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ppt/tags/tag2.xml" ContentType="application/vnd.openxmlformats-officedocument.presentationml.tags+xml"/>
  <Override PartName="/ppt/notesSlides/notesSlide42.xml" ContentType="application/vnd.openxmlformats-officedocument.presentationml.notesSlide+xml"/>
  <Override PartName="/ppt/tags/tag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61" r:id="rId2"/>
    <p:sldId id="332" r:id="rId3"/>
    <p:sldId id="337" r:id="rId4"/>
    <p:sldId id="334" r:id="rId5"/>
    <p:sldId id="335" r:id="rId6"/>
    <p:sldId id="306" r:id="rId7"/>
    <p:sldId id="265" r:id="rId8"/>
    <p:sldId id="267" r:id="rId9"/>
    <p:sldId id="268" r:id="rId10"/>
    <p:sldId id="269" r:id="rId11"/>
    <p:sldId id="270" r:id="rId12"/>
    <p:sldId id="271" r:id="rId13"/>
    <p:sldId id="273" r:id="rId14"/>
    <p:sldId id="274" r:id="rId15"/>
    <p:sldId id="276" r:id="rId16"/>
    <p:sldId id="278" r:id="rId17"/>
    <p:sldId id="307" r:id="rId18"/>
    <p:sldId id="280" r:id="rId19"/>
    <p:sldId id="336" r:id="rId20"/>
    <p:sldId id="282" r:id="rId21"/>
    <p:sldId id="309" r:id="rId22"/>
    <p:sldId id="310" r:id="rId23"/>
    <p:sldId id="311" r:id="rId24"/>
    <p:sldId id="291" r:id="rId25"/>
    <p:sldId id="308" r:id="rId26"/>
    <p:sldId id="285" r:id="rId27"/>
    <p:sldId id="315" r:id="rId28"/>
    <p:sldId id="286" r:id="rId29"/>
    <p:sldId id="288" r:id="rId30"/>
    <p:sldId id="289" r:id="rId31"/>
    <p:sldId id="313" r:id="rId32"/>
    <p:sldId id="333" r:id="rId33"/>
    <p:sldId id="327" r:id="rId34"/>
    <p:sldId id="328" r:id="rId35"/>
    <p:sldId id="329" r:id="rId36"/>
    <p:sldId id="330" r:id="rId37"/>
    <p:sldId id="312" r:id="rId38"/>
    <p:sldId id="294" r:id="rId39"/>
    <p:sldId id="295" r:id="rId40"/>
    <p:sldId id="314" r:id="rId41"/>
    <p:sldId id="299" r:id="rId42"/>
    <p:sldId id="300" r:id="rId43"/>
    <p:sldId id="301" r:id="rId44"/>
    <p:sldId id="302" r:id="rId45"/>
    <p:sldId id="303" r:id="rId46"/>
    <p:sldId id="304" r:id="rId47"/>
    <p:sldId id="305" r:id="rId48"/>
  </p:sldIdLst>
  <p:sldSz cx="9906000" cy="6858000" type="A4"/>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7E7"/>
    <a:srgbClr val="E4C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82989" autoAdjust="0"/>
  </p:normalViewPr>
  <p:slideViewPr>
    <p:cSldViewPr snapToGrid="0">
      <p:cViewPr>
        <p:scale>
          <a:sx n="82" d="100"/>
          <a:sy n="82" d="100"/>
        </p:scale>
        <p:origin x="-468" y="-264"/>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1974"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2D4B18F-D964-450D-9B97-51FADFF3E33C}" type="datetimeFigureOut">
              <a:rPr lang="fr-FR" smtClean="0"/>
              <a:pPr/>
              <a:t>04/01/2011</a:t>
            </a:fld>
            <a:endParaRPr lang="fr-FR"/>
          </a:p>
        </p:txBody>
      </p:sp>
      <p:sp>
        <p:nvSpPr>
          <p:cNvPr id="4" name="Espace réservé de l'image des diapositives 3"/>
          <p:cNvSpPr>
            <a:spLocks noGrp="1" noRot="1" noChangeAspect="1"/>
          </p:cNvSpPr>
          <p:nvPr>
            <p:ph type="sldImg" idx="2"/>
          </p:nvPr>
        </p:nvSpPr>
        <p:spPr>
          <a:xfrm>
            <a:off x="779463" y="768350"/>
            <a:ext cx="554037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D927E31-CB0C-4078-A4CC-9F073579FA4E}" type="slidenum">
              <a:rPr lang="fr-FR" smtClean="0"/>
              <a:pPr/>
              <a:t>‹N°›</a:t>
            </a:fld>
            <a:endParaRPr lang="fr-FR"/>
          </a:p>
        </p:txBody>
      </p:sp>
    </p:spTree>
    <p:extLst>
      <p:ext uri="{BB962C8B-B14F-4D97-AF65-F5344CB8AC3E}">
        <p14:creationId xmlns:p14="http://schemas.microsoft.com/office/powerpoint/2010/main" val="97423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C6932-BE7B-4823-8990-2DDA56F1CE3C}" type="slidenum">
              <a:rPr lang="fr-FR"/>
              <a:pPr/>
              <a:t>10</a:t>
            </a:fld>
            <a:endParaRPr lang="fr-FR"/>
          </a:p>
        </p:txBody>
      </p:sp>
      <p:sp>
        <p:nvSpPr>
          <p:cNvPr id="1078274" name="Rectangle 2"/>
          <p:cNvSpPr>
            <a:spLocks noGrp="1" noRot="1" noChangeAspect="1" noChangeArrowheads="1" noTextEdit="1"/>
          </p:cNvSpPr>
          <p:nvPr>
            <p:ph type="sldImg"/>
          </p:nvPr>
        </p:nvSpPr>
        <p:spPr>
          <a:xfrm>
            <a:off x="779463" y="768350"/>
            <a:ext cx="5541962" cy="3836988"/>
          </a:xfrm>
          <a:ln/>
        </p:spPr>
      </p:sp>
      <p:sp>
        <p:nvSpPr>
          <p:cNvPr id="1078275" name="Rectangle 3"/>
          <p:cNvSpPr>
            <a:spLocks noGrp="1" noChangeArrowheads="1"/>
          </p:cNvSpPr>
          <p:nvPr>
            <p:ph type="body" idx="1"/>
          </p:nvPr>
        </p:nvSpPr>
        <p:spPr/>
        <p:txBody>
          <a:bodyPr/>
          <a:lstStyle/>
          <a:p>
            <a:r>
              <a:rPr lang="fr-FR" dirty="0" smtClean="0"/>
              <a:t>Le bouclage sanitaire entre les deux ballons peut être nécessaire si les ballons sont éloignés</a:t>
            </a:r>
            <a:r>
              <a:rPr lang="fr-FR" baseline="0" dirty="0" smtClean="0"/>
              <a:t> ou si les besoins d’eau chaude sont très importants en période estivale, permettant ainsi d’augmenter le volume de stockage et d’utiliser au mieux la surface de capteurs installés pour le ballon solaire.</a:t>
            </a:r>
          </a:p>
          <a:p>
            <a:r>
              <a:rPr lang="fr-FR" baseline="0" dirty="0" smtClean="0"/>
              <a:t>La gestion de la pompe de circulation sanitaire se fera, de manière idéale, par la seconde sortie différentielle de la régulation solaire. La sonde chaude étant dans le haut du ballon solaire et la sonde froide dans le bas du ballon d’appoint (pour celle-ci, elle peut être mise en applique contre la cuve du ballon sanitaire derrière l’isolation). Le fonctionnement est ainsi entièrement automatique tout au long de l’année sans intervention de l’utilisateur.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8630D-4EC9-49A2-B9D6-63660F05F6AE}" type="slidenum">
              <a:rPr lang="fr-FR"/>
              <a:pPr/>
              <a:t>11</a:t>
            </a:fld>
            <a:endParaRPr lang="fr-FR"/>
          </a:p>
        </p:txBody>
      </p:sp>
      <p:sp>
        <p:nvSpPr>
          <p:cNvPr id="1080322" name="Rectangle 2"/>
          <p:cNvSpPr>
            <a:spLocks noGrp="1" noRot="1" noChangeAspect="1" noChangeArrowheads="1" noTextEdit="1"/>
          </p:cNvSpPr>
          <p:nvPr>
            <p:ph type="sldImg"/>
          </p:nvPr>
        </p:nvSpPr>
        <p:spPr>
          <a:xfrm>
            <a:off x="779463" y="768350"/>
            <a:ext cx="5541962" cy="3836988"/>
          </a:xfrm>
          <a:ln/>
        </p:spPr>
      </p:sp>
      <p:sp>
        <p:nvSpPr>
          <p:cNvPr id="10803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DBE86-ED10-4753-8CCC-81D112FA4A99}" type="slidenum">
              <a:rPr lang="fr-FR"/>
              <a:pPr/>
              <a:t>12</a:t>
            </a:fld>
            <a:endParaRPr lang="fr-FR"/>
          </a:p>
        </p:txBody>
      </p:sp>
      <p:sp>
        <p:nvSpPr>
          <p:cNvPr id="1082370" name="Rectangle 2"/>
          <p:cNvSpPr>
            <a:spLocks noGrp="1" noRot="1" noChangeAspect="1" noChangeArrowheads="1" noTextEdit="1"/>
          </p:cNvSpPr>
          <p:nvPr>
            <p:ph type="sldImg"/>
          </p:nvPr>
        </p:nvSpPr>
        <p:spPr>
          <a:xfrm>
            <a:off x="779463" y="768350"/>
            <a:ext cx="5541962" cy="3836988"/>
          </a:xfrm>
          <a:ln/>
        </p:spPr>
      </p:sp>
      <p:sp>
        <p:nvSpPr>
          <p:cNvPr id="1082371" name="Rectangle 3"/>
          <p:cNvSpPr>
            <a:spLocks noGrp="1" noChangeArrowheads="1"/>
          </p:cNvSpPr>
          <p:nvPr>
            <p:ph type="body" idx="1"/>
          </p:nvPr>
        </p:nvSpPr>
        <p:spPr/>
        <p:txBody>
          <a:bodyPr/>
          <a:lstStyle/>
          <a:p>
            <a:r>
              <a:rPr lang="fr-FR" dirty="0" smtClean="0"/>
              <a:t>Le bouclage sanitaire entre les deux ballons peut être nécessaire si les ballons sont éloignés</a:t>
            </a:r>
            <a:r>
              <a:rPr lang="fr-FR" baseline="0" dirty="0" smtClean="0"/>
              <a:t> ou si les besoins d’eau chaude sont très importants en période estivale, permettant ainsi d’augmenter le volume de stockage et d’utiliser au mieux la surface de capteurs installés pour le ballon solaire.</a:t>
            </a:r>
          </a:p>
          <a:p>
            <a:r>
              <a:rPr lang="fr-FR" baseline="0" dirty="0" smtClean="0"/>
              <a:t>La gestion de la pompe de circulation sanitaire se fera, de manière idéale, par la seconde sortie différentielle de la régulation solaire. La sonde chaude étant dans le haut du ballon solaire et la sonde froide dans le bas du ballon d’appoint (pour celle-ci, elle peut être mise en applique contre la cuve du ballon sanitaire derrière l’isolation). Le fonctionnement est ainsi entièrement automatique tout au long de l’année sans intervention de l’utilisateur.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12BD0-8DE2-4684-B588-77C64DD4AF52}" type="slidenum">
              <a:rPr lang="fr-FR"/>
              <a:pPr/>
              <a:t>14</a:t>
            </a:fld>
            <a:endParaRPr lang="fr-FR"/>
          </a:p>
        </p:txBody>
      </p:sp>
      <p:sp>
        <p:nvSpPr>
          <p:cNvPr id="1092610" name="Rectangle 2"/>
          <p:cNvSpPr>
            <a:spLocks noGrp="1" noRot="1" noChangeAspect="1" noChangeArrowheads="1" noTextEdit="1"/>
          </p:cNvSpPr>
          <p:nvPr>
            <p:ph type="sldImg"/>
          </p:nvPr>
        </p:nvSpPr>
        <p:spPr>
          <a:xfrm>
            <a:off x="779463" y="768350"/>
            <a:ext cx="5541962" cy="3836988"/>
          </a:xfrm>
          <a:ln/>
        </p:spPr>
      </p:sp>
      <p:sp>
        <p:nvSpPr>
          <p:cNvPr id="1092611" name="Rectangle 3"/>
          <p:cNvSpPr>
            <a:spLocks noGrp="1" noChangeArrowheads="1"/>
          </p:cNvSpPr>
          <p:nvPr>
            <p:ph type="body" idx="1"/>
          </p:nvPr>
        </p:nvSpPr>
        <p:spPr/>
        <p:txBody>
          <a:bodyPr/>
          <a:lstStyle/>
          <a:p>
            <a:r>
              <a:rPr lang="fr-FR" dirty="0" smtClean="0"/>
              <a:t>Le fonctionnement de l’appoint doit être géré par une horloge permettant une</a:t>
            </a:r>
            <a:r>
              <a:rPr lang="fr-FR" baseline="0" dirty="0" smtClean="0"/>
              <a:t> mise en marche de la résistance exclusivement le soir (de 16, 17 heure à 19, 20 heure) afin de bénéficier au maximum de l’énergie solaire de la journée. La réserve d’appoint d’eau chaude (partie haute du ballon) étant calculée pour assurer les besoins journaliers, son réchauffage complémentaire peut être réalisé qu’une seule fois par jour.</a:t>
            </a:r>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7"/>
          <p:cNvSpPr>
            <a:spLocks noGrp="1" noChangeArrowheads="1"/>
          </p:cNvSpPr>
          <p:nvPr>
            <p:ph type="sldNum" sz="quarter" idx="5"/>
          </p:nvPr>
        </p:nvSpPr>
        <p:spPr>
          <a:ln/>
        </p:spPr>
        <p:txBody>
          <a:bodyPr/>
          <a:lstStyle/>
          <a:p>
            <a:fld id="{330B33E4-5210-4E28-9058-F64AA777958B}" type="slidenum">
              <a:rPr lang="fr-FR"/>
              <a:pPr/>
              <a:t>15</a:t>
            </a:fld>
            <a:endParaRPr lang="fr-FR"/>
          </a:p>
        </p:txBody>
      </p:sp>
      <p:sp>
        <p:nvSpPr>
          <p:cNvPr id="250882" name="Rectangle 7"/>
          <p:cNvSpPr txBox="1">
            <a:spLocks noGrp="1" noChangeArrowheads="1"/>
          </p:cNvSpPr>
          <p:nvPr/>
        </p:nvSpPr>
        <p:spPr bwMode="auto">
          <a:xfrm>
            <a:off x="4022937" y="9722882"/>
            <a:ext cx="3076363" cy="511731"/>
          </a:xfrm>
          <a:prstGeom prst="rect">
            <a:avLst/>
          </a:prstGeom>
          <a:noFill/>
          <a:ln w="9525">
            <a:noFill/>
            <a:miter lim="800000"/>
            <a:headEnd/>
            <a:tailEnd/>
          </a:ln>
        </p:spPr>
        <p:txBody>
          <a:bodyPr lIns="99048" tIns="49524" rIns="99048" bIns="49524" anchor="b"/>
          <a:lstStyle/>
          <a:p>
            <a:pPr algn="r" eaLnBrk="0" hangingPunct="0"/>
            <a:fld id="{03B12A34-16DD-4ECC-8517-B284CF17BAA1}" type="slidenum">
              <a:rPr lang="fr-FR" sz="1300">
                <a:latin typeface="Times" pitchFamily="18" charset="0"/>
                <a:cs typeface="Arial" charset="0"/>
              </a:rPr>
              <a:pPr algn="r" eaLnBrk="0" hangingPunct="0"/>
              <a:t>15</a:t>
            </a:fld>
            <a:endParaRPr lang="fr-FR" sz="1300" dirty="0">
              <a:latin typeface="Times" pitchFamily="18" charset="0"/>
              <a:cs typeface="Arial" charset="0"/>
            </a:endParaRPr>
          </a:p>
        </p:txBody>
      </p:sp>
      <p:sp>
        <p:nvSpPr>
          <p:cNvPr id="250883" name="Rectangle 1026"/>
          <p:cNvSpPr>
            <a:spLocks noGrp="1" noChangeArrowheads="1"/>
          </p:cNvSpPr>
          <p:nvPr>
            <p:ph type="body" idx="1"/>
          </p:nvPr>
        </p:nvSpPr>
        <p:spPr>
          <a:xfrm>
            <a:off x="478218" y="5339414"/>
            <a:ext cx="6298985" cy="4374586"/>
          </a:xfrm>
        </p:spPr>
        <p:txBody>
          <a:bodyPr/>
          <a:lstStyle/>
          <a:p>
            <a:r>
              <a:rPr lang="fr-FR" dirty="0"/>
              <a:t>Attention pour la production d’eau chaude instantanée (par échangeur à plaques) demander la faisabilité au constructeur de la chaudière.</a:t>
            </a:r>
          </a:p>
          <a:p>
            <a:pPr>
              <a:spcBef>
                <a:spcPct val="0"/>
              </a:spcBef>
            </a:pPr>
            <a:r>
              <a:rPr lang="fr-FR" dirty="0"/>
              <a:t>Ce choix de schéma est un cas particulier dépendant du type de chaudière et de sa capacité à accepter une entrée d’ECS  et à la gérer sans surchauffe.</a:t>
            </a:r>
          </a:p>
          <a:p>
            <a:endParaRPr lang="fr-FR" dirty="0"/>
          </a:p>
          <a:p>
            <a:endParaRPr lang="fr-FR" dirty="0"/>
          </a:p>
          <a:p>
            <a:endParaRPr lang="fr-FR" dirty="0"/>
          </a:p>
          <a:p>
            <a:endParaRPr lang="fr-FR" dirty="0"/>
          </a:p>
          <a:p>
            <a:endParaRPr lang="fr-FR" dirty="0"/>
          </a:p>
          <a:p>
            <a:endParaRPr lang="fr-FR" dirty="0"/>
          </a:p>
          <a:p>
            <a:endParaRPr lang="fr-FR" dirty="0"/>
          </a:p>
          <a:p>
            <a:r>
              <a:rPr lang="fr-FR" dirty="0"/>
              <a:t>Remarques :</a:t>
            </a:r>
          </a:p>
          <a:p>
            <a:r>
              <a:rPr lang="fr-FR" dirty="0"/>
              <a:t>L’appoint d’eau chaude est assuré par une chaudière gaz instantanée, dont la puissance devra être modulable pour obtenir la température souhaitée</a:t>
            </a:r>
            <a:r>
              <a:rPr lang="fr-FR" dirty="0" smtClean="0"/>
              <a:t>.</a:t>
            </a:r>
            <a:endParaRPr lang="fr-FR" dirty="0"/>
          </a:p>
        </p:txBody>
      </p:sp>
      <p:sp>
        <p:nvSpPr>
          <p:cNvPr id="250884" name="Rectangle 1027"/>
          <p:cNvSpPr>
            <a:spLocks noGrp="1" noRot="1" noChangeAspect="1" noChangeArrowheads="1" noTextEdit="1"/>
          </p:cNvSpPr>
          <p:nvPr>
            <p:ph type="sldImg"/>
          </p:nvPr>
        </p:nvSpPr>
        <p:spPr>
          <a:xfrm>
            <a:off x="60325" y="287338"/>
            <a:ext cx="7058025" cy="4886325"/>
          </a:xfrm>
          <a:ln/>
        </p:spPr>
      </p:sp>
      <p:grpSp>
        <p:nvGrpSpPr>
          <p:cNvPr id="2" name="Group 1030"/>
          <p:cNvGrpSpPr>
            <a:grpSpLocks/>
          </p:cNvGrpSpPr>
          <p:nvPr/>
        </p:nvGrpSpPr>
        <p:grpSpPr bwMode="auto">
          <a:xfrm>
            <a:off x="1194721" y="6124778"/>
            <a:ext cx="5126237" cy="1330252"/>
            <a:chOff x="746" y="3376"/>
            <a:chExt cx="3031" cy="805"/>
          </a:xfrm>
        </p:grpSpPr>
        <p:sp>
          <p:nvSpPr>
            <p:cNvPr id="250888" name="Rectangle 1031"/>
            <p:cNvSpPr>
              <a:spLocks noChangeArrowheads="1"/>
            </p:cNvSpPr>
            <p:nvPr/>
          </p:nvSpPr>
          <p:spPr bwMode="auto">
            <a:xfrm>
              <a:off x="2457" y="3762"/>
              <a:ext cx="0" cy="242"/>
            </a:xfrm>
            <a:prstGeom prst="rect">
              <a:avLst/>
            </a:prstGeom>
            <a:noFill/>
            <a:ln w="9525">
              <a:noFill/>
              <a:miter lim="800000"/>
              <a:headEnd/>
              <a:tailEnd/>
            </a:ln>
          </p:spPr>
          <p:txBody>
            <a:bodyPr wrap="none" lIns="0" tIns="0" rIns="0" bIns="0">
              <a:spAutoFit/>
            </a:bodyPr>
            <a:lstStyle/>
            <a:p>
              <a:pPr eaLnBrk="0" hangingPunct="0"/>
              <a:endParaRPr lang="fr-FR" sz="2600" dirty="0">
                <a:latin typeface="Times" pitchFamily="18" charset="0"/>
                <a:cs typeface="Arial" charset="0"/>
              </a:endParaRPr>
            </a:p>
          </p:txBody>
        </p:sp>
        <p:sp>
          <p:nvSpPr>
            <p:cNvPr id="250889" name="Rectangle 1032"/>
            <p:cNvSpPr>
              <a:spLocks noChangeArrowheads="1"/>
            </p:cNvSpPr>
            <p:nvPr/>
          </p:nvSpPr>
          <p:spPr bwMode="auto">
            <a:xfrm>
              <a:off x="2540" y="3785"/>
              <a:ext cx="243"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V1, V2 </a:t>
              </a:r>
              <a:endParaRPr lang="fr-FR" dirty="0">
                <a:latin typeface="Times New Roman" pitchFamily="18" charset="0"/>
                <a:cs typeface="Arial" charset="0"/>
              </a:endParaRPr>
            </a:p>
          </p:txBody>
        </p:sp>
        <p:sp>
          <p:nvSpPr>
            <p:cNvPr id="250890" name="Rectangle 1033"/>
            <p:cNvSpPr>
              <a:spLocks noChangeArrowheads="1"/>
            </p:cNvSpPr>
            <p:nvPr/>
          </p:nvSpPr>
          <p:spPr bwMode="auto">
            <a:xfrm>
              <a:off x="2749" y="3785"/>
              <a:ext cx="19"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a:t>
              </a:r>
              <a:endParaRPr lang="fr-FR" dirty="0">
                <a:latin typeface="Times New Roman" pitchFamily="18" charset="0"/>
                <a:cs typeface="Arial" charset="0"/>
              </a:endParaRPr>
            </a:p>
          </p:txBody>
        </p:sp>
        <p:sp>
          <p:nvSpPr>
            <p:cNvPr id="250891" name="Rectangle 1034"/>
            <p:cNvSpPr>
              <a:spLocks noChangeArrowheads="1"/>
            </p:cNvSpPr>
            <p:nvPr/>
          </p:nvSpPr>
          <p:spPr bwMode="auto">
            <a:xfrm>
              <a:off x="2765" y="3785"/>
              <a:ext cx="19"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a:t>
              </a:r>
              <a:endParaRPr lang="fr-FR" dirty="0">
                <a:latin typeface="Times New Roman" pitchFamily="18" charset="0"/>
                <a:cs typeface="Arial" charset="0"/>
              </a:endParaRPr>
            </a:p>
          </p:txBody>
        </p:sp>
        <p:sp>
          <p:nvSpPr>
            <p:cNvPr id="250892" name="Rectangle 1035"/>
            <p:cNvSpPr>
              <a:spLocks noChangeArrowheads="1"/>
            </p:cNvSpPr>
            <p:nvPr/>
          </p:nvSpPr>
          <p:spPr bwMode="auto">
            <a:xfrm>
              <a:off x="2821" y="3785"/>
              <a:ext cx="956"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 Vannes de choix saisonnières</a:t>
              </a:r>
              <a:endParaRPr lang="fr-FR" dirty="0">
                <a:latin typeface="Times New Roman" pitchFamily="18" charset="0"/>
                <a:cs typeface="Arial" charset="0"/>
              </a:endParaRPr>
            </a:p>
          </p:txBody>
        </p:sp>
        <p:sp>
          <p:nvSpPr>
            <p:cNvPr id="250893" name="Rectangle 1036"/>
            <p:cNvSpPr>
              <a:spLocks noChangeArrowheads="1"/>
            </p:cNvSpPr>
            <p:nvPr/>
          </p:nvSpPr>
          <p:spPr bwMode="auto">
            <a:xfrm>
              <a:off x="746" y="3377"/>
              <a:ext cx="0" cy="242"/>
            </a:xfrm>
            <a:prstGeom prst="rect">
              <a:avLst/>
            </a:prstGeom>
            <a:noFill/>
            <a:ln w="7938">
              <a:solidFill>
                <a:srgbClr val="000000"/>
              </a:solidFill>
              <a:miter lim="800000"/>
              <a:headEnd/>
              <a:tailEnd/>
            </a:ln>
          </p:spPr>
          <p:txBody>
            <a:bodyPr wrap="none" lIns="0" tIns="0" rIns="0" bIns="0">
              <a:spAutoFit/>
            </a:bodyPr>
            <a:lstStyle/>
            <a:p>
              <a:pPr eaLnBrk="0" hangingPunct="0"/>
              <a:endParaRPr lang="fr-FR" sz="2600" dirty="0">
                <a:latin typeface="Times" pitchFamily="18" charset="0"/>
                <a:cs typeface="Arial" charset="0"/>
              </a:endParaRPr>
            </a:p>
          </p:txBody>
        </p:sp>
        <p:sp>
          <p:nvSpPr>
            <p:cNvPr id="250894" name="Rectangle 1037"/>
            <p:cNvSpPr>
              <a:spLocks noChangeArrowheads="1"/>
            </p:cNvSpPr>
            <p:nvPr/>
          </p:nvSpPr>
          <p:spPr bwMode="auto">
            <a:xfrm>
              <a:off x="1028" y="3533"/>
              <a:ext cx="48" cy="112"/>
            </a:xfrm>
            <a:prstGeom prst="rect">
              <a:avLst/>
            </a:prstGeom>
            <a:noFill/>
            <a:ln w="9525">
              <a:noFill/>
              <a:miter lim="800000"/>
              <a:headEnd/>
              <a:tailEnd/>
            </a:ln>
          </p:spPr>
          <p:txBody>
            <a:bodyPr wrap="none" lIns="0" tIns="0" rIns="0" bIns="0">
              <a:spAutoFit/>
            </a:bodyPr>
            <a:lstStyle/>
            <a:p>
              <a:pPr defTabSz="840875" eaLnBrk="0" hangingPunct="0"/>
              <a:r>
                <a:rPr lang="fr-FR" sz="1200" dirty="0">
                  <a:solidFill>
                    <a:srgbClr val="000000"/>
                  </a:solidFill>
                  <a:latin typeface="Times New Roman" pitchFamily="18" charset="0"/>
                  <a:cs typeface="Arial" charset="0"/>
                </a:rPr>
                <a:t>: </a:t>
              </a:r>
              <a:endParaRPr lang="fr-FR" dirty="0">
                <a:latin typeface="Times New Roman" pitchFamily="18" charset="0"/>
                <a:cs typeface="Arial" charset="0"/>
              </a:endParaRPr>
            </a:p>
          </p:txBody>
        </p:sp>
        <p:sp>
          <p:nvSpPr>
            <p:cNvPr id="250895" name="Rectangle 1038"/>
            <p:cNvSpPr>
              <a:spLocks noChangeArrowheads="1"/>
            </p:cNvSpPr>
            <p:nvPr/>
          </p:nvSpPr>
          <p:spPr bwMode="auto">
            <a:xfrm>
              <a:off x="1072" y="3552"/>
              <a:ext cx="594"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Groupe de sécurité </a:t>
              </a:r>
              <a:endParaRPr lang="fr-FR" dirty="0">
                <a:latin typeface="Times New Roman" pitchFamily="18" charset="0"/>
                <a:cs typeface="Arial" charset="0"/>
              </a:endParaRPr>
            </a:p>
          </p:txBody>
        </p:sp>
        <p:sp>
          <p:nvSpPr>
            <p:cNvPr id="250896" name="Rectangle 1039"/>
            <p:cNvSpPr>
              <a:spLocks noChangeArrowheads="1"/>
            </p:cNvSpPr>
            <p:nvPr/>
          </p:nvSpPr>
          <p:spPr bwMode="auto">
            <a:xfrm>
              <a:off x="1904" y="3598"/>
              <a:ext cx="583"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Vase d’expansion</a:t>
              </a:r>
              <a:endParaRPr lang="fr-FR" dirty="0">
                <a:latin typeface="Times New Roman" pitchFamily="18" charset="0"/>
                <a:cs typeface="Arial" charset="0"/>
              </a:endParaRPr>
            </a:p>
          </p:txBody>
        </p:sp>
        <p:sp>
          <p:nvSpPr>
            <p:cNvPr id="250897" name="Rectangle 1040"/>
            <p:cNvSpPr>
              <a:spLocks noChangeArrowheads="1"/>
            </p:cNvSpPr>
            <p:nvPr/>
          </p:nvSpPr>
          <p:spPr bwMode="auto">
            <a:xfrm>
              <a:off x="2831" y="3433"/>
              <a:ext cx="703"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Sonde de température</a:t>
              </a:r>
              <a:endParaRPr lang="fr-FR" dirty="0">
                <a:latin typeface="Times New Roman" pitchFamily="18" charset="0"/>
                <a:cs typeface="Arial" charset="0"/>
              </a:endParaRPr>
            </a:p>
          </p:txBody>
        </p:sp>
        <p:sp>
          <p:nvSpPr>
            <p:cNvPr id="250898" name="Rectangle 1041"/>
            <p:cNvSpPr>
              <a:spLocks noChangeArrowheads="1"/>
            </p:cNvSpPr>
            <p:nvPr/>
          </p:nvSpPr>
          <p:spPr bwMode="auto">
            <a:xfrm>
              <a:off x="1028" y="3770"/>
              <a:ext cx="470"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Vanne fermée</a:t>
              </a:r>
              <a:endParaRPr lang="fr-FR" dirty="0">
                <a:latin typeface="Times New Roman" pitchFamily="18" charset="0"/>
                <a:cs typeface="Arial" charset="0"/>
              </a:endParaRPr>
            </a:p>
          </p:txBody>
        </p:sp>
        <p:sp>
          <p:nvSpPr>
            <p:cNvPr id="250899" name="Rectangle 1042"/>
            <p:cNvSpPr>
              <a:spLocks noChangeArrowheads="1"/>
            </p:cNvSpPr>
            <p:nvPr/>
          </p:nvSpPr>
          <p:spPr bwMode="auto">
            <a:xfrm>
              <a:off x="1904" y="3770"/>
              <a:ext cx="21"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a:t>
              </a:r>
              <a:endParaRPr lang="fr-FR" dirty="0">
                <a:latin typeface="Times New Roman" pitchFamily="18" charset="0"/>
                <a:cs typeface="Arial" charset="0"/>
              </a:endParaRPr>
            </a:p>
          </p:txBody>
        </p:sp>
        <p:sp>
          <p:nvSpPr>
            <p:cNvPr id="250900" name="Rectangle 1043"/>
            <p:cNvSpPr>
              <a:spLocks noChangeArrowheads="1"/>
            </p:cNvSpPr>
            <p:nvPr/>
          </p:nvSpPr>
          <p:spPr bwMode="auto">
            <a:xfrm>
              <a:off x="1922" y="3770"/>
              <a:ext cx="361"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Circulateur</a:t>
              </a:r>
              <a:endParaRPr lang="fr-FR" dirty="0">
                <a:latin typeface="Times New Roman" pitchFamily="18" charset="0"/>
                <a:cs typeface="Arial" charset="0"/>
              </a:endParaRPr>
            </a:p>
          </p:txBody>
        </p:sp>
        <p:sp>
          <p:nvSpPr>
            <p:cNvPr id="250901" name="Rectangle 1044"/>
            <p:cNvSpPr>
              <a:spLocks noChangeArrowheads="1"/>
            </p:cNvSpPr>
            <p:nvPr/>
          </p:nvSpPr>
          <p:spPr bwMode="auto">
            <a:xfrm>
              <a:off x="1028" y="3976"/>
              <a:ext cx="486"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Vanne ouverte</a:t>
              </a:r>
              <a:endParaRPr lang="fr-FR" dirty="0">
                <a:latin typeface="Times New Roman" pitchFamily="18" charset="0"/>
                <a:cs typeface="Arial" charset="0"/>
              </a:endParaRPr>
            </a:p>
          </p:txBody>
        </p:sp>
        <p:sp>
          <p:nvSpPr>
            <p:cNvPr id="250902" name="Rectangle 1045"/>
            <p:cNvSpPr>
              <a:spLocks noChangeArrowheads="1"/>
            </p:cNvSpPr>
            <p:nvPr/>
          </p:nvSpPr>
          <p:spPr bwMode="auto">
            <a:xfrm>
              <a:off x="1904" y="3976"/>
              <a:ext cx="391"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Régulation </a:t>
              </a:r>
              <a:endParaRPr lang="fr-FR" dirty="0">
                <a:latin typeface="Times New Roman" pitchFamily="18" charset="0"/>
                <a:cs typeface="Arial" charset="0"/>
              </a:endParaRPr>
            </a:p>
          </p:txBody>
        </p:sp>
        <p:sp>
          <p:nvSpPr>
            <p:cNvPr id="250903" name="Rectangle 1046"/>
            <p:cNvSpPr>
              <a:spLocks noChangeArrowheads="1"/>
            </p:cNvSpPr>
            <p:nvPr/>
          </p:nvSpPr>
          <p:spPr bwMode="auto">
            <a:xfrm>
              <a:off x="2831" y="3976"/>
              <a:ext cx="21"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a:t>
              </a:r>
              <a:endParaRPr lang="fr-FR" dirty="0">
                <a:latin typeface="Times New Roman" pitchFamily="18" charset="0"/>
                <a:cs typeface="Arial" charset="0"/>
              </a:endParaRPr>
            </a:p>
          </p:txBody>
        </p:sp>
        <p:sp>
          <p:nvSpPr>
            <p:cNvPr id="250904" name="Rectangle 1047"/>
            <p:cNvSpPr>
              <a:spLocks noChangeArrowheads="1"/>
            </p:cNvSpPr>
            <p:nvPr/>
          </p:nvSpPr>
          <p:spPr bwMode="auto">
            <a:xfrm>
              <a:off x="2849" y="3976"/>
              <a:ext cx="345"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Échangeur</a:t>
              </a:r>
              <a:endParaRPr lang="fr-FR" dirty="0">
                <a:latin typeface="Times New Roman" pitchFamily="18" charset="0"/>
                <a:cs typeface="Arial" charset="0"/>
              </a:endParaRPr>
            </a:p>
          </p:txBody>
        </p:sp>
        <p:grpSp>
          <p:nvGrpSpPr>
            <p:cNvPr id="3" name="Group 1048"/>
            <p:cNvGrpSpPr>
              <a:grpSpLocks/>
            </p:cNvGrpSpPr>
            <p:nvPr/>
          </p:nvGrpSpPr>
          <p:grpSpPr bwMode="auto">
            <a:xfrm>
              <a:off x="831" y="3488"/>
              <a:ext cx="89" cy="243"/>
              <a:chOff x="715" y="3013"/>
              <a:chExt cx="93" cy="238"/>
            </a:xfrm>
          </p:grpSpPr>
          <p:grpSp>
            <p:nvGrpSpPr>
              <p:cNvPr id="4" name="Group 1049"/>
              <p:cNvGrpSpPr>
                <a:grpSpLocks/>
              </p:cNvGrpSpPr>
              <p:nvPr/>
            </p:nvGrpSpPr>
            <p:grpSpPr bwMode="auto">
              <a:xfrm>
                <a:off x="715" y="3013"/>
                <a:ext cx="93" cy="238"/>
                <a:chOff x="715" y="3013"/>
                <a:chExt cx="93" cy="238"/>
              </a:xfrm>
            </p:grpSpPr>
            <p:sp>
              <p:nvSpPr>
                <p:cNvPr id="250907" name="Rectangle 1050"/>
                <p:cNvSpPr>
                  <a:spLocks noChangeArrowheads="1"/>
                </p:cNvSpPr>
                <p:nvPr/>
              </p:nvSpPr>
              <p:spPr bwMode="auto">
                <a:xfrm>
                  <a:off x="716" y="3014"/>
                  <a:ext cx="0" cy="237"/>
                </a:xfrm>
                <a:prstGeom prst="rect">
                  <a:avLst/>
                </a:prstGeom>
                <a:solidFill>
                  <a:srgbClr val="FFFFFF"/>
                </a:solidFill>
                <a:ln w="7938">
                  <a:solidFill>
                    <a:srgbClr val="000000"/>
                  </a:solidFill>
                  <a:miter lim="800000"/>
                  <a:headEnd/>
                  <a:tailEnd/>
                </a:ln>
              </p:spPr>
              <p:txBody>
                <a:bodyPr wrap="none" lIns="0" tIns="0" rIns="0" bIns="0">
                  <a:spAutoFit/>
                </a:bodyPr>
                <a:lstStyle/>
                <a:p>
                  <a:pPr eaLnBrk="0" hangingPunct="0"/>
                  <a:endParaRPr lang="fr-FR" sz="2600" dirty="0">
                    <a:latin typeface="Times" pitchFamily="18" charset="0"/>
                    <a:cs typeface="Arial" charset="0"/>
                  </a:endParaRPr>
                </a:p>
              </p:txBody>
            </p:sp>
            <p:sp>
              <p:nvSpPr>
                <p:cNvPr id="250908" name="Line 1051"/>
                <p:cNvSpPr>
                  <a:spLocks noChangeShapeType="1"/>
                </p:cNvSpPr>
                <p:nvPr/>
              </p:nvSpPr>
              <p:spPr bwMode="auto">
                <a:xfrm flipH="1">
                  <a:off x="717" y="3013"/>
                  <a:ext cx="90" cy="41"/>
                </a:xfrm>
                <a:prstGeom prst="line">
                  <a:avLst/>
                </a:prstGeom>
                <a:noFill/>
                <a:ln w="7938">
                  <a:solidFill>
                    <a:srgbClr val="000000"/>
                  </a:solidFill>
                  <a:round/>
                  <a:headEnd/>
                  <a:tailEnd/>
                </a:ln>
              </p:spPr>
              <p:txBody>
                <a:bodyPr wrap="none" lIns="0" tIns="0" rIns="0" bIns="0">
                  <a:spAutoFit/>
                </a:bodyPr>
                <a:lstStyle/>
                <a:p>
                  <a:endParaRPr lang="fr-FR"/>
                </a:p>
              </p:txBody>
            </p:sp>
            <p:sp>
              <p:nvSpPr>
                <p:cNvPr id="250909" name="Line 1052"/>
                <p:cNvSpPr>
                  <a:spLocks noChangeShapeType="1"/>
                </p:cNvSpPr>
                <p:nvPr/>
              </p:nvSpPr>
              <p:spPr bwMode="auto">
                <a:xfrm>
                  <a:off x="715" y="3013"/>
                  <a:ext cx="93" cy="43"/>
                </a:xfrm>
                <a:prstGeom prst="line">
                  <a:avLst/>
                </a:prstGeom>
                <a:noFill/>
                <a:ln w="7938">
                  <a:solidFill>
                    <a:srgbClr val="000000"/>
                  </a:solidFill>
                  <a:round/>
                  <a:headEnd/>
                  <a:tailEnd/>
                </a:ln>
              </p:spPr>
              <p:txBody>
                <a:bodyPr wrap="none" lIns="0" tIns="0" rIns="0" bIns="0">
                  <a:spAutoFit/>
                </a:bodyPr>
                <a:lstStyle/>
                <a:p>
                  <a:endParaRPr lang="fr-FR"/>
                </a:p>
              </p:txBody>
            </p:sp>
          </p:grpSp>
          <p:sp>
            <p:nvSpPr>
              <p:cNvPr id="250910" name="Line 1053"/>
              <p:cNvSpPr>
                <a:spLocks noChangeShapeType="1"/>
              </p:cNvSpPr>
              <p:nvPr/>
            </p:nvSpPr>
            <p:spPr bwMode="auto">
              <a:xfrm>
                <a:off x="762" y="3059"/>
                <a:ext cx="1" cy="52"/>
              </a:xfrm>
              <a:prstGeom prst="line">
                <a:avLst/>
              </a:prstGeom>
              <a:noFill/>
              <a:ln w="7938">
                <a:solidFill>
                  <a:srgbClr val="000000"/>
                </a:solidFill>
                <a:round/>
                <a:headEnd/>
                <a:tailEnd/>
              </a:ln>
            </p:spPr>
            <p:txBody>
              <a:bodyPr wrap="none" lIns="0" tIns="0" rIns="0" bIns="0">
                <a:spAutoFit/>
              </a:bodyPr>
              <a:lstStyle/>
              <a:p>
                <a:endParaRPr lang="fr-FR"/>
              </a:p>
            </p:txBody>
          </p:sp>
          <p:grpSp>
            <p:nvGrpSpPr>
              <p:cNvPr id="5" name="Group 1054"/>
              <p:cNvGrpSpPr>
                <a:grpSpLocks/>
              </p:cNvGrpSpPr>
              <p:nvPr/>
            </p:nvGrpSpPr>
            <p:grpSpPr bwMode="auto">
              <a:xfrm>
                <a:off x="726" y="3096"/>
                <a:ext cx="72" cy="131"/>
                <a:chOff x="726" y="3096"/>
                <a:chExt cx="72" cy="131"/>
              </a:xfrm>
            </p:grpSpPr>
            <p:sp>
              <p:nvSpPr>
                <p:cNvPr id="250912" name="Line 1055"/>
                <p:cNvSpPr>
                  <a:spLocks noChangeShapeType="1"/>
                </p:cNvSpPr>
                <p:nvPr/>
              </p:nvSpPr>
              <p:spPr bwMode="auto">
                <a:xfrm>
                  <a:off x="726" y="3097"/>
                  <a:ext cx="36" cy="36"/>
                </a:xfrm>
                <a:prstGeom prst="line">
                  <a:avLst/>
                </a:prstGeom>
                <a:noFill/>
                <a:ln w="7938">
                  <a:solidFill>
                    <a:srgbClr val="000000"/>
                  </a:solidFill>
                  <a:round/>
                  <a:headEnd/>
                  <a:tailEnd/>
                </a:ln>
              </p:spPr>
              <p:txBody>
                <a:bodyPr wrap="none" lIns="0" tIns="0" rIns="0" bIns="0">
                  <a:spAutoFit/>
                </a:bodyPr>
                <a:lstStyle/>
                <a:p>
                  <a:endParaRPr lang="fr-FR"/>
                </a:p>
              </p:txBody>
            </p:sp>
            <p:sp>
              <p:nvSpPr>
                <p:cNvPr id="250913" name="Line 1056"/>
                <p:cNvSpPr>
                  <a:spLocks noChangeShapeType="1"/>
                </p:cNvSpPr>
                <p:nvPr/>
              </p:nvSpPr>
              <p:spPr bwMode="auto">
                <a:xfrm flipV="1">
                  <a:off x="761" y="3096"/>
                  <a:ext cx="37" cy="36"/>
                </a:xfrm>
                <a:prstGeom prst="line">
                  <a:avLst/>
                </a:prstGeom>
                <a:noFill/>
                <a:ln w="7938">
                  <a:solidFill>
                    <a:srgbClr val="000000"/>
                  </a:solidFill>
                  <a:round/>
                  <a:headEnd/>
                  <a:tailEnd/>
                </a:ln>
              </p:spPr>
              <p:txBody>
                <a:bodyPr wrap="none" lIns="0" tIns="0" rIns="0" bIns="0">
                  <a:spAutoFit/>
                </a:bodyPr>
                <a:lstStyle/>
                <a:p>
                  <a:endParaRPr lang="fr-FR"/>
                </a:p>
              </p:txBody>
            </p:sp>
            <p:sp>
              <p:nvSpPr>
                <p:cNvPr id="250914" name="Line 1057"/>
                <p:cNvSpPr>
                  <a:spLocks noChangeShapeType="1"/>
                </p:cNvSpPr>
                <p:nvPr/>
              </p:nvSpPr>
              <p:spPr bwMode="auto">
                <a:xfrm>
                  <a:off x="762" y="3133"/>
                  <a:ext cx="1" cy="94"/>
                </a:xfrm>
                <a:prstGeom prst="line">
                  <a:avLst/>
                </a:prstGeom>
                <a:noFill/>
                <a:ln w="7938">
                  <a:solidFill>
                    <a:srgbClr val="000000"/>
                  </a:solidFill>
                  <a:round/>
                  <a:headEnd/>
                  <a:tailEnd/>
                </a:ln>
              </p:spPr>
              <p:txBody>
                <a:bodyPr wrap="none" lIns="0" tIns="0" rIns="0" bIns="0">
                  <a:spAutoFit/>
                </a:bodyPr>
                <a:lstStyle/>
                <a:p>
                  <a:endParaRPr lang="fr-FR"/>
                </a:p>
              </p:txBody>
            </p:sp>
          </p:grpSp>
        </p:grpSp>
        <p:grpSp>
          <p:nvGrpSpPr>
            <p:cNvPr id="6" name="Group 1058"/>
            <p:cNvGrpSpPr>
              <a:grpSpLocks/>
            </p:cNvGrpSpPr>
            <p:nvPr/>
          </p:nvGrpSpPr>
          <p:grpSpPr bwMode="auto">
            <a:xfrm>
              <a:off x="832" y="3769"/>
              <a:ext cx="45" cy="169"/>
              <a:chOff x="715" y="3274"/>
              <a:chExt cx="47" cy="165"/>
            </a:xfrm>
          </p:grpSpPr>
          <p:sp>
            <p:nvSpPr>
              <p:cNvPr id="250916" name="Freeform 1059"/>
              <p:cNvSpPr>
                <a:spLocks/>
              </p:cNvSpPr>
              <p:nvPr/>
            </p:nvSpPr>
            <p:spPr bwMode="auto">
              <a:xfrm>
                <a:off x="715" y="3274"/>
                <a:ext cx="0" cy="164"/>
              </a:xfrm>
              <a:custGeom>
                <a:avLst/>
                <a:gdLst>
                  <a:gd name="T0" fmla="*/ 0 w 87"/>
                  <a:gd name="T1" fmla="*/ 1 h 90"/>
                  <a:gd name="T2" fmla="*/ 0 w 87"/>
                  <a:gd name="T3" fmla="*/ 0 h 90"/>
                  <a:gd name="T4" fmla="*/ 0 w 87"/>
                  <a:gd name="T5" fmla="*/ 1 h 90"/>
                  <a:gd name="T6" fmla="*/ 0 w 87"/>
                  <a:gd name="T7" fmla="*/ 1 h 90"/>
                  <a:gd name="T8" fmla="*/ 0 60000 65536"/>
                  <a:gd name="T9" fmla="*/ 0 60000 65536"/>
                  <a:gd name="T10" fmla="*/ 0 60000 65536"/>
                  <a:gd name="T11" fmla="*/ 0 60000 65536"/>
                  <a:gd name="T12" fmla="*/ 0 w 87"/>
                  <a:gd name="T13" fmla="*/ 0 h 90"/>
                  <a:gd name="T14" fmla="*/ 87 w 87"/>
                  <a:gd name="T15" fmla="*/ 90 h 90"/>
                </a:gdLst>
                <a:ahLst/>
                <a:cxnLst>
                  <a:cxn ang="T8">
                    <a:pos x="T0" y="T1"/>
                  </a:cxn>
                  <a:cxn ang="T9">
                    <a:pos x="T2" y="T3"/>
                  </a:cxn>
                  <a:cxn ang="T10">
                    <a:pos x="T4" y="T5"/>
                  </a:cxn>
                  <a:cxn ang="T11">
                    <a:pos x="T6" y="T7"/>
                  </a:cxn>
                </a:cxnLst>
                <a:rect l="T12" t="T13" r="T14" b="T15"/>
                <a:pathLst>
                  <a:path w="87" h="90">
                    <a:moveTo>
                      <a:pt x="87" y="45"/>
                    </a:moveTo>
                    <a:lnTo>
                      <a:pt x="0" y="0"/>
                    </a:lnTo>
                    <a:lnTo>
                      <a:pt x="0" y="90"/>
                    </a:lnTo>
                    <a:lnTo>
                      <a:pt x="87" y="45"/>
                    </a:lnTo>
                    <a:close/>
                  </a:path>
                </a:pathLst>
              </a:custGeom>
              <a:solidFill>
                <a:srgbClr val="000000"/>
              </a:solidFill>
              <a:ln w="7938">
                <a:solidFill>
                  <a:srgbClr val="000000"/>
                </a:solidFill>
                <a:round/>
                <a:headEnd/>
                <a:tailEnd/>
              </a:ln>
            </p:spPr>
            <p:txBody>
              <a:bodyPr wrap="none" lIns="0" tIns="0" rIns="0" bIns="0">
                <a:spAutoFit/>
              </a:bodyPr>
              <a:lstStyle/>
              <a:p>
                <a:endParaRPr lang="fr-FR"/>
              </a:p>
            </p:txBody>
          </p:sp>
          <p:sp>
            <p:nvSpPr>
              <p:cNvPr id="250917" name="Freeform 1060"/>
              <p:cNvSpPr>
                <a:spLocks/>
              </p:cNvSpPr>
              <p:nvPr/>
            </p:nvSpPr>
            <p:spPr bwMode="auto">
              <a:xfrm>
                <a:off x="762" y="3275"/>
                <a:ext cx="0" cy="164"/>
              </a:xfrm>
              <a:custGeom>
                <a:avLst/>
                <a:gdLst>
                  <a:gd name="T0" fmla="*/ 0 w 88"/>
                  <a:gd name="T1" fmla="*/ 1 h 90"/>
                  <a:gd name="T2" fmla="*/ 1 w 88"/>
                  <a:gd name="T3" fmla="*/ 1 h 90"/>
                  <a:gd name="T4" fmla="*/ 1 w 88"/>
                  <a:gd name="T5" fmla="*/ 0 h 90"/>
                  <a:gd name="T6" fmla="*/ 0 w 88"/>
                  <a:gd name="T7" fmla="*/ 1 h 90"/>
                  <a:gd name="T8" fmla="*/ 0 60000 65536"/>
                  <a:gd name="T9" fmla="*/ 0 60000 65536"/>
                  <a:gd name="T10" fmla="*/ 0 60000 65536"/>
                  <a:gd name="T11" fmla="*/ 0 60000 65536"/>
                  <a:gd name="T12" fmla="*/ 0 w 88"/>
                  <a:gd name="T13" fmla="*/ 0 h 90"/>
                  <a:gd name="T14" fmla="*/ 88 w 88"/>
                  <a:gd name="T15" fmla="*/ 90 h 90"/>
                </a:gdLst>
                <a:ahLst/>
                <a:cxnLst>
                  <a:cxn ang="T8">
                    <a:pos x="T0" y="T1"/>
                  </a:cxn>
                  <a:cxn ang="T9">
                    <a:pos x="T2" y="T3"/>
                  </a:cxn>
                  <a:cxn ang="T10">
                    <a:pos x="T4" y="T5"/>
                  </a:cxn>
                  <a:cxn ang="T11">
                    <a:pos x="T6" y="T7"/>
                  </a:cxn>
                </a:cxnLst>
                <a:rect l="T12" t="T13" r="T14" b="T15"/>
                <a:pathLst>
                  <a:path w="88" h="90">
                    <a:moveTo>
                      <a:pt x="0" y="45"/>
                    </a:moveTo>
                    <a:lnTo>
                      <a:pt x="88" y="90"/>
                    </a:lnTo>
                    <a:lnTo>
                      <a:pt x="88" y="0"/>
                    </a:lnTo>
                    <a:lnTo>
                      <a:pt x="0" y="45"/>
                    </a:lnTo>
                    <a:close/>
                  </a:path>
                </a:pathLst>
              </a:custGeom>
              <a:solidFill>
                <a:srgbClr val="000000"/>
              </a:solidFill>
              <a:ln w="7938">
                <a:solidFill>
                  <a:srgbClr val="000000"/>
                </a:solidFill>
                <a:round/>
                <a:headEnd/>
                <a:tailEnd/>
              </a:ln>
            </p:spPr>
            <p:txBody>
              <a:bodyPr wrap="none" lIns="0" tIns="0" rIns="0" bIns="0">
                <a:spAutoFit/>
              </a:bodyPr>
              <a:lstStyle/>
              <a:p>
                <a:endParaRPr lang="fr-FR"/>
              </a:p>
            </p:txBody>
          </p:sp>
        </p:grpSp>
        <p:grpSp>
          <p:nvGrpSpPr>
            <p:cNvPr id="7" name="Group 1061"/>
            <p:cNvGrpSpPr>
              <a:grpSpLocks/>
            </p:cNvGrpSpPr>
            <p:nvPr/>
          </p:nvGrpSpPr>
          <p:grpSpPr bwMode="auto">
            <a:xfrm>
              <a:off x="1747" y="3579"/>
              <a:ext cx="38" cy="341"/>
              <a:chOff x="1643" y="3042"/>
              <a:chExt cx="39" cy="332"/>
            </a:xfrm>
          </p:grpSpPr>
          <p:grpSp>
            <p:nvGrpSpPr>
              <p:cNvPr id="8" name="Group 1062"/>
              <p:cNvGrpSpPr>
                <a:grpSpLocks/>
              </p:cNvGrpSpPr>
              <p:nvPr/>
            </p:nvGrpSpPr>
            <p:grpSpPr bwMode="auto">
              <a:xfrm>
                <a:off x="1643" y="3042"/>
                <a:ext cx="1" cy="332"/>
                <a:chOff x="1643" y="3042"/>
                <a:chExt cx="1" cy="332"/>
              </a:xfrm>
            </p:grpSpPr>
            <p:sp>
              <p:nvSpPr>
                <p:cNvPr id="250920" name="Oval 1063"/>
                <p:cNvSpPr>
                  <a:spLocks noChangeArrowheads="1"/>
                </p:cNvSpPr>
                <p:nvPr/>
              </p:nvSpPr>
              <p:spPr bwMode="auto">
                <a:xfrm>
                  <a:off x="1643" y="3042"/>
                  <a:ext cx="0" cy="332"/>
                </a:xfrm>
                <a:prstGeom prst="ellipse">
                  <a:avLst/>
                </a:prstGeom>
                <a:noFill/>
                <a:ln w="7938">
                  <a:solidFill>
                    <a:srgbClr val="000000"/>
                  </a:solidFill>
                  <a:round/>
                  <a:headEnd/>
                  <a:tailEnd/>
                </a:ln>
              </p:spPr>
              <p:txBody>
                <a:bodyPr wrap="none" lIns="0" tIns="0" rIns="0" bIns="0">
                  <a:spAutoFit/>
                </a:bodyPr>
                <a:lstStyle/>
                <a:p>
                  <a:pPr eaLnBrk="0" hangingPunct="0"/>
                  <a:endParaRPr lang="fr-FR" sz="2600" dirty="0">
                    <a:latin typeface="Times" pitchFamily="18" charset="0"/>
                    <a:cs typeface="Arial" charset="0"/>
                  </a:endParaRPr>
                </a:p>
              </p:txBody>
            </p:sp>
            <p:sp>
              <p:nvSpPr>
                <p:cNvPr id="250921" name="Freeform 1064"/>
                <p:cNvSpPr>
                  <a:spLocks/>
                </p:cNvSpPr>
                <p:nvPr/>
              </p:nvSpPr>
              <p:spPr bwMode="auto">
                <a:xfrm>
                  <a:off x="1644" y="3059"/>
                  <a:ext cx="0" cy="163"/>
                </a:xfrm>
                <a:custGeom>
                  <a:avLst/>
                  <a:gdLst>
                    <a:gd name="T0" fmla="*/ 0 w 158"/>
                    <a:gd name="T1" fmla="*/ 0 h 49"/>
                    <a:gd name="T2" fmla="*/ 1 w 158"/>
                    <a:gd name="T3" fmla="*/ 0 h 49"/>
                    <a:gd name="T4" fmla="*/ 1 w 158"/>
                    <a:gd name="T5" fmla="*/ 0 h 49"/>
                    <a:gd name="T6" fmla="*/ 1 w 158"/>
                    <a:gd name="T7" fmla="*/ 0 h 49"/>
                    <a:gd name="T8" fmla="*/ 1 w 158"/>
                    <a:gd name="T9" fmla="*/ 0 h 49"/>
                    <a:gd name="T10" fmla="*/ 1 w 158"/>
                    <a:gd name="T11" fmla="*/ 0 h 49"/>
                    <a:gd name="T12" fmla="*/ 1 w 158"/>
                    <a:gd name="T13" fmla="*/ 0 h 49"/>
                    <a:gd name="T14" fmla="*/ 1 w 158"/>
                    <a:gd name="T15" fmla="*/ 0 h 49"/>
                    <a:gd name="T16" fmla="*/ 1 w 158"/>
                    <a:gd name="T17" fmla="*/ 0 h 49"/>
                    <a:gd name="T18" fmla="*/ 1 w 158"/>
                    <a:gd name="T19" fmla="*/ 0 h 49"/>
                    <a:gd name="T20" fmla="*/ 1 w 158"/>
                    <a:gd name="T21" fmla="*/ 0 h 49"/>
                    <a:gd name="T22" fmla="*/ 1 w 158"/>
                    <a:gd name="T23" fmla="*/ 0 h 49"/>
                    <a:gd name="T24" fmla="*/ 1 w 158"/>
                    <a:gd name="T25" fmla="*/ 0 h 49"/>
                    <a:gd name="T26" fmla="*/ 1 w 158"/>
                    <a:gd name="T27" fmla="*/ 0 h 49"/>
                    <a:gd name="T28" fmla="*/ 1 w 158"/>
                    <a:gd name="T29" fmla="*/ 0 h 49"/>
                    <a:gd name="T30" fmla="*/ 1 w 158"/>
                    <a:gd name="T31" fmla="*/ 0 h 49"/>
                    <a:gd name="T32" fmla="*/ 1 w 158"/>
                    <a:gd name="T33" fmla="*/ 0 h 49"/>
                    <a:gd name="T34" fmla="*/ 1 w 158"/>
                    <a:gd name="T35" fmla="*/ 0 h 49"/>
                    <a:gd name="T36" fmla="*/ 1 w 158"/>
                    <a:gd name="T37" fmla="*/ 0 h 49"/>
                    <a:gd name="T38" fmla="*/ 1 w 158"/>
                    <a:gd name="T39" fmla="*/ 0 h 49"/>
                    <a:gd name="T40" fmla="*/ 1 w 15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
                    <a:gd name="T64" fmla="*/ 0 h 49"/>
                    <a:gd name="T65" fmla="*/ 158 w 15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 h="49">
                      <a:moveTo>
                        <a:pt x="0" y="29"/>
                      </a:moveTo>
                      <a:lnTo>
                        <a:pt x="9" y="37"/>
                      </a:lnTo>
                      <a:lnTo>
                        <a:pt x="20" y="43"/>
                      </a:lnTo>
                      <a:lnTo>
                        <a:pt x="30" y="48"/>
                      </a:lnTo>
                      <a:lnTo>
                        <a:pt x="40" y="49"/>
                      </a:lnTo>
                      <a:lnTo>
                        <a:pt x="49" y="46"/>
                      </a:lnTo>
                      <a:lnTo>
                        <a:pt x="59" y="41"/>
                      </a:lnTo>
                      <a:lnTo>
                        <a:pt x="69" y="35"/>
                      </a:lnTo>
                      <a:lnTo>
                        <a:pt x="78" y="29"/>
                      </a:lnTo>
                      <a:lnTo>
                        <a:pt x="88" y="21"/>
                      </a:lnTo>
                      <a:lnTo>
                        <a:pt x="98" y="11"/>
                      </a:lnTo>
                      <a:lnTo>
                        <a:pt x="106" y="4"/>
                      </a:lnTo>
                      <a:lnTo>
                        <a:pt x="111" y="2"/>
                      </a:lnTo>
                      <a:lnTo>
                        <a:pt x="116" y="0"/>
                      </a:lnTo>
                      <a:lnTo>
                        <a:pt x="121" y="2"/>
                      </a:lnTo>
                      <a:lnTo>
                        <a:pt x="127" y="4"/>
                      </a:lnTo>
                      <a:lnTo>
                        <a:pt x="133" y="8"/>
                      </a:lnTo>
                      <a:lnTo>
                        <a:pt x="139" y="12"/>
                      </a:lnTo>
                      <a:lnTo>
                        <a:pt x="150" y="22"/>
                      </a:lnTo>
                      <a:lnTo>
                        <a:pt x="154" y="27"/>
                      </a:lnTo>
                      <a:lnTo>
                        <a:pt x="158" y="29"/>
                      </a:lnTo>
                    </a:path>
                  </a:pathLst>
                </a:custGeom>
                <a:noFill/>
                <a:ln w="7938">
                  <a:solidFill>
                    <a:srgbClr val="000000"/>
                  </a:solidFill>
                  <a:round/>
                  <a:headEnd/>
                  <a:tailEnd/>
                </a:ln>
              </p:spPr>
              <p:txBody>
                <a:bodyPr wrap="none" lIns="0" tIns="0" rIns="0" bIns="0">
                  <a:spAutoFit/>
                </a:bodyPr>
                <a:lstStyle/>
                <a:p>
                  <a:endParaRPr lang="fr-FR"/>
                </a:p>
              </p:txBody>
            </p:sp>
          </p:grpSp>
          <p:sp>
            <p:nvSpPr>
              <p:cNvPr id="250922" name="Line 1065"/>
              <p:cNvSpPr>
                <a:spLocks noChangeShapeType="1"/>
              </p:cNvSpPr>
              <p:nvPr/>
            </p:nvSpPr>
            <p:spPr bwMode="auto">
              <a:xfrm>
                <a:off x="1681" y="3120"/>
                <a:ext cx="1" cy="44"/>
              </a:xfrm>
              <a:prstGeom prst="line">
                <a:avLst/>
              </a:prstGeom>
              <a:noFill/>
              <a:ln w="7938">
                <a:solidFill>
                  <a:srgbClr val="000000"/>
                </a:solidFill>
                <a:round/>
                <a:headEnd/>
                <a:tailEnd/>
              </a:ln>
            </p:spPr>
            <p:txBody>
              <a:bodyPr wrap="none" lIns="0" tIns="0" rIns="0" bIns="0">
                <a:spAutoFit/>
              </a:bodyPr>
              <a:lstStyle/>
              <a:p>
                <a:endParaRPr lang="fr-FR"/>
              </a:p>
            </p:txBody>
          </p:sp>
        </p:grpSp>
        <p:grpSp>
          <p:nvGrpSpPr>
            <p:cNvPr id="9" name="Group 1066"/>
            <p:cNvGrpSpPr>
              <a:grpSpLocks/>
            </p:cNvGrpSpPr>
            <p:nvPr/>
          </p:nvGrpSpPr>
          <p:grpSpPr bwMode="auto">
            <a:xfrm>
              <a:off x="1723" y="3737"/>
              <a:ext cx="77" cy="341"/>
              <a:chOff x="1643" y="3245"/>
              <a:chExt cx="80" cy="332"/>
            </a:xfrm>
          </p:grpSpPr>
          <p:sp>
            <p:nvSpPr>
              <p:cNvPr id="250924" name="Oval 1067"/>
              <p:cNvSpPr>
                <a:spLocks noChangeArrowheads="1"/>
              </p:cNvSpPr>
              <p:nvPr/>
            </p:nvSpPr>
            <p:spPr bwMode="auto">
              <a:xfrm>
                <a:off x="1643" y="3245"/>
                <a:ext cx="0" cy="332"/>
              </a:xfrm>
              <a:prstGeom prst="ellipse">
                <a:avLst/>
              </a:prstGeom>
              <a:solidFill>
                <a:srgbClr val="FFFFFF"/>
              </a:solidFill>
              <a:ln w="6350">
                <a:solidFill>
                  <a:srgbClr val="000000"/>
                </a:solidFill>
                <a:round/>
                <a:headEnd/>
                <a:tailEnd/>
              </a:ln>
            </p:spPr>
            <p:txBody>
              <a:bodyPr wrap="none" lIns="0" tIns="0" rIns="0" bIns="0">
                <a:spAutoFit/>
              </a:bodyPr>
              <a:lstStyle/>
              <a:p>
                <a:pPr eaLnBrk="0" hangingPunct="0"/>
                <a:endParaRPr lang="fr-FR" sz="2600" dirty="0">
                  <a:latin typeface="Times" pitchFamily="18" charset="0"/>
                  <a:cs typeface="Arial" charset="0"/>
                </a:endParaRPr>
              </a:p>
            </p:txBody>
          </p:sp>
          <p:sp>
            <p:nvSpPr>
              <p:cNvPr id="250925" name="Line 1068"/>
              <p:cNvSpPr>
                <a:spLocks noChangeShapeType="1"/>
              </p:cNvSpPr>
              <p:nvPr/>
            </p:nvSpPr>
            <p:spPr bwMode="auto">
              <a:xfrm flipV="1">
                <a:off x="1643" y="3250"/>
                <a:ext cx="80" cy="53"/>
              </a:xfrm>
              <a:prstGeom prst="line">
                <a:avLst/>
              </a:prstGeom>
              <a:noFill/>
              <a:ln w="6350">
                <a:solidFill>
                  <a:srgbClr val="000000"/>
                </a:solidFill>
                <a:round/>
                <a:headEnd/>
                <a:tailEnd/>
              </a:ln>
            </p:spPr>
            <p:txBody>
              <a:bodyPr wrap="none" lIns="0" tIns="0" rIns="0" bIns="0">
                <a:spAutoFit/>
              </a:bodyPr>
              <a:lstStyle/>
              <a:p>
                <a:endParaRPr lang="fr-FR"/>
              </a:p>
            </p:txBody>
          </p:sp>
          <p:sp>
            <p:nvSpPr>
              <p:cNvPr id="250926" name="Line 1069"/>
              <p:cNvSpPr>
                <a:spLocks noChangeShapeType="1"/>
              </p:cNvSpPr>
              <p:nvPr/>
            </p:nvSpPr>
            <p:spPr bwMode="auto">
              <a:xfrm>
                <a:off x="1643" y="3303"/>
                <a:ext cx="80" cy="53"/>
              </a:xfrm>
              <a:prstGeom prst="line">
                <a:avLst/>
              </a:prstGeom>
              <a:noFill/>
              <a:ln w="6350">
                <a:solidFill>
                  <a:srgbClr val="000000"/>
                </a:solidFill>
                <a:round/>
                <a:headEnd/>
                <a:tailEnd/>
              </a:ln>
            </p:spPr>
            <p:txBody>
              <a:bodyPr wrap="none" lIns="0" tIns="0" rIns="0" bIns="0">
                <a:spAutoFit/>
              </a:bodyPr>
              <a:lstStyle/>
              <a:p>
                <a:endParaRPr lang="fr-FR"/>
              </a:p>
            </p:txBody>
          </p:sp>
        </p:grpSp>
        <p:sp>
          <p:nvSpPr>
            <p:cNvPr id="250927" name="Rectangle 1070"/>
            <p:cNvSpPr>
              <a:spLocks noChangeArrowheads="1"/>
            </p:cNvSpPr>
            <p:nvPr/>
          </p:nvSpPr>
          <p:spPr bwMode="auto">
            <a:xfrm>
              <a:off x="1728" y="3939"/>
              <a:ext cx="0" cy="242"/>
            </a:xfrm>
            <a:prstGeom prst="rect">
              <a:avLst/>
            </a:prstGeom>
            <a:noFill/>
            <a:ln w="6350">
              <a:solidFill>
                <a:srgbClr val="000000"/>
              </a:solidFill>
              <a:miter lim="800000"/>
              <a:headEnd/>
              <a:tailEnd/>
            </a:ln>
          </p:spPr>
          <p:txBody>
            <a:bodyPr wrap="none" lIns="0" tIns="0" rIns="0" bIns="0">
              <a:spAutoFit/>
            </a:bodyPr>
            <a:lstStyle/>
            <a:p>
              <a:pPr eaLnBrk="0" hangingPunct="0"/>
              <a:endParaRPr lang="fr-FR" sz="2600" dirty="0">
                <a:latin typeface="Times" pitchFamily="18" charset="0"/>
                <a:cs typeface="Arial" charset="0"/>
              </a:endParaRPr>
            </a:p>
          </p:txBody>
        </p:sp>
        <p:sp>
          <p:nvSpPr>
            <p:cNvPr id="250928" name="Rectangle 1071"/>
            <p:cNvSpPr>
              <a:spLocks noChangeArrowheads="1"/>
            </p:cNvSpPr>
            <p:nvPr/>
          </p:nvSpPr>
          <p:spPr bwMode="auto">
            <a:xfrm>
              <a:off x="1763" y="3964"/>
              <a:ext cx="61" cy="102"/>
            </a:xfrm>
            <a:prstGeom prst="rect">
              <a:avLst/>
            </a:prstGeom>
            <a:noFill/>
            <a:ln w="9525">
              <a:noFill/>
              <a:miter lim="800000"/>
              <a:headEnd/>
              <a:tailEnd/>
            </a:ln>
          </p:spPr>
          <p:txBody>
            <a:bodyPr wrap="none" lIns="0" tIns="0" rIns="0" bIns="0">
              <a:spAutoFit/>
            </a:bodyPr>
            <a:lstStyle/>
            <a:p>
              <a:pPr defTabSz="840875" eaLnBrk="0" hangingPunct="0"/>
              <a:r>
                <a:rPr lang="fr-FR" sz="1100" b="1" dirty="0">
                  <a:solidFill>
                    <a:srgbClr val="000000"/>
                  </a:solidFill>
                  <a:latin typeface="Times New Roman" pitchFamily="18" charset="0"/>
                  <a:cs typeface="Arial" charset="0"/>
                </a:rPr>
                <a:t>R</a:t>
              </a:r>
              <a:endParaRPr lang="fr-FR" dirty="0">
                <a:latin typeface="Times New Roman" pitchFamily="18" charset="0"/>
                <a:cs typeface="Arial" charset="0"/>
              </a:endParaRPr>
            </a:p>
          </p:txBody>
        </p:sp>
        <p:grpSp>
          <p:nvGrpSpPr>
            <p:cNvPr id="10" name="Group 1072"/>
            <p:cNvGrpSpPr>
              <a:grpSpLocks/>
            </p:cNvGrpSpPr>
            <p:nvPr/>
          </p:nvGrpSpPr>
          <p:grpSpPr bwMode="auto">
            <a:xfrm>
              <a:off x="832" y="3973"/>
              <a:ext cx="48" cy="171"/>
              <a:chOff x="714" y="3477"/>
              <a:chExt cx="50" cy="167"/>
            </a:xfrm>
          </p:grpSpPr>
          <p:sp>
            <p:nvSpPr>
              <p:cNvPr id="250930" name="Freeform 1073"/>
              <p:cNvSpPr>
                <a:spLocks/>
              </p:cNvSpPr>
              <p:nvPr/>
            </p:nvSpPr>
            <p:spPr bwMode="auto">
              <a:xfrm>
                <a:off x="714" y="3477"/>
                <a:ext cx="0" cy="164"/>
              </a:xfrm>
              <a:custGeom>
                <a:avLst/>
                <a:gdLst>
                  <a:gd name="T0" fmla="*/ 1 w 92"/>
                  <a:gd name="T1" fmla="*/ 0 h 89"/>
                  <a:gd name="T2" fmla="*/ 0 w 92"/>
                  <a:gd name="T3" fmla="*/ 0 h 89"/>
                  <a:gd name="T4" fmla="*/ 0 w 92"/>
                  <a:gd name="T5" fmla="*/ 0 h 89"/>
                  <a:gd name="T6" fmla="*/ 1 w 92"/>
                  <a:gd name="T7" fmla="*/ 0 h 89"/>
                  <a:gd name="T8" fmla="*/ 0 60000 65536"/>
                  <a:gd name="T9" fmla="*/ 0 60000 65536"/>
                  <a:gd name="T10" fmla="*/ 0 60000 65536"/>
                  <a:gd name="T11" fmla="*/ 0 60000 65536"/>
                  <a:gd name="T12" fmla="*/ 0 w 92"/>
                  <a:gd name="T13" fmla="*/ 0 h 89"/>
                  <a:gd name="T14" fmla="*/ 92 w 92"/>
                  <a:gd name="T15" fmla="*/ 89 h 89"/>
                </a:gdLst>
                <a:ahLst/>
                <a:cxnLst>
                  <a:cxn ang="T8">
                    <a:pos x="T0" y="T1"/>
                  </a:cxn>
                  <a:cxn ang="T9">
                    <a:pos x="T2" y="T3"/>
                  </a:cxn>
                  <a:cxn ang="T10">
                    <a:pos x="T4" y="T5"/>
                  </a:cxn>
                  <a:cxn ang="T11">
                    <a:pos x="T6" y="T7"/>
                  </a:cxn>
                </a:cxnLst>
                <a:rect l="T12" t="T13" r="T14" b="T15"/>
                <a:pathLst>
                  <a:path w="92" h="89">
                    <a:moveTo>
                      <a:pt x="92" y="44"/>
                    </a:moveTo>
                    <a:lnTo>
                      <a:pt x="0" y="0"/>
                    </a:lnTo>
                    <a:lnTo>
                      <a:pt x="0" y="89"/>
                    </a:lnTo>
                    <a:lnTo>
                      <a:pt x="92" y="44"/>
                    </a:lnTo>
                    <a:close/>
                  </a:path>
                </a:pathLst>
              </a:custGeom>
              <a:solidFill>
                <a:srgbClr val="FFFFFF"/>
              </a:solidFill>
              <a:ln w="7938">
                <a:solidFill>
                  <a:srgbClr val="000000"/>
                </a:solidFill>
                <a:round/>
                <a:headEnd/>
                <a:tailEnd/>
              </a:ln>
            </p:spPr>
            <p:txBody>
              <a:bodyPr wrap="none" lIns="0" tIns="0" rIns="0" bIns="0">
                <a:spAutoFit/>
              </a:bodyPr>
              <a:lstStyle/>
              <a:p>
                <a:endParaRPr lang="fr-FR"/>
              </a:p>
            </p:txBody>
          </p:sp>
          <p:sp>
            <p:nvSpPr>
              <p:cNvPr id="250931" name="Freeform 1074"/>
              <p:cNvSpPr>
                <a:spLocks/>
              </p:cNvSpPr>
              <p:nvPr/>
            </p:nvSpPr>
            <p:spPr bwMode="auto">
              <a:xfrm>
                <a:off x="764" y="3480"/>
                <a:ext cx="0" cy="164"/>
              </a:xfrm>
              <a:custGeom>
                <a:avLst/>
                <a:gdLst>
                  <a:gd name="T0" fmla="*/ 0 w 90"/>
                  <a:gd name="T1" fmla="*/ 0 h 89"/>
                  <a:gd name="T2" fmla="*/ 1 w 90"/>
                  <a:gd name="T3" fmla="*/ 0 h 89"/>
                  <a:gd name="T4" fmla="*/ 1 w 90"/>
                  <a:gd name="T5" fmla="*/ 0 h 89"/>
                  <a:gd name="T6" fmla="*/ 0 w 90"/>
                  <a:gd name="T7" fmla="*/ 0 h 89"/>
                  <a:gd name="T8" fmla="*/ 0 60000 65536"/>
                  <a:gd name="T9" fmla="*/ 0 60000 65536"/>
                  <a:gd name="T10" fmla="*/ 0 60000 65536"/>
                  <a:gd name="T11" fmla="*/ 0 60000 65536"/>
                  <a:gd name="T12" fmla="*/ 0 w 90"/>
                  <a:gd name="T13" fmla="*/ 0 h 89"/>
                  <a:gd name="T14" fmla="*/ 90 w 90"/>
                  <a:gd name="T15" fmla="*/ 89 h 89"/>
                </a:gdLst>
                <a:ahLst/>
                <a:cxnLst>
                  <a:cxn ang="T8">
                    <a:pos x="T0" y="T1"/>
                  </a:cxn>
                  <a:cxn ang="T9">
                    <a:pos x="T2" y="T3"/>
                  </a:cxn>
                  <a:cxn ang="T10">
                    <a:pos x="T4" y="T5"/>
                  </a:cxn>
                  <a:cxn ang="T11">
                    <a:pos x="T6" y="T7"/>
                  </a:cxn>
                </a:cxnLst>
                <a:rect l="T12" t="T13" r="T14" b="T15"/>
                <a:pathLst>
                  <a:path w="90" h="89">
                    <a:moveTo>
                      <a:pt x="0" y="45"/>
                    </a:moveTo>
                    <a:lnTo>
                      <a:pt x="90" y="89"/>
                    </a:lnTo>
                    <a:lnTo>
                      <a:pt x="90" y="0"/>
                    </a:lnTo>
                    <a:lnTo>
                      <a:pt x="0" y="45"/>
                    </a:lnTo>
                    <a:close/>
                  </a:path>
                </a:pathLst>
              </a:custGeom>
              <a:solidFill>
                <a:srgbClr val="FFFFFF"/>
              </a:solidFill>
              <a:ln w="7938">
                <a:solidFill>
                  <a:srgbClr val="000000"/>
                </a:solidFill>
                <a:round/>
                <a:headEnd/>
                <a:tailEnd/>
              </a:ln>
            </p:spPr>
            <p:txBody>
              <a:bodyPr wrap="none" lIns="0" tIns="0" rIns="0" bIns="0">
                <a:spAutoFit/>
              </a:bodyPr>
              <a:lstStyle/>
              <a:p>
                <a:endParaRPr lang="fr-FR"/>
              </a:p>
            </p:txBody>
          </p:sp>
        </p:grpSp>
        <p:sp>
          <p:nvSpPr>
            <p:cNvPr id="250932" name="Rectangle 1075"/>
            <p:cNvSpPr>
              <a:spLocks noChangeArrowheads="1"/>
            </p:cNvSpPr>
            <p:nvPr/>
          </p:nvSpPr>
          <p:spPr bwMode="auto">
            <a:xfrm>
              <a:off x="2619" y="3436"/>
              <a:ext cx="0" cy="242"/>
            </a:xfrm>
            <a:prstGeom prst="rect">
              <a:avLst/>
            </a:prstGeom>
            <a:solidFill>
              <a:srgbClr val="000000"/>
            </a:solidFill>
            <a:ln w="6350">
              <a:solidFill>
                <a:srgbClr val="000000"/>
              </a:solidFill>
              <a:miter lim="800000"/>
              <a:headEnd/>
              <a:tailEnd/>
            </a:ln>
          </p:spPr>
          <p:txBody>
            <a:bodyPr wrap="none" lIns="0" tIns="0" rIns="0" bIns="0">
              <a:spAutoFit/>
            </a:bodyPr>
            <a:lstStyle/>
            <a:p>
              <a:pPr eaLnBrk="0" hangingPunct="0"/>
              <a:endParaRPr lang="fr-FR" sz="2600" dirty="0">
                <a:latin typeface="Times" pitchFamily="18" charset="0"/>
                <a:cs typeface="Arial" charset="0"/>
              </a:endParaRPr>
            </a:p>
          </p:txBody>
        </p:sp>
        <p:sp>
          <p:nvSpPr>
            <p:cNvPr id="250933" name="Freeform 1076"/>
            <p:cNvSpPr>
              <a:spLocks/>
            </p:cNvSpPr>
            <p:nvPr/>
          </p:nvSpPr>
          <p:spPr bwMode="auto">
            <a:xfrm>
              <a:off x="2562" y="3969"/>
              <a:ext cx="0" cy="168"/>
            </a:xfrm>
            <a:custGeom>
              <a:avLst/>
              <a:gdLst>
                <a:gd name="T0" fmla="*/ 3 w 464"/>
                <a:gd name="T1" fmla="*/ 0 h 186"/>
                <a:gd name="T2" fmla="*/ 0 w 464"/>
                <a:gd name="T3" fmla="*/ 0 h 186"/>
                <a:gd name="T4" fmla="*/ 1 w 464"/>
                <a:gd name="T5" fmla="*/ 1 h 186"/>
                <a:gd name="T6" fmla="*/ 0 w 464"/>
                <a:gd name="T7" fmla="*/ 1 h 186"/>
                <a:gd name="T8" fmla="*/ 1 w 464"/>
                <a:gd name="T9" fmla="*/ 2 h 186"/>
                <a:gd name="T10" fmla="*/ 0 w 464"/>
                <a:gd name="T11" fmla="*/ 2 h 186"/>
                <a:gd name="T12" fmla="*/ 3 w 464"/>
                <a:gd name="T13" fmla="*/ 2 h 186"/>
                <a:gd name="T14" fmla="*/ 0 60000 65536"/>
                <a:gd name="T15" fmla="*/ 0 60000 65536"/>
                <a:gd name="T16" fmla="*/ 0 60000 65536"/>
                <a:gd name="T17" fmla="*/ 0 60000 65536"/>
                <a:gd name="T18" fmla="*/ 0 60000 65536"/>
                <a:gd name="T19" fmla="*/ 0 60000 65536"/>
                <a:gd name="T20" fmla="*/ 0 60000 65536"/>
                <a:gd name="T21" fmla="*/ 0 w 464"/>
                <a:gd name="T22" fmla="*/ 0 h 186"/>
                <a:gd name="T23" fmla="*/ 464 w 464"/>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186">
                  <a:moveTo>
                    <a:pt x="461" y="0"/>
                  </a:moveTo>
                  <a:lnTo>
                    <a:pt x="0" y="0"/>
                  </a:lnTo>
                  <a:lnTo>
                    <a:pt x="200" y="54"/>
                  </a:lnTo>
                  <a:lnTo>
                    <a:pt x="7" y="98"/>
                  </a:lnTo>
                  <a:lnTo>
                    <a:pt x="196" y="142"/>
                  </a:lnTo>
                  <a:lnTo>
                    <a:pt x="7" y="182"/>
                  </a:lnTo>
                  <a:lnTo>
                    <a:pt x="464" y="186"/>
                  </a:lnTo>
                </a:path>
              </a:pathLst>
            </a:custGeom>
            <a:noFill/>
            <a:ln w="7938">
              <a:solidFill>
                <a:srgbClr val="000000"/>
              </a:solidFill>
              <a:round/>
              <a:headEnd/>
              <a:tailEnd/>
            </a:ln>
          </p:spPr>
          <p:txBody>
            <a:bodyPr wrap="none" lIns="0" tIns="0" rIns="0" bIns="0">
              <a:spAutoFit/>
            </a:bodyPr>
            <a:lstStyle/>
            <a:p>
              <a:endParaRPr lang="fr-FR"/>
            </a:p>
          </p:txBody>
        </p:sp>
        <p:sp>
          <p:nvSpPr>
            <p:cNvPr id="250934" name="Line 1077"/>
            <p:cNvSpPr>
              <a:spLocks noChangeShapeType="1"/>
            </p:cNvSpPr>
            <p:nvPr/>
          </p:nvSpPr>
          <p:spPr bwMode="auto">
            <a:xfrm>
              <a:off x="1624" y="3376"/>
              <a:ext cx="0" cy="743"/>
            </a:xfrm>
            <a:prstGeom prst="line">
              <a:avLst/>
            </a:prstGeom>
            <a:noFill/>
            <a:ln w="12700">
              <a:solidFill>
                <a:schemeClr val="tx1"/>
              </a:solidFill>
              <a:round/>
              <a:headEnd type="none" w="sm" len="sm"/>
              <a:tailEnd type="none" w="sm" len="sm"/>
            </a:ln>
          </p:spPr>
          <p:txBody>
            <a:bodyPr wrap="none" lIns="0" tIns="0" rIns="0" bIns="0">
              <a:spAutoFit/>
            </a:bodyPr>
            <a:lstStyle/>
            <a:p>
              <a:endParaRPr lang="fr-FR"/>
            </a:p>
          </p:txBody>
        </p:sp>
        <p:sp>
          <p:nvSpPr>
            <p:cNvPr id="250935" name="Line 1078"/>
            <p:cNvSpPr>
              <a:spLocks noChangeShapeType="1"/>
            </p:cNvSpPr>
            <p:nvPr/>
          </p:nvSpPr>
          <p:spPr bwMode="auto">
            <a:xfrm>
              <a:off x="2502" y="3376"/>
              <a:ext cx="0" cy="743"/>
            </a:xfrm>
            <a:prstGeom prst="line">
              <a:avLst/>
            </a:prstGeom>
            <a:noFill/>
            <a:ln w="12700">
              <a:solidFill>
                <a:schemeClr val="tx1"/>
              </a:solidFill>
              <a:round/>
              <a:headEnd type="none" w="sm" len="sm"/>
              <a:tailEnd type="none" w="sm" len="sm"/>
            </a:ln>
          </p:spPr>
          <p:txBody>
            <a:bodyPr wrap="none" lIns="0" tIns="0" rIns="0" bIns="0">
              <a:spAutoFit/>
            </a:bodyPr>
            <a:lstStyle/>
            <a:p>
              <a:endParaRPr lang="fr-FR"/>
            </a:p>
          </p:txBody>
        </p:sp>
        <p:grpSp>
          <p:nvGrpSpPr>
            <p:cNvPr id="11" name="Group 1079"/>
            <p:cNvGrpSpPr>
              <a:grpSpLocks/>
            </p:cNvGrpSpPr>
            <p:nvPr/>
          </p:nvGrpSpPr>
          <p:grpSpPr bwMode="auto">
            <a:xfrm>
              <a:off x="2409" y="3629"/>
              <a:ext cx="470" cy="96"/>
              <a:chOff x="1179" y="2790"/>
              <a:chExt cx="654" cy="126"/>
            </a:xfrm>
          </p:grpSpPr>
          <p:sp>
            <p:nvSpPr>
              <p:cNvPr id="250937" name="Line 1080"/>
              <p:cNvSpPr>
                <a:spLocks noChangeShapeType="1"/>
              </p:cNvSpPr>
              <p:nvPr/>
            </p:nvSpPr>
            <p:spPr bwMode="auto">
              <a:xfrm>
                <a:off x="1458" y="2790"/>
                <a:ext cx="0" cy="126"/>
              </a:xfrm>
              <a:prstGeom prst="line">
                <a:avLst/>
              </a:prstGeom>
              <a:noFill/>
              <a:ln w="12700">
                <a:solidFill>
                  <a:schemeClr val="tx1"/>
                </a:solidFill>
                <a:round/>
                <a:headEnd type="none" w="sm" len="sm"/>
                <a:tailEnd type="none" w="sm" len="sm"/>
              </a:ln>
            </p:spPr>
            <p:txBody>
              <a:bodyPr wrap="none" lIns="0" tIns="0" rIns="0" bIns="0">
                <a:spAutoFit/>
              </a:bodyPr>
              <a:lstStyle/>
              <a:p>
                <a:endParaRPr lang="fr-FR"/>
              </a:p>
            </p:txBody>
          </p:sp>
          <p:sp>
            <p:nvSpPr>
              <p:cNvPr id="250938" name="AutoShape 1081"/>
              <p:cNvSpPr>
                <a:spLocks noChangeArrowheads="1"/>
              </p:cNvSpPr>
              <p:nvPr/>
            </p:nvSpPr>
            <p:spPr bwMode="auto">
              <a:xfrm rot="16200000">
                <a:off x="1506" y="2522"/>
                <a:ext cx="0" cy="654"/>
              </a:xfrm>
              <a:prstGeom prst="triangle">
                <a:avLst>
                  <a:gd name="adj" fmla="val 50000"/>
                </a:avLst>
              </a:prstGeom>
              <a:solidFill>
                <a:schemeClr val="bg1"/>
              </a:solidFill>
              <a:ln w="12700">
                <a:solidFill>
                  <a:schemeClr val="tx1"/>
                </a:solidFill>
                <a:miter lim="800000"/>
                <a:headEnd type="none" w="sm" len="sm"/>
                <a:tailEnd type="none" w="sm" len="sm"/>
              </a:ln>
            </p:spPr>
            <p:txBody>
              <a:bodyPr wrap="none" lIns="0" tIns="0" rIns="0" bIns="0">
                <a:spAutoFit/>
              </a:bodyPr>
              <a:lstStyle/>
              <a:p>
                <a:pPr eaLnBrk="0" hangingPunct="0"/>
                <a:endParaRPr lang="fr-FR" sz="2600" dirty="0">
                  <a:latin typeface="Times" pitchFamily="18" charset="0"/>
                  <a:cs typeface="Arial" charset="0"/>
                </a:endParaRPr>
              </a:p>
            </p:txBody>
          </p:sp>
        </p:grpSp>
        <p:sp>
          <p:nvSpPr>
            <p:cNvPr id="250939" name="Rectangle 1082"/>
            <p:cNvSpPr>
              <a:spLocks noChangeArrowheads="1"/>
            </p:cNvSpPr>
            <p:nvPr/>
          </p:nvSpPr>
          <p:spPr bwMode="auto">
            <a:xfrm>
              <a:off x="2831" y="3629"/>
              <a:ext cx="578"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Clapet anti-retour</a:t>
              </a:r>
              <a:endParaRPr lang="fr-FR" dirty="0">
                <a:latin typeface="Times New Roman" pitchFamily="18" charset="0"/>
                <a:cs typeface="Arial" charset="0"/>
              </a:endParaRPr>
            </a:p>
          </p:txBody>
        </p:sp>
        <p:grpSp>
          <p:nvGrpSpPr>
            <p:cNvPr id="12" name="Group 1083"/>
            <p:cNvGrpSpPr>
              <a:grpSpLocks/>
            </p:cNvGrpSpPr>
            <p:nvPr/>
          </p:nvGrpSpPr>
          <p:grpSpPr bwMode="auto">
            <a:xfrm>
              <a:off x="1728" y="3448"/>
              <a:ext cx="793" cy="93"/>
              <a:chOff x="1728" y="3448"/>
              <a:chExt cx="793" cy="93"/>
            </a:xfrm>
          </p:grpSpPr>
          <p:sp>
            <p:nvSpPr>
              <p:cNvPr id="250941" name="Line 1084"/>
              <p:cNvSpPr>
                <a:spLocks noChangeShapeType="1"/>
              </p:cNvSpPr>
              <p:nvPr/>
            </p:nvSpPr>
            <p:spPr bwMode="auto">
              <a:xfrm flipH="1">
                <a:off x="1728" y="3496"/>
                <a:ext cx="96" cy="0"/>
              </a:xfrm>
              <a:prstGeom prst="line">
                <a:avLst/>
              </a:prstGeom>
              <a:noFill/>
              <a:ln w="12700">
                <a:solidFill>
                  <a:schemeClr val="tx1"/>
                </a:solidFill>
                <a:round/>
                <a:headEnd type="none" w="sm" len="sm"/>
                <a:tailEnd type="triangle" w="sm" len="sm"/>
              </a:ln>
            </p:spPr>
            <p:txBody>
              <a:bodyPr wrap="none" lIns="0" tIns="0" rIns="0" bIns="0">
                <a:spAutoFit/>
              </a:bodyPr>
              <a:lstStyle/>
              <a:p>
                <a:endParaRPr lang="fr-FR"/>
              </a:p>
            </p:txBody>
          </p:sp>
          <p:sp>
            <p:nvSpPr>
              <p:cNvPr id="250942" name="Rectangle 1085"/>
              <p:cNvSpPr>
                <a:spLocks noChangeArrowheads="1"/>
              </p:cNvSpPr>
              <p:nvPr/>
            </p:nvSpPr>
            <p:spPr bwMode="auto">
              <a:xfrm>
                <a:off x="1903" y="3448"/>
                <a:ext cx="618" cy="93"/>
              </a:xfrm>
              <a:prstGeom prst="rect">
                <a:avLst/>
              </a:prstGeom>
              <a:noFill/>
              <a:ln w="9525">
                <a:noFill/>
                <a:miter lim="800000"/>
                <a:headEnd/>
                <a:tailEnd/>
              </a:ln>
            </p:spPr>
            <p:txBody>
              <a:bodyPr wrap="none" lIns="0" tIns="0" rIns="0" bIns="0">
                <a:spAutoFit/>
              </a:bodyPr>
              <a:lstStyle/>
              <a:p>
                <a:pPr defTabSz="840875" eaLnBrk="0" hangingPunct="0"/>
                <a:r>
                  <a:rPr lang="fr-FR" sz="1000" dirty="0">
                    <a:solidFill>
                      <a:srgbClr val="000000"/>
                    </a:solidFill>
                    <a:latin typeface="Times New Roman" pitchFamily="18" charset="0"/>
                    <a:cs typeface="Arial" charset="0"/>
                  </a:rPr>
                  <a:t>: Sens de circulation</a:t>
                </a:r>
                <a:endParaRPr lang="fr-FR" dirty="0">
                  <a:latin typeface="Times New Roman" pitchFamily="18" charset="0"/>
                  <a:cs typeface="Arial" charset="0"/>
                </a:endParaRPr>
              </a:p>
            </p:txBody>
          </p:sp>
        </p:grpSp>
      </p:gr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9435294-D8D0-44F3-8644-E165FEEB120B}" type="slidenum">
              <a:rPr lang="fr-FR"/>
              <a:pPr/>
              <a:t>16</a:t>
            </a:fld>
            <a:endParaRPr lang="fr-FR"/>
          </a:p>
        </p:txBody>
      </p:sp>
      <p:sp>
        <p:nvSpPr>
          <p:cNvPr id="1094658" name="Rectangle 2"/>
          <p:cNvSpPr>
            <a:spLocks noGrp="1" noRot="1" noChangeAspect="1" noChangeArrowheads="1" noTextEdit="1"/>
          </p:cNvSpPr>
          <p:nvPr>
            <p:ph type="sldImg"/>
          </p:nvPr>
        </p:nvSpPr>
        <p:spPr>
          <a:xfrm>
            <a:off x="61913" y="287338"/>
            <a:ext cx="7058025" cy="4886325"/>
          </a:xfrm>
          <a:ln/>
        </p:spPr>
      </p:sp>
      <p:sp>
        <p:nvSpPr>
          <p:cNvPr id="1094659" name="Rectangle 3"/>
          <p:cNvSpPr>
            <a:spLocks noGrp="1" noChangeArrowheads="1"/>
          </p:cNvSpPr>
          <p:nvPr>
            <p:ph type="body" idx="1"/>
          </p:nvPr>
        </p:nvSpPr>
        <p:spPr>
          <a:xfrm>
            <a:off x="444949" y="5256054"/>
            <a:ext cx="6300380" cy="4374603"/>
          </a:xfrm>
        </p:spPr>
        <p:txBody>
          <a:bodyPr/>
          <a:lstStyle/>
          <a:p>
            <a:r>
              <a:rPr lang="fr-FR" dirty="0">
                <a:latin typeface="Arial" charset="0"/>
              </a:rPr>
              <a:t>Remarques :</a:t>
            </a:r>
          </a:p>
          <a:p>
            <a:pPr algn="just"/>
            <a:r>
              <a:rPr lang="fr-FR" dirty="0">
                <a:latin typeface="Arial" charset="0"/>
              </a:rPr>
              <a:t>Dans le cas d’une installation monobloc (thermosiphon), il est fortement déconseillé d’intégrer l’appoint de chauffage dans le ballon solaire situé au-dessus du capteur : les pertes de chaleur seront sensiblement réduites si l’appoint est séparé et situé dans l’habitation</a:t>
            </a:r>
            <a:r>
              <a:rPr lang="fr-FR" dirty="0" smtClean="0">
                <a:latin typeface="Arial" charset="0"/>
              </a:rPr>
              <a:t>.</a:t>
            </a:r>
            <a:endParaRPr lang="fr-FR"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4022937" y="9722882"/>
            <a:ext cx="3076363" cy="511731"/>
          </a:xfrm>
          <a:prstGeom prst="rect">
            <a:avLst/>
          </a:prstGeom>
          <a:noFill/>
          <a:ln w="9525">
            <a:noFill/>
            <a:miter lim="800000"/>
            <a:headEnd/>
            <a:tailEnd/>
          </a:ln>
        </p:spPr>
        <p:txBody>
          <a:bodyPr lIns="99048" tIns="49524" rIns="99048" bIns="49524" anchor="b"/>
          <a:lstStyle/>
          <a:p>
            <a:pPr algn="r" eaLnBrk="0" hangingPunct="0"/>
            <a:fld id="{ED698C10-E868-4E21-918A-DC804360F5F0}" type="slidenum">
              <a:rPr lang="fr-FR" sz="1300">
                <a:latin typeface="Times" pitchFamily="18" charset="0"/>
                <a:cs typeface="Arial" charset="0"/>
              </a:rPr>
              <a:pPr algn="r" eaLnBrk="0" hangingPunct="0"/>
              <a:t>18</a:t>
            </a:fld>
            <a:endParaRPr lang="fr-FR" sz="1300" dirty="0">
              <a:latin typeface="Times" pitchFamily="18" charset="0"/>
              <a:cs typeface="Arial" charset="0"/>
            </a:endParaRPr>
          </a:p>
        </p:txBody>
      </p:sp>
      <p:sp>
        <p:nvSpPr>
          <p:cNvPr id="254979" name="Rectangle 2"/>
          <p:cNvSpPr>
            <a:spLocks noGrp="1" noRot="1" noChangeAspect="1" noChangeArrowheads="1" noTextEdit="1"/>
          </p:cNvSpPr>
          <p:nvPr>
            <p:ph type="sldImg"/>
          </p:nvPr>
        </p:nvSpPr>
        <p:spPr>
          <a:xfrm>
            <a:off x="60325" y="287338"/>
            <a:ext cx="7058025" cy="4886325"/>
          </a:xfrm>
          <a:ln/>
        </p:spPr>
      </p:sp>
      <p:sp>
        <p:nvSpPr>
          <p:cNvPr id="254980" name="Rectangle 3"/>
          <p:cNvSpPr>
            <a:spLocks noGrp="1" noChangeArrowheads="1"/>
          </p:cNvSpPr>
          <p:nvPr>
            <p:ph type="body" idx="1"/>
          </p:nvPr>
        </p:nvSpPr>
        <p:spPr>
          <a:xfrm>
            <a:off x="445352" y="5255902"/>
            <a:ext cx="6298985" cy="4374586"/>
          </a:xfrm>
          <a:solidFill>
            <a:srgbClr val="FFFFFF"/>
          </a:solidFill>
          <a:ln>
            <a:solidFill>
              <a:srgbClr val="000000"/>
            </a:solidFill>
          </a:ln>
        </p:spPr>
        <p:txBody>
          <a:bodyPr/>
          <a:lstStyle/>
          <a:p>
            <a:r>
              <a:rPr lang="fr-FR"/>
              <a:t>Notes personnelles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4022937" y="9722882"/>
            <a:ext cx="3076363" cy="511731"/>
          </a:xfrm>
          <a:prstGeom prst="rect">
            <a:avLst/>
          </a:prstGeom>
          <a:noFill/>
          <a:ln w="9525">
            <a:noFill/>
            <a:miter lim="800000"/>
            <a:headEnd/>
            <a:tailEnd/>
          </a:ln>
        </p:spPr>
        <p:txBody>
          <a:bodyPr lIns="99048" tIns="49524" rIns="99048" bIns="49524" anchor="b"/>
          <a:lstStyle/>
          <a:p>
            <a:pPr algn="r" eaLnBrk="0" hangingPunct="0"/>
            <a:fld id="{30A3DFCC-E96D-47AD-B697-81211E9522D8}" type="slidenum">
              <a:rPr lang="fr-FR" sz="1300">
                <a:latin typeface="Times" pitchFamily="18" charset="0"/>
                <a:cs typeface="Arial" charset="0"/>
              </a:rPr>
              <a:pPr algn="r" eaLnBrk="0" hangingPunct="0"/>
              <a:t>19</a:t>
            </a:fld>
            <a:endParaRPr lang="fr-FR" sz="1300" dirty="0">
              <a:latin typeface="Times" pitchFamily="18" charset="0"/>
              <a:cs typeface="Arial" charset="0"/>
            </a:endParaRPr>
          </a:p>
        </p:txBody>
      </p:sp>
      <p:sp>
        <p:nvSpPr>
          <p:cNvPr id="257027" name="Rectangle 2"/>
          <p:cNvSpPr>
            <a:spLocks noGrp="1" noRot="1" noChangeAspect="1" noChangeArrowheads="1" noTextEdit="1"/>
          </p:cNvSpPr>
          <p:nvPr>
            <p:ph type="sldImg"/>
          </p:nvPr>
        </p:nvSpPr>
        <p:spPr>
          <a:xfrm>
            <a:off x="60325" y="287338"/>
            <a:ext cx="7058025" cy="4886325"/>
          </a:xfrm>
          <a:ln/>
        </p:spPr>
      </p:sp>
      <p:sp>
        <p:nvSpPr>
          <p:cNvPr id="257028" name="Rectangle 3"/>
          <p:cNvSpPr>
            <a:spLocks noGrp="1" noChangeArrowheads="1"/>
          </p:cNvSpPr>
          <p:nvPr>
            <p:ph type="body" idx="1"/>
          </p:nvPr>
        </p:nvSpPr>
        <p:spPr>
          <a:xfrm>
            <a:off x="445352" y="5255902"/>
            <a:ext cx="6298985" cy="4374586"/>
          </a:xfrm>
          <a:solidFill>
            <a:srgbClr val="FFFFFF"/>
          </a:solidFill>
          <a:ln>
            <a:solidFill>
              <a:srgbClr val="000000"/>
            </a:solidFill>
          </a:ln>
        </p:spPr>
        <p:txBody>
          <a:bodyPr/>
          <a:lstStyle/>
          <a:p>
            <a:r>
              <a:rPr lang="fr-FR"/>
              <a:t>Attention:</a:t>
            </a:r>
          </a:p>
          <a:p>
            <a:r>
              <a:rPr lang="fr-FR"/>
              <a:t>Dans le cas d’un projet neuf, la solution du ballon solaire seul accompagné d’un ballon d’appoint séparé est viable (si l’encombrement le permet) notamment dans le cas d’un appoint hydraulique où le rendement de l’appoint y est meilleur.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4022937" y="9722882"/>
            <a:ext cx="3076363" cy="511731"/>
          </a:xfrm>
          <a:prstGeom prst="rect">
            <a:avLst/>
          </a:prstGeom>
          <a:noFill/>
          <a:ln w="9525">
            <a:noFill/>
            <a:miter lim="800000"/>
            <a:headEnd/>
            <a:tailEnd/>
          </a:ln>
        </p:spPr>
        <p:txBody>
          <a:bodyPr lIns="99048" tIns="49524" rIns="99048" bIns="49524" anchor="b"/>
          <a:lstStyle/>
          <a:p>
            <a:pPr algn="r" eaLnBrk="0" hangingPunct="0"/>
            <a:fld id="{C2C88955-CFDB-4555-8406-8E0B1E3C57A5}" type="slidenum">
              <a:rPr lang="fr-FR" sz="1300">
                <a:latin typeface="Times" pitchFamily="18" charset="0"/>
                <a:cs typeface="Arial" charset="0"/>
              </a:rPr>
              <a:pPr algn="r" eaLnBrk="0" hangingPunct="0"/>
              <a:t>20</a:t>
            </a:fld>
            <a:endParaRPr lang="fr-FR" sz="1300" dirty="0">
              <a:latin typeface="Times" pitchFamily="18" charset="0"/>
              <a:cs typeface="Arial" charset="0"/>
            </a:endParaRPr>
          </a:p>
        </p:txBody>
      </p:sp>
      <p:sp>
        <p:nvSpPr>
          <p:cNvPr id="259075" name="Rectangle 2"/>
          <p:cNvSpPr>
            <a:spLocks noGrp="1" noRot="1" noChangeAspect="1" noChangeArrowheads="1" noTextEdit="1"/>
          </p:cNvSpPr>
          <p:nvPr>
            <p:ph type="sldImg"/>
          </p:nvPr>
        </p:nvSpPr>
        <p:spPr>
          <a:xfrm>
            <a:off x="60325" y="287338"/>
            <a:ext cx="7056438" cy="4886325"/>
          </a:xfrm>
          <a:ln/>
        </p:spPr>
      </p:sp>
      <p:sp>
        <p:nvSpPr>
          <p:cNvPr id="259076" name="Rectangle 3"/>
          <p:cNvSpPr>
            <a:spLocks noGrp="1" noChangeArrowheads="1"/>
          </p:cNvSpPr>
          <p:nvPr>
            <p:ph type="body" idx="1"/>
          </p:nvPr>
        </p:nvSpPr>
        <p:spPr>
          <a:xfrm>
            <a:off x="445352" y="5255902"/>
            <a:ext cx="6298985" cy="4374586"/>
          </a:xfrm>
          <a:solidFill>
            <a:srgbClr val="FFFFFF"/>
          </a:solidFill>
          <a:ln>
            <a:solidFill>
              <a:srgbClr val="000000"/>
            </a:solidFill>
          </a:ln>
        </p:spPr>
        <p:txBody>
          <a:bodyPr/>
          <a:lstStyle/>
          <a:p>
            <a:r>
              <a:rPr lang="fr-FR" dirty="0"/>
              <a:t>Remarques :</a:t>
            </a:r>
          </a:p>
          <a:p>
            <a:r>
              <a:rPr lang="fr-FR" dirty="0"/>
              <a:t>Pour une famille (1 couple + 1 enfant) qui accueillent 2 personnes régulièrement, on préfèrera opter pour un volume de ballon plus important que celui correspondant à la consommation journalière :</a:t>
            </a:r>
          </a:p>
          <a:p>
            <a:pPr lvl="1"/>
            <a:r>
              <a:rPr lang="fr-FR" dirty="0"/>
              <a:t>150% de la consommation dans le cas d’un ballon solaire</a:t>
            </a:r>
          </a:p>
          <a:p>
            <a:pPr lvl="1"/>
            <a:r>
              <a:rPr lang="fr-FR" dirty="0"/>
              <a:t>200% de la consommation dans le cas d’un ballon </a:t>
            </a:r>
            <a:r>
              <a:rPr lang="fr-FR" dirty="0" err="1"/>
              <a:t>bi-énergie</a:t>
            </a:r>
            <a:endParaRPr lang="fr-FR" dirty="0"/>
          </a:p>
          <a:p>
            <a:pPr lvl="1"/>
            <a:endParaRPr lang="fr-FR" dirty="0"/>
          </a:p>
          <a:p>
            <a:pPr lvl="1"/>
            <a:r>
              <a:rPr lang="fr-FR" dirty="0"/>
              <a:t>Le choix du volume du ballon est directement lié aux besoins spécifiques des usagers.</a:t>
            </a:r>
          </a:p>
          <a:p>
            <a:endParaRPr lang="fr-FR" dirty="0"/>
          </a:p>
          <a:p>
            <a:endParaRPr lang="fr-FR" dirty="0"/>
          </a:p>
          <a:p>
            <a:endParaRPr lang="fr-FR" dirty="0"/>
          </a:p>
          <a:p>
            <a:endParaRPr lang="fr-FR" dirty="0"/>
          </a:p>
          <a:p>
            <a:endParaRPr lang="fr-FR" dirty="0"/>
          </a:p>
          <a:p>
            <a:endParaRPr lang="fr-FR" dirty="0"/>
          </a:p>
          <a:p>
            <a:endParaRPr lang="fr-FR" dirty="0"/>
          </a:p>
          <a:p>
            <a:pPr algn="just"/>
            <a:endParaRPr lang="fr-FR" dirty="0"/>
          </a:p>
        </p:txBody>
      </p:sp>
      <p:sp>
        <p:nvSpPr>
          <p:cNvPr id="259106" name="Text Box 33"/>
          <p:cNvSpPr txBox="1">
            <a:spLocks noChangeArrowheads="1"/>
          </p:cNvSpPr>
          <p:nvPr/>
        </p:nvSpPr>
        <p:spPr bwMode="auto">
          <a:xfrm>
            <a:off x="389478" y="6860389"/>
            <a:ext cx="202876" cy="378406"/>
          </a:xfrm>
          <a:prstGeom prst="rect">
            <a:avLst/>
          </a:prstGeom>
          <a:noFill/>
          <a:ln w="12700">
            <a:noFill/>
            <a:miter lim="800000"/>
            <a:headEnd type="none" w="sm" len="sm"/>
            <a:tailEnd type="none" w="sm" len="sm"/>
          </a:ln>
        </p:spPr>
        <p:txBody>
          <a:bodyPr wrap="none" lIns="100425" tIns="50213" rIns="100425" bIns="50213">
            <a:spAutoFit/>
          </a:bodyPr>
          <a:lstStyle/>
          <a:p>
            <a:pPr defTabSz="837436" eaLnBrk="0" hangingPunct="0"/>
            <a:endParaRPr lang="fr-FR" dirty="0">
              <a:latin typeface="Times New Roman" pitchFamily="18"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107F2-A432-4880-BC16-BB1F78A11DCA}" type="slidenum">
              <a:rPr lang="fr-FR"/>
              <a:pPr/>
              <a:t>21</a:t>
            </a:fld>
            <a:endParaRPr lang="fr-FR"/>
          </a:p>
        </p:txBody>
      </p:sp>
      <p:sp>
        <p:nvSpPr>
          <p:cNvPr id="909314" name="Rectangle 2"/>
          <p:cNvSpPr>
            <a:spLocks noGrp="1" noRot="1" noChangeAspect="1" noChangeArrowheads="1" noTextEdit="1"/>
          </p:cNvSpPr>
          <p:nvPr>
            <p:ph type="sldImg"/>
          </p:nvPr>
        </p:nvSpPr>
        <p:spPr>
          <a:xfrm>
            <a:off x="779463" y="768350"/>
            <a:ext cx="5540375" cy="3836988"/>
          </a:xfrm>
          <a:ln/>
        </p:spPr>
      </p:sp>
      <p:sp>
        <p:nvSpPr>
          <p:cNvPr id="909315" name="Rectangle 3"/>
          <p:cNvSpPr>
            <a:spLocks noGrp="1" noChangeArrowheads="1"/>
          </p:cNvSpPr>
          <p:nvPr>
            <p:ph type="body" idx="1"/>
          </p:nvPr>
        </p:nvSpPr>
        <p:spPr/>
        <p:txBody>
          <a:bodyPr/>
          <a:lstStyle/>
          <a:p>
            <a:r>
              <a:rPr lang="fr-FR" dirty="0">
                <a:latin typeface="Arial" charset="0"/>
              </a:rPr>
              <a:t>Une surface de 1m² perpendiculaire aux rayons solaires reçoit par ciel clair une puissance maximum d'environ 1kW.</a:t>
            </a:r>
          </a:p>
          <a:p>
            <a:r>
              <a:rPr lang="fr-FR" dirty="0">
                <a:latin typeface="Arial" charset="0"/>
              </a:rPr>
              <a:t>Par exemple, dans des conditions d'ensoleillement optimales, les 4m² de capteurs d'un chauffe-eau solaire reçoivent une puissance de 4kW pendant quelques heures. Pour des capteurs correctement inclinés et orientés, la totalité de l'énergie reçue lors d'une journée ensoleillée est ainsi suffisante pour chauffer la totalité du ballon </a:t>
            </a:r>
            <a:r>
              <a:rPr lang="fr-FR" dirty="0" smtClean="0">
                <a:latin typeface="Arial" charset="0"/>
              </a:rPr>
              <a:t>en été et de le préchauffé en hiver.</a:t>
            </a:r>
            <a:endParaRPr lang="fr-FR"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4022937" y="9722882"/>
            <a:ext cx="3076363" cy="511731"/>
          </a:xfrm>
          <a:prstGeom prst="rect">
            <a:avLst/>
          </a:prstGeom>
          <a:noFill/>
          <a:ln w="9525">
            <a:noFill/>
            <a:miter lim="800000"/>
            <a:headEnd/>
            <a:tailEnd/>
          </a:ln>
        </p:spPr>
        <p:txBody>
          <a:bodyPr lIns="99048" tIns="49524" rIns="99048" bIns="49524" anchor="b"/>
          <a:lstStyle/>
          <a:p>
            <a:pPr algn="r" eaLnBrk="0" hangingPunct="0"/>
            <a:fld id="{61614ECC-2986-4820-940A-F1C1262BF6A7}" type="slidenum">
              <a:rPr lang="fr-FR" sz="1300">
                <a:latin typeface="Times" pitchFamily="18" charset="0"/>
                <a:cs typeface="Arial" charset="0"/>
              </a:rPr>
              <a:pPr algn="r" eaLnBrk="0" hangingPunct="0"/>
              <a:t>22</a:t>
            </a:fld>
            <a:endParaRPr lang="fr-FR" sz="1300" dirty="0">
              <a:latin typeface="Times" pitchFamily="18" charset="0"/>
              <a:cs typeface="Arial" charset="0"/>
            </a:endParaRPr>
          </a:p>
        </p:txBody>
      </p:sp>
      <p:sp>
        <p:nvSpPr>
          <p:cNvPr id="261123" name="Rectangle 2"/>
          <p:cNvSpPr>
            <a:spLocks noGrp="1" noRot="1" noChangeAspect="1" noChangeArrowheads="1" noTextEdit="1"/>
          </p:cNvSpPr>
          <p:nvPr>
            <p:ph type="sldImg"/>
          </p:nvPr>
        </p:nvSpPr>
        <p:spPr>
          <a:xfrm>
            <a:off x="60325" y="287338"/>
            <a:ext cx="7058025" cy="4886325"/>
          </a:xfrm>
          <a:ln/>
        </p:spPr>
      </p:sp>
      <p:sp>
        <p:nvSpPr>
          <p:cNvPr id="261124" name="Rectangle 3"/>
          <p:cNvSpPr>
            <a:spLocks noGrp="1" noChangeArrowheads="1"/>
          </p:cNvSpPr>
          <p:nvPr>
            <p:ph type="body" idx="1"/>
          </p:nvPr>
        </p:nvSpPr>
        <p:spPr>
          <a:xfrm>
            <a:off x="445352" y="5255902"/>
            <a:ext cx="6298985" cy="4374586"/>
          </a:xfrm>
          <a:solidFill>
            <a:srgbClr val="FFFFFF"/>
          </a:solidFill>
          <a:ln>
            <a:solidFill>
              <a:srgbClr val="000000"/>
            </a:solidFill>
          </a:ln>
        </p:spPr>
        <p:txBody>
          <a:bodyPr/>
          <a:lstStyle/>
          <a:p>
            <a:pPr algn="just">
              <a:spcBef>
                <a:spcPct val="0"/>
              </a:spcBef>
            </a:pPr>
            <a:r>
              <a:rPr lang="fr-FR" dirty="0"/>
              <a:t>La plage de résultat est assez étendue. Grâce à l’utilisation de logiciel de dimensionnement (SOLO 2000 ou SIMSOL), une simple étude permet de définir précisément le bon rapport surface de capteurs et volume de stockage solaire associé.</a:t>
            </a:r>
          </a:p>
          <a:p>
            <a:pPr algn="just">
              <a:spcBef>
                <a:spcPct val="0"/>
              </a:spcBef>
            </a:pPr>
            <a:endParaRPr lang="fr-FR" dirty="0"/>
          </a:p>
          <a:p>
            <a:pPr algn="just">
              <a:spcBef>
                <a:spcPct val="0"/>
              </a:spcBef>
            </a:pPr>
            <a:r>
              <a:rPr lang="fr-FR" dirty="0"/>
              <a:t>Une installation bien dimensionnée doit pouvoir atteindre un taux de couverture compris entre </a:t>
            </a:r>
            <a:r>
              <a:rPr lang="fr-FR" dirty="0" smtClean="0"/>
              <a:t>40 </a:t>
            </a:r>
            <a:r>
              <a:rPr lang="fr-FR" dirty="0"/>
              <a:t>et </a:t>
            </a:r>
            <a:r>
              <a:rPr lang="fr-FR" dirty="0" smtClean="0"/>
              <a:t>60</a:t>
            </a:r>
            <a:r>
              <a:rPr lang="fr-FR" dirty="0"/>
              <a:t>% et une productivité minimale de 450 kWh/m²/an.</a:t>
            </a:r>
          </a:p>
          <a:p>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4022937" y="9722882"/>
            <a:ext cx="3076363" cy="511731"/>
          </a:xfrm>
          <a:prstGeom prst="rect">
            <a:avLst/>
          </a:prstGeom>
          <a:noFill/>
          <a:ln w="9525">
            <a:noFill/>
            <a:miter lim="800000"/>
            <a:headEnd/>
            <a:tailEnd/>
          </a:ln>
        </p:spPr>
        <p:txBody>
          <a:bodyPr lIns="99048" tIns="49524" rIns="99048" bIns="49524" anchor="b"/>
          <a:lstStyle/>
          <a:p>
            <a:pPr algn="r" eaLnBrk="0" hangingPunct="0"/>
            <a:fld id="{89E5DC5C-A6BE-4092-A630-9AE9D5071D1E}" type="slidenum">
              <a:rPr lang="fr-FR" sz="1300">
                <a:latin typeface="Times" pitchFamily="18" charset="0"/>
                <a:cs typeface="Arial" charset="0"/>
              </a:rPr>
              <a:pPr algn="r" eaLnBrk="0" hangingPunct="0"/>
              <a:t>24</a:t>
            </a:fld>
            <a:endParaRPr lang="fr-FR" sz="1300" dirty="0">
              <a:latin typeface="Times" pitchFamily="18" charset="0"/>
              <a:cs typeface="Arial" charset="0"/>
            </a:endParaRPr>
          </a:p>
        </p:txBody>
      </p:sp>
      <p:sp>
        <p:nvSpPr>
          <p:cNvPr id="308227" name="Rectangle 2"/>
          <p:cNvSpPr>
            <a:spLocks noGrp="1" noRot="1" noChangeAspect="1" noChangeArrowheads="1" noTextEdit="1"/>
          </p:cNvSpPr>
          <p:nvPr>
            <p:ph type="sldImg"/>
          </p:nvPr>
        </p:nvSpPr>
        <p:spPr>
          <a:xfrm>
            <a:off x="60325" y="287338"/>
            <a:ext cx="7056438" cy="4886325"/>
          </a:xfrm>
          <a:ln/>
        </p:spPr>
      </p:sp>
      <p:sp>
        <p:nvSpPr>
          <p:cNvPr id="308228" name="Rectangle 3"/>
          <p:cNvSpPr>
            <a:spLocks noGrp="1" noChangeArrowheads="1"/>
          </p:cNvSpPr>
          <p:nvPr>
            <p:ph type="body" idx="1"/>
          </p:nvPr>
        </p:nvSpPr>
        <p:spPr>
          <a:xfrm>
            <a:off x="445352" y="5255902"/>
            <a:ext cx="6298985" cy="4374586"/>
          </a:xfrm>
          <a:solidFill>
            <a:srgbClr val="FFFFFF"/>
          </a:solidFill>
          <a:ln>
            <a:solidFill>
              <a:srgbClr val="000000"/>
            </a:solidFill>
          </a:ln>
        </p:spPr>
        <p:txBody>
          <a:bodyPr/>
          <a:lstStyle/>
          <a:p>
            <a:r>
              <a:rPr lang="fr-FR"/>
              <a:t>Le tableau ci dessus donne des fourchettes de surface de capteurs et de volume de stockage raisonnables.</a:t>
            </a:r>
          </a:p>
        </p:txBody>
      </p:sp>
      <p:pic>
        <p:nvPicPr>
          <p:cNvPr id="308229" name="Picture 4"/>
          <p:cNvPicPr>
            <a:picLocks noChangeAspect="1" noChangeArrowheads="1"/>
          </p:cNvPicPr>
          <p:nvPr/>
        </p:nvPicPr>
        <p:blipFill>
          <a:blip r:embed="rId3"/>
          <a:srcRect t="7666"/>
          <a:stretch>
            <a:fillRect/>
          </a:stretch>
        </p:blipFill>
        <p:spPr bwMode="auto">
          <a:xfrm>
            <a:off x="2753460" y="5759810"/>
            <a:ext cx="3662773" cy="3706706"/>
          </a:xfrm>
          <a:prstGeom prst="rect">
            <a:avLst/>
          </a:prstGeom>
          <a:noFill/>
          <a:ln w="25400">
            <a:noFill/>
            <a:miter lim="800000"/>
            <a:headEnd/>
            <a:tailEnd/>
          </a:ln>
        </p:spPr>
      </p:pic>
      <p:sp>
        <p:nvSpPr>
          <p:cNvPr id="308230" name="Text Box 5"/>
          <p:cNvSpPr txBox="1">
            <a:spLocks noChangeArrowheads="1"/>
          </p:cNvSpPr>
          <p:nvPr/>
        </p:nvSpPr>
        <p:spPr bwMode="auto">
          <a:xfrm>
            <a:off x="612973" y="7340139"/>
            <a:ext cx="1877096" cy="655778"/>
          </a:xfrm>
          <a:prstGeom prst="rect">
            <a:avLst/>
          </a:prstGeom>
          <a:noFill/>
          <a:ln w="12700">
            <a:noFill/>
            <a:miter lim="800000"/>
            <a:headEnd type="none" w="sm" len="sm"/>
            <a:tailEnd type="none" w="sm" len="sm"/>
          </a:ln>
        </p:spPr>
        <p:txBody>
          <a:bodyPr wrap="none" lIns="100796" tIns="50398" rIns="100796" bIns="50398">
            <a:spAutoFit/>
          </a:bodyPr>
          <a:lstStyle/>
          <a:p>
            <a:pPr defTabSz="840875" eaLnBrk="0" hangingPunct="0"/>
            <a:r>
              <a:rPr lang="fr-FR" b="1" i="1" dirty="0">
                <a:latin typeface="Times New Roman" pitchFamily="18" charset="0"/>
                <a:cs typeface="Arial" charset="0"/>
              </a:rPr>
              <a:t>Carte des</a:t>
            </a:r>
          </a:p>
          <a:p>
            <a:pPr defTabSz="840875" eaLnBrk="0" hangingPunct="0"/>
            <a:r>
              <a:rPr lang="fr-FR" b="1" i="1" dirty="0">
                <a:latin typeface="Times New Roman" pitchFamily="18" charset="0"/>
                <a:cs typeface="Arial" charset="0"/>
              </a:rPr>
              <a:t>zones climatiques</a:t>
            </a:r>
            <a:endParaRPr lang="fr-FR" dirty="0">
              <a:latin typeface="Times New Roman" pitchFamily="18"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1E04E9-A09D-49B0-845C-52BF6256DAAB}" type="slidenum">
              <a:rPr lang="fr-FR"/>
              <a:pPr/>
              <a:t>26</a:t>
            </a:fld>
            <a:endParaRPr lang="fr-FR"/>
          </a:p>
        </p:txBody>
      </p:sp>
      <p:sp>
        <p:nvSpPr>
          <p:cNvPr id="1494019" name="Rectangle 2"/>
          <p:cNvSpPr>
            <a:spLocks noGrp="1" noRot="1" noChangeAspect="1" noChangeArrowheads="1" noTextEdit="1"/>
          </p:cNvSpPr>
          <p:nvPr>
            <p:ph type="sldImg"/>
          </p:nvPr>
        </p:nvSpPr>
        <p:spPr>
          <a:xfrm>
            <a:off x="107950" y="265113"/>
            <a:ext cx="6897688" cy="4776787"/>
          </a:xfrm>
          <a:ln/>
        </p:spPr>
      </p:sp>
      <p:sp>
        <p:nvSpPr>
          <p:cNvPr id="1494020" name="Rectangle 3"/>
          <p:cNvSpPr>
            <a:spLocks noGrp="1" noChangeArrowheads="1"/>
          </p:cNvSpPr>
          <p:nvPr>
            <p:ph type="body" idx="1"/>
          </p:nvPr>
        </p:nvSpPr>
        <p:spPr>
          <a:xfrm>
            <a:off x="360589" y="5208718"/>
            <a:ext cx="6396318" cy="4534570"/>
          </a:xfrm>
          <a:solidFill>
            <a:srgbClr val="FFFFFF"/>
          </a:solidFill>
          <a:ln>
            <a:solidFill>
              <a:srgbClr val="000000"/>
            </a:solidFill>
          </a:ln>
        </p:spPr>
        <p:txBody>
          <a:bodyPr lIns="99285" tIns="49643" rIns="99285" bIns="49643"/>
          <a:lstStyle/>
          <a:p>
            <a:pPr>
              <a:buFontTx/>
              <a:buChar char="•"/>
            </a:pPr>
            <a:endParaRPr lang="fr-FR"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1E04E9-A09D-49B0-845C-52BF6256DAAB}" type="slidenum">
              <a:rPr lang="fr-FR"/>
              <a:pPr/>
              <a:t>27</a:t>
            </a:fld>
            <a:endParaRPr lang="fr-FR"/>
          </a:p>
        </p:txBody>
      </p:sp>
      <p:sp>
        <p:nvSpPr>
          <p:cNvPr id="1494019" name="Rectangle 2"/>
          <p:cNvSpPr>
            <a:spLocks noGrp="1" noRot="1" noChangeAspect="1" noChangeArrowheads="1" noTextEdit="1"/>
          </p:cNvSpPr>
          <p:nvPr>
            <p:ph type="sldImg"/>
          </p:nvPr>
        </p:nvSpPr>
        <p:spPr>
          <a:xfrm>
            <a:off x="107950" y="265113"/>
            <a:ext cx="6897688" cy="4776787"/>
          </a:xfrm>
          <a:ln/>
        </p:spPr>
      </p:sp>
      <p:sp>
        <p:nvSpPr>
          <p:cNvPr id="1494020" name="Rectangle 3"/>
          <p:cNvSpPr>
            <a:spLocks noGrp="1" noChangeArrowheads="1"/>
          </p:cNvSpPr>
          <p:nvPr>
            <p:ph type="body" idx="1"/>
          </p:nvPr>
        </p:nvSpPr>
        <p:spPr>
          <a:xfrm>
            <a:off x="360589" y="5208718"/>
            <a:ext cx="6396318" cy="4534570"/>
          </a:xfrm>
          <a:solidFill>
            <a:srgbClr val="FFFFFF"/>
          </a:solidFill>
          <a:ln>
            <a:solidFill>
              <a:srgbClr val="000000"/>
            </a:solidFill>
          </a:ln>
        </p:spPr>
        <p:txBody>
          <a:bodyPr lIns="99285" tIns="49643" rIns="99285" bIns="49643"/>
          <a:lstStyle/>
          <a:p>
            <a:pPr>
              <a:buFontTx/>
              <a:buChar char="•"/>
            </a:pPr>
            <a:r>
              <a:rPr lang="fr-FR" dirty="0">
                <a:latin typeface="Arial" charset="0"/>
              </a:rPr>
              <a:t>Pour la production d’eau chaude sanitaire (besoin annuel), l’inclinaison optimale </a:t>
            </a:r>
            <a:r>
              <a:rPr lang="fr-FR" dirty="0" smtClean="0">
                <a:latin typeface="Arial" charset="0"/>
              </a:rPr>
              <a:t>peut être </a:t>
            </a:r>
            <a:r>
              <a:rPr lang="fr-FR" dirty="0">
                <a:latin typeface="Arial" charset="0"/>
              </a:rPr>
              <a:t>la latitude du lieu à laquelle l’installation se trouve à savoir 45° (en </a:t>
            </a:r>
            <a:r>
              <a:rPr lang="fr-FR" dirty="0" smtClean="0">
                <a:latin typeface="Arial" charset="0"/>
              </a:rPr>
              <a:t>France métropolitaine).</a:t>
            </a:r>
            <a:endParaRPr lang="fr-FR" dirty="0">
              <a:latin typeface="Arial" charset="0"/>
            </a:endParaRPr>
          </a:p>
          <a:p>
            <a:endParaRPr lang="fr-FR" dirty="0">
              <a:latin typeface="Arial" charset="0"/>
            </a:endParaRPr>
          </a:p>
          <a:p>
            <a:pPr>
              <a:buFontTx/>
              <a:buChar char="•"/>
            </a:pPr>
            <a:r>
              <a:rPr lang="fr-FR" dirty="0">
                <a:latin typeface="Arial" charset="0"/>
              </a:rPr>
              <a:t>Pour une utilisation du solaire en chauffage (Système Solaire Combiné) où les besoins sont majoritaires en hiver, l’inclinaison des capteurs doit tendre vers des angles plus importants (de l’ordre de 60°). La récupération est d’autant meilleure en hiver (où le soleil est le plus bas) et d’autant plus faible en été (où le soleil est le plus haut). </a:t>
            </a:r>
          </a:p>
          <a:p>
            <a:endParaRPr lang="fr-FR" dirty="0">
              <a:latin typeface="Arial" charset="0"/>
            </a:endParaRPr>
          </a:p>
          <a:p>
            <a:r>
              <a:rPr lang="fr-FR" dirty="0">
                <a:latin typeface="Arial" charset="0"/>
              </a:rPr>
              <a:t>Nota: le SSC, en période estivale, ne doit couvrir que les besoins en ECS. Les importantes surfaces de capteurs engendrent logiquement de fortes surchauffes. Atténuer la récupération en été est dans ce cas profitable.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84B0962-56CC-4783-8BD1-F606FAC87E5E}" type="slidenum">
              <a:rPr lang="fr-FR"/>
              <a:pPr/>
              <a:t>28</a:t>
            </a:fld>
            <a:endParaRPr lang="fr-FR"/>
          </a:p>
        </p:txBody>
      </p:sp>
      <p:sp>
        <p:nvSpPr>
          <p:cNvPr id="1496067" name="Rectangle 2"/>
          <p:cNvSpPr>
            <a:spLocks noGrp="1" noRot="1" noChangeAspect="1" noChangeArrowheads="1" noTextEdit="1"/>
          </p:cNvSpPr>
          <p:nvPr>
            <p:ph type="sldImg"/>
          </p:nvPr>
        </p:nvSpPr>
        <p:spPr>
          <a:xfrm>
            <a:off x="107950" y="265113"/>
            <a:ext cx="6897688" cy="4776787"/>
          </a:xfrm>
          <a:ln/>
        </p:spPr>
      </p:sp>
      <p:sp>
        <p:nvSpPr>
          <p:cNvPr id="1496068" name="Rectangle 3"/>
          <p:cNvSpPr>
            <a:spLocks noGrp="1" noChangeArrowheads="1"/>
          </p:cNvSpPr>
          <p:nvPr>
            <p:ph type="body" idx="1"/>
          </p:nvPr>
        </p:nvSpPr>
        <p:spPr>
          <a:xfrm>
            <a:off x="360589" y="5208718"/>
            <a:ext cx="6396318" cy="4534570"/>
          </a:xfrm>
          <a:solidFill>
            <a:srgbClr val="FFFFFF"/>
          </a:solidFill>
          <a:ln>
            <a:solidFill>
              <a:srgbClr val="000000"/>
            </a:solidFill>
          </a:ln>
        </p:spPr>
        <p:txBody>
          <a:bodyPr lIns="99285" tIns="49643" rIns="99285" bIns="49643"/>
          <a:lstStyle/>
          <a:p>
            <a:r>
              <a:rPr lang="fr-FR" dirty="0">
                <a:latin typeface="Arial" charset="0"/>
              </a:rPr>
              <a:t>Remarques :</a:t>
            </a:r>
          </a:p>
          <a:p>
            <a:pPr algn="just"/>
            <a:r>
              <a:rPr lang="fr-FR" dirty="0">
                <a:latin typeface="Arial" charset="0"/>
              </a:rPr>
              <a:t>Pour des projets particuliers, des orientations quelques peu différentes du Sud peuvent être envisagées (exemple : brouillard important en début de matinée en hiver </a:t>
            </a:r>
            <a:r>
              <a:rPr lang="fr-FR" dirty="0">
                <a:latin typeface="Arial" charset="0"/>
                <a:sym typeface="Symbol" pitchFamily="18" charset="2"/>
              </a:rPr>
              <a:t></a:t>
            </a:r>
            <a:r>
              <a:rPr lang="fr-FR" dirty="0">
                <a:latin typeface="Arial" charset="0"/>
              </a:rPr>
              <a:t> orientation légèrement vers l’ouest). Il faut veiller dans ces cas à garantir l’esthétique lors de la mise en œuvre</a:t>
            </a:r>
            <a:r>
              <a:rPr lang="fr-FR" dirty="0" smtClean="0">
                <a:latin typeface="Arial" charset="0"/>
              </a:rPr>
              <a:t>.</a:t>
            </a:r>
            <a:endParaRPr lang="fr-FR"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r>
              <a:rPr lang="fr-FR" dirty="0" smtClean="0"/>
              <a:t>La température est considérée en sortie de mitigeur.</a:t>
            </a:r>
            <a:endParaRPr lang="fr-FR" dirty="0"/>
          </a:p>
        </p:txBody>
      </p:sp>
      <p:sp>
        <p:nvSpPr>
          <p:cNvPr id="4" name="Espace réservé du numéro de diapositive 3"/>
          <p:cNvSpPr>
            <a:spLocks noGrp="1"/>
          </p:cNvSpPr>
          <p:nvPr>
            <p:ph type="sldNum" sz="quarter" idx="10"/>
          </p:nvPr>
        </p:nvSpPr>
        <p:spPr/>
        <p:txBody>
          <a:bodyPr/>
          <a:lstStyle/>
          <a:p>
            <a:fld id="{EA39F731-1754-478E-9F79-28BB64410DCE}"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pPr defTabSz="990478">
              <a:defRPr/>
            </a:pPr>
            <a:r>
              <a:rPr lang="fr-FR" dirty="0" smtClean="0"/>
              <a:t>Si le vase est de contenance trop faible, les effets de surpression provoqueront l’ouverture de la soupape de sécurité et un complément de fluide sera à prévoir, ce qui est à proscrire.</a:t>
            </a:r>
          </a:p>
          <a:p>
            <a:pPr defTabSz="990478">
              <a:defRPr/>
            </a:pPr>
            <a:endParaRPr lang="fr-FR" dirty="0" smtClean="0"/>
          </a:p>
          <a:p>
            <a:r>
              <a:rPr lang="fr-FR" b="1" dirty="0" smtClean="0"/>
              <a:t>Installation CESI</a:t>
            </a:r>
            <a:r>
              <a:rPr lang="fr-FR" dirty="0" smtClean="0"/>
              <a:t> (Chauffe-eau Solaire Individuel)</a:t>
            </a:r>
          </a:p>
          <a:p>
            <a:r>
              <a:rPr lang="fr-FR" dirty="0" smtClean="0"/>
              <a:t>Installation 20 litres de glycol à 30%</a:t>
            </a:r>
          </a:p>
          <a:p>
            <a:r>
              <a:rPr lang="fr-FR" dirty="0" smtClean="0"/>
              <a:t>Maxi 110 °C</a:t>
            </a:r>
          </a:p>
          <a:p>
            <a:r>
              <a:rPr lang="fr-FR" dirty="0" smtClean="0"/>
              <a:t>2 capteurs contenance des deux : 3 litres</a:t>
            </a:r>
          </a:p>
          <a:p>
            <a:r>
              <a:rPr lang="fr-FR" dirty="0" smtClean="0"/>
              <a:t>Hauteur 7 m Tarage 3 bars</a:t>
            </a:r>
          </a:p>
          <a:p>
            <a:endParaRPr lang="fr-FR" dirty="0" smtClean="0"/>
          </a:p>
          <a:p>
            <a:r>
              <a:rPr lang="fr-FR" dirty="0" smtClean="0"/>
              <a:t>Volume à absorber :</a:t>
            </a:r>
          </a:p>
          <a:p>
            <a:r>
              <a:rPr lang="fr-FR" dirty="0" err="1" smtClean="0"/>
              <a:t>Vnet</a:t>
            </a:r>
            <a:r>
              <a:rPr lang="fr-FR" dirty="0" smtClean="0"/>
              <a:t> = 1,2 + 3 + 3</a:t>
            </a:r>
          </a:p>
          <a:p>
            <a:r>
              <a:rPr lang="fr-FR" dirty="0" smtClean="0"/>
              <a:t>Pression de gonflage :</a:t>
            </a:r>
          </a:p>
          <a:p>
            <a:r>
              <a:rPr lang="fr-FR" dirty="0" smtClean="0"/>
              <a:t>P0 = 0,7 + 0,3 = 1</a:t>
            </a:r>
          </a:p>
          <a:p>
            <a:r>
              <a:rPr lang="fr-FR" dirty="0" smtClean="0"/>
              <a:t>Rendement du vase = (2,5- 1)/3,5 = 43%</a:t>
            </a:r>
          </a:p>
          <a:p>
            <a:r>
              <a:rPr lang="fr-FR" dirty="0" smtClean="0"/>
              <a:t>Soit un vase de 18 litres</a:t>
            </a:r>
          </a:p>
          <a:p>
            <a:endParaRPr lang="fr-FR" dirty="0"/>
          </a:p>
        </p:txBody>
      </p:sp>
      <p:sp>
        <p:nvSpPr>
          <p:cNvPr id="4" name="Espace réservé du numéro de diapositive 3"/>
          <p:cNvSpPr>
            <a:spLocks noGrp="1"/>
          </p:cNvSpPr>
          <p:nvPr>
            <p:ph type="sldNum" sz="quarter" idx="10"/>
          </p:nvPr>
        </p:nvSpPr>
        <p:spPr/>
        <p:txBody>
          <a:bodyPr/>
          <a:lstStyle/>
          <a:p>
            <a:fld id="{606E5C6C-1E64-49AC-B4D9-9169007C1911}"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r>
              <a:rPr lang="fr-FR" dirty="0" smtClean="0"/>
              <a:t>Les préconisations du fabricant concernant les différentes pressions de fonctionnement et de pré-gonflage du vase, tiennent compte des réglage de la régulation, particulièrement en ce qui concerne la sécurité de protection des capteurs</a:t>
            </a:r>
            <a:r>
              <a:rPr lang="fr-FR" baseline="0" dirty="0" smtClean="0"/>
              <a:t> à la température maximum avant vaporisation.</a:t>
            </a:r>
          </a:p>
          <a:p>
            <a:endParaRPr lang="fr-FR" baseline="0" dirty="0" smtClean="0"/>
          </a:p>
          <a:p>
            <a:r>
              <a:rPr lang="fr-FR" baseline="0" dirty="0" smtClean="0"/>
              <a:t>La pression de pré gonflage du vase d’expansion est de 0.3 à 0.5 bar de moins que la pression de fonctionnement préconisée par le fabricant.</a:t>
            </a:r>
            <a:endParaRPr lang="fr-FR" dirty="0"/>
          </a:p>
        </p:txBody>
      </p:sp>
      <p:sp>
        <p:nvSpPr>
          <p:cNvPr id="4" name="Espace réservé du numéro de diapositive 3"/>
          <p:cNvSpPr>
            <a:spLocks noGrp="1"/>
          </p:cNvSpPr>
          <p:nvPr>
            <p:ph type="sldNum" sz="quarter" idx="10"/>
          </p:nvPr>
        </p:nvSpPr>
        <p:spPr/>
        <p:txBody>
          <a:bodyPr/>
          <a:lstStyle/>
          <a:p>
            <a:fld id="{06A7D79B-582F-4215-8003-CF272CC5200A}"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9D4E3-0927-40D8-BC68-D1B1CEDB7913}" type="slidenum">
              <a:rPr lang="fr-FR"/>
              <a:pPr/>
              <a:t>35</a:t>
            </a:fld>
            <a:endParaRPr lang="fr-FR"/>
          </a:p>
        </p:txBody>
      </p:sp>
      <p:sp>
        <p:nvSpPr>
          <p:cNvPr id="312322" name="Espace réservé de l'image des diapositives 1"/>
          <p:cNvSpPr>
            <a:spLocks noGrp="1" noRot="1" noChangeAspect="1" noTextEdit="1"/>
          </p:cNvSpPr>
          <p:nvPr>
            <p:ph type="sldImg"/>
          </p:nvPr>
        </p:nvSpPr>
        <p:spPr>
          <a:xfrm>
            <a:off x="173038" y="301625"/>
            <a:ext cx="6875462" cy="4760913"/>
          </a:xfrm>
          <a:ln/>
        </p:spPr>
      </p:sp>
      <p:sp>
        <p:nvSpPr>
          <p:cNvPr id="312323" name="Espace réservé des commentaires 2"/>
          <p:cNvSpPr>
            <a:spLocks noGrp="1"/>
          </p:cNvSpPr>
          <p:nvPr>
            <p:ph type="body" idx="1"/>
          </p:nvPr>
        </p:nvSpPr>
        <p:spPr>
          <a:xfrm>
            <a:off x="394131" y="5267623"/>
            <a:ext cx="6415369" cy="4607537"/>
          </a:xfrm>
          <a:noFill/>
          <a:ln>
            <a:solidFill>
              <a:schemeClr val="tx1"/>
            </a:solidFill>
          </a:ln>
        </p:spPr>
        <p:txBody>
          <a:bodyPr lIns="99176" tIns="49587" rIns="99176" bIns="49587"/>
          <a:lstStyle/>
          <a:p>
            <a:r>
              <a:rPr lang="fr-FR">
                <a:latin typeface="Calibri" pitchFamily="34" charset="0"/>
              </a:rPr>
              <a:t>Commentaires :</a:t>
            </a:r>
          </a:p>
          <a:p>
            <a:endParaRPr lang="fr-FR">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r>
              <a:rPr lang="fr-FR" dirty="0" smtClean="0"/>
              <a:t>Remarques :</a:t>
            </a:r>
          </a:p>
          <a:p>
            <a:r>
              <a:rPr lang="fr-FR" dirty="0" smtClean="0"/>
              <a:t>Attention : les joints utilisés pour des installations de CESI doivent être en graphite et non en fibre. Les joints fibres peuvent se dégrader dans le temps sous l’action du mélange Eau + Antigel.</a:t>
            </a:r>
          </a:p>
          <a:p>
            <a:r>
              <a:rPr lang="fr-FR" dirty="0" smtClean="0"/>
              <a:t>Les joints sont souvent fournis par le fabricant du kit CESI.</a:t>
            </a:r>
          </a:p>
          <a:p>
            <a:endParaRPr lang="fr-FR" dirty="0"/>
          </a:p>
        </p:txBody>
      </p:sp>
      <p:sp>
        <p:nvSpPr>
          <p:cNvPr id="4" name="Espace réservé du numéro de diapositive 3"/>
          <p:cNvSpPr>
            <a:spLocks noGrp="1"/>
          </p:cNvSpPr>
          <p:nvPr>
            <p:ph type="sldNum" sz="quarter" idx="10"/>
          </p:nvPr>
        </p:nvSpPr>
        <p:spPr/>
        <p:txBody>
          <a:bodyPr/>
          <a:lstStyle/>
          <a:p>
            <a:fld id="{606E5C6C-1E64-49AC-B4D9-9169007C1911}"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4022937" y="9722882"/>
            <a:ext cx="3076363" cy="511731"/>
          </a:xfrm>
          <a:prstGeom prst="rect">
            <a:avLst/>
          </a:prstGeom>
          <a:noFill/>
          <a:ln w="9525">
            <a:noFill/>
            <a:miter lim="800000"/>
            <a:headEnd/>
            <a:tailEnd/>
          </a:ln>
        </p:spPr>
        <p:txBody>
          <a:bodyPr lIns="99048" tIns="49524" rIns="99048" bIns="49524" anchor="b"/>
          <a:lstStyle/>
          <a:p>
            <a:pPr algn="r" eaLnBrk="0" hangingPunct="0"/>
            <a:fld id="{8C0BF6ED-3BE6-4C13-915F-9B101CFDA2EC}" type="slidenum">
              <a:rPr lang="fr-FR" sz="1300">
                <a:latin typeface="Times" pitchFamily="18" charset="0"/>
                <a:cs typeface="Arial" charset="0"/>
              </a:rPr>
              <a:pPr algn="r" eaLnBrk="0" hangingPunct="0"/>
              <a:t>38</a:t>
            </a:fld>
            <a:endParaRPr lang="fr-FR" sz="1300" dirty="0">
              <a:latin typeface="Times" pitchFamily="18" charset="0"/>
              <a:cs typeface="Arial" charset="0"/>
            </a:endParaRPr>
          </a:p>
        </p:txBody>
      </p:sp>
      <p:sp>
        <p:nvSpPr>
          <p:cNvPr id="265219" name="Rectangle 2"/>
          <p:cNvSpPr>
            <a:spLocks noGrp="1" noRot="1" noChangeAspect="1" noChangeArrowheads="1" noTextEdit="1"/>
          </p:cNvSpPr>
          <p:nvPr>
            <p:ph type="sldImg"/>
          </p:nvPr>
        </p:nvSpPr>
        <p:spPr>
          <a:xfrm>
            <a:off x="60325" y="287338"/>
            <a:ext cx="7058025" cy="4886325"/>
          </a:xfrm>
          <a:ln/>
        </p:spPr>
      </p:sp>
      <p:sp>
        <p:nvSpPr>
          <p:cNvPr id="265220" name="Rectangle 3"/>
          <p:cNvSpPr>
            <a:spLocks noGrp="1" noChangeArrowheads="1"/>
          </p:cNvSpPr>
          <p:nvPr>
            <p:ph type="body" idx="1"/>
          </p:nvPr>
        </p:nvSpPr>
        <p:spPr>
          <a:xfrm>
            <a:off x="445352" y="5255902"/>
            <a:ext cx="6298985" cy="4374586"/>
          </a:xfrm>
          <a:solidFill>
            <a:srgbClr val="FFFFFF"/>
          </a:solidFill>
          <a:ln>
            <a:solidFill>
              <a:srgbClr val="000000"/>
            </a:solidFill>
          </a:ln>
        </p:spPr>
        <p:txBody>
          <a:bodyPr/>
          <a:lstStyle/>
          <a:p>
            <a:r>
              <a:rPr lang="fr-FR"/>
              <a:t>Notes personnelles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91B21EF-86B4-49F1-9D6E-3F433F1CEE98}" type="slidenum">
              <a:rPr lang="fr-FR" smtClean="0">
                <a:cs typeface="Arial" charset="0"/>
              </a:rPr>
              <a:pPr/>
              <a:t>39</a:t>
            </a:fld>
            <a:endParaRPr lang="fr-FR" smtClean="0">
              <a:cs typeface="Arial" charset="0"/>
            </a:endParaRPr>
          </a:p>
        </p:txBody>
      </p:sp>
      <p:sp>
        <p:nvSpPr>
          <p:cNvPr id="61443" name="Rectangle 2"/>
          <p:cNvSpPr>
            <a:spLocks noGrp="1" noRot="1" noChangeAspect="1" noChangeArrowheads="1" noTextEdit="1"/>
          </p:cNvSpPr>
          <p:nvPr>
            <p:ph type="sldImg"/>
          </p:nvPr>
        </p:nvSpPr>
        <p:spPr>
          <a:xfrm>
            <a:off x="779463" y="768350"/>
            <a:ext cx="5540375" cy="3836988"/>
          </a:xfrm>
          <a:ln/>
        </p:spPr>
      </p:sp>
      <p:sp>
        <p:nvSpPr>
          <p:cNvPr id="6144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B47F69F-410E-4A7B-B214-CFC4349C5F4C}" type="slidenum">
              <a:rPr lang="fr-FR"/>
              <a:pPr/>
              <a:t>4</a:t>
            </a:fld>
            <a:endParaRPr lang="fr-FR"/>
          </a:p>
        </p:txBody>
      </p:sp>
      <p:sp>
        <p:nvSpPr>
          <p:cNvPr id="240643" name="Rectangle 2"/>
          <p:cNvSpPr>
            <a:spLocks noGrp="1" noChangeArrowheads="1"/>
          </p:cNvSpPr>
          <p:nvPr>
            <p:ph type="body" idx="1"/>
          </p:nvPr>
        </p:nvSpPr>
        <p:spPr>
          <a:xfrm>
            <a:off x="445352" y="5255902"/>
            <a:ext cx="6298985" cy="4374586"/>
          </a:xfrm>
          <a:solidFill>
            <a:srgbClr val="FFFFFF"/>
          </a:solidFill>
          <a:ln>
            <a:solidFill>
              <a:srgbClr val="000000"/>
            </a:solidFill>
          </a:ln>
        </p:spPr>
        <p:txBody>
          <a:bodyPr/>
          <a:lstStyle/>
          <a:p>
            <a:r>
              <a:rPr lang="fr-FR" dirty="0"/>
              <a:t>120 suivis de CESI ont montré que les besoins en ECS étaient en moyenne plus faibles que prévu. Une famille moyenne consomme en moyenne 33 litres/</a:t>
            </a:r>
            <a:r>
              <a:rPr lang="fr-FR" dirty="0" err="1"/>
              <a:t>jour.personnes</a:t>
            </a:r>
            <a:r>
              <a:rPr lang="fr-FR" dirty="0"/>
              <a:t> à 50°C.</a:t>
            </a:r>
          </a:p>
          <a:p>
            <a:endParaRPr lang="fr-FR" dirty="0"/>
          </a:p>
          <a:p>
            <a:r>
              <a:rPr lang="fr-FR" dirty="0"/>
              <a:t>Nota: Le chauffe-eau solaire peut être directement raccordé à un lave vaisselle adaptés.</a:t>
            </a:r>
          </a:p>
          <a:p>
            <a:r>
              <a:rPr lang="fr-FR" b="1" i="1" dirty="0"/>
              <a:t>Consommation d’eau chaude à 60°C durant un cycle d’un lave vaisselle (12 couverts) : 15 à 25 l soit 0,8 à 1.3 kWh.</a:t>
            </a:r>
          </a:p>
          <a:p>
            <a:r>
              <a:rPr lang="fr-FR" dirty="0"/>
              <a:t>Certaines machines à laver le linge commercialisées comportent deux alimentations en eau ; Eau Froide et Eau chaude. Elles acceptent alors de fonctionner avec de l’ECS solaire.</a:t>
            </a:r>
            <a:endParaRPr lang="fr-FR" sz="1100" dirty="0"/>
          </a:p>
          <a:p>
            <a:pPr defTabSz="990478">
              <a:defRPr/>
            </a:pPr>
            <a:r>
              <a:rPr lang="fr-FR" sz="1300" dirty="0" smtClean="0">
                <a:latin typeface="Arial" charset="0"/>
              </a:rPr>
              <a:t>Pour les autres machines à laver un pré connecteur qui mitige l’ECS solaire en lien avec le programme de la machine peut être installé.</a:t>
            </a:r>
            <a:endParaRPr lang="fr-FR" sz="1100" dirty="0" smtClean="0">
              <a:latin typeface="Arial" charset="0"/>
            </a:endParaRPr>
          </a:p>
        </p:txBody>
      </p:sp>
      <p:sp>
        <p:nvSpPr>
          <p:cNvPr id="240644" name="Rectangle 3"/>
          <p:cNvSpPr>
            <a:spLocks noGrp="1" noRot="1" noChangeAspect="1" noChangeArrowheads="1" noTextEdit="1"/>
          </p:cNvSpPr>
          <p:nvPr>
            <p:ph type="sldImg"/>
          </p:nvPr>
        </p:nvSpPr>
        <p:spPr>
          <a:xfrm>
            <a:off x="58738" y="287338"/>
            <a:ext cx="7058025" cy="4886325"/>
          </a:xfr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796925" y="798513"/>
            <a:ext cx="5522913" cy="3824287"/>
          </a:xfrm>
          <a:ln w="12700"/>
        </p:spPr>
      </p:sp>
      <p:sp>
        <p:nvSpPr>
          <p:cNvPr id="150531" name="Rectangle 3"/>
          <p:cNvSpPr>
            <a:spLocks noGrp="1" noChangeArrowheads="1"/>
          </p:cNvSpPr>
          <p:nvPr>
            <p:ph type="body" idx="1"/>
          </p:nvPr>
        </p:nvSpPr>
        <p:spPr>
          <a:xfrm>
            <a:off x="971551" y="4862513"/>
            <a:ext cx="5176838" cy="4622800"/>
          </a:xfrm>
          <a:noFill/>
          <a:ln/>
        </p:spPr>
        <p:txBody>
          <a:bodyPr lIns="96923" tIns="48462" rIns="96923" bIns="48462"/>
          <a:lstStyle/>
          <a:p>
            <a:pPr eaLnBrk="1" hangingPunct="1"/>
            <a:r>
              <a:rPr lang="fr-FR" b="1" dirty="0" smtClean="0"/>
              <a:t>Mesure de l'énergie solaire sur le circuit capteur</a:t>
            </a:r>
          </a:p>
          <a:p>
            <a:pPr eaLnBrk="1" hangingPunct="1"/>
            <a:endParaRPr lang="fr-FR" b="1" dirty="0" smtClean="0"/>
          </a:p>
          <a:p>
            <a:pPr eaLnBrk="1" hangingPunct="1"/>
            <a:r>
              <a:rPr lang="fr-FR" dirty="0" smtClean="0"/>
              <a:t>Si on compare deux CESI, qui ne se différencient que par le ballon de stockage (même surface de capteurs, même localisation, même service en eau chaude sanitaire) par une mesure de l'énergie annuelle délivrée par le capteur, on est tenté de conclure que le système le plus "performant" est celui pour lequel la production du capteur solaire est la plus élevée. Dans l'exemple, ce serait celui qui produit 2600 kWh.</a:t>
            </a:r>
          </a:p>
        </p:txBody>
      </p:sp>
      <p:sp>
        <p:nvSpPr>
          <p:cNvPr id="150532" name="Espace réservé du numéro de diapositive 14"/>
          <p:cNvSpPr>
            <a:spLocks noGrp="1"/>
          </p:cNvSpPr>
          <p:nvPr>
            <p:ph type="sldNum" sz="quarter" idx="5"/>
          </p:nvPr>
        </p:nvSpPr>
        <p:spPr>
          <a:noFill/>
        </p:spPr>
        <p:txBody>
          <a:bodyPr/>
          <a:lstStyle/>
          <a:p>
            <a:fld id="{1264D6FD-C3BF-4A55-B2DB-8B89FE707DAE}" type="slidenum">
              <a:rPr lang="fr-FR" smtClean="0"/>
              <a:pPr/>
              <a:t>41</a:t>
            </a:fld>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796925" y="798513"/>
            <a:ext cx="5522913" cy="3824287"/>
          </a:xfrm>
          <a:ln w="12700"/>
        </p:spPr>
      </p:sp>
      <p:sp>
        <p:nvSpPr>
          <p:cNvPr id="150531" name="Rectangle 3"/>
          <p:cNvSpPr>
            <a:spLocks noGrp="1" noChangeArrowheads="1"/>
          </p:cNvSpPr>
          <p:nvPr>
            <p:ph type="body" idx="1"/>
          </p:nvPr>
        </p:nvSpPr>
        <p:spPr>
          <a:xfrm>
            <a:off x="971551" y="4862513"/>
            <a:ext cx="5176838" cy="4622800"/>
          </a:xfrm>
          <a:noFill/>
          <a:ln/>
        </p:spPr>
        <p:txBody>
          <a:bodyPr lIns="96923" tIns="48462" rIns="96923" bIns="48462"/>
          <a:lstStyle/>
          <a:p>
            <a:pPr eaLnBrk="1" hangingPunct="1"/>
            <a:r>
              <a:rPr lang="fr-FR" b="1" dirty="0" smtClean="0"/>
              <a:t>Etude du système complet</a:t>
            </a:r>
          </a:p>
          <a:p>
            <a:pPr eaLnBrk="1" hangingPunct="1"/>
            <a:endParaRPr lang="fr-FR" b="1" dirty="0" smtClean="0"/>
          </a:p>
          <a:p>
            <a:pPr eaLnBrk="1" hangingPunct="1"/>
            <a:r>
              <a:rPr lang="fr-FR" dirty="0" smtClean="0"/>
              <a:t>Les CESI présentés précédemment ne sont pas complets, puisque l'appoint n'y figurait pas.</a:t>
            </a:r>
          </a:p>
          <a:p>
            <a:pPr eaLnBrk="1" hangingPunct="1"/>
            <a:r>
              <a:rPr lang="fr-FR" dirty="0" smtClean="0"/>
              <a:t>Pour apprécier correctement les performances, il faut faire le bilan thermique complet. Dans le premier système, le ballon est de qualité médiocre, et a beaucoup plus de pertes que le deuxième. Ceci favorise la productivité du capteur, puisque les besoins apparents "vus" par le capteur solaire sont plus élevés. Mais en contrepartie, la consommation d'appoint nécessaire pour boucler le bilan est également plus importante. Ne pas oublier de prendre également en considération le rendement du système d’appoint qui peut être plus ou moins bon.</a:t>
            </a:r>
          </a:p>
          <a:p>
            <a:pPr eaLnBrk="1" hangingPunct="1"/>
            <a:r>
              <a:rPr lang="fr-FR" dirty="0" smtClean="0"/>
              <a:t>En définitive, le CESI du bas est plus performant puisque sa consommation d'appoint est plus faible. </a:t>
            </a:r>
          </a:p>
          <a:p>
            <a:pPr eaLnBrk="1" hangingPunct="1"/>
            <a:r>
              <a:rPr lang="fr-FR" dirty="0" smtClean="0"/>
              <a:t>C'est bien cette consommation d'appoint qui est le critère essentiel, puisqu'elle intéresse directement non seulement le porte-monnaie de l'utilisateur, mais également la collectivité à travers des consommations d'énergies primaires et des pollutions plus faibles</a:t>
            </a:r>
          </a:p>
        </p:txBody>
      </p:sp>
      <p:sp>
        <p:nvSpPr>
          <p:cNvPr id="150532" name="Espace réservé du numéro de diapositive 14"/>
          <p:cNvSpPr>
            <a:spLocks noGrp="1"/>
          </p:cNvSpPr>
          <p:nvPr>
            <p:ph type="sldNum" sz="quarter" idx="5"/>
          </p:nvPr>
        </p:nvSpPr>
        <p:spPr>
          <a:noFill/>
        </p:spPr>
        <p:txBody>
          <a:bodyPr/>
          <a:lstStyle/>
          <a:p>
            <a:fld id="{1264D6FD-C3BF-4A55-B2DB-8B89FE707DAE}" type="slidenum">
              <a:rPr lang="fr-FR" smtClean="0"/>
              <a:pPr/>
              <a:t>42</a:t>
            </a:fld>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842963" y="798513"/>
            <a:ext cx="5413375" cy="3749675"/>
          </a:xfrm>
          <a:ln/>
        </p:spPr>
      </p:sp>
      <p:sp>
        <p:nvSpPr>
          <p:cNvPr id="156675" name="Rectangle 3"/>
          <p:cNvSpPr>
            <a:spLocks noGrp="1" noChangeArrowheads="1"/>
          </p:cNvSpPr>
          <p:nvPr>
            <p:ph type="body" idx="1"/>
          </p:nvPr>
        </p:nvSpPr>
        <p:spPr>
          <a:xfrm>
            <a:off x="923926" y="4876801"/>
            <a:ext cx="5249863" cy="4575175"/>
          </a:xfrm>
          <a:noFill/>
          <a:ln/>
        </p:spPr>
        <p:txBody>
          <a:bodyPr lIns="94896" tIns="47447" rIns="94896" bIns="47447"/>
          <a:lstStyle/>
          <a:p>
            <a:pPr eaLnBrk="1" hangingPunct="1"/>
            <a:r>
              <a:rPr lang="fr-FR" dirty="0" smtClean="0"/>
              <a:t>Ici le taux de couverture et productivité sont calculés au niveau de l'énergie "utile" (= énergie délivrée au niveau des besoins)</a:t>
            </a:r>
          </a:p>
          <a:p>
            <a:pPr eaLnBrk="1" hangingPunct="1"/>
            <a:r>
              <a:rPr lang="fr-FR" dirty="0" smtClean="0"/>
              <a:t>C'est la méthode "française" utilisée notamment dans les logiciels SOLO et SIMSOL.</a:t>
            </a:r>
          </a:p>
        </p:txBody>
      </p:sp>
      <p:sp>
        <p:nvSpPr>
          <p:cNvPr id="156676" name="Espace réservé du numéro de diapositive 14"/>
          <p:cNvSpPr>
            <a:spLocks noGrp="1"/>
          </p:cNvSpPr>
          <p:nvPr>
            <p:ph type="sldNum" sz="quarter" idx="5"/>
          </p:nvPr>
        </p:nvSpPr>
        <p:spPr>
          <a:noFill/>
        </p:spPr>
        <p:txBody>
          <a:bodyPr/>
          <a:lstStyle/>
          <a:p>
            <a:fld id="{DF82D5A3-D80E-45E3-A7A7-8B732915E1C1}" type="slidenum">
              <a:rPr lang="fr-FR" smtClean="0"/>
              <a:pPr/>
              <a:t>43</a:t>
            </a:fld>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EBB793-3FA6-4666-BE92-AEFEF6D446FE}" type="slidenum">
              <a:rPr lang="fr-FR">
                <a:solidFill>
                  <a:prstClr val="black"/>
                </a:solidFill>
              </a:rPr>
              <a:pPr/>
              <a:t>44</a:t>
            </a:fld>
            <a:endParaRPr lang="fr-FR">
              <a:solidFill>
                <a:prstClr val="black"/>
              </a:solidFill>
            </a:endParaRPr>
          </a:p>
        </p:txBody>
      </p:sp>
      <p:sp>
        <p:nvSpPr>
          <p:cNvPr id="1018882" name="Rectangle 2"/>
          <p:cNvSpPr>
            <a:spLocks noGrp="1" noRot="1" noChangeAspect="1" noChangeArrowheads="1" noTextEdit="1"/>
          </p:cNvSpPr>
          <p:nvPr>
            <p:ph type="sldImg"/>
          </p:nvPr>
        </p:nvSpPr>
        <p:spPr bwMode="auto">
          <a:xfrm>
            <a:off x="115888" y="314325"/>
            <a:ext cx="6961187" cy="4819650"/>
          </a:xfrm>
          <a:prstGeom prst="rect">
            <a:avLst/>
          </a:prstGeom>
          <a:noFill/>
        </p:spPr>
      </p:sp>
      <p:sp>
        <p:nvSpPr>
          <p:cNvPr id="1018883" name="Rectangle 3"/>
          <p:cNvSpPr>
            <a:spLocks noGrp="1" noChangeArrowheads="1"/>
          </p:cNvSpPr>
          <p:nvPr>
            <p:ph type="body" idx="1"/>
          </p:nvPr>
        </p:nvSpPr>
        <p:spPr bwMode="auto">
          <a:xfrm>
            <a:off x="443295" y="5267482"/>
            <a:ext cx="6302035" cy="4363176"/>
          </a:xfrm>
          <a:prstGeom prst="rect">
            <a:avLst/>
          </a:prstGeom>
          <a:solidFill>
            <a:srgbClr val="FFFFFF"/>
          </a:solidFill>
          <a:ln>
            <a:miter lim="800000"/>
            <a:headEnd/>
            <a:tailEnd/>
          </a:ln>
        </p:spPr>
        <p:txBody>
          <a:bodyPr lIns="99266" tIns="49633" rIns="99266" bIns="49633"/>
          <a:lstStyle/>
          <a:p>
            <a:pPr algn="just" eaLnBrk="1" hangingPunct="1"/>
            <a:r>
              <a:rPr lang="fr-FR" b="1" dirty="0" smtClean="0">
                <a:cs typeface="Times New Roman" pitchFamily="18" charset="0"/>
              </a:rPr>
              <a:t>Rayonnement solaire, demande et apport solaire</a:t>
            </a:r>
            <a:endParaRPr lang="de-DE" b="1" dirty="0" smtClean="0">
              <a:cs typeface="Times" pitchFamily="18" charset="0"/>
            </a:endParaRPr>
          </a:p>
          <a:p>
            <a:pPr algn="just" eaLnBrk="1" hangingPunct="1"/>
            <a:endParaRPr lang="fr-FR" dirty="0" smtClean="0">
              <a:cs typeface="Times New Roman" pitchFamily="18" charset="0"/>
            </a:endParaRPr>
          </a:p>
          <a:p>
            <a:pPr algn="just" eaLnBrk="1" hangingPunct="1"/>
            <a:r>
              <a:rPr lang="fr-FR" dirty="0" smtClean="0">
                <a:cs typeface="Times New Roman" pitchFamily="18" charset="0"/>
              </a:rPr>
              <a:t>Remarques: </a:t>
            </a:r>
            <a:endParaRPr lang="de-DE" dirty="0" smtClean="0">
              <a:cs typeface="Times" pitchFamily="18" charset="0"/>
            </a:endParaRPr>
          </a:p>
          <a:p>
            <a:pPr algn="just" eaLnBrk="1" hangingPunct="1">
              <a:buFontTx/>
              <a:buChar char="-"/>
            </a:pPr>
            <a:r>
              <a:rPr lang="fr-FR" dirty="0" smtClean="0">
                <a:cs typeface="Times New Roman" pitchFamily="18" charset="0"/>
              </a:rPr>
              <a:t>Le rayonnement solaire est disponible en plus grande quantité en été qu'en hiver. </a:t>
            </a:r>
          </a:p>
          <a:p>
            <a:pPr algn="just" eaLnBrk="1" hangingPunct="1"/>
            <a:r>
              <a:rPr lang="fr-FR" dirty="0" smtClean="0">
                <a:cs typeface="Times New Roman" pitchFamily="18" charset="0"/>
              </a:rPr>
              <a:t>Un système solaire doit être adapté et donc envisager l'apport énergétique à ce type d'application.</a:t>
            </a:r>
            <a:r>
              <a:rPr lang="fr-FR" b="1" u="sng" dirty="0" smtClean="0">
                <a:cs typeface="Times New Roman" pitchFamily="18" charset="0"/>
              </a:rPr>
              <a:t> </a:t>
            </a:r>
          </a:p>
        </p:txBody>
      </p:sp>
      <p:pic>
        <p:nvPicPr>
          <p:cNvPr id="1018884" name="Picture 4"/>
          <p:cNvPicPr>
            <a:picLocks noChangeAspect="1" noChangeArrowheads="1"/>
          </p:cNvPicPr>
          <p:nvPr/>
        </p:nvPicPr>
        <p:blipFill>
          <a:blip r:embed="rId3"/>
          <a:srcRect/>
          <a:stretch>
            <a:fillRect/>
          </a:stretch>
        </p:blipFill>
        <p:spPr bwMode="auto">
          <a:xfrm>
            <a:off x="1275297" y="6517835"/>
            <a:ext cx="4363456" cy="2650880"/>
          </a:xfrm>
          <a:prstGeom prst="rect">
            <a:avLst/>
          </a:prstGeom>
          <a:noFill/>
          <a:ln w="12700">
            <a:noFill/>
            <a:miter lim="800000"/>
            <a:headEnd type="none" w="sm" len="sm"/>
            <a:tailEnd type="none" w="sm" len="sm"/>
          </a:ln>
          <a:effectLst/>
        </p:spPr>
      </p:pic>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pPr algn="just"/>
            <a:r>
              <a:rPr lang="fr-FR" dirty="0" smtClean="0"/>
              <a:t>Remarques :</a:t>
            </a:r>
          </a:p>
          <a:p>
            <a:pPr algn="just"/>
            <a:r>
              <a:rPr lang="fr-FR" dirty="0" smtClean="0"/>
              <a:t>Plus la surface de capteurs est grande, plus l’installation peut produire de kWh, mais plus faible est la productivité. Pourquoi ? Parce que la température des capteurs s’élevant, leur rendement diminue.</a:t>
            </a:r>
          </a:p>
          <a:p>
            <a:pPr algn="just"/>
            <a:r>
              <a:rPr lang="fr-FR" dirty="0" smtClean="0"/>
              <a:t>Comme le montre la courbe ci-dessus :</a:t>
            </a:r>
          </a:p>
          <a:p>
            <a:pPr algn="just">
              <a:buFontTx/>
              <a:buChar char="•"/>
            </a:pPr>
            <a:r>
              <a:rPr lang="fr-FR" dirty="0" smtClean="0"/>
              <a:t> pour une installation de 4 m² de capteurs, chaque m² produit 450 kWh/an</a:t>
            </a:r>
          </a:p>
          <a:p>
            <a:pPr algn="just">
              <a:buFontTx/>
              <a:buChar char="•"/>
            </a:pPr>
            <a:r>
              <a:rPr lang="fr-FR" dirty="0" smtClean="0"/>
              <a:t> pour une installation qui comprendrait 8 m² pour les mêmes besoins, la productivité de chaque m² ne serait plus que de 280 kWh/an.</a:t>
            </a:r>
          </a:p>
          <a:p>
            <a:pPr algn="just"/>
            <a:endParaRPr lang="fr-FR" dirty="0" smtClean="0"/>
          </a:p>
          <a:p>
            <a:pPr algn="just"/>
            <a:r>
              <a:rPr lang="fr-FR" dirty="0" smtClean="0"/>
              <a:t>Un facteur important influençant la productivité solaire est la consommation d’eau chaude sanitaire. Plus la consommation est élevée et plus le système est productif. Ne pas hésiter à raccorder l’installation solaire à tous équipements consommateurs d’eau chaude.</a:t>
            </a:r>
          </a:p>
          <a:p>
            <a:pPr algn="just"/>
            <a:endParaRPr lang="fr-FR" dirty="0" smtClean="0"/>
          </a:p>
          <a:p>
            <a:pPr algn="just"/>
            <a:r>
              <a:rPr lang="fr-FR" b="1" dirty="0" smtClean="0"/>
              <a:t>Un équilibre est à trouver entre le taux de couverture et la productivité solaire. Il ne faut en aucun cas favoriser un taux de couverture élevé. Cela entraînerait un important surdimensionnement de l’installation et donc un coût d’investissement élevé ainsi que des risques de fortes surchauffes. Plus la productivité de votre installation sera élevée (au minima 400 kWh/m².an) (tout en gardant un taux de couverture viable de l’ordre de 50%), plus l’installation sera performante et rentable.</a:t>
            </a:r>
            <a:endParaRPr lang="fr-FR" dirty="0"/>
          </a:p>
        </p:txBody>
      </p:sp>
      <p:sp>
        <p:nvSpPr>
          <p:cNvPr id="4" name="Espace réservé du numéro de diapositive 3"/>
          <p:cNvSpPr>
            <a:spLocks noGrp="1"/>
          </p:cNvSpPr>
          <p:nvPr>
            <p:ph type="sldNum" sz="quarter" idx="10"/>
          </p:nvPr>
        </p:nvSpPr>
        <p:spPr/>
        <p:txBody>
          <a:bodyPr/>
          <a:lstStyle/>
          <a:p>
            <a:fld id="{239D3B41-13F2-4142-9BB3-FA7C120575BA}"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r>
              <a:rPr lang="fr-FR" dirty="0" smtClean="0"/>
              <a:t>Approche économique d’une installation solaire.</a:t>
            </a:r>
          </a:p>
          <a:p>
            <a:r>
              <a:rPr lang="fr-FR" b="1" dirty="0" smtClean="0"/>
              <a:t>Calcul du prix d’un litre d’eau chaude solaire </a:t>
            </a:r>
            <a:r>
              <a:rPr lang="fr-FR" dirty="0" smtClean="0"/>
              <a:t>sur 20 ans</a:t>
            </a:r>
            <a:r>
              <a:rPr lang="fr-FR" baseline="0" dirty="0" smtClean="0"/>
              <a:t> (durée de vie moyenne d’un CESI) qui tient compte de l’investissement réalisé, déduction faite des aides, subventions et crédit d’impôt, avec un taux de couverture annuel de 65%.</a:t>
            </a:r>
          </a:p>
          <a:p>
            <a:r>
              <a:rPr lang="fr-FR" baseline="0" dirty="0" smtClean="0"/>
              <a:t>Exemple : </a:t>
            </a:r>
            <a:r>
              <a:rPr lang="fr-FR" sz="1300" dirty="0" smtClean="0">
                <a:solidFill>
                  <a:srgbClr val="000000"/>
                </a:solidFill>
                <a:latin typeface="Times New Roman" pitchFamily="18" charset="0"/>
              </a:rPr>
              <a:t>200l x 365j x 20 ans = 1 460 000 litres. Taux de couverture de 65%, soit 949 000 litres d’eau chaude produit par le solaire. Montant de l’investissement engagé : 5 500.00€ TTC; 50 % de crédit d’impôt sur la fourniture, soit 2 000.00€; surcout solaire de 3 500.00€, divisé par le volume d’eau chaude produit, cela nous donne un prix de litre d’eau chaude à 0.0037€ stable sur 20 ans, voire 25 ans !!!...</a:t>
            </a:r>
          </a:p>
          <a:p>
            <a:endParaRPr lang="fr-FR" sz="1300" dirty="0" smtClean="0">
              <a:solidFill>
                <a:srgbClr val="000000"/>
              </a:solidFill>
              <a:latin typeface="Times New Roman" pitchFamily="18" charset="0"/>
            </a:endParaRPr>
          </a:p>
          <a:p>
            <a:r>
              <a:rPr lang="fr-FR" sz="1300" dirty="0" smtClean="0">
                <a:solidFill>
                  <a:srgbClr val="000000"/>
                </a:solidFill>
                <a:latin typeface="Times New Roman" pitchFamily="18" charset="0"/>
              </a:rPr>
              <a:t>Pour le calcul du temps de retour, il faut bien définir le montant du surcoût solaire en prenant le montant des travaux et déduire les aides, subventions et crédit d’impôt dont le propriétaire peut bénéficier au jour de l’installation.</a:t>
            </a:r>
          </a:p>
          <a:p>
            <a:r>
              <a:rPr lang="fr-FR" sz="1300" dirty="0" smtClean="0">
                <a:solidFill>
                  <a:srgbClr val="000000"/>
                </a:solidFill>
                <a:latin typeface="Times New Roman" pitchFamily="18" charset="0"/>
              </a:rPr>
              <a:t>La consommation d’énergie pour la production d’eau chaude est très difficile à définir car elle varie chaque jour de l’année; les appareils de production d’eau chaude ont des rendements inconnus et également très variables. Donc l’économie réelle est difficile à appréhender avec précision.</a:t>
            </a:r>
          </a:p>
          <a:p>
            <a:r>
              <a:rPr lang="fr-FR" sz="1300" dirty="0" smtClean="0">
                <a:solidFill>
                  <a:srgbClr val="000000"/>
                </a:solidFill>
                <a:latin typeface="Times New Roman" pitchFamily="18" charset="0"/>
              </a:rPr>
              <a:t>Le solaire thermique c’est chauffer</a:t>
            </a:r>
            <a:r>
              <a:rPr lang="fr-FR" sz="1300" baseline="0" dirty="0" smtClean="0">
                <a:solidFill>
                  <a:srgbClr val="000000"/>
                </a:solidFill>
                <a:latin typeface="Times New Roman" pitchFamily="18" charset="0"/>
              </a:rPr>
              <a:t> son eau pour 1€00 par jour (soit 2 malabars ou 2 cigarettes,…)</a:t>
            </a:r>
            <a:endParaRPr lang="fr-FR" sz="1300" dirty="0" smtClean="0">
              <a:solidFill>
                <a:srgbClr val="000000"/>
              </a:solidFill>
              <a:latin typeface="Times New Roman" pitchFamily="18" charset="0"/>
            </a:endParaRPr>
          </a:p>
          <a:p>
            <a:r>
              <a:rPr lang="fr-FR" sz="1300" dirty="0" smtClean="0">
                <a:solidFill>
                  <a:srgbClr val="000000"/>
                </a:solidFill>
                <a:latin typeface="Times New Roman" pitchFamily="18" charset="0"/>
              </a:rPr>
              <a:t>Voir aussi le prix du kWh solaire sur 25 ans.</a:t>
            </a:r>
            <a:endParaRPr lang="fr-FR" dirty="0"/>
          </a:p>
        </p:txBody>
      </p:sp>
      <p:sp>
        <p:nvSpPr>
          <p:cNvPr id="4" name="Espace réservé du numéro de diapositive 3"/>
          <p:cNvSpPr>
            <a:spLocks noGrp="1"/>
          </p:cNvSpPr>
          <p:nvPr>
            <p:ph type="sldNum" sz="quarter" idx="10"/>
          </p:nvPr>
        </p:nvSpPr>
        <p:spPr/>
        <p:txBody>
          <a:bodyPr/>
          <a:lstStyle/>
          <a:p>
            <a:fld id="{239D3B41-13F2-4142-9BB3-FA7C120575BA}"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39D3B41-13F2-4142-9BB3-FA7C120575BA}" type="slidenum">
              <a:rPr lang="fr-FR" smtClean="0"/>
              <a:pPr/>
              <a:t>47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CEF24C1-A82C-4432-8F31-86BE4236014E}" type="slidenum">
              <a:rPr lang="fr-FR"/>
              <a:pPr/>
              <a:t>5</a:t>
            </a:fld>
            <a:endParaRPr lang="fr-FR"/>
          </a:p>
        </p:txBody>
      </p:sp>
      <p:sp>
        <p:nvSpPr>
          <p:cNvPr id="230403" name="Rectangle 2"/>
          <p:cNvSpPr>
            <a:spLocks noGrp="1" noRot="1" noChangeAspect="1" noChangeArrowheads="1" noTextEdit="1"/>
          </p:cNvSpPr>
          <p:nvPr>
            <p:ph type="sldImg"/>
          </p:nvPr>
        </p:nvSpPr>
        <p:spPr>
          <a:xfrm>
            <a:off x="58738" y="287338"/>
            <a:ext cx="7058025" cy="4886325"/>
          </a:xfrm>
          <a:ln/>
        </p:spPr>
      </p:sp>
      <p:sp>
        <p:nvSpPr>
          <p:cNvPr id="230404" name="Rectangle 3"/>
          <p:cNvSpPr>
            <a:spLocks noGrp="1" noChangeArrowheads="1"/>
          </p:cNvSpPr>
          <p:nvPr>
            <p:ph type="body" idx="1"/>
          </p:nvPr>
        </p:nvSpPr>
        <p:spPr>
          <a:xfrm>
            <a:off x="445352" y="5255902"/>
            <a:ext cx="6298985" cy="4374586"/>
          </a:xfrm>
          <a:solidFill>
            <a:srgbClr val="FFFFFF"/>
          </a:solidFill>
          <a:ln>
            <a:solidFill>
              <a:srgbClr val="000000"/>
            </a:solidFill>
          </a:ln>
        </p:spPr>
        <p:txBody>
          <a:bodyPr/>
          <a:lstStyle/>
          <a:p>
            <a:r>
              <a:rPr lang="fr-FR" dirty="0" smtClean="0"/>
              <a:t>Hypothèses </a:t>
            </a:r>
            <a:r>
              <a:rPr lang="fr-FR" dirty="0"/>
              <a:t>de calcul</a:t>
            </a:r>
          </a:p>
          <a:p>
            <a:r>
              <a:rPr lang="fr-FR" dirty="0" smtClean="0"/>
              <a:t>{[(X </a:t>
            </a:r>
            <a:r>
              <a:rPr lang="fr-FR" dirty="0"/>
              <a:t>litres / jour x </a:t>
            </a:r>
            <a:r>
              <a:rPr lang="fr-FR" dirty="0" smtClean="0"/>
              <a:t>340jours)/1000] </a:t>
            </a:r>
            <a:r>
              <a:rPr lang="fr-FR" dirty="0"/>
              <a:t>x </a:t>
            </a:r>
            <a:r>
              <a:rPr lang="fr-FR" dirty="0" smtClean="0"/>
              <a:t>(50-10) </a:t>
            </a:r>
            <a:r>
              <a:rPr lang="fr-FR" dirty="0"/>
              <a:t>x </a:t>
            </a:r>
            <a:r>
              <a:rPr lang="fr-FR" dirty="0" smtClean="0"/>
              <a:t>1,16} /</a:t>
            </a:r>
            <a:r>
              <a:rPr lang="fr-FR" baseline="0" dirty="0" smtClean="0"/>
              <a:t> 0.63</a:t>
            </a:r>
            <a:r>
              <a:rPr lang="fr-FR" dirty="0" smtClean="0"/>
              <a:t>   en kWh</a:t>
            </a:r>
          </a:p>
          <a:p>
            <a:endParaRPr lang="fr-FR" dirty="0" smtClean="0"/>
          </a:p>
          <a:p>
            <a:r>
              <a:rPr lang="fr-FR" sz="1200" kern="1200" dirty="0" smtClean="0">
                <a:solidFill>
                  <a:schemeClr val="tx1"/>
                </a:solidFill>
                <a:latin typeface="+mn-lt"/>
                <a:ea typeface="+mn-ea"/>
                <a:cs typeface="+mn-cs"/>
              </a:rPr>
              <a:t>Les hypothèses retenues dans l’estimation des consommations pour un chauffe-eau électrique :</a:t>
            </a:r>
            <a:endParaRPr lang="fr-FR" dirty="0" smtClean="0"/>
          </a:p>
          <a:p>
            <a:r>
              <a:rPr lang="fr-FR" sz="1200" kern="1200" dirty="0" smtClean="0">
                <a:solidFill>
                  <a:schemeClr val="tx1"/>
                </a:solidFill>
                <a:latin typeface="+mn-lt"/>
                <a:ea typeface="+mn-ea"/>
                <a:cs typeface="+mn-cs"/>
              </a:rPr>
              <a:t>Taux d’occupation :</a:t>
            </a:r>
            <a:r>
              <a:rPr lang="fr-FR" sz="1200" b="1" kern="1200" dirty="0" smtClean="0">
                <a:solidFill>
                  <a:schemeClr val="tx1"/>
                </a:solidFill>
                <a:latin typeface="+mn-lt"/>
                <a:ea typeface="+mn-ea"/>
                <a:cs typeface="+mn-cs"/>
              </a:rPr>
              <a:t>340 jours d’occupation</a:t>
            </a:r>
            <a:r>
              <a:rPr lang="fr-FR" sz="1200" kern="1200" dirty="0" smtClean="0">
                <a:solidFill>
                  <a:schemeClr val="tx1"/>
                </a:solidFill>
                <a:latin typeface="+mn-lt"/>
                <a:ea typeface="+mn-ea"/>
                <a:cs typeface="+mn-cs"/>
              </a:rPr>
              <a:t> avec la présence continue d’au moins une personne</a:t>
            </a:r>
            <a:endParaRPr lang="fr-FR" dirty="0" smtClean="0"/>
          </a:p>
          <a:p>
            <a:r>
              <a:rPr lang="fr-FR" sz="1200" kern="1200" dirty="0" smtClean="0">
                <a:solidFill>
                  <a:schemeClr val="tx1"/>
                </a:solidFill>
                <a:latin typeface="+mn-lt"/>
                <a:ea typeface="+mn-ea"/>
                <a:cs typeface="+mn-cs"/>
              </a:rPr>
              <a:t>Consommation journalière :</a:t>
            </a:r>
            <a:endParaRPr lang="fr-FR" dirty="0" smtClean="0"/>
          </a:p>
          <a:p>
            <a:r>
              <a:rPr lang="fr-FR" sz="1200" b="1" kern="1200" dirty="0" smtClean="0">
                <a:solidFill>
                  <a:schemeClr val="tx1"/>
                </a:solidFill>
                <a:latin typeface="+mn-lt"/>
                <a:ea typeface="+mn-ea"/>
                <a:cs typeface="+mn-cs"/>
              </a:rPr>
              <a:t>138 litres à 60°C</a:t>
            </a:r>
            <a:r>
              <a:rPr lang="fr-FR" sz="1200" kern="1200" dirty="0" smtClean="0">
                <a:solidFill>
                  <a:schemeClr val="tx1"/>
                </a:solidFill>
                <a:latin typeface="+mn-lt"/>
                <a:ea typeface="+mn-ea"/>
                <a:cs typeface="+mn-cs"/>
              </a:rPr>
              <a:t> soit 34 litres par personne c’est à dire un besoin annuel d’ECS de 2721 kWh.</a:t>
            </a:r>
            <a:endParaRPr lang="fr-FR" dirty="0" smtClean="0"/>
          </a:p>
          <a:p>
            <a:r>
              <a:rPr lang="fr-FR" sz="1000" kern="1200" dirty="0" smtClean="0">
                <a:solidFill>
                  <a:schemeClr val="tx1"/>
                </a:solidFill>
                <a:latin typeface="+mn-lt"/>
                <a:ea typeface="+mn-ea"/>
                <a:cs typeface="+mn-cs"/>
              </a:rPr>
              <a:t>Note : les ratios pour une famille assez consommatrice sont compris entre 24 et 40 litres par personne et par jour soit 1893 et 3155 kWh/an.</a:t>
            </a:r>
            <a:endParaRPr lang="fr-FR" sz="1000" dirty="0" smtClean="0"/>
          </a:p>
          <a:p>
            <a:r>
              <a:rPr lang="fr-FR" sz="1200" kern="1200" dirty="0" smtClean="0">
                <a:solidFill>
                  <a:schemeClr val="tx1"/>
                </a:solidFill>
                <a:latin typeface="+mn-lt"/>
                <a:ea typeface="+mn-ea"/>
                <a:cs typeface="+mn-cs"/>
              </a:rPr>
              <a:t> </a:t>
            </a:r>
            <a:endParaRPr lang="fr-FR" dirty="0" smtClean="0"/>
          </a:p>
          <a:p>
            <a:r>
              <a:rPr lang="fr-FR" sz="1200" kern="1200" dirty="0" smtClean="0">
                <a:solidFill>
                  <a:schemeClr val="tx1"/>
                </a:solidFill>
                <a:latin typeface="+mn-lt"/>
                <a:ea typeface="+mn-ea"/>
                <a:cs typeface="+mn-cs"/>
              </a:rPr>
              <a:t>Les douches représentent 88 litres à 60°C (soit 64% des besoins journaliers), la vaisselle représente 10 litres à 60°C (soit 7% des besoins journaliers), les petits usages et nettoyage représentent 40 litres à 60°C (soit 29% des besoins journaliers)</a:t>
            </a:r>
            <a:endParaRPr lang="fr-FR" dirty="0" smtClean="0"/>
          </a:p>
          <a:p>
            <a:r>
              <a:rPr lang="fr-FR" sz="1200" kern="1200" dirty="0" smtClean="0">
                <a:solidFill>
                  <a:schemeClr val="tx1"/>
                </a:solidFill>
                <a:latin typeface="+mn-lt"/>
                <a:ea typeface="+mn-ea"/>
                <a:cs typeface="+mn-cs"/>
              </a:rPr>
              <a:t>Rendement annuel de la résistance électrique :</a:t>
            </a:r>
            <a:r>
              <a:rPr lang="fr-FR" sz="1200"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100%</a:t>
            </a:r>
            <a:endParaRPr lang="fr-FR" dirty="0" smtClean="0"/>
          </a:p>
          <a:p>
            <a:r>
              <a:rPr lang="fr-FR" sz="1200" kern="1200" dirty="0" smtClean="0">
                <a:solidFill>
                  <a:schemeClr val="tx1"/>
                </a:solidFill>
                <a:latin typeface="+mn-lt"/>
                <a:ea typeface="+mn-ea"/>
                <a:cs typeface="+mn-cs"/>
              </a:rPr>
              <a:t>Pertes du ballon :</a:t>
            </a:r>
            <a:r>
              <a:rPr lang="fr-FR" sz="1200" kern="1200" baseline="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Qpr</a:t>
            </a:r>
            <a:r>
              <a:rPr lang="fr-FR" sz="1200" b="1" kern="1200" dirty="0" smtClean="0">
                <a:solidFill>
                  <a:schemeClr val="tx1"/>
                </a:solidFill>
                <a:latin typeface="+mn-lt"/>
                <a:ea typeface="+mn-ea"/>
                <a:cs typeface="+mn-cs"/>
              </a:rPr>
              <a:t> de 2,8 kWh/24h</a:t>
            </a:r>
            <a:r>
              <a:rPr lang="fr-FR" sz="1200" kern="1200" dirty="0" smtClean="0">
                <a:solidFill>
                  <a:schemeClr val="tx1"/>
                </a:solidFill>
                <a:latin typeface="+mn-lt"/>
                <a:ea typeface="+mn-ea"/>
                <a:cs typeface="+mn-cs"/>
              </a:rPr>
              <a:t> (chauffe eau de 300 litres de catégorie B) *</a:t>
            </a:r>
            <a:endParaRPr lang="fr-FR" dirty="0" smtClean="0"/>
          </a:p>
          <a:p>
            <a:r>
              <a:rPr lang="fr-FR" sz="1200" kern="1200" dirty="0" smtClean="0">
                <a:solidFill>
                  <a:schemeClr val="tx1"/>
                </a:solidFill>
                <a:latin typeface="+mn-lt"/>
                <a:ea typeface="+mn-ea"/>
                <a:cs typeface="+mn-cs"/>
              </a:rPr>
              <a:t>Rendement annuel du ballon électrique</a:t>
            </a:r>
            <a:r>
              <a:rPr lang="fr-FR" sz="1200" kern="1200" baseline="0" dirty="0" smtClean="0">
                <a:solidFill>
                  <a:schemeClr val="tx1"/>
                </a:solidFill>
                <a:latin typeface="+mn-lt"/>
                <a:ea typeface="+mn-ea"/>
                <a:cs typeface="+mn-cs"/>
              </a:rPr>
              <a:t> : </a:t>
            </a:r>
            <a:r>
              <a:rPr lang="fr-FR" sz="1200" b="1" kern="1200" dirty="0" smtClean="0">
                <a:solidFill>
                  <a:schemeClr val="tx1"/>
                </a:solidFill>
                <a:latin typeface="+mn-lt"/>
                <a:ea typeface="+mn-ea"/>
                <a:cs typeface="+mn-cs"/>
              </a:rPr>
              <a:t>0,63</a:t>
            </a:r>
            <a:endParaRPr lang="fr-FR" dirty="0" smtClean="0"/>
          </a:p>
          <a:p>
            <a:r>
              <a:rPr lang="fr-FR" sz="1200" kern="1200" dirty="0" smtClean="0">
                <a:solidFill>
                  <a:schemeClr val="tx1"/>
                </a:solidFill>
                <a:latin typeface="+mn-lt"/>
                <a:ea typeface="+mn-ea"/>
                <a:cs typeface="+mn-cs"/>
              </a:rPr>
              <a:t> </a:t>
            </a:r>
            <a:endParaRPr lang="fr-FR" dirty="0" smtClean="0"/>
          </a:p>
          <a:p>
            <a:r>
              <a:rPr lang="fr-FR" sz="1000" kern="1200" dirty="0" smtClean="0">
                <a:solidFill>
                  <a:schemeClr val="tx1"/>
                </a:solidFill>
                <a:latin typeface="+mn-lt"/>
                <a:ea typeface="+mn-ea"/>
                <a:cs typeface="+mn-cs"/>
              </a:rPr>
              <a:t>* </a:t>
            </a:r>
            <a:r>
              <a:rPr lang="fr-FR" sz="1000" kern="1200" dirty="0" err="1" smtClean="0">
                <a:solidFill>
                  <a:schemeClr val="tx1"/>
                </a:solidFill>
                <a:latin typeface="+mn-lt"/>
                <a:ea typeface="+mn-ea"/>
                <a:cs typeface="+mn-cs"/>
              </a:rPr>
              <a:t>Qpr</a:t>
            </a:r>
            <a:r>
              <a:rPr lang="fr-FR" sz="1000" kern="1200" dirty="0" smtClean="0">
                <a:solidFill>
                  <a:schemeClr val="tx1"/>
                </a:solidFill>
                <a:latin typeface="+mn-lt"/>
                <a:ea typeface="+mn-ea"/>
                <a:cs typeface="+mn-cs"/>
              </a:rPr>
              <a:t> correspond aux pertes thermiques du ballon en kWh par 24h, déterminées selon la norme NF EN 60 335, pour un écart entre l’eau chaude stockée et l’ambiance de 45 K.</a:t>
            </a:r>
            <a:endParaRPr lang="fr-FR" sz="1000" dirty="0" smtClean="0"/>
          </a:p>
          <a:p>
            <a:r>
              <a:rPr lang="fr-FR" sz="1200" kern="1200" dirty="0" smtClean="0">
                <a:solidFill>
                  <a:schemeClr val="tx1"/>
                </a:solidFill>
                <a:latin typeface="+mn-lt"/>
                <a:ea typeface="+mn-ea"/>
                <a:cs typeface="+mn-cs"/>
              </a:rPr>
              <a:t>Exemple : pour un chauffe-eau de catégorie B de 300 litres vertical (</a:t>
            </a:r>
            <a:r>
              <a:rPr lang="fr-FR" sz="1200" kern="1200" dirty="0" err="1" smtClean="0">
                <a:solidFill>
                  <a:schemeClr val="tx1"/>
                </a:solidFill>
                <a:latin typeface="+mn-lt"/>
                <a:ea typeface="+mn-ea"/>
                <a:cs typeface="+mn-cs"/>
              </a:rPr>
              <a:t>Qpr</a:t>
            </a:r>
            <a:r>
              <a:rPr lang="fr-FR" sz="1200" kern="1200" dirty="0" smtClean="0">
                <a:solidFill>
                  <a:schemeClr val="tx1"/>
                </a:solidFill>
                <a:latin typeface="+mn-lt"/>
                <a:ea typeface="+mn-ea"/>
                <a:cs typeface="+mn-cs"/>
              </a:rPr>
              <a:t> de 2,8) : les pertes thermiques du ballon sont de 1022 kWh sur l’année.</a:t>
            </a:r>
            <a:endParaRPr lang="fr-FR" dirty="0" smtClean="0"/>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D927E31-CB0C-4078-A4CC-9F073579FA4E}"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4022937" y="9722882"/>
            <a:ext cx="3076363" cy="511731"/>
          </a:xfrm>
          <a:prstGeom prst="rect">
            <a:avLst/>
          </a:prstGeom>
          <a:noFill/>
          <a:ln w="9525">
            <a:noFill/>
            <a:miter lim="800000"/>
            <a:headEnd/>
            <a:tailEnd/>
          </a:ln>
        </p:spPr>
        <p:txBody>
          <a:bodyPr lIns="99048" tIns="49524" rIns="99048" bIns="49524" anchor="b"/>
          <a:lstStyle/>
          <a:p>
            <a:pPr algn="r" eaLnBrk="0" hangingPunct="0"/>
            <a:fld id="{A10BD27C-132F-4782-99E7-27811E037201}" type="slidenum">
              <a:rPr lang="fr-FR" sz="1300">
                <a:latin typeface="Times" pitchFamily="18" charset="0"/>
                <a:cs typeface="Arial" charset="0"/>
              </a:rPr>
              <a:pPr algn="r" eaLnBrk="0" hangingPunct="0"/>
              <a:t>7</a:t>
            </a:fld>
            <a:endParaRPr lang="fr-FR" sz="1300" dirty="0">
              <a:latin typeface="Times" pitchFamily="18" charset="0"/>
              <a:cs typeface="Arial" charset="0"/>
            </a:endParaRPr>
          </a:p>
        </p:txBody>
      </p:sp>
      <p:sp>
        <p:nvSpPr>
          <p:cNvPr id="293891" name="Rectangle 2"/>
          <p:cNvSpPr>
            <a:spLocks noGrp="1" noRot="1" noChangeAspect="1" noChangeArrowheads="1" noTextEdit="1"/>
          </p:cNvSpPr>
          <p:nvPr>
            <p:ph type="sldImg"/>
          </p:nvPr>
        </p:nvSpPr>
        <p:spPr>
          <a:xfrm>
            <a:off x="60325" y="287338"/>
            <a:ext cx="7056438" cy="4886325"/>
          </a:xfrm>
          <a:ln/>
        </p:spPr>
      </p:sp>
      <p:sp>
        <p:nvSpPr>
          <p:cNvPr id="293892" name="Rectangle 3"/>
          <p:cNvSpPr>
            <a:spLocks noGrp="1" noChangeArrowheads="1"/>
          </p:cNvSpPr>
          <p:nvPr>
            <p:ph type="body" idx="1"/>
          </p:nvPr>
        </p:nvSpPr>
        <p:spPr>
          <a:xfrm>
            <a:off x="445352" y="5255902"/>
            <a:ext cx="6298985" cy="4374586"/>
          </a:xfrm>
        </p:spPr>
        <p:txBody>
          <a:bodyPr/>
          <a:lstStyle/>
          <a:p>
            <a:r>
              <a:rPr lang="fr-FR"/>
              <a:t>Notes personnelles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r>
              <a:rPr lang="fr-FR" dirty="0" smtClean="0"/>
              <a:t>Limiteur thermostatique de température, ou limiteur de sécurité et non « mitigeur thermostatique », ceux-ci sont des appareils de grande précision sur la distribution d’eau mitigée.</a:t>
            </a:r>
          </a:p>
          <a:p>
            <a:r>
              <a:rPr lang="fr-FR" dirty="0" smtClean="0"/>
              <a:t>Pose d’un clapet anti retour sur l’arrivée d’eau froide du limiteur thermostatique de température dans le cas ou celui-ci n’en possède pas.</a:t>
            </a:r>
            <a:endParaRPr lang="fr-FR" dirty="0"/>
          </a:p>
        </p:txBody>
      </p:sp>
      <p:sp>
        <p:nvSpPr>
          <p:cNvPr id="4" name="Espace réservé du numéro de diapositive 3"/>
          <p:cNvSpPr>
            <a:spLocks noGrp="1"/>
          </p:cNvSpPr>
          <p:nvPr>
            <p:ph type="sldNum" sz="quarter" idx="10"/>
          </p:nvPr>
        </p:nvSpPr>
        <p:spPr/>
        <p:txBody>
          <a:bodyPr/>
          <a:lstStyle/>
          <a:p>
            <a:fld id="{8870FA4D-BAB3-4FFB-85D4-63D5E69DB7D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9463" y="768350"/>
            <a:ext cx="5540375" cy="3836988"/>
          </a:xfrm>
        </p:spPr>
      </p:sp>
      <p:sp>
        <p:nvSpPr>
          <p:cNvPr id="3" name="Espace réservé des commentaires 2"/>
          <p:cNvSpPr>
            <a:spLocks noGrp="1"/>
          </p:cNvSpPr>
          <p:nvPr>
            <p:ph type="body" idx="1"/>
          </p:nvPr>
        </p:nvSpPr>
        <p:spPr/>
        <p:txBody>
          <a:bodyPr>
            <a:normAutofit/>
          </a:bodyPr>
          <a:lstStyle/>
          <a:p>
            <a:r>
              <a:rPr lang="fr-FR" dirty="0" smtClean="0"/>
              <a:t>Pas</a:t>
            </a:r>
            <a:r>
              <a:rPr lang="fr-FR" baseline="0" dirty="0" smtClean="0"/>
              <a:t> de groupe de sécurité sanitaire sur le ballon d’appoint qui n’accepte pas des températures d’eau chaude.</a:t>
            </a:r>
          </a:p>
          <a:p>
            <a:r>
              <a:rPr lang="fr-FR" baseline="0" dirty="0" smtClean="0"/>
              <a:t>Ce schéma de raccordement n’est pas conseillé car il est nécessaire de laisser l’appoint en fonctionnement en permanence.</a:t>
            </a:r>
            <a:endParaRPr lang="fr-FR" dirty="0"/>
          </a:p>
        </p:txBody>
      </p:sp>
      <p:sp>
        <p:nvSpPr>
          <p:cNvPr id="4" name="Espace réservé du numéro de diapositive 3"/>
          <p:cNvSpPr>
            <a:spLocks noGrp="1"/>
          </p:cNvSpPr>
          <p:nvPr>
            <p:ph type="sldNum" sz="quarter" idx="10"/>
          </p:nvPr>
        </p:nvSpPr>
        <p:spPr/>
        <p:txBody>
          <a:bodyPr/>
          <a:lstStyle/>
          <a:p>
            <a:fld id="{8870FA4D-BAB3-4FFB-85D4-63D5E69DB7D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1207"/>
          <p:cNvGrpSpPr>
            <a:grpSpLocks/>
          </p:cNvGrpSpPr>
          <p:nvPr userDrawn="1"/>
        </p:nvGrpSpPr>
        <p:grpSpPr bwMode="auto">
          <a:xfrm>
            <a:off x="0" y="0"/>
            <a:ext cx="1754188" cy="6858000"/>
            <a:chOff x="0" y="0"/>
            <a:chExt cx="1020" cy="4320"/>
          </a:xfrm>
        </p:grpSpPr>
        <p:sp>
          <p:nvSpPr>
            <p:cNvPr id="217211" name="AutoShape 1147"/>
            <p:cNvSpPr>
              <a:spLocks noChangeArrowheads="1"/>
            </p:cNvSpPr>
            <p:nvPr userDrawn="1"/>
          </p:nvSpPr>
          <p:spPr bwMode="auto">
            <a:xfrm>
              <a:off x="0" y="0"/>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12" name="AutoShape 1148"/>
            <p:cNvSpPr>
              <a:spLocks noChangeArrowheads="1"/>
            </p:cNvSpPr>
            <p:nvPr userDrawn="1"/>
          </p:nvSpPr>
          <p:spPr bwMode="auto">
            <a:xfrm>
              <a:off x="0" y="73"/>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13" name="AutoShape 1149"/>
            <p:cNvSpPr>
              <a:spLocks noChangeArrowheads="1"/>
            </p:cNvSpPr>
            <p:nvPr userDrawn="1"/>
          </p:nvSpPr>
          <p:spPr bwMode="auto">
            <a:xfrm>
              <a:off x="0" y="147"/>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14" name="AutoShape 1150"/>
            <p:cNvSpPr>
              <a:spLocks noChangeArrowheads="1"/>
            </p:cNvSpPr>
            <p:nvPr userDrawn="1"/>
          </p:nvSpPr>
          <p:spPr bwMode="auto">
            <a:xfrm>
              <a:off x="0" y="221"/>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15" name="AutoShape 1151"/>
            <p:cNvSpPr>
              <a:spLocks noChangeArrowheads="1"/>
            </p:cNvSpPr>
            <p:nvPr userDrawn="1"/>
          </p:nvSpPr>
          <p:spPr bwMode="auto">
            <a:xfrm>
              <a:off x="0" y="294"/>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16" name="AutoShape 1152"/>
            <p:cNvSpPr>
              <a:spLocks noChangeArrowheads="1"/>
            </p:cNvSpPr>
            <p:nvPr userDrawn="1"/>
          </p:nvSpPr>
          <p:spPr bwMode="auto">
            <a:xfrm>
              <a:off x="0" y="368"/>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17" name="AutoShape 1153"/>
            <p:cNvSpPr>
              <a:spLocks noChangeArrowheads="1"/>
            </p:cNvSpPr>
            <p:nvPr userDrawn="1"/>
          </p:nvSpPr>
          <p:spPr bwMode="auto">
            <a:xfrm>
              <a:off x="0" y="442"/>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18" name="AutoShape 1154"/>
            <p:cNvSpPr>
              <a:spLocks noChangeArrowheads="1"/>
            </p:cNvSpPr>
            <p:nvPr userDrawn="1"/>
          </p:nvSpPr>
          <p:spPr bwMode="auto">
            <a:xfrm>
              <a:off x="0" y="515"/>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19" name="AutoShape 1155"/>
            <p:cNvSpPr>
              <a:spLocks noChangeArrowheads="1"/>
            </p:cNvSpPr>
            <p:nvPr userDrawn="1"/>
          </p:nvSpPr>
          <p:spPr bwMode="auto">
            <a:xfrm>
              <a:off x="0" y="589"/>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0" name="AutoShape 1156"/>
            <p:cNvSpPr>
              <a:spLocks noChangeArrowheads="1"/>
            </p:cNvSpPr>
            <p:nvPr userDrawn="1"/>
          </p:nvSpPr>
          <p:spPr bwMode="auto">
            <a:xfrm>
              <a:off x="0" y="663"/>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1" name="AutoShape 1157"/>
            <p:cNvSpPr>
              <a:spLocks noChangeArrowheads="1"/>
            </p:cNvSpPr>
            <p:nvPr userDrawn="1"/>
          </p:nvSpPr>
          <p:spPr bwMode="auto">
            <a:xfrm>
              <a:off x="0" y="737"/>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2" name="AutoShape 1158"/>
            <p:cNvSpPr>
              <a:spLocks noChangeArrowheads="1"/>
            </p:cNvSpPr>
            <p:nvPr userDrawn="1"/>
          </p:nvSpPr>
          <p:spPr bwMode="auto">
            <a:xfrm>
              <a:off x="0" y="810"/>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3" name="AutoShape 1159"/>
            <p:cNvSpPr>
              <a:spLocks noChangeArrowheads="1"/>
            </p:cNvSpPr>
            <p:nvPr userDrawn="1"/>
          </p:nvSpPr>
          <p:spPr bwMode="auto">
            <a:xfrm>
              <a:off x="0" y="884"/>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4" name="AutoShape 1160"/>
            <p:cNvSpPr>
              <a:spLocks noChangeArrowheads="1"/>
            </p:cNvSpPr>
            <p:nvPr userDrawn="1"/>
          </p:nvSpPr>
          <p:spPr bwMode="auto">
            <a:xfrm>
              <a:off x="0" y="958"/>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5" name="AutoShape 1161"/>
            <p:cNvSpPr>
              <a:spLocks noChangeArrowheads="1"/>
            </p:cNvSpPr>
            <p:nvPr userDrawn="1"/>
          </p:nvSpPr>
          <p:spPr bwMode="auto">
            <a:xfrm>
              <a:off x="0" y="1031"/>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6" name="AutoShape 1162"/>
            <p:cNvSpPr>
              <a:spLocks noChangeArrowheads="1"/>
            </p:cNvSpPr>
            <p:nvPr userDrawn="1"/>
          </p:nvSpPr>
          <p:spPr bwMode="auto">
            <a:xfrm>
              <a:off x="0" y="1105"/>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7" name="AutoShape 1163"/>
            <p:cNvSpPr>
              <a:spLocks noChangeArrowheads="1"/>
            </p:cNvSpPr>
            <p:nvPr userDrawn="1"/>
          </p:nvSpPr>
          <p:spPr bwMode="auto">
            <a:xfrm>
              <a:off x="0" y="1179"/>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8" name="AutoShape 1164"/>
            <p:cNvSpPr>
              <a:spLocks noChangeArrowheads="1"/>
            </p:cNvSpPr>
            <p:nvPr userDrawn="1"/>
          </p:nvSpPr>
          <p:spPr bwMode="auto">
            <a:xfrm>
              <a:off x="0" y="1253"/>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29" name="AutoShape 1165"/>
            <p:cNvSpPr>
              <a:spLocks noChangeArrowheads="1"/>
            </p:cNvSpPr>
            <p:nvPr userDrawn="1"/>
          </p:nvSpPr>
          <p:spPr bwMode="auto">
            <a:xfrm>
              <a:off x="0" y="1326"/>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0" name="AutoShape 1166"/>
            <p:cNvSpPr>
              <a:spLocks noChangeArrowheads="1"/>
            </p:cNvSpPr>
            <p:nvPr userDrawn="1"/>
          </p:nvSpPr>
          <p:spPr bwMode="auto">
            <a:xfrm>
              <a:off x="0" y="1400"/>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1" name="AutoShape 1167"/>
            <p:cNvSpPr>
              <a:spLocks noChangeArrowheads="1"/>
            </p:cNvSpPr>
            <p:nvPr userDrawn="1"/>
          </p:nvSpPr>
          <p:spPr bwMode="auto">
            <a:xfrm>
              <a:off x="0" y="1474"/>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2" name="AutoShape 1168"/>
            <p:cNvSpPr>
              <a:spLocks noChangeArrowheads="1"/>
            </p:cNvSpPr>
            <p:nvPr userDrawn="1"/>
          </p:nvSpPr>
          <p:spPr bwMode="auto">
            <a:xfrm>
              <a:off x="0" y="1547"/>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3" name="AutoShape 1169"/>
            <p:cNvSpPr>
              <a:spLocks noChangeArrowheads="1"/>
            </p:cNvSpPr>
            <p:nvPr userDrawn="1"/>
          </p:nvSpPr>
          <p:spPr bwMode="auto">
            <a:xfrm>
              <a:off x="0" y="1621"/>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4" name="AutoShape 1170"/>
            <p:cNvSpPr>
              <a:spLocks noChangeArrowheads="1"/>
            </p:cNvSpPr>
            <p:nvPr userDrawn="1"/>
          </p:nvSpPr>
          <p:spPr bwMode="auto">
            <a:xfrm>
              <a:off x="0" y="1695"/>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5" name="AutoShape 1171"/>
            <p:cNvSpPr>
              <a:spLocks noChangeArrowheads="1"/>
            </p:cNvSpPr>
            <p:nvPr userDrawn="1"/>
          </p:nvSpPr>
          <p:spPr bwMode="auto">
            <a:xfrm>
              <a:off x="0" y="1768"/>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6" name="AutoShape 1172"/>
            <p:cNvSpPr>
              <a:spLocks noChangeArrowheads="1"/>
            </p:cNvSpPr>
            <p:nvPr userDrawn="1"/>
          </p:nvSpPr>
          <p:spPr bwMode="auto">
            <a:xfrm>
              <a:off x="0" y="1842"/>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7" name="AutoShape 1173"/>
            <p:cNvSpPr>
              <a:spLocks noChangeArrowheads="1"/>
            </p:cNvSpPr>
            <p:nvPr userDrawn="1"/>
          </p:nvSpPr>
          <p:spPr bwMode="auto">
            <a:xfrm>
              <a:off x="0" y="1916"/>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8" name="AutoShape 1174"/>
            <p:cNvSpPr>
              <a:spLocks noChangeArrowheads="1"/>
            </p:cNvSpPr>
            <p:nvPr userDrawn="1"/>
          </p:nvSpPr>
          <p:spPr bwMode="auto">
            <a:xfrm>
              <a:off x="0" y="1990"/>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39" name="AutoShape 1175"/>
            <p:cNvSpPr>
              <a:spLocks noChangeArrowheads="1"/>
            </p:cNvSpPr>
            <p:nvPr userDrawn="1"/>
          </p:nvSpPr>
          <p:spPr bwMode="auto">
            <a:xfrm>
              <a:off x="0" y="2063"/>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0" name="AutoShape 1176"/>
            <p:cNvSpPr>
              <a:spLocks noChangeArrowheads="1"/>
            </p:cNvSpPr>
            <p:nvPr userDrawn="1"/>
          </p:nvSpPr>
          <p:spPr bwMode="auto">
            <a:xfrm>
              <a:off x="0" y="2137"/>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1" name="AutoShape 1177"/>
            <p:cNvSpPr>
              <a:spLocks noChangeArrowheads="1"/>
            </p:cNvSpPr>
            <p:nvPr userDrawn="1"/>
          </p:nvSpPr>
          <p:spPr bwMode="auto">
            <a:xfrm>
              <a:off x="0" y="2211"/>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2" name="AutoShape 1178"/>
            <p:cNvSpPr>
              <a:spLocks noChangeArrowheads="1"/>
            </p:cNvSpPr>
            <p:nvPr userDrawn="1"/>
          </p:nvSpPr>
          <p:spPr bwMode="auto">
            <a:xfrm>
              <a:off x="0" y="2284"/>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3" name="AutoShape 1179"/>
            <p:cNvSpPr>
              <a:spLocks noChangeArrowheads="1"/>
            </p:cNvSpPr>
            <p:nvPr userDrawn="1"/>
          </p:nvSpPr>
          <p:spPr bwMode="auto">
            <a:xfrm>
              <a:off x="0" y="2358"/>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4" name="AutoShape 1180"/>
            <p:cNvSpPr>
              <a:spLocks noChangeArrowheads="1"/>
            </p:cNvSpPr>
            <p:nvPr userDrawn="1"/>
          </p:nvSpPr>
          <p:spPr bwMode="auto">
            <a:xfrm>
              <a:off x="0" y="2432"/>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5" name="AutoShape 1181"/>
            <p:cNvSpPr>
              <a:spLocks noChangeArrowheads="1"/>
            </p:cNvSpPr>
            <p:nvPr userDrawn="1"/>
          </p:nvSpPr>
          <p:spPr bwMode="auto">
            <a:xfrm>
              <a:off x="0" y="2506"/>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6" name="AutoShape 1182"/>
            <p:cNvSpPr>
              <a:spLocks noChangeArrowheads="1"/>
            </p:cNvSpPr>
            <p:nvPr userDrawn="1"/>
          </p:nvSpPr>
          <p:spPr bwMode="auto">
            <a:xfrm>
              <a:off x="0" y="2579"/>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7" name="AutoShape 1183"/>
            <p:cNvSpPr>
              <a:spLocks noChangeArrowheads="1"/>
            </p:cNvSpPr>
            <p:nvPr userDrawn="1"/>
          </p:nvSpPr>
          <p:spPr bwMode="auto">
            <a:xfrm>
              <a:off x="0" y="2653"/>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8" name="AutoShape 1184"/>
            <p:cNvSpPr>
              <a:spLocks noChangeArrowheads="1"/>
            </p:cNvSpPr>
            <p:nvPr userDrawn="1"/>
          </p:nvSpPr>
          <p:spPr bwMode="auto">
            <a:xfrm>
              <a:off x="0" y="2727"/>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49" name="AutoShape 1185"/>
            <p:cNvSpPr>
              <a:spLocks noChangeArrowheads="1"/>
            </p:cNvSpPr>
            <p:nvPr userDrawn="1"/>
          </p:nvSpPr>
          <p:spPr bwMode="auto">
            <a:xfrm>
              <a:off x="0" y="2800"/>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0" name="AutoShape 1186"/>
            <p:cNvSpPr>
              <a:spLocks noChangeArrowheads="1"/>
            </p:cNvSpPr>
            <p:nvPr userDrawn="1"/>
          </p:nvSpPr>
          <p:spPr bwMode="auto">
            <a:xfrm>
              <a:off x="0" y="2874"/>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1" name="AutoShape 1187"/>
            <p:cNvSpPr>
              <a:spLocks noChangeArrowheads="1"/>
            </p:cNvSpPr>
            <p:nvPr userDrawn="1"/>
          </p:nvSpPr>
          <p:spPr bwMode="auto">
            <a:xfrm>
              <a:off x="0" y="2948"/>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2" name="AutoShape 1188"/>
            <p:cNvSpPr>
              <a:spLocks noChangeArrowheads="1"/>
            </p:cNvSpPr>
            <p:nvPr userDrawn="1"/>
          </p:nvSpPr>
          <p:spPr bwMode="auto">
            <a:xfrm>
              <a:off x="0" y="3021"/>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3" name="AutoShape 1189"/>
            <p:cNvSpPr>
              <a:spLocks noChangeArrowheads="1"/>
            </p:cNvSpPr>
            <p:nvPr userDrawn="1"/>
          </p:nvSpPr>
          <p:spPr bwMode="auto">
            <a:xfrm>
              <a:off x="0" y="3095"/>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4" name="AutoShape 1190"/>
            <p:cNvSpPr>
              <a:spLocks noChangeArrowheads="1"/>
            </p:cNvSpPr>
            <p:nvPr userDrawn="1"/>
          </p:nvSpPr>
          <p:spPr bwMode="auto">
            <a:xfrm>
              <a:off x="0" y="3169"/>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5" name="AutoShape 1191"/>
            <p:cNvSpPr>
              <a:spLocks noChangeArrowheads="1"/>
            </p:cNvSpPr>
            <p:nvPr userDrawn="1"/>
          </p:nvSpPr>
          <p:spPr bwMode="auto">
            <a:xfrm>
              <a:off x="0" y="3243"/>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6" name="AutoShape 1192"/>
            <p:cNvSpPr>
              <a:spLocks noChangeArrowheads="1"/>
            </p:cNvSpPr>
            <p:nvPr userDrawn="1"/>
          </p:nvSpPr>
          <p:spPr bwMode="auto">
            <a:xfrm>
              <a:off x="0" y="3316"/>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7" name="AutoShape 1193"/>
            <p:cNvSpPr>
              <a:spLocks noChangeArrowheads="1"/>
            </p:cNvSpPr>
            <p:nvPr userDrawn="1"/>
          </p:nvSpPr>
          <p:spPr bwMode="auto">
            <a:xfrm>
              <a:off x="0" y="3390"/>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8" name="AutoShape 1194"/>
            <p:cNvSpPr>
              <a:spLocks noChangeArrowheads="1"/>
            </p:cNvSpPr>
            <p:nvPr userDrawn="1"/>
          </p:nvSpPr>
          <p:spPr bwMode="auto">
            <a:xfrm>
              <a:off x="0" y="3464"/>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59" name="AutoShape 1195"/>
            <p:cNvSpPr>
              <a:spLocks noChangeArrowheads="1"/>
            </p:cNvSpPr>
            <p:nvPr userDrawn="1"/>
          </p:nvSpPr>
          <p:spPr bwMode="auto">
            <a:xfrm>
              <a:off x="0" y="3537"/>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0" name="AutoShape 1196"/>
            <p:cNvSpPr>
              <a:spLocks noChangeArrowheads="1"/>
            </p:cNvSpPr>
            <p:nvPr userDrawn="1"/>
          </p:nvSpPr>
          <p:spPr bwMode="auto">
            <a:xfrm>
              <a:off x="0" y="3611"/>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1" name="AutoShape 1197"/>
            <p:cNvSpPr>
              <a:spLocks noChangeArrowheads="1"/>
            </p:cNvSpPr>
            <p:nvPr userDrawn="1"/>
          </p:nvSpPr>
          <p:spPr bwMode="auto">
            <a:xfrm>
              <a:off x="0" y="3685"/>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2" name="AutoShape 1198"/>
            <p:cNvSpPr>
              <a:spLocks noChangeArrowheads="1"/>
            </p:cNvSpPr>
            <p:nvPr userDrawn="1"/>
          </p:nvSpPr>
          <p:spPr bwMode="auto">
            <a:xfrm>
              <a:off x="0" y="3759"/>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3" name="AutoShape 1199"/>
            <p:cNvSpPr>
              <a:spLocks noChangeArrowheads="1"/>
            </p:cNvSpPr>
            <p:nvPr userDrawn="1"/>
          </p:nvSpPr>
          <p:spPr bwMode="auto">
            <a:xfrm>
              <a:off x="0" y="3832"/>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4" name="AutoShape 1200"/>
            <p:cNvSpPr>
              <a:spLocks noChangeArrowheads="1"/>
            </p:cNvSpPr>
            <p:nvPr userDrawn="1"/>
          </p:nvSpPr>
          <p:spPr bwMode="auto">
            <a:xfrm>
              <a:off x="0" y="3906"/>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5" name="AutoShape 1201"/>
            <p:cNvSpPr>
              <a:spLocks noChangeArrowheads="1"/>
            </p:cNvSpPr>
            <p:nvPr userDrawn="1"/>
          </p:nvSpPr>
          <p:spPr bwMode="auto">
            <a:xfrm>
              <a:off x="0" y="3980"/>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6" name="AutoShape 1202"/>
            <p:cNvSpPr>
              <a:spLocks noChangeArrowheads="1"/>
            </p:cNvSpPr>
            <p:nvPr userDrawn="1"/>
          </p:nvSpPr>
          <p:spPr bwMode="auto">
            <a:xfrm>
              <a:off x="0" y="4053"/>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7" name="AutoShape 1203"/>
            <p:cNvSpPr>
              <a:spLocks noChangeArrowheads="1"/>
            </p:cNvSpPr>
            <p:nvPr userDrawn="1"/>
          </p:nvSpPr>
          <p:spPr bwMode="auto">
            <a:xfrm>
              <a:off x="0" y="4127"/>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8" name="AutoShape 1204"/>
            <p:cNvSpPr>
              <a:spLocks noChangeArrowheads="1"/>
            </p:cNvSpPr>
            <p:nvPr userDrawn="1"/>
          </p:nvSpPr>
          <p:spPr bwMode="auto">
            <a:xfrm>
              <a:off x="0" y="4201"/>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sp>
          <p:nvSpPr>
            <p:cNvPr id="217269" name="AutoShape 1205"/>
            <p:cNvSpPr>
              <a:spLocks noChangeArrowheads="1"/>
            </p:cNvSpPr>
            <p:nvPr userDrawn="1"/>
          </p:nvSpPr>
          <p:spPr bwMode="auto">
            <a:xfrm>
              <a:off x="0" y="4275"/>
              <a:ext cx="1020" cy="45"/>
            </a:xfrm>
            <a:prstGeom prst="roundRect">
              <a:avLst>
                <a:gd name="adj" fmla="val 50000"/>
              </a:avLst>
            </a:prstGeom>
            <a:solidFill>
              <a:schemeClr val="hlink"/>
            </a:solidFill>
            <a:ln w="9525" algn="ctr">
              <a:noFill/>
              <a:round/>
              <a:headEnd/>
              <a:tailEnd/>
            </a:ln>
            <a:effectLst/>
          </p:spPr>
          <p:txBody>
            <a:bodyPr wrap="none" anchor="ctr"/>
            <a:lstStyle/>
            <a:p>
              <a:endParaRPr lang="fr-FR"/>
            </a:p>
          </p:txBody>
        </p:sp>
      </p:grpSp>
      <p:sp>
        <p:nvSpPr>
          <p:cNvPr id="217197" name="Freeform 1133"/>
          <p:cNvSpPr>
            <a:spLocks/>
          </p:cNvSpPr>
          <p:nvPr userDrawn="1"/>
        </p:nvSpPr>
        <p:spPr bwMode="auto">
          <a:xfrm>
            <a:off x="8222328" y="2565400"/>
            <a:ext cx="1489340" cy="2808288"/>
          </a:xfrm>
          <a:custGeom>
            <a:avLst/>
            <a:gdLst/>
            <a:ahLst/>
            <a:cxnLst>
              <a:cxn ang="0">
                <a:pos x="143" y="0"/>
              </a:cxn>
              <a:cxn ang="0">
                <a:pos x="143" y="8023"/>
              </a:cxn>
              <a:cxn ang="0">
                <a:pos x="3591" y="8023"/>
              </a:cxn>
              <a:cxn ang="0">
                <a:pos x="18" y="12385"/>
              </a:cxn>
              <a:cxn ang="0">
                <a:pos x="0" y="15089"/>
              </a:cxn>
              <a:cxn ang="0">
                <a:pos x="7626" y="7299"/>
              </a:cxn>
              <a:cxn ang="0">
                <a:pos x="7626" y="0"/>
              </a:cxn>
              <a:cxn ang="0">
                <a:pos x="143" y="0"/>
              </a:cxn>
            </a:cxnLst>
            <a:rect l="0" t="0" r="r" b="b"/>
            <a:pathLst>
              <a:path w="7626" h="15490">
                <a:moveTo>
                  <a:pt x="143" y="0"/>
                </a:moveTo>
                <a:cubicBezTo>
                  <a:pt x="143" y="8023"/>
                  <a:pt x="143" y="8023"/>
                  <a:pt x="143" y="8023"/>
                </a:cubicBezTo>
                <a:cubicBezTo>
                  <a:pt x="3591" y="8023"/>
                  <a:pt x="3591" y="8023"/>
                  <a:pt x="3591" y="8023"/>
                </a:cubicBezTo>
                <a:cubicBezTo>
                  <a:pt x="3591" y="8023"/>
                  <a:pt x="3940" y="12161"/>
                  <a:pt x="18" y="12385"/>
                </a:cubicBezTo>
                <a:cubicBezTo>
                  <a:pt x="0" y="15089"/>
                  <a:pt x="0" y="15089"/>
                  <a:pt x="0" y="15089"/>
                </a:cubicBezTo>
                <a:cubicBezTo>
                  <a:pt x="0" y="15089"/>
                  <a:pt x="7626" y="15490"/>
                  <a:pt x="7626" y="7299"/>
                </a:cubicBezTo>
                <a:cubicBezTo>
                  <a:pt x="7626" y="0"/>
                  <a:pt x="7626" y="0"/>
                  <a:pt x="7626" y="0"/>
                </a:cubicBezTo>
                <a:cubicBezTo>
                  <a:pt x="143" y="0"/>
                  <a:pt x="143" y="0"/>
                  <a:pt x="143" y="0"/>
                </a:cubicBezTo>
              </a:path>
            </a:pathLst>
          </a:custGeom>
          <a:solidFill>
            <a:schemeClr val="tx2"/>
          </a:solidFill>
          <a:ln w="9525">
            <a:noFill/>
            <a:round/>
            <a:headEnd/>
            <a:tailEnd/>
          </a:ln>
        </p:spPr>
        <p:txBody>
          <a:bodyPr/>
          <a:lstStyle/>
          <a:p>
            <a:endParaRPr lang="fr-FR"/>
          </a:p>
        </p:txBody>
      </p:sp>
      <p:grpSp>
        <p:nvGrpSpPr>
          <p:cNvPr id="3" name="Group 1134"/>
          <p:cNvGrpSpPr>
            <a:grpSpLocks/>
          </p:cNvGrpSpPr>
          <p:nvPr userDrawn="1"/>
        </p:nvGrpSpPr>
        <p:grpSpPr bwMode="auto">
          <a:xfrm>
            <a:off x="374915" y="5373688"/>
            <a:ext cx="2576248" cy="1403350"/>
            <a:chOff x="408" y="981"/>
            <a:chExt cx="4785" cy="2812"/>
          </a:xfrm>
        </p:grpSpPr>
        <p:pic>
          <p:nvPicPr>
            <p:cNvPr id="217199" name="Picture 1135" descr="LogoQualitEnR_couleurs"/>
            <p:cNvPicPr>
              <a:picLocks noChangeAspect="1" noChangeArrowheads="1"/>
            </p:cNvPicPr>
            <p:nvPr/>
          </p:nvPicPr>
          <p:blipFill>
            <a:blip r:embed="rId2" cstate="print"/>
            <a:srcRect/>
            <a:stretch>
              <a:fillRect/>
            </a:stretch>
          </p:blipFill>
          <p:spPr bwMode="auto">
            <a:xfrm>
              <a:off x="408" y="981"/>
              <a:ext cx="4785" cy="2427"/>
            </a:xfrm>
            <a:prstGeom prst="rect">
              <a:avLst/>
            </a:prstGeom>
            <a:noFill/>
          </p:spPr>
        </p:pic>
        <p:grpSp>
          <p:nvGrpSpPr>
            <p:cNvPr id="4" name="Group 1136"/>
            <p:cNvGrpSpPr>
              <a:grpSpLocks/>
            </p:cNvGrpSpPr>
            <p:nvPr/>
          </p:nvGrpSpPr>
          <p:grpSpPr bwMode="auto">
            <a:xfrm>
              <a:off x="3019" y="3433"/>
              <a:ext cx="2137" cy="360"/>
              <a:chOff x="3019" y="3433"/>
              <a:chExt cx="2137" cy="360"/>
            </a:xfrm>
          </p:grpSpPr>
          <p:pic>
            <p:nvPicPr>
              <p:cNvPr id="217201" name="Picture 1137"/>
              <p:cNvPicPr>
                <a:picLocks noChangeAspect="1" noChangeArrowheads="1"/>
              </p:cNvPicPr>
              <p:nvPr/>
            </p:nvPicPr>
            <p:blipFill>
              <a:blip r:embed="rId3" cstate="print"/>
              <a:srcRect/>
              <a:stretch>
                <a:fillRect/>
              </a:stretch>
            </p:blipFill>
            <p:spPr bwMode="auto">
              <a:xfrm flipV="1">
                <a:off x="3019" y="3433"/>
                <a:ext cx="2137" cy="360"/>
              </a:xfrm>
              <a:prstGeom prst="rect">
                <a:avLst/>
              </a:prstGeom>
              <a:noFill/>
              <a:ln w="9525">
                <a:noFill/>
                <a:miter lim="800000"/>
                <a:headEnd/>
                <a:tailEnd/>
              </a:ln>
            </p:spPr>
          </p:pic>
          <p:pic>
            <p:nvPicPr>
              <p:cNvPr id="217202" name="Picture 1138"/>
              <p:cNvPicPr>
                <a:picLocks noChangeAspect="1" noChangeArrowheads="1"/>
              </p:cNvPicPr>
              <p:nvPr/>
            </p:nvPicPr>
            <p:blipFill>
              <a:blip r:embed="rId4" cstate="print"/>
              <a:srcRect/>
              <a:stretch>
                <a:fillRect/>
              </a:stretch>
            </p:blipFill>
            <p:spPr bwMode="auto">
              <a:xfrm flipV="1">
                <a:off x="3039" y="3452"/>
                <a:ext cx="2098" cy="322"/>
              </a:xfrm>
              <a:prstGeom prst="rect">
                <a:avLst/>
              </a:prstGeom>
              <a:noFill/>
              <a:ln w="9525">
                <a:noFill/>
                <a:miter lim="800000"/>
                <a:headEnd/>
                <a:tailEnd/>
              </a:ln>
            </p:spPr>
          </p:pic>
        </p:grpSp>
      </p:grpSp>
      <p:grpSp>
        <p:nvGrpSpPr>
          <p:cNvPr id="5" name="Group 1139"/>
          <p:cNvGrpSpPr>
            <a:grpSpLocks/>
          </p:cNvGrpSpPr>
          <p:nvPr userDrawn="1"/>
        </p:nvGrpSpPr>
        <p:grpSpPr bwMode="auto">
          <a:xfrm rot="5400000">
            <a:off x="6669827" y="3890903"/>
            <a:ext cx="2735263" cy="84269"/>
            <a:chOff x="0" y="3612"/>
            <a:chExt cx="5168" cy="136"/>
          </a:xfrm>
        </p:grpSpPr>
        <p:sp>
          <p:nvSpPr>
            <p:cNvPr id="217204" name="Rectangle 1140"/>
            <p:cNvSpPr>
              <a:spLocks noChangeArrowheads="1"/>
            </p:cNvSpPr>
            <p:nvPr/>
          </p:nvSpPr>
          <p:spPr bwMode="auto">
            <a:xfrm>
              <a:off x="0" y="3612"/>
              <a:ext cx="1292" cy="136"/>
            </a:xfrm>
            <a:prstGeom prst="rect">
              <a:avLst/>
            </a:prstGeom>
            <a:solidFill>
              <a:srgbClr val="CC4A00"/>
            </a:solidFill>
            <a:ln w="9525">
              <a:noFill/>
              <a:miter lim="800000"/>
              <a:headEnd/>
              <a:tailEnd/>
            </a:ln>
            <a:effectLst/>
          </p:spPr>
          <p:txBody>
            <a:bodyPr wrap="none" anchor="ctr"/>
            <a:lstStyle/>
            <a:p>
              <a:endParaRPr lang="fr-FR"/>
            </a:p>
          </p:txBody>
        </p:sp>
        <p:sp>
          <p:nvSpPr>
            <p:cNvPr id="217205" name="Rectangle 1141"/>
            <p:cNvSpPr>
              <a:spLocks noChangeArrowheads="1"/>
            </p:cNvSpPr>
            <p:nvPr/>
          </p:nvSpPr>
          <p:spPr bwMode="auto">
            <a:xfrm>
              <a:off x="1292" y="3612"/>
              <a:ext cx="1292" cy="136"/>
            </a:xfrm>
            <a:prstGeom prst="rect">
              <a:avLst/>
            </a:prstGeom>
            <a:solidFill>
              <a:srgbClr val="3A520A"/>
            </a:solidFill>
            <a:ln w="9525">
              <a:noFill/>
              <a:miter lim="800000"/>
              <a:headEnd/>
              <a:tailEnd/>
            </a:ln>
            <a:effectLst/>
          </p:spPr>
          <p:txBody>
            <a:bodyPr wrap="none" anchor="ctr"/>
            <a:lstStyle/>
            <a:p>
              <a:endParaRPr lang="fr-FR"/>
            </a:p>
          </p:txBody>
        </p:sp>
        <p:sp>
          <p:nvSpPr>
            <p:cNvPr id="217206" name="Rectangle 1142"/>
            <p:cNvSpPr>
              <a:spLocks noChangeArrowheads="1"/>
            </p:cNvSpPr>
            <p:nvPr/>
          </p:nvSpPr>
          <p:spPr bwMode="auto">
            <a:xfrm>
              <a:off x="2584" y="3612"/>
              <a:ext cx="1292" cy="136"/>
            </a:xfrm>
            <a:prstGeom prst="rect">
              <a:avLst/>
            </a:prstGeom>
            <a:solidFill>
              <a:srgbClr val="4C6BAF"/>
            </a:solidFill>
            <a:ln w="9525">
              <a:noFill/>
              <a:miter lim="800000"/>
              <a:headEnd/>
              <a:tailEnd/>
            </a:ln>
            <a:effectLst/>
          </p:spPr>
          <p:txBody>
            <a:bodyPr wrap="none" anchor="ctr"/>
            <a:lstStyle/>
            <a:p>
              <a:endParaRPr lang="fr-FR"/>
            </a:p>
          </p:txBody>
        </p:sp>
        <p:sp>
          <p:nvSpPr>
            <p:cNvPr id="217207" name="Rectangle 1143"/>
            <p:cNvSpPr>
              <a:spLocks noChangeArrowheads="1"/>
            </p:cNvSpPr>
            <p:nvPr/>
          </p:nvSpPr>
          <p:spPr bwMode="auto">
            <a:xfrm>
              <a:off x="3876" y="3612"/>
              <a:ext cx="1292" cy="136"/>
            </a:xfrm>
            <a:prstGeom prst="rect">
              <a:avLst/>
            </a:prstGeom>
            <a:solidFill>
              <a:srgbClr val="B20009"/>
            </a:solidFill>
            <a:ln w="9525">
              <a:noFill/>
              <a:miter lim="800000"/>
              <a:headEnd/>
              <a:tailEnd/>
            </a:ln>
            <a:effectLst/>
          </p:spPr>
          <p:txBody>
            <a:bodyPr wrap="none" anchor="ctr"/>
            <a:lstStyle/>
            <a:p>
              <a:endParaRPr lang="fr-FR"/>
            </a:p>
          </p:txBody>
        </p:sp>
      </p:grpSp>
      <p:sp>
        <p:nvSpPr>
          <p:cNvPr id="217208" name="Rectangle 1144"/>
          <p:cNvSpPr>
            <a:spLocks noGrp="1" noChangeArrowheads="1"/>
          </p:cNvSpPr>
          <p:nvPr>
            <p:ph type="ctrTitle"/>
          </p:nvPr>
        </p:nvSpPr>
        <p:spPr>
          <a:xfrm>
            <a:off x="1754192" y="2492396"/>
            <a:ext cx="6163733" cy="1584325"/>
          </a:xfrm>
          <a:ln/>
        </p:spPr>
        <p:txBody>
          <a:bodyPr tIns="10800" bIns="10800"/>
          <a:lstStyle>
            <a:lvl1pPr algn="r">
              <a:defRPr sz="3600"/>
            </a:lvl1pPr>
          </a:lstStyle>
          <a:p>
            <a:r>
              <a:rPr lang="fr-FR"/>
              <a:t>Cliquez pour modifier le style du titre</a:t>
            </a:r>
          </a:p>
        </p:txBody>
      </p:sp>
      <p:sp>
        <p:nvSpPr>
          <p:cNvPr id="217209" name="Rectangle 1145"/>
          <p:cNvSpPr>
            <a:spLocks noGrp="1" noChangeArrowheads="1"/>
          </p:cNvSpPr>
          <p:nvPr>
            <p:ph type="subTitle" idx="1"/>
          </p:nvPr>
        </p:nvSpPr>
        <p:spPr>
          <a:xfrm>
            <a:off x="3002761" y="5661046"/>
            <a:ext cx="6786298" cy="936625"/>
          </a:xfrm>
        </p:spPr>
        <p:txBody>
          <a:bodyPr anchor="ctr"/>
          <a:lstStyle>
            <a:lvl1pPr marL="0" indent="0">
              <a:buFont typeface="Wingdings 2" pitchFamily="18" charset="2"/>
              <a:buNone/>
              <a:defRPr sz="2400" b="1" i="1">
                <a:solidFill>
                  <a:schemeClr val="bg2"/>
                </a:solidFill>
              </a:defRPr>
            </a:lvl1pPr>
          </a:lstStyle>
          <a:p>
            <a:r>
              <a:rPr lang="fr-FR"/>
              <a:t>Cliquez pour modifier le style des sous-titres du masque</a:t>
            </a:r>
          </a:p>
        </p:txBody>
      </p:sp>
      <p:pic>
        <p:nvPicPr>
          <p:cNvPr id="217210" name="Picture 1146" descr="Logo-Qualisol"/>
          <p:cNvPicPr>
            <a:picLocks noChangeAspect="1" noChangeArrowheads="1"/>
          </p:cNvPicPr>
          <p:nvPr userDrawn="1"/>
        </p:nvPicPr>
        <p:blipFill>
          <a:blip r:embed="rId5" cstate="print"/>
          <a:srcRect/>
          <a:stretch>
            <a:fillRect/>
          </a:stretch>
        </p:blipFill>
        <p:spPr bwMode="auto">
          <a:xfrm>
            <a:off x="3159269" y="115889"/>
            <a:ext cx="3587485" cy="183832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74713" y="136510"/>
            <a:ext cx="7626052" cy="634082"/>
          </a:xfrm>
          <a:prstGeom prst="rect">
            <a:avLst/>
          </a:prstGeo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200480" y="1052739"/>
            <a:ext cx="9210228" cy="5073431"/>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3"/>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a:xfrm>
            <a:off x="1442907" y="6381753"/>
            <a:ext cx="7800975" cy="339725"/>
          </a:xfrm>
          <a:prstGeom prst="rect">
            <a:avLst/>
          </a:prstGeom>
        </p:spPr>
        <p:txBody>
          <a:bodyPr/>
          <a:lstStyle>
            <a:lvl1pPr>
              <a:defRPr/>
            </a:lvl1pPr>
          </a:lstStyle>
          <a:p>
            <a:r>
              <a:rPr lang="fr-FR"/>
              <a:t>CESI – Chap. 5 : Installer le CESI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9" name="Rectangle 1145"/>
          <p:cNvSpPr>
            <a:spLocks noGrp="1" noChangeArrowheads="1"/>
          </p:cNvSpPr>
          <p:nvPr>
            <p:ph type="subTitle" idx="1" hasCustomPrompt="1"/>
          </p:nvPr>
        </p:nvSpPr>
        <p:spPr>
          <a:xfrm>
            <a:off x="1690796" y="6311347"/>
            <a:ext cx="7314057" cy="395640"/>
          </a:xfrm>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defRPr sz="1400" b="1" i="1">
                <a:solidFill>
                  <a:schemeClr val="bg2"/>
                </a:solidFill>
              </a:defRPr>
            </a:lvl1pPr>
          </a:lstStyle>
          <a:p>
            <a:r>
              <a:rPr lang="fr-FR" dirty="0" smtClean="0"/>
              <a:t>CESI –  Chap. 1 Le chauffe-eau solaire les aspects généraux</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64"/>
          <p:cNvGrpSpPr>
            <a:grpSpLocks/>
          </p:cNvGrpSpPr>
          <p:nvPr userDrawn="1"/>
        </p:nvGrpSpPr>
        <p:grpSpPr bwMode="auto">
          <a:xfrm>
            <a:off x="1720" y="-3175"/>
            <a:ext cx="9904280" cy="911225"/>
            <a:chOff x="1" y="-428"/>
            <a:chExt cx="5759" cy="574"/>
          </a:xfrm>
        </p:grpSpPr>
        <p:sp>
          <p:nvSpPr>
            <p:cNvPr id="215183" name="AutoShape 143"/>
            <p:cNvSpPr>
              <a:spLocks noChangeArrowheads="1"/>
            </p:cNvSpPr>
            <p:nvPr userDrawn="1"/>
          </p:nvSpPr>
          <p:spPr bwMode="auto">
            <a:xfrm rot="5400000">
              <a:off x="2590"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84" name="AutoShape 144"/>
            <p:cNvSpPr>
              <a:spLocks noChangeArrowheads="1"/>
            </p:cNvSpPr>
            <p:nvPr userDrawn="1"/>
          </p:nvSpPr>
          <p:spPr bwMode="auto">
            <a:xfrm rot="5400000">
              <a:off x="2541"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85" name="AutoShape 145"/>
            <p:cNvSpPr>
              <a:spLocks noChangeArrowheads="1"/>
            </p:cNvSpPr>
            <p:nvPr userDrawn="1"/>
          </p:nvSpPr>
          <p:spPr bwMode="auto">
            <a:xfrm rot="5400000">
              <a:off x="2492"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86" name="AutoShape 146"/>
            <p:cNvSpPr>
              <a:spLocks noChangeArrowheads="1"/>
            </p:cNvSpPr>
            <p:nvPr userDrawn="1"/>
          </p:nvSpPr>
          <p:spPr bwMode="auto">
            <a:xfrm rot="5400000">
              <a:off x="2442"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87" name="AutoShape 147"/>
            <p:cNvSpPr>
              <a:spLocks noChangeArrowheads="1"/>
            </p:cNvSpPr>
            <p:nvPr userDrawn="1"/>
          </p:nvSpPr>
          <p:spPr bwMode="auto">
            <a:xfrm rot="5400000">
              <a:off x="2393"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88" name="AutoShape 148"/>
            <p:cNvSpPr>
              <a:spLocks noChangeArrowheads="1"/>
            </p:cNvSpPr>
            <p:nvPr userDrawn="1"/>
          </p:nvSpPr>
          <p:spPr bwMode="auto">
            <a:xfrm rot="5400000">
              <a:off x="2344"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89" name="AutoShape 149"/>
            <p:cNvSpPr>
              <a:spLocks noChangeArrowheads="1"/>
            </p:cNvSpPr>
            <p:nvPr userDrawn="1"/>
          </p:nvSpPr>
          <p:spPr bwMode="auto">
            <a:xfrm rot="5400000">
              <a:off x="2294"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0" name="AutoShape 150"/>
            <p:cNvSpPr>
              <a:spLocks noChangeArrowheads="1"/>
            </p:cNvSpPr>
            <p:nvPr userDrawn="1"/>
          </p:nvSpPr>
          <p:spPr bwMode="auto">
            <a:xfrm rot="5400000">
              <a:off x="2245"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1" name="AutoShape 151"/>
            <p:cNvSpPr>
              <a:spLocks noChangeArrowheads="1"/>
            </p:cNvSpPr>
            <p:nvPr userDrawn="1"/>
          </p:nvSpPr>
          <p:spPr bwMode="auto">
            <a:xfrm rot="5400000">
              <a:off x="2196"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2" name="AutoShape 152"/>
            <p:cNvSpPr>
              <a:spLocks noChangeArrowheads="1"/>
            </p:cNvSpPr>
            <p:nvPr userDrawn="1"/>
          </p:nvSpPr>
          <p:spPr bwMode="auto">
            <a:xfrm rot="5400000">
              <a:off x="2146"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3" name="AutoShape 153"/>
            <p:cNvSpPr>
              <a:spLocks noChangeArrowheads="1"/>
            </p:cNvSpPr>
            <p:nvPr userDrawn="1"/>
          </p:nvSpPr>
          <p:spPr bwMode="auto">
            <a:xfrm rot="5400000">
              <a:off x="2097"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4" name="AutoShape 154"/>
            <p:cNvSpPr>
              <a:spLocks noChangeArrowheads="1"/>
            </p:cNvSpPr>
            <p:nvPr userDrawn="1"/>
          </p:nvSpPr>
          <p:spPr bwMode="auto">
            <a:xfrm rot="5400000">
              <a:off x="2048"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5" name="AutoShape 155"/>
            <p:cNvSpPr>
              <a:spLocks noChangeArrowheads="1"/>
            </p:cNvSpPr>
            <p:nvPr userDrawn="1"/>
          </p:nvSpPr>
          <p:spPr bwMode="auto">
            <a:xfrm rot="5400000">
              <a:off x="1998"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6" name="AutoShape 156"/>
            <p:cNvSpPr>
              <a:spLocks noChangeArrowheads="1"/>
            </p:cNvSpPr>
            <p:nvPr userDrawn="1"/>
          </p:nvSpPr>
          <p:spPr bwMode="auto">
            <a:xfrm rot="5400000">
              <a:off x="1949"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7" name="AutoShape 157"/>
            <p:cNvSpPr>
              <a:spLocks noChangeArrowheads="1"/>
            </p:cNvSpPr>
            <p:nvPr userDrawn="1"/>
          </p:nvSpPr>
          <p:spPr bwMode="auto">
            <a:xfrm rot="5400000">
              <a:off x="1900"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8" name="AutoShape 158"/>
            <p:cNvSpPr>
              <a:spLocks noChangeArrowheads="1"/>
            </p:cNvSpPr>
            <p:nvPr userDrawn="1"/>
          </p:nvSpPr>
          <p:spPr bwMode="auto">
            <a:xfrm rot="5400000">
              <a:off x="1850" y="-158"/>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199" name="AutoShape 159"/>
            <p:cNvSpPr>
              <a:spLocks noChangeArrowheads="1"/>
            </p:cNvSpPr>
            <p:nvPr userDrawn="1"/>
          </p:nvSpPr>
          <p:spPr bwMode="auto">
            <a:xfrm rot="5400000">
              <a:off x="1801"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0" name="AutoShape 160"/>
            <p:cNvSpPr>
              <a:spLocks noChangeArrowheads="1"/>
            </p:cNvSpPr>
            <p:nvPr userDrawn="1"/>
          </p:nvSpPr>
          <p:spPr bwMode="auto">
            <a:xfrm rot="5400000">
              <a:off x="1751"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1" name="AutoShape 161"/>
            <p:cNvSpPr>
              <a:spLocks noChangeArrowheads="1"/>
            </p:cNvSpPr>
            <p:nvPr userDrawn="1"/>
          </p:nvSpPr>
          <p:spPr bwMode="auto">
            <a:xfrm rot="5400000">
              <a:off x="1703"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2" name="AutoShape 162"/>
            <p:cNvSpPr>
              <a:spLocks noChangeArrowheads="1"/>
            </p:cNvSpPr>
            <p:nvPr userDrawn="1"/>
          </p:nvSpPr>
          <p:spPr bwMode="auto">
            <a:xfrm rot="5400000">
              <a:off x="1653"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3" name="AutoShape 163"/>
            <p:cNvSpPr>
              <a:spLocks noChangeArrowheads="1"/>
            </p:cNvSpPr>
            <p:nvPr userDrawn="1"/>
          </p:nvSpPr>
          <p:spPr bwMode="auto">
            <a:xfrm rot="5400000">
              <a:off x="1603" y="-158"/>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4" name="AutoShape 164"/>
            <p:cNvSpPr>
              <a:spLocks noChangeArrowheads="1"/>
            </p:cNvSpPr>
            <p:nvPr userDrawn="1"/>
          </p:nvSpPr>
          <p:spPr bwMode="auto">
            <a:xfrm rot="5400000">
              <a:off x="1555"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5" name="AutoShape 165"/>
            <p:cNvSpPr>
              <a:spLocks noChangeArrowheads="1"/>
            </p:cNvSpPr>
            <p:nvPr userDrawn="1"/>
          </p:nvSpPr>
          <p:spPr bwMode="auto">
            <a:xfrm rot="5400000">
              <a:off x="1505"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6" name="AutoShape 166"/>
            <p:cNvSpPr>
              <a:spLocks noChangeArrowheads="1"/>
            </p:cNvSpPr>
            <p:nvPr userDrawn="1"/>
          </p:nvSpPr>
          <p:spPr bwMode="auto">
            <a:xfrm rot="5400000">
              <a:off x="1456"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7" name="AutoShape 167"/>
            <p:cNvSpPr>
              <a:spLocks noChangeArrowheads="1"/>
            </p:cNvSpPr>
            <p:nvPr userDrawn="1"/>
          </p:nvSpPr>
          <p:spPr bwMode="auto">
            <a:xfrm rot="5400000">
              <a:off x="1407"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8" name="AutoShape 168"/>
            <p:cNvSpPr>
              <a:spLocks noChangeArrowheads="1"/>
            </p:cNvSpPr>
            <p:nvPr userDrawn="1"/>
          </p:nvSpPr>
          <p:spPr bwMode="auto">
            <a:xfrm rot="5400000">
              <a:off x="1357"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09" name="AutoShape 169"/>
            <p:cNvSpPr>
              <a:spLocks noChangeArrowheads="1"/>
            </p:cNvSpPr>
            <p:nvPr userDrawn="1"/>
          </p:nvSpPr>
          <p:spPr bwMode="auto">
            <a:xfrm rot="5400000">
              <a:off x="1308"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0" name="AutoShape 170"/>
            <p:cNvSpPr>
              <a:spLocks noChangeArrowheads="1"/>
            </p:cNvSpPr>
            <p:nvPr userDrawn="1"/>
          </p:nvSpPr>
          <p:spPr bwMode="auto">
            <a:xfrm rot="5400000">
              <a:off x="1258"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1" name="AutoShape 171"/>
            <p:cNvSpPr>
              <a:spLocks noChangeArrowheads="1"/>
            </p:cNvSpPr>
            <p:nvPr userDrawn="1"/>
          </p:nvSpPr>
          <p:spPr bwMode="auto">
            <a:xfrm rot="5400000">
              <a:off x="1209" y="-156"/>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2" name="AutoShape 172"/>
            <p:cNvSpPr>
              <a:spLocks noChangeArrowheads="1"/>
            </p:cNvSpPr>
            <p:nvPr userDrawn="1"/>
          </p:nvSpPr>
          <p:spPr bwMode="auto">
            <a:xfrm rot="5400000">
              <a:off x="1160" y="-156"/>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3" name="AutoShape 173"/>
            <p:cNvSpPr>
              <a:spLocks noChangeArrowheads="1"/>
            </p:cNvSpPr>
            <p:nvPr userDrawn="1"/>
          </p:nvSpPr>
          <p:spPr bwMode="auto">
            <a:xfrm rot="5400000">
              <a:off x="1110" y="-156"/>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4" name="AutoShape 174"/>
            <p:cNvSpPr>
              <a:spLocks noChangeArrowheads="1"/>
            </p:cNvSpPr>
            <p:nvPr userDrawn="1"/>
          </p:nvSpPr>
          <p:spPr bwMode="auto">
            <a:xfrm rot="5400000">
              <a:off x="1061" y="-157"/>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5" name="AutoShape 175"/>
            <p:cNvSpPr>
              <a:spLocks noChangeArrowheads="1"/>
            </p:cNvSpPr>
            <p:nvPr userDrawn="1"/>
          </p:nvSpPr>
          <p:spPr bwMode="auto">
            <a:xfrm rot="5400000">
              <a:off x="1013"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6" name="AutoShape 176"/>
            <p:cNvSpPr>
              <a:spLocks noChangeArrowheads="1"/>
            </p:cNvSpPr>
            <p:nvPr userDrawn="1"/>
          </p:nvSpPr>
          <p:spPr bwMode="auto">
            <a:xfrm rot="5400000">
              <a:off x="963"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7" name="AutoShape 177"/>
            <p:cNvSpPr>
              <a:spLocks noChangeArrowheads="1"/>
            </p:cNvSpPr>
            <p:nvPr userDrawn="1"/>
          </p:nvSpPr>
          <p:spPr bwMode="auto">
            <a:xfrm rot="5400000">
              <a:off x="914"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8" name="AutoShape 178"/>
            <p:cNvSpPr>
              <a:spLocks noChangeArrowheads="1"/>
            </p:cNvSpPr>
            <p:nvPr userDrawn="1"/>
          </p:nvSpPr>
          <p:spPr bwMode="auto">
            <a:xfrm rot="5400000">
              <a:off x="865"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19" name="AutoShape 179"/>
            <p:cNvSpPr>
              <a:spLocks noChangeArrowheads="1"/>
            </p:cNvSpPr>
            <p:nvPr userDrawn="1"/>
          </p:nvSpPr>
          <p:spPr bwMode="auto">
            <a:xfrm rot="5400000">
              <a:off x="815" y="-156"/>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0" name="AutoShape 180"/>
            <p:cNvSpPr>
              <a:spLocks noChangeArrowheads="1"/>
            </p:cNvSpPr>
            <p:nvPr userDrawn="1"/>
          </p:nvSpPr>
          <p:spPr bwMode="auto">
            <a:xfrm rot="5400000">
              <a:off x="766"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1" name="AutoShape 181"/>
            <p:cNvSpPr>
              <a:spLocks noChangeArrowheads="1"/>
            </p:cNvSpPr>
            <p:nvPr userDrawn="1"/>
          </p:nvSpPr>
          <p:spPr bwMode="auto">
            <a:xfrm rot="5400000">
              <a:off x="717"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2" name="AutoShape 182"/>
            <p:cNvSpPr>
              <a:spLocks noChangeArrowheads="1"/>
            </p:cNvSpPr>
            <p:nvPr userDrawn="1"/>
          </p:nvSpPr>
          <p:spPr bwMode="auto">
            <a:xfrm rot="5400000">
              <a:off x="668"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3" name="AutoShape 183"/>
            <p:cNvSpPr>
              <a:spLocks noChangeArrowheads="1"/>
            </p:cNvSpPr>
            <p:nvPr userDrawn="1"/>
          </p:nvSpPr>
          <p:spPr bwMode="auto">
            <a:xfrm rot="5400000">
              <a:off x="618"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4" name="AutoShape 184"/>
            <p:cNvSpPr>
              <a:spLocks noChangeArrowheads="1"/>
            </p:cNvSpPr>
            <p:nvPr userDrawn="1"/>
          </p:nvSpPr>
          <p:spPr bwMode="auto">
            <a:xfrm rot="5400000">
              <a:off x="569"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5" name="AutoShape 185"/>
            <p:cNvSpPr>
              <a:spLocks noChangeArrowheads="1"/>
            </p:cNvSpPr>
            <p:nvPr userDrawn="1"/>
          </p:nvSpPr>
          <p:spPr bwMode="auto">
            <a:xfrm rot="5400000">
              <a:off x="520"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6" name="AutoShape 186"/>
            <p:cNvSpPr>
              <a:spLocks noChangeArrowheads="1"/>
            </p:cNvSpPr>
            <p:nvPr userDrawn="1"/>
          </p:nvSpPr>
          <p:spPr bwMode="auto">
            <a:xfrm rot="5400000">
              <a:off x="470"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7" name="AutoShape 187"/>
            <p:cNvSpPr>
              <a:spLocks noChangeArrowheads="1"/>
            </p:cNvSpPr>
            <p:nvPr userDrawn="1"/>
          </p:nvSpPr>
          <p:spPr bwMode="auto">
            <a:xfrm rot="5400000">
              <a:off x="421"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8" name="AutoShape 188"/>
            <p:cNvSpPr>
              <a:spLocks noChangeArrowheads="1"/>
            </p:cNvSpPr>
            <p:nvPr userDrawn="1"/>
          </p:nvSpPr>
          <p:spPr bwMode="auto">
            <a:xfrm rot="5400000">
              <a:off x="372"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29" name="AutoShape 189"/>
            <p:cNvSpPr>
              <a:spLocks noChangeArrowheads="1"/>
            </p:cNvSpPr>
            <p:nvPr userDrawn="1"/>
          </p:nvSpPr>
          <p:spPr bwMode="auto">
            <a:xfrm rot="5400000">
              <a:off x="322"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0" name="AutoShape 190"/>
            <p:cNvSpPr>
              <a:spLocks noChangeArrowheads="1"/>
            </p:cNvSpPr>
            <p:nvPr userDrawn="1"/>
          </p:nvSpPr>
          <p:spPr bwMode="auto">
            <a:xfrm rot="5400000">
              <a:off x="273"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1" name="AutoShape 191"/>
            <p:cNvSpPr>
              <a:spLocks noChangeArrowheads="1"/>
            </p:cNvSpPr>
            <p:nvPr userDrawn="1"/>
          </p:nvSpPr>
          <p:spPr bwMode="auto">
            <a:xfrm rot="5400000">
              <a:off x="224"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2" name="AutoShape 192"/>
            <p:cNvSpPr>
              <a:spLocks noChangeArrowheads="1"/>
            </p:cNvSpPr>
            <p:nvPr userDrawn="1"/>
          </p:nvSpPr>
          <p:spPr bwMode="auto">
            <a:xfrm rot="5400000">
              <a:off x="174"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3" name="AutoShape 193"/>
            <p:cNvSpPr>
              <a:spLocks noChangeArrowheads="1"/>
            </p:cNvSpPr>
            <p:nvPr userDrawn="1"/>
          </p:nvSpPr>
          <p:spPr bwMode="auto">
            <a:xfrm rot="5400000">
              <a:off x="125"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4" name="AutoShape 194"/>
            <p:cNvSpPr>
              <a:spLocks noChangeArrowheads="1"/>
            </p:cNvSpPr>
            <p:nvPr userDrawn="1"/>
          </p:nvSpPr>
          <p:spPr bwMode="auto">
            <a:xfrm rot="5400000">
              <a:off x="75"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5" name="AutoShape 195"/>
            <p:cNvSpPr>
              <a:spLocks noChangeArrowheads="1"/>
            </p:cNvSpPr>
            <p:nvPr userDrawn="1"/>
          </p:nvSpPr>
          <p:spPr bwMode="auto">
            <a:xfrm rot="5400000">
              <a:off x="26" y="-156"/>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6" name="AutoShape 196"/>
            <p:cNvSpPr>
              <a:spLocks noChangeArrowheads="1"/>
            </p:cNvSpPr>
            <p:nvPr userDrawn="1"/>
          </p:nvSpPr>
          <p:spPr bwMode="auto">
            <a:xfrm rot="5400000">
              <a:off x="-23"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7" name="AutoShape 197"/>
            <p:cNvSpPr>
              <a:spLocks noChangeArrowheads="1"/>
            </p:cNvSpPr>
            <p:nvPr userDrawn="1"/>
          </p:nvSpPr>
          <p:spPr bwMode="auto">
            <a:xfrm rot="5400000">
              <a:off x="-73" y="-156"/>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8" name="AutoShape 198"/>
            <p:cNvSpPr>
              <a:spLocks noChangeArrowheads="1"/>
            </p:cNvSpPr>
            <p:nvPr userDrawn="1"/>
          </p:nvSpPr>
          <p:spPr bwMode="auto">
            <a:xfrm rot="5400000">
              <a:off x="-121"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39" name="AutoShape 199"/>
            <p:cNvSpPr>
              <a:spLocks noChangeArrowheads="1"/>
            </p:cNvSpPr>
            <p:nvPr userDrawn="1"/>
          </p:nvSpPr>
          <p:spPr bwMode="auto">
            <a:xfrm rot="5400000">
              <a:off x="-171"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0" name="AutoShape 200"/>
            <p:cNvSpPr>
              <a:spLocks noChangeArrowheads="1"/>
            </p:cNvSpPr>
            <p:nvPr userDrawn="1"/>
          </p:nvSpPr>
          <p:spPr bwMode="auto">
            <a:xfrm rot="5400000">
              <a:off x="-220"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1" name="AutoShape 201"/>
            <p:cNvSpPr>
              <a:spLocks noChangeArrowheads="1"/>
            </p:cNvSpPr>
            <p:nvPr userDrawn="1"/>
          </p:nvSpPr>
          <p:spPr bwMode="auto">
            <a:xfrm rot="5400000">
              <a:off x="-270"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3" name="AutoShape 203"/>
            <p:cNvSpPr>
              <a:spLocks noChangeArrowheads="1"/>
            </p:cNvSpPr>
            <p:nvPr userDrawn="1"/>
          </p:nvSpPr>
          <p:spPr bwMode="auto">
            <a:xfrm rot="5400000">
              <a:off x="5459"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4" name="AutoShape 204"/>
            <p:cNvSpPr>
              <a:spLocks noChangeArrowheads="1"/>
            </p:cNvSpPr>
            <p:nvPr userDrawn="1"/>
          </p:nvSpPr>
          <p:spPr bwMode="auto">
            <a:xfrm rot="5400000">
              <a:off x="5410"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5" name="AutoShape 205"/>
            <p:cNvSpPr>
              <a:spLocks noChangeArrowheads="1"/>
            </p:cNvSpPr>
            <p:nvPr userDrawn="1"/>
          </p:nvSpPr>
          <p:spPr bwMode="auto">
            <a:xfrm rot="5400000">
              <a:off x="5361"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6" name="AutoShape 206"/>
            <p:cNvSpPr>
              <a:spLocks noChangeArrowheads="1"/>
            </p:cNvSpPr>
            <p:nvPr userDrawn="1"/>
          </p:nvSpPr>
          <p:spPr bwMode="auto">
            <a:xfrm rot="5400000">
              <a:off x="5311"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7" name="AutoShape 207"/>
            <p:cNvSpPr>
              <a:spLocks noChangeArrowheads="1"/>
            </p:cNvSpPr>
            <p:nvPr userDrawn="1"/>
          </p:nvSpPr>
          <p:spPr bwMode="auto">
            <a:xfrm rot="5400000">
              <a:off x="5262"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8" name="AutoShape 208"/>
            <p:cNvSpPr>
              <a:spLocks noChangeArrowheads="1"/>
            </p:cNvSpPr>
            <p:nvPr userDrawn="1"/>
          </p:nvSpPr>
          <p:spPr bwMode="auto">
            <a:xfrm rot="5400000">
              <a:off x="5213"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49" name="AutoShape 209"/>
            <p:cNvSpPr>
              <a:spLocks noChangeArrowheads="1"/>
            </p:cNvSpPr>
            <p:nvPr userDrawn="1"/>
          </p:nvSpPr>
          <p:spPr bwMode="auto">
            <a:xfrm rot="5400000">
              <a:off x="5163"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0" name="AutoShape 210"/>
            <p:cNvSpPr>
              <a:spLocks noChangeArrowheads="1"/>
            </p:cNvSpPr>
            <p:nvPr userDrawn="1"/>
          </p:nvSpPr>
          <p:spPr bwMode="auto">
            <a:xfrm rot="5400000">
              <a:off x="5114"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1" name="AutoShape 211"/>
            <p:cNvSpPr>
              <a:spLocks noChangeArrowheads="1"/>
            </p:cNvSpPr>
            <p:nvPr userDrawn="1"/>
          </p:nvSpPr>
          <p:spPr bwMode="auto">
            <a:xfrm rot="5400000">
              <a:off x="5065"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2" name="AutoShape 212"/>
            <p:cNvSpPr>
              <a:spLocks noChangeArrowheads="1"/>
            </p:cNvSpPr>
            <p:nvPr userDrawn="1"/>
          </p:nvSpPr>
          <p:spPr bwMode="auto">
            <a:xfrm rot="5400000">
              <a:off x="5015"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3" name="AutoShape 213"/>
            <p:cNvSpPr>
              <a:spLocks noChangeArrowheads="1"/>
            </p:cNvSpPr>
            <p:nvPr userDrawn="1"/>
          </p:nvSpPr>
          <p:spPr bwMode="auto">
            <a:xfrm rot="5400000">
              <a:off x="4966"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4" name="AutoShape 214"/>
            <p:cNvSpPr>
              <a:spLocks noChangeArrowheads="1"/>
            </p:cNvSpPr>
            <p:nvPr userDrawn="1"/>
          </p:nvSpPr>
          <p:spPr bwMode="auto">
            <a:xfrm rot="5400000">
              <a:off x="4917"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5" name="AutoShape 215"/>
            <p:cNvSpPr>
              <a:spLocks noChangeArrowheads="1"/>
            </p:cNvSpPr>
            <p:nvPr userDrawn="1"/>
          </p:nvSpPr>
          <p:spPr bwMode="auto">
            <a:xfrm rot="5400000">
              <a:off x="4867"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6" name="AutoShape 216"/>
            <p:cNvSpPr>
              <a:spLocks noChangeArrowheads="1"/>
            </p:cNvSpPr>
            <p:nvPr userDrawn="1"/>
          </p:nvSpPr>
          <p:spPr bwMode="auto">
            <a:xfrm rot="5400000">
              <a:off x="4818"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7" name="AutoShape 217"/>
            <p:cNvSpPr>
              <a:spLocks noChangeArrowheads="1"/>
            </p:cNvSpPr>
            <p:nvPr userDrawn="1"/>
          </p:nvSpPr>
          <p:spPr bwMode="auto">
            <a:xfrm rot="5400000">
              <a:off x="4769"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8" name="AutoShape 218"/>
            <p:cNvSpPr>
              <a:spLocks noChangeArrowheads="1"/>
            </p:cNvSpPr>
            <p:nvPr userDrawn="1"/>
          </p:nvSpPr>
          <p:spPr bwMode="auto">
            <a:xfrm rot="5400000">
              <a:off x="4719" y="-158"/>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59" name="AutoShape 219"/>
            <p:cNvSpPr>
              <a:spLocks noChangeArrowheads="1"/>
            </p:cNvSpPr>
            <p:nvPr userDrawn="1"/>
          </p:nvSpPr>
          <p:spPr bwMode="auto">
            <a:xfrm rot="5400000">
              <a:off x="4670"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0" name="AutoShape 220"/>
            <p:cNvSpPr>
              <a:spLocks noChangeArrowheads="1"/>
            </p:cNvSpPr>
            <p:nvPr userDrawn="1"/>
          </p:nvSpPr>
          <p:spPr bwMode="auto">
            <a:xfrm rot="5400000">
              <a:off x="4620"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1" name="AutoShape 221"/>
            <p:cNvSpPr>
              <a:spLocks noChangeArrowheads="1"/>
            </p:cNvSpPr>
            <p:nvPr userDrawn="1"/>
          </p:nvSpPr>
          <p:spPr bwMode="auto">
            <a:xfrm rot="5400000">
              <a:off x="4572"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2" name="AutoShape 222"/>
            <p:cNvSpPr>
              <a:spLocks noChangeArrowheads="1"/>
            </p:cNvSpPr>
            <p:nvPr userDrawn="1"/>
          </p:nvSpPr>
          <p:spPr bwMode="auto">
            <a:xfrm rot="5400000">
              <a:off x="4522"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3" name="AutoShape 223"/>
            <p:cNvSpPr>
              <a:spLocks noChangeArrowheads="1"/>
            </p:cNvSpPr>
            <p:nvPr userDrawn="1"/>
          </p:nvSpPr>
          <p:spPr bwMode="auto">
            <a:xfrm rot="5400000">
              <a:off x="4472" y="-158"/>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4" name="AutoShape 224"/>
            <p:cNvSpPr>
              <a:spLocks noChangeArrowheads="1"/>
            </p:cNvSpPr>
            <p:nvPr userDrawn="1"/>
          </p:nvSpPr>
          <p:spPr bwMode="auto">
            <a:xfrm rot="5400000">
              <a:off x="4424"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5" name="AutoShape 225"/>
            <p:cNvSpPr>
              <a:spLocks noChangeArrowheads="1"/>
            </p:cNvSpPr>
            <p:nvPr userDrawn="1"/>
          </p:nvSpPr>
          <p:spPr bwMode="auto">
            <a:xfrm rot="5400000">
              <a:off x="4374"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6" name="AutoShape 226"/>
            <p:cNvSpPr>
              <a:spLocks noChangeArrowheads="1"/>
            </p:cNvSpPr>
            <p:nvPr userDrawn="1"/>
          </p:nvSpPr>
          <p:spPr bwMode="auto">
            <a:xfrm rot="5400000">
              <a:off x="4325"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7" name="AutoShape 227"/>
            <p:cNvSpPr>
              <a:spLocks noChangeArrowheads="1"/>
            </p:cNvSpPr>
            <p:nvPr userDrawn="1"/>
          </p:nvSpPr>
          <p:spPr bwMode="auto">
            <a:xfrm rot="5400000">
              <a:off x="4276"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8" name="AutoShape 228"/>
            <p:cNvSpPr>
              <a:spLocks noChangeArrowheads="1"/>
            </p:cNvSpPr>
            <p:nvPr userDrawn="1"/>
          </p:nvSpPr>
          <p:spPr bwMode="auto">
            <a:xfrm rot="5400000">
              <a:off x="4226"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69" name="AutoShape 229"/>
            <p:cNvSpPr>
              <a:spLocks noChangeArrowheads="1"/>
            </p:cNvSpPr>
            <p:nvPr userDrawn="1"/>
          </p:nvSpPr>
          <p:spPr bwMode="auto">
            <a:xfrm rot="5400000">
              <a:off x="4177"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0" name="AutoShape 230"/>
            <p:cNvSpPr>
              <a:spLocks noChangeArrowheads="1"/>
            </p:cNvSpPr>
            <p:nvPr userDrawn="1"/>
          </p:nvSpPr>
          <p:spPr bwMode="auto">
            <a:xfrm rot="5400000">
              <a:off x="4127" y="-157"/>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1" name="AutoShape 231"/>
            <p:cNvSpPr>
              <a:spLocks noChangeArrowheads="1"/>
            </p:cNvSpPr>
            <p:nvPr userDrawn="1"/>
          </p:nvSpPr>
          <p:spPr bwMode="auto">
            <a:xfrm rot="5400000">
              <a:off x="4078" y="-156"/>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2" name="AutoShape 232"/>
            <p:cNvSpPr>
              <a:spLocks noChangeArrowheads="1"/>
            </p:cNvSpPr>
            <p:nvPr userDrawn="1"/>
          </p:nvSpPr>
          <p:spPr bwMode="auto">
            <a:xfrm rot="5400000">
              <a:off x="4029" y="-156"/>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3" name="AutoShape 233"/>
            <p:cNvSpPr>
              <a:spLocks noChangeArrowheads="1"/>
            </p:cNvSpPr>
            <p:nvPr userDrawn="1"/>
          </p:nvSpPr>
          <p:spPr bwMode="auto">
            <a:xfrm rot="5400000">
              <a:off x="3979" y="-156"/>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4" name="AutoShape 234"/>
            <p:cNvSpPr>
              <a:spLocks noChangeArrowheads="1"/>
            </p:cNvSpPr>
            <p:nvPr userDrawn="1"/>
          </p:nvSpPr>
          <p:spPr bwMode="auto">
            <a:xfrm rot="5400000">
              <a:off x="3930" y="-157"/>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5" name="AutoShape 235"/>
            <p:cNvSpPr>
              <a:spLocks noChangeArrowheads="1"/>
            </p:cNvSpPr>
            <p:nvPr userDrawn="1"/>
          </p:nvSpPr>
          <p:spPr bwMode="auto">
            <a:xfrm rot="5400000">
              <a:off x="3882"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6" name="AutoShape 236"/>
            <p:cNvSpPr>
              <a:spLocks noChangeArrowheads="1"/>
            </p:cNvSpPr>
            <p:nvPr userDrawn="1"/>
          </p:nvSpPr>
          <p:spPr bwMode="auto">
            <a:xfrm rot="5400000">
              <a:off x="3832"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7" name="AutoShape 237"/>
            <p:cNvSpPr>
              <a:spLocks noChangeArrowheads="1"/>
            </p:cNvSpPr>
            <p:nvPr userDrawn="1"/>
          </p:nvSpPr>
          <p:spPr bwMode="auto">
            <a:xfrm rot="5400000">
              <a:off x="3783"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8" name="AutoShape 238"/>
            <p:cNvSpPr>
              <a:spLocks noChangeArrowheads="1"/>
            </p:cNvSpPr>
            <p:nvPr userDrawn="1"/>
          </p:nvSpPr>
          <p:spPr bwMode="auto">
            <a:xfrm rot="5400000">
              <a:off x="3734"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79" name="AutoShape 239"/>
            <p:cNvSpPr>
              <a:spLocks noChangeArrowheads="1"/>
            </p:cNvSpPr>
            <p:nvPr userDrawn="1"/>
          </p:nvSpPr>
          <p:spPr bwMode="auto">
            <a:xfrm rot="5400000">
              <a:off x="3684" y="-156"/>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0" name="AutoShape 240"/>
            <p:cNvSpPr>
              <a:spLocks noChangeArrowheads="1"/>
            </p:cNvSpPr>
            <p:nvPr userDrawn="1"/>
          </p:nvSpPr>
          <p:spPr bwMode="auto">
            <a:xfrm rot="5400000">
              <a:off x="3635"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1" name="AutoShape 241"/>
            <p:cNvSpPr>
              <a:spLocks noChangeArrowheads="1"/>
            </p:cNvSpPr>
            <p:nvPr userDrawn="1"/>
          </p:nvSpPr>
          <p:spPr bwMode="auto">
            <a:xfrm rot="5400000">
              <a:off x="3586"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2" name="AutoShape 242"/>
            <p:cNvSpPr>
              <a:spLocks noChangeArrowheads="1"/>
            </p:cNvSpPr>
            <p:nvPr userDrawn="1"/>
          </p:nvSpPr>
          <p:spPr bwMode="auto">
            <a:xfrm rot="5400000">
              <a:off x="3537"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3" name="AutoShape 243"/>
            <p:cNvSpPr>
              <a:spLocks noChangeArrowheads="1"/>
            </p:cNvSpPr>
            <p:nvPr userDrawn="1"/>
          </p:nvSpPr>
          <p:spPr bwMode="auto">
            <a:xfrm rot="5400000">
              <a:off x="3487"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4" name="AutoShape 244"/>
            <p:cNvSpPr>
              <a:spLocks noChangeArrowheads="1"/>
            </p:cNvSpPr>
            <p:nvPr userDrawn="1"/>
          </p:nvSpPr>
          <p:spPr bwMode="auto">
            <a:xfrm rot="5400000">
              <a:off x="3438"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5" name="AutoShape 245"/>
            <p:cNvSpPr>
              <a:spLocks noChangeArrowheads="1"/>
            </p:cNvSpPr>
            <p:nvPr userDrawn="1"/>
          </p:nvSpPr>
          <p:spPr bwMode="auto">
            <a:xfrm rot="5400000">
              <a:off x="3389"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6" name="AutoShape 246"/>
            <p:cNvSpPr>
              <a:spLocks noChangeArrowheads="1"/>
            </p:cNvSpPr>
            <p:nvPr userDrawn="1"/>
          </p:nvSpPr>
          <p:spPr bwMode="auto">
            <a:xfrm rot="5400000">
              <a:off x="3339"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7" name="AutoShape 247"/>
            <p:cNvSpPr>
              <a:spLocks noChangeArrowheads="1"/>
            </p:cNvSpPr>
            <p:nvPr userDrawn="1"/>
          </p:nvSpPr>
          <p:spPr bwMode="auto">
            <a:xfrm rot="5400000">
              <a:off x="3290"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8" name="AutoShape 248"/>
            <p:cNvSpPr>
              <a:spLocks noChangeArrowheads="1"/>
            </p:cNvSpPr>
            <p:nvPr userDrawn="1"/>
          </p:nvSpPr>
          <p:spPr bwMode="auto">
            <a:xfrm rot="5400000">
              <a:off x="3241"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89" name="AutoShape 249"/>
            <p:cNvSpPr>
              <a:spLocks noChangeArrowheads="1"/>
            </p:cNvSpPr>
            <p:nvPr userDrawn="1"/>
          </p:nvSpPr>
          <p:spPr bwMode="auto">
            <a:xfrm rot="5400000">
              <a:off x="3191"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0" name="AutoShape 250"/>
            <p:cNvSpPr>
              <a:spLocks noChangeArrowheads="1"/>
            </p:cNvSpPr>
            <p:nvPr userDrawn="1"/>
          </p:nvSpPr>
          <p:spPr bwMode="auto">
            <a:xfrm rot="5400000">
              <a:off x="3142"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1" name="AutoShape 251"/>
            <p:cNvSpPr>
              <a:spLocks noChangeArrowheads="1"/>
            </p:cNvSpPr>
            <p:nvPr userDrawn="1"/>
          </p:nvSpPr>
          <p:spPr bwMode="auto">
            <a:xfrm rot="5400000">
              <a:off x="3093"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2" name="AutoShape 252"/>
            <p:cNvSpPr>
              <a:spLocks noChangeArrowheads="1"/>
            </p:cNvSpPr>
            <p:nvPr userDrawn="1"/>
          </p:nvSpPr>
          <p:spPr bwMode="auto">
            <a:xfrm rot="5400000">
              <a:off x="3043"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3" name="AutoShape 253"/>
            <p:cNvSpPr>
              <a:spLocks noChangeArrowheads="1"/>
            </p:cNvSpPr>
            <p:nvPr userDrawn="1"/>
          </p:nvSpPr>
          <p:spPr bwMode="auto">
            <a:xfrm rot="5400000">
              <a:off x="2994"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4" name="AutoShape 254"/>
            <p:cNvSpPr>
              <a:spLocks noChangeArrowheads="1"/>
            </p:cNvSpPr>
            <p:nvPr userDrawn="1"/>
          </p:nvSpPr>
          <p:spPr bwMode="auto">
            <a:xfrm rot="5400000">
              <a:off x="2944"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5" name="AutoShape 255"/>
            <p:cNvSpPr>
              <a:spLocks noChangeArrowheads="1"/>
            </p:cNvSpPr>
            <p:nvPr userDrawn="1"/>
          </p:nvSpPr>
          <p:spPr bwMode="auto">
            <a:xfrm rot="5400000">
              <a:off x="2895" y="-156"/>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6" name="AutoShape 256"/>
            <p:cNvSpPr>
              <a:spLocks noChangeArrowheads="1"/>
            </p:cNvSpPr>
            <p:nvPr userDrawn="1"/>
          </p:nvSpPr>
          <p:spPr bwMode="auto">
            <a:xfrm rot="5400000">
              <a:off x="2846"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7" name="AutoShape 257"/>
            <p:cNvSpPr>
              <a:spLocks noChangeArrowheads="1"/>
            </p:cNvSpPr>
            <p:nvPr userDrawn="1"/>
          </p:nvSpPr>
          <p:spPr bwMode="auto">
            <a:xfrm rot="5400000">
              <a:off x="2796" y="-156"/>
              <a:ext cx="572" cy="31"/>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8" name="AutoShape 258"/>
            <p:cNvSpPr>
              <a:spLocks noChangeArrowheads="1"/>
            </p:cNvSpPr>
            <p:nvPr userDrawn="1"/>
          </p:nvSpPr>
          <p:spPr bwMode="auto">
            <a:xfrm rot="5400000">
              <a:off x="2748"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299" name="AutoShape 259"/>
            <p:cNvSpPr>
              <a:spLocks noChangeArrowheads="1"/>
            </p:cNvSpPr>
            <p:nvPr userDrawn="1"/>
          </p:nvSpPr>
          <p:spPr bwMode="auto">
            <a:xfrm rot="5400000">
              <a:off x="2698"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300" name="AutoShape 260"/>
            <p:cNvSpPr>
              <a:spLocks noChangeArrowheads="1"/>
            </p:cNvSpPr>
            <p:nvPr userDrawn="1"/>
          </p:nvSpPr>
          <p:spPr bwMode="auto">
            <a:xfrm rot="5400000">
              <a:off x="2649"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sp>
          <p:nvSpPr>
            <p:cNvPr id="215301" name="AutoShape 261"/>
            <p:cNvSpPr>
              <a:spLocks noChangeArrowheads="1"/>
            </p:cNvSpPr>
            <p:nvPr userDrawn="1"/>
          </p:nvSpPr>
          <p:spPr bwMode="auto">
            <a:xfrm rot="5400000">
              <a:off x="2599" y="-155"/>
              <a:ext cx="572" cy="30"/>
            </a:xfrm>
            <a:prstGeom prst="roundRect">
              <a:avLst>
                <a:gd name="adj" fmla="val 50000"/>
              </a:avLst>
            </a:prstGeom>
            <a:solidFill>
              <a:srgbClr val="FEE7C6"/>
            </a:solidFill>
            <a:ln w="9525" algn="ctr">
              <a:noFill/>
              <a:round/>
              <a:headEnd/>
              <a:tailEnd/>
            </a:ln>
            <a:effectLst/>
          </p:spPr>
          <p:txBody>
            <a:bodyPr wrap="none" anchor="ctr"/>
            <a:lstStyle/>
            <a:p>
              <a:endParaRPr lang="fr-FR"/>
            </a:p>
          </p:txBody>
        </p:sp>
      </p:grpSp>
      <p:sp>
        <p:nvSpPr>
          <p:cNvPr id="215147" name="Rectangle 107"/>
          <p:cNvSpPr>
            <a:spLocks noChangeArrowheads="1"/>
          </p:cNvSpPr>
          <p:nvPr userDrawn="1"/>
        </p:nvSpPr>
        <p:spPr bwMode="auto">
          <a:xfrm>
            <a:off x="0" y="-3175"/>
            <a:ext cx="9906000" cy="911225"/>
          </a:xfrm>
          <a:prstGeom prst="rect">
            <a:avLst/>
          </a:prstGeom>
          <a:noFill/>
          <a:ln w="9525">
            <a:noFill/>
            <a:miter lim="800000"/>
            <a:headEnd/>
            <a:tailEnd/>
          </a:ln>
          <a:effectLst/>
        </p:spPr>
        <p:txBody>
          <a:bodyPr wrap="none" anchor="ctr"/>
          <a:lstStyle/>
          <a:p>
            <a:endParaRPr lang="fr-FR"/>
          </a:p>
        </p:txBody>
      </p:sp>
      <p:sp>
        <p:nvSpPr>
          <p:cNvPr id="215148" name="Freeform 108"/>
          <p:cNvSpPr>
            <a:spLocks/>
          </p:cNvSpPr>
          <p:nvPr userDrawn="1"/>
        </p:nvSpPr>
        <p:spPr bwMode="auto">
          <a:xfrm>
            <a:off x="9477772" y="6272230"/>
            <a:ext cx="287205" cy="541337"/>
          </a:xfrm>
          <a:custGeom>
            <a:avLst/>
            <a:gdLst/>
            <a:ahLst/>
            <a:cxnLst>
              <a:cxn ang="0">
                <a:pos x="143" y="0"/>
              </a:cxn>
              <a:cxn ang="0">
                <a:pos x="143" y="8023"/>
              </a:cxn>
              <a:cxn ang="0">
                <a:pos x="3591" y="8023"/>
              </a:cxn>
              <a:cxn ang="0">
                <a:pos x="18" y="12385"/>
              </a:cxn>
              <a:cxn ang="0">
                <a:pos x="0" y="15089"/>
              </a:cxn>
              <a:cxn ang="0">
                <a:pos x="7626" y="7299"/>
              </a:cxn>
              <a:cxn ang="0">
                <a:pos x="7626" y="0"/>
              </a:cxn>
              <a:cxn ang="0">
                <a:pos x="143" y="0"/>
              </a:cxn>
            </a:cxnLst>
            <a:rect l="0" t="0" r="r" b="b"/>
            <a:pathLst>
              <a:path w="7626" h="15490">
                <a:moveTo>
                  <a:pt x="143" y="0"/>
                </a:moveTo>
                <a:cubicBezTo>
                  <a:pt x="143" y="8023"/>
                  <a:pt x="143" y="8023"/>
                  <a:pt x="143" y="8023"/>
                </a:cubicBezTo>
                <a:cubicBezTo>
                  <a:pt x="3591" y="8023"/>
                  <a:pt x="3591" y="8023"/>
                  <a:pt x="3591" y="8023"/>
                </a:cubicBezTo>
                <a:cubicBezTo>
                  <a:pt x="3591" y="8023"/>
                  <a:pt x="3940" y="12161"/>
                  <a:pt x="18" y="12385"/>
                </a:cubicBezTo>
                <a:cubicBezTo>
                  <a:pt x="0" y="15089"/>
                  <a:pt x="0" y="15089"/>
                  <a:pt x="0" y="15089"/>
                </a:cubicBezTo>
                <a:cubicBezTo>
                  <a:pt x="0" y="15089"/>
                  <a:pt x="7626" y="15490"/>
                  <a:pt x="7626" y="7299"/>
                </a:cubicBezTo>
                <a:cubicBezTo>
                  <a:pt x="7626" y="0"/>
                  <a:pt x="7626" y="0"/>
                  <a:pt x="7626" y="0"/>
                </a:cubicBezTo>
                <a:cubicBezTo>
                  <a:pt x="143" y="0"/>
                  <a:pt x="143" y="0"/>
                  <a:pt x="143" y="0"/>
                </a:cubicBezTo>
              </a:path>
            </a:pathLst>
          </a:custGeom>
          <a:solidFill>
            <a:schemeClr val="tx2"/>
          </a:solidFill>
          <a:ln w="9525">
            <a:noFill/>
            <a:round/>
            <a:headEnd/>
            <a:tailEnd/>
          </a:ln>
        </p:spPr>
        <p:txBody>
          <a:bodyPr/>
          <a:lstStyle/>
          <a:p>
            <a:endParaRPr lang="fr-FR"/>
          </a:p>
        </p:txBody>
      </p:sp>
      <p:grpSp>
        <p:nvGrpSpPr>
          <p:cNvPr id="3" name="Group 109"/>
          <p:cNvGrpSpPr>
            <a:grpSpLocks/>
          </p:cNvGrpSpPr>
          <p:nvPr userDrawn="1"/>
        </p:nvGrpSpPr>
        <p:grpSpPr bwMode="auto">
          <a:xfrm>
            <a:off x="1442906" y="6272230"/>
            <a:ext cx="7957476" cy="71437"/>
            <a:chOff x="0" y="3612"/>
            <a:chExt cx="5168" cy="136"/>
          </a:xfrm>
        </p:grpSpPr>
        <p:sp>
          <p:nvSpPr>
            <p:cNvPr id="215150" name="Rectangle 110"/>
            <p:cNvSpPr>
              <a:spLocks noChangeArrowheads="1"/>
            </p:cNvSpPr>
            <p:nvPr/>
          </p:nvSpPr>
          <p:spPr bwMode="auto">
            <a:xfrm>
              <a:off x="0" y="3612"/>
              <a:ext cx="1292" cy="136"/>
            </a:xfrm>
            <a:prstGeom prst="rect">
              <a:avLst/>
            </a:prstGeom>
            <a:solidFill>
              <a:srgbClr val="CC4A00"/>
            </a:solidFill>
            <a:ln w="9525">
              <a:noFill/>
              <a:miter lim="800000"/>
              <a:headEnd/>
              <a:tailEnd/>
            </a:ln>
            <a:effectLst/>
          </p:spPr>
          <p:txBody>
            <a:bodyPr wrap="none" anchor="ctr"/>
            <a:lstStyle/>
            <a:p>
              <a:endParaRPr lang="fr-FR"/>
            </a:p>
          </p:txBody>
        </p:sp>
        <p:sp>
          <p:nvSpPr>
            <p:cNvPr id="215151" name="Rectangle 111"/>
            <p:cNvSpPr>
              <a:spLocks noChangeArrowheads="1"/>
            </p:cNvSpPr>
            <p:nvPr/>
          </p:nvSpPr>
          <p:spPr bwMode="auto">
            <a:xfrm>
              <a:off x="1292" y="3612"/>
              <a:ext cx="1292" cy="136"/>
            </a:xfrm>
            <a:prstGeom prst="rect">
              <a:avLst/>
            </a:prstGeom>
            <a:solidFill>
              <a:srgbClr val="3A520A"/>
            </a:solidFill>
            <a:ln w="9525">
              <a:noFill/>
              <a:miter lim="800000"/>
              <a:headEnd/>
              <a:tailEnd/>
            </a:ln>
            <a:effectLst/>
          </p:spPr>
          <p:txBody>
            <a:bodyPr wrap="none" anchor="ctr"/>
            <a:lstStyle/>
            <a:p>
              <a:endParaRPr lang="fr-FR"/>
            </a:p>
          </p:txBody>
        </p:sp>
        <p:sp>
          <p:nvSpPr>
            <p:cNvPr id="215152" name="Rectangle 112"/>
            <p:cNvSpPr>
              <a:spLocks noChangeArrowheads="1"/>
            </p:cNvSpPr>
            <p:nvPr/>
          </p:nvSpPr>
          <p:spPr bwMode="auto">
            <a:xfrm>
              <a:off x="2584" y="3612"/>
              <a:ext cx="1292" cy="136"/>
            </a:xfrm>
            <a:prstGeom prst="rect">
              <a:avLst/>
            </a:prstGeom>
            <a:solidFill>
              <a:srgbClr val="4C6BAF"/>
            </a:solidFill>
            <a:ln w="9525">
              <a:noFill/>
              <a:miter lim="800000"/>
              <a:headEnd/>
              <a:tailEnd/>
            </a:ln>
            <a:effectLst/>
          </p:spPr>
          <p:txBody>
            <a:bodyPr wrap="none" anchor="ctr"/>
            <a:lstStyle/>
            <a:p>
              <a:endParaRPr lang="fr-FR"/>
            </a:p>
          </p:txBody>
        </p:sp>
        <p:sp>
          <p:nvSpPr>
            <p:cNvPr id="215153" name="Rectangle 113"/>
            <p:cNvSpPr>
              <a:spLocks noChangeArrowheads="1"/>
            </p:cNvSpPr>
            <p:nvPr/>
          </p:nvSpPr>
          <p:spPr bwMode="auto">
            <a:xfrm>
              <a:off x="3876" y="3612"/>
              <a:ext cx="1292" cy="136"/>
            </a:xfrm>
            <a:prstGeom prst="rect">
              <a:avLst/>
            </a:prstGeom>
            <a:solidFill>
              <a:srgbClr val="B20009"/>
            </a:solidFill>
            <a:ln w="9525">
              <a:noFill/>
              <a:miter lim="800000"/>
              <a:headEnd/>
              <a:tailEnd/>
            </a:ln>
            <a:effectLst/>
          </p:spPr>
          <p:txBody>
            <a:bodyPr wrap="none" anchor="ctr"/>
            <a:lstStyle/>
            <a:p>
              <a:endParaRPr lang="fr-FR"/>
            </a:p>
          </p:txBody>
        </p:sp>
      </p:grpSp>
      <p:sp>
        <p:nvSpPr>
          <p:cNvPr id="215155" name="Rectangle 115"/>
          <p:cNvSpPr>
            <a:spLocks noGrp="1" noChangeArrowheads="1"/>
          </p:cNvSpPr>
          <p:nvPr>
            <p:ph type="body" idx="1"/>
          </p:nvPr>
        </p:nvSpPr>
        <p:spPr bwMode="auto">
          <a:xfrm>
            <a:off x="428229" y="1123958"/>
            <a:ext cx="9049544" cy="49688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grpSp>
        <p:nvGrpSpPr>
          <p:cNvPr id="4" name="Group 118"/>
          <p:cNvGrpSpPr>
            <a:grpSpLocks/>
          </p:cNvGrpSpPr>
          <p:nvPr userDrawn="1"/>
        </p:nvGrpSpPr>
        <p:grpSpPr bwMode="auto">
          <a:xfrm>
            <a:off x="116955" y="6138863"/>
            <a:ext cx="1248569" cy="677862"/>
            <a:chOff x="69" y="3865"/>
            <a:chExt cx="726" cy="427"/>
          </a:xfrm>
        </p:grpSpPr>
        <p:grpSp>
          <p:nvGrpSpPr>
            <p:cNvPr id="5" name="Group 119"/>
            <p:cNvGrpSpPr>
              <a:grpSpLocks/>
            </p:cNvGrpSpPr>
            <p:nvPr userDrawn="1"/>
          </p:nvGrpSpPr>
          <p:grpSpPr bwMode="auto">
            <a:xfrm>
              <a:off x="464" y="4237"/>
              <a:ext cx="324" cy="55"/>
              <a:chOff x="3019" y="3433"/>
              <a:chExt cx="2137" cy="360"/>
            </a:xfrm>
          </p:grpSpPr>
          <p:pic>
            <p:nvPicPr>
              <p:cNvPr id="215160" name="Picture 120"/>
              <p:cNvPicPr>
                <a:picLocks noChangeAspect="1" noChangeArrowheads="1"/>
              </p:cNvPicPr>
              <p:nvPr userDrawn="1"/>
            </p:nvPicPr>
            <p:blipFill>
              <a:blip r:embed="rId8" cstate="print"/>
              <a:srcRect/>
              <a:stretch>
                <a:fillRect/>
              </a:stretch>
            </p:blipFill>
            <p:spPr bwMode="auto">
              <a:xfrm flipV="1">
                <a:off x="3019" y="3433"/>
                <a:ext cx="2137" cy="360"/>
              </a:xfrm>
              <a:prstGeom prst="rect">
                <a:avLst/>
              </a:prstGeom>
              <a:noFill/>
              <a:ln w="9525">
                <a:noFill/>
                <a:miter lim="800000"/>
                <a:headEnd/>
                <a:tailEnd/>
              </a:ln>
            </p:spPr>
          </p:pic>
          <p:pic>
            <p:nvPicPr>
              <p:cNvPr id="215161" name="Picture 121"/>
              <p:cNvPicPr>
                <a:picLocks noChangeAspect="1" noChangeArrowheads="1"/>
              </p:cNvPicPr>
              <p:nvPr userDrawn="1"/>
            </p:nvPicPr>
            <p:blipFill>
              <a:blip r:embed="rId9" cstate="print"/>
              <a:srcRect/>
              <a:stretch>
                <a:fillRect/>
              </a:stretch>
            </p:blipFill>
            <p:spPr bwMode="auto">
              <a:xfrm flipV="1">
                <a:off x="3039" y="3452"/>
                <a:ext cx="2098" cy="322"/>
              </a:xfrm>
              <a:prstGeom prst="rect">
                <a:avLst/>
              </a:prstGeom>
              <a:noFill/>
              <a:ln w="9525">
                <a:noFill/>
                <a:miter lim="800000"/>
                <a:headEnd/>
                <a:tailEnd/>
              </a:ln>
            </p:spPr>
          </p:pic>
        </p:grpSp>
        <p:grpSp>
          <p:nvGrpSpPr>
            <p:cNvPr id="6" name="Group 122"/>
            <p:cNvGrpSpPr>
              <a:grpSpLocks/>
            </p:cNvGrpSpPr>
            <p:nvPr userDrawn="1"/>
          </p:nvGrpSpPr>
          <p:grpSpPr bwMode="auto">
            <a:xfrm>
              <a:off x="69" y="3865"/>
              <a:ext cx="726" cy="370"/>
              <a:chOff x="69" y="3865"/>
              <a:chExt cx="726" cy="370"/>
            </a:xfrm>
          </p:grpSpPr>
          <p:sp>
            <p:nvSpPr>
              <p:cNvPr id="215163" name="Freeform 123"/>
              <p:cNvSpPr>
                <a:spLocks/>
              </p:cNvSpPr>
              <p:nvPr userDrawn="1"/>
            </p:nvSpPr>
            <p:spPr bwMode="auto">
              <a:xfrm>
                <a:off x="69" y="3948"/>
                <a:ext cx="726" cy="287"/>
              </a:xfrm>
              <a:custGeom>
                <a:avLst/>
                <a:gdLst/>
                <a:ahLst/>
                <a:cxnLst>
                  <a:cxn ang="0">
                    <a:pos x="0" y="287"/>
                  </a:cxn>
                  <a:cxn ang="0">
                    <a:pos x="726" y="286"/>
                  </a:cxn>
                  <a:cxn ang="0">
                    <a:pos x="726" y="0"/>
                  </a:cxn>
                  <a:cxn ang="0">
                    <a:pos x="0" y="0"/>
                  </a:cxn>
                  <a:cxn ang="0">
                    <a:pos x="0" y="287"/>
                  </a:cxn>
                </a:cxnLst>
                <a:rect l="0" t="0" r="r" b="b"/>
                <a:pathLst>
                  <a:path w="726" h="287">
                    <a:moveTo>
                      <a:pt x="0" y="287"/>
                    </a:moveTo>
                    <a:lnTo>
                      <a:pt x="726" y="286"/>
                    </a:lnTo>
                    <a:lnTo>
                      <a:pt x="726" y="0"/>
                    </a:lnTo>
                    <a:lnTo>
                      <a:pt x="0" y="0"/>
                    </a:lnTo>
                    <a:lnTo>
                      <a:pt x="0" y="287"/>
                    </a:lnTo>
                    <a:close/>
                  </a:path>
                </a:pathLst>
              </a:custGeom>
              <a:solidFill>
                <a:srgbClr val="808080"/>
              </a:solidFill>
              <a:ln w="9525">
                <a:noFill/>
                <a:round/>
                <a:headEnd/>
                <a:tailEnd/>
              </a:ln>
            </p:spPr>
            <p:txBody>
              <a:bodyPr/>
              <a:lstStyle/>
              <a:p>
                <a:endParaRPr lang="fr-FR"/>
              </a:p>
            </p:txBody>
          </p:sp>
          <p:sp>
            <p:nvSpPr>
              <p:cNvPr id="215164" name="Freeform 124"/>
              <p:cNvSpPr>
                <a:spLocks/>
              </p:cNvSpPr>
              <p:nvPr userDrawn="1"/>
            </p:nvSpPr>
            <p:spPr bwMode="auto">
              <a:xfrm>
                <a:off x="190" y="4054"/>
                <a:ext cx="75" cy="80"/>
              </a:xfrm>
              <a:custGeom>
                <a:avLst/>
                <a:gdLst/>
                <a:ahLst/>
                <a:cxnLst>
                  <a:cxn ang="0">
                    <a:pos x="127" y="129"/>
                  </a:cxn>
                  <a:cxn ang="0">
                    <a:pos x="98" y="129"/>
                  </a:cxn>
                  <a:cxn ang="0">
                    <a:pos x="98" y="113"/>
                  </a:cxn>
                  <a:cxn ang="0">
                    <a:pos x="50" y="134"/>
                  </a:cxn>
                  <a:cxn ang="0">
                    <a:pos x="0" y="83"/>
                  </a:cxn>
                  <a:cxn ang="0">
                    <a:pos x="0" y="0"/>
                  </a:cxn>
                  <a:cxn ang="0">
                    <a:pos x="29" y="0"/>
                  </a:cxn>
                  <a:cxn ang="0">
                    <a:pos x="29" y="72"/>
                  </a:cxn>
                  <a:cxn ang="0">
                    <a:pos x="57" y="108"/>
                  </a:cxn>
                  <a:cxn ang="0">
                    <a:pos x="98" y="89"/>
                  </a:cxn>
                  <a:cxn ang="0">
                    <a:pos x="98" y="0"/>
                  </a:cxn>
                  <a:cxn ang="0">
                    <a:pos x="127" y="0"/>
                  </a:cxn>
                  <a:cxn ang="0">
                    <a:pos x="127" y="129"/>
                  </a:cxn>
                </a:cxnLst>
                <a:rect l="0" t="0" r="r" b="b"/>
                <a:pathLst>
                  <a:path w="127" h="134">
                    <a:moveTo>
                      <a:pt x="127" y="129"/>
                    </a:moveTo>
                    <a:cubicBezTo>
                      <a:pt x="98" y="129"/>
                      <a:pt x="98" y="129"/>
                      <a:pt x="98" y="129"/>
                    </a:cubicBezTo>
                    <a:cubicBezTo>
                      <a:pt x="98" y="113"/>
                      <a:pt x="98" y="113"/>
                      <a:pt x="98" y="113"/>
                    </a:cubicBezTo>
                    <a:cubicBezTo>
                      <a:pt x="89" y="122"/>
                      <a:pt x="76" y="134"/>
                      <a:pt x="50" y="134"/>
                    </a:cubicBezTo>
                    <a:cubicBezTo>
                      <a:pt x="23" y="134"/>
                      <a:pt x="0" y="122"/>
                      <a:pt x="0" y="83"/>
                    </a:cubicBezTo>
                    <a:cubicBezTo>
                      <a:pt x="0" y="0"/>
                      <a:pt x="0" y="0"/>
                      <a:pt x="0" y="0"/>
                    </a:cubicBezTo>
                    <a:cubicBezTo>
                      <a:pt x="29" y="0"/>
                      <a:pt x="29" y="0"/>
                      <a:pt x="29" y="0"/>
                    </a:cubicBezTo>
                    <a:cubicBezTo>
                      <a:pt x="29" y="72"/>
                      <a:pt x="29" y="72"/>
                      <a:pt x="29" y="72"/>
                    </a:cubicBezTo>
                    <a:cubicBezTo>
                      <a:pt x="29" y="97"/>
                      <a:pt x="37" y="108"/>
                      <a:pt x="57" y="108"/>
                    </a:cubicBezTo>
                    <a:cubicBezTo>
                      <a:pt x="81" y="108"/>
                      <a:pt x="90" y="98"/>
                      <a:pt x="98" y="89"/>
                    </a:cubicBezTo>
                    <a:cubicBezTo>
                      <a:pt x="98" y="0"/>
                      <a:pt x="98" y="0"/>
                      <a:pt x="98" y="0"/>
                    </a:cubicBezTo>
                    <a:cubicBezTo>
                      <a:pt x="127" y="0"/>
                      <a:pt x="127" y="0"/>
                      <a:pt x="127" y="0"/>
                    </a:cubicBezTo>
                    <a:lnTo>
                      <a:pt x="127" y="129"/>
                    </a:lnTo>
                    <a:close/>
                  </a:path>
                </a:pathLst>
              </a:custGeom>
              <a:solidFill>
                <a:srgbClr val="FFFFFF"/>
              </a:solidFill>
              <a:ln w="9525">
                <a:noFill/>
                <a:round/>
                <a:headEnd/>
                <a:tailEnd/>
              </a:ln>
            </p:spPr>
            <p:txBody>
              <a:bodyPr/>
              <a:lstStyle/>
              <a:p>
                <a:endParaRPr lang="fr-FR"/>
              </a:p>
            </p:txBody>
          </p:sp>
          <p:sp>
            <p:nvSpPr>
              <p:cNvPr id="215165" name="Freeform 125"/>
              <p:cNvSpPr>
                <a:spLocks noEditPoints="1"/>
              </p:cNvSpPr>
              <p:nvPr userDrawn="1"/>
            </p:nvSpPr>
            <p:spPr bwMode="auto">
              <a:xfrm>
                <a:off x="267" y="4051"/>
                <a:ext cx="83" cy="83"/>
              </a:xfrm>
              <a:custGeom>
                <a:avLst/>
                <a:gdLst/>
                <a:ahLst/>
                <a:cxnLst>
                  <a:cxn ang="0">
                    <a:pos x="136" y="112"/>
                  </a:cxn>
                  <a:cxn ang="0">
                    <a:pos x="139" y="133"/>
                  </a:cxn>
                  <a:cxn ang="0">
                    <a:pos x="108" y="133"/>
                  </a:cxn>
                  <a:cxn ang="0">
                    <a:pos x="107" y="120"/>
                  </a:cxn>
                  <a:cxn ang="0">
                    <a:pos x="50" y="138"/>
                  </a:cxn>
                  <a:cxn ang="0">
                    <a:pos x="0" y="99"/>
                  </a:cxn>
                  <a:cxn ang="0">
                    <a:pos x="107" y="47"/>
                  </a:cxn>
                  <a:cxn ang="0">
                    <a:pos x="107" y="41"/>
                  </a:cxn>
                  <a:cxn ang="0">
                    <a:pos x="73" y="24"/>
                  </a:cxn>
                  <a:cxn ang="0">
                    <a:pos x="39" y="41"/>
                  </a:cxn>
                  <a:cxn ang="0">
                    <a:pos x="8" y="41"/>
                  </a:cxn>
                  <a:cxn ang="0">
                    <a:pos x="73" y="0"/>
                  </a:cxn>
                  <a:cxn ang="0">
                    <a:pos x="136" y="48"/>
                  </a:cxn>
                  <a:cxn ang="0">
                    <a:pos x="136" y="112"/>
                  </a:cxn>
                  <a:cxn ang="0">
                    <a:pos x="107" y="68"/>
                  </a:cxn>
                  <a:cxn ang="0">
                    <a:pos x="60" y="75"/>
                  </a:cxn>
                  <a:cxn ang="0">
                    <a:pos x="33" y="97"/>
                  </a:cxn>
                  <a:cxn ang="0">
                    <a:pos x="55" y="115"/>
                  </a:cxn>
                  <a:cxn ang="0">
                    <a:pos x="107" y="98"/>
                  </a:cxn>
                  <a:cxn ang="0">
                    <a:pos x="107" y="68"/>
                  </a:cxn>
                </a:cxnLst>
                <a:rect l="0" t="0" r="r" b="b"/>
                <a:pathLst>
                  <a:path w="139" h="138">
                    <a:moveTo>
                      <a:pt x="136" y="112"/>
                    </a:moveTo>
                    <a:cubicBezTo>
                      <a:pt x="136" y="121"/>
                      <a:pt x="137" y="130"/>
                      <a:pt x="139" y="133"/>
                    </a:cubicBezTo>
                    <a:cubicBezTo>
                      <a:pt x="108" y="133"/>
                      <a:pt x="108" y="133"/>
                      <a:pt x="108" y="133"/>
                    </a:cubicBezTo>
                    <a:cubicBezTo>
                      <a:pt x="107" y="129"/>
                      <a:pt x="107" y="125"/>
                      <a:pt x="107" y="120"/>
                    </a:cubicBezTo>
                    <a:cubicBezTo>
                      <a:pt x="94" y="128"/>
                      <a:pt x="76" y="138"/>
                      <a:pt x="50" y="138"/>
                    </a:cubicBezTo>
                    <a:cubicBezTo>
                      <a:pt x="33" y="138"/>
                      <a:pt x="0" y="130"/>
                      <a:pt x="0" y="99"/>
                    </a:cubicBezTo>
                    <a:cubicBezTo>
                      <a:pt x="0" y="55"/>
                      <a:pt x="65" y="49"/>
                      <a:pt x="107" y="47"/>
                    </a:cubicBezTo>
                    <a:cubicBezTo>
                      <a:pt x="107" y="41"/>
                      <a:pt x="107" y="41"/>
                      <a:pt x="107" y="41"/>
                    </a:cubicBezTo>
                    <a:cubicBezTo>
                      <a:pt x="107" y="31"/>
                      <a:pt x="98" y="24"/>
                      <a:pt x="73" y="24"/>
                    </a:cubicBezTo>
                    <a:cubicBezTo>
                      <a:pt x="46" y="24"/>
                      <a:pt x="40" y="34"/>
                      <a:pt x="39" y="41"/>
                    </a:cubicBezTo>
                    <a:cubicBezTo>
                      <a:pt x="8" y="41"/>
                      <a:pt x="8" y="41"/>
                      <a:pt x="8" y="41"/>
                    </a:cubicBezTo>
                    <a:cubicBezTo>
                      <a:pt x="15" y="6"/>
                      <a:pt x="49" y="0"/>
                      <a:pt x="73" y="0"/>
                    </a:cubicBezTo>
                    <a:cubicBezTo>
                      <a:pt x="135" y="0"/>
                      <a:pt x="136" y="30"/>
                      <a:pt x="136" y="48"/>
                    </a:cubicBezTo>
                    <a:lnTo>
                      <a:pt x="136" y="112"/>
                    </a:lnTo>
                    <a:close/>
                    <a:moveTo>
                      <a:pt x="107" y="68"/>
                    </a:moveTo>
                    <a:cubicBezTo>
                      <a:pt x="89" y="69"/>
                      <a:pt x="74" y="71"/>
                      <a:pt x="60" y="75"/>
                    </a:cubicBezTo>
                    <a:cubicBezTo>
                      <a:pt x="42" y="79"/>
                      <a:pt x="33" y="85"/>
                      <a:pt x="33" y="97"/>
                    </a:cubicBezTo>
                    <a:cubicBezTo>
                      <a:pt x="33" y="108"/>
                      <a:pt x="40" y="115"/>
                      <a:pt x="55" y="115"/>
                    </a:cubicBezTo>
                    <a:cubicBezTo>
                      <a:pt x="77" y="115"/>
                      <a:pt x="95" y="105"/>
                      <a:pt x="107" y="98"/>
                    </a:cubicBezTo>
                    <a:lnTo>
                      <a:pt x="107" y="68"/>
                    </a:lnTo>
                    <a:close/>
                  </a:path>
                </a:pathLst>
              </a:custGeom>
              <a:solidFill>
                <a:srgbClr val="FFFFFF"/>
              </a:solidFill>
              <a:ln w="9525">
                <a:noFill/>
                <a:round/>
                <a:headEnd/>
                <a:tailEnd/>
              </a:ln>
            </p:spPr>
            <p:txBody>
              <a:bodyPr/>
              <a:lstStyle/>
              <a:p>
                <a:endParaRPr lang="fr-FR"/>
              </a:p>
            </p:txBody>
          </p:sp>
          <p:sp>
            <p:nvSpPr>
              <p:cNvPr id="215166" name="Rectangle 126"/>
              <p:cNvSpPr>
                <a:spLocks noChangeArrowheads="1"/>
              </p:cNvSpPr>
              <p:nvPr userDrawn="1"/>
            </p:nvSpPr>
            <p:spPr bwMode="auto">
              <a:xfrm>
                <a:off x="356" y="4027"/>
                <a:ext cx="18" cy="104"/>
              </a:xfrm>
              <a:prstGeom prst="rect">
                <a:avLst/>
              </a:prstGeom>
              <a:solidFill>
                <a:srgbClr val="FFFFFF"/>
              </a:solidFill>
              <a:ln w="9525">
                <a:noFill/>
                <a:miter lim="800000"/>
                <a:headEnd/>
                <a:tailEnd/>
              </a:ln>
            </p:spPr>
            <p:txBody>
              <a:bodyPr/>
              <a:lstStyle/>
              <a:p>
                <a:endParaRPr lang="fr-FR"/>
              </a:p>
            </p:txBody>
          </p:sp>
          <p:sp>
            <p:nvSpPr>
              <p:cNvPr id="215167" name="Freeform 127"/>
              <p:cNvSpPr>
                <a:spLocks noEditPoints="1"/>
              </p:cNvSpPr>
              <p:nvPr userDrawn="1"/>
            </p:nvSpPr>
            <p:spPr bwMode="auto">
              <a:xfrm>
                <a:off x="384" y="4024"/>
                <a:ext cx="18" cy="107"/>
              </a:xfrm>
              <a:custGeom>
                <a:avLst/>
                <a:gdLst/>
                <a:ahLst/>
                <a:cxnLst>
                  <a:cxn ang="0">
                    <a:pos x="0" y="0"/>
                  </a:cxn>
                  <a:cxn ang="0">
                    <a:pos x="18" y="0"/>
                  </a:cxn>
                  <a:cxn ang="0">
                    <a:pos x="18" y="16"/>
                  </a:cxn>
                  <a:cxn ang="0">
                    <a:pos x="0" y="16"/>
                  </a:cxn>
                  <a:cxn ang="0">
                    <a:pos x="0" y="0"/>
                  </a:cxn>
                  <a:cxn ang="0">
                    <a:pos x="0" y="30"/>
                  </a:cxn>
                  <a:cxn ang="0">
                    <a:pos x="18" y="30"/>
                  </a:cxn>
                  <a:cxn ang="0">
                    <a:pos x="18" y="107"/>
                  </a:cxn>
                  <a:cxn ang="0">
                    <a:pos x="0" y="107"/>
                  </a:cxn>
                  <a:cxn ang="0">
                    <a:pos x="0" y="30"/>
                  </a:cxn>
                </a:cxnLst>
                <a:rect l="0" t="0" r="r" b="b"/>
                <a:pathLst>
                  <a:path w="18" h="107">
                    <a:moveTo>
                      <a:pt x="0" y="0"/>
                    </a:moveTo>
                    <a:lnTo>
                      <a:pt x="18" y="0"/>
                    </a:lnTo>
                    <a:lnTo>
                      <a:pt x="18" y="16"/>
                    </a:lnTo>
                    <a:lnTo>
                      <a:pt x="0" y="16"/>
                    </a:lnTo>
                    <a:lnTo>
                      <a:pt x="0" y="0"/>
                    </a:lnTo>
                    <a:close/>
                    <a:moveTo>
                      <a:pt x="0" y="30"/>
                    </a:moveTo>
                    <a:lnTo>
                      <a:pt x="18" y="30"/>
                    </a:lnTo>
                    <a:lnTo>
                      <a:pt x="18" y="107"/>
                    </a:lnTo>
                    <a:lnTo>
                      <a:pt x="0" y="107"/>
                    </a:lnTo>
                    <a:lnTo>
                      <a:pt x="0" y="30"/>
                    </a:lnTo>
                    <a:close/>
                  </a:path>
                </a:pathLst>
              </a:custGeom>
              <a:solidFill>
                <a:srgbClr val="FFFFFF"/>
              </a:solidFill>
              <a:ln w="9525">
                <a:noFill/>
                <a:round/>
                <a:headEnd/>
                <a:tailEnd/>
              </a:ln>
            </p:spPr>
            <p:txBody>
              <a:bodyPr/>
              <a:lstStyle/>
              <a:p>
                <a:endParaRPr lang="fr-FR"/>
              </a:p>
            </p:txBody>
          </p:sp>
          <p:sp>
            <p:nvSpPr>
              <p:cNvPr id="215168" name="Freeform 128"/>
              <p:cNvSpPr>
                <a:spLocks/>
              </p:cNvSpPr>
              <p:nvPr userDrawn="1"/>
            </p:nvSpPr>
            <p:spPr bwMode="auto">
              <a:xfrm>
                <a:off x="407" y="4032"/>
                <a:ext cx="59" cy="102"/>
              </a:xfrm>
              <a:custGeom>
                <a:avLst/>
                <a:gdLst/>
                <a:ahLst/>
                <a:cxnLst>
                  <a:cxn ang="0">
                    <a:pos x="0" y="42"/>
                  </a:cxn>
                  <a:cxn ang="0">
                    <a:pos x="23" y="42"/>
                  </a:cxn>
                  <a:cxn ang="0">
                    <a:pos x="23" y="0"/>
                  </a:cxn>
                  <a:cxn ang="0">
                    <a:pos x="53" y="0"/>
                  </a:cxn>
                  <a:cxn ang="0">
                    <a:pos x="53" y="42"/>
                  </a:cxn>
                  <a:cxn ang="0">
                    <a:pos x="97" y="42"/>
                  </a:cxn>
                  <a:cxn ang="0">
                    <a:pos x="97" y="67"/>
                  </a:cxn>
                  <a:cxn ang="0">
                    <a:pos x="53" y="67"/>
                  </a:cxn>
                  <a:cxn ang="0">
                    <a:pos x="53" y="126"/>
                  </a:cxn>
                  <a:cxn ang="0">
                    <a:pos x="73" y="145"/>
                  </a:cxn>
                  <a:cxn ang="0">
                    <a:pos x="99" y="142"/>
                  </a:cxn>
                  <a:cxn ang="0">
                    <a:pos x="99" y="168"/>
                  </a:cxn>
                  <a:cxn ang="0">
                    <a:pos x="67" y="171"/>
                  </a:cxn>
                  <a:cxn ang="0">
                    <a:pos x="23" y="133"/>
                  </a:cxn>
                  <a:cxn ang="0">
                    <a:pos x="23" y="67"/>
                  </a:cxn>
                  <a:cxn ang="0">
                    <a:pos x="0" y="67"/>
                  </a:cxn>
                  <a:cxn ang="0">
                    <a:pos x="0" y="42"/>
                  </a:cxn>
                </a:cxnLst>
                <a:rect l="0" t="0" r="r" b="b"/>
                <a:pathLst>
                  <a:path w="99" h="171">
                    <a:moveTo>
                      <a:pt x="0" y="42"/>
                    </a:moveTo>
                    <a:cubicBezTo>
                      <a:pt x="23" y="42"/>
                      <a:pt x="23" y="42"/>
                      <a:pt x="23" y="42"/>
                    </a:cubicBezTo>
                    <a:cubicBezTo>
                      <a:pt x="23" y="0"/>
                      <a:pt x="23" y="0"/>
                      <a:pt x="23" y="0"/>
                    </a:cubicBezTo>
                    <a:cubicBezTo>
                      <a:pt x="53" y="0"/>
                      <a:pt x="53" y="0"/>
                      <a:pt x="53" y="0"/>
                    </a:cubicBezTo>
                    <a:cubicBezTo>
                      <a:pt x="53" y="42"/>
                      <a:pt x="53" y="42"/>
                      <a:pt x="53" y="42"/>
                    </a:cubicBezTo>
                    <a:cubicBezTo>
                      <a:pt x="97" y="42"/>
                      <a:pt x="97" y="42"/>
                      <a:pt x="97" y="42"/>
                    </a:cubicBezTo>
                    <a:cubicBezTo>
                      <a:pt x="97" y="67"/>
                      <a:pt x="97" y="67"/>
                      <a:pt x="97" y="67"/>
                    </a:cubicBezTo>
                    <a:cubicBezTo>
                      <a:pt x="53" y="67"/>
                      <a:pt x="53" y="67"/>
                      <a:pt x="53" y="67"/>
                    </a:cubicBezTo>
                    <a:cubicBezTo>
                      <a:pt x="53" y="126"/>
                      <a:pt x="53" y="126"/>
                      <a:pt x="53" y="126"/>
                    </a:cubicBezTo>
                    <a:cubicBezTo>
                      <a:pt x="53" y="135"/>
                      <a:pt x="56" y="145"/>
                      <a:pt x="73" y="145"/>
                    </a:cubicBezTo>
                    <a:cubicBezTo>
                      <a:pt x="79" y="145"/>
                      <a:pt x="91" y="144"/>
                      <a:pt x="99" y="142"/>
                    </a:cubicBezTo>
                    <a:cubicBezTo>
                      <a:pt x="99" y="168"/>
                      <a:pt x="99" y="168"/>
                      <a:pt x="99" y="168"/>
                    </a:cubicBezTo>
                    <a:cubicBezTo>
                      <a:pt x="84" y="170"/>
                      <a:pt x="77" y="171"/>
                      <a:pt x="67" y="171"/>
                    </a:cubicBezTo>
                    <a:cubicBezTo>
                      <a:pt x="38" y="171"/>
                      <a:pt x="23" y="161"/>
                      <a:pt x="23" y="133"/>
                    </a:cubicBezTo>
                    <a:cubicBezTo>
                      <a:pt x="23" y="67"/>
                      <a:pt x="23" y="67"/>
                      <a:pt x="23" y="67"/>
                    </a:cubicBezTo>
                    <a:cubicBezTo>
                      <a:pt x="0" y="67"/>
                      <a:pt x="0" y="67"/>
                      <a:pt x="0" y="67"/>
                    </a:cubicBezTo>
                    <a:lnTo>
                      <a:pt x="0" y="42"/>
                    </a:lnTo>
                    <a:close/>
                  </a:path>
                </a:pathLst>
              </a:custGeom>
              <a:solidFill>
                <a:srgbClr val="FFFFFF"/>
              </a:solidFill>
              <a:ln w="9525">
                <a:noFill/>
                <a:round/>
                <a:headEnd/>
                <a:tailEnd/>
              </a:ln>
            </p:spPr>
            <p:txBody>
              <a:bodyPr/>
              <a:lstStyle/>
              <a:p>
                <a:endParaRPr lang="fr-FR"/>
              </a:p>
            </p:txBody>
          </p:sp>
          <p:sp>
            <p:nvSpPr>
              <p:cNvPr id="215169" name="Freeform 129"/>
              <p:cNvSpPr>
                <a:spLocks noEditPoints="1"/>
              </p:cNvSpPr>
              <p:nvPr userDrawn="1"/>
            </p:nvSpPr>
            <p:spPr bwMode="auto">
              <a:xfrm>
                <a:off x="72" y="4021"/>
                <a:ext cx="112" cy="114"/>
              </a:xfrm>
              <a:custGeom>
                <a:avLst/>
                <a:gdLst/>
                <a:ahLst/>
                <a:cxnLst>
                  <a:cxn ang="0">
                    <a:pos x="94" y="0"/>
                  </a:cxn>
                  <a:cxn ang="0">
                    <a:pos x="0" y="95"/>
                  </a:cxn>
                  <a:cxn ang="0">
                    <a:pos x="94" y="190"/>
                  </a:cxn>
                  <a:cxn ang="0">
                    <a:pos x="189" y="95"/>
                  </a:cxn>
                  <a:cxn ang="0">
                    <a:pos x="94" y="0"/>
                  </a:cxn>
                  <a:cxn ang="0">
                    <a:pos x="94" y="158"/>
                  </a:cxn>
                  <a:cxn ang="0">
                    <a:pos x="30" y="94"/>
                  </a:cxn>
                  <a:cxn ang="0">
                    <a:pos x="94" y="30"/>
                  </a:cxn>
                  <a:cxn ang="0">
                    <a:pos x="158" y="94"/>
                  </a:cxn>
                  <a:cxn ang="0">
                    <a:pos x="94" y="158"/>
                  </a:cxn>
                </a:cxnLst>
                <a:rect l="0" t="0" r="r" b="b"/>
                <a:pathLst>
                  <a:path w="189" h="190">
                    <a:moveTo>
                      <a:pt x="94" y="0"/>
                    </a:moveTo>
                    <a:cubicBezTo>
                      <a:pt x="42" y="0"/>
                      <a:pt x="0" y="42"/>
                      <a:pt x="0" y="95"/>
                    </a:cubicBezTo>
                    <a:cubicBezTo>
                      <a:pt x="0" y="147"/>
                      <a:pt x="42" y="190"/>
                      <a:pt x="94" y="190"/>
                    </a:cubicBezTo>
                    <a:cubicBezTo>
                      <a:pt x="147" y="190"/>
                      <a:pt x="189" y="147"/>
                      <a:pt x="189" y="95"/>
                    </a:cubicBezTo>
                    <a:cubicBezTo>
                      <a:pt x="189" y="42"/>
                      <a:pt x="147" y="0"/>
                      <a:pt x="94" y="0"/>
                    </a:cubicBezTo>
                    <a:close/>
                    <a:moveTo>
                      <a:pt x="94" y="158"/>
                    </a:moveTo>
                    <a:cubicBezTo>
                      <a:pt x="59" y="158"/>
                      <a:pt x="30" y="129"/>
                      <a:pt x="30" y="94"/>
                    </a:cubicBezTo>
                    <a:cubicBezTo>
                      <a:pt x="30" y="59"/>
                      <a:pt x="59" y="30"/>
                      <a:pt x="94" y="30"/>
                    </a:cubicBezTo>
                    <a:cubicBezTo>
                      <a:pt x="130" y="30"/>
                      <a:pt x="158" y="59"/>
                      <a:pt x="158" y="94"/>
                    </a:cubicBezTo>
                    <a:cubicBezTo>
                      <a:pt x="158" y="129"/>
                      <a:pt x="130" y="158"/>
                      <a:pt x="94" y="158"/>
                    </a:cubicBezTo>
                    <a:close/>
                  </a:path>
                </a:pathLst>
              </a:custGeom>
              <a:solidFill>
                <a:srgbClr val="FFFFFF"/>
              </a:solidFill>
              <a:ln w="9525">
                <a:noFill/>
                <a:round/>
                <a:headEnd/>
                <a:tailEnd/>
              </a:ln>
            </p:spPr>
            <p:txBody>
              <a:bodyPr/>
              <a:lstStyle/>
              <a:p>
                <a:endParaRPr lang="fr-FR"/>
              </a:p>
            </p:txBody>
          </p:sp>
          <p:sp>
            <p:nvSpPr>
              <p:cNvPr id="215170" name="Freeform 130"/>
              <p:cNvSpPr>
                <a:spLocks/>
              </p:cNvSpPr>
              <p:nvPr userDrawn="1"/>
            </p:nvSpPr>
            <p:spPr bwMode="auto">
              <a:xfrm>
                <a:off x="121" y="4073"/>
                <a:ext cx="75" cy="74"/>
              </a:xfrm>
              <a:custGeom>
                <a:avLst/>
                <a:gdLst/>
                <a:ahLst/>
                <a:cxnLst>
                  <a:cxn ang="0">
                    <a:pos x="0" y="12"/>
                  </a:cxn>
                  <a:cxn ang="0">
                    <a:pos x="13" y="0"/>
                  </a:cxn>
                  <a:cxn ang="0">
                    <a:pos x="75" y="62"/>
                  </a:cxn>
                  <a:cxn ang="0">
                    <a:pos x="63" y="74"/>
                  </a:cxn>
                  <a:cxn ang="0">
                    <a:pos x="0" y="12"/>
                  </a:cxn>
                </a:cxnLst>
                <a:rect l="0" t="0" r="r" b="b"/>
                <a:pathLst>
                  <a:path w="75" h="74">
                    <a:moveTo>
                      <a:pt x="0" y="12"/>
                    </a:moveTo>
                    <a:lnTo>
                      <a:pt x="13" y="0"/>
                    </a:lnTo>
                    <a:lnTo>
                      <a:pt x="75" y="62"/>
                    </a:lnTo>
                    <a:lnTo>
                      <a:pt x="63" y="74"/>
                    </a:lnTo>
                    <a:lnTo>
                      <a:pt x="0" y="12"/>
                    </a:lnTo>
                    <a:close/>
                  </a:path>
                </a:pathLst>
              </a:custGeom>
              <a:solidFill>
                <a:srgbClr val="B20009"/>
              </a:solidFill>
              <a:ln w="9525">
                <a:noFill/>
                <a:round/>
                <a:headEnd/>
                <a:tailEnd/>
              </a:ln>
            </p:spPr>
            <p:txBody>
              <a:bodyPr/>
              <a:lstStyle/>
              <a:p>
                <a:endParaRPr lang="fr-FR"/>
              </a:p>
            </p:txBody>
          </p:sp>
          <p:sp>
            <p:nvSpPr>
              <p:cNvPr id="215171" name="Rectangle 131"/>
              <p:cNvSpPr>
                <a:spLocks noChangeArrowheads="1"/>
              </p:cNvSpPr>
              <p:nvPr userDrawn="1"/>
            </p:nvSpPr>
            <p:spPr bwMode="auto">
              <a:xfrm>
                <a:off x="460" y="3952"/>
                <a:ext cx="330" cy="278"/>
              </a:xfrm>
              <a:prstGeom prst="rect">
                <a:avLst/>
              </a:prstGeom>
              <a:solidFill>
                <a:srgbClr val="FFFFFF"/>
              </a:solidFill>
              <a:ln w="9525">
                <a:noFill/>
                <a:miter lim="800000"/>
                <a:headEnd/>
                <a:tailEnd/>
              </a:ln>
            </p:spPr>
            <p:txBody>
              <a:bodyPr/>
              <a:lstStyle/>
              <a:p>
                <a:endParaRPr lang="fr-FR"/>
              </a:p>
            </p:txBody>
          </p:sp>
          <p:sp>
            <p:nvSpPr>
              <p:cNvPr id="215172" name="Freeform 132"/>
              <p:cNvSpPr>
                <a:spLocks/>
              </p:cNvSpPr>
              <p:nvPr userDrawn="1"/>
            </p:nvSpPr>
            <p:spPr bwMode="auto">
              <a:xfrm>
                <a:off x="508" y="4027"/>
                <a:ext cx="60" cy="104"/>
              </a:xfrm>
              <a:custGeom>
                <a:avLst/>
                <a:gdLst/>
                <a:ahLst/>
                <a:cxnLst>
                  <a:cxn ang="0">
                    <a:pos x="0" y="20"/>
                  </a:cxn>
                  <a:cxn ang="0">
                    <a:pos x="19" y="0"/>
                  </a:cxn>
                  <a:cxn ang="0">
                    <a:pos x="80" y="0"/>
                  </a:cxn>
                  <a:cxn ang="0">
                    <a:pos x="100" y="18"/>
                  </a:cxn>
                  <a:cxn ang="0">
                    <a:pos x="80" y="36"/>
                  </a:cxn>
                  <a:cxn ang="0">
                    <a:pos x="39" y="36"/>
                  </a:cxn>
                  <a:cxn ang="0">
                    <a:pos x="39" y="68"/>
                  </a:cxn>
                  <a:cxn ang="0">
                    <a:pos x="77" y="68"/>
                  </a:cxn>
                  <a:cxn ang="0">
                    <a:pos x="97" y="86"/>
                  </a:cxn>
                  <a:cxn ang="0">
                    <a:pos x="77" y="105"/>
                  </a:cxn>
                  <a:cxn ang="0">
                    <a:pos x="39" y="105"/>
                  </a:cxn>
                  <a:cxn ang="0">
                    <a:pos x="39" y="137"/>
                  </a:cxn>
                  <a:cxn ang="0">
                    <a:pos x="82" y="137"/>
                  </a:cxn>
                  <a:cxn ang="0">
                    <a:pos x="101" y="156"/>
                  </a:cxn>
                  <a:cxn ang="0">
                    <a:pos x="82" y="174"/>
                  </a:cxn>
                  <a:cxn ang="0">
                    <a:pos x="19" y="174"/>
                  </a:cxn>
                  <a:cxn ang="0">
                    <a:pos x="0" y="154"/>
                  </a:cxn>
                  <a:cxn ang="0">
                    <a:pos x="0" y="20"/>
                  </a:cxn>
                </a:cxnLst>
                <a:rect l="0" t="0" r="r" b="b"/>
                <a:pathLst>
                  <a:path w="101" h="174">
                    <a:moveTo>
                      <a:pt x="0" y="20"/>
                    </a:moveTo>
                    <a:cubicBezTo>
                      <a:pt x="0" y="7"/>
                      <a:pt x="9" y="0"/>
                      <a:pt x="19" y="0"/>
                    </a:cubicBezTo>
                    <a:cubicBezTo>
                      <a:pt x="80" y="0"/>
                      <a:pt x="80" y="0"/>
                      <a:pt x="80" y="0"/>
                    </a:cubicBezTo>
                    <a:cubicBezTo>
                      <a:pt x="93" y="0"/>
                      <a:pt x="100" y="7"/>
                      <a:pt x="100" y="18"/>
                    </a:cubicBezTo>
                    <a:cubicBezTo>
                      <a:pt x="100" y="30"/>
                      <a:pt x="93" y="36"/>
                      <a:pt x="80" y="36"/>
                    </a:cubicBezTo>
                    <a:cubicBezTo>
                      <a:pt x="39" y="36"/>
                      <a:pt x="39" y="36"/>
                      <a:pt x="39" y="36"/>
                    </a:cubicBezTo>
                    <a:cubicBezTo>
                      <a:pt x="39" y="68"/>
                      <a:pt x="39" y="68"/>
                      <a:pt x="39" y="68"/>
                    </a:cubicBezTo>
                    <a:cubicBezTo>
                      <a:pt x="77" y="68"/>
                      <a:pt x="77" y="68"/>
                      <a:pt x="77" y="68"/>
                    </a:cubicBezTo>
                    <a:cubicBezTo>
                      <a:pt x="89" y="68"/>
                      <a:pt x="97" y="75"/>
                      <a:pt x="97" y="86"/>
                    </a:cubicBezTo>
                    <a:cubicBezTo>
                      <a:pt x="97" y="98"/>
                      <a:pt x="89" y="105"/>
                      <a:pt x="77" y="105"/>
                    </a:cubicBezTo>
                    <a:cubicBezTo>
                      <a:pt x="39" y="105"/>
                      <a:pt x="39" y="105"/>
                      <a:pt x="39" y="105"/>
                    </a:cubicBezTo>
                    <a:cubicBezTo>
                      <a:pt x="39" y="137"/>
                      <a:pt x="39" y="137"/>
                      <a:pt x="39" y="137"/>
                    </a:cubicBezTo>
                    <a:cubicBezTo>
                      <a:pt x="82" y="137"/>
                      <a:pt x="82" y="137"/>
                      <a:pt x="82" y="137"/>
                    </a:cubicBezTo>
                    <a:cubicBezTo>
                      <a:pt x="94" y="137"/>
                      <a:pt x="101" y="144"/>
                      <a:pt x="101" y="156"/>
                    </a:cubicBezTo>
                    <a:cubicBezTo>
                      <a:pt x="101" y="167"/>
                      <a:pt x="94" y="174"/>
                      <a:pt x="82" y="174"/>
                    </a:cubicBezTo>
                    <a:cubicBezTo>
                      <a:pt x="19" y="174"/>
                      <a:pt x="19" y="174"/>
                      <a:pt x="19" y="174"/>
                    </a:cubicBezTo>
                    <a:cubicBezTo>
                      <a:pt x="9" y="174"/>
                      <a:pt x="0" y="167"/>
                      <a:pt x="0" y="154"/>
                    </a:cubicBezTo>
                    <a:lnTo>
                      <a:pt x="0" y="20"/>
                    </a:lnTo>
                    <a:close/>
                  </a:path>
                </a:pathLst>
              </a:custGeom>
              <a:solidFill>
                <a:srgbClr val="000000"/>
              </a:solidFill>
              <a:ln w="9525">
                <a:noFill/>
                <a:round/>
                <a:headEnd/>
                <a:tailEnd/>
              </a:ln>
            </p:spPr>
            <p:txBody>
              <a:bodyPr/>
              <a:lstStyle/>
              <a:p>
                <a:endParaRPr lang="fr-FR"/>
              </a:p>
            </p:txBody>
          </p:sp>
          <p:sp>
            <p:nvSpPr>
              <p:cNvPr id="215173" name="Freeform 133"/>
              <p:cNvSpPr>
                <a:spLocks/>
              </p:cNvSpPr>
              <p:nvPr userDrawn="1"/>
            </p:nvSpPr>
            <p:spPr bwMode="auto">
              <a:xfrm>
                <a:off x="572" y="4051"/>
                <a:ext cx="71" cy="82"/>
              </a:xfrm>
              <a:custGeom>
                <a:avLst/>
                <a:gdLst/>
                <a:ahLst/>
                <a:cxnLst>
                  <a:cxn ang="0">
                    <a:pos x="0" y="22"/>
                  </a:cxn>
                  <a:cxn ang="0">
                    <a:pos x="20" y="2"/>
                  </a:cxn>
                  <a:cxn ang="0">
                    <a:pos x="39" y="15"/>
                  </a:cxn>
                  <a:cxn ang="0">
                    <a:pos x="71" y="0"/>
                  </a:cxn>
                  <a:cxn ang="0">
                    <a:pos x="119" y="45"/>
                  </a:cxn>
                  <a:cxn ang="0">
                    <a:pos x="119" y="116"/>
                  </a:cxn>
                  <a:cxn ang="0">
                    <a:pos x="100" y="136"/>
                  </a:cxn>
                  <a:cxn ang="0">
                    <a:pos x="81" y="116"/>
                  </a:cxn>
                  <a:cxn ang="0">
                    <a:pos x="81" y="55"/>
                  </a:cxn>
                  <a:cxn ang="0">
                    <a:pos x="60" y="32"/>
                  </a:cxn>
                  <a:cxn ang="0">
                    <a:pos x="39" y="55"/>
                  </a:cxn>
                  <a:cxn ang="0">
                    <a:pos x="39" y="116"/>
                  </a:cxn>
                  <a:cxn ang="0">
                    <a:pos x="20" y="136"/>
                  </a:cxn>
                  <a:cxn ang="0">
                    <a:pos x="0" y="116"/>
                  </a:cxn>
                  <a:cxn ang="0">
                    <a:pos x="0" y="22"/>
                  </a:cxn>
                </a:cxnLst>
                <a:rect l="0" t="0" r="r" b="b"/>
                <a:pathLst>
                  <a:path w="119" h="136">
                    <a:moveTo>
                      <a:pt x="0" y="22"/>
                    </a:moveTo>
                    <a:cubicBezTo>
                      <a:pt x="0" y="11"/>
                      <a:pt x="8" y="2"/>
                      <a:pt x="20" y="2"/>
                    </a:cubicBezTo>
                    <a:cubicBezTo>
                      <a:pt x="30" y="2"/>
                      <a:pt x="36" y="9"/>
                      <a:pt x="39" y="15"/>
                    </a:cubicBezTo>
                    <a:cubicBezTo>
                      <a:pt x="45" y="5"/>
                      <a:pt x="55" y="0"/>
                      <a:pt x="71" y="0"/>
                    </a:cubicBezTo>
                    <a:cubicBezTo>
                      <a:pt x="98" y="0"/>
                      <a:pt x="119" y="14"/>
                      <a:pt x="119" y="45"/>
                    </a:cubicBezTo>
                    <a:cubicBezTo>
                      <a:pt x="119" y="116"/>
                      <a:pt x="119" y="116"/>
                      <a:pt x="119" y="116"/>
                    </a:cubicBezTo>
                    <a:cubicBezTo>
                      <a:pt x="119" y="127"/>
                      <a:pt x="111" y="136"/>
                      <a:pt x="100" y="136"/>
                    </a:cubicBezTo>
                    <a:cubicBezTo>
                      <a:pt x="89" y="136"/>
                      <a:pt x="81" y="127"/>
                      <a:pt x="81" y="116"/>
                    </a:cubicBezTo>
                    <a:cubicBezTo>
                      <a:pt x="81" y="55"/>
                      <a:pt x="81" y="55"/>
                      <a:pt x="81" y="55"/>
                    </a:cubicBezTo>
                    <a:cubicBezTo>
                      <a:pt x="81" y="42"/>
                      <a:pt x="73" y="32"/>
                      <a:pt x="60" y="32"/>
                    </a:cubicBezTo>
                    <a:cubicBezTo>
                      <a:pt x="46" y="32"/>
                      <a:pt x="39" y="42"/>
                      <a:pt x="39" y="55"/>
                    </a:cubicBezTo>
                    <a:cubicBezTo>
                      <a:pt x="39" y="116"/>
                      <a:pt x="39" y="116"/>
                      <a:pt x="39" y="116"/>
                    </a:cubicBezTo>
                    <a:cubicBezTo>
                      <a:pt x="39" y="127"/>
                      <a:pt x="31" y="136"/>
                      <a:pt x="20" y="136"/>
                    </a:cubicBezTo>
                    <a:cubicBezTo>
                      <a:pt x="8" y="136"/>
                      <a:pt x="0" y="127"/>
                      <a:pt x="0" y="116"/>
                    </a:cubicBezTo>
                    <a:lnTo>
                      <a:pt x="0" y="22"/>
                    </a:lnTo>
                    <a:close/>
                  </a:path>
                </a:pathLst>
              </a:custGeom>
              <a:solidFill>
                <a:srgbClr val="7F7F7F"/>
              </a:solidFill>
              <a:ln w="9525">
                <a:noFill/>
                <a:round/>
                <a:headEnd/>
                <a:tailEnd/>
              </a:ln>
            </p:spPr>
            <p:txBody>
              <a:bodyPr/>
              <a:lstStyle/>
              <a:p>
                <a:endParaRPr lang="fr-FR"/>
              </a:p>
            </p:txBody>
          </p:sp>
          <p:sp>
            <p:nvSpPr>
              <p:cNvPr id="215174" name="Freeform 134"/>
              <p:cNvSpPr>
                <a:spLocks noEditPoints="1"/>
              </p:cNvSpPr>
              <p:nvPr userDrawn="1"/>
            </p:nvSpPr>
            <p:spPr bwMode="auto">
              <a:xfrm>
                <a:off x="647" y="4027"/>
                <a:ext cx="76" cy="106"/>
              </a:xfrm>
              <a:custGeom>
                <a:avLst/>
                <a:gdLst/>
                <a:ahLst/>
                <a:cxnLst>
                  <a:cxn ang="0">
                    <a:pos x="0" y="20"/>
                  </a:cxn>
                  <a:cxn ang="0">
                    <a:pos x="20" y="0"/>
                  </a:cxn>
                  <a:cxn ang="0">
                    <a:pos x="68" y="0"/>
                  </a:cxn>
                  <a:cxn ang="0">
                    <a:pos x="126" y="54"/>
                  </a:cxn>
                  <a:cxn ang="0">
                    <a:pos x="86" y="103"/>
                  </a:cxn>
                  <a:cxn ang="0">
                    <a:pos x="120" y="140"/>
                  </a:cxn>
                  <a:cxn ang="0">
                    <a:pos x="128" y="157"/>
                  </a:cxn>
                  <a:cxn ang="0">
                    <a:pos x="108" y="176"/>
                  </a:cxn>
                  <a:cxn ang="0">
                    <a:pos x="89" y="166"/>
                  </a:cxn>
                  <a:cxn ang="0">
                    <a:pos x="41" y="104"/>
                  </a:cxn>
                  <a:cxn ang="0">
                    <a:pos x="40" y="104"/>
                  </a:cxn>
                  <a:cxn ang="0">
                    <a:pos x="40" y="154"/>
                  </a:cxn>
                  <a:cxn ang="0">
                    <a:pos x="20" y="176"/>
                  </a:cxn>
                  <a:cxn ang="0">
                    <a:pos x="0" y="154"/>
                  </a:cxn>
                  <a:cxn ang="0">
                    <a:pos x="0" y="20"/>
                  </a:cxn>
                  <a:cxn ang="0">
                    <a:pos x="40" y="75"/>
                  </a:cxn>
                  <a:cxn ang="0">
                    <a:pos x="66" y="75"/>
                  </a:cxn>
                  <a:cxn ang="0">
                    <a:pos x="87" y="55"/>
                  </a:cxn>
                  <a:cxn ang="0">
                    <a:pos x="66" y="36"/>
                  </a:cxn>
                  <a:cxn ang="0">
                    <a:pos x="40" y="36"/>
                  </a:cxn>
                  <a:cxn ang="0">
                    <a:pos x="40" y="75"/>
                  </a:cxn>
                </a:cxnLst>
                <a:rect l="0" t="0" r="r" b="b"/>
                <a:pathLst>
                  <a:path w="128" h="176">
                    <a:moveTo>
                      <a:pt x="0" y="20"/>
                    </a:moveTo>
                    <a:cubicBezTo>
                      <a:pt x="0" y="7"/>
                      <a:pt x="10" y="0"/>
                      <a:pt x="20" y="0"/>
                    </a:cubicBezTo>
                    <a:cubicBezTo>
                      <a:pt x="68" y="0"/>
                      <a:pt x="68" y="0"/>
                      <a:pt x="68" y="0"/>
                    </a:cubicBezTo>
                    <a:cubicBezTo>
                      <a:pt x="103" y="0"/>
                      <a:pt x="126" y="21"/>
                      <a:pt x="126" y="54"/>
                    </a:cubicBezTo>
                    <a:cubicBezTo>
                      <a:pt x="126" y="80"/>
                      <a:pt x="111" y="98"/>
                      <a:pt x="86" y="103"/>
                    </a:cubicBezTo>
                    <a:cubicBezTo>
                      <a:pt x="120" y="140"/>
                      <a:pt x="120" y="140"/>
                      <a:pt x="120" y="140"/>
                    </a:cubicBezTo>
                    <a:cubicBezTo>
                      <a:pt x="125" y="146"/>
                      <a:pt x="128" y="151"/>
                      <a:pt x="128" y="157"/>
                    </a:cubicBezTo>
                    <a:cubicBezTo>
                      <a:pt x="128" y="163"/>
                      <a:pt x="123" y="176"/>
                      <a:pt x="108" y="176"/>
                    </a:cubicBezTo>
                    <a:cubicBezTo>
                      <a:pt x="98" y="176"/>
                      <a:pt x="94" y="172"/>
                      <a:pt x="89" y="166"/>
                    </a:cubicBezTo>
                    <a:cubicBezTo>
                      <a:pt x="41" y="104"/>
                      <a:pt x="41" y="104"/>
                      <a:pt x="41" y="104"/>
                    </a:cubicBezTo>
                    <a:cubicBezTo>
                      <a:pt x="40" y="104"/>
                      <a:pt x="40" y="104"/>
                      <a:pt x="40" y="104"/>
                    </a:cubicBezTo>
                    <a:cubicBezTo>
                      <a:pt x="40" y="154"/>
                      <a:pt x="40" y="154"/>
                      <a:pt x="40" y="154"/>
                    </a:cubicBezTo>
                    <a:cubicBezTo>
                      <a:pt x="40" y="168"/>
                      <a:pt x="32" y="176"/>
                      <a:pt x="20" y="176"/>
                    </a:cubicBezTo>
                    <a:cubicBezTo>
                      <a:pt x="9" y="176"/>
                      <a:pt x="0" y="168"/>
                      <a:pt x="0" y="154"/>
                    </a:cubicBezTo>
                    <a:lnTo>
                      <a:pt x="0" y="20"/>
                    </a:lnTo>
                    <a:close/>
                    <a:moveTo>
                      <a:pt x="40" y="75"/>
                    </a:moveTo>
                    <a:cubicBezTo>
                      <a:pt x="66" y="75"/>
                      <a:pt x="66" y="75"/>
                      <a:pt x="66" y="75"/>
                    </a:cubicBezTo>
                    <a:cubicBezTo>
                      <a:pt x="79" y="75"/>
                      <a:pt x="87" y="66"/>
                      <a:pt x="87" y="55"/>
                    </a:cubicBezTo>
                    <a:cubicBezTo>
                      <a:pt x="87" y="44"/>
                      <a:pt x="78" y="36"/>
                      <a:pt x="66" y="36"/>
                    </a:cubicBezTo>
                    <a:cubicBezTo>
                      <a:pt x="40" y="36"/>
                      <a:pt x="40" y="36"/>
                      <a:pt x="40" y="36"/>
                    </a:cubicBezTo>
                    <a:lnTo>
                      <a:pt x="40" y="75"/>
                    </a:lnTo>
                    <a:close/>
                  </a:path>
                </a:pathLst>
              </a:custGeom>
              <a:solidFill>
                <a:srgbClr val="000000"/>
              </a:solidFill>
              <a:ln w="9525">
                <a:noFill/>
                <a:round/>
                <a:headEnd/>
                <a:tailEnd/>
              </a:ln>
            </p:spPr>
            <p:txBody>
              <a:bodyPr/>
              <a:lstStyle/>
              <a:p>
                <a:endParaRPr lang="fr-FR"/>
              </a:p>
            </p:txBody>
          </p:sp>
          <p:sp>
            <p:nvSpPr>
              <p:cNvPr id="215175" name="Freeform 135"/>
              <p:cNvSpPr>
                <a:spLocks/>
              </p:cNvSpPr>
              <p:nvPr userDrawn="1"/>
            </p:nvSpPr>
            <p:spPr bwMode="auto">
              <a:xfrm>
                <a:off x="460" y="3865"/>
                <a:ext cx="81" cy="168"/>
              </a:xfrm>
              <a:custGeom>
                <a:avLst/>
                <a:gdLst/>
                <a:ahLst/>
                <a:cxnLst>
                  <a:cxn ang="0">
                    <a:pos x="0" y="0"/>
                  </a:cxn>
                  <a:cxn ang="0">
                    <a:pos x="0" y="146"/>
                  </a:cxn>
                  <a:cxn ang="0">
                    <a:pos x="62" y="146"/>
                  </a:cxn>
                  <a:cxn ang="0">
                    <a:pos x="1" y="220"/>
                  </a:cxn>
                  <a:cxn ang="0">
                    <a:pos x="0" y="270"/>
                  </a:cxn>
                  <a:cxn ang="0">
                    <a:pos x="135" y="133"/>
                  </a:cxn>
                  <a:cxn ang="0">
                    <a:pos x="136" y="0"/>
                  </a:cxn>
                  <a:cxn ang="0">
                    <a:pos x="0" y="0"/>
                  </a:cxn>
                </a:cxnLst>
                <a:rect l="0" t="0" r="r" b="b"/>
                <a:pathLst>
                  <a:path w="136" h="282">
                    <a:moveTo>
                      <a:pt x="0" y="0"/>
                    </a:moveTo>
                    <a:cubicBezTo>
                      <a:pt x="0" y="146"/>
                      <a:pt x="0" y="146"/>
                      <a:pt x="0" y="146"/>
                    </a:cubicBezTo>
                    <a:cubicBezTo>
                      <a:pt x="62" y="146"/>
                      <a:pt x="62" y="146"/>
                      <a:pt x="62" y="146"/>
                    </a:cubicBezTo>
                    <a:cubicBezTo>
                      <a:pt x="62" y="146"/>
                      <a:pt x="68" y="220"/>
                      <a:pt x="1" y="220"/>
                    </a:cubicBezTo>
                    <a:cubicBezTo>
                      <a:pt x="0" y="270"/>
                      <a:pt x="0" y="270"/>
                      <a:pt x="0" y="270"/>
                    </a:cubicBezTo>
                    <a:cubicBezTo>
                      <a:pt x="0" y="270"/>
                      <a:pt x="135" y="282"/>
                      <a:pt x="135" y="133"/>
                    </a:cubicBezTo>
                    <a:cubicBezTo>
                      <a:pt x="136" y="0"/>
                      <a:pt x="136" y="0"/>
                      <a:pt x="136" y="0"/>
                    </a:cubicBezTo>
                    <a:lnTo>
                      <a:pt x="0" y="0"/>
                    </a:lnTo>
                    <a:close/>
                  </a:path>
                </a:pathLst>
              </a:custGeom>
              <a:solidFill>
                <a:srgbClr val="B20009"/>
              </a:solidFill>
              <a:ln w="9525">
                <a:noFill/>
                <a:round/>
                <a:headEnd/>
                <a:tailEnd/>
              </a:ln>
            </p:spPr>
            <p:txBody>
              <a:bodyPr/>
              <a:lstStyle/>
              <a:p>
                <a:endParaRPr lang="fr-FR"/>
              </a:p>
            </p:txBody>
          </p:sp>
          <p:sp>
            <p:nvSpPr>
              <p:cNvPr id="215176" name="Rectangle 136"/>
              <p:cNvSpPr>
                <a:spLocks noChangeArrowheads="1"/>
              </p:cNvSpPr>
              <p:nvPr userDrawn="1"/>
            </p:nvSpPr>
            <p:spPr bwMode="auto">
              <a:xfrm>
                <a:off x="69" y="4165"/>
                <a:ext cx="195" cy="21"/>
              </a:xfrm>
              <a:prstGeom prst="rect">
                <a:avLst/>
              </a:prstGeom>
              <a:solidFill>
                <a:srgbClr val="F04A00"/>
              </a:solidFill>
              <a:ln w="9525">
                <a:noFill/>
                <a:miter lim="800000"/>
                <a:headEnd/>
                <a:tailEnd/>
              </a:ln>
            </p:spPr>
            <p:txBody>
              <a:bodyPr/>
              <a:lstStyle/>
              <a:p>
                <a:endParaRPr lang="fr-FR"/>
              </a:p>
            </p:txBody>
          </p:sp>
          <p:sp>
            <p:nvSpPr>
              <p:cNvPr id="215177" name="Rectangle 137"/>
              <p:cNvSpPr>
                <a:spLocks noChangeArrowheads="1"/>
              </p:cNvSpPr>
              <p:nvPr userDrawn="1"/>
            </p:nvSpPr>
            <p:spPr bwMode="auto">
              <a:xfrm>
                <a:off x="264" y="4165"/>
                <a:ext cx="196" cy="21"/>
              </a:xfrm>
              <a:prstGeom prst="rect">
                <a:avLst/>
              </a:prstGeom>
              <a:solidFill>
                <a:srgbClr val="3A520A"/>
              </a:solidFill>
              <a:ln w="9525">
                <a:noFill/>
                <a:miter lim="800000"/>
                <a:headEnd/>
                <a:tailEnd/>
              </a:ln>
            </p:spPr>
            <p:txBody>
              <a:bodyPr/>
              <a:lstStyle/>
              <a:p>
                <a:endParaRPr lang="fr-FR"/>
              </a:p>
            </p:txBody>
          </p:sp>
          <p:sp>
            <p:nvSpPr>
              <p:cNvPr id="215178" name="Rectangle 138"/>
              <p:cNvSpPr>
                <a:spLocks noChangeArrowheads="1"/>
              </p:cNvSpPr>
              <p:nvPr userDrawn="1"/>
            </p:nvSpPr>
            <p:spPr bwMode="auto">
              <a:xfrm>
                <a:off x="460" y="4165"/>
                <a:ext cx="189" cy="21"/>
              </a:xfrm>
              <a:prstGeom prst="rect">
                <a:avLst/>
              </a:prstGeom>
              <a:solidFill>
                <a:srgbClr val="4C6BAF"/>
              </a:solidFill>
              <a:ln w="9525">
                <a:noFill/>
                <a:miter lim="800000"/>
                <a:headEnd/>
                <a:tailEnd/>
              </a:ln>
            </p:spPr>
            <p:txBody>
              <a:bodyPr/>
              <a:lstStyle/>
              <a:p>
                <a:endParaRPr lang="fr-FR"/>
              </a:p>
            </p:txBody>
          </p:sp>
          <p:sp>
            <p:nvSpPr>
              <p:cNvPr id="215179" name="Rectangle 139"/>
              <p:cNvSpPr>
                <a:spLocks noChangeArrowheads="1"/>
              </p:cNvSpPr>
              <p:nvPr userDrawn="1"/>
            </p:nvSpPr>
            <p:spPr bwMode="auto">
              <a:xfrm>
                <a:off x="649" y="4165"/>
                <a:ext cx="141" cy="21"/>
              </a:xfrm>
              <a:prstGeom prst="rect">
                <a:avLst/>
              </a:prstGeom>
              <a:solidFill>
                <a:srgbClr val="B20009"/>
              </a:solidFill>
              <a:ln w="9525">
                <a:noFill/>
                <a:miter lim="800000"/>
                <a:headEnd/>
                <a:tailEnd/>
              </a:ln>
            </p:spPr>
            <p:txBody>
              <a:bodyPr/>
              <a:lstStyle/>
              <a:p>
                <a:endParaRPr lang="fr-FR"/>
              </a:p>
            </p:txBody>
          </p:sp>
        </p:grpSp>
      </p:grpSp>
      <p:sp>
        <p:nvSpPr>
          <p:cNvPr id="215180" name="Rectangle 140"/>
          <p:cNvSpPr>
            <a:spLocks noChangeArrowheads="1"/>
          </p:cNvSpPr>
          <p:nvPr userDrawn="1"/>
        </p:nvSpPr>
        <p:spPr bwMode="auto">
          <a:xfrm>
            <a:off x="0" y="908051"/>
            <a:ext cx="9906000" cy="144463"/>
          </a:xfrm>
          <a:prstGeom prst="rect">
            <a:avLst/>
          </a:prstGeom>
          <a:gradFill rotWithShape="0">
            <a:gsLst>
              <a:gs pos="0">
                <a:srgbClr val="808080">
                  <a:alpha val="60001"/>
                </a:srgbClr>
              </a:gs>
              <a:gs pos="100000">
                <a:srgbClr val="808080">
                  <a:gamma/>
                  <a:tint val="0"/>
                  <a:invGamma/>
                </a:srgbClr>
              </a:gs>
            </a:gsLst>
            <a:lin ang="5400000" scaled="1"/>
          </a:gradFill>
          <a:ln w="9525">
            <a:noFill/>
            <a:miter lim="800000"/>
            <a:headEnd/>
            <a:tailEnd/>
          </a:ln>
          <a:effectLst/>
        </p:spPr>
        <p:txBody>
          <a:bodyPr wrap="none" anchor="ctr"/>
          <a:lstStyle/>
          <a:p>
            <a:endParaRPr lang="fr-FR"/>
          </a:p>
        </p:txBody>
      </p:sp>
      <p:sp>
        <p:nvSpPr>
          <p:cNvPr id="215303" name="Rectangle 263"/>
          <p:cNvSpPr>
            <a:spLocks noChangeArrowheads="1"/>
          </p:cNvSpPr>
          <p:nvPr userDrawn="1"/>
        </p:nvSpPr>
        <p:spPr bwMode="auto">
          <a:xfrm>
            <a:off x="0" y="2"/>
            <a:ext cx="9906000" cy="911225"/>
          </a:xfrm>
          <a:prstGeom prst="rect">
            <a:avLst/>
          </a:prstGeom>
          <a:gradFill rotWithShape="0">
            <a:gsLst>
              <a:gs pos="0">
                <a:srgbClr val="FFFFFF">
                  <a:alpha val="85001"/>
                </a:srgbClr>
              </a:gs>
              <a:gs pos="100000">
                <a:srgbClr val="FFFFFF">
                  <a:gamma/>
                  <a:tint val="0"/>
                  <a:invGamma/>
                  <a:alpha val="0"/>
                </a:srgbClr>
              </a:gs>
            </a:gsLst>
            <a:lin ang="0" scaled="1"/>
          </a:gradFill>
          <a:ln w="9525">
            <a:noFill/>
            <a:miter lim="800000"/>
            <a:headEnd/>
            <a:tailEnd/>
          </a:ln>
          <a:effectLst/>
        </p:spPr>
        <p:txBody>
          <a:bodyPr wrap="none" anchor="ctr"/>
          <a:lstStyle/>
          <a:p>
            <a:endParaRPr lang="fr-FR"/>
          </a:p>
        </p:txBody>
      </p:sp>
      <p:sp>
        <p:nvSpPr>
          <p:cNvPr id="215154" name="Rectangle 114"/>
          <p:cNvSpPr>
            <a:spLocks noGrp="1" noChangeArrowheads="1"/>
          </p:cNvSpPr>
          <p:nvPr>
            <p:ph type="title"/>
          </p:nvPr>
        </p:nvSpPr>
        <p:spPr bwMode="auto">
          <a:xfrm>
            <a:off x="1520305" y="44450"/>
            <a:ext cx="7957477" cy="863600"/>
          </a:xfrm>
          <a:prstGeom prst="rect">
            <a:avLst/>
          </a:prstGeom>
          <a:noFill/>
          <a:ln w="9525" algn="ctr">
            <a:noFill/>
            <a:miter lim="800000"/>
            <a:headEnd/>
            <a:tailEnd/>
          </a:ln>
          <a:effectLst/>
        </p:spPr>
        <p:txBody>
          <a:bodyPr vert="horz" wrap="square" lIns="91440" tIns="18000" rIns="91440" bIns="18000" numCol="1" anchor="ctr" anchorCtr="0" compatLnSpc="1">
            <a:prstTxWarp prst="textNoShape">
              <a:avLst/>
            </a:prstTxWarp>
          </a:bodyPr>
          <a:lstStyle/>
          <a:p>
            <a:pPr lvl="0"/>
            <a:r>
              <a:rPr lang="fr-FR" smtClean="0"/>
              <a:t>Cliquez pour modifier le style du titre</a:t>
            </a:r>
          </a:p>
        </p:txBody>
      </p:sp>
      <p:pic>
        <p:nvPicPr>
          <p:cNvPr id="215181" name="Picture 141" descr="Logo-Qualisol"/>
          <p:cNvPicPr>
            <a:picLocks noChangeAspect="1" noChangeArrowheads="1"/>
          </p:cNvPicPr>
          <p:nvPr userDrawn="1"/>
        </p:nvPicPr>
        <p:blipFill>
          <a:blip r:embed="rId10" cstate="print"/>
          <a:srcRect/>
          <a:stretch>
            <a:fillRect/>
          </a:stretch>
        </p:blipFill>
        <p:spPr bwMode="auto">
          <a:xfrm>
            <a:off x="116946" y="44450"/>
            <a:ext cx="1403350" cy="719138"/>
          </a:xfrm>
          <a:prstGeom prst="rect">
            <a:avLst/>
          </a:prstGeom>
          <a:noFill/>
        </p:spPr>
      </p:pic>
      <p:sp>
        <p:nvSpPr>
          <p:cNvPr id="215305" name="Rectangle 265"/>
          <p:cNvSpPr>
            <a:spLocks noChangeArrowheads="1"/>
          </p:cNvSpPr>
          <p:nvPr userDrawn="1"/>
        </p:nvSpPr>
        <p:spPr bwMode="auto">
          <a:xfrm>
            <a:off x="9498410" y="6288105"/>
            <a:ext cx="247650" cy="250825"/>
          </a:xfrm>
          <a:prstGeom prst="rect">
            <a:avLst/>
          </a:prstGeom>
          <a:solidFill>
            <a:schemeClr val="tx2"/>
          </a:solidFill>
          <a:ln w="9525">
            <a:noFill/>
            <a:miter lim="800000"/>
            <a:headEnd/>
            <a:tailEnd/>
          </a:ln>
          <a:effectLst/>
        </p:spPr>
        <p:txBody>
          <a:bodyPr wrap="none" lIns="0" tIns="0" rIns="0" bIns="0"/>
          <a:lstStyle/>
          <a:p>
            <a:pPr algn="ctr"/>
            <a:fld id="{3B6150CC-FD42-4E0D-AB09-A824D11D5FAE}" type="slidenum">
              <a:rPr lang="fr-FR" sz="1400">
                <a:solidFill>
                  <a:srgbClr val="FFFFFF"/>
                </a:solidFill>
                <a:latin typeface="Calibri" pitchFamily="34" charset="0"/>
              </a:rPr>
              <a:pPr algn="ctr"/>
              <a:t>‹N°›</a:t>
            </a:fld>
            <a:endParaRPr lang="fr-FR" sz="1400">
              <a:solidFill>
                <a:srgbClr val="FFFFFF"/>
              </a:solidFill>
              <a:latin typeface="Calibri" pitchFamily="34" charset="0"/>
            </a:endParaRPr>
          </a:p>
        </p:txBody>
      </p:sp>
      <p:sp>
        <p:nvSpPr>
          <p:cNvPr id="157" name="Rectangle 1145"/>
          <p:cNvSpPr txBox="1">
            <a:spLocks noChangeArrowheads="1"/>
          </p:cNvSpPr>
          <p:nvPr userDrawn="1"/>
        </p:nvSpPr>
        <p:spPr>
          <a:xfrm>
            <a:off x="1690801" y="6311347"/>
            <a:ext cx="7314057" cy="395640"/>
          </a:xfrm>
          <a:prstGeom prst="rect">
            <a:avLst/>
          </a:prstGeom>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defRPr sz="1400" b="1" i="1">
                <a:solidFill>
                  <a:schemeClr val="bg2"/>
                </a:solidFill>
              </a:defRPr>
            </a:lvl1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defRPr/>
            </a:pPr>
            <a:r>
              <a:rPr kumimoji="0" lang="fr-FR" sz="1400" b="1" i="1" u="none" strike="noStrike" kern="0" cap="none" spc="0" normalizeH="0" baseline="0" noProof="0" dirty="0" smtClean="0">
                <a:ln>
                  <a:noFill/>
                </a:ln>
                <a:solidFill>
                  <a:schemeClr val="bg2"/>
                </a:solidFill>
                <a:effectLst/>
                <a:uLnTx/>
                <a:uFillTx/>
                <a:latin typeface="+mn-lt"/>
                <a:ea typeface="+mn-ea"/>
                <a:cs typeface="+mn-cs"/>
              </a:rPr>
              <a:t>CESI – Chap.4 – Le dimensionnement du CESI</a:t>
            </a:r>
            <a:endParaRPr kumimoji="0" lang="fr-FR" sz="1400" b="1" i="1" u="none" strike="noStrike" kern="0" cap="none" spc="0" normalizeH="0" baseline="0" noProof="0" dirty="0">
              <a:ln>
                <a:noFill/>
              </a:ln>
              <a:solidFill>
                <a:schemeClr val="bg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sldNum="0" hdr="0" dt="0"/>
  <p:txStyles>
    <p:title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Calibri" pitchFamily="34" charset="0"/>
        </a:defRPr>
      </a:lvl2pPr>
      <a:lvl3pPr algn="l" rtl="0" fontAlgn="base">
        <a:lnSpc>
          <a:spcPct val="90000"/>
        </a:lnSpc>
        <a:spcBef>
          <a:spcPct val="0"/>
        </a:spcBef>
        <a:spcAft>
          <a:spcPct val="0"/>
        </a:spcAft>
        <a:defRPr sz="2800">
          <a:solidFill>
            <a:schemeClr val="tx2"/>
          </a:solidFill>
          <a:latin typeface="Calibri" pitchFamily="34" charset="0"/>
        </a:defRPr>
      </a:lvl3pPr>
      <a:lvl4pPr algn="l" rtl="0" fontAlgn="base">
        <a:lnSpc>
          <a:spcPct val="90000"/>
        </a:lnSpc>
        <a:spcBef>
          <a:spcPct val="0"/>
        </a:spcBef>
        <a:spcAft>
          <a:spcPct val="0"/>
        </a:spcAft>
        <a:defRPr sz="2800">
          <a:solidFill>
            <a:schemeClr val="tx2"/>
          </a:solidFill>
          <a:latin typeface="Calibri" pitchFamily="34" charset="0"/>
        </a:defRPr>
      </a:lvl4pPr>
      <a:lvl5pPr algn="l" rtl="0" fontAlgn="base">
        <a:lnSpc>
          <a:spcPct val="90000"/>
        </a:lnSpc>
        <a:spcBef>
          <a:spcPct val="0"/>
        </a:spcBef>
        <a:spcAft>
          <a:spcPct val="0"/>
        </a:spcAft>
        <a:defRPr sz="2800">
          <a:solidFill>
            <a:schemeClr val="tx2"/>
          </a:solidFill>
          <a:latin typeface="Calibri" pitchFamily="34" charset="0"/>
        </a:defRPr>
      </a:lvl5pPr>
      <a:lvl6pPr marL="457200" algn="l" rtl="0" fontAlgn="base">
        <a:lnSpc>
          <a:spcPct val="90000"/>
        </a:lnSpc>
        <a:spcBef>
          <a:spcPct val="0"/>
        </a:spcBef>
        <a:spcAft>
          <a:spcPct val="0"/>
        </a:spcAft>
        <a:defRPr sz="2800">
          <a:solidFill>
            <a:schemeClr val="tx2"/>
          </a:solidFill>
          <a:latin typeface="Calibri" pitchFamily="34" charset="0"/>
        </a:defRPr>
      </a:lvl6pPr>
      <a:lvl7pPr marL="914400" algn="l" rtl="0" fontAlgn="base">
        <a:lnSpc>
          <a:spcPct val="90000"/>
        </a:lnSpc>
        <a:spcBef>
          <a:spcPct val="0"/>
        </a:spcBef>
        <a:spcAft>
          <a:spcPct val="0"/>
        </a:spcAft>
        <a:defRPr sz="2800">
          <a:solidFill>
            <a:schemeClr val="tx2"/>
          </a:solidFill>
          <a:latin typeface="Calibri" pitchFamily="34" charset="0"/>
        </a:defRPr>
      </a:lvl7pPr>
      <a:lvl8pPr marL="1371600" algn="l" rtl="0" fontAlgn="base">
        <a:lnSpc>
          <a:spcPct val="90000"/>
        </a:lnSpc>
        <a:spcBef>
          <a:spcPct val="0"/>
        </a:spcBef>
        <a:spcAft>
          <a:spcPct val="0"/>
        </a:spcAft>
        <a:defRPr sz="2800">
          <a:solidFill>
            <a:schemeClr val="tx2"/>
          </a:solidFill>
          <a:latin typeface="Calibri" pitchFamily="34" charset="0"/>
        </a:defRPr>
      </a:lvl8pPr>
      <a:lvl9pPr marL="1828800" algn="l" rtl="0" fontAlgn="base">
        <a:lnSpc>
          <a:spcPct val="90000"/>
        </a:lnSpc>
        <a:spcBef>
          <a:spcPct val="0"/>
        </a:spcBef>
        <a:spcAft>
          <a:spcPct val="0"/>
        </a:spcAft>
        <a:defRPr sz="2800">
          <a:solidFill>
            <a:schemeClr val="tx2"/>
          </a:solidFill>
          <a:latin typeface="Calibri" pitchFamily="34" charset="0"/>
        </a:defRPr>
      </a:lvl9pPr>
    </p:titleStyle>
    <p:bodyStyle>
      <a:lvl1pPr marL="269875" indent="-269875" algn="l" rtl="0" fontAlgn="base">
        <a:spcBef>
          <a:spcPct val="20000"/>
        </a:spcBef>
        <a:spcAft>
          <a:spcPct val="0"/>
        </a:spcAft>
        <a:buClr>
          <a:schemeClr val="accent1"/>
        </a:buClr>
        <a:buFont typeface="Wingdings 2" pitchFamily="18" charset="2"/>
        <a:buChar char="¡"/>
        <a:defRPr sz="2800">
          <a:solidFill>
            <a:schemeClr val="tx1"/>
          </a:solidFill>
          <a:latin typeface="+mn-lt"/>
          <a:ea typeface="+mn-ea"/>
          <a:cs typeface="+mn-cs"/>
        </a:defRPr>
      </a:lvl1pPr>
      <a:lvl2pPr marL="539750" indent="-268288" algn="l" rtl="0" fontAlgn="base">
        <a:spcBef>
          <a:spcPct val="20000"/>
        </a:spcBef>
        <a:spcAft>
          <a:spcPct val="0"/>
        </a:spcAft>
        <a:buClr>
          <a:schemeClr val="accent1"/>
        </a:buClr>
        <a:buFont typeface="Wingdings 2" pitchFamily="18" charset="2"/>
        <a:buChar char=""/>
        <a:defRPr sz="2400">
          <a:solidFill>
            <a:schemeClr val="tx1"/>
          </a:solidFill>
          <a:latin typeface="+mn-lt"/>
        </a:defRPr>
      </a:lvl2pPr>
      <a:lvl3pPr marL="769938" indent="-228600" algn="l" rtl="0" fontAlgn="base">
        <a:spcBef>
          <a:spcPct val="20000"/>
        </a:spcBef>
        <a:spcAft>
          <a:spcPct val="0"/>
        </a:spcAft>
        <a:buClr>
          <a:schemeClr val="accent1"/>
        </a:buClr>
        <a:buFont typeface="Calibri" pitchFamily="34" charset="0"/>
        <a:buChar char="–"/>
        <a:defRPr sz="2000">
          <a:solidFill>
            <a:schemeClr val="tx1"/>
          </a:solidFill>
          <a:latin typeface="+mn-lt"/>
        </a:defRPr>
      </a:lvl3pPr>
      <a:lvl4pPr marL="1000125" indent="-228600" algn="l" rtl="0" fontAlgn="base">
        <a:spcBef>
          <a:spcPct val="20000"/>
        </a:spcBef>
        <a:spcAft>
          <a:spcPct val="0"/>
        </a:spcAft>
        <a:buClr>
          <a:srgbClr val="CC4A00"/>
        </a:buClr>
        <a:buChar char="•"/>
        <a:defRPr>
          <a:solidFill>
            <a:schemeClr val="tx1"/>
          </a:solidFill>
          <a:latin typeface="+mn-lt"/>
        </a:defRPr>
      </a:lvl4pPr>
      <a:lvl5pPr marL="1230313" indent="-228600" algn="l" rtl="0" fontAlgn="base">
        <a:spcBef>
          <a:spcPct val="20000"/>
        </a:spcBef>
        <a:spcAft>
          <a:spcPct val="0"/>
        </a:spcAft>
        <a:buChar char="»"/>
        <a:defRPr>
          <a:solidFill>
            <a:schemeClr val="tx1"/>
          </a:solidFill>
          <a:latin typeface="+mn-lt"/>
        </a:defRPr>
      </a:lvl5pPr>
      <a:lvl6pPr marL="1687513" indent="-228600" algn="l" rtl="0" fontAlgn="base">
        <a:spcBef>
          <a:spcPct val="20000"/>
        </a:spcBef>
        <a:spcAft>
          <a:spcPct val="0"/>
        </a:spcAft>
        <a:buChar char="»"/>
        <a:defRPr>
          <a:solidFill>
            <a:schemeClr val="tx1"/>
          </a:solidFill>
          <a:latin typeface="+mn-lt"/>
        </a:defRPr>
      </a:lvl6pPr>
      <a:lvl7pPr marL="2144713" indent="-228600" algn="l" rtl="0" fontAlgn="base">
        <a:spcBef>
          <a:spcPct val="20000"/>
        </a:spcBef>
        <a:spcAft>
          <a:spcPct val="0"/>
        </a:spcAft>
        <a:buChar char="»"/>
        <a:defRPr>
          <a:solidFill>
            <a:schemeClr val="tx1"/>
          </a:solidFill>
          <a:latin typeface="+mn-lt"/>
        </a:defRPr>
      </a:lvl7pPr>
      <a:lvl8pPr marL="2601913" indent="-228600" algn="l" rtl="0" fontAlgn="base">
        <a:spcBef>
          <a:spcPct val="20000"/>
        </a:spcBef>
        <a:spcAft>
          <a:spcPct val="0"/>
        </a:spcAft>
        <a:buChar char="»"/>
        <a:defRPr>
          <a:solidFill>
            <a:schemeClr val="tx1"/>
          </a:solidFill>
          <a:latin typeface="+mn-lt"/>
        </a:defRPr>
      </a:lvl8pPr>
      <a:lvl9pPr marL="3059113"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Calcul%20vase%20d'expansion%20avec%20vaporisation/Calcul%20vase%20d'expansion%20avec%20vaporisation.ht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5.bin"/><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slideLayout" Target="../slideLayouts/slideLayout3.xml"/><Relationship Id="rId7" Type="http://schemas.openxmlformats.org/officeDocument/2006/relationships/oleObject" Target="../embeddings/oleObject7.bin"/><Relationship Id="rId2" Type="http://schemas.openxmlformats.org/officeDocument/2006/relationships/tags" Target="../tags/tag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6.bin"/><Relationship Id="rId10" Type="http://schemas.openxmlformats.org/officeDocument/2006/relationships/image" Target="../media/image34.wmf"/><Relationship Id="rId4" Type="http://schemas.openxmlformats.org/officeDocument/2006/relationships/notesSlide" Target="../notesSlides/notesSlide42.xml"/><Relationship Id="rId9"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3.xml"/><Relationship Id="rId7" Type="http://schemas.openxmlformats.org/officeDocument/2006/relationships/image" Target="../media/image32.wmf"/><Relationship Id="rId2" Type="http://schemas.openxmlformats.org/officeDocument/2006/relationships/tags" Target="../tags/tag3.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hyperlink" Target="file:///C:\Program%20Files\SPF\Polysun3\bin\Polysun.exe" TargetMode="Externa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dimensionnement du CESI</a:t>
            </a:r>
            <a:endParaRPr lang="fr-FR" dirty="0"/>
          </a:p>
        </p:txBody>
      </p:sp>
      <p:sp>
        <p:nvSpPr>
          <p:cNvPr id="4" name="Sous-titre 3"/>
          <p:cNvSpPr txBox="1">
            <a:spLocks/>
          </p:cNvSpPr>
          <p:nvPr/>
        </p:nvSpPr>
        <p:spPr bwMode="auto">
          <a:xfrm>
            <a:off x="3252991" y="5661043"/>
            <a:ext cx="7351823" cy="9366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defRPr/>
            </a:pPr>
            <a:endParaRPr kumimoji="0" lang="fr-FR" sz="2400" b="1" i="1" u="none" strike="noStrike" kern="0" cap="none" spc="0" normalizeH="0" baseline="0" noProof="0" smtClean="0">
              <a:ln>
                <a:noFill/>
              </a:ln>
              <a:solidFill>
                <a:schemeClr val="bg2"/>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defRPr/>
            </a:pPr>
            <a:r>
              <a:rPr kumimoji="0" lang="fr-FR" sz="2400" b="1" i="1" u="none" strike="noStrike" kern="0" cap="none" spc="0" normalizeH="0" baseline="0" noProof="0" smtClean="0">
                <a:ln>
                  <a:noFill/>
                </a:ln>
                <a:solidFill>
                  <a:schemeClr val="bg2"/>
                </a:solidFill>
                <a:effectLst/>
                <a:uLnTx/>
                <a:uFillTx/>
                <a:latin typeface="+mn-lt"/>
                <a:ea typeface="+mn-ea"/>
                <a:cs typeface="+mn-cs"/>
              </a:rPr>
              <a:t>Chauffe-eau </a:t>
            </a:r>
            <a:r>
              <a:rPr kumimoji="0" lang="fr-FR" sz="2400" b="1" i="1" u="none" strike="noStrike" kern="0" cap="none" spc="0" normalizeH="0" baseline="0" noProof="0" dirty="0" smtClean="0">
                <a:ln>
                  <a:noFill/>
                </a:ln>
                <a:solidFill>
                  <a:schemeClr val="bg2"/>
                </a:solidFill>
                <a:effectLst/>
                <a:uLnTx/>
                <a:uFillTx/>
                <a:latin typeface="+mn-lt"/>
                <a:ea typeface="+mn-ea"/>
                <a:cs typeface="+mn-cs"/>
              </a:rPr>
              <a:t>solaire individuel (CESI</a:t>
            </a:r>
            <a:r>
              <a:rPr kumimoji="0" lang="fr-FR" sz="2400" b="1" i="1" u="none" strike="noStrike" kern="0" cap="none" spc="0" normalizeH="0" baseline="0" noProof="0" dirty="0" smtClean="0">
                <a:ln>
                  <a:noFill/>
                </a:ln>
                <a:solidFill>
                  <a:schemeClr val="bg2"/>
                </a:solidFill>
                <a:effectLst/>
                <a:uLnTx/>
                <a:uFillTx/>
                <a:latin typeface="+mn-lt"/>
                <a:ea typeface="+mn-ea"/>
                <a:cs typeface="+mn-cs"/>
              </a:rPr>
              <a:t>)</a:t>
            </a:r>
          </a:p>
          <a:p>
            <a:pPr fontAlgn="base">
              <a:spcBef>
                <a:spcPct val="20000"/>
              </a:spcBef>
              <a:spcAft>
                <a:spcPct val="0"/>
              </a:spcAft>
              <a:buClr>
                <a:schemeClr val="accent1"/>
              </a:buClr>
              <a:defRPr/>
            </a:pPr>
            <a:r>
              <a:rPr lang="fr-FR" sz="2400" b="1" i="1" dirty="0">
                <a:solidFill>
                  <a:schemeClr val="bg2"/>
                </a:solidFill>
              </a:rPr>
              <a:t>Version  01 janvier 2011</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defRPr/>
            </a:pPr>
            <a:endParaRPr kumimoji="0" lang="fr-FR" sz="2400" b="1" i="1" u="none" strike="noStrike" kern="0" cap="none" spc="0" normalizeH="0" baseline="0" noProof="0" dirty="0">
              <a:ln>
                <a:noFill/>
              </a:ln>
              <a:solidFill>
                <a:schemeClr val="bg2"/>
              </a:solidFill>
              <a:effectLst/>
              <a:uLnTx/>
              <a:uFillTx/>
              <a:latin typeface="+mn-lt"/>
              <a:ea typeface="+mn-ea"/>
              <a:cs typeface="+mn-cs"/>
            </a:endParaRPr>
          </a:p>
        </p:txBody>
      </p:sp>
      <p:sp>
        <p:nvSpPr>
          <p:cNvPr id="5" name="Text Box 10"/>
          <p:cNvSpPr txBox="1">
            <a:spLocks noChangeArrowheads="1"/>
          </p:cNvSpPr>
          <p:nvPr/>
        </p:nvSpPr>
        <p:spPr bwMode="auto">
          <a:xfrm>
            <a:off x="8307376" y="2565415"/>
            <a:ext cx="1327679" cy="1439863"/>
          </a:xfrm>
          <a:prstGeom prst="rect">
            <a:avLst/>
          </a:prstGeom>
          <a:solidFill>
            <a:schemeClr val="tx2"/>
          </a:solidFill>
          <a:ln w="9525">
            <a:noFill/>
            <a:miter lim="800000"/>
            <a:headEnd/>
            <a:tailEnd/>
          </a:ln>
          <a:effectLst/>
        </p:spPr>
        <p:txBody>
          <a:bodyPr anchor="ctr"/>
          <a:lstStyle/>
          <a:p>
            <a:pPr algn="ctr"/>
            <a:r>
              <a:rPr lang="fr-FR" sz="8000" b="1" dirty="0" smtClean="0">
                <a:solidFill>
                  <a:srgbClr val="FFFFFF"/>
                </a:solidFill>
                <a:latin typeface="Calibri" pitchFamily="34" charset="0"/>
              </a:rPr>
              <a:t>4</a:t>
            </a:r>
            <a:endParaRPr lang="fr-FR" sz="8000" b="1" dirty="0">
              <a:solidFill>
                <a:srgbClr val="FFFFFF"/>
              </a:solidFill>
              <a:latin typeface="Calibri" pitchFamily="34" charset="0"/>
            </a:endParaRPr>
          </a:p>
        </p:txBody>
      </p:sp>
      <p:sp>
        <p:nvSpPr>
          <p:cNvPr id="6" name="ZoneTexte 5"/>
          <p:cNvSpPr txBox="1"/>
          <p:nvPr/>
        </p:nvSpPr>
        <p:spPr>
          <a:xfrm>
            <a:off x="2347785" y="4053017"/>
            <a:ext cx="5288691" cy="1354217"/>
          </a:xfrm>
          <a:prstGeom prst="rect">
            <a:avLst/>
          </a:prstGeom>
          <a:noFill/>
          <a:ln>
            <a:solidFill>
              <a:schemeClr val="accent1"/>
            </a:solidFill>
          </a:ln>
        </p:spPr>
        <p:txBody>
          <a:bodyPr wrap="square" rtlCol="0">
            <a:spAutoFit/>
          </a:bodyPr>
          <a:lstStyle/>
          <a:p>
            <a:pPr marL="269875" indent="-269875" fontAlgn="base">
              <a:spcBef>
                <a:spcPct val="20000"/>
              </a:spcBef>
              <a:spcAft>
                <a:spcPct val="0"/>
              </a:spcAft>
              <a:buClr>
                <a:schemeClr val="accent1"/>
              </a:buClr>
              <a:buFont typeface="Wingdings 2" pitchFamily="18" charset="2"/>
              <a:buChar char="¡"/>
              <a:defRPr/>
            </a:pPr>
            <a:r>
              <a:rPr lang="fr-FR" sz="1600" kern="0" dirty="0" smtClean="0"/>
              <a:t>Point N°3 de la CHARTRE QUALISOL - Assurer auprès du client un rôle de conseil, l'assister dans le choix des solutions les mieux adaptées à ses besoins, compte tenu du "gisement solaire" local, des contraintes du site, de la taille du foyer, et des énergies d'appoint disponibles,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251" name="Picture 3"/>
          <p:cNvPicPr>
            <a:picLocks noChangeAspect="1" noChangeArrowheads="1"/>
          </p:cNvPicPr>
          <p:nvPr/>
        </p:nvPicPr>
        <p:blipFill>
          <a:blip r:embed="rId3" cstate="print"/>
          <a:srcRect l="16789" t="18289" r="13165" b="15744"/>
          <a:stretch>
            <a:fillRect/>
          </a:stretch>
        </p:blipFill>
        <p:spPr bwMode="auto">
          <a:xfrm>
            <a:off x="1290038" y="1052520"/>
            <a:ext cx="7920037" cy="5280025"/>
          </a:xfrm>
          <a:prstGeom prst="rect">
            <a:avLst/>
          </a:prstGeom>
          <a:noFill/>
          <a:ln w="9525">
            <a:noFill/>
            <a:miter lim="800000"/>
            <a:headEnd/>
            <a:tailEnd/>
          </a:ln>
          <a:effectLst/>
        </p:spPr>
      </p:pic>
      <p:sp>
        <p:nvSpPr>
          <p:cNvPr id="1077252" name="Text Box 4"/>
          <p:cNvSpPr txBox="1">
            <a:spLocks noChangeArrowheads="1"/>
          </p:cNvSpPr>
          <p:nvPr/>
        </p:nvSpPr>
        <p:spPr bwMode="auto">
          <a:xfrm>
            <a:off x="3525843" y="5516572"/>
            <a:ext cx="1597025" cy="461665"/>
          </a:xfrm>
          <a:prstGeom prst="rect">
            <a:avLst/>
          </a:prstGeom>
          <a:noFill/>
          <a:ln w="9525">
            <a:noFill/>
            <a:miter lim="800000"/>
            <a:headEnd/>
            <a:tailEnd/>
          </a:ln>
          <a:effectLst/>
        </p:spPr>
        <p:txBody>
          <a:bodyPr>
            <a:spAutoFit/>
          </a:bodyPr>
          <a:lstStyle/>
          <a:p>
            <a:pPr eaLnBrk="1" hangingPunct="1"/>
            <a:r>
              <a:rPr lang="fr-FR" sz="1200" b="1" dirty="0"/>
              <a:t>Vase d’expansion sanitaire à prévoir</a:t>
            </a:r>
            <a:endParaRPr lang="fr-FR" sz="1800" dirty="0"/>
          </a:p>
        </p:txBody>
      </p:sp>
      <p:grpSp>
        <p:nvGrpSpPr>
          <p:cNvPr id="2" name="Group 5"/>
          <p:cNvGrpSpPr>
            <a:grpSpLocks/>
          </p:cNvGrpSpPr>
          <p:nvPr/>
        </p:nvGrpSpPr>
        <p:grpSpPr bwMode="auto">
          <a:xfrm>
            <a:off x="8526463" y="2643188"/>
            <a:ext cx="228600" cy="209550"/>
            <a:chOff x="5148" y="2160"/>
            <a:chExt cx="184" cy="144"/>
          </a:xfrm>
        </p:grpSpPr>
        <p:grpSp>
          <p:nvGrpSpPr>
            <p:cNvPr id="3" name="Group 6"/>
            <p:cNvGrpSpPr>
              <a:grpSpLocks/>
            </p:cNvGrpSpPr>
            <p:nvPr/>
          </p:nvGrpSpPr>
          <p:grpSpPr bwMode="auto">
            <a:xfrm rot="5431249" flipV="1">
              <a:off x="5206" y="2178"/>
              <a:ext cx="96" cy="156"/>
              <a:chOff x="6527" y="10450"/>
              <a:chExt cx="179" cy="251"/>
            </a:xfrm>
          </p:grpSpPr>
          <p:sp>
            <p:nvSpPr>
              <p:cNvPr id="1077255" name="Line 7"/>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77256" name="Freeform 8"/>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rgbClr val="FFFFFF"/>
              </a:solidFill>
              <a:ln w="10160">
                <a:solidFill>
                  <a:srgbClr val="000000"/>
                </a:solidFill>
                <a:prstDash val="solid"/>
                <a:round/>
                <a:headEnd/>
                <a:tailEnd/>
              </a:ln>
            </p:spPr>
            <p:txBody>
              <a:bodyPr/>
              <a:lstStyle/>
              <a:p>
                <a:endParaRPr lang="fr-FR"/>
              </a:p>
            </p:txBody>
          </p:sp>
        </p:grpSp>
        <p:sp>
          <p:nvSpPr>
            <p:cNvPr id="1077257" name="Line 9"/>
            <p:cNvSpPr>
              <a:spLocks noChangeShapeType="1"/>
            </p:cNvSpPr>
            <p:nvPr/>
          </p:nvSpPr>
          <p:spPr bwMode="auto">
            <a:xfrm flipV="1">
              <a:off x="5148" y="2160"/>
              <a:ext cx="0" cy="144"/>
            </a:xfrm>
            <a:prstGeom prst="line">
              <a:avLst/>
            </a:prstGeom>
            <a:noFill/>
            <a:ln w="12700">
              <a:solidFill>
                <a:schemeClr val="tx1"/>
              </a:solidFill>
              <a:round/>
              <a:headEnd type="none" w="sm" len="sm"/>
              <a:tailEnd type="triangle" w="sm" len="sm"/>
            </a:ln>
            <a:effectLst/>
          </p:spPr>
          <p:txBody>
            <a:bodyPr/>
            <a:lstStyle/>
            <a:p>
              <a:endParaRPr lang="fr-FR"/>
            </a:p>
          </p:txBody>
        </p:sp>
      </p:grpSp>
      <p:sp>
        <p:nvSpPr>
          <p:cNvPr id="10" name="Titre 9"/>
          <p:cNvSpPr>
            <a:spLocks noGrp="1"/>
          </p:cNvSpPr>
          <p:nvPr>
            <p:ph type="title"/>
          </p:nvPr>
        </p:nvSpPr>
        <p:spPr/>
        <p:txBody>
          <a:bodyPr/>
          <a:lstStyle/>
          <a:p>
            <a:r>
              <a:rPr lang="en-GB" b="1" dirty="0" smtClean="0">
                <a:latin typeface="Times New Roman" pitchFamily="18" charset="0"/>
              </a:rPr>
              <a:t>APPOINT SEPARE  -  2 BALLONS</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9299" name="Picture 3"/>
          <p:cNvPicPr>
            <a:picLocks noChangeAspect="1" noChangeArrowheads="1"/>
          </p:cNvPicPr>
          <p:nvPr/>
        </p:nvPicPr>
        <p:blipFill>
          <a:blip r:embed="rId3" cstate="print"/>
          <a:srcRect l="16907" t="17702" r="12929" b="18260"/>
          <a:stretch>
            <a:fillRect/>
          </a:stretch>
        </p:blipFill>
        <p:spPr bwMode="auto">
          <a:xfrm>
            <a:off x="1173168" y="1000125"/>
            <a:ext cx="8126412" cy="5251450"/>
          </a:xfrm>
          <a:prstGeom prst="rect">
            <a:avLst/>
          </a:prstGeom>
          <a:noFill/>
          <a:ln w="9525">
            <a:noFill/>
            <a:miter lim="800000"/>
            <a:headEnd/>
            <a:tailEnd/>
          </a:ln>
          <a:effectLst/>
        </p:spPr>
      </p:pic>
      <p:sp>
        <p:nvSpPr>
          <p:cNvPr id="1079300" name="Text Box 4"/>
          <p:cNvSpPr txBox="1">
            <a:spLocks noChangeArrowheads="1"/>
          </p:cNvSpPr>
          <p:nvPr/>
        </p:nvSpPr>
        <p:spPr bwMode="auto">
          <a:xfrm>
            <a:off x="3467105" y="5394334"/>
            <a:ext cx="1597025" cy="461665"/>
          </a:xfrm>
          <a:prstGeom prst="rect">
            <a:avLst/>
          </a:prstGeom>
          <a:noFill/>
          <a:ln w="9525">
            <a:noFill/>
            <a:miter lim="800000"/>
            <a:headEnd/>
            <a:tailEnd/>
          </a:ln>
          <a:effectLst/>
        </p:spPr>
        <p:txBody>
          <a:bodyPr>
            <a:spAutoFit/>
          </a:bodyPr>
          <a:lstStyle/>
          <a:p>
            <a:pPr eaLnBrk="1" hangingPunct="1"/>
            <a:r>
              <a:rPr lang="fr-FR" sz="1200" b="1" dirty="0">
                <a:latin typeface="Calibri" pitchFamily="34" charset="0"/>
                <a:cs typeface="Calibri" pitchFamily="34" charset="0"/>
              </a:rPr>
              <a:t>Vase d’expansion sanitaire à prévoir</a:t>
            </a:r>
            <a:endParaRPr lang="fr-FR" sz="1800" dirty="0">
              <a:latin typeface="Calibri" pitchFamily="34" charset="0"/>
              <a:cs typeface="Calibri" pitchFamily="34" charset="0"/>
            </a:endParaRPr>
          </a:p>
        </p:txBody>
      </p:sp>
      <p:grpSp>
        <p:nvGrpSpPr>
          <p:cNvPr id="2" name="Group 5"/>
          <p:cNvGrpSpPr>
            <a:grpSpLocks/>
          </p:cNvGrpSpPr>
          <p:nvPr/>
        </p:nvGrpSpPr>
        <p:grpSpPr bwMode="auto">
          <a:xfrm>
            <a:off x="8647116" y="2795588"/>
            <a:ext cx="228600" cy="209550"/>
            <a:chOff x="5148" y="2160"/>
            <a:chExt cx="184" cy="144"/>
          </a:xfrm>
        </p:grpSpPr>
        <p:grpSp>
          <p:nvGrpSpPr>
            <p:cNvPr id="3" name="Group 6"/>
            <p:cNvGrpSpPr>
              <a:grpSpLocks/>
            </p:cNvGrpSpPr>
            <p:nvPr/>
          </p:nvGrpSpPr>
          <p:grpSpPr bwMode="auto">
            <a:xfrm rot="5431249" flipV="1">
              <a:off x="5206" y="2178"/>
              <a:ext cx="96" cy="156"/>
              <a:chOff x="6527" y="10450"/>
              <a:chExt cx="179" cy="251"/>
            </a:xfrm>
          </p:grpSpPr>
          <p:sp>
            <p:nvSpPr>
              <p:cNvPr id="1079303" name="Line 7"/>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79304" name="Freeform 8"/>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rgbClr val="FFFFFF"/>
              </a:solidFill>
              <a:ln w="10160">
                <a:solidFill>
                  <a:srgbClr val="000000"/>
                </a:solidFill>
                <a:prstDash val="solid"/>
                <a:round/>
                <a:headEnd/>
                <a:tailEnd/>
              </a:ln>
            </p:spPr>
            <p:txBody>
              <a:bodyPr/>
              <a:lstStyle/>
              <a:p>
                <a:endParaRPr lang="fr-FR"/>
              </a:p>
            </p:txBody>
          </p:sp>
        </p:grpSp>
        <p:sp>
          <p:nvSpPr>
            <p:cNvPr id="1079305" name="Line 9"/>
            <p:cNvSpPr>
              <a:spLocks noChangeShapeType="1"/>
            </p:cNvSpPr>
            <p:nvPr/>
          </p:nvSpPr>
          <p:spPr bwMode="auto">
            <a:xfrm flipV="1">
              <a:off x="5148" y="2160"/>
              <a:ext cx="0" cy="144"/>
            </a:xfrm>
            <a:prstGeom prst="line">
              <a:avLst/>
            </a:prstGeom>
            <a:noFill/>
            <a:ln w="12700">
              <a:solidFill>
                <a:schemeClr val="tx1"/>
              </a:solidFill>
              <a:round/>
              <a:headEnd type="none" w="sm" len="sm"/>
              <a:tailEnd type="triangle" w="sm" len="sm"/>
            </a:ln>
            <a:effectLst/>
          </p:spPr>
          <p:txBody>
            <a:bodyPr/>
            <a:lstStyle/>
            <a:p>
              <a:endParaRPr lang="fr-FR"/>
            </a:p>
          </p:txBody>
        </p:sp>
      </p:grpSp>
      <p:sp>
        <p:nvSpPr>
          <p:cNvPr id="1079306" name="Rectangle 10"/>
          <p:cNvSpPr>
            <a:spLocks noChangeArrowheads="1"/>
          </p:cNvSpPr>
          <p:nvPr/>
        </p:nvSpPr>
        <p:spPr bwMode="auto">
          <a:xfrm>
            <a:off x="7124700" y="5391160"/>
            <a:ext cx="323850" cy="485775"/>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1079307" name="Freeform 11"/>
          <p:cNvSpPr>
            <a:spLocks/>
          </p:cNvSpPr>
          <p:nvPr/>
        </p:nvSpPr>
        <p:spPr bwMode="auto">
          <a:xfrm>
            <a:off x="5276852" y="2895610"/>
            <a:ext cx="2019300" cy="2657475"/>
          </a:xfrm>
          <a:custGeom>
            <a:avLst/>
            <a:gdLst/>
            <a:ahLst/>
            <a:cxnLst>
              <a:cxn ang="0">
                <a:pos x="0" y="246"/>
              </a:cxn>
              <a:cxn ang="0">
                <a:pos x="6" y="6"/>
              </a:cxn>
              <a:cxn ang="0">
                <a:pos x="684" y="0"/>
              </a:cxn>
              <a:cxn ang="0">
                <a:pos x="678" y="1674"/>
              </a:cxn>
              <a:cxn ang="0">
                <a:pos x="1266" y="1674"/>
              </a:cxn>
              <a:cxn ang="0">
                <a:pos x="1272" y="1542"/>
              </a:cxn>
            </a:cxnLst>
            <a:rect l="0" t="0" r="r" b="b"/>
            <a:pathLst>
              <a:path w="1272" h="1674">
                <a:moveTo>
                  <a:pt x="0" y="246"/>
                </a:moveTo>
                <a:lnTo>
                  <a:pt x="6" y="6"/>
                </a:lnTo>
                <a:lnTo>
                  <a:pt x="684" y="0"/>
                </a:lnTo>
                <a:lnTo>
                  <a:pt x="678" y="1674"/>
                </a:lnTo>
                <a:lnTo>
                  <a:pt x="1266" y="1674"/>
                </a:lnTo>
                <a:lnTo>
                  <a:pt x="1272" y="1542"/>
                </a:lnTo>
              </a:path>
            </a:pathLst>
          </a:custGeom>
          <a:noFill/>
          <a:ln w="38100" cmpd="sng">
            <a:solidFill>
              <a:srgbClr val="FF6600"/>
            </a:solidFill>
            <a:round/>
            <a:headEnd/>
            <a:tailEnd/>
          </a:ln>
          <a:effectLst/>
        </p:spPr>
        <p:txBody>
          <a:bodyPr/>
          <a:lstStyle/>
          <a:p>
            <a:endParaRPr lang="fr-FR"/>
          </a:p>
        </p:txBody>
      </p:sp>
      <p:sp>
        <p:nvSpPr>
          <p:cNvPr id="12" name="Titre 11"/>
          <p:cNvSpPr>
            <a:spLocks noGrp="1"/>
          </p:cNvSpPr>
          <p:nvPr>
            <p:ph type="title"/>
          </p:nvPr>
        </p:nvSpPr>
        <p:spPr/>
        <p:txBody>
          <a:bodyPr/>
          <a:lstStyle/>
          <a:p>
            <a:r>
              <a:rPr lang="en-GB" b="1" dirty="0" smtClean="0">
                <a:latin typeface="Times New Roman" pitchFamily="18" charset="0"/>
              </a:rPr>
              <a:t>APPOINT SEPARE  -  2 BALLONS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7" name="Rectangle 3"/>
          <p:cNvSpPr>
            <a:spLocks noChangeArrowheads="1"/>
          </p:cNvSpPr>
          <p:nvPr/>
        </p:nvSpPr>
        <p:spPr bwMode="auto">
          <a:xfrm>
            <a:off x="7124700" y="5391160"/>
            <a:ext cx="323850" cy="485775"/>
          </a:xfrm>
          <a:prstGeom prst="rect">
            <a:avLst/>
          </a:prstGeom>
          <a:solidFill>
            <a:schemeClr val="bg1"/>
          </a:solidFill>
          <a:ln w="9525">
            <a:solidFill>
              <a:schemeClr val="bg1"/>
            </a:solidFill>
            <a:miter lim="800000"/>
            <a:headEnd/>
            <a:tailEnd/>
          </a:ln>
          <a:effectLst/>
        </p:spPr>
        <p:txBody>
          <a:bodyPr wrap="none" anchor="ctr"/>
          <a:lstStyle/>
          <a:p>
            <a:endParaRPr lang="fr-FR"/>
          </a:p>
        </p:txBody>
      </p:sp>
      <p:pic>
        <p:nvPicPr>
          <p:cNvPr id="1081348" name="Picture 4"/>
          <p:cNvPicPr>
            <a:picLocks noChangeAspect="1" noChangeArrowheads="1"/>
          </p:cNvPicPr>
          <p:nvPr/>
        </p:nvPicPr>
        <p:blipFill>
          <a:blip r:embed="rId3" cstate="print"/>
          <a:srcRect l="17006" t="17897" r="12671" b="17393"/>
          <a:stretch>
            <a:fillRect/>
          </a:stretch>
        </p:blipFill>
        <p:spPr bwMode="auto">
          <a:xfrm>
            <a:off x="1208094" y="1044578"/>
            <a:ext cx="7978775" cy="5197475"/>
          </a:xfrm>
          <a:prstGeom prst="rect">
            <a:avLst/>
          </a:prstGeom>
          <a:noFill/>
          <a:ln w="9525">
            <a:noFill/>
            <a:miter lim="800000"/>
            <a:headEnd/>
            <a:tailEnd/>
          </a:ln>
          <a:effectLst/>
        </p:spPr>
      </p:pic>
      <p:grpSp>
        <p:nvGrpSpPr>
          <p:cNvPr id="2" name="Group 5"/>
          <p:cNvGrpSpPr>
            <a:grpSpLocks/>
          </p:cNvGrpSpPr>
          <p:nvPr/>
        </p:nvGrpSpPr>
        <p:grpSpPr bwMode="auto">
          <a:xfrm>
            <a:off x="8504243" y="2768600"/>
            <a:ext cx="228600" cy="209550"/>
            <a:chOff x="5148" y="2160"/>
            <a:chExt cx="184" cy="144"/>
          </a:xfrm>
        </p:grpSpPr>
        <p:grpSp>
          <p:nvGrpSpPr>
            <p:cNvPr id="3" name="Group 6"/>
            <p:cNvGrpSpPr>
              <a:grpSpLocks/>
            </p:cNvGrpSpPr>
            <p:nvPr/>
          </p:nvGrpSpPr>
          <p:grpSpPr bwMode="auto">
            <a:xfrm rot="5431249" flipV="1">
              <a:off x="5206" y="2178"/>
              <a:ext cx="96" cy="156"/>
              <a:chOff x="6527" y="10450"/>
              <a:chExt cx="179" cy="251"/>
            </a:xfrm>
          </p:grpSpPr>
          <p:sp>
            <p:nvSpPr>
              <p:cNvPr id="1081351" name="Line 7"/>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81352" name="Freeform 8"/>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rgbClr val="FFFFFF"/>
              </a:solidFill>
              <a:ln w="10160">
                <a:solidFill>
                  <a:srgbClr val="000000"/>
                </a:solidFill>
                <a:prstDash val="solid"/>
                <a:round/>
                <a:headEnd/>
                <a:tailEnd/>
              </a:ln>
            </p:spPr>
            <p:txBody>
              <a:bodyPr/>
              <a:lstStyle/>
              <a:p>
                <a:endParaRPr lang="fr-FR"/>
              </a:p>
            </p:txBody>
          </p:sp>
        </p:grpSp>
        <p:sp>
          <p:nvSpPr>
            <p:cNvPr id="1081353" name="Line 9"/>
            <p:cNvSpPr>
              <a:spLocks noChangeShapeType="1"/>
            </p:cNvSpPr>
            <p:nvPr/>
          </p:nvSpPr>
          <p:spPr bwMode="auto">
            <a:xfrm flipV="1">
              <a:off x="5148" y="2160"/>
              <a:ext cx="0" cy="144"/>
            </a:xfrm>
            <a:prstGeom prst="line">
              <a:avLst/>
            </a:prstGeom>
            <a:noFill/>
            <a:ln w="12700">
              <a:solidFill>
                <a:schemeClr val="tx1"/>
              </a:solidFill>
              <a:round/>
              <a:headEnd type="none" w="sm" len="sm"/>
              <a:tailEnd type="triangle" w="sm" len="sm"/>
            </a:ln>
            <a:effectLst/>
          </p:spPr>
          <p:txBody>
            <a:bodyPr/>
            <a:lstStyle/>
            <a:p>
              <a:endParaRPr lang="fr-FR"/>
            </a:p>
          </p:txBody>
        </p:sp>
      </p:grpSp>
      <p:sp>
        <p:nvSpPr>
          <p:cNvPr id="1081354" name="Text Box 10"/>
          <p:cNvSpPr txBox="1">
            <a:spLocks noChangeArrowheads="1"/>
          </p:cNvSpPr>
          <p:nvPr/>
        </p:nvSpPr>
        <p:spPr bwMode="auto">
          <a:xfrm>
            <a:off x="3624268" y="5308609"/>
            <a:ext cx="1597025" cy="461665"/>
          </a:xfrm>
          <a:prstGeom prst="rect">
            <a:avLst/>
          </a:prstGeom>
          <a:noFill/>
          <a:ln w="9525">
            <a:noFill/>
            <a:miter lim="800000"/>
            <a:headEnd/>
            <a:tailEnd/>
          </a:ln>
          <a:effectLst/>
        </p:spPr>
        <p:txBody>
          <a:bodyPr>
            <a:spAutoFit/>
          </a:bodyPr>
          <a:lstStyle/>
          <a:p>
            <a:pPr eaLnBrk="1" hangingPunct="1"/>
            <a:r>
              <a:rPr lang="fr-FR" sz="1200" b="1" dirty="0">
                <a:latin typeface="Calibri" pitchFamily="34" charset="0"/>
                <a:cs typeface="Calibri" pitchFamily="34" charset="0"/>
              </a:rPr>
              <a:t>Vase d’expansion sanitaire à prévoir</a:t>
            </a:r>
            <a:endParaRPr lang="fr-FR" sz="1800" dirty="0">
              <a:latin typeface="Calibri" pitchFamily="34" charset="0"/>
              <a:cs typeface="Calibri" pitchFamily="34" charset="0"/>
            </a:endParaRPr>
          </a:p>
        </p:txBody>
      </p:sp>
      <p:sp>
        <p:nvSpPr>
          <p:cNvPr id="1081355" name="Rectangle 11"/>
          <p:cNvSpPr>
            <a:spLocks noChangeArrowheads="1"/>
          </p:cNvSpPr>
          <p:nvPr/>
        </p:nvSpPr>
        <p:spPr bwMode="auto">
          <a:xfrm>
            <a:off x="8796338" y="973148"/>
            <a:ext cx="625476" cy="333375"/>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12" name="Titre 11"/>
          <p:cNvSpPr>
            <a:spLocks noGrp="1"/>
          </p:cNvSpPr>
          <p:nvPr>
            <p:ph type="title"/>
          </p:nvPr>
        </p:nvSpPr>
        <p:spPr/>
        <p:txBody>
          <a:bodyPr/>
          <a:lstStyle/>
          <a:p>
            <a:r>
              <a:rPr lang="en-GB" b="1" dirty="0" smtClean="0">
                <a:latin typeface="Times New Roman" pitchFamily="18" charset="0"/>
              </a:rPr>
              <a:t>APPOINT SEPARE  -  2 BALLONS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538" name="Picture 2"/>
          <p:cNvPicPr>
            <a:picLocks noChangeAspect="1" noChangeArrowheads="1"/>
          </p:cNvPicPr>
          <p:nvPr/>
        </p:nvPicPr>
        <p:blipFill>
          <a:blip r:embed="rId3" cstate="print"/>
          <a:srcRect l="17542" t="17645" r="12849" b="12024"/>
          <a:stretch>
            <a:fillRect/>
          </a:stretch>
        </p:blipFill>
        <p:spPr bwMode="auto">
          <a:xfrm>
            <a:off x="1323975" y="985838"/>
            <a:ext cx="7381875" cy="5280025"/>
          </a:xfrm>
          <a:prstGeom prst="rect">
            <a:avLst/>
          </a:prstGeom>
          <a:noFill/>
          <a:ln w="9525">
            <a:noFill/>
            <a:miter lim="800000"/>
            <a:headEnd/>
            <a:tailEnd/>
          </a:ln>
          <a:effectLst/>
        </p:spPr>
      </p:pic>
      <p:sp>
        <p:nvSpPr>
          <p:cNvPr id="1089539" name="Rectangle 3"/>
          <p:cNvSpPr>
            <a:spLocks noChangeArrowheads="1"/>
          </p:cNvSpPr>
          <p:nvPr/>
        </p:nvSpPr>
        <p:spPr bwMode="auto">
          <a:xfrm>
            <a:off x="8432805" y="946150"/>
            <a:ext cx="360363" cy="427038"/>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1089540" name="Rectangle 4"/>
          <p:cNvSpPr>
            <a:spLocks noChangeArrowheads="1"/>
          </p:cNvSpPr>
          <p:nvPr/>
        </p:nvSpPr>
        <p:spPr bwMode="auto">
          <a:xfrm>
            <a:off x="7896225" y="5834650"/>
            <a:ext cx="868363" cy="427037"/>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2" name="Group 5"/>
          <p:cNvGrpSpPr>
            <a:grpSpLocks/>
          </p:cNvGrpSpPr>
          <p:nvPr/>
        </p:nvGrpSpPr>
        <p:grpSpPr bwMode="auto">
          <a:xfrm rot="-5400000">
            <a:off x="5381626" y="2847980"/>
            <a:ext cx="228600" cy="209550"/>
            <a:chOff x="5148" y="2160"/>
            <a:chExt cx="184" cy="144"/>
          </a:xfrm>
        </p:grpSpPr>
        <p:grpSp>
          <p:nvGrpSpPr>
            <p:cNvPr id="3" name="Group 6"/>
            <p:cNvGrpSpPr>
              <a:grpSpLocks/>
            </p:cNvGrpSpPr>
            <p:nvPr/>
          </p:nvGrpSpPr>
          <p:grpSpPr bwMode="auto">
            <a:xfrm rot="5431249" flipV="1">
              <a:off x="5206" y="2178"/>
              <a:ext cx="96" cy="156"/>
              <a:chOff x="6527" y="10450"/>
              <a:chExt cx="179" cy="251"/>
            </a:xfrm>
          </p:grpSpPr>
          <p:sp>
            <p:nvSpPr>
              <p:cNvPr id="1089543" name="Line 7"/>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89544" name="Freeform 8"/>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rgbClr val="FFFFFF"/>
              </a:solidFill>
              <a:ln w="10160">
                <a:solidFill>
                  <a:srgbClr val="000000"/>
                </a:solidFill>
                <a:prstDash val="solid"/>
                <a:round/>
                <a:headEnd/>
                <a:tailEnd/>
              </a:ln>
            </p:spPr>
            <p:txBody>
              <a:bodyPr/>
              <a:lstStyle/>
              <a:p>
                <a:endParaRPr lang="fr-FR"/>
              </a:p>
            </p:txBody>
          </p:sp>
        </p:grpSp>
        <p:sp>
          <p:nvSpPr>
            <p:cNvPr id="1089545" name="Line 9"/>
            <p:cNvSpPr>
              <a:spLocks noChangeShapeType="1"/>
            </p:cNvSpPr>
            <p:nvPr/>
          </p:nvSpPr>
          <p:spPr bwMode="auto">
            <a:xfrm flipV="1">
              <a:off x="5148" y="2160"/>
              <a:ext cx="0" cy="144"/>
            </a:xfrm>
            <a:prstGeom prst="line">
              <a:avLst/>
            </a:prstGeom>
            <a:noFill/>
            <a:ln w="12700">
              <a:solidFill>
                <a:schemeClr val="tx1"/>
              </a:solidFill>
              <a:round/>
              <a:headEnd type="none" w="sm" len="sm"/>
              <a:tailEnd type="triangle" w="sm" len="sm"/>
            </a:ln>
            <a:effectLst/>
          </p:spPr>
          <p:txBody>
            <a:bodyPr/>
            <a:lstStyle/>
            <a:p>
              <a:endParaRPr lang="fr-FR"/>
            </a:p>
          </p:txBody>
        </p:sp>
      </p:grpSp>
      <p:sp>
        <p:nvSpPr>
          <p:cNvPr id="1089546" name="Text Box 10"/>
          <p:cNvSpPr txBox="1">
            <a:spLocks noChangeArrowheads="1"/>
          </p:cNvSpPr>
          <p:nvPr/>
        </p:nvSpPr>
        <p:spPr bwMode="auto">
          <a:xfrm>
            <a:off x="3525843" y="5588009"/>
            <a:ext cx="1597025" cy="461665"/>
          </a:xfrm>
          <a:prstGeom prst="rect">
            <a:avLst/>
          </a:prstGeom>
          <a:noFill/>
          <a:ln w="9525">
            <a:noFill/>
            <a:miter lim="800000"/>
            <a:headEnd/>
            <a:tailEnd/>
          </a:ln>
          <a:effectLst/>
        </p:spPr>
        <p:txBody>
          <a:bodyPr>
            <a:spAutoFit/>
          </a:bodyPr>
          <a:lstStyle/>
          <a:p>
            <a:pPr eaLnBrk="1" hangingPunct="1">
              <a:spcBef>
                <a:spcPct val="50000"/>
              </a:spcBef>
            </a:pPr>
            <a:r>
              <a:rPr lang="fr-FR" sz="1200" b="1" dirty="0">
                <a:latin typeface="Calibri" pitchFamily="34" charset="0"/>
                <a:cs typeface="Calibri" pitchFamily="34" charset="0"/>
              </a:rPr>
              <a:t>Vase d’expansion sanitaire à prévoir</a:t>
            </a:r>
          </a:p>
        </p:txBody>
      </p:sp>
      <p:sp>
        <p:nvSpPr>
          <p:cNvPr id="14" name="Titre 13"/>
          <p:cNvSpPr>
            <a:spLocks noGrp="1"/>
          </p:cNvSpPr>
          <p:nvPr>
            <p:ph type="title"/>
          </p:nvPr>
        </p:nvSpPr>
        <p:spPr/>
        <p:txBody>
          <a:bodyPr/>
          <a:lstStyle/>
          <a:p>
            <a:r>
              <a:rPr lang="en-GB" b="1" dirty="0" smtClean="0">
                <a:latin typeface="Times New Roman" pitchFamily="18" charset="0"/>
              </a:rPr>
              <a:t>APPOINT INTEGRE DANS LE BALLON</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7" name="Rectangle 3"/>
          <p:cNvSpPr>
            <a:spLocks noChangeArrowheads="1"/>
          </p:cNvSpPr>
          <p:nvPr/>
        </p:nvSpPr>
        <p:spPr bwMode="auto">
          <a:xfrm>
            <a:off x="7124700" y="5391160"/>
            <a:ext cx="323850" cy="485775"/>
          </a:xfrm>
          <a:prstGeom prst="rect">
            <a:avLst/>
          </a:prstGeom>
          <a:solidFill>
            <a:schemeClr val="bg1"/>
          </a:solidFill>
          <a:ln w="9525">
            <a:solidFill>
              <a:schemeClr val="bg1"/>
            </a:solidFill>
            <a:miter lim="800000"/>
            <a:headEnd/>
            <a:tailEnd/>
          </a:ln>
          <a:effectLst/>
        </p:spPr>
        <p:txBody>
          <a:bodyPr wrap="none" anchor="ctr"/>
          <a:lstStyle/>
          <a:p>
            <a:endParaRPr lang="fr-FR"/>
          </a:p>
        </p:txBody>
      </p:sp>
      <p:pic>
        <p:nvPicPr>
          <p:cNvPr id="1091588" name="Picture 4"/>
          <p:cNvPicPr>
            <a:picLocks noChangeAspect="1" noChangeArrowheads="1"/>
          </p:cNvPicPr>
          <p:nvPr/>
        </p:nvPicPr>
        <p:blipFill>
          <a:blip r:embed="rId3" cstate="print"/>
          <a:srcRect l="21362" t="18149" r="17561" b="14848"/>
          <a:stretch>
            <a:fillRect/>
          </a:stretch>
        </p:blipFill>
        <p:spPr bwMode="auto">
          <a:xfrm>
            <a:off x="1582744" y="1027120"/>
            <a:ext cx="6683375" cy="5191125"/>
          </a:xfrm>
          <a:prstGeom prst="rect">
            <a:avLst/>
          </a:prstGeom>
          <a:noFill/>
          <a:ln w="9525">
            <a:noFill/>
            <a:miter lim="800000"/>
            <a:headEnd/>
            <a:tailEnd/>
          </a:ln>
          <a:effectLst/>
        </p:spPr>
      </p:pic>
      <p:grpSp>
        <p:nvGrpSpPr>
          <p:cNvPr id="2" name="Group 5"/>
          <p:cNvGrpSpPr>
            <a:grpSpLocks/>
          </p:cNvGrpSpPr>
          <p:nvPr/>
        </p:nvGrpSpPr>
        <p:grpSpPr bwMode="auto">
          <a:xfrm rot="-5400000">
            <a:off x="6586538" y="2736855"/>
            <a:ext cx="228600" cy="209550"/>
            <a:chOff x="5148" y="2160"/>
            <a:chExt cx="184" cy="144"/>
          </a:xfrm>
        </p:grpSpPr>
        <p:grpSp>
          <p:nvGrpSpPr>
            <p:cNvPr id="3" name="Group 6"/>
            <p:cNvGrpSpPr>
              <a:grpSpLocks/>
            </p:cNvGrpSpPr>
            <p:nvPr/>
          </p:nvGrpSpPr>
          <p:grpSpPr bwMode="auto">
            <a:xfrm rot="5431249" flipV="1">
              <a:off x="5206" y="2178"/>
              <a:ext cx="96" cy="156"/>
              <a:chOff x="6527" y="10450"/>
              <a:chExt cx="179" cy="251"/>
            </a:xfrm>
          </p:grpSpPr>
          <p:sp>
            <p:nvSpPr>
              <p:cNvPr id="1091591" name="Line 7"/>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91592" name="Freeform 8"/>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rgbClr val="FFFFFF"/>
              </a:solidFill>
              <a:ln w="10160">
                <a:solidFill>
                  <a:srgbClr val="000000"/>
                </a:solidFill>
                <a:prstDash val="solid"/>
                <a:round/>
                <a:headEnd/>
                <a:tailEnd/>
              </a:ln>
            </p:spPr>
            <p:txBody>
              <a:bodyPr/>
              <a:lstStyle/>
              <a:p>
                <a:endParaRPr lang="fr-FR"/>
              </a:p>
            </p:txBody>
          </p:sp>
        </p:grpSp>
        <p:sp>
          <p:nvSpPr>
            <p:cNvPr id="1091593" name="Line 9"/>
            <p:cNvSpPr>
              <a:spLocks noChangeShapeType="1"/>
            </p:cNvSpPr>
            <p:nvPr/>
          </p:nvSpPr>
          <p:spPr bwMode="auto">
            <a:xfrm flipV="1">
              <a:off x="5148" y="2160"/>
              <a:ext cx="0" cy="144"/>
            </a:xfrm>
            <a:prstGeom prst="line">
              <a:avLst/>
            </a:prstGeom>
            <a:noFill/>
            <a:ln w="12700">
              <a:solidFill>
                <a:schemeClr val="tx1"/>
              </a:solidFill>
              <a:round/>
              <a:headEnd type="none" w="sm" len="sm"/>
              <a:tailEnd type="triangle" w="sm" len="sm"/>
            </a:ln>
            <a:effectLst/>
          </p:spPr>
          <p:txBody>
            <a:bodyPr/>
            <a:lstStyle/>
            <a:p>
              <a:endParaRPr lang="fr-FR"/>
            </a:p>
          </p:txBody>
        </p:sp>
      </p:grpSp>
      <p:sp>
        <p:nvSpPr>
          <p:cNvPr id="1091594" name="Text Box 10"/>
          <p:cNvSpPr txBox="1">
            <a:spLocks noChangeArrowheads="1"/>
          </p:cNvSpPr>
          <p:nvPr/>
        </p:nvSpPr>
        <p:spPr bwMode="auto">
          <a:xfrm>
            <a:off x="4351343" y="5684847"/>
            <a:ext cx="1597025" cy="461665"/>
          </a:xfrm>
          <a:prstGeom prst="rect">
            <a:avLst/>
          </a:prstGeom>
          <a:noFill/>
          <a:ln w="9525">
            <a:noFill/>
            <a:miter lim="800000"/>
            <a:headEnd/>
            <a:tailEnd/>
          </a:ln>
          <a:effectLst/>
        </p:spPr>
        <p:txBody>
          <a:bodyPr>
            <a:spAutoFit/>
          </a:bodyPr>
          <a:lstStyle/>
          <a:p>
            <a:pPr eaLnBrk="1" hangingPunct="1"/>
            <a:r>
              <a:rPr lang="fr-FR" sz="1200" b="1" dirty="0">
                <a:latin typeface="Calibri" pitchFamily="34" charset="0"/>
                <a:cs typeface="Calibri" pitchFamily="34" charset="0"/>
              </a:rPr>
              <a:t>Vase d’expansion sanitaire à prévoir</a:t>
            </a:r>
            <a:endParaRPr lang="fr-FR" sz="1800" dirty="0">
              <a:latin typeface="Calibri" pitchFamily="34" charset="0"/>
              <a:cs typeface="Calibri" pitchFamily="34" charset="0"/>
            </a:endParaRPr>
          </a:p>
        </p:txBody>
      </p:sp>
      <p:sp>
        <p:nvSpPr>
          <p:cNvPr id="14" name="Titre 13"/>
          <p:cNvSpPr>
            <a:spLocks noGrp="1"/>
          </p:cNvSpPr>
          <p:nvPr>
            <p:ph type="title"/>
          </p:nvPr>
        </p:nvSpPr>
        <p:spPr>
          <a:xfrm>
            <a:off x="1520305" y="44450"/>
            <a:ext cx="7957477" cy="863600"/>
          </a:xfrm>
        </p:spPr>
        <p:txBody>
          <a:bodyPr/>
          <a:lstStyle/>
          <a:p>
            <a:r>
              <a:rPr lang="en-GB" b="1" dirty="0" smtClean="0">
                <a:latin typeface="Times New Roman" pitchFamily="18" charset="0"/>
              </a:rPr>
              <a:t>APPOINT INTEGRE DANS LE BALLON</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914" name="Rectangle 58"/>
          <p:cNvSpPr>
            <a:spLocks noGrp="1" noChangeArrowheads="1"/>
          </p:cNvSpPr>
          <p:nvPr>
            <p:ph type="body" idx="1"/>
          </p:nvPr>
        </p:nvSpPr>
        <p:spPr>
          <a:noFill/>
          <a:ln/>
        </p:spPr>
        <p:txBody>
          <a:bodyPr/>
          <a:lstStyle/>
          <a:p>
            <a:pPr marL="360363" indent="-360363">
              <a:buFont typeface="Wingdings 2" pitchFamily="18" charset="2"/>
              <a:buAutoNum type="alphaUcPeriod" startAt="2"/>
            </a:pPr>
            <a:r>
              <a:rPr lang="fr-FR" sz="2400" dirty="0"/>
              <a:t>Appoint séparé par chaudière gaz instantanée ou micro accumulation modulante</a:t>
            </a:r>
          </a:p>
        </p:txBody>
      </p:sp>
      <p:sp>
        <p:nvSpPr>
          <p:cNvPr id="249859" name="Rectangle 2"/>
          <p:cNvSpPr>
            <a:spLocks noChangeArrowheads="1"/>
          </p:cNvSpPr>
          <p:nvPr/>
        </p:nvSpPr>
        <p:spPr bwMode="auto">
          <a:xfrm>
            <a:off x="8581766" y="4614863"/>
            <a:ext cx="739510" cy="323850"/>
          </a:xfrm>
          <a:prstGeom prst="rect">
            <a:avLst/>
          </a:prstGeom>
          <a:noFill/>
          <a:ln w="9525">
            <a:noFill/>
            <a:miter lim="800000"/>
            <a:headEnd/>
            <a:tailEnd/>
          </a:ln>
        </p:spPr>
        <p:txBody>
          <a:bodyPr lIns="78267" tIns="39133" rIns="78267" bIns="39133">
            <a:spAutoFit/>
          </a:bodyPr>
          <a:lstStyle/>
          <a:p>
            <a:pPr defTabSz="603250" eaLnBrk="0" hangingPunct="0">
              <a:spcBef>
                <a:spcPct val="50000"/>
              </a:spcBef>
            </a:pPr>
            <a:r>
              <a:rPr lang="en-GB" sz="1600">
                <a:latin typeface="Calibri" pitchFamily="34" charset="0"/>
                <a:cs typeface="Arial" charset="0"/>
              </a:rPr>
              <a:t>EFS</a:t>
            </a:r>
          </a:p>
        </p:txBody>
      </p:sp>
      <p:sp>
        <p:nvSpPr>
          <p:cNvPr id="249860" name="Line 3"/>
          <p:cNvSpPr>
            <a:spLocks noChangeShapeType="1"/>
          </p:cNvSpPr>
          <p:nvPr/>
        </p:nvSpPr>
        <p:spPr bwMode="auto">
          <a:xfrm>
            <a:off x="4519618" y="4776788"/>
            <a:ext cx="3995076" cy="0"/>
          </a:xfrm>
          <a:prstGeom prst="line">
            <a:avLst/>
          </a:prstGeom>
          <a:noFill/>
          <a:ln w="12700">
            <a:solidFill>
              <a:srgbClr val="00CCFF"/>
            </a:solidFill>
            <a:round/>
            <a:headEnd type="none" w="sm" len="sm"/>
            <a:tailEnd type="none" w="sm" len="sm"/>
          </a:ln>
        </p:spPr>
        <p:txBody>
          <a:bodyPr wrap="none" anchor="ctr"/>
          <a:lstStyle/>
          <a:p>
            <a:endParaRPr lang="fr-FR"/>
          </a:p>
        </p:txBody>
      </p:sp>
      <p:sp>
        <p:nvSpPr>
          <p:cNvPr id="249861" name="Line 4"/>
          <p:cNvSpPr>
            <a:spLocks noChangeShapeType="1"/>
          </p:cNvSpPr>
          <p:nvPr/>
        </p:nvSpPr>
        <p:spPr bwMode="auto">
          <a:xfrm>
            <a:off x="7838816" y="4481513"/>
            <a:ext cx="0" cy="295275"/>
          </a:xfrm>
          <a:prstGeom prst="line">
            <a:avLst/>
          </a:prstGeom>
          <a:noFill/>
          <a:ln w="12700">
            <a:solidFill>
              <a:srgbClr val="00CCFF"/>
            </a:solidFill>
            <a:round/>
            <a:headEnd type="none" w="sm" len="sm"/>
            <a:tailEnd type="none" w="sm" len="sm"/>
          </a:ln>
        </p:spPr>
        <p:txBody>
          <a:bodyPr wrap="none" anchor="ctr"/>
          <a:lstStyle/>
          <a:p>
            <a:endParaRPr lang="fr-FR"/>
          </a:p>
        </p:txBody>
      </p:sp>
      <p:sp>
        <p:nvSpPr>
          <p:cNvPr id="249862" name="Line 5"/>
          <p:cNvSpPr>
            <a:spLocks noChangeShapeType="1"/>
          </p:cNvSpPr>
          <p:nvPr/>
        </p:nvSpPr>
        <p:spPr bwMode="auto">
          <a:xfrm>
            <a:off x="5716593" y="4237038"/>
            <a:ext cx="407591"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249863" name="Oval 6"/>
          <p:cNvSpPr>
            <a:spLocks noChangeArrowheads="1"/>
          </p:cNvSpPr>
          <p:nvPr/>
        </p:nvSpPr>
        <p:spPr bwMode="auto">
          <a:xfrm>
            <a:off x="8182774" y="4652963"/>
            <a:ext cx="259689" cy="247650"/>
          </a:xfrm>
          <a:prstGeom prst="ellipse">
            <a:avLst/>
          </a:prstGeom>
          <a:solidFill>
            <a:schemeClr val="bg1"/>
          </a:solidFill>
          <a:ln w="12700">
            <a:solidFill>
              <a:schemeClr val="tx1"/>
            </a:solidFill>
            <a:round/>
            <a:headEnd/>
            <a:tailEnd/>
          </a:ln>
        </p:spPr>
        <p:txBody>
          <a:bodyPr wrap="none" anchor="ctr"/>
          <a:lstStyle/>
          <a:p>
            <a:pPr eaLnBrk="0" hangingPunct="0"/>
            <a:endParaRPr lang="fr-FR" sz="2400">
              <a:latin typeface="Times" pitchFamily="18" charset="0"/>
              <a:cs typeface="Arial" charset="0"/>
            </a:endParaRPr>
          </a:p>
        </p:txBody>
      </p:sp>
      <p:sp>
        <p:nvSpPr>
          <p:cNvPr id="249864" name="Line 7"/>
          <p:cNvSpPr>
            <a:spLocks noChangeShapeType="1"/>
          </p:cNvSpPr>
          <p:nvPr/>
        </p:nvSpPr>
        <p:spPr bwMode="auto">
          <a:xfrm flipH="1">
            <a:off x="8242967" y="4710113"/>
            <a:ext cx="137583" cy="13335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249865" name="Line 8"/>
          <p:cNvSpPr>
            <a:spLocks noChangeShapeType="1"/>
          </p:cNvSpPr>
          <p:nvPr/>
        </p:nvSpPr>
        <p:spPr bwMode="auto">
          <a:xfrm>
            <a:off x="8242967" y="4710113"/>
            <a:ext cx="137583" cy="13335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249866" name="Line 9"/>
          <p:cNvSpPr>
            <a:spLocks noChangeShapeType="1"/>
          </p:cNvSpPr>
          <p:nvPr/>
        </p:nvSpPr>
        <p:spPr bwMode="auto">
          <a:xfrm flipV="1">
            <a:off x="8514694" y="4710113"/>
            <a:ext cx="70511" cy="66675"/>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249867" name="Line 10"/>
          <p:cNvSpPr>
            <a:spLocks noChangeShapeType="1"/>
          </p:cNvSpPr>
          <p:nvPr/>
        </p:nvSpPr>
        <p:spPr bwMode="auto">
          <a:xfrm>
            <a:off x="8514694" y="4776788"/>
            <a:ext cx="70511" cy="66675"/>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249868" name="Rectangle 11"/>
          <p:cNvSpPr>
            <a:spLocks noChangeArrowheads="1"/>
          </p:cNvSpPr>
          <p:nvPr/>
        </p:nvSpPr>
        <p:spPr bwMode="auto">
          <a:xfrm>
            <a:off x="7756266" y="4919663"/>
            <a:ext cx="1150541" cy="323850"/>
          </a:xfrm>
          <a:prstGeom prst="rect">
            <a:avLst/>
          </a:prstGeom>
          <a:noFill/>
          <a:ln w="9525">
            <a:noFill/>
            <a:miter lim="800000"/>
            <a:headEnd/>
            <a:tailEnd/>
          </a:ln>
        </p:spPr>
        <p:txBody>
          <a:bodyPr lIns="78267" tIns="39133" rIns="78267" bIns="39133">
            <a:spAutoFit/>
          </a:bodyPr>
          <a:lstStyle/>
          <a:p>
            <a:pPr defTabSz="603250" eaLnBrk="0" hangingPunct="0">
              <a:spcBef>
                <a:spcPct val="50000"/>
              </a:spcBef>
            </a:pPr>
            <a:r>
              <a:rPr lang="en-GB" sz="1600">
                <a:latin typeface="Calibri" pitchFamily="34" charset="0"/>
                <a:cs typeface="Arial" charset="0"/>
              </a:rPr>
              <a:t>compteur</a:t>
            </a:r>
          </a:p>
        </p:txBody>
      </p:sp>
      <p:sp>
        <p:nvSpPr>
          <p:cNvPr id="249869" name="Rectangle 12"/>
          <p:cNvSpPr>
            <a:spLocks noChangeArrowheads="1"/>
          </p:cNvSpPr>
          <p:nvPr/>
        </p:nvSpPr>
        <p:spPr bwMode="auto">
          <a:xfrm>
            <a:off x="8499216" y="4233863"/>
            <a:ext cx="601927" cy="323850"/>
          </a:xfrm>
          <a:prstGeom prst="rect">
            <a:avLst/>
          </a:prstGeom>
          <a:noFill/>
          <a:ln w="9525">
            <a:noFill/>
            <a:miter lim="800000"/>
            <a:headEnd/>
            <a:tailEnd/>
          </a:ln>
        </p:spPr>
        <p:txBody>
          <a:bodyPr lIns="78267" tIns="39133" rIns="78267" bIns="39133">
            <a:spAutoFit/>
          </a:bodyPr>
          <a:lstStyle/>
          <a:p>
            <a:pPr defTabSz="603250" eaLnBrk="0" hangingPunct="0">
              <a:spcBef>
                <a:spcPct val="50000"/>
              </a:spcBef>
            </a:pPr>
            <a:r>
              <a:rPr lang="en-GB" sz="1600">
                <a:latin typeface="Calibri" pitchFamily="34" charset="0"/>
                <a:cs typeface="Arial" charset="0"/>
              </a:rPr>
              <a:t>ECS</a:t>
            </a:r>
          </a:p>
        </p:txBody>
      </p:sp>
      <p:sp>
        <p:nvSpPr>
          <p:cNvPr id="249870" name="Rectangle 13"/>
          <p:cNvSpPr>
            <a:spLocks noChangeArrowheads="1"/>
          </p:cNvSpPr>
          <p:nvPr/>
        </p:nvSpPr>
        <p:spPr bwMode="auto">
          <a:xfrm>
            <a:off x="7441544" y="3700463"/>
            <a:ext cx="1363795" cy="523875"/>
          </a:xfrm>
          <a:prstGeom prst="rect">
            <a:avLst/>
          </a:prstGeom>
          <a:noFill/>
          <a:ln w="12700">
            <a:noFill/>
            <a:miter lim="800000"/>
            <a:headEnd/>
            <a:tailEnd/>
          </a:ln>
        </p:spPr>
        <p:txBody>
          <a:bodyPr wrap="none">
            <a:spAutoFit/>
          </a:bodyPr>
          <a:lstStyle/>
          <a:p>
            <a:pPr algn="ctr" defTabSz="762000" eaLnBrk="0" hangingPunct="0"/>
            <a:r>
              <a:rPr lang="en-GB" sz="1400">
                <a:latin typeface="Calibri" pitchFamily="34" charset="0"/>
                <a:cs typeface="Arial" charset="0"/>
              </a:rPr>
              <a:t>Mitigeur</a:t>
            </a:r>
          </a:p>
          <a:p>
            <a:pPr algn="ctr" defTabSz="762000" eaLnBrk="0" hangingPunct="0"/>
            <a:r>
              <a:rPr lang="en-GB" sz="1400">
                <a:latin typeface="Calibri" pitchFamily="34" charset="0"/>
                <a:cs typeface="Arial" charset="0"/>
              </a:rPr>
              <a:t> thermostatique</a:t>
            </a:r>
          </a:p>
        </p:txBody>
      </p:sp>
      <p:sp>
        <p:nvSpPr>
          <p:cNvPr id="249871" name="Freeform 14"/>
          <p:cNvSpPr>
            <a:spLocks/>
          </p:cNvSpPr>
          <p:nvPr/>
        </p:nvSpPr>
        <p:spPr bwMode="auto">
          <a:xfrm>
            <a:off x="6968601" y="3636963"/>
            <a:ext cx="1571890" cy="749300"/>
          </a:xfrm>
          <a:custGeom>
            <a:avLst/>
            <a:gdLst>
              <a:gd name="T0" fmla="*/ 2147483647 w 914"/>
              <a:gd name="T1" fmla="*/ 0 h 472"/>
              <a:gd name="T2" fmla="*/ 0 w 914"/>
              <a:gd name="T3" fmla="*/ 2147483647 h 472"/>
              <a:gd name="T4" fmla="*/ 2147483647 w 914"/>
              <a:gd name="T5" fmla="*/ 2147483647 h 472"/>
              <a:gd name="T6" fmla="*/ 0 60000 65536"/>
              <a:gd name="T7" fmla="*/ 0 60000 65536"/>
              <a:gd name="T8" fmla="*/ 0 60000 65536"/>
              <a:gd name="T9" fmla="*/ 0 w 914"/>
              <a:gd name="T10" fmla="*/ 0 h 472"/>
              <a:gd name="T11" fmla="*/ 914 w 914"/>
              <a:gd name="T12" fmla="*/ 472 h 472"/>
            </a:gdLst>
            <a:ahLst/>
            <a:cxnLst>
              <a:cxn ang="T6">
                <a:pos x="T0" y="T1"/>
              </a:cxn>
              <a:cxn ang="T7">
                <a:pos x="T2" y="T3"/>
              </a:cxn>
              <a:cxn ang="T8">
                <a:pos x="T4" y="T5"/>
              </a:cxn>
            </a:cxnLst>
            <a:rect l="T9" t="T10" r="T11" b="T12"/>
            <a:pathLst>
              <a:path w="914" h="472">
                <a:moveTo>
                  <a:pt x="8" y="0"/>
                </a:moveTo>
                <a:lnTo>
                  <a:pt x="0" y="464"/>
                </a:lnTo>
                <a:lnTo>
                  <a:pt x="914" y="472"/>
                </a:lnTo>
              </a:path>
            </a:pathLst>
          </a:custGeom>
          <a:noFill/>
          <a:ln w="12700">
            <a:solidFill>
              <a:srgbClr val="FF0000"/>
            </a:solidFill>
            <a:round/>
            <a:headEnd/>
            <a:tailEnd type="triangle" w="med" len="med"/>
          </a:ln>
        </p:spPr>
        <p:txBody>
          <a:bodyPr wrap="none" anchor="ctr"/>
          <a:lstStyle/>
          <a:p>
            <a:endParaRPr lang="fr-FR"/>
          </a:p>
        </p:txBody>
      </p:sp>
      <p:grpSp>
        <p:nvGrpSpPr>
          <p:cNvPr id="3" name="Group 15"/>
          <p:cNvGrpSpPr>
            <a:grpSpLocks/>
          </p:cNvGrpSpPr>
          <p:nvPr/>
        </p:nvGrpSpPr>
        <p:grpSpPr bwMode="auto">
          <a:xfrm>
            <a:off x="7706392" y="4325938"/>
            <a:ext cx="259689" cy="182563"/>
            <a:chOff x="4633" y="2266"/>
            <a:chExt cx="151" cy="115"/>
          </a:xfrm>
        </p:grpSpPr>
        <p:grpSp>
          <p:nvGrpSpPr>
            <p:cNvPr id="4" name="Group 16"/>
            <p:cNvGrpSpPr>
              <a:grpSpLocks/>
            </p:cNvGrpSpPr>
            <p:nvPr/>
          </p:nvGrpSpPr>
          <p:grpSpPr bwMode="auto">
            <a:xfrm>
              <a:off x="4633" y="2266"/>
              <a:ext cx="151" cy="74"/>
              <a:chOff x="4272" y="1068"/>
              <a:chExt cx="170" cy="78"/>
            </a:xfrm>
          </p:grpSpPr>
          <p:sp>
            <p:nvSpPr>
              <p:cNvPr id="249874" name="AutoShape 17"/>
              <p:cNvSpPr>
                <a:spLocks noChangeArrowheads="1"/>
              </p:cNvSpPr>
              <p:nvPr/>
            </p:nvSpPr>
            <p:spPr bwMode="auto">
              <a:xfrm rot="5400000">
                <a:off x="4274" y="1066"/>
                <a:ext cx="78" cy="82"/>
              </a:xfrm>
              <a:prstGeom prst="triangle">
                <a:avLst>
                  <a:gd name="adj" fmla="val 49995"/>
                </a:avLst>
              </a:prstGeom>
              <a:solidFill>
                <a:schemeClr val="bg1"/>
              </a:solidFill>
              <a:ln w="12700">
                <a:solidFill>
                  <a:schemeClr val="tx1"/>
                </a:solidFill>
                <a:miter lim="800000"/>
                <a:headEnd/>
                <a:tailEnd/>
              </a:ln>
            </p:spPr>
            <p:txBody>
              <a:bodyPr rot="10800000" vert="eaVert" wrap="none" anchor="ctr"/>
              <a:lstStyle/>
              <a:p>
                <a:pPr eaLnBrk="0" hangingPunct="0"/>
                <a:endParaRPr lang="fr-FR" sz="2400">
                  <a:latin typeface="Times" pitchFamily="18" charset="0"/>
                  <a:cs typeface="Arial" charset="0"/>
                </a:endParaRPr>
              </a:p>
            </p:txBody>
          </p:sp>
          <p:sp>
            <p:nvSpPr>
              <p:cNvPr id="249875" name="AutoShape 18"/>
              <p:cNvSpPr>
                <a:spLocks noChangeArrowheads="1"/>
              </p:cNvSpPr>
              <p:nvPr/>
            </p:nvSpPr>
            <p:spPr bwMode="auto">
              <a:xfrm rot="-5400000">
                <a:off x="4363" y="1067"/>
                <a:ext cx="78" cy="80"/>
              </a:xfrm>
              <a:prstGeom prst="triangle">
                <a:avLst>
                  <a:gd name="adj" fmla="val 49995"/>
                </a:avLst>
              </a:prstGeom>
              <a:solidFill>
                <a:schemeClr val="bg1"/>
              </a:solidFill>
              <a:ln w="12700">
                <a:solidFill>
                  <a:schemeClr val="tx1"/>
                </a:solidFill>
                <a:miter lim="800000"/>
                <a:headEnd/>
                <a:tailEnd/>
              </a:ln>
            </p:spPr>
            <p:txBody>
              <a:bodyPr vert="eaVert" wrap="none" anchor="ctr"/>
              <a:lstStyle/>
              <a:p>
                <a:pPr eaLnBrk="0" hangingPunct="0"/>
                <a:endParaRPr lang="fr-FR" sz="2400">
                  <a:latin typeface="Times" pitchFamily="18" charset="0"/>
                  <a:cs typeface="Arial" charset="0"/>
                </a:endParaRPr>
              </a:p>
            </p:txBody>
          </p:sp>
        </p:grpSp>
        <p:sp>
          <p:nvSpPr>
            <p:cNvPr id="249876" name="AutoShape 19"/>
            <p:cNvSpPr>
              <a:spLocks noChangeArrowheads="1"/>
            </p:cNvSpPr>
            <p:nvPr/>
          </p:nvSpPr>
          <p:spPr bwMode="auto">
            <a:xfrm>
              <a:off x="4672" y="2307"/>
              <a:ext cx="73" cy="74"/>
            </a:xfrm>
            <a:prstGeom prst="triangle">
              <a:avLst>
                <a:gd name="adj" fmla="val 49995"/>
              </a:avLst>
            </a:prstGeom>
            <a:solidFill>
              <a:schemeClr val="bg1"/>
            </a:solidFill>
            <a:ln w="12700">
              <a:solidFill>
                <a:schemeClr val="tx1"/>
              </a:solidFill>
              <a:miter lim="800000"/>
              <a:headEnd/>
              <a:tailEnd/>
            </a:ln>
          </p:spPr>
          <p:txBody>
            <a:bodyPr wrap="none" anchor="ctr"/>
            <a:lstStyle/>
            <a:p>
              <a:pPr eaLnBrk="0" hangingPunct="0"/>
              <a:endParaRPr lang="fr-FR" sz="2400">
                <a:latin typeface="Times" pitchFamily="18" charset="0"/>
                <a:cs typeface="Arial" charset="0"/>
              </a:endParaRPr>
            </a:p>
          </p:txBody>
        </p:sp>
        <p:sp>
          <p:nvSpPr>
            <p:cNvPr id="249877" name="Freeform 20"/>
            <p:cNvSpPr>
              <a:spLocks/>
            </p:cNvSpPr>
            <p:nvPr/>
          </p:nvSpPr>
          <p:spPr bwMode="auto">
            <a:xfrm>
              <a:off x="4708" y="2310"/>
              <a:ext cx="32" cy="68"/>
            </a:xfrm>
            <a:custGeom>
              <a:avLst/>
              <a:gdLst>
                <a:gd name="T0" fmla="*/ 0 w 32"/>
                <a:gd name="T1" fmla="*/ 0 h 68"/>
                <a:gd name="T2" fmla="*/ 0 w 32"/>
                <a:gd name="T3" fmla="*/ 68 h 68"/>
                <a:gd name="T4" fmla="*/ 32 w 32"/>
                <a:gd name="T5" fmla="*/ 66 h 68"/>
                <a:gd name="T6" fmla="*/ 0 w 32"/>
                <a:gd name="T7" fmla="*/ 0 h 68"/>
                <a:gd name="T8" fmla="*/ 0 60000 65536"/>
                <a:gd name="T9" fmla="*/ 0 60000 65536"/>
                <a:gd name="T10" fmla="*/ 0 60000 65536"/>
                <a:gd name="T11" fmla="*/ 0 60000 65536"/>
                <a:gd name="T12" fmla="*/ 0 w 32"/>
                <a:gd name="T13" fmla="*/ 0 h 68"/>
                <a:gd name="T14" fmla="*/ 32 w 32"/>
                <a:gd name="T15" fmla="*/ 68 h 68"/>
              </a:gdLst>
              <a:ahLst/>
              <a:cxnLst>
                <a:cxn ang="T8">
                  <a:pos x="T0" y="T1"/>
                </a:cxn>
                <a:cxn ang="T9">
                  <a:pos x="T2" y="T3"/>
                </a:cxn>
                <a:cxn ang="T10">
                  <a:pos x="T4" y="T5"/>
                </a:cxn>
                <a:cxn ang="T11">
                  <a:pos x="T6" y="T7"/>
                </a:cxn>
              </a:cxnLst>
              <a:rect l="T12" t="T13" r="T14" b="T15"/>
              <a:pathLst>
                <a:path w="32" h="68">
                  <a:moveTo>
                    <a:pt x="0" y="0"/>
                  </a:moveTo>
                  <a:lnTo>
                    <a:pt x="0" y="68"/>
                  </a:lnTo>
                  <a:lnTo>
                    <a:pt x="32" y="66"/>
                  </a:lnTo>
                  <a:lnTo>
                    <a:pt x="0" y="0"/>
                  </a:lnTo>
                  <a:close/>
                </a:path>
              </a:pathLst>
            </a:custGeom>
            <a:solidFill>
              <a:schemeClr val="tx1"/>
            </a:solidFill>
            <a:ln w="3175">
              <a:solidFill>
                <a:schemeClr val="tx1"/>
              </a:solidFill>
              <a:round/>
              <a:headEnd type="none" w="sm" len="sm"/>
              <a:tailEnd type="none" w="sm" len="sm"/>
            </a:ln>
          </p:spPr>
          <p:txBody>
            <a:bodyPr wrap="none" anchor="ctr"/>
            <a:lstStyle/>
            <a:p>
              <a:endParaRPr lang="fr-FR"/>
            </a:p>
          </p:txBody>
        </p:sp>
        <p:sp>
          <p:nvSpPr>
            <p:cNvPr id="249878" name="Freeform 21"/>
            <p:cNvSpPr>
              <a:spLocks/>
            </p:cNvSpPr>
            <p:nvPr/>
          </p:nvSpPr>
          <p:spPr bwMode="auto">
            <a:xfrm rot="5400000">
              <a:off x="4652" y="2282"/>
              <a:ext cx="32" cy="68"/>
            </a:xfrm>
            <a:custGeom>
              <a:avLst/>
              <a:gdLst>
                <a:gd name="T0" fmla="*/ 0 w 32"/>
                <a:gd name="T1" fmla="*/ 0 h 68"/>
                <a:gd name="T2" fmla="*/ 0 w 32"/>
                <a:gd name="T3" fmla="*/ 68 h 68"/>
                <a:gd name="T4" fmla="*/ 32 w 32"/>
                <a:gd name="T5" fmla="*/ 66 h 68"/>
                <a:gd name="T6" fmla="*/ 0 w 32"/>
                <a:gd name="T7" fmla="*/ 0 h 68"/>
                <a:gd name="T8" fmla="*/ 0 60000 65536"/>
                <a:gd name="T9" fmla="*/ 0 60000 65536"/>
                <a:gd name="T10" fmla="*/ 0 60000 65536"/>
                <a:gd name="T11" fmla="*/ 0 60000 65536"/>
                <a:gd name="T12" fmla="*/ 0 w 32"/>
                <a:gd name="T13" fmla="*/ 0 h 68"/>
                <a:gd name="T14" fmla="*/ 32 w 32"/>
                <a:gd name="T15" fmla="*/ 68 h 68"/>
              </a:gdLst>
              <a:ahLst/>
              <a:cxnLst>
                <a:cxn ang="T8">
                  <a:pos x="T0" y="T1"/>
                </a:cxn>
                <a:cxn ang="T9">
                  <a:pos x="T2" y="T3"/>
                </a:cxn>
                <a:cxn ang="T10">
                  <a:pos x="T4" y="T5"/>
                </a:cxn>
                <a:cxn ang="T11">
                  <a:pos x="T6" y="T7"/>
                </a:cxn>
              </a:cxnLst>
              <a:rect l="T12" t="T13" r="T14" b="T15"/>
              <a:pathLst>
                <a:path w="32" h="68">
                  <a:moveTo>
                    <a:pt x="0" y="0"/>
                  </a:moveTo>
                  <a:lnTo>
                    <a:pt x="0" y="68"/>
                  </a:lnTo>
                  <a:lnTo>
                    <a:pt x="32" y="66"/>
                  </a:lnTo>
                  <a:lnTo>
                    <a:pt x="0" y="0"/>
                  </a:lnTo>
                  <a:close/>
                </a:path>
              </a:pathLst>
            </a:custGeom>
            <a:solidFill>
              <a:schemeClr val="tx1"/>
            </a:solidFill>
            <a:ln w="3175">
              <a:solidFill>
                <a:schemeClr val="tx1"/>
              </a:solidFill>
              <a:round/>
              <a:headEnd type="none" w="sm" len="sm"/>
              <a:tailEnd type="none" w="sm" len="sm"/>
            </a:ln>
          </p:spPr>
          <p:txBody>
            <a:bodyPr wrap="none" anchor="ctr"/>
            <a:lstStyle/>
            <a:p>
              <a:endParaRPr lang="fr-FR"/>
            </a:p>
          </p:txBody>
        </p:sp>
      </p:grpSp>
      <p:sp>
        <p:nvSpPr>
          <p:cNvPr id="249879" name="Line 22"/>
          <p:cNvSpPr>
            <a:spLocks noChangeShapeType="1"/>
          </p:cNvSpPr>
          <p:nvPr/>
        </p:nvSpPr>
        <p:spPr bwMode="auto">
          <a:xfrm flipH="1">
            <a:off x="5656400" y="4691063"/>
            <a:ext cx="409310"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249880" name="Freeform 23"/>
          <p:cNvSpPr>
            <a:spLocks/>
          </p:cNvSpPr>
          <p:nvPr/>
        </p:nvSpPr>
        <p:spPr bwMode="auto">
          <a:xfrm>
            <a:off x="5556652" y="3636963"/>
            <a:ext cx="875374" cy="715963"/>
          </a:xfrm>
          <a:custGeom>
            <a:avLst/>
            <a:gdLst>
              <a:gd name="T0" fmla="*/ 0 w 509"/>
              <a:gd name="T1" fmla="*/ 2147483647 h 451"/>
              <a:gd name="T2" fmla="*/ 2147483647 w 509"/>
              <a:gd name="T3" fmla="*/ 2147483647 h 451"/>
              <a:gd name="T4" fmla="*/ 2147483647 w 509"/>
              <a:gd name="T5" fmla="*/ 0 h 451"/>
              <a:gd name="T6" fmla="*/ 0 60000 65536"/>
              <a:gd name="T7" fmla="*/ 0 60000 65536"/>
              <a:gd name="T8" fmla="*/ 0 60000 65536"/>
              <a:gd name="T9" fmla="*/ 0 w 509"/>
              <a:gd name="T10" fmla="*/ 0 h 451"/>
              <a:gd name="T11" fmla="*/ 509 w 509"/>
              <a:gd name="T12" fmla="*/ 451 h 451"/>
            </a:gdLst>
            <a:ahLst/>
            <a:cxnLst>
              <a:cxn ang="T6">
                <a:pos x="T0" y="T1"/>
              </a:cxn>
              <a:cxn ang="T7">
                <a:pos x="T2" y="T3"/>
              </a:cxn>
              <a:cxn ang="T8">
                <a:pos x="T4" y="T5"/>
              </a:cxn>
            </a:cxnLst>
            <a:rect l="T9" t="T10" r="T11" b="T12"/>
            <a:pathLst>
              <a:path w="509" h="451">
                <a:moveTo>
                  <a:pt x="0" y="451"/>
                </a:moveTo>
                <a:lnTo>
                  <a:pt x="509" y="448"/>
                </a:lnTo>
                <a:lnTo>
                  <a:pt x="509" y="0"/>
                </a:lnTo>
              </a:path>
            </a:pathLst>
          </a:custGeom>
          <a:noFill/>
          <a:ln w="12700">
            <a:solidFill>
              <a:srgbClr val="FF0000"/>
            </a:solidFill>
            <a:round/>
            <a:headEnd type="none" w="sm" len="sm"/>
            <a:tailEnd type="none" w="sm" len="sm"/>
          </a:ln>
        </p:spPr>
        <p:txBody>
          <a:bodyPr wrap="none" anchor="ctr"/>
          <a:lstStyle/>
          <a:p>
            <a:endParaRPr lang="fr-FR"/>
          </a:p>
        </p:txBody>
      </p:sp>
      <p:sp>
        <p:nvSpPr>
          <p:cNvPr id="249881" name="AutoShape 24"/>
          <p:cNvSpPr>
            <a:spLocks noChangeArrowheads="1"/>
          </p:cNvSpPr>
          <p:nvPr/>
        </p:nvSpPr>
        <p:spPr bwMode="auto">
          <a:xfrm>
            <a:off x="4013999" y="3014663"/>
            <a:ext cx="806582" cy="1219200"/>
          </a:xfrm>
          <a:prstGeom prst="roundRect">
            <a:avLst>
              <a:gd name="adj" fmla="val 16667"/>
            </a:avLst>
          </a:prstGeom>
          <a:gradFill rotWithShape="0">
            <a:gsLst>
              <a:gs pos="0">
                <a:srgbClr val="FF0000"/>
              </a:gs>
              <a:gs pos="100000">
                <a:srgbClr val="3399FF"/>
              </a:gs>
            </a:gsLst>
            <a:lin ang="5400000" scaled="1"/>
          </a:gradFill>
          <a:ln w="12700">
            <a:solidFill>
              <a:schemeClr val="tx1"/>
            </a:solidFill>
            <a:round/>
            <a:headEnd type="none" w="sm" len="sm"/>
            <a:tailEnd type="none" w="sm" len="sm"/>
          </a:ln>
        </p:spPr>
        <p:txBody>
          <a:bodyPr wrap="none" anchor="ctr"/>
          <a:lstStyle/>
          <a:p>
            <a:pPr eaLnBrk="0" hangingPunct="0"/>
            <a:endParaRPr lang="fr-FR" sz="2400">
              <a:latin typeface="Times" pitchFamily="18" charset="0"/>
              <a:cs typeface="Arial" charset="0"/>
            </a:endParaRPr>
          </a:p>
        </p:txBody>
      </p:sp>
      <p:sp>
        <p:nvSpPr>
          <p:cNvPr id="249882" name="Freeform 34"/>
          <p:cNvSpPr>
            <a:spLocks/>
          </p:cNvSpPr>
          <p:nvPr/>
        </p:nvSpPr>
        <p:spPr bwMode="auto">
          <a:xfrm>
            <a:off x="2246053" y="3259138"/>
            <a:ext cx="2380192" cy="776288"/>
          </a:xfrm>
          <a:custGeom>
            <a:avLst/>
            <a:gdLst>
              <a:gd name="T0" fmla="*/ 0 w 2768"/>
              <a:gd name="T1" fmla="*/ 0 h 979"/>
              <a:gd name="T2" fmla="*/ 2147483647 w 2768"/>
              <a:gd name="T3" fmla="*/ 0 h 979"/>
              <a:gd name="T4" fmla="*/ 2147483647 w 2768"/>
              <a:gd name="T5" fmla="*/ 2147483647 h 979"/>
              <a:gd name="T6" fmla="*/ 2147483647 w 2768"/>
              <a:gd name="T7" fmla="*/ 2147483647 h 979"/>
              <a:gd name="T8" fmla="*/ 2147483647 w 2768"/>
              <a:gd name="T9" fmla="*/ 2147483647 h 979"/>
              <a:gd name="T10" fmla="*/ 2147483647 w 2768"/>
              <a:gd name="T11" fmla="*/ 2147483647 h 979"/>
              <a:gd name="T12" fmla="*/ 2147483647 w 2768"/>
              <a:gd name="T13" fmla="*/ 2147483647 h 979"/>
              <a:gd name="T14" fmla="*/ 0 60000 65536"/>
              <a:gd name="T15" fmla="*/ 0 60000 65536"/>
              <a:gd name="T16" fmla="*/ 0 60000 65536"/>
              <a:gd name="T17" fmla="*/ 0 60000 65536"/>
              <a:gd name="T18" fmla="*/ 0 60000 65536"/>
              <a:gd name="T19" fmla="*/ 0 60000 65536"/>
              <a:gd name="T20" fmla="*/ 0 60000 65536"/>
              <a:gd name="T21" fmla="*/ 0 w 2768"/>
              <a:gd name="T22" fmla="*/ 0 h 979"/>
              <a:gd name="T23" fmla="*/ 2768 w 2768"/>
              <a:gd name="T24" fmla="*/ 979 h 9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8" h="979">
                <a:moveTo>
                  <a:pt x="0" y="0"/>
                </a:moveTo>
                <a:lnTo>
                  <a:pt x="937" y="0"/>
                </a:lnTo>
                <a:lnTo>
                  <a:pt x="942" y="641"/>
                </a:lnTo>
                <a:lnTo>
                  <a:pt x="2768" y="641"/>
                </a:lnTo>
                <a:lnTo>
                  <a:pt x="2311" y="763"/>
                </a:lnTo>
                <a:lnTo>
                  <a:pt x="2768" y="885"/>
                </a:lnTo>
                <a:lnTo>
                  <a:pt x="2326" y="979"/>
                </a:lnTo>
              </a:path>
            </a:pathLst>
          </a:custGeom>
          <a:noFill/>
          <a:ln w="7938">
            <a:solidFill>
              <a:srgbClr val="000000"/>
            </a:solidFill>
            <a:round/>
            <a:headEnd/>
            <a:tailEnd/>
          </a:ln>
        </p:spPr>
        <p:txBody>
          <a:bodyPr/>
          <a:lstStyle/>
          <a:p>
            <a:endParaRPr lang="fr-FR"/>
          </a:p>
        </p:txBody>
      </p:sp>
      <p:sp>
        <p:nvSpPr>
          <p:cNvPr id="249883" name="Freeform 35"/>
          <p:cNvSpPr>
            <a:spLocks/>
          </p:cNvSpPr>
          <p:nvPr/>
        </p:nvSpPr>
        <p:spPr bwMode="auto">
          <a:xfrm>
            <a:off x="1680242" y="4038601"/>
            <a:ext cx="2946003" cy="120650"/>
          </a:xfrm>
          <a:custGeom>
            <a:avLst/>
            <a:gdLst>
              <a:gd name="T0" fmla="*/ 2147483647 w 3427"/>
              <a:gd name="T1" fmla="*/ 0 h 153"/>
              <a:gd name="T2" fmla="*/ 2147483647 w 3427"/>
              <a:gd name="T3" fmla="*/ 2147483647 h 153"/>
              <a:gd name="T4" fmla="*/ 0 w 3427"/>
              <a:gd name="T5" fmla="*/ 2147483647 h 153"/>
              <a:gd name="T6" fmla="*/ 0 60000 65536"/>
              <a:gd name="T7" fmla="*/ 0 60000 65536"/>
              <a:gd name="T8" fmla="*/ 0 60000 65536"/>
              <a:gd name="T9" fmla="*/ 0 w 3427"/>
              <a:gd name="T10" fmla="*/ 0 h 153"/>
              <a:gd name="T11" fmla="*/ 3427 w 3427"/>
              <a:gd name="T12" fmla="*/ 153 h 153"/>
            </a:gdLst>
            <a:ahLst/>
            <a:cxnLst>
              <a:cxn ang="T6">
                <a:pos x="T0" y="T1"/>
              </a:cxn>
              <a:cxn ang="T7">
                <a:pos x="T2" y="T3"/>
              </a:cxn>
              <a:cxn ang="T8">
                <a:pos x="T4" y="T5"/>
              </a:cxn>
            </a:cxnLst>
            <a:rect l="T9" t="T10" r="T11" b="T12"/>
            <a:pathLst>
              <a:path w="3427" h="153">
                <a:moveTo>
                  <a:pt x="2985" y="0"/>
                </a:moveTo>
                <a:lnTo>
                  <a:pt x="3427" y="143"/>
                </a:lnTo>
                <a:lnTo>
                  <a:pt x="0" y="153"/>
                </a:lnTo>
              </a:path>
            </a:pathLst>
          </a:custGeom>
          <a:noFill/>
          <a:ln w="7938">
            <a:solidFill>
              <a:srgbClr val="000000"/>
            </a:solidFill>
            <a:round/>
            <a:headEnd/>
            <a:tailEnd/>
          </a:ln>
        </p:spPr>
        <p:txBody>
          <a:bodyPr/>
          <a:lstStyle/>
          <a:p>
            <a:endParaRPr lang="fr-FR"/>
          </a:p>
        </p:txBody>
      </p:sp>
      <p:sp>
        <p:nvSpPr>
          <p:cNvPr id="249884" name="Line 233"/>
          <p:cNvSpPr>
            <a:spLocks noChangeShapeType="1"/>
          </p:cNvSpPr>
          <p:nvPr/>
        </p:nvSpPr>
        <p:spPr bwMode="auto">
          <a:xfrm>
            <a:off x="4481782" y="2528888"/>
            <a:ext cx="1062831" cy="0"/>
          </a:xfrm>
          <a:prstGeom prst="line">
            <a:avLst/>
          </a:prstGeom>
          <a:noFill/>
          <a:ln w="12700">
            <a:solidFill>
              <a:srgbClr val="FF0000"/>
            </a:solidFill>
            <a:round/>
            <a:headEnd type="none" w="sm" len="sm"/>
            <a:tailEnd type="none" w="med" len="lg"/>
          </a:ln>
        </p:spPr>
        <p:txBody>
          <a:bodyPr wrap="none" anchor="ctr"/>
          <a:lstStyle/>
          <a:p>
            <a:endParaRPr lang="fr-FR"/>
          </a:p>
        </p:txBody>
      </p:sp>
      <p:sp>
        <p:nvSpPr>
          <p:cNvPr id="249885" name="Line 234"/>
          <p:cNvSpPr>
            <a:spLocks noChangeShapeType="1"/>
          </p:cNvSpPr>
          <p:nvPr/>
        </p:nvSpPr>
        <p:spPr bwMode="auto">
          <a:xfrm>
            <a:off x="5542894" y="2528888"/>
            <a:ext cx="13758" cy="1811338"/>
          </a:xfrm>
          <a:prstGeom prst="line">
            <a:avLst/>
          </a:prstGeom>
          <a:noFill/>
          <a:ln w="12700">
            <a:solidFill>
              <a:srgbClr val="FF0000"/>
            </a:solidFill>
            <a:round/>
            <a:headEnd type="none" w="sm" len="sm"/>
            <a:tailEnd type="none" w="sm" len="sm"/>
          </a:ln>
        </p:spPr>
        <p:txBody>
          <a:bodyPr wrap="none" anchor="ctr"/>
          <a:lstStyle/>
          <a:p>
            <a:endParaRPr lang="fr-FR"/>
          </a:p>
        </p:txBody>
      </p:sp>
      <p:sp>
        <p:nvSpPr>
          <p:cNvPr id="249886" name="Line 239"/>
          <p:cNvSpPr>
            <a:spLocks noChangeShapeType="1"/>
          </p:cNvSpPr>
          <p:nvPr/>
        </p:nvSpPr>
        <p:spPr bwMode="auto">
          <a:xfrm>
            <a:off x="4481782" y="4191001"/>
            <a:ext cx="0" cy="552450"/>
          </a:xfrm>
          <a:prstGeom prst="line">
            <a:avLst/>
          </a:prstGeom>
          <a:noFill/>
          <a:ln w="12700">
            <a:solidFill>
              <a:srgbClr val="00CCFF"/>
            </a:solidFill>
            <a:round/>
            <a:headEnd type="none" w="sm" len="sm"/>
            <a:tailEnd type="none" w="sm" len="sm"/>
          </a:ln>
        </p:spPr>
        <p:txBody>
          <a:bodyPr wrap="none" anchor="ctr"/>
          <a:lstStyle/>
          <a:p>
            <a:endParaRPr lang="fr-FR"/>
          </a:p>
        </p:txBody>
      </p:sp>
      <p:grpSp>
        <p:nvGrpSpPr>
          <p:cNvPr id="5" name="Group 240"/>
          <p:cNvGrpSpPr>
            <a:grpSpLocks/>
          </p:cNvGrpSpPr>
          <p:nvPr/>
        </p:nvGrpSpPr>
        <p:grpSpPr bwMode="auto">
          <a:xfrm>
            <a:off x="4347639" y="4713288"/>
            <a:ext cx="266568" cy="563563"/>
            <a:chOff x="2408" y="2570"/>
            <a:chExt cx="154" cy="355"/>
          </a:xfrm>
        </p:grpSpPr>
        <p:grpSp>
          <p:nvGrpSpPr>
            <p:cNvPr id="6" name="Group 241"/>
            <p:cNvGrpSpPr>
              <a:grpSpLocks/>
            </p:cNvGrpSpPr>
            <p:nvPr/>
          </p:nvGrpSpPr>
          <p:grpSpPr bwMode="auto">
            <a:xfrm>
              <a:off x="2408" y="2570"/>
              <a:ext cx="154" cy="72"/>
              <a:chOff x="2744" y="3626"/>
              <a:chExt cx="154" cy="72"/>
            </a:xfrm>
          </p:grpSpPr>
          <p:sp>
            <p:nvSpPr>
              <p:cNvPr id="249889" name="Rectangle 242"/>
              <p:cNvSpPr>
                <a:spLocks noChangeArrowheads="1"/>
              </p:cNvSpPr>
              <p:nvPr/>
            </p:nvSpPr>
            <p:spPr bwMode="auto">
              <a:xfrm>
                <a:off x="2747" y="3628"/>
                <a:ext cx="151" cy="70"/>
              </a:xfrm>
              <a:prstGeom prst="rect">
                <a:avLst/>
              </a:prstGeom>
              <a:solidFill>
                <a:schemeClr val="bg1"/>
              </a:solidFill>
              <a:ln w="12700">
                <a:solidFill>
                  <a:schemeClr val="tx1"/>
                </a:solidFill>
                <a:miter lim="800000"/>
                <a:headEnd/>
                <a:tailEnd/>
              </a:ln>
            </p:spPr>
            <p:txBody>
              <a:bodyPr wrap="none" anchor="ctr"/>
              <a:lstStyle/>
              <a:p>
                <a:pPr eaLnBrk="0" hangingPunct="0"/>
                <a:endParaRPr lang="fr-FR" sz="2400">
                  <a:latin typeface="Times" pitchFamily="18" charset="0"/>
                  <a:cs typeface="Arial" charset="0"/>
                </a:endParaRPr>
              </a:p>
            </p:txBody>
          </p:sp>
          <p:sp>
            <p:nvSpPr>
              <p:cNvPr id="249890" name="Line 243"/>
              <p:cNvSpPr>
                <a:spLocks noChangeShapeType="1"/>
              </p:cNvSpPr>
              <p:nvPr/>
            </p:nvSpPr>
            <p:spPr bwMode="auto">
              <a:xfrm flipH="1">
                <a:off x="2748" y="3626"/>
                <a:ext cx="148" cy="68"/>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249891" name="Line 244"/>
              <p:cNvSpPr>
                <a:spLocks noChangeShapeType="1"/>
              </p:cNvSpPr>
              <p:nvPr/>
            </p:nvSpPr>
            <p:spPr bwMode="auto">
              <a:xfrm>
                <a:off x="2744" y="3626"/>
                <a:ext cx="154" cy="72"/>
              </a:xfrm>
              <a:prstGeom prst="line">
                <a:avLst/>
              </a:prstGeom>
              <a:noFill/>
              <a:ln w="12700">
                <a:solidFill>
                  <a:schemeClr val="tx1"/>
                </a:solidFill>
                <a:round/>
                <a:headEnd type="none" w="sm" len="sm"/>
                <a:tailEnd type="none" w="sm" len="sm"/>
              </a:ln>
            </p:spPr>
            <p:txBody>
              <a:bodyPr wrap="none" anchor="ctr"/>
              <a:lstStyle/>
              <a:p>
                <a:endParaRPr lang="fr-FR"/>
              </a:p>
            </p:txBody>
          </p:sp>
        </p:grpSp>
        <p:sp>
          <p:nvSpPr>
            <p:cNvPr id="249892" name="Line 245"/>
            <p:cNvSpPr>
              <a:spLocks noChangeShapeType="1"/>
            </p:cNvSpPr>
            <p:nvPr/>
          </p:nvSpPr>
          <p:spPr bwMode="auto">
            <a:xfrm>
              <a:off x="2486" y="2646"/>
              <a:ext cx="0" cy="87"/>
            </a:xfrm>
            <a:prstGeom prst="line">
              <a:avLst/>
            </a:prstGeom>
            <a:noFill/>
            <a:ln w="12700">
              <a:solidFill>
                <a:schemeClr val="tx1"/>
              </a:solidFill>
              <a:round/>
              <a:headEnd type="none" w="sm" len="sm"/>
              <a:tailEnd type="none" w="sm" len="sm"/>
            </a:ln>
          </p:spPr>
          <p:txBody>
            <a:bodyPr wrap="none" anchor="ctr"/>
            <a:lstStyle/>
            <a:p>
              <a:endParaRPr lang="fr-FR"/>
            </a:p>
          </p:txBody>
        </p:sp>
        <p:grpSp>
          <p:nvGrpSpPr>
            <p:cNvPr id="7" name="Group 246"/>
            <p:cNvGrpSpPr>
              <a:grpSpLocks/>
            </p:cNvGrpSpPr>
            <p:nvPr/>
          </p:nvGrpSpPr>
          <p:grpSpPr bwMode="auto">
            <a:xfrm>
              <a:off x="2427" y="2707"/>
              <a:ext cx="119" cy="218"/>
              <a:chOff x="2763" y="3763"/>
              <a:chExt cx="119" cy="218"/>
            </a:xfrm>
          </p:grpSpPr>
          <p:sp>
            <p:nvSpPr>
              <p:cNvPr id="249894" name="Line 247"/>
              <p:cNvSpPr>
                <a:spLocks noChangeShapeType="1"/>
              </p:cNvSpPr>
              <p:nvPr/>
            </p:nvSpPr>
            <p:spPr bwMode="auto">
              <a:xfrm>
                <a:off x="2763" y="3765"/>
                <a:ext cx="59" cy="6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249895" name="Line 248"/>
              <p:cNvSpPr>
                <a:spLocks noChangeShapeType="1"/>
              </p:cNvSpPr>
              <p:nvPr/>
            </p:nvSpPr>
            <p:spPr bwMode="auto">
              <a:xfrm flipV="1">
                <a:off x="2821" y="3763"/>
                <a:ext cx="61" cy="6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249896" name="Line 249"/>
              <p:cNvSpPr>
                <a:spLocks noChangeShapeType="1"/>
              </p:cNvSpPr>
              <p:nvPr/>
            </p:nvSpPr>
            <p:spPr bwMode="auto">
              <a:xfrm>
                <a:off x="2822" y="3825"/>
                <a:ext cx="0" cy="156"/>
              </a:xfrm>
              <a:prstGeom prst="line">
                <a:avLst/>
              </a:prstGeom>
              <a:noFill/>
              <a:ln w="12700">
                <a:solidFill>
                  <a:schemeClr val="tx1"/>
                </a:solidFill>
                <a:round/>
                <a:headEnd type="none" w="sm" len="sm"/>
                <a:tailEnd type="none" w="sm" len="sm"/>
              </a:ln>
            </p:spPr>
            <p:txBody>
              <a:bodyPr wrap="none" anchor="ctr"/>
              <a:lstStyle/>
              <a:p>
                <a:endParaRPr lang="fr-FR"/>
              </a:p>
            </p:txBody>
          </p:sp>
        </p:grpSp>
      </p:grpSp>
      <p:sp>
        <p:nvSpPr>
          <p:cNvPr id="249897" name="Line 250"/>
          <p:cNvSpPr>
            <a:spLocks noChangeShapeType="1"/>
          </p:cNvSpPr>
          <p:nvPr/>
        </p:nvSpPr>
        <p:spPr bwMode="auto">
          <a:xfrm>
            <a:off x="4481782" y="2528888"/>
            <a:ext cx="0" cy="468313"/>
          </a:xfrm>
          <a:prstGeom prst="line">
            <a:avLst/>
          </a:prstGeom>
          <a:noFill/>
          <a:ln w="12700">
            <a:solidFill>
              <a:srgbClr val="FF0000"/>
            </a:solidFill>
            <a:round/>
            <a:headEnd type="none" w="sm" len="sm"/>
            <a:tailEnd type="none" w="sm" len="sm"/>
          </a:ln>
        </p:spPr>
        <p:txBody>
          <a:bodyPr wrap="none" anchor="ctr"/>
          <a:lstStyle/>
          <a:p>
            <a:endParaRPr lang="fr-FR"/>
          </a:p>
        </p:txBody>
      </p:sp>
      <p:sp>
        <p:nvSpPr>
          <p:cNvPr id="249898" name="Line 271"/>
          <p:cNvSpPr>
            <a:spLocks noChangeShapeType="1"/>
          </p:cNvSpPr>
          <p:nvPr/>
        </p:nvSpPr>
        <p:spPr bwMode="auto">
          <a:xfrm>
            <a:off x="6414828" y="4371976"/>
            <a:ext cx="624284" cy="0"/>
          </a:xfrm>
          <a:prstGeom prst="line">
            <a:avLst/>
          </a:prstGeom>
          <a:noFill/>
          <a:ln w="12700">
            <a:solidFill>
              <a:srgbClr val="FF0000"/>
            </a:solidFill>
            <a:round/>
            <a:headEnd type="none" w="med" len="med"/>
            <a:tailEnd type="none" w="med" len="med"/>
          </a:ln>
        </p:spPr>
        <p:txBody>
          <a:bodyPr wrap="none" anchor="ctr"/>
          <a:lstStyle/>
          <a:p>
            <a:endParaRPr lang="fr-FR"/>
          </a:p>
        </p:txBody>
      </p:sp>
      <p:sp>
        <p:nvSpPr>
          <p:cNvPr id="249899" name="AutoShape 275"/>
          <p:cNvSpPr>
            <a:spLocks noChangeArrowheads="1"/>
          </p:cNvSpPr>
          <p:nvPr/>
        </p:nvSpPr>
        <p:spPr bwMode="auto">
          <a:xfrm>
            <a:off x="6101826" y="2827338"/>
            <a:ext cx="1248569" cy="795338"/>
          </a:xfrm>
          <a:prstGeom prst="roundRect">
            <a:avLst>
              <a:gd name="adj" fmla="val 12495"/>
            </a:avLst>
          </a:prstGeom>
          <a:noFill/>
          <a:ln w="12700">
            <a:solidFill>
              <a:schemeClr val="tx1"/>
            </a:solidFill>
            <a:round/>
            <a:headEnd/>
            <a:tailEnd/>
          </a:ln>
        </p:spPr>
        <p:txBody>
          <a:bodyPr wrap="none" anchor="ctr"/>
          <a:lstStyle/>
          <a:p>
            <a:pPr algn="ctr" defTabSz="762000" eaLnBrk="0" hangingPunct="0"/>
            <a:r>
              <a:rPr lang="fr-FR" sz="1600">
                <a:latin typeface="Calibri" pitchFamily="34" charset="0"/>
                <a:cs typeface="Arial" charset="0"/>
              </a:rPr>
              <a:t>Chaudière</a:t>
            </a:r>
          </a:p>
          <a:p>
            <a:pPr algn="ctr" defTabSz="762000" eaLnBrk="0" hangingPunct="0"/>
            <a:r>
              <a:rPr lang="fr-FR" sz="1600">
                <a:latin typeface="Calibri" pitchFamily="34" charset="0"/>
                <a:cs typeface="Arial" charset="0"/>
              </a:rPr>
              <a:t>Murale</a:t>
            </a:r>
          </a:p>
          <a:p>
            <a:pPr algn="ctr" defTabSz="762000" eaLnBrk="0" hangingPunct="0"/>
            <a:r>
              <a:rPr lang="fr-FR" sz="1600">
                <a:latin typeface="Calibri" pitchFamily="34" charset="0"/>
                <a:cs typeface="Arial" charset="0"/>
              </a:rPr>
              <a:t>instantanée</a:t>
            </a:r>
          </a:p>
        </p:txBody>
      </p:sp>
      <p:sp>
        <p:nvSpPr>
          <p:cNvPr id="249900" name="Line 507"/>
          <p:cNvSpPr>
            <a:spLocks noChangeShapeType="1"/>
          </p:cNvSpPr>
          <p:nvPr/>
        </p:nvSpPr>
        <p:spPr bwMode="auto">
          <a:xfrm rot="16200000" flipV="1">
            <a:off x="6136619" y="3901480"/>
            <a:ext cx="257175" cy="15478"/>
          </a:xfrm>
          <a:prstGeom prst="line">
            <a:avLst/>
          </a:prstGeom>
          <a:noFill/>
          <a:ln w="12700">
            <a:solidFill>
              <a:schemeClr val="tx1"/>
            </a:solidFill>
            <a:round/>
            <a:headEnd type="none" w="sm" len="sm"/>
            <a:tailEnd type="stealth" w="med" len="lg"/>
          </a:ln>
        </p:spPr>
        <p:txBody>
          <a:bodyPr wrap="none" anchor="ctr"/>
          <a:lstStyle/>
          <a:p>
            <a:endParaRPr lang="fr-FR"/>
          </a:p>
        </p:txBody>
      </p:sp>
      <p:grpSp>
        <p:nvGrpSpPr>
          <p:cNvPr id="8" name="Group 512"/>
          <p:cNvGrpSpPr>
            <a:grpSpLocks/>
          </p:cNvGrpSpPr>
          <p:nvPr/>
        </p:nvGrpSpPr>
        <p:grpSpPr bwMode="auto">
          <a:xfrm flipV="1">
            <a:off x="6223931" y="4173538"/>
            <a:ext cx="386953" cy="476250"/>
            <a:chOff x="3711" y="3304"/>
            <a:chExt cx="244" cy="300"/>
          </a:xfrm>
        </p:grpSpPr>
        <p:sp>
          <p:nvSpPr>
            <p:cNvPr id="249902" name="AutoShape 504"/>
            <p:cNvSpPr>
              <a:spLocks noChangeArrowheads="1"/>
            </p:cNvSpPr>
            <p:nvPr/>
          </p:nvSpPr>
          <p:spPr bwMode="auto">
            <a:xfrm rot="5400000">
              <a:off x="3701" y="3419"/>
              <a:ext cx="144" cy="124"/>
            </a:xfrm>
            <a:prstGeom prst="triangle">
              <a:avLst>
                <a:gd name="adj" fmla="val 49995"/>
              </a:avLst>
            </a:prstGeom>
            <a:solidFill>
              <a:schemeClr val="bg1"/>
            </a:solidFill>
            <a:ln w="12700">
              <a:solidFill>
                <a:schemeClr val="tx1"/>
              </a:solidFill>
              <a:miter lim="800000"/>
              <a:headEnd/>
              <a:tailEnd/>
            </a:ln>
          </p:spPr>
          <p:txBody>
            <a:bodyPr rot="10800000" vert="eaVert" wrap="none" anchor="ctr"/>
            <a:lstStyle/>
            <a:p>
              <a:pPr eaLnBrk="0" hangingPunct="0"/>
              <a:endParaRPr lang="fr-FR" sz="2400">
                <a:latin typeface="Times" pitchFamily="18" charset="0"/>
                <a:cs typeface="Arial" charset="0"/>
              </a:endParaRPr>
            </a:p>
          </p:txBody>
        </p:sp>
        <p:sp>
          <p:nvSpPr>
            <p:cNvPr id="249903" name="AutoShape 505"/>
            <p:cNvSpPr>
              <a:spLocks noChangeArrowheads="1"/>
            </p:cNvSpPr>
            <p:nvPr/>
          </p:nvSpPr>
          <p:spPr bwMode="auto">
            <a:xfrm rot="16200000">
              <a:off x="3821" y="3419"/>
              <a:ext cx="144" cy="124"/>
            </a:xfrm>
            <a:prstGeom prst="triangle">
              <a:avLst>
                <a:gd name="adj" fmla="val 49995"/>
              </a:avLst>
            </a:prstGeom>
            <a:solidFill>
              <a:schemeClr val="tx1"/>
            </a:solidFill>
            <a:ln w="12700">
              <a:solidFill>
                <a:schemeClr val="tx1"/>
              </a:solidFill>
              <a:miter lim="800000"/>
              <a:headEnd/>
              <a:tailEnd/>
            </a:ln>
          </p:spPr>
          <p:txBody>
            <a:bodyPr vert="eaVert" wrap="none" anchor="ctr"/>
            <a:lstStyle/>
            <a:p>
              <a:pPr eaLnBrk="0" hangingPunct="0"/>
              <a:endParaRPr lang="fr-FR" sz="2400">
                <a:latin typeface="Times" pitchFamily="18" charset="0"/>
                <a:cs typeface="Arial" charset="0"/>
              </a:endParaRPr>
            </a:p>
          </p:txBody>
        </p:sp>
        <p:sp>
          <p:nvSpPr>
            <p:cNvPr id="249904" name="AutoShape 508"/>
            <p:cNvSpPr>
              <a:spLocks noChangeArrowheads="1"/>
            </p:cNvSpPr>
            <p:nvPr/>
          </p:nvSpPr>
          <p:spPr bwMode="auto">
            <a:xfrm>
              <a:off x="3762" y="3480"/>
              <a:ext cx="144" cy="124"/>
            </a:xfrm>
            <a:prstGeom prst="triangle">
              <a:avLst>
                <a:gd name="adj" fmla="val 49995"/>
              </a:avLst>
            </a:prstGeom>
            <a:solidFill>
              <a:schemeClr val="tx1"/>
            </a:solidFill>
            <a:ln w="12700">
              <a:solidFill>
                <a:schemeClr val="tx1"/>
              </a:solidFill>
              <a:miter lim="800000"/>
              <a:headEnd/>
              <a:tailEnd/>
            </a:ln>
          </p:spPr>
          <p:txBody>
            <a:bodyPr rot="10800000" wrap="none" anchor="ctr"/>
            <a:lstStyle/>
            <a:p>
              <a:pPr eaLnBrk="0" hangingPunct="0"/>
              <a:endParaRPr lang="fr-FR" sz="2400">
                <a:latin typeface="Times" pitchFamily="18" charset="0"/>
                <a:cs typeface="Arial" charset="0"/>
              </a:endParaRPr>
            </a:p>
          </p:txBody>
        </p:sp>
        <p:sp>
          <p:nvSpPr>
            <p:cNvPr id="249905" name="Line 509"/>
            <p:cNvSpPr>
              <a:spLocks noChangeShapeType="1"/>
            </p:cNvSpPr>
            <p:nvPr/>
          </p:nvSpPr>
          <p:spPr bwMode="auto">
            <a:xfrm flipV="1">
              <a:off x="3831" y="3375"/>
              <a:ext cx="0" cy="115"/>
            </a:xfrm>
            <a:prstGeom prst="line">
              <a:avLst/>
            </a:prstGeom>
            <a:noFill/>
            <a:ln w="38100">
              <a:solidFill>
                <a:schemeClr val="tx1"/>
              </a:solidFill>
              <a:round/>
              <a:headEnd/>
              <a:tailEnd/>
            </a:ln>
          </p:spPr>
          <p:txBody>
            <a:bodyPr/>
            <a:lstStyle/>
            <a:p>
              <a:endParaRPr lang="fr-FR"/>
            </a:p>
          </p:txBody>
        </p:sp>
        <p:sp>
          <p:nvSpPr>
            <p:cNvPr id="249906" name="Rectangle 510"/>
            <p:cNvSpPr>
              <a:spLocks noChangeArrowheads="1"/>
            </p:cNvSpPr>
            <p:nvPr/>
          </p:nvSpPr>
          <p:spPr bwMode="auto">
            <a:xfrm>
              <a:off x="3779" y="3304"/>
              <a:ext cx="106" cy="67"/>
            </a:xfrm>
            <a:prstGeom prst="rect">
              <a:avLst/>
            </a:prstGeom>
            <a:solidFill>
              <a:srgbClr val="808080"/>
            </a:solidFill>
            <a:ln w="12700">
              <a:solidFill>
                <a:schemeClr val="tx1"/>
              </a:solidFill>
              <a:miter lim="800000"/>
              <a:headEnd/>
              <a:tailEnd/>
            </a:ln>
          </p:spPr>
          <p:txBody>
            <a:bodyPr rot="10800000" wrap="none" anchor="ctr"/>
            <a:lstStyle/>
            <a:p>
              <a:pPr eaLnBrk="0" hangingPunct="0"/>
              <a:endParaRPr lang="fr-FR" sz="2400">
                <a:latin typeface="Times" pitchFamily="18" charset="0"/>
                <a:cs typeface="Arial" charset="0"/>
              </a:endParaRPr>
            </a:p>
          </p:txBody>
        </p:sp>
      </p:grpSp>
      <p:sp>
        <p:nvSpPr>
          <p:cNvPr id="249907" name="Line 511"/>
          <p:cNvSpPr>
            <a:spLocks noChangeShapeType="1"/>
          </p:cNvSpPr>
          <p:nvPr/>
        </p:nvSpPr>
        <p:spPr bwMode="auto">
          <a:xfrm>
            <a:off x="6600566" y="4210051"/>
            <a:ext cx="302683" cy="0"/>
          </a:xfrm>
          <a:prstGeom prst="line">
            <a:avLst/>
          </a:prstGeom>
          <a:noFill/>
          <a:ln w="12700">
            <a:solidFill>
              <a:schemeClr val="tx1"/>
            </a:solidFill>
            <a:round/>
            <a:headEnd type="none" w="sm" len="sm"/>
            <a:tailEnd type="stealth" w="med" len="lg"/>
          </a:ln>
        </p:spPr>
        <p:txBody>
          <a:bodyPr wrap="none" anchor="ctr"/>
          <a:lstStyle/>
          <a:p>
            <a:endParaRPr lang="fr-FR"/>
          </a:p>
        </p:txBody>
      </p:sp>
      <p:pic>
        <p:nvPicPr>
          <p:cNvPr id="249908" name="Picture 514"/>
          <p:cNvPicPr>
            <a:picLocks noChangeAspect="1" noChangeArrowheads="1"/>
          </p:cNvPicPr>
          <p:nvPr/>
        </p:nvPicPr>
        <p:blipFill>
          <a:blip r:embed="rId3" cstate="print">
            <a:lum bright="50000" contrast="-70000"/>
          </a:blip>
          <a:srcRect/>
          <a:stretch>
            <a:fillRect/>
          </a:stretch>
        </p:blipFill>
        <p:spPr bwMode="auto">
          <a:xfrm>
            <a:off x="911495" y="2643188"/>
            <a:ext cx="3219450" cy="2657475"/>
          </a:xfrm>
          <a:prstGeom prst="rect">
            <a:avLst/>
          </a:prstGeom>
          <a:noFill/>
          <a:ln w="38100">
            <a:noFill/>
            <a:miter lim="800000"/>
            <a:headEnd/>
            <a:tailEnd/>
          </a:ln>
        </p:spPr>
      </p:pic>
      <p:sp>
        <p:nvSpPr>
          <p:cNvPr id="249910" name="Text Box 227"/>
          <p:cNvSpPr txBox="1">
            <a:spLocks noChangeArrowheads="1"/>
          </p:cNvSpPr>
          <p:nvPr/>
        </p:nvSpPr>
        <p:spPr bwMode="auto">
          <a:xfrm>
            <a:off x="4043236" y="3055938"/>
            <a:ext cx="758428" cy="523875"/>
          </a:xfrm>
          <a:prstGeom prst="rect">
            <a:avLst/>
          </a:prstGeom>
          <a:noFill/>
          <a:ln w="12700">
            <a:noFill/>
            <a:miter lim="800000"/>
            <a:headEnd type="none" w="sm" len="sm"/>
            <a:tailEnd type="none" w="sm" len="sm"/>
          </a:ln>
        </p:spPr>
        <p:txBody>
          <a:bodyPr>
            <a:spAutoFit/>
          </a:bodyPr>
          <a:lstStyle/>
          <a:p>
            <a:pPr algn="ctr" defTabSz="762000" eaLnBrk="0" hangingPunct="0"/>
            <a:r>
              <a:rPr lang="fr-FR" sz="1400" b="1">
                <a:solidFill>
                  <a:schemeClr val="bg1"/>
                </a:solidFill>
                <a:latin typeface="Calibri" pitchFamily="34" charset="0"/>
                <a:cs typeface="Arial" charset="0"/>
              </a:rPr>
              <a:t>Ballon</a:t>
            </a:r>
          </a:p>
          <a:p>
            <a:pPr algn="ctr" defTabSz="762000" eaLnBrk="0" hangingPunct="0"/>
            <a:r>
              <a:rPr lang="fr-FR" sz="1400" b="1">
                <a:solidFill>
                  <a:schemeClr val="bg1"/>
                </a:solidFill>
                <a:latin typeface="Calibri" pitchFamily="34" charset="0"/>
                <a:cs typeface="Arial" charset="0"/>
              </a:rPr>
              <a:t>solaire</a:t>
            </a:r>
          </a:p>
        </p:txBody>
      </p:sp>
      <p:sp>
        <p:nvSpPr>
          <p:cNvPr id="57" name="Titre 56"/>
          <p:cNvSpPr>
            <a:spLocks noGrp="1"/>
          </p:cNvSpPr>
          <p:nvPr>
            <p:ph type="title"/>
          </p:nvPr>
        </p:nvSpPr>
        <p:spPr>
          <a:xfrm>
            <a:off x="1552287" y="136510"/>
            <a:ext cx="7962411" cy="634082"/>
          </a:xfrm>
        </p:spPr>
        <p:txBody>
          <a:bodyPr/>
          <a:lstStyle/>
          <a:p>
            <a:r>
              <a:rPr lang="en-GB" b="1" dirty="0" smtClean="0">
                <a:latin typeface="Times New Roman" pitchFamily="18" charset="0"/>
              </a:rPr>
              <a:t>APPOINT PAR  CHAUDIERE MURALE A GAZ</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Text Box 2"/>
          <p:cNvSpPr txBox="1">
            <a:spLocks noChangeArrowheads="1"/>
          </p:cNvSpPr>
          <p:nvPr/>
        </p:nvSpPr>
        <p:spPr bwMode="auto">
          <a:xfrm>
            <a:off x="1073150" y="990610"/>
            <a:ext cx="8172450" cy="701675"/>
          </a:xfrm>
          <a:prstGeom prst="rect">
            <a:avLst/>
          </a:prstGeom>
          <a:noFill/>
          <a:ln w="12700">
            <a:noFill/>
            <a:miter lim="800000"/>
            <a:headEnd type="none" w="sm" len="sm"/>
            <a:tailEnd type="none" w="sm" len="sm"/>
          </a:ln>
          <a:effectLst/>
        </p:spPr>
        <p:txBody>
          <a:bodyPr>
            <a:spAutoFit/>
          </a:bodyPr>
          <a:lstStyle/>
          <a:p>
            <a:pPr algn="ctr" defTabSz="762000"/>
            <a:r>
              <a:rPr lang="fr-FR" sz="2000" b="1" i="1" dirty="0"/>
              <a:t>A :Appoint séparé par ballon avec échangeur ou cumulus électrique</a:t>
            </a:r>
          </a:p>
          <a:p>
            <a:pPr algn="ctr" defTabSz="762000"/>
            <a:r>
              <a:rPr lang="fr-FR" sz="2000" i="1" dirty="0"/>
              <a:t>CESI monobloc (thermosiphon)</a:t>
            </a:r>
          </a:p>
        </p:txBody>
      </p:sp>
      <p:grpSp>
        <p:nvGrpSpPr>
          <p:cNvPr id="2" name="Group 4"/>
          <p:cNvGrpSpPr>
            <a:grpSpLocks/>
          </p:cNvGrpSpPr>
          <p:nvPr/>
        </p:nvGrpSpPr>
        <p:grpSpPr bwMode="auto">
          <a:xfrm>
            <a:off x="1238250" y="1905000"/>
            <a:ext cx="8337550" cy="3371850"/>
            <a:chOff x="720" y="1200"/>
            <a:chExt cx="4848" cy="2124"/>
          </a:xfrm>
        </p:grpSpPr>
        <p:pic>
          <p:nvPicPr>
            <p:cNvPr id="1093637" name="Picture 5" descr="Sh_monobloc"/>
            <p:cNvPicPr>
              <a:picLocks noChangeAspect="1" noChangeArrowheads="1"/>
            </p:cNvPicPr>
            <p:nvPr/>
          </p:nvPicPr>
          <p:blipFill>
            <a:blip r:embed="rId4" cstate="print"/>
            <a:srcRect/>
            <a:stretch>
              <a:fillRect/>
            </a:stretch>
          </p:blipFill>
          <p:spPr bwMode="auto">
            <a:xfrm>
              <a:off x="866" y="1776"/>
              <a:ext cx="2238" cy="1278"/>
            </a:xfrm>
            <a:prstGeom prst="rect">
              <a:avLst/>
            </a:prstGeom>
            <a:noFill/>
          </p:spPr>
        </p:pic>
        <p:grpSp>
          <p:nvGrpSpPr>
            <p:cNvPr id="3" name="Group 6"/>
            <p:cNvGrpSpPr>
              <a:grpSpLocks/>
            </p:cNvGrpSpPr>
            <p:nvPr/>
          </p:nvGrpSpPr>
          <p:grpSpPr bwMode="auto">
            <a:xfrm>
              <a:off x="720" y="1200"/>
              <a:ext cx="4848" cy="2124"/>
              <a:chOff x="720" y="1200"/>
              <a:chExt cx="4848" cy="2124"/>
            </a:xfrm>
          </p:grpSpPr>
          <p:sp>
            <p:nvSpPr>
              <p:cNvPr id="1093639" name="Line 7"/>
              <p:cNvSpPr>
                <a:spLocks noChangeShapeType="1"/>
              </p:cNvSpPr>
              <p:nvPr/>
            </p:nvSpPr>
            <p:spPr bwMode="auto">
              <a:xfrm>
                <a:off x="1296" y="1968"/>
                <a:ext cx="336" cy="336"/>
              </a:xfrm>
              <a:prstGeom prst="line">
                <a:avLst/>
              </a:prstGeom>
              <a:noFill/>
              <a:ln w="38100">
                <a:solidFill>
                  <a:srgbClr val="FFCC00"/>
                </a:solidFill>
                <a:round/>
                <a:headEnd type="none" w="sm" len="sm"/>
                <a:tailEnd type="stealth" w="lg" len="lg"/>
              </a:ln>
              <a:effectLst/>
            </p:spPr>
            <p:txBody>
              <a:bodyPr wrap="none" anchor="ctr"/>
              <a:lstStyle/>
              <a:p>
                <a:endParaRPr lang="fr-FR"/>
              </a:p>
            </p:txBody>
          </p:sp>
          <p:sp>
            <p:nvSpPr>
              <p:cNvPr id="1093640" name="Freeform 8"/>
              <p:cNvSpPr>
                <a:spLocks/>
              </p:cNvSpPr>
              <p:nvPr/>
            </p:nvSpPr>
            <p:spPr bwMode="auto">
              <a:xfrm>
                <a:off x="1730" y="2064"/>
                <a:ext cx="1200" cy="885"/>
              </a:xfrm>
              <a:custGeom>
                <a:avLst/>
                <a:gdLst/>
                <a:ahLst/>
                <a:cxnLst>
                  <a:cxn ang="0">
                    <a:pos x="123" y="468"/>
                  </a:cxn>
                  <a:cxn ang="0">
                    <a:pos x="630" y="87"/>
                  </a:cxn>
                  <a:cxn ang="0">
                    <a:pos x="801" y="0"/>
                  </a:cxn>
                  <a:cxn ang="0">
                    <a:pos x="1152" y="405"/>
                  </a:cxn>
                  <a:cxn ang="0">
                    <a:pos x="1200" y="645"/>
                  </a:cxn>
                  <a:cxn ang="0">
                    <a:pos x="1152" y="789"/>
                  </a:cxn>
                  <a:cxn ang="0">
                    <a:pos x="864" y="837"/>
                  </a:cxn>
                  <a:cxn ang="0">
                    <a:pos x="192" y="885"/>
                  </a:cxn>
                  <a:cxn ang="0">
                    <a:pos x="0" y="693"/>
                  </a:cxn>
                  <a:cxn ang="0">
                    <a:pos x="96" y="453"/>
                  </a:cxn>
                </a:cxnLst>
                <a:rect l="0" t="0" r="r" b="b"/>
                <a:pathLst>
                  <a:path w="1200" h="885">
                    <a:moveTo>
                      <a:pt x="123" y="468"/>
                    </a:moveTo>
                    <a:lnTo>
                      <a:pt x="630" y="87"/>
                    </a:lnTo>
                    <a:lnTo>
                      <a:pt x="801" y="0"/>
                    </a:lnTo>
                    <a:lnTo>
                      <a:pt x="1152" y="405"/>
                    </a:lnTo>
                    <a:lnTo>
                      <a:pt x="1200" y="645"/>
                    </a:lnTo>
                    <a:lnTo>
                      <a:pt x="1152" y="789"/>
                    </a:lnTo>
                    <a:lnTo>
                      <a:pt x="864" y="837"/>
                    </a:lnTo>
                    <a:lnTo>
                      <a:pt x="192" y="885"/>
                    </a:lnTo>
                    <a:lnTo>
                      <a:pt x="0" y="693"/>
                    </a:lnTo>
                    <a:lnTo>
                      <a:pt x="96" y="453"/>
                    </a:lnTo>
                  </a:path>
                </a:pathLst>
              </a:custGeom>
              <a:solidFill>
                <a:schemeClr val="bg1"/>
              </a:solidFill>
              <a:ln w="12700" cap="flat" cmpd="sng">
                <a:noFill/>
                <a:prstDash val="solid"/>
                <a:round/>
                <a:headEnd type="none" w="sm" len="sm"/>
                <a:tailEnd type="none" w="sm" len="sm"/>
              </a:ln>
              <a:effectLst/>
            </p:spPr>
            <p:txBody>
              <a:bodyPr wrap="none" anchor="ctr"/>
              <a:lstStyle/>
              <a:p>
                <a:endParaRPr lang="fr-FR"/>
              </a:p>
            </p:txBody>
          </p:sp>
          <p:sp>
            <p:nvSpPr>
              <p:cNvPr id="1093641" name="Rectangle 9"/>
              <p:cNvSpPr>
                <a:spLocks noChangeArrowheads="1"/>
              </p:cNvSpPr>
              <p:nvPr/>
            </p:nvSpPr>
            <p:spPr bwMode="auto">
              <a:xfrm>
                <a:off x="5138" y="2928"/>
                <a:ext cx="430" cy="204"/>
              </a:xfrm>
              <a:prstGeom prst="rect">
                <a:avLst/>
              </a:prstGeom>
              <a:noFill/>
              <a:ln w="9525">
                <a:noFill/>
                <a:miter lim="800000"/>
                <a:headEnd/>
                <a:tailEnd/>
              </a:ln>
              <a:effectLst/>
            </p:spPr>
            <p:txBody>
              <a:bodyPr lIns="78267" tIns="39133" rIns="78267" bIns="39133">
                <a:spAutoFit/>
              </a:bodyPr>
              <a:lstStyle/>
              <a:p>
                <a:pPr defTabSz="603250">
                  <a:spcBef>
                    <a:spcPct val="50000"/>
                  </a:spcBef>
                </a:pPr>
                <a:r>
                  <a:rPr lang="en-GB" sz="1600"/>
                  <a:t>EF</a:t>
                </a:r>
              </a:p>
            </p:txBody>
          </p:sp>
          <p:sp>
            <p:nvSpPr>
              <p:cNvPr id="1093642" name="Line 10"/>
              <p:cNvSpPr>
                <a:spLocks noChangeShapeType="1"/>
              </p:cNvSpPr>
              <p:nvPr/>
            </p:nvSpPr>
            <p:spPr bwMode="auto">
              <a:xfrm>
                <a:off x="4169" y="2940"/>
                <a:ext cx="0" cy="90"/>
              </a:xfrm>
              <a:prstGeom prst="line">
                <a:avLst/>
              </a:prstGeom>
              <a:noFill/>
              <a:ln w="12700">
                <a:solidFill>
                  <a:srgbClr val="0000FF"/>
                </a:solidFill>
                <a:round/>
                <a:headEnd type="none" w="sm" len="sm"/>
                <a:tailEnd type="none" w="sm" len="sm"/>
              </a:ln>
              <a:effectLst/>
            </p:spPr>
            <p:txBody>
              <a:bodyPr wrap="none" anchor="ctr"/>
              <a:lstStyle/>
              <a:p>
                <a:endParaRPr lang="fr-FR"/>
              </a:p>
            </p:txBody>
          </p:sp>
          <p:sp>
            <p:nvSpPr>
              <p:cNvPr id="1093643" name="Line 11"/>
              <p:cNvSpPr>
                <a:spLocks noChangeShapeType="1"/>
              </p:cNvSpPr>
              <p:nvPr/>
            </p:nvSpPr>
            <p:spPr bwMode="auto">
              <a:xfrm>
                <a:off x="2776" y="1632"/>
                <a:ext cx="2284" cy="0"/>
              </a:xfrm>
              <a:prstGeom prst="line">
                <a:avLst/>
              </a:prstGeom>
              <a:noFill/>
              <a:ln w="12700">
                <a:solidFill>
                  <a:srgbClr val="FF0000"/>
                </a:solidFill>
                <a:round/>
                <a:headEnd type="none" w="sm" len="sm"/>
                <a:tailEnd type="stealth" w="med" len="lg"/>
              </a:ln>
              <a:effectLst/>
            </p:spPr>
            <p:txBody>
              <a:bodyPr wrap="none" anchor="ctr"/>
              <a:lstStyle/>
              <a:p>
                <a:endParaRPr lang="fr-FR"/>
              </a:p>
            </p:txBody>
          </p:sp>
          <p:sp>
            <p:nvSpPr>
              <p:cNvPr id="1093644" name="Line 12"/>
              <p:cNvSpPr>
                <a:spLocks noChangeShapeType="1"/>
              </p:cNvSpPr>
              <p:nvPr/>
            </p:nvSpPr>
            <p:spPr bwMode="auto">
              <a:xfrm>
                <a:off x="2240" y="3030"/>
                <a:ext cx="2859" cy="0"/>
              </a:xfrm>
              <a:prstGeom prst="line">
                <a:avLst/>
              </a:prstGeom>
              <a:noFill/>
              <a:ln w="12700">
                <a:solidFill>
                  <a:srgbClr val="0000FF"/>
                </a:solidFill>
                <a:round/>
                <a:headEnd type="none" w="sm" len="sm"/>
                <a:tailEnd type="none" w="sm" len="sm"/>
              </a:ln>
              <a:effectLst/>
            </p:spPr>
            <p:txBody>
              <a:bodyPr wrap="none" anchor="ctr"/>
              <a:lstStyle/>
              <a:p>
                <a:endParaRPr lang="fr-FR"/>
              </a:p>
            </p:txBody>
          </p:sp>
          <p:sp>
            <p:nvSpPr>
              <p:cNvPr id="1093645" name="AutoShape 13"/>
              <p:cNvSpPr>
                <a:spLocks noChangeArrowheads="1"/>
              </p:cNvSpPr>
              <p:nvPr/>
            </p:nvSpPr>
            <p:spPr bwMode="auto">
              <a:xfrm>
                <a:off x="3951" y="1759"/>
                <a:ext cx="430" cy="691"/>
              </a:xfrm>
              <a:prstGeom prst="roundRect">
                <a:avLst>
                  <a:gd name="adj" fmla="val 12495"/>
                </a:avLst>
              </a:prstGeom>
              <a:noFill/>
              <a:ln w="12700">
                <a:solidFill>
                  <a:schemeClr val="tx1"/>
                </a:solidFill>
                <a:round/>
                <a:headEnd/>
                <a:tailEnd/>
              </a:ln>
              <a:effectLst/>
            </p:spPr>
            <p:txBody>
              <a:bodyPr wrap="none" anchor="ctr"/>
              <a:lstStyle/>
              <a:p>
                <a:endParaRPr lang="fr-FR"/>
              </a:p>
            </p:txBody>
          </p:sp>
          <p:sp>
            <p:nvSpPr>
              <p:cNvPr id="1093646" name="Line 14"/>
              <p:cNvSpPr>
                <a:spLocks noChangeShapeType="1"/>
              </p:cNvSpPr>
              <p:nvPr/>
            </p:nvSpPr>
            <p:spPr bwMode="auto">
              <a:xfrm flipH="1">
                <a:off x="4163" y="2653"/>
                <a:ext cx="1" cy="188"/>
              </a:xfrm>
              <a:prstGeom prst="line">
                <a:avLst/>
              </a:prstGeom>
              <a:noFill/>
              <a:ln w="12700">
                <a:solidFill>
                  <a:srgbClr val="FF0000"/>
                </a:solidFill>
                <a:round/>
                <a:headEnd type="none" w="sm" len="sm"/>
                <a:tailEnd type="none" w="sm" len="sm"/>
              </a:ln>
              <a:effectLst/>
            </p:spPr>
            <p:txBody>
              <a:bodyPr wrap="none" anchor="ctr"/>
              <a:lstStyle/>
              <a:p>
                <a:endParaRPr lang="fr-FR"/>
              </a:p>
            </p:txBody>
          </p:sp>
          <p:sp>
            <p:nvSpPr>
              <p:cNvPr id="1093647" name="Line 15"/>
              <p:cNvSpPr>
                <a:spLocks noChangeShapeType="1"/>
              </p:cNvSpPr>
              <p:nvPr/>
            </p:nvSpPr>
            <p:spPr bwMode="auto">
              <a:xfrm>
                <a:off x="3393" y="1632"/>
                <a:ext cx="0" cy="1110"/>
              </a:xfrm>
              <a:prstGeom prst="line">
                <a:avLst/>
              </a:prstGeom>
              <a:noFill/>
              <a:ln w="12700">
                <a:solidFill>
                  <a:srgbClr val="FF0000"/>
                </a:solidFill>
                <a:round/>
                <a:headEnd type="none" w="sm" len="sm"/>
                <a:tailEnd type="none" w="sm" len="sm"/>
              </a:ln>
              <a:effectLst/>
            </p:spPr>
            <p:txBody>
              <a:bodyPr wrap="none" anchor="ctr"/>
              <a:lstStyle/>
              <a:p>
                <a:endParaRPr lang="fr-FR"/>
              </a:p>
            </p:txBody>
          </p:sp>
          <p:sp>
            <p:nvSpPr>
              <p:cNvPr id="1093648" name="Line 16"/>
              <p:cNvSpPr>
                <a:spLocks noChangeShapeType="1"/>
              </p:cNvSpPr>
              <p:nvPr/>
            </p:nvSpPr>
            <p:spPr bwMode="auto">
              <a:xfrm>
                <a:off x="3393" y="2742"/>
                <a:ext cx="776" cy="0"/>
              </a:xfrm>
              <a:prstGeom prst="line">
                <a:avLst/>
              </a:prstGeom>
              <a:noFill/>
              <a:ln w="12700">
                <a:solidFill>
                  <a:srgbClr val="FF0000"/>
                </a:solidFill>
                <a:round/>
                <a:headEnd type="none" w="sm" len="sm"/>
                <a:tailEnd type="none" w="sm" len="sm"/>
              </a:ln>
              <a:effectLst/>
            </p:spPr>
            <p:txBody>
              <a:bodyPr wrap="none" anchor="ctr"/>
              <a:lstStyle/>
              <a:p>
                <a:endParaRPr lang="fr-FR"/>
              </a:p>
            </p:txBody>
          </p:sp>
          <p:sp>
            <p:nvSpPr>
              <p:cNvPr id="1093649" name="Line 17"/>
              <p:cNvSpPr>
                <a:spLocks noChangeShapeType="1"/>
              </p:cNvSpPr>
              <p:nvPr/>
            </p:nvSpPr>
            <p:spPr bwMode="auto">
              <a:xfrm flipV="1">
                <a:off x="4166" y="2454"/>
                <a:ext cx="0" cy="133"/>
              </a:xfrm>
              <a:prstGeom prst="line">
                <a:avLst/>
              </a:prstGeom>
              <a:noFill/>
              <a:ln w="12700">
                <a:solidFill>
                  <a:srgbClr val="FF0000"/>
                </a:solidFill>
                <a:round/>
                <a:headEnd type="none" w="sm" len="sm"/>
                <a:tailEnd type="none" w="sm" len="sm"/>
              </a:ln>
              <a:effectLst/>
            </p:spPr>
            <p:txBody>
              <a:bodyPr wrap="none" anchor="ctr"/>
              <a:lstStyle/>
              <a:p>
                <a:endParaRPr lang="fr-FR"/>
              </a:p>
            </p:txBody>
          </p:sp>
          <p:grpSp>
            <p:nvGrpSpPr>
              <p:cNvPr id="4" name="Group 18"/>
              <p:cNvGrpSpPr>
                <a:grpSpLocks/>
              </p:cNvGrpSpPr>
              <p:nvPr/>
            </p:nvGrpSpPr>
            <p:grpSpPr bwMode="auto">
              <a:xfrm>
                <a:off x="4130" y="2808"/>
                <a:ext cx="73" cy="156"/>
                <a:chOff x="3758" y="2350"/>
                <a:chExt cx="82" cy="164"/>
              </a:xfrm>
            </p:grpSpPr>
            <p:sp>
              <p:nvSpPr>
                <p:cNvPr id="1093651" name="AutoShape 19"/>
                <p:cNvSpPr>
                  <a:spLocks noChangeArrowheads="1"/>
                </p:cNvSpPr>
                <p:nvPr/>
              </p:nvSpPr>
              <p:spPr bwMode="auto">
                <a:xfrm rot="10800000">
                  <a:off x="3758" y="2350"/>
                  <a:ext cx="82" cy="78"/>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fr-FR"/>
                </a:p>
              </p:txBody>
            </p:sp>
            <p:sp>
              <p:nvSpPr>
                <p:cNvPr id="1093652" name="AutoShape 20"/>
                <p:cNvSpPr>
                  <a:spLocks noChangeArrowheads="1"/>
                </p:cNvSpPr>
                <p:nvPr/>
              </p:nvSpPr>
              <p:spPr bwMode="auto">
                <a:xfrm>
                  <a:off x="3758" y="2436"/>
                  <a:ext cx="82" cy="78"/>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fr-FR"/>
                </a:p>
              </p:txBody>
            </p:sp>
          </p:grpSp>
          <p:sp>
            <p:nvSpPr>
              <p:cNvPr id="1093653" name="Line 21"/>
              <p:cNvSpPr>
                <a:spLocks noChangeShapeType="1"/>
              </p:cNvSpPr>
              <p:nvPr/>
            </p:nvSpPr>
            <p:spPr bwMode="auto">
              <a:xfrm flipV="1">
                <a:off x="4146" y="1632"/>
                <a:ext cx="0" cy="127"/>
              </a:xfrm>
              <a:prstGeom prst="line">
                <a:avLst/>
              </a:prstGeom>
              <a:noFill/>
              <a:ln w="12700">
                <a:solidFill>
                  <a:srgbClr val="FF0000"/>
                </a:solidFill>
                <a:round/>
                <a:headEnd type="none" w="sm" len="sm"/>
                <a:tailEnd type="none" w="sm" len="sm"/>
              </a:ln>
              <a:effectLst/>
            </p:spPr>
            <p:txBody>
              <a:bodyPr wrap="none" anchor="ctr"/>
              <a:lstStyle/>
              <a:p>
                <a:endParaRPr lang="fr-FR"/>
              </a:p>
            </p:txBody>
          </p:sp>
          <p:sp>
            <p:nvSpPr>
              <p:cNvPr id="1093654" name="Line 22"/>
              <p:cNvSpPr>
                <a:spLocks noChangeShapeType="1"/>
              </p:cNvSpPr>
              <p:nvPr/>
            </p:nvSpPr>
            <p:spPr bwMode="auto">
              <a:xfrm>
                <a:off x="4850" y="1632"/>
                <a:ext cx="0" cy="1398"/>
              </a:xfrm>
              <a:prstGeom prst="line">
                <a:avLst/>
              </a:prstGeom>
              <a:noFill/>
              <a:ln w="12700">
                <a:solidFill>
                  <a:srgbClr val="0000FF"/>
                </a:solidFill>
                <a:round/>
                <a:headEnd type="none" w="sm" len="sm"/>
                <a:tailEnd type="none" w="sm" len="sm"/>
              </a:ln>
              <a:effectLst/>
            </p:spPr>
            <p:txBody>
              <a:bodyPr wrap="none" anchor="ctr"/>
              <a:lstStyle/>
              <a:p>
                <a:endParaRPr lang="fr-FR"/>
              </a:p>
            </p:txBody>
          </p:sp>
          <p:sp>
            <p:nvSpPr>
              <p:cNvPr id="1093655" name="Line 23"/>
              <p:cNvSpPr>
                <a:spLocks noChangeShapeType="1"/>
              </p:cNvSpPr>
              <p:nvPr/>
            </p:nvSpPr>
            <p:spPr bwMode="auto">
              <a:xfrm>
                <a:off x="4226" y="2619"/>
                <a:ext cx="8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56" name="Line 24"/>
              <p:cNvSpPr>
                <a:spLocks noChangeShapeType="1"/>
              </p:cNvSpPr>
              <p:nvPr/>
            </p:nvSpPr>
            <p:spPr bwMode="auto">
              <a:xfrm>
                <a:off x="4306" y="2619"/>
                <a:ext cx="0" cy="12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57" name="Line 25"/>
              <p:cNvSpPr>
                <a:spLocks noChangeShapeType="1"/>
              </p:cNvSpPr>
              <p:nvPr/>
            </p:nvSpPr>
            <p:spPr bwMode="auto">
              <a:xfrm>
                <a:off x="2930" y="1548"/>
                <a:ext cx="238" cy="0"/>
              </a:xfrm>
              <a:prstGeom prst="line">
                <a:avLst/>
              </a:prstGeom>
              <a:noFill/>
              <a:ln w="12700">
                <a:solidFill>
                  <a:schemeClr val="tx1"/>
                </a:solidFill>
                <a:round/>
                <a:headEnd type="none" w="sm" len="sm"/>
                <a:tailEnd type="stealth" w="med" len="lg"/>
              </a:ln>
              <a:effectLst/>
            </p:spPr>
            <p:txBody>
              <a:bodyPr wrap="none" anchor="ctr"/>
              <a:lstStyle/>
              <a:p>
                <a:endParaRPr lang="fr-FR"/>
              </a:p>
            </p:txBody>
          </p:sp>
          <p:sp>
            <p:nvSpPr>
              <p:cNvPr id="1093658" name="Line 26"/>
              <p:cNvSpPr>
                <a:spLocks noChangeShapeType="1"/>
              </p:cNvSpPr>
              <p:nvPr/>
            </p:nvSpPr>
            <p:spPr bwMode="auto">
              <a:xfrm>
                <a:off x="3631" y="2700"/>
                <a:ext cx="238" cy="0"/>
              </a:xfrm>
              <a:prstGeom prst="line">
                <a:avLst/>
              </a:prstGeom>
              <a:noFill/>
              <a:ln w="12700">
                <a:solidFill>
                  <a:schemeClr val="tx1"/>
                </a:solidFill>
                <a:round/>
                <a:headEnd type="none" w="sm" len="sm"/>
                <a:tailEnd type="stealth" w="med" len="lg"/>
              </a:ln>
              <a:effectLst/>
            </p:spPr>
            <p:txBody>
              <a:bodyPr wrap="none" anchor="ctr"/>
              <a:lstStyle/>
              <a:p>
                <a:endParaRPr lang="fr-FR"/>
              </a:p>
            </p:txBody>
          </p:sp>
          <p:sp>
            <p:nvSpPr>
              <p:cNvPr id="1093659" name="Oval 27"/>
              <p:cNvSpPr>
                <a:spLocks noChangeArrowheads="1"/>
              </p:cNvSpPr>
              <p:nvPr/>
            </p:nvSpPr>
            <p:spPr bwMode="auto">
              <a:xfrm>
                <a:off x="4906" y="2952"/>
                <a:ext cx="151" cy="156"/>
              </a:xfrm>
              <a:prstGeom prst="ellipse">
                <a:avLst/>
              </a:prstGeom>
              <a:solidFill>
                <a:schemeClr val="bg1"/>
              </a:solidFill>
              <a:ln w="12700">
                <a:solidFill>
                  <a:schemeClr val="tx1"/>
                </a:solidFill>
                <a:round/>
                <a:headEnd/>
                <a:tailEnd/>
              </a:ln>
              <a:effectLst/>
            </p:spPr>
            <p:txBody>
              <a:bodyPr wrap="none" anchor="ctr"/>
              <a:lstStyle/>
              <a:p>
                <a:endParaRPr lang="fr-FR"/>
              </a:p>
            </p:txBody>
          </p:sp>
          <p:sp>
            <p:nvSpPr>
              <p:cNvPr id="1093660" name="Line 28"/>
              <p:cNvSpPr>
                <a:spLocks noChangeShapeType="1"/>
              </p:cNvSpPr>
              <p:nvPr/>
            </p:nvSpPr>
            <p:spPr bwMode="auto">
              <a:xfrm flipH="1">
                <a:off x="4941" y="2988"/>
                <a:ext cx="80" cy="84"/>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61" name="Line 29"/>
              <p:cNvSpPr>
                <a:spLocks noChangeShapeType="1"/>
              </p:cNvSpPr>
              <p:nvPr/>
            </p:nvSpPr>
            <p:spPr bwMode="auto">
              <a:xfrm>
                <a:off x="4941" y="2988"/>
                <a:ext cx="80" cy="84"/>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62" name="Line 30"/>
              <p:cNvSpPr>
                <a:spLocks noChangeShapeType="1"/>
              </p:cNvSpPr>
              <p:nvPr/>
            </p:nvSpPr>
            <p:spPr bwMode="auto">
              <a:xfrm flipV="1">
                <a:off x="5099" y="2988"/>
                <a:ext cx="41" cy="42"/>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63" name="Line 31"/>
              <p:cNvSpPr>
                <a:spLocks noChangeShapeType="1"/>
              </p:cNvSpPr>
              <p:nvPr/>
            </p:nvSpPr>
            <p:spPr bwMode="auto">
              <a:xfrm>
                <a:off x="5099" y="3030"/>
                <a:ext cx="41" cy="42"/>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64" name="Rectangle 32"/>
              <p:cNvSpPr>
                <a:spLocks noChangeArrowheads="1"/>
              </p:cNvSpPr>
              <p:nvPr/>
            </p:nvSpPr>
            <p:spPr bwMode="auto">
              <a:xfrm>
                <a:off x="4658" y="3120"/>
                <a:ext cx="669" cy="204"/>
              </a:xfrm>
              <a:prstGeom prst="rect">
                <a:avLst/>
              </a:prstGeom>
              <a:noFill/>
              <a:ln w="9525">
                <a:noFill/>
                <a:miter lim="800000"/>
                <a:headEnd/>
                <a:tailEnd/>
              </a:ln>
              <a:effectLst/>
            </p:spPr>
            <p:txBody>
              <a:bodyPr lIns="78267" tIns="39133" rIns="78267" bIns="39133">
                <a:spAutoFit/>
              </a:bodyPr>
              <a:lstStyle/>
              <a:p>
                <a:pPr defTabSz="603250">
                  <a:spcBef>
                    <a:spcPct val="50000"/>
                  </a:spcBef>
                </a:pPr>
                <a:r>
                  <a:rPr lang="en-GB" sz="1600"/>
                  <a:t>compteur</a:t>
                </a:r>
              </a:p>
            </p:txBody>
          </p:sp>
          <p:sp>
            <p:nvSpPr>
              <p:cNvPr id="1093665" name="Rectangle 33"/>
              <p:cNvSpPr>
                <a:spLocks noChangeArrowheads="1"/>
              </p:cNvSpPr>
              <p:nvPr/>
            </p:nvSpPr>
            <p:spPr bwMode="auto">
              <a:xfrm>
                <a:off x="5064" y="1509"/>
                <a:ext cx="350" cy="204"/>
              </a:xfrm>
              <a:prstGeom prst="rect">
                <a:avLst/>
              </a:prstGeom>
              <a:noFill/>
              <a:ln w="9525">
                <a:noFill/>
                <a:miter lim="800000"/>
                <a:headEnd/>
                <a:tailEnd/>
              </a:ln>
              <a:effectLst/>
            </p:spPr>
            <p:txBody>
              <a:bodyPr lIns="78267" tIns="39133" rIns="78267" bIns="39133">
                <a:spAutoFit/>
              </a:bodyPr>
              <a:lstStyle/>
              <a:p>
                <a:pPr defTabSz="603250">
                  <a:spcBef>
                    <a:spcPct val="50000"/>
                  </a:spcBef>
                </a:pPr>
                <a:r>
                  <a:rPr lang="en-GB" sz="1600"/>
                  <a:t>ECS</a:t>
                </a:r>
              </a:p>
            </p:txBody>
          </p:sp>
          <p:sp>
            <p:nvSpPr>
              <p:cNvPr id="1093666" name="Rectangle 34"/>
              <p:cNvSpPr>
                <a:spLocks noChangeArrowheads="1"/>
              </p:cNvSpPr>
              <p:nvPr/>
            </p:nvSpPr>
            <p:spPr bwMode="auto">
              <a:xfrm>
                <a:off x="4368" y="2496"/>
                <a:ext cx="288" cy="209"/>
              </a:xfrm>
              <a:prstGeom prst="rect">
                <a:avLst/>
              </a:prstGeom>
              <a:noFill/>
              <a:ln w="9525">
                <a:noFill/>
                <a:miter lim="800000"/>
                <a:headEnd/>
                <a:tailEnd/>
              </a:ln>
              <a:effectLst/>
            </p:spPr>
            <p:txBody>
              <a:bodyPr lIns="84064" tIns="42033" rIns="84064" bIns="42033">
                <a:spAutoFit/>
              </a:bodyPr>
              <a:lstStyle/>
              <a:p>
                <a:pPr defTabSz="695325">
                  <a:spcBef>
                    <a:spcPct val="50000"/>
                  </a:spcBef>
                </a:pPr>
                <a:r>
                  <a:rPr lang="en-GB" sz="1600"/>
                  <a:t>g.s</a:t>
                </a:r>
              </a:p>
            </p:txBody>
          </p:sp>
          <p:grpSp>
            <p:nvGrpSpPr>
              <p:cNvPr id="5" name="Group 35"/>
              <p:cNvGrpSpPr>
                <a:grpSpLocks/>
              </p:cNvGrpSpPr>
              <p:nvPr/>
            </p:nvGrpSpPr>
            <p:grpSpPr bwMode="auto">
              <a:xfrm>
                <a:off x="4086" y="2582"/>
                <a:ext cx="154" cy="72"/>
                <a:chOff x="2744" y="3626"/>
                <a:chExt cx="154" cy="72"/>
              </a:xfrm>
            </p:grpSpPr>
            <p:sp>
              <p:nvSpPr>
                <p:cNvPr id="1093668" name="Rectangle 36"/>
                <p:cNvSpPr>
                  <a:spLocks noChangeArrowheads="1"/>
                </p:cNvSpPr>
                <p:nvPr/>
              </p:nvSpPr>
              <p:spPr bwMode="auto">
                <a:xfrm>
                  <a:off x="2747" y="3628"/>
                  <a:ext cx="151" cy="70"/>
                </a:xfrm>
                <a:prstGeom prst="rect">
                  <a:avLst/>
                </a:prstGeom>
                <a:solidFill>
                  <a:schemeClr val="bg1"/>
                </a:solidFill>
                <a:ln w="12700">
                  <a:solidFill>
                    <a:schemeClr val="tx1"/>
                  </a:solidFill>
                  <a:miter lim="800000"/>
                  <a:headEnd/>
                  <a:tailEnd/>
                </a:ln>
                <a:effectLst/>
              </p:spPr>
              <p:txBody>
                <a:bodyPr wrap="none" anchor="ctr"/>
                <a:lstStyle/>
                <a:p>
                  <a:endParaRPr lang="fr-FR"/>
                </a:p>
              </p:txBody>
            </p:sp>
            <p:sp>
              <p:nvSpPr>
                <p:cNvPr id="1093669" name="Line 37"/>
                <p:cNvSpPr>
                  <a:spLocks noChangeShapeType="1"/>
                </p:cNvSpPr>
                <p:nvPr/>
              </p:nvSpPr>
              <p:spPr bwMode="auto">
                <a:xfrm flipH="1">
                  <a:off x="2748" y="3626"/>
                  <a:ext cx="148" cy="68"/>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70" name="Line 38"/>
                <p:cNvSpPr>
                  <a:spLocks noChangeShapeType="1"/>
                </p:cNvSpPr>
                <p:nvPr/>
              </p:nvSpPr>
              <p:spPr bwMode="auto">
                <a:xfrm>
                  <a:off x="2744" y="3626"/>
                  <a:ext cx="154" cy="72"/>
                </a:xfrm>
                <a:prstGeom prst="line">
                  <a:avLst/>
                </a:prstGeom>
                <a:noFill/>
                <a:ln w="12700">
                  <a:solidFill>
                    <a:schemeClr val="tx1"/>
                  </a:solidFill>
                  <a:round/>
                  <a:headEnd type="none" w="sm" len="sm"/>
                  <a:tailEnd type="none" w="sm" len="sm"/>
                </a:ln>
                <a:effectLst/>
              </p:spPr>
              <p:txBody>
                <a:bodyPr wrap="none" anchor="ctr"/>
                <a:lstStyle/>
                <a:p>
                  <a:endParaRPr lang="fr-FR"/>
                </a:p>
              </p:txBody>
            </p:sp>
          </p:grpSp>
          <p:grpSp>
            <p:nvGrpSpPr>
              <p:cNvPr id="6" name="Group 39"/>
              <p:cNvGrpSpPr>
                <a:grpSpLocks/>
              </p:cNvGrpSpPr>
              <p:nvPr/>
            </p:nvGrpSpPr>
            <p:grpSpPr bwMode="auto">
              <a:xfrm>
                <a:off x="4773" y="1594"/>
                <a:ext cx="151" cy="115"/>
                <a:chOff x="4633" y="2266"/>
                <a:chExt cx="151" cy="115"/>
              </a:xfrm>
            </p:grpSpPr>
            <p:grpSp>
              <p:nvGrpSpPr>
                <p:cNvPr id="7" name="Group 40"/>
                <p:cNvGrpSpPr>
                  <a:grpSpLocks/>
                </p:cNvGrpSpPr>
                <p:nvPr/>
              </p:nvGrpSpPr>
              <p:grpSpPr bwMode="auto">
                <a:xfrm>
                  <a:off x="4633" y="2266"/>
                  <a:ext cx="151" cy="74"/>
                  <a:chOff x="4272" y="1068"/>
                  <a:chExt cx="170" cy="78"/>
                </a:xfrm>
              </p:grpSpPr>
              <p:sp>
                <p:nvSpPr>
                  <p:cNvPr id="1093673" name="AutoShape 41"/>
                  <p:cNvSpPr>
                    <a:spLocks noChangeArrowheads="1"/>
                  </p:cNvSpPr>
                  <p:nvPr/>
                </p:nvSpPr>
                <p:spPr bwMode="auto">
                  <a:xfrm rot="5400000">
                    <a:off x="4274" y="1066"/>
                    <a:ext cx="78" cy="82"/>
                  </a:xfrm>
                  <a:prstGeom prst="triangle">
                    <a:avLst>
                      <a:gd name="adj" fmla="val 49995"/>
                    </a:avLst>
                  </a:prstGeom>
                  <a:solidFill>
                    <a:schemeClr val="bg1"/>
                  </a:solidFill>
                  <a:ln w="12700">
                    <a:solidFill>
                      <a:schemeClr val="tx1"/>
                    </a:solidFill>
                    <a:miter lim="800000"/>
                    <a:headEnd/>
                    <a:tailEnd/>
                  </a:ln>
                  <a:effectLst/>
                </p:spPr>
                <p:txBody>
                  <a:bodyPr wrap="none" anchor="ctr"/>
                  <a:lstStyle/>
                  <a:p>
                    <a:endParaRPr lang="fr-FR"/>
                  </a:p>
                </p:txBody>
              </p:sp>
              <p:sp>
                <p:nvSpPr>
                  <p:cNvPr id="1093674" name="AutoShape 42"/>
                  <p:cNvSpPr>
                    <a:spLocks noChangeArrowheads="1"/>
                  </p:cNvSpPr>
                  <p:nvPr/>
                </p:nvSpPr>
                <p:spPr bwMode="auto">
                  <a:xfrm rot="16200000">
                    <a:off x="4363" y="1067"/>
                    <a:ext cx="78" cy="80"/>
                  </a:xfrm>
                  <a:prstGeom prst="triangle">
                    <a:avLst>
                      <a:gd name="adj" fmla="val 49995"/>
                    </a:avLst>
                  </a:prstGeom>
                  <a:solidFill>
                    <a:schemeClr val="bg1"/>
                  </a:solidFill>
                  <a:ln w="12700">
                    <a:solidFill>
                      <a:schemeClr val="tx1"/>
                    </a:solidFill>
                    <a:miter lim="800000"/>
                    <a:headEnd/>
                    <a:tailEnd/>
                  </a:ln>
                  <a:effectLst/>
                </p:spPr>
                <p:txBody>
                  <a:bodyPr wrap="none" anchor="ctr"/>
                  <a:lstStyle/>
                  <a:p>
                    <a:endParaRPr lang="fr-FR"/>
                  </a:p>
                </p:txBody>
              </p:sp>
            </p:grpSp>
            <p:sp>
              <p:nvSpPr>
                <p:cNvPr id="1093675" name="AutoShape 43"/>
                <p:cNvSpPr>
                  <a:spLocks noChangeArrowheads="1"/>
                </p:cNvSpPr>
                <p:nvPr/>
              </p:nvSpPr>
              <p:spPr bwMode="auto">
                <a:xfrm>
                  <a:off x="4672" y="2307"/>
                  <a:ext cx="73" cy="74"/>
                </a:xfrm>
                <a:prstGeom prst="triangle">
                  <a:avLst>
                    <a:gd name="adj" fmla="val 49995"/>
                  </a:avLst>
                </a:prstGeom>
                <a:solidFill>
                  <a:schemeClr val="bg1"/>
                </a:solidFill>
                <a:ln w="12700">
                  <a:solidFill>
                    <a:schemeClr val="tx1"/>
                  </a:solidFill>
                  <a:miter lim="800000"/>
                  <a:headEnd/>
                  <a:tailEnd/>
                </a:ln>
                <a:effectLst/>
              </p:spPr>
              <p:txBody>
                <a:bodyPr wrap="none" anchor="ctr"/>
                <a:lstStyle/>
                <a:p>
                  <a:endParaRPr lang="fr-FR"/>
                </a:p>
              </p:txBody>
            </p:sp>
            <p:sp>
              <p:nvSpPr>
                <p:cNvPr id="1093676" name="Freeform 44"/>
                <p:cNvSpPr>
                  <a:spLocks/>
                </p:cNvSpPr>
                <p:nvPr/>
              </p:nvSpPr>
              <p:spPr bwMode="auto">
                <a:xfrm>
                  <a:off x="4708" y="2310"/>
                  <a:ext cx="32" cy="68"/>
                </a:xfrm>
                <a:custGeom>
                  <a:avLst/>
                  <a:gdLst/>
                  <a:ahLst/>
                  <a:cxnLst>
                    <a:cxn ang="0">
                      <a:pos x="0" y="0"/>
                    </a:cxn>
                    <a:cxn ang="0">
                      <a:pos x="0" y="68"/>
                    </a:cxn>
                    <a:cxn ang="0">
                      <a:pos x="32" y="66"/>
                    </a:cxn>
                    <a:cxn ang="0">
                      <a:pos x="0" y="0"/>
                    </a:cxn>
                  </a:cxnLst>
                  <a:rect l="0" t="0" r="r" b="b"/>
                  <a:pathLst>
                    <a:path w="32" h="68">
                      <a:moveTo>
                        <a:pt x="0" y="0"/>
                      </a:moveTo>
                      <a:lnTo>
                        <a:pt x="0" y="68"/>
                      </a:lnTo>
                      <a:lnTo>
                        <a:pt x="32" y="66"/>
                      </a:lnTo>
                      <a:lnTo>
                        <a:pt x="0" y="0"/>
                      </a:lnTo>
                      <a:close/>
                    </a:path>
                  </a:pathLst>
                </a:custGeom>
                <a:solidFill>
                  <a:schemeClr val="tx1"/>
                </a:solidFill>
                <a:ln w="3175" cap="flat" cmpd="sng">
                  <a:solidFill>
                    <a:schemeClr val="tx1"/>
                  </a:solidFill>
                  <a:prstDash val="solid"/>
                  <a:round/>
                  <a:headEnd type="none" w="sm" len="sm"/>
                  <a:tailEnd type="none" w="sm" len="sm"/>
                </a:ln>
                <a:effectLst/>
              </p:spPr>
              <p:txBody>
                <a:bodyPr wrap="none" anchor="ctr"/>
                <a:lstStyle/>
                <a:p>
                  <a:endParaRPr lang="fr-FR"/>
                </a:p>
              </p:txBody>
            </p:sp>
            <p:sp>
              <p:nvSpPr>
                <p:cNvPr id="1093677" name="Freeform 45"/>
                <p:cNvSpPr>
                  <a:spLocks/>
                </p:cNvSpPr>
                <p:nvPr/>
              </p:nvSpPr>
              <p:spPr bwMode="auto">
                <a:xfrm rot="5400000">
                  <a:off x="4652" y="2282"/>
                  <a:ext cx="32" cy="68"/>
                </a:xfrm>
                <a:custGeom>
                  <a:avLst/>
                  <a:gdLst/>
                  <a:ahLst/>
                  <a:cxnLst>
                    <a:cxn ang="0">
                      <a:pos x="0" y="0"/>
                    </a:cxn>
                    <a:cxn ang="0">
                      <a:pos x="0" y="68"/>
                    </a:cxn>
                    <a:cxn ang="0">
                      <a:pos x="32" y="66"/>
                    </a:cxn>
                    <a:cxn ang="0">
                      <a:pos x="0" y="0"/>
                    </a:cxn>
                  </a:cxnLst>
                  <a:rect l="0" t="0" r="r" b="b"/>
                  <a:pathLst>
                    <a:path w="32" h="68">
                      <a:moveTo>
                        <a:pt x="0" y="0"/>
                      </a:moveTo>
                      <a:lnTo>
                        <a:pt x="0" y="68"/>
                      </a:lnTo>
                      <a:lnTo>
                        <a:pt x="32" y="66"/>
                      </a:lnTo>
                      <a:lnTo>
                        <a:pt x="0" y="0"/>
                      </a:lnTo>
                      <a:close/>
                    </a:path>
                  </a:pathLst>
                </a:custGeom>
                <a:solidFill>
                  <a:schemeClr val="tx1"/>
                </a:solidFill>
                <a:ln w="3175" cap="flat" cmpd="sng">
                  <a:solidFill>
                    <a:schemeClr val="tx1"/>
                  </a:solidFill>
                  <a:prstDash val="solid"/>
                  <a:round/>
                  <a:headEnd type="none" w="sm" len="sm"/>
                  <a:tailEnd type="none" w="sm" len="sm"/>
                </a:ln>
                <a:effectLst/>
              </p:spPr>
              <p:txBody>
                <a:bodyPr wrap="none" anchor="ctr"/>
                <a:lstStyle/>
                <a:p>
                  <a:endParaRPr lang="fr-FR"/>
                </a:p>
              </p:txBody>
            </p:sp>
          </p:grpSp>
          <p:sp>
            <p:nvSpPr>
              <p:cNvPr id="1093678" name="Freeform 46"/>
              <p:cNvSpPr>
                <a:spLocks/>
              </p:cNvSpPr>
              <p:nvPr/>
            </p:nvSpPr>
            <p:spPr bwMode="auto">
              <a:xfrm>
                <a:off x="4082" y="2256"/>
                <a:ext cx="384" cy="153"/>
              </a:xfrm>
              <a:custGeom>
                <a:avLst/>
                <a:gdLst/>
                <a:ahLst/>
                <a:cxnLst>
                  <a:cxn ang="0">
                    <a:pos x="381" y="0"/>
                  </a:cxn>
                  <a:cxn ang="0">
                    <a:pos x="0" y="0"/>
                  </a:cxn>
                  <a:cxn ang="0">
                    <a:pos x="165" y="44"/>
                  </a:cxn>
                  <a:cxn ang="0">
                    <a:pos x="6" y="81"/>
                  </a:cxn>
                  <a:cxn ang="0">
                    <a:pos x="162" y="117"/>
                  </a:cxn>
                  <a:cxn ang="0">
                    <a:pos x="6" y="150"/>
                  </a:cxn>
                  <a:cxn ang="0">
                    <a:pos x="384" y="153"/>
                  </a:cxn>
                </a:cxnLst>
                <a:rect l="0" t="0" r="r" b="b"/>
                <a:pathLst>
                  <a:path w="384" h="153">
                    <a:moveTo>
                      <a:pt x="381" y="0"/>
                    </a:moveTo>
                    <a:lnTo>
                      <a:pt x="0" y="0"/>
                    </a:lnTo>
                    <a:lnTo>
                      <a:pt x="165" y="44"/>
                    </a:lnTo>
                    <a:lnTo>
                      <a:pt x="6" y="81"/>
                    </a:lnTo>
                    <a:lnTo>
                      <a:pt x="162" y="117"/>
                    </a:lnTo>
                    <a:lnTo>
                      <a:pt x="6" y="150"/>
                    </a:lnTo>
                    <a:lnTo>
                      <a:pt x="384" y="153"/>
                    </a:lnTo>
                  </a:path>
                </a:pathLst>
              </a:custGeom>
              <a:noFill/>
              <a:ln w="12700" cap="flat" cmpd="sng">
                <a:solidFill>
                  <a:schemeClr val="tx1"/>
                </a:solidFill>
                <a:prstDash val="solid"/>
                <a:round/>
                <a:headEnd type="none" w="sm" len="sm"/>
                <a:tailEnd type="none" w="sm" len="sm"/>
              </a:ln>
              <a:effectLst/>
            </p:spPr>
            <p:txBody>
              <a:bodyPr wrap="none" anchor="ctr"/>
              <a:lstStyle/>
              <a:p>
                <a:endParaRPr lang="fr-FR"/>
              </a:p>
            </p:txBody>
          </p:sp>
          <p:sp>
            <p:nvSpPr>
              <p:cNvPr id="1093679" name="Text Box 47"/>
              <p:cNvSpPr txBox="1">
                <a:spLocks noChangeArrowheads="1"/>
              </p:cNvSpPr>
              <p:nvPr/>
            </p:nvSpPr>
            <p:spPr bwMode="auto">
              <a:xfrm>
                <a:off x="3928" y="1879"/>
                <a:ext cx="447" cy="194"/>
              </a:xfrm>
              <a:prstGeom prst="rect">
                <a:avLst/>
              </a:prstGeom>
              <a:noFill/>
              <a:ln w="12700">
                <a:noFill/>
                <a:miter lim="800000"/>
                <a:headEnd type="none" w="sm" len="sm"/>
                <a:tailEnd type="none" w="sm" len="sm"/>
              </a:ln>
              <a:effectLst/>
            </p:spPr>
            <p:txBody>
              <a:bodyPr wrap="none">
                <a:spAutoFit/>
              </a:bodyPr>
              <a:lstStyle/>
              <a:p>
                <a:pPr defTabSz="762000"/>
                <a:r>
                  <a:rPr lang="fr-FR" sz="1400"/>
                  <a:t>Appoint</a:t>
                </a:r>
              </a:p>
            </p:txBody>
          </p:sp>
          <p:grpSp>
            <p:nvGrpSpPr>
              <p:cNvPr id="8" name="Group 48"/>
              <p:cNvGrpSpPr>
                <a:grpSpLocks/>
              </p:cNvGrpSpPr>
              <p:nvPr/>
            </p:nvGrpSpPr>
            <p:grpSpPr bwMode="auto">
              <a:xfrm>
                <a:off x="4265" y="2719"/>
                <a:ext cx="119" cy="218"/>
                <a:chOff x="2763" y="3763"/>
                <a:chExt cx="119" cy="218"/>
              </a:xfrm>
            </p:grpSpPr>
            <p:sp>
              <p:nvSpPr>
                <p:cNvPr id="1093681" name="Line 49"/>
                <p:cNvSpPr>
                  <a:spLocks noChangeShapeType="1"/>
                </p:cNvSpPr>
                <p:nvPr/>
              </p:nvSpPr>
              <p:spPr bwMode="auto">
                <a:xfrm>
                  <a:off x="2763" y="3765"/>
                  <a:ext cx="59" cy="6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82" name="Line 50"/>
                <p:cNvSpPr>
                  <a:spLocks noChangeShapeType="1"/>
                </p:cNvSpPr>
                <p:nvPr/>
              </p:nvSpPr>
              <p:spPr bwMode="auto">
                <a:xfrm flipV="1">
                  <a:off x="2821" y="3763"/>
                  <a:ext cx="61" cy="6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3683" name="Line 51"/>
                <p:cNvSpPr>
                  <a:spLocks noChangeShapeType="1"/>
                </p:cNvSpPr>
                <p:nvPr/>
              </p:nvSpPr>
              <p:spPr bwMode="auto">
                <a:xfrm>
                  <a:off x="2822" y="3825"/>
                  <a:ext cx="0" cy="156"/>
                </a:xfrm>
                <a:prstGeom prst="line">
                  <a:avLst/>
                </a:prstGeom>
                <a:noFill/>
                <a:ln w="12700">
                  <a:solidFill>
                    <a:schemeClr val="tx1"/>
                  </a:solidFill>
                  <a:round/>
                  <a:headEnd type="none" w="sm" len="sm"/>
                  <a:tailEnd type="none" w="sm" len="sm"/>
                </a:ln>
                <a:effectLst/>
              </p:spPr>
              <p:txBody>
                <a:bodyPr wrap="none" anchor="ctr"/>
                <a:lstStyle/>
                <a:p>
                  <a:endParaRPr lang="fr-FR"/>
                </a:p>
              </p:txBody>
            </p:sp>
          </p:grpSp>
          <p:sp>
            <p:nvSpPr>
              <p:cNvPr id="1093684" name="Rectangle 52"/>
              <p:cNvSpPr>
                <a:spLocks noChangeArrowheads="1"/>
              </p:cNvSpPr>
              <p:nvPr/>
            </p:nvSpPr>
            <p:spPr bwMode="auto">
              <a:xfrm>
                <a:off x="4423" y="1200"/>
                <a:ext cx="793" cy="330"/>
              </a:xfrm>
              <a:prstGeom prst="rect">
                <a:avLst/>
              </a:prstGeom>
              <a:noFill/>
              <a:ln w="12700">
                <a:noFill/>
                <a:miter lim="800000"/>
                <a:headEnd/>
                <a:tailEnd/>
              </a:ln>
              <a:effectLst/>
            </p:spPr>
            <p:txBody>
              <a:bodyPr wrap="none">
                <a:spAutoFit/>
              </a:bodyPr>
              <a:lstStyle/>
              <a:p>
                <a:pPr algn="ctr" defTabSz="762000"/>
                <a:r>
                  <a:rPr lang="en-GB" sz="1400"/>
                  <a:t>Limiteur</a:t>
                </a:r>
              </a:p>
              <a:p>
                <a:pPr algn="ctr" defTabSz="762000"/>
                <a:r>
                  <a:rPr lang="en-GB" sz="1400"/>
                  <a:t> thermostatique</a:t>
                </a:r>
              </a:p>
            </p:txBody>
          </p:sp>
          <p:sp>
            <p:nvSpPr>
              <p:cNvPr id="1093685" name="Line 53"/>
              <p:cNvSpPr>
                <a:spLocks noChangeShapeType="1"/>
              </p:cNvSpPr>
              <p:nvPr/>
            </p:nvSpPr>
            <p:spPr bwMode="auto">
              <a:xfrm>
                <a:off x="2240" y="2244"/>
                <a:ext cx="0" cy="786"/>
              </a:xfrm>
              <a:prstGeom prst="line">
                <a:avLst/>
              </a:prstGeom>
              <a:noFill/>
              <a:ln w="12700">
                <a:solidFill>
                  <a:srgbClr val="0000FF"/>
                </a:solidFill>
                <a:round/>
                <a:headEnd type="none" w="sm" len="sm"/>
                <a:tailEnd type="none" w="sm" len="sm"/>
              </a:ln>
              <a:effectLst/>
            </p:spPr>
            <p:txBody>
              <a:bodyPr wrap="none" anchor="ctr"/>
              <a:lstStyle/>
              <a:p>
                <a:endParaRPr lang="fr-FR"/>
              </a:p>
            </p:txBody>
          </p:sp>
          <p:sp>
            <p:nvSpPr>
              <p:cNvPr id="1093686" name="Freeform 54"/>
              <p:cNvSpPr>
                <a:spLocks/>
              </p:cNvSpPr>
              <p:nvPr/>
            </p:nvSpPr>
            <p:spPr bwMode="auto">
              <a:xfrm>
                <a:off x="2318" y="1632"/>
                <a:ext cx="468" cy="534"/>
              </a:xfrm>
              <a:custGeom>
                <a:avLst/>
                <a:gdLst/>
                <a:ahLst/>
                <a:cxnLst>
                  <a:cxn ang="0">
                    <a:pos x="0" y="528"/>
                  </a:cxn>
                  <a:cxn ang="0">
                    <a:pos x="456" y="528"/>
                  </a:cxn>
                  <a:cxn ang="0">
                    <a:pos x="456" y="0"/>
                  </a:cxn>
                </a:cxnLst>
                <a:rect l="0" t="0" r="r" b="b"/>
                <a:pathLst>
                  <a:path w="456" h="528">
                    <a:moveTo>
                      <a:pt x="0" y="528"/>
                    </a:moveTo>
                    <a:lnTo>
                      <a:pt x="456" y="528"/>
                    </a:lnTo>
                    <a:lnTo>
                      <a:pt x="456" y="0"/>
                    </a:lnTo>
                  </a:path>
                </a:pathLst>
              </a:custGeom>
              <a:noFill/>
              <a:ln w="12700" cap="flat" cmpd="sng">
                <a:solidFill>
                  <a:srgbClr val="FF0000"/>
                </a:solidFill>
                <a:prstDash val="solid"/>
                <a:round/>
                <a:headEnd type="none" w="sm" len="sm"/>
                <a:tailEnd type="none" w="sm" len="sm"/>
              </a:ln>
              <a:effectLst/>
            </p:spPr>
            <p:txBody>
              <a:bodyPr wrap="none" anchor="ctr"/>
              <a:lstStyle/>
              <a:p>
                <a:endParaRPr lang="fr-FR"/>
              </a:p>
            </p:txBody>
          </p:sp>
          <p:sp>
            <p:nvSpPr>
              <p:cNvPr id="1093687" name="Line 55"/>
              <p:cNvSpPr>
                <a:spLocks noChangeShapeType="1"/>
              </p:cNvSpPr>
              <p:nvPr/>
            </p:nvSpPr>
            <p:spPr bwMode="auto">
              <a:xfrm flipH="1">
                <a:off x="2978" y="3120"/>
                <a:ext cx="238" cy="0"/>
              </a:xfrm>
              <a:prstGeom prst="line">
                <a:avLst/>
              </a:prstGeom>
              <a:noFill/>
              <a:ln w="12700">
                <a:solidFill>
                  <a:schemeClr val="tx1"/>
                </a:solidFill>
                <a:round/>
                <a:headEnd type="none" w="sm" len="sm"/>
                <a:tailEnd type="stealth" w="med" len="lg"/>
              </a:ln>
              <a:effectLst/>
            </p:spPr>
            <p:txBody>
              <a:bodyPr wrap="none" anchor="ctr"/>
              <a:lstStyle/>
              <a:p>
                <a:endParaRPr lang="fr-FR"/>
              </a:p>
            </p:txBody>
          </p:sp>
          <p:graphicFrame>
            <p:nvGraphicFramePr>
              <p:cNvPr id="1093688" name="Object 56"/>
              <p:cNvGraphicFramePr>
                <a:graphicFrameLocks noChangeAspect="1"/>
              </p:cNvGraphicFramePr>
              <p:nvPr/>
            </p:nvGraphicFramePr>
            <p:xfrm>
              <a:off x="720" y="1392"/>
              <a:ext cx="624" cy="595"/>
            </p:xfrm>
            <a:graphic>
              <a:graphicData uri="http://schemas.openxmlformats.org/presentationml/2006/ole">
                <mc:AlternateContent xmlns:mc="http://schemas.openxmlformats.org/markup-compatibility/2006">
                  <mc:Choice xmlns:v="urn:schemas-microsoft-com:vml" Requires="v">
                    <p:oleObj spid="_x0000_s9220" name="Clip" r:id="rId5" imgW="469087" imgH="446227" progId="">
                      <p:embed/>
                    </p:oleObj>
                  </mc:Choice>
                  <mc:Fallback>
                    <p:oleObj name="Clip" r:id="rId5" imgW="469087" imgH="446227"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1392"/>
                            <a:ext cx="624" cy="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57"/>
              <p:cNvGrpSpPr>
                <a:grpSpLocks/>
              </p:cNvGrpSpPr>
              <p:nvPr/>
            </p:nvGrpSpPr>
            <p:grpSpPr bwMode="auto">
              <a:xfrm>
                <a:off x="3312" y="1594"/>
                <a:ext cx="152" cy="134"/>
                <a:chOff x="3312" y="1594"/>
                <a:chExt cx="152" cy="134"/>
              </a:xfrm>
            </p:grpSpPr>
            <p:sp>
              <p:nvSpPr>
                <p:cNvPr id="1093690" name="AutoShape 58"/>
                <p:cNvSpPr>
                  <a:spLocks noChangeArrowheads="1"/>
                </p:cNvSpPr>
                <p:nvPr/>
              </p:nvSpPr>
              <p:spPr bwMode="auto">
                <a:xfrm>
                  <a:off x="3350" y="1636"/>
                  <a:ext cx="73" cy="92"/>
                </a:xfrm>
                <a:prstGeom prst="triangle">
                  <a:avLst>
                    <a:gd name="adj" fmla="val 49995"/>
                  </a:avLst>
                </a:prstGeom>
                <a:solidFill>
                  <a:schemeClr val="bg1"/>
                </a:solidFill>
                <a:ln w="12700">
                  <a:solidFill>
                    <a:schemeClr val="tx1"/>
                  </a:solidFill>
                  <a:miter lim="800000"/>
                  <a:headEnd/>
                  <a:tailEnd/>
                </a:ln>
                <a:effectLst/>
              </p:spPr>
              <p:txBody>
                <a:bodyPr wrap="none" anchor="ctr"/>
                <a:lstStyle/>
                <a:p>
                  <a:endParaRPr lang="fr-FR"/>
                </a:p>
              </p:txBody>
            </p:sp>
            <p:sp>
              <p:nvSpPr>
                <p:cNvPr id="1093691" name="AutoShape 59"/>
                <p:cNvSpPr>
                  <a:spLocks noChangeArrowheads="1"/>
                </p:cNvSpPr>
                <p:nvPr/>
              </p:nvSpPr>
              <p:spPr bwMode="auto">
                <a:xfrm rot="5400000">
                  <a:off x="3311" y="1595"/>
                  <a:ext cx="74" cy="72"/>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fr-FR"/>
                </a:p>
              </p:txBody>
            </p:sp>
            <p:sp>
              <p:nvSpPr>
                <p:cNvPr id="1093692" name="AutoShape 60"/>
                <p:cNvSpPr>
                  <a:spLocks noChangeArrowheads="1"/>
                </p:cNvSpPr>
                <p:nvPr/>
              </p:nvSpPr>
              <p:spPr bwMode="auto">
                <a:xfrm rot="16200000">
                  <a:off x="3391" y="1594"/>
                  <a:ext cx="74" cy="73"/>
                </a:xfrm>
                <a:prstGeom prst="triangle">
                  <a:avLst>
                    <a:gd name="adj" fmla="val 49995"/>
                  </a:avLst>
                </a:prstGeom>
                <a:solidFill>
                  <a:schemeClr val="bg1"/>
                </a:solidFill>
                <a:ln w="12700">
                  <a:solidFill>
                    <a:schemeClr val="tx1"/>
                  </a:solidFill>
                  <a:miter lim="800000"/>
                  <a:headEnd/>
                  <a:tailEnd/>
                </a:ln>
                <a:effectLst/>
              </p:spPr>
              <p:txBody>
                <a:bodyPr wrap="none" anchor="ctr"/>
                <a:lstStyle/>
                <a:p>
                  <a:endParaRPr lang="fr-FR"/>
                </a:p>
              </p:txBody>
            </p:sp>
          </p:grpSp>
          <p:sp>
            <p:nvSpPr>
              <p:cNvPr id="1093693" name="Line 61"/>
              <p:cNvSpPr>
                <a:spLocks noChangeShapeType="1"/>
              </p:cNvSpPr>
              <p:nvPr/>
            </p:nvSpPr>
            <p:spPr bwMode="auto">
              <a:xfrm>
                <a:off x="3648" y="1680"/>
                <a:ext cx="238" cy="0"/>
              </a:xfrm>
              <a:prstGeom prst="line">
                <a:avLst/>
              </a:prstGeom>
              <a:noFill/>
              <a:ln w="12700">
                <a:solidFill>
                  <a:schemeClr val="tx1"/>
                </a:solidFill>
                <a:round/>
                <a:headEnd type="none" w="sm" len="sm"/>
                <a:tailEnd type="stealth" w="med" len="lg"/>
              </a:ln>
              <a:effectLst/>
            </p:spPr>
            <p:txBody>
              <a:bodyPr wrap="none" anchor="ctr"/>
              <a:lstStyle/>
              <a:p>
                <a:endParaRPr lang="fr-FR"/>
              </a:p>
            </p:txBody>
          </p:sp>
          <p:sp>
            <p:nvSpPr>
              <p:cNvPr id="1093694" name="Line 62"/>
              <p:cNvSpPr>
                <a:spLocks noChangeShapeType="1"/>
              </p:cNvSpPr>
              <p:nvPr/>
            </p:nvSpPr>
            <p:spPr bwMode="auto">
              <a:xfrm>
                <a:off x="3631" y="2700"/>
                <a:ext cx="238" cy="0"/>
              </a:xfrm>
              <a:prstGeom prst="line">
                <a:avLst/>
              </a:prstGeom>
              <a:noFill/>
              <a:ln w="12700">
                <a:solidFill>
                  <a:schemeClr val="tx1"/>
                </a:solidFill>
                <a:round/>
                <a:headEnd type="none" w="sm" len="sm"/>
                <a:tailEnd type="stealth" w="med" len="lg"/>
              </a:ln>
              <a:effectLst/>
            </p:spPr>
            <p:txBody>
              <a:bodyPr wrap="none" anchor="ctr"/>
              <a:lstStyle/>
              <a:p>
                <a:endParaRPr lang="fr-FR"/>
              </a:p>
            </p:txBody>
          </p:sp>
          <p:sp>
            <p:nvSpPr>
              <p:cNvPr id="1093695" name="Rectangle 63"/>
              <p:cNvSpPr>
                <a:spLocks noChangeArrowheads="1"/>
              </p:cNvSpPr>
              <p:nvPr/>
            </p:nvSpPr>
            <p:spPr bwMode="auto">
              <a:xfrm>
                <a:off x="2976" y="1344"/>
                <a:ext cx="1104" cy="209"/>
              </a:xfrm>
              <a:prstGeom prst="rect">
                <a:avLst/>
              </a:prstGeom>
              <a:noFill/>
              <a:ln w="9525">
                <a:noFill/>
                <a:miter lim="800000"/>
                <a:headEnd/>
                <a:tailEnd/>
              </a:ln>
              <a:effectLst/>
            </p:spPr>
            <p:txBody>
              <a:bodyPr lIns="84064" tIns="42033" rIns="84064" bIns="42033">
                <a:spAutoFit/>
              </a:bodyPr>
              <a:lstStyle/>
              <a:p>
                <a:pPr defTabSz="695325">
                  <a:spcBef>
                    <a:spcPct val="50000"/>
                  </a:spcBef>
                </a:pPr>
                <a:r>
                  <a:rPr lang="en-GB" sz="1600" dirty="0"/>
                  <a:t>V3V </a:t>
                </a:r>
                <a:r>
                  <a:rPr lang="en-GB" sz="1600" dirty="0" err="1"/>
                  <a:t>manuelle</a:t>
                </a:r>
                <a:endParaRPr lang="en-GB" sz="1600" dirty="0"/>
              </a:p>
            </p:txBody>
          </p:sp>
          <p:sp>
            <p:nvSpPr>
              <p:cNvPr id="1093696" name="Text Box 64"/>
              <p:cNvSpPr txBox="1">
                <a:spLocks noChangeArrowheads="1"/>
              </p:cNvSpPr>
              <p:nvPr/>
            </p:nvSpPr>
            <p:spPr bwMode="auto">
              <a:xfrm>
                <a:off x="3623" y="1728"/>
                <a:ext cx="244" cy="194"/>
              </a:xfrm>
              <a:prstGeom prst="rect">
                <a:avLst/>
              </a:prstGeom>
              <a:noFill/>
              <a:ln w="12700">
                <a:noFill/>
                <a:miter lim="800000"/>
                <a:headEnd type="none" w="sm" len="sm"/>
                <a:tailEnd type="none" w="sm" len="sm"/>
              </a:ln>
              <a:effectLst/>
            </p:spPr>
            <p:txBody>
              <a:bodyPr wrap="none">
                <a:spAutoFit/>
              </a:bodyPr>
              <a:lstStyle/>
              <a:p>
                <a:pPr defTabSz="762000"/>
                <a:r>
                  <a:rPr lang="fr-FR" sz="1400"/>
                  <a:t>Eté</a:t>
                </a:r>
              </a:p>
            </p:txBody>
          </p:sp>
          <p:sp>
            <p:nvSpPr>
              <p:cNvPr id="1093697" name="Text Box 65"/>
              <p:cNvSpPr txBox="1">
                <a:spLocks noChangeArrowheads="1"/>
              </p:cNvSpPr>
              <p:nvPr/>
            </p:nvSpPr>
            <p:spPr bwMode="auto">
              <a:xfrm>
                <a:off x="3456" y="2362"/>
                <a:ext cx="513" cy="330"/>
              </a:xfrm>
              <a:prstGeom prst="rect">
                <a:avLst/>
              </a:prstGeom>
              <a:noFill/>
              <a:ln w="12700">
                <a:noFill/>
                <a:miter lim="800000"/>
                <a:headEnd type="none" w="sm" len="sm"/>
                <a:tailEnd type="none" w="sm" len="sm"/>
              </a:ln>
              <a:effectLst/>
            </p:spPr>
            <p:txBody>
              <a:bodyPr wrap="none">
                <a:spAutoFit/>
              </a:bodyPr>
              <a:lstStyle/>
              <a:p>
                <a:pPr defTabSz="762000"/>
                <a:r>
                  <a:rPr lang="fr-FR" sz="1400"/>
                  <a:t>Hiver,</a:t>
                </a:r>
              </a:p>
              <a:p>
                <a:pPr defTabSz="762000"/>
                <a:r>
                  <a:rPr lang="fr-FR" sz="1400"/>
                  <a:t>mi-saison</a:t>
                </a:r>
              </a:p>
            </p:txBody>
          </p:sp>
        </p:grpSp>
      </p:grpSp>
      <p:grpSp>
        <p:nvGrpSpPr>
          <p:cNvPr id="10" name="Group 66"/>
          <p:cNvGrpSpPr>
            <a:grpSpLocks/>
          </p:cNvGrpSpPr>
          <p:nvPr/>
        </p:nvGrpSpPr>
        <p:grpSpPr bwMode="auto">
          <a:xfrm rot="5431249" flipV="1">
            <a:off x="8264525" y="3457575"/>
            <a:ext cx="152400" cy="247650"/>
            <a:chOff x="6527" y="10450"/>
            <a:chExt cx="179" cy="251"/>
          </a:xfrm>
        </p:grpSpPr>
        <p:sp>
          <p:nvSpPr>
            <p:cNvPr id="1093699" name="Line 67"/>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93700" name="Freeform 68"/>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rgbClr val="FFFFFF"/>
            </a:solidFill>
            <a:ln w="10160">
              <a:solidFill>
                <a:srgbClr val="000000"/>
              </a:solidFill>
              <a:prstDash val="solid"/>
              <a:round/>
              <a:headEnd/>
              <a:tailEnd/>
            </a:ln>
          </p:spPr>
          <p:txBody>
            <a:bodyPr/>
            <a:lstStyle/>
            <a:p>
              <a:endParaRPr lang="fr-FR"/>
            </a:p>
          </p:txBody>
        </p:sp>
      </p:grpSp>
      <p:sp>
        <p:nvSpPr>
          <p:cNvPr id="1093701" name="Line 69"/>
          <p:cNvSpPr>
            <a:spLocks noChangeShapeType="1"/>
          </p:cNvSpPr>
          <p:nvPr/>
        </p:nvSpPr>
        <p:spPr bwMode="auto">
          <a:xfrm flipV="1">
            <a:off x="8172450" y="3429000"/>
            <a:ext cx="0" cy="228600"/>
          </a:xfrm>
          <a:prstGeom prst="line">
            <a:avLst/>
          </a:prstGeom>
          <a:noFill/>
          <a:ln w="12700">
            <a:solidFill>
              <a:schemeClr val="tx1"/>
            </a:solidFill>
            <a:round/>
            <a:headEnd type="none" w="sm" len="sm"/>
            <a:tailEnd type="triangle" w="sm" len="sm"/>
          </a:ln>
          <a:effectLst/>
        </p:spPr>
        <p:txBody>
          <a:bodyPr/>
          <a:lstStyle/>
          <a:p>
            <a:endParaRPr lang="fr-FR"/>
          </a:p>
        </p:txBody>
      </p:sp>
      <p:sp>
        <p:nvSpPr>
          <p:cNvPr id="71" name="Titre 70"/>
          <p:cNvSpPr>
            <a:spLocks noGrp="1"/>
          </p:cNvSpPr>
          <p:nvPr>
            <p:ph type="title"/>
          </p:nvPr>
        </p:nvSpPr>
        <p:spPr/>
        <p:txBody>
          <a:bodyPr/>
          <a:lstStyle/>
          <a:p>
            <a:r>
              <a:rPr lang="en-GB" b="1" dirty="0" smtClean="0">
                <a:latin typeface="Times New Roman" pitchFamily="18" charset="0"/>
              </a:rPr>
              <a:t>APPOINT AVEC CHAUFFE-EAU MONOBLOC  THERMOSIPHON</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dirty="0" smtClean="0"/>
              <a:t>LE CHOIX DU VOLUME DE STOCKAGE D’EAU CHAUDE SANITAIRE et de la surface de capteur</a:t>
            </a:r>
            <a:endParaRPr lang="fr-FR" dirty="0"/>
          </a:p>
        </p:txBody>
      </p:sp>
      <p:sp>
        <p:nvSpPr>
          <p:cNvPr id="4" name="Espace réservé du texte 3"/>
          <p:cNvSpPr>
            <a:spLocks noGrp="1"/>
          </p:cNvSpPr>
          <p:nvPr>
            <p:ph type="body" idx="1"/>
          </p:nvPr>
        </p:nvSpPr>
        <p:spPr/>
        <p:txBody>
          <a:bodyPr/>
          <a:lstStyle/>
          <a:p>
            <a:r>
              <a:rPr lang="fr-FR" sz="2800" b="1" dirty="0" smtClean="0"/>
              <a:t>4.3</a:t>
            </a:r>
            <a:endParaRPr lang="fr-FR"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72" name="Rectangle 20"/>
          <p:cNvSpPr>
            <a:spLocks noGrp="1" noChangeArrowheads="1"/>
          </p:cNvSpPr>
          <p:nvPr>
            <p:ph type="body" idx="1"/>
          </p:nvPr>
        </p:nvSpPr>
        <p:spPr/>
        <p:txBody>
          <a:bodyPr/>
          <a:lstStyle/>
          <a:p>
            <a:r>
              <a:rPr lang="fr-FR" sz="2400" dirty="0"/>
              <a:t>Le dimensionnement d’un CESI doit être réalisé par l’installateur de façon simple</a:t>
            </a:r>
          </a:p>
          <a:p>
            <a:r>
              <a:rPr lang="fr-FR" sz="2400" dirty="0"/>
              <a:t>Pour cela un certain nombre de critères permettant la sélection d’un CESI doivent être définis :</a:t>
            </a:r>
          </a:p>
        </p:txBody>
      </p:sp>
      <p:sp>
        <p:nvSpPr>
          <p:cNvPr id="253954" name="Rectangle 2"/>
          <p:cNvSpPr>
            <a:spLocks noChangeArrowheads="1"/>
          </p:cNvSpPr>
          <p:nvPr/>
        </p:nvSpPr>
        <p:spPr bwMode="auto">
          <a:xfrm>
            <a:off x="505619" y="3097214"/>
            <a:ext cx="7412302" cy="2862964"/>
          </a:xfrm>
          <a:prstGeom prst="rect">
            <a:avLst/>
          </a:prstGeom>
          <a:noFill/>
          <a:ln w="9525">
            <a:noFill/>
            <a:miter lim="800000"/>
            <a:headEnd/>
            <a:tailEnd/>
          </a:ln>
        </p:spPr>
        <p:txBody>
          <a:bodyPr lIns="92075" tIns="46038" rIns="92075" bIns="46038">
            <a:spAutoFit/>
          </a:bodyPr>
          <a:lstStyle/>
          <a:p>
            <a:pPr algn="just" eaLnBrk="0" hangingPunct="0">
              <a:spcAft>
                <a:spcPct val="300000"/>
              </a:spcAft>
              <a:tabLst>
                <a:tab pos="2857500" algn="l"/>
              </a:tabLst>
            </a:pPr>
            <a:r>
              <a:rPr lang="fr-FR" sz="2000" b="1" dirty="0">
                <a:solidFill>
                  <a:schemeClr val="accent1"/>
                </a:solidFill>
                <a:latin typeface="Calibri" pitchFamily="34" charset="0"/>
                <a:cs typeface="Arial" charset="0"/>
              </a:rPr>
              <a:t>1er critère :</a:t>
            </a:r>
            <a:r>
              <a:rPr lang="fr-FR" sz="2000" b="1" dirty="0">
                <a:latin typeface="Calibri" pitchFamily="34" charset="0"/>
                <a:cs typeface="Arial" charset="0"/>
              </a:rPr>
              <a:t> le système d’appoint de l’eau chaude</a:t>
            </a:r>
            <a:endParaRPr lang="fr-FR" sz="3200" b="1" dirty="0">
              <a:latin typeface="Calibri" pitchFamily="34" charset="0"/>
              <a:cs typeface="Arial" charset="0"/>
            </a:endParaRPr>
          </a:p>
          <a:p>
            <a:pPr algn="just" eaLnBrk="0" hangingPunct="0">
              <a:spcAft>
                <a:spcPct val="300000"/>
              </a:spcAft>
              <a:tabLst>
                <a:tab pos="2857500" algn="l"/>
              </a:tabLst>
            </a:pPr>
            <a:r>
              <a:rPr lang="fr-FR" sz="2000" b="1" dirty="0">
                <a:solidFill>
                  <a:schemeClr val="accent1"/>
                </a:solidFill>
                <a:latin typeface="Calibri" pitchFamily="34" charset="0"/>
                <a:cs typeface="Arial" charset="0"/>
              </a:rPr>
              <a:t>2ème critère :</a:t>
            </a:r>
            <a:r>
              <a:rPr lang="fr-FR" sz="2000" b="1" dirty="0">
                <a:latin typeface="Calibri" pitchFamily="34" charset="0"/>
                <a:cs typeface="Arial" charset="0"/>
              </a:rPr>
              <a:t> le volume du ballon d’eau chaude sanitaire</a:t>
            </a:r>
            <a:endParaRPr lang="fr-FR" sz="900" b="1" dirty="0">
              <a:latin typeface="Calibri" pitchFamily="34" charset="0"/>
              <a:cs typeface="Arial" charset="0"/>
            </a:endParaRPr>
          </a:p>
          <a:p>
            <a:pPr eaLnBrk="0" hangingPunct="0">
              <a:spcAft>
                <a:spcPct val="300000"/>
              </a:spcAft>
              <a:tabLst>
                <a:tab pos="2857500" algn="l"/>
              </a:tabLst>
            </a:pPr>
            <a:r>
              <a:rPr lang="fr-FR" sz="2000" b="1" dirty="0">
                <a:solidFill>
                  <a:schemeClr val="accent1"/>
                </a:solidFill>
                <a:latin typeface="Calibri" pitchFamily="34" charset="0"/>
                <a:cs typeface="Arial" charset="0"/>
              </a:rPr>
              <a:t>3ème critère :</a:t>
            </a:r>
            <a:r>
              <a:rPr lang="fr-FR" sz="2000" b="1" dirty="0">
                <a:latin typeface="Calibri" pitchFamily="34" charset="0"/>
                <a:cs typeface="Arial" charset="0"/>
              </a:rPr>
              <a:t> la région climatique</a:t>
            </a:r>
          </a:p>
        </p:txBody>
      </p:sp>
      <p:sp>
        <p:nvSpPr>
          <p:cNvPr id="253955" name="Rectangle 3"/>
          <p:cNvSpPr>
            <a:spLocks noChangeArrowheads="1"/>
          </p:cNvSpPr>
          <p:nvPr/>
        </p:nvSpPr>
        <p:spPr bwMode="auto">
          <a:xfrm>
            <a:off x="0" y="0"/>
            <a:ext cx="8158692" cy="831850"/>
          </a:xfrm>
          <a:prstGeom prst="rect">
            <a:avLst/>
          </a:prstGeom>
          <a:noFill/>
          <a:ln w="9525">
            <a:noFill/>
            <a:miter lim="800000"/>
            <a:headEnd/>
            <a:tailEnd/>
          </a:ln>
        </p:spPr>
        <p:txBody>
          <a:bodyPr lIns="92075" tIns="46038" rIns="92075" bIns="46038">
            <a:spAutoFit/>
          </a:bodyPr>
          <a:lstStyle/>
          <a:p>
            <a:pPr defTabSz="762000" eaLnBrk="0" hangingPunct="0"/>
            <a:r>
              <a:rPr lang="en-GB" sz="2400">
                <a:latin typeface="Calibri" pitchFamily="34" charset="0"/>
                <a:cs typeface="Arial" charset="0"/>
              </a:rPr>
              <a:t>	</a:t>
            </a:r>
          </a:p>
          <a:p>
            <a:pPr defTabSz="762000" eaLnBrk="0" hangingPunct="0"/>
            <a:r>
              <a:rPr lang="en-GB" sz="2400">
                <a:latin typeface="Calibri" pitchFamily="34" charset="0"/>
                <a:cs typeface="Arial" charset="0"/>
              </a:rPr>
              <a:t>	</a:t>
            </a:r>
            <a:endParaRPr lang="en-GB" sz="2400" b="1">
              <a:latin typeface="Calibri" pitchFamily="34" charset="0"/>
              <a:cs typeface="Arial" charset="0"/>
            </a:endParaRPr>
          </a:p>
        </p:txBody>
      </p:sp>
      <p:grpSp>
        <p:nvGrpSpPr>
          <p:cNvPr id="2" name="Group 7"/>
          <p:cNvGrpSpPr>
            <a:grpSpLocks/>
          </p:cNvGrpSpPr>
          <p:nvPr/>
        </p:nvGrpSpPr>
        <p:grpSpPr bwMode="auto">
          <a:xfrm>
            <a:off x="7293637" y="4868870"/>
            <a:ext cx="1093788" cy="1330325"/>
            <a:chOff x="720" y="3024"/>
            <a:chExt cx="911" cy="1200"/>
          </a:xfrm>
        </p:grpSpPr>
        <p:sp>
          <p:nvSpPr>
            <p:cNvPr id="253960" name="Freeform 8"/>
            <p:cNvSpPr>
              <a:spLocks/>
            </p:cNvSpPr>
            <p:nvPr/>
          </p:nvSpPr>
          <p:spPr bwMode="auto">
            <a:xfrm>
              <a:off x="720" y="3024"/>
              <a:ext cx="911" cy="914"/>
            </a:xfrm>
            <a:custGeom>
              <a:avLst/>
              <a:gdLst>
                <a:gd name="T0" fmla="*/ 31 w 1329"/>
                <a:gd name="T1" fmla="*/ 1 h 1543"/>
                <a:gd name="T2" fmla="*/ 32 w 1329"/>
                <a:gd name="T3" fmla="*/ 2 h 1543"/>
                <a:gd name="T4" fmla="*/ 26 w 1329"/>
                <a:gd name="T5" fmla="*/ 3 h 1543"/>
                <a:gd name="T6" fmla="*/ 26 w 1329"/>
                <a:gd name="T7" fmla="*/ 4 h 1543"/>
                <a:gd name="T8" fmla="*/ 18 w 1329"/>
                <a:gd name="T9" fmla="*/ 5 h 1543"/>
                <a:gd name="T10" fmla="*/ 17 w 1329"/>
                <a:gd name="T11" fmla="*/ 4 h 1543"/>
                <a:gd name="T12" fmla="*/ 14 w 1329"/>
                <a:gd name="T13" fmla="*/ 4 h 1543"/>
                <a:gd name="T14" fmla="*/ 15 w 1329"/>
                <a:gd name="T15" fmla="*/ 5 h 1543"/>
                <a:gd name="T16" fmla="*/ 16 w 1329"/>
                <a:gd name="T17" fmla="*/ 7 h 1543"/>
                <a:gd name="T18" fmla="*/ 13 w 1329"/>
                <a:gd name="T19" fmla="*/ 7 h 1543"/>
                <a:gd name="T20" fmla="*/ 10 w 1329"/>
                <a:gd name="T21" fmla="*/ 7 h 1543"/>
                <a:gd name="T22" fmla="*/ 5 w 1329"/>
                <a:gd name="T23" fmla="*/ 6 h 1543"/>
                <a:gd name="T24" fmla="*/ 0 w 1329"/>
                <a:gd name="T25" fmla="*/ 7 h 1543"/>
                <a:gd name="T26" fmla="*/ 2 w 1329"/>
                <a:gd name="T27" fmla="*/ 7 h 1543"/>
                <a:gd name="T28" fmla="*/ 3 w 1329"/>
                <a:gd name="T29" fmla="*/ 8 h 1543"/>
                <a:gd name="T30" fmla="*/ 8 w 1329"/>
                <a:gd name="T31" fmla="*/ 8 h 1543"/>
                <a:gd name="T32" fmla="*/ 10 w 1329"/>
                <a:gd name="T33" fmla="*/ 9 h 1543"/>
                <a:gd name="T34" fmla="*/ 11 w 1329"/>
                <a:gd name="T35" fmla="*/ 10 h 1543"/>
                <a:gd name="T36" fmla="*/ 12 w 1329"/>
                <a:gd name="T37" fmla="*/ 10 h 1543"/>
                <a:gd name="T38" fmla="*/ 14 w 1329"/>
                <a:gd name="T39" fmla="*/ 12 h 1543"/>
                <a:gd name="T40" fmla="*/ 19 w 1329"/>
                <a:gd name="T41" fmla="*/ 14 h 1543"/>
                <a:gd name="T42" fmla="*/ 19 w 1329"/>
                <a:gd name="T43" fmla="*/ 15 h 1543"/>
                <a:gd name="T44" fmla="*/ 21 w 1329"/>
                <a:gd name="T45" fmla="*/ 17 h 1543"/>
                <a:gd name="T46" fmla="*/ 18 w 1329"/>
                <a:gd name="T47" fmla="*/ 15 h 1543"/>
                <a:gd name="T48" fmla="*/ 17 w 1329"/>
                <a:gd name="T49" fmla="*/ 16 h 1543"/>
                <a:gd name="T50" fmla="*/ 16 w 1329"/>
                <a:gd name="T51" fmla="*/ 18 h 1543"/>
                <a:gd name="T52" fmla="*/ 14 w 1329"/>
                <a:gd name="T53" fmla="*/ 21 h 1543"/>
                <a:gd name="T54" fmla="*/ 18 w 1329"/>
                <a:gd name="T55" fmla="*/ 22 h 1543"/>
                <a:gd name="T56" fmla="*/ 24 w 1329"/>
                <a:gd name="T57" fmla="*/ 22 h 1543"/>
                <a:gd name="T58" fmla="*/ 35 w 1329"/>
                <a:gd name="T59" fmla="*/ 24 h 1543"/>
                <a:gd name="T60" fmla="*/ 40 w 1329"/>
                <a:gd name="T61" fmla="*/ 22 h 1543"/>
                <a:gd name="T62" fmla="*/ 42 w 1329"/>
                <a:gd name="T63" fmla="*/ 21 h 1543"/>
                <a:gd name="T64" fmla="*/ 45 w 1329"/>
                <a:gd name="T65" fmla="*/ 20 h 1543"/>
                <a:gd name="T66" fmla="*/ 49 w 1329"/>
                <a:gd name="T67" fmla="*/ 20 h 1543"/>
                <a:gd name="T68" fmla="*/ 48 w 1329"/>
                <a:gd name="T69" fmla="*/ 20 h 1543"/>
                <a:gd name="T70" fmla="*/ 49 w 1329"/>
                <a:gd name="T71" fmla="*/ 21 h 1543"/>
                <a:gd name="T72" fmla="*/ 51 w 1329"/>
                <a:gd name="T73" fmla="*/ 20 h 1543"/>
                <a:gd name="T74" fmla="*/ 56 w 1329"/>
                <a:gd name="T75" fmla="*/ 21 h 1543"/>
                <a:gd name="T76" fmla="*/ 59 w 1329"/>
                <a:gd name="T77" fmla="*/ 20 h 1543"/>
                <a:gd name="T78" fmla="*/ 63 w 1329"/>
                <a:gd name="T79" fmla="*/ 19 h 1543"/>
                <a:gd name="T80" fmla="*/ 64 w 1329"/>
                <a:gd name="T81" fmla="*/ 19 h 1543"/>
                <a:gd name="T82" fmla="*/ 61 w 1329"/>
                <a:gd name="T83" fmla="*/ 18 h 1543"/>
                <a:gd name="T84" fmla="*/ 59 w 1329"/>
                <a:gd name="T85" fmla="*/ 17 h 1543"/>
                <a:gd name="T86" fmla="*/ 58 w 1329"/>
                <a:gd name="T87" fmla="*/ 15 h 1543"/>
                <a:gd name="T88" fmla="*/ 59 w 1329"/>
                <a:gd name="T89" fmla="*/ 14 h 1543"/>
                <a:gd name="T90" fmla="*/ 59 w 1329"/>
                <a:gd name="T91" fmla="*/ 14 h 1543"/>
                <a:gd name="T92" fmla="*/ 53 w 1329"/>
                <a:gd name="T93" fmla="*/ 12 h 1543"/>
                <a:gd name="T94" fmla="*/ 58 w 1329"/>
                <a:gd name="T95" fmla="*/ 10 h 1543"/>
                <a:gd name="T96" fmla="*/ 61 w 1329"/>
                <a:gd name="T97" fmla="*/ 8 h 1543"/>
                <a:gd name="T98" fmla="*/ 56 w 1329"/>
                <a:gd name="T99" fmla="*/ 5 h 1543"/>
                <a:gd name="T100" fmla="*/ 50 w 1329"/>
                <a:gd name="T101" fmla="*/ 4 h 1543"/>
                <a:gd name="T102" fmla="*/ 47 w 1329"/>
                <a:gd name="T103" fmla="*/ 2 h 1543"/>
                <a:gd name="T104" fmla="*/ 42 w 1329"/>
                <a:gd name="T105" fmla="*/ 2 h 1543"/>
                <a:gd name="T106" fmla="*/ 36 w 1329"/>
                <a:gd name="T107" fmla="*/ 1 h 15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9"/>
                <a:gd name="T163" fmla="*/ 0 h 1543"/>
                <a:gd name="T164" fmla="*/ 1329 w 1329"/>
                <a:gd name="T165" fmla="*/ 1543 h 15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9" h="1543">
                  <a:moveTo>
                    <a:pt x="736" y="0"/>
                  </a:moveTo>
                  <a:lnTo>
                    <a:pt x="726" y="0"/>
                  </a:lnTo>
                  <a:lnTo>
                    <a:pt x="706" y="17"/>
                  </a:lnTo>
                  <a:lnTo>
                    <a:pt x="694" y="16"/>
                  </a:lnTo>
                  <a:lnTo>
                    <a:pt x="672" y="21"/>
                  </a:lnTo>
                  <a:lnTo>
                    <a:pt x="628" y="45"/>
                  </a:lnTo>
                  <a:lnTo>
                    <a:pt x="628" y="85"/>
                  </a:lnTo>
                  <a:lnTo>
                    <a:pt x="638" y="97"/>
                  </a:lnTo>
                  <a:lnTo>
                    <a:pt x="627" y="119"/>
                  </a:lnTo>
                  <a:lnTo>
                    <a:pt x="632" y="138"/>
                  </a:lnTo>
                  <a:lnTo>
                    <a:pt x="624" y="143"/>
                  </a:lnTo>
                  <a:lnTo>
                    <a:pt x="648" y="154"/>
                  </a:lnTo>
                  <a:lnTo>
                    <a:pt x="653" y="161"/>
                  </a:lnTo>
                  <a:lnTo>
                    <a:pt x="647" y="166"/>
                  </a:lnTo>
                  <a:lnTo>
                    <a:pt x="618" y="160"/>
                  </a:lnTo>
                  <a:lnTo>
                    <a:pt x="613" y="183"/>
                  </a:lnTo>
                  <a:lnTo>
                    <a:pt x="574" y="212"/>
                  </a:lnTo>
                  <a:lnTo>
                    <a:pt x="540" y="217"/>
                  </a:lnTo>
                  <a:lnTo>
                    <a:pt x="496" y="247"/>
                  </a:lnTo>
                  <a:lnTo>
                    <a:pt x="486" y="258"/>
                  </a:lnTo>
                  <a:lnTo>
                    <a:pt x="482" y="269"/>
                  </a:lnTo>
                  <a:lnTo>
                    <a:pt x="491" y="275"/>
                  </a:lnTo>
                  <a:lnTo>
                    <a:pt x="501" y="269"/>
                  </a:lnTo>
                  <a:lnTo>
                    <a:pt x="525" y="269"/>
                  </a:lnTo>
                  <a:lnTo>
                    <a:pt x="534" y="281"/>
                  </a:lnTo>
                  <a:lnTo>
                    <a:pt x="534" y="292"/>
                  </a:lnTo>
                  <a:lnTo>
                    <a:pt x="522" y="303"/>
                  </a:lnTo>
                  <a:lnTo>
                    <a:pt x="504" y="303"/>
                  </a:lnTo>
                  <a:lnTo>
                    <a:pt x="394" y="320"/>
                  </a:lnTo>
                  <a:lnTo>
                    <a:pt x="370" y="298"/>
                  </a:lnTo>
                  <a:lnTo>
                    <a:pt x="360" y="303"/>
                  </a:lnTo>
                  <a:lnTo>
                    <a:pt x="345" y="298"/>
                  </a:lnTo>
                  <a:lnTo>
                    <a:pt x="345" y="286"/>
                  </a:lnTo>
                  <a:lnTo>
                    <a:pt x="351" y="268"/>
                  </a:lnTo>
                  <a:lnTo>
                    <a:pt x="346" y="263"/>
                  </a:lnTo>
                  <a:lnTo>
                    <a:pt x="351" y="252"/>
                  </a:lnTo>
                  <a:lnTo>
                    <a:pt x="351" y="235"/>
                  </a:lnTo>
                  <a:lnTo>
                    <a:pt x="341" y="235"/>
                  </a:lnTo>
                  <a:lnTo>
                    <a:pt x="326" y="241"/>
                  </a:lnTo>
                  <a:lnTo>
                    <a:pt x="302" y="235"/>
                  </a:lnTo>
                  <a:lnTo>
                    <a:pt x="295" y="223"/>
                  </a:lnTo>
                  <a:lnTo>
                    <a:pt x="281" y="228"/>
                  </a:lnTo>
                  <a:lnTo>
                    <a:pt x="286" y="242"/>
                  </a:lnTo>
                  <a:lnTo>
                    <a:pt x="295" y="257"/>
                  </a:lnTo>
                  <a:lnTo>
                    <a:pt x="292" y="275"/>
                  </a:lnTo>
                  <a:lnTo>
                    <a:pt x="292" y="279"/>
                  </a:lnTo>
                  <a:lnTo>
                    <a:pt x="310" y="298"/>
                  </a:lnTo>
                  <a:lnTo>
                    <a:pt x="306" y="332"/>
                  </a:lnTo>
                  <a:lnTo>
                    <a:pt x="310" y="356"/>
                  </a:lnTo>
                  <a:lnTo>
                    <a:pt x="296" y="388"/>
                  </a:lnTo>
                  <a:lnTo>
                    <a:pt x="301" y="395"/>
                  </a:lnTo>
                  <a:lnTo>
                    <a:pt x="310" y="401"/>
                  </a:lnTo>
                  <a:lnTo>
                    <a:pt x="319" y="406"/>
                  </a:lnTo>
                  <a:lnTo>
                    <a:pt x="326" y="418"/>
                  </a:lnTo>
                  <a:lnTo>
                    <a:pt x="301" y="435"/>
                  </a:lnTo>
                  <a:lnTo>
                    <a:pt x="286" y="429"/>
                  </a:lnTo>
                  <a:lnTo>
                    <a:pt x="277" y="412"/>
                  </a:lnTo>
                  <a:lnTo>
                    <a:pt x="267" y="407"/>
                  </a:lnTo>
                  <a:lnTo>
                    <a:pt x="271" y="435"/>
                  </a:lnTo>
                  <a:lnTo>
                    <a:pt x="262" y="440"/>
                  </a:lnTo>
                  <a:lnTo>
                    <a:pt x="253" y="424"/>
                  </a:lnTo>
                  <a:lnTo>
                    <a:pt x="233" y="424"/>
                  </a:lnTo>
                  <a:lnTo>
                    <a:pt x="233" y="411"/>
                  </a:lnTo>
                  <a:lnTo>
                    <a:pt x="214" y="411"/>
                  </a:lnTo>
                  <a:lnTo>
                    <a:pt x="199" y="431"/>
                  </a:lnTo>
                  <a:lnTo>
                    <a:pt x="191" y="420"/>
                  </a:lnTo>
                  <a:lnTo>
                    <a:pt x="180" y="396"/>
                  </a:lnTo>
                  <a:lnTo>
                    <a:pt x="159" y="383"/>
                  </a:lnTo>
                  <a:lnTo>
                    <a:pt x="156" y="367"/>
                  </a:lnTo>
                  <a:lnTo>
                    <a:pt x="132" y="367"/>
                  </a:lnTo>
                  <a:lnTo>
                    <a:pt x="132" y="383"/>
                  </a:lnTo>
                  <a:lnTo>
                    <a:pt x="103" y="383"/>
                  </a:lnTo>
                  <a:lnTo>
                    <a:pt x="92" y="388"/>
                  </a:lnTo>
                  <a:lnTo>
                    <a:pt x="29" y="388"/>
                  </a:lnTo>
                  <a:lnTo>
                    <a:pt x="29" y="401"/>
                  </a:lnTo>
                  <a:lnTo>
                    <a:pt x="5" y="401"/>
                  </a:lnTo>
                  <a:lnTo>
                    <a:pt x="0" y="413"/>
                  </a:lnTo>
                  <a:lnTo>
                    <a:pt x="0" y="434"/>
                  </a:lnTo>
                  <a:lnTo>
                    <a:pt x="9" y="434"/>
                  </a:lnTo>
                  <a:lnTo>
                    <a:pt x="13" y="430"/>
                  </a:lnTo>
                  <a:lnTo>
                    <a:pt x="24" y="435"/>
                  </a:lnTo>
                  <a:lnTo>
                    <a:pt x="24" y="447"/>
                  </a:lnTo>
                  <a:lnTo>
                    <a:pt x="44" y="453"/>
                  </a:lnTo>
                  <a:lnTo>
                    <a:pt x="44" y="486"/>
                  </a:lnTo>
                  <a:lnTo>
                    <a:pt x="14" y="500"/>
                  </a:lnTo>
                  <a:lnTo>
                    <a:pt x="23" y="511"/>
                  </a:lnTo>
                  <a:lnTo>
                    <a:pt x="39" y="511"/>
                  </a:lnTo>
                  <a:lnTo>
                    <a:pt x="39" y="539"/>
                  </a:lnTo>
                  <a:lnTo>
                    <a:pt x="44" y="539"/>
                  </a:lnTo>
                  <a:lnTo>
                    <a:pt x="61" y="515"/>
                  </a:lnTo>
                  <a:lnTo>
                    <a:pt x="68" y="534"/>
                  </a:lnTo>
                  <a:lnTo>
                    <a:pt x="83" y="527"/>
                  </a:lnTo>
                  <a:lnTo>
                    <a:pt x="106" y="533"/>
                  </a:lnTo>
                  <a:lnTo>
                    <a:pt x="116" y="549"/>
                  </a:lnTo>
                  <a:lnTo>
                    <a:pt x="140" y="549"/>
                  </a:lnTo>
                  <a:lnTo>
                    <a:pt x="156" y="563"/>
                  </a:lnTo>
                  <a:lnTo>
                    <a:pt x="159" y="585"/>
                  </a:lnTo>
                  <a:lnTo>
                    <a:pt x="165" y="591"/>
                  </a:lnTo>
                  <a:lnTo>
                    <a:pt x="175" y="591"/>
                  </a:lnTo>
                  <a:lnTo>
                    <a:pt x="179" y="583"/>
                  </a:lnTo>
                  <a:lnTo>
                    <a:pt x="185" y="585"/>
                  </a:lnTo>
                  <a:lnTo>
                    <a:pt x="213" y="609"/>
                  </a:lnTo>
                  <a:lnTo>
                    <a:pt x="219" y="609"/>
                  </a:lnTo>
                  <a:lnTo>
                    <a:pt x="217" y="627"/>
                  </a:lnTo>
                  <a:lnTo>
                    <a:pt x="214" y="642"/>
                  </a:lnTo>
                  <a:lnTo>
                    <a:pt x="214" y="660"/>
                  </a:lnTo>
                  <a:lnTo>
                    <a:pt x="225" y="660"/>
                  </a:lnTo>
                  <a:lnTo>
                    <a:pt x="234" y="653"/>
                  </a:lnTo>
                  <a:lnTo>
                    <a:pt x="243" y="653"/>
                  </a:lnTo>
                  <a:lnTo>
                    <a:pt x="247" y="648"/>
                  </a:lnTo>
                  <a:lnTo>
                    <a:pt x="257" y="648"/>
                  </a:lnTo>
                  <a:lnTo>
                    <a:pt x="257" y="660"/>
                  </a:lnTo>
                  <a:lnTo>
                    <a:pt x="253" y="671"/>
                  </a:lnTo>
                  <a:lnTo>
                    <a:pt x="242" y="675"/>
                  </a:lnTo>
                  <a:lnTo>
                    <a:pt x="243" y="688"/>
                  </a:lnTo>
                  <a:lnTo>
                    <a:pt x="247" y="687"/>
                  </a:lnTo>
                  <a:lnTo>
                    <a:pt x="253" y="699"/>
                  </a:lnTo>
                  <a:lnTo>
                    <a:pt x="243" y="722"/>
                  </a:lnTo>
                  <a:lnTo>
                    <a:pt x="243" y="728"/>
                  </a:lnTo>
                  <a:lnTo>
                    <a:pt x="281" y="797"/>
                  </a:lnTo>
                  <a:lnTo>
                    <a:pt x="320" y="815"/>
                  </a:lnTo>
                  <a:lnTo>
                    <a:pt x="334" y="818"/>
                  </a:lnTo>
                  <a:lnTo>
                    <a:pt x="354" y="831"/>
                  </a:lnTo>
                  <a:lnTo>
                    <a:pt x="366" y="854"/>
                  </a:lnTo>
                  <a:lnTo>
                    <a:pt x="366" y="864"/>
                  </a:lnTo>
                  <a:lnTo>
                    <a:pt x="375" y="883"/>
                  </a:lnTo>
                  <a:lnTo>
                    <a:pt x="365" y="916"/>
                  </a:lnTo>
                  <a:lnTo>
                    <a:pt x="365" y="935"/>
                  </a:lnTo>
                  <a:lnTo>
                    <a:pt x="346" y="935"/>
                  </a:lnTo>
                  <a:lnTo>
                    <a:pt x="355" y="952"/>
                  </a:lnTo>
                  <a:lnTo>
                    <a:pt x="379" y="964"/>
                  </a:lnTo>
                  <a:lnTo>
                    <a:pt x="390" y="974"/>
                  </a:lnTo>
                  <a:lnTo>
                    <a:pt x="403" y="996"/>
                  </a:lnTo>
                  <a:lnTo>
                    <a:pt x="416" y="1033"/>
                  </a:lnTo>
                  <a:lnTo>
                    <a:pt x="424" y="1055"/>
                  </a:lnTo>
                  <a:lnTo>
                    <a:pt x="431" y="1058"/>
                  </a:lnTo>
                  <a:lnTo>
                    <a:pt x="439" y="1067"/>
                  </a:lnTo>
                  <a:lnTo>
                    <a:pt x="428" y="1077"/>
                  </a:lnTo>
                  <a:lnTo>
                    <a:pt x="423" y="1072"/>
                  </a:lnTo>
                  <a:lnTo>
                    <a:pt x="414" y="1068"/>
                  </a:lnTo>
                  <a:lnTo>
                    <a:pt x="399" y="1039"/>
                  </a:lnTo>
                  <a:lnTo>
                    <a:pt x="390" y="1026"/>
                  </a:lnTo>
                  <a:lnTo>
                    <a:pt x="374" y="1009"/>
                  </a:lnTo>
                  <a:lnTo>
                    <a:pt x="366" y="981"/>
                  </a:lnTo>
                  <a:lnTo>
                    <a:pt x="359" y="974"/>
                  </a:lnTo>
                  <a:lnTo>
                    <a:pt x="356" y="973"/>
                  </a:lnTo>
                  <a:lnTo>
                    <a:pt x="356" y="1002"/>
                  </a:lnTo>
                  <a:lnTo>
                    <a:pt x="360" y="1020"/>
                  </a:lnTo>
                  <a:lnTo>
                    <a:pt x="360" y="1049"/>
                  </a:lnTo>
                  <a:lnTo>
                    <a:pt x="351" y="1067"/>
                  </a:lnTo>
                  <a:lnTo>
                    <a:pt x="357" y="1083"/>
                  </a:lnTo>
                  <a:lnTo>
                    <a:pt x="365" y="1096"/>
                  </a:lnTo>
                  <a:lnTo>
                    <a:pt x="374" y="1112"/>
                  </a:lnTo>
                  <a:lnTo>
                    <a:pt x="366" y="1130"/>
                  </a:lnTo>
                  <a:lnTo>
                    <a:pt x="352" y="1130"/>
                  </a:lnTo>
                  <a:lnTo>
                    <a:pt x="336" y="1222"/>
                  </a:lnTo>
                  <a:lnTo>
                    <a:pt x="320" y="1262"/>
                  </a:lnTo>
                  <a:lnTo>
                    <a:pt x="307" y="1311"/>
                  </a:lnTo>
                  <a:lnTo>
                    <a:pt x="291" y="1330"/>
                  </a:lnTo>
                  <a:lnTo>
                    <a:pt x="276" y="1346"/>
                  </a:lnTo>
                  <a:lnTo>
                    <a:pt x="276" y="1364"/>
                  </a:lnTo>
                  <a:lnTo>
                    <a:pt x="286" y="1374"/>
                  </a:lnTo>
                  <a:lnTo>
                    <a:pt x="297" y="1394"/>
                  </a:lnTo>
                  <a:lnTo>
                    <a:pt x="311" y="1410"/>
                  </a:lnTo>
                  <a:lnTo>
                    <a:pt x="326" y="1427"/>
                  </a:lnTo>
                  <a:lnTo>
                    <a:pt x="346" y="1427"/>
                  </a:lnTo>
                  <a:lnTo>
                    <a:pt x="361" y="1433"/>
                  </a:lnTo>
                  <a:lnTo>
                    <a:pt x="370" y="1451"/>
                  </a:lnTo>
                  <a:lnTo>
                    <a:pt x="379" y="1461"/>
                  </a:lnTo>
                  <a:lnTo>
                    <a:pt x="408" y="1467"/>
                  </a:lnTo>
                  <a:lnTo>
                    <a:pt x="439" y="1467"/>
                  </a:lnTo>
                  <a:lnTo>
                    <a:pt x="458" y="1471"/>
                  </a:lnTo>
                  <a:lnTo>
                    <a:pt x="475" y="1471"/>
                  </a:lnTo>
                  <a:lnTo>
                    <a:pt x="495" y="1467"/>
                  </a:lnTo>
                  <a:lnTo>
                    <a:pt x="525" y="1461"/>
                  </a:lnTo>
                  <a:lnTo>
                    <a:pt x="613" y="1491"/>
                  </a:lnTo>
                  <a:lnTo>
                    <a:pt x="650" y="1536"/>
                  </a:lnTo>
                  <a:lnTo>
                    <a:pt x="667" y="1543"/>
                  </a:lnTo>
                  <a:lnTo>
                    <a:pt x="689" y="1537"/>
                  </a:lnTo>
                  <a:lnTo>
                    <a:pt x="717" y="1543"/>
                  </a:lnTo>
                  <a:lnTo>
                    <a:pt x="822" y="1543"/>
                  </a:lnTo>
                  <a:lnTo>
                    <a:pt x="822" y="1520"/>
                  </a:lnTo>
                  <a:lnTo>
                    <a:pt x="811" y="1506"/>
                  </a:lnTo>
                  <a:lnTo>
                    <a:pt x="802" y="1496"/>
                  </a:lnTo>
                  <a:lnTo>
                    <a:pt x="802" y="1456"/>
                  </a:lnTo>
                  <a:lnTo>
                    <a:pt x="809" y="1433"/>
                  </a:lnTo>
                  <a:lnTo>
                    <a:pt x="808" y="1417"/>
                  </a:lnTo>
                  <a:lnTo>
                    <a:pt x="824" y="1409"/>
                  </a:lnTo>
                  <a:lnTo>
                    <a:pt x="836" y="1403"/>
                  </a:lnTo>
                  <a:lnTo>
                    <a:pt x="838" y="1398"/>
                  </a:lnTo>
                  <a:lnTo>
                    <a:pt x="852" y="1393"/>
                  </a:lnTo>
                  <a:lnTo>
                    <a:pt x="874" y="1374"/>
                  </a:lnTo>
                  <a:lnTo>
                    <a:pt x="886" y="1370"/>
                  </a:lnTo>
                  <a:lnTo>
                    <a:pt x="905" y="1350"/>
                  </a:lnTo>
                  <a:lnTo>
                    <a:pt x="919" y="1336"/>
                  </a:lnTo>
                  <a:lnTo>
                    <a:pt x="920" y="1330"/>
                  </a:lnTo>
                  <a:lnTo>
                    <a:pt x="925" y="1330"/>
                  </a:lnTo>
                  <a:lnTo>
                    <a:pt x="929" y="1335"/>
                  </a:lnTo>
                  <a:lnTo>
                    <a:pt x="939" y="1359"/>
                  </a:lnTo>
                  <a:lnTo>
                    <a:pt x="950" y="1359"/>
                  </a:lnTo>
                  <a:lnTo>
                    <a:pt x="959" y="1364"/>
                  </a:lnTo>
                  <a:lnTo>
                    <a:pt x="973" y="1364"/>
                  </a:lnTo>
                  <a:lnTo>
                    <a:pt x="983" y="1359"/>
                  </a:lnTo>
                  <a:lnTo>
                    <a:pt x="989" y="1346"/>
                  </a:lnTo>
                  <a:lnTo>
                    <a:pt x="989" y="1342"/>
                  </a:lnTo>
                  <a:lnTo>
                    <a:pt x="982" y="1336"/>
                  </a:lnTo>
                  <a:lnTo>
                    <a:pt x="983" y="1325"/>
                  </a:lnTo>
                  <a:lnTo>
                    <a:pt x="979" y="1320"/>
                  </a:lnTo>
                  <a:lnTo>
                    <a:pt x="979" y="1313"/>
                  </a:lnTo>
                  <a:lnTo>
                    <a:pt x="983" y="1308"/>
                  </a:lnTo>
                  <a:lnTo>
                    <a:pt x="988" y="1312"/>
                  </a:lnTo>
                  <a:lnTo>
                    <a:pt x="989" y="1319"/>
                  </a:lnTo>
                  <a:lnTo>
                    <a:pt x="993" y="1329"/>
                  </a:lnTo>
                  <a:lnTo>
                    <a:pt x="993" y="1354"/>
                  </a:lnTo>
                  <a:lnTo>
                    <a:pt x="999" y="1360"/>
                  </a:lnTo>
                  <a:lnTo>
                    <a:pt x="1009" y="1363"/>
                  </a:lnTo>
                  <a:lnTo>
                    <a:pt x="1018" y="1353"/>
                  </a:lnTo>
                  <a:lnTo>
                    <a:pt x="1018" y="1336"/>
                  </a:lnTo>
                  <a:lnTo>
                    <a:pt x="1024" y="1331"/>
                  </a:lnTo>
                  <a:lnTo>
                    <a:pt x="1024" y="1324"/>
                  </a:lnTo>
                  <a:lnTo>
                    <a:pt x="1031" y="1329"/>
                  </a:lnTo>
                  <a:lnTo>
                    <a:pt x="1039" y="1334"/>
                  </a:lnTo>
                  <a:lnTo>
                    <a:pt x="1039" y="1348"/>
                  </a:lnTo>
                  <a:lnTo>
                    <a:pt x="1052" y="1365"/>
                  </a:lnTo>
                  <a:lnTo>
                    <a:pt x="1066" y="1374"/>
                  </a:lnTo>
                  <a:lnTo>
                    <a:pt x="1076" y="1388"/>
                  </a:lnTo>
                  <a:lnTo>
                    <a:pt x="1115" y="1404"/>
                  </a:lnTo>
                  <a:lnTo>
                    <a:pt x="1140" y="1399"/>
                  </a:lnTo>
                  <a:lnTo>
                    <a:pt x="1155" y="1404"/>
                  </a:lnTo>
                  <a:lnTo>
                    <a:pt x="1185" y="1392"/>
                  </a:lnTo>
                  <a:lnTo>
                    <a:pt x="1208" y="1375"/>
                  </a:lnTo>
                  <a:lnTo>
                    <a:pt x="1211" y="1364"/>
                  </a:lnTo>
                  <a:lnTo>
                    <a:pt x="1204" y="1346"/>
                  </a:lnTo>
                  <a:lnTo>
                    <a:pt x="1212" y="1336"/>
                  </a:lnTo>
                  <a:lnTo>
                    <a:pt x="1231" y="1318"/>
                  </a:lnTo>
                  <a:lnTo>
                    <a:pt x="1237" y="1290"/>
                  </a:lnTo>
                  <a:lnTo>
                    <a:pt x="1253" y="1283"/>
                  </a:lnTo>
                  <a:lnTo>
                    <a:pt x="1280" y="1267"/>
                  </a:lnTo>
                  <a:lnTo>
                    <a:pt x="1280" y="1239"/>
                  </a:lnTo>
                  <a:lnTo>
                    <a:pt x="1287" y="1239"/>
                  </a:lnTo>
                  <a:lnTo>
                    <a:pt x="1295" y="1234"/>
                  </a:lnTo>
                  <a:lnTo>
                    <a:pt x="1301" y="1244"/>
                  </a:lnTo>
                  <a:lnTo>
                    <a:pt x="1301" y="1273"/>
                  </a:lnTo>
                  <a:lnTo>
                    <a:pt x="1316" y="1273"/>
                  </a:lnTo>
                  <a:lnTo>
                    <a:pt x="1325" y="1261"/>
                  </a:lnTo>
                  <a:lnTo>
                    <a:pt x="1324" y="1239"/>
                  </a:lnTo>
                  <a:lnTo>
                    <a:pt x="1329" y="1233"/>
                  </a:lnTo>
                  <a:lnTo>
                    <a:pt x="1323" y="1220"/>
                  </a:lnTo>
                  <a:lnTo>
                    <a:pt x="1312" y="1210"/>
                  </a:lnTo>
                  <a:lnTo>
                    <a:pt x="1295" y="1204"/>
                  </a:lnTo>
                  <a:lnTo>
                    <a:pt x="1281" y="1210"/>
                  </a:lnTo>
                  <a:lnTo>
                    <a:pt x="1255" y="1210"/>
                  </a:lnTo>
                  <a:lnTo>
                    <a:pt x="1237" y="1204"/>
                  </a:lnTo>
                  <a:lnTo>
                    <a:pt x="1232" y="1193"/>
                  </a:lnTo>
                  <a:lnTo>
                    <a:pt x="1228" y="1176"/>
                  </a:lnTo>
                  <a:lnTo>
                    <a:pt x="1228" y="1146"/>
                  </a:lnTo>
                  <a:lnTo>
                    <a:pt x="1231" y="1129"/>
                  </a:lnTo>
                  <a:lnTo>
                    <a:pt x="1217" y="1112"/>
                  </a:lnTo>
                  <a:lnTo>
                    <a:pt x="1203" y="1095"/>
                  </a:lnTo>
                  <a:lnTo>
                    <a:pt x="1189" y="1067"/>
                  </a:lnTo>
                  <a:lnTo>
                    <a:pt x="1179" y="1061"/>
                  </a:lnTo>
                  <a:lnTo>
                    <a:pt x="1179" y="1050"/>
                  </a:lnTo>
                  <a:lnTo>
                    <a:pt x="1174" y="1037"/>
                  </a:lnTo>
                  <a:lnTo>
                    <a:pt x="1177" y="1032"/>
                  </a:lnTo>
                  <a:lnTo>
                    <a:pt x="1195" y="1026"/>
                  </a:lnTo>
                  <a:lnTo>
                    <a:pt x="1204" y="1020"/>
                  </a:lnTo>
                  <a:lnTo>
                    <a:pt x="1213" y="1002"/>
                  </a:lnTo>
                  <a:lnTo>
                    <a:pt x="1219" y="986"/>
                  </a:lnTo>
                  <a:lnTo>
                    <a:pt x="1212" y="969"/>
                  </a:lnTo>
                  <a:lnTo>
                    <a:pt x="1202" y="958"/>
                  </a:lnTo>
                  <a:lnTo>
                    <a:pt x="1184" y="953"/>
                  </a:lnTo>
                  <a:lnTo>
                    <a:pt x="1178" y="940"/>
                  </a:lnTo>
                  <a:lnTo>
                    <a:pt x="1179" y="922"/>
                  </a:lnTo>
                  <a:lnTo>
                    <a:pt x="1186" y="910"/>
                  </a:lnTo>
                  <a:lnTo>
                    <a:pt x="1194" y="901"/>
                  </a:lnTo>
                  <a:lnTo>
                    <a:pt x="1208" y="878"/>
                  </a:lnTo>
                  <a:lnTo>
                    <a:pt x="1188" y="860"/>
                  </a:lnTo>
                  <a:lnTo>
                    <a:pt x="1170" y="839"/>
                  </a:lnTo>
                  <a:lnTo>
                    <a:pt x="1159" y="826"/>
                  </a:lnTo>
                  <a:lnTo>
                    <a:pt x="1111" y="820"/>
                  </a:lnTo>
                  <a:lnTo>
                    <a:pt x="1106" y="809"/>
                  </a:lnTo>
                  <a:lnTo>
                    <a:pt x="1106" y="796"/>
                  </a:lnTo>
                  <a:lnTo>
                    <a:pt x="1115" y="785"/>
                  </a:lnTo>
                  <a:lnTo>
                    <a:pt x="1125" y="772"/>
                  </a:lnTo>
                  <a:lnTo>
                    <a:pt x="1150" y="729"/>
                  </a:lnTo>
                  <a:lnTo>
                    <a:pt x="1151" y="693"/>
                  </a:lnTo>
                  <a:lnTo>
                    <a:pt x="1169" y="677"/>
                  </a:lnTo>
                  <a:lnTo>
                    <a:pt x="1193" y="648"/>
                  </a:lnTo>
                  <a:lnTo>
                    <a:pt x="1184" y="638"/>
                  </a:lnTo>
                  <a:lnTo>
                    <a:pt x="1184" y="620"/>
                  </a:lnTo>
                  <a:lnTo>
                    <a:pt x="1221" y="625"/>
                  </a:lnTo>
                  <a:lnTo>
                    <a:pt x="1238" y="625"/>
                  </a:lnTo>
                  <a:lnTo>
                    <a:pt x="1257" y="603"/>
                  </a:lnTo>
                  <a:lnTo>
                    <a:pt x="1256" y="498"/>
                  </a:lnTo>
                  <a:lnTo>
                    <a:pt x="1280" y="403"/>
                  </a:lnTo>
                  <a:lnTo>
                    <a:pt x="1295" y="371"/>
                  </a:lnTo>
                  <a:lnTo>
                    <a:pt x="1295" y="356"/>
                  </a:lnTo>
                  <a:lnTo>
                    <a:pt x="1253" y="315"/>
                  </a:lnTo>
                  <a:lnTo>
                    <a:pt x="1192" y="327"/>
                  </a:lnTo>
                  <a:lnTo>
                    <a:pt x="1161" y="309"/>
                  </a:lnTo>
                  <a:lnTo>
                    <a:pt x="1131" y="275"/>
                  </a:lnTo>
                  <a:lnTo>
                    <a:pt x="1120" y="275"/>
                  </a:lnTo>
                  <a:lnTo>
                    <a:pt x="1095" y="269"/>
                  </a:lnTo>
                  <a:lnTo>
                    <a:pt x="1073" y="258"/>
                  </a:lnTo>
                  <a:lnTo>
                    <a:pt x="1067" y="252"/>
                  </a:lnTo>
                  <a:lnTo>
                    <a:pt x="1034" y="247"/>
                  </a:lnTo>
                  <a:lnTo>
                    <a:pt x="1012" y="234"/>
                  </a:lnTo>
                  <a:lnTo>
                    <a:pt x="969" y="229"/>
                  </a:lnTo>
                  <a:lnTo>
                    <a:pt x="959" y="195"/>
                  </a:lnTo>
                  <a:lnTo>
                    <a:pt x="959" y="161"/>
                  </a:lnTo>
                  <a:lnTo>
                    <a:pt x="955" y="154"/>
                  </a:lnTo>
                  <a:lnTo>
                    <a:pt x="950" y="154"/>
                  </a:lnTo>
                  <a:lnTo>
                    <a:pt x="944" y="162"/>
                  </a:lnTo>
                  <a:lnTo>
                    <a:pt x="919" y="183"/>
                  </a:lnTo>
                  <a:lnTo>
                    <a:pt x="899" y="183"/>
                  </a:lnTo>
                  <a:lnTo>
                    <a:pt x="886" y="177"/>
                  </a:lnTo>
                  <a:lnTo>
                    <a:pt x="876" y="159"/>
                  </a:lnTo>
                  <a:lnTo>
                    <a:pt x="872" y="144"/>
                  </a:lnTo>
                  <a:lnTo>
                    <a:pt x="861" y="128"/>
                  </a:lnTo>
                  <a:lnTo>
                    <a:pt x="847" y="97"/>
                  </a:lnTo>
                  <a:lnTo>
                    <a:pt x="813" y="80"/>
                  </a:lnTo>
                  <a:lnTo>
                    <a:pt x="794" y="56"/>
                  </a:lnTo>
                  <a:lnTo>
                    <a:pt x="761" y="56"/>
                  </a:lnTo>
                  <a:lnTo>
                    <a:pt x="752" y="18"/>
                  </a:lnTo>
                  <a:lnTo>
                    <a:pt x="736" y="0"/>
                  </a:lnTo>
                  <a:close/>
                </a:path>
              </a:pathLst>
            </a:custGeom>
            <a:gradFill rotWithShape="0">
              <a:gsLst>
                <a:gs pos="0">
                  <a:schemeClr val="accent2"/>
                </a:gs>
                <a:gs pos="100000">
                  <a:srgbClr val="FFCC00"/>
                </a:gs>
              </a:gsLst>
              <a:lin ang="5400000" scaled="1"/>
            </a:gradFill>
            <a:ln w="12700">
              <a:solidFill>
                <a:srgbClr val="000000"/>
              </a:solidFill>
              <a:round/>
              <a:headEnd/>
              <a:tailEnd/>
            </a:ln>
          </p:spPr>
          <p:txBody>
            <a:bodyPr/>
            <a:lstStyle/>
            <a:p>
              <a:endParaRPr lang="fr-FR"/>
            </a:p>
          </p:txBody>
        </p:sp>
        <p:sp>
          <p:nvSpPr>
            <p:cNvPr id="253961" name="Freeform 9"/>
            <p:cNvSpPr>
              <a:spLocks/>
            </p:cNvSpPr>
            <p:nvPr/>
          </p:nvSpPr>
          <p:spPr bwMode="auto">
            <a:xfrm>
              <a:off x="1395" y="3969"/>
              <a:ext cx="135" cy="255"/>
            </a:xfrm>
            <a:custGeom>
              <a:avLst/>
              <a:gdLst>
                <a:gd name="T0" fmla="*/ 10 w 197"/>
                <a:gd name="T1" fmla="*/ 8 h 372"/>
                <a:gd name="T2" fmla="*/ 10 w 197"/>
                <a:gd name="T3" fmla="*/ 10 h 372"/>
                <a:gd name="T4" fmla="*/ 9 w 197"/>
                <a:gd name="T5" fmla="*/ 11 h 372"/>
                <a:gd name="T6" fmla="*/ 8 w 197"/>
                <a:gd name="T7" fmla="*/ 12 h 372"/>
                <a:gd name="T8" fmla="*/ 8 w 197"/>
                <a:gd name="T9" fmla="*/ 14 h 372"/>
                <a:gd name="T10" fmla="*/ 8 w 197"/>
                <a:gd name="T11" fmla="*/ 14 h 372"/>
                <a:gd name="T12" fmla="*/ 7 w 197"/>
                <a:gd name="T13" fmla="*/ 15 h 372"/>
                <a:gd name="T14" fmla="*/ 6 w 197"/>
                <a:gd name="T15" fmla="*/ 16 h 372"/>
                <a:gd name="T16" fmla="*/ 7 w 197"/>
                <a:gd name="T17" fmla="*/ 16 h 372"/>
                <a:gd name="T18" fmla="*/ 6 w 197"/>
                <a:gd name="T19" fmla="*/ 17 h 372"/>
                <a:gd name="T20" fmla="*/ 5 w 197"/>
                <a:gd name="T21" fmla="*/ 17 h 372"/>
                <a:gd name="T22" fmla="*/ 5 w 197"/>
                <a:gd name="T23" fmla="*/ 18 h 372"/>
                <a:gd name="T24" fmla="*/ 5 w 197"/>
                <a:gd name="T25" fmla="*/ 18 h 372"/>
                <a:gd name="T26" fmla="*/ 4 w 197"/>
                <a:gd name="T27" fmla="*/ 18 h 372"/>
                <a:gd name="T28" fmla="*/ 4 w 197"/>
                <a:gd name="T29" fmla="*/ 17 h 372"/>
                <a:gd name="T30" fmla="*/ 3 w 197"/>
                <a:gd name="T31" fmla="*/ 17 h 372"/>
                <a:gd name="T32" fmla="*/ 2 w 197"/>
                <a:gd name="T33" fmla="*/ 16 h 372"/>
                <a:gd name="T34" fmla="*/ 1 w 197"/>
                <a:gd name="T35" fmla="*/ 16 h 372"/>
                <a:gd name="T36" fmla="*/ 1 w 197"/>
                <a:gd name="T37" fmla="*/ 15 h 372"/>
                <a:gd name="T38" fmla="*/ 2 w 197"/>
                <a:gd name="T39" fmla="*/ 15 h 372"/>
                <a:gd name="T40" fmla="*/ 2 w 197"/>
                <a:gd name="T41" fmla="*/ 14 h 372"/>
                <a:gd name="T42" fmla="*/ 1 w 197"/>
                <a:gd name="T43" fmla="*/ 14 h 372"/>
                <a:gd name="T44" fmla="*/ 1 w 197"/>
                <a:gd name="T45" fmla="*/ 14 h 372"/>
                <a:gd name="T46" fmla="*/ 1 w 197"/>
                <a:gd name="T47" fmla="*/ 13 h 372"/>
                <a:gd name="T48" fmla="*/ 2 w 197"/>
                <a:gd name="T49" fmla="*/ 12 h 372"/>
                <a:gd name="T50" fmla="*/ 1 w 197"/>
                <a:gd name="T51" fmla="*/ 12 h 372"/>
                <a:gd name="T52" fmla="*/ 1 w 197"/>
                <a:gd name="T53" fmla="*/ 12 h 372"/>
                <a:gd name="T54" fmla="*/ 0 w 197"/>
                <a:gd name="T55" fmla="*/ 12 h 372"/>
                <a:gd name="T56" fmla="*/ 1 w 197"/>
                <a:gd name="T57" fmla="*/ 11 h 372"/>
                <a:gd name="T58" fmla="*/ 1 w 197"/>
                <a:gd name="T59" fmla="*/ 11 h 372"/>
                <a:gd name="T60" fmla="*/ 1 w 197"/>
                <a:gd name="T61" fmla="*/ 10 h 372"/>
                <a:gd name="T62" fmla="*/ 1 w 197"/>
                <a:gd name="T63" fmla="*/ 10 h 372"/>
                <a:gd name="T64" fmla="*/ 1 w 197"/>
                <a:gd name="T65" fmla="*/ 9 h 372"/>
                <a:gd name="T66" fmla="*/ 0 w 197"/>
                <a:gd name="T67" fmla="*/ 8 h 372"/>
                <a:gd name="T68" fmla="*/ 1 w 197"/>
                <a:gd name="T69" fmla="*/ 8 h 372"/>
                <a:gd name="T70" fmla="*/ 1 w 197"/>
                <a:gd name="T71" fmla="*/ 8 h 372"/>
                <a:gd name="T72" fmla="*/ 1 w 197"/>
                <a:gd name="T73" fmla="*/ 7 h 372"/>
                <a:gd name="T74" fmla="*/ 1 w 197"/>
                <a:gd name="T75" fmla="*/ 7 h 372"/>
                <a:gd name="T76" fmla="*/ 1 w 197"/>
                <a:gd name="T77" fmla="*/ 6 h 372"/>
                <a:gd name="T78" fmla="*/ 1 w 197"/>
                <a:gd name="T79" fmla="*/ 5 h 372"/>
                <a:gd name="T80" fmla="*/ 1 w 197"/>
                <a:gd name="T81" fmla="*/ 5 h 372"/>
                <a:gd name="T82" fmla="*/ 2 w 197"/>
                <a:gd name="T83" fmla="*/ 5 h 372"/>
                <a:gd name="T84" fmla="*/ 3 w 197"/>
                <a:gd name="T85" fmla="*/ 4 h 372"/>
                <a:gd name="T86" fmla="*/ 4 w 197"/>
                <a:gd name="T87" fmla="*/ 3 h 372"/>
                <a:gd name="T88" fmla="*/ 5 w 197"/>
                <a:gd name="T89" fmla="*/ 3 h 372"/>
                <a:gd name="T90" fmla="*/ 6 w 197"/>
                <a:gd name="T91" fmla="*/ 3 h 372"/>
                <a:gd name="T92" fmla="*/ 7 w 197"/>
                <a:gd name="T93" fmla="*/ 3 h 372"/>
                <a:gd name="T94" fmla="*/ 8 w 197"/>
                <a:gd name="T95" fmla="*/ 3 h 372"/>
                <a:gd name="T96" fmla="*/ 8 w 197"/>
                <a:gd name="T97" fmla="*/ 2 h 372"/>
                <a:gd name="T98" fmla="*/ 8 w 197"/>
                <a:gd name="T99" fmla="*/ 1 h 372"/>
                <a:gd name="T100" fmla="*/ 8 w 197"/>
                <a:gd name="T101" fmla="*/ 1 h 372"/>
                <a:gd name="T102" fmla="*/ 8 w 197"/>
                <a:gd name="T103" fmla="*/ 0 h 372"/>
                <a:gd name="T104" fmla="*/ 10 w 197"/>
                <a:gd name="T105" fmla="*/ 1 h 372"/>
                <a:gd name="T106" fmla="*/ 10 w 197"/>
                <a:gd name="T107" fmla="*/ 1 h 372"/>
                <a:gd name="T108" fmla="*/ 10 w 197"/>
                <a:gd name="T109" fmla="*/ 1 h 372"/>
                <a:gd name="T110" fmla="*/ 10 w 197"/>
                <a:gd name="T111" fmla="*/ 3 h 372"/>
                <a:gd name="T112" fmla="*/ 9 w 197"/>
                <a:gd name="T113" fmla="*/ 3 h 372"/>
                <a:gd name="T114" fmla="*/ 10 w 197"/>
                <a:gd name="T115" fmla="*/ 5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
                <a:gd name="T175" fmla="*/ 0 h 372"/>
                <a:gd name="T176" fmla="*/ 197 w 197"/>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 h="372">
                  <a:moveTo>
                    <a:pt x="195" y="122"/>
                  </a:moveTo>
                  <a:lnTo>
                    <a:pt x="197" y="134"/>
                  </a:lnTo>
                  <a:lnTo>
                    <a:pt x="194" y="146"/>
                  </a:lnTo>
                  <a:lnTo>
                    <a:pt x="195" y="160"/>
                  </a:lnTo>
                  <a:lnTo>
                    <a:pt x="197" y="170"/>
                  </a:lnTo>
                  <a:lnTo>
                    <a:pt x="197" y="176"/>
                  </a:lnTo>
                  <a:lnTo>
                    <a:pt x="195" y="186"/>
                  </a:lnTo>
                  <a:lnTo>
                    <a:pt x="195" y="196"/>
                  </a:lnTo>
                  <a:lnTo>
                    <a:pt x="194" y="203"/>
                  </a:lnTo>
                  <a:lnTo>
                    <a:pt x="191" y="210"/>
                  </a:lnTo>
                  <a:lnTo>
                    <a:pt x="185" y="217"/>
                  </a:lnTo>
                  <a:lnTo>
                    <a:pt x="179" y="221"/>
                  </a:lnTo>
                  <a:lnTo>
                    <a:pt x="176" y="225"/>
                  </a:lnTo>
                  <a:lnTo>
                    <a:pt x="172" y="232"/>
                  </a:lnTo>
                  <a:lnTo>
                    <a:pt x="168" y="237"/>
                  </a:lnTo>
                  <a:lnTo>
                    <a:pt x="162" y="244"/>
                  </a:lnTo>
                  <a:lnTo>
                    <a:pt x="158" y="254"/>
                  </a:lnTo>
                  <a:lnTo>
                    <a:pt x="157" y="261"/>
                  </a:lnTo>
                  <a:lnTo>
                    <a:pt x="156" y="269"/>
                  </a:lnTo>
                  <a:lnTo>
                    <a:pt x="156" y="276"/>
                  </a:lnTo>
                  <a:lnTo>
                    <a:pt x="156" y="282"/>
                  </a:lnTo>
                  <a:lnTo>
                    <a:pt x="156" y="289"/>
                  </a:lnTo>
                  <a:lnTo>
                    <a:pt x="155" y="294"/>
                  </a:lnTo>
                  <a:lnTo>
                    <a:pt x="152" y="299"/>
                  </a:lnTo>
                  <a:lnTo>
                    <a:pt x="151" y="306"/>
                  </a:lnTo>
                  <a:lnTo>
                    <a:pt x="149" y="308"/>
                  </a:lnTo>
                  <a:lnTo>
                    <a:pt x="146" y="311"/>
                  </a:lnTo>
                  <a:lnTo>
                    <a:pt x="143" y="311"/>
                  </a:lnTo>
                  <a:lnTo>
                    <a:pt x="141" y="315"/>
                  </a:lnTo>
                  <a:lnTo>
                    <a:pt x="138" y="316"/>
                  </a:lnTo>
                  <a:lnTo>
                    <a:pt x="132" y="318"/>
                  </a:lnTo>
                  <a:lnTo>
                    <a:pt x="127" y="322"/>
                  </a:lnTo>
                  <a:lnTo>
                    <a:pt x="123" y="324"/>
                  </a:lnTo>
                  <a:lnTo>
                    <a:pt x="127" y="327"/>
                  </a:lnTo>
                  <a:lnTo>
                    <a:pt x="132" y="330"/>
                  </a:lnTo>
                  <a:lnTo>
                    <a:pt x="134" y="334"/>
                  </a:lnTo>
                  <a:lnTo>
                    <a:pt x="134" y="337"/>
                  </a:lnTo>
                  <a:lnTo>
                    <a:pt x="129" y="340"/>
                  </a:lnTo>
                  <a:lnTo>
                    <a:pt x="126" y="345"/>
                  </a:lnTo>
                  <a:lnTo>
                    <a:pt x="124" y="348"/>
                  </a:lnTo>
                  <a:lnTo>
                    <a:pt x="122" y="348"/>
                  </a:lnTo>
                  <a:lnTo>
                    <a:pt x="120" y="350"/>
                  </a:lnTo>
                  <a:lnTo>
                    <a:pt x="117" y="354"/>
                  </a:lnTo>
                  <a:lnTo>
                    <a:pt x="114" y="356"/>
                  </a:lnTo>
                  <a:lnTo>
                    <a:pt x="110" y="358"/>
                  </a:lnTo>
                  <a:lnTo>
                    <a:pt x="109" y="360"/>
                  </a:lnTo>
                  <a:lnTo>
                    <a:pt x="110" y="364"/>
                  </a:lnTo>
                  <a:lnTo>
                    <a:pt x="113" y="367"/>
                  </a:lnTo>
                  <a:lnTo>
                    <a:pt x="113" y="369"/>
                  </a:lnTo>
                  <a:lnTo>
                    <a:pt x="108" y="372"/>
                  </a:lnTo>
                  <a:lnTo>
                    <a:pt x="103" y="372"/>
                  </a:lnTo>
                  <a:lnTo>
                    <a:pt x="101" y="372"/>
                  </a:lnTo>
                  <a:lnTo>
                    <a:pt x="99" y="369"/>
                  </a:lnTo>
                  <a:lnTo>
                    <a:pt x="95" y="369"/>
                  </a:lnTo>
                  <a:lnTo>
                    <a:pt x="90" y="370"/>
                  </a:lnTo>
                  <a:lnTo>
                    <a:pt x="86" y="370"/>
                  </a:lnTo>
                  <a:lnTo>
                    <a:pt x="84" y="369"/>
                  </a:lnTo>
                  <a:lnTo>
                    <a:pt x="83" y="364"/>
                  </a:lnTo>
                  <a:lnTo>
                    <a:pt x="83" y="358"/>
                  </a:lnTo>
                  <a:lnTo>
                    <a:pt x="83" y="355"/>
                  </a:lnTo>
                  <a:lnTo>
                    <a:pt x="78" y="353"/>
                  </a:lnTo>
                  <a:lnTo>
                    <a:pt x="75" y="353"/>
                  </a:lnTo>
                  <a:lnTo>
                    <a:pt x="69" y="352"/>
                  </a:lnTo>
                  <a:lnTo>
                    <a:pt x="67" y="350"/>
                  </a:lnTo>
                  <a:lnTo>
                    <a:pt x="64" y="347"/>
                  </a:lnTo>
                  <a:lnTo>
                    <a:pt x="61" y="345"/>
                  </a:lnTo>
                  <a:lnTo>
                    <a:pt x="55" y="345"/>
                  </a:lnTo>
                  <a:lnTo>
                    <a:pt x="50" y="340"/>
                  </a:lnTo>
                  <a:lnTo>
                    <a:pt x="49" y="336"/>
                  </a:lnTo>
                  <a:lnTo>
                    <a:pt x="42" y="333"/>
                  </a:lnTo>
                  <a:lnTo>
                    <a:pt x="37" y="332"/>
                  </a:lnTo>
                  <a:lnTo>
                    <a:pt x="32" y="327"/>
                  </a:lnTo>
                  <a:lnTo>
                    <a:pt x="29" y="321"/>
                  </a:lnTo>
                  <a:lnTo>
                    <a:pt x="28" y="315"/>
                  </a:lnTo>
                  <a:lnTo>
                    <a:pt x="28" y="311"/>
                  </a:lnTo>
                  <a:lnTo>
                    <a:pt x="33" y="310"/>
                  </a:lnTo>
                  <a:lnTo>
                    <a:pt x="40" y="308"/>
                  </a:lnTo>
                  <a:lnTo>
                    <a:pt x="44" y="306"/>
                  </a:lnTo>
                  <a:lnTo>
                    <a:pt x="50" y="305"/>
                  </a:lnTo>
                  <a:lnTo>
                    <a:pt x="56" y="303"/>
                  </a:lnTo>
                  <a:lnTo>
                    <a:pt x="58" y="299"/>
                  </a:lnTo>
                  <a:lnTo>
                    <a:pt x="57" y="296"/>
                  </a:lnTo>
                  <a:lnTo>
                    <a:pt x="51" y="296"/>
                  </a:lnTo>
                  <a:lnTo>
                    <a:pt x="47" y="296"/>
                  </a:lnTo>
                  <a:lnTo>
                    <a:pt x="46" y="295"/>
                  </a:lnTo>
                  <a:lnTo>
                    <a:pt x="41" y="294"/>
                  </a:lnTo>
                  <a:lnTo>
                    <a:pt x="37" y="293"/>
                  </a:lnTo>
                  <a:lnTo>
                    <a:pt x="36" y="289"/>
                  </a:lnTo>
                  <a:lnTo>
                    <a:pt x="33" y="286"/>
                  </a:lnTo>
                  <a:lnTo>
                    <a:pt x="28" y="286"/>
                  </a:lnTo>
                  <a:lnTo>
                    <a:pt x="23" y="286"/>
                  </a:lnTo>
                  <a:lnTo>
                    <a:pt x="15" y="283"/>
                  </a:lnTo>
                  <a:lnTo>
                    <a:pt x="11" y="279"/>
                  </a:lnTo>
                  <a:lnTo>
                    <a:pt x="11" y="276"/>
                  </a:lnTo>
                  <a:lnTo>
                    <a:pt x="15" y="272"/>
                  </a:lnTo>
                  <a:lnTo>
                    <a:pt x="23" y="269"/>
                  </a:lnTo>
                  <a:lnTo>
                    <a:pt x="26" y="269"/>
                  </a:lnTo>
                  <a:lnTo>
                    <a:pt x="29" y="263"/>
                  </a:lnTo>
                  <a:lnTo>
                    <a:pt x="37" y="257"/>
                  </a:lnTo>
                  <a:lnTo>
                    <a:pt x="40" y="252"/>
                  </a:lnTo>
                  <a:lnTo>
                    <a:pt x="40" y="250"/>
                  </a:lnTo>
                  <a:lnTo>
                    <a:pt x="40" y="247"/>
                  </a:lnTo>
                  <a:lnTo>
                    <a:pt x="40" y="243"/>
                  </a:lnTo>
                  <a:lnTo>
                    <a:pt x="35" y="242"/>
                  </a:lnTo>
                  <a:lnTo>
                    <a:pt x="32" y="242"/>
                  </a:lnTo>
                  <a:lnTo>
                    <a:pt x="28" y="242"/>
                  </a:lnTo>
                  <a:lnTo>
                    <a:pt x="23" y="242"/>
                  </a:lnTo>
                  <a:lnTo>
                    <a:pt x="15" y="242"/>
                  </a:lnTo>
                  <a:lnTo>
                    <a:pt x="11" y="243"/>
                  </a:lnTo>
                  <a:lnTo>
                    <a:pt x="6" y="243"/>
                  </a:lnTo>
                  <a:lnTo>
                    <a:pt x="0" y="241"/>
                  </a:lnTo>
                  <a:lnTo>
                    <a:pt x="0" y="237"/>
                  </a:lnTo>
                  <a:lnTo>
                    <a:pt x="0" y="233"/>
                  </a:lnTo>
                  <a:lnTo>
                    <a:pt x="3" y="231"/>
                  </a:lnTo>
                  <a:lnTo>
                    <a:pt x="7" y="229"/>
                  </a:lnTo>
                  <a:lnTo>
                    <a:pt x="7" y="225"/>
                  </a:lnTo>
                  <a:lnTo>
                    <a:pt x="8" y="221"/>
                  </a:lnTo>
                  <a:lnTo>
                    <a:pt x="11" y="218"/>
                  </a:lnTo>
                  <a:lnTo>
                    <a:pt x="18" y="218"/>
                  </a:lnTo>
                  <a:lnTo>
                    <a:pt x="24" y="218"/>
                  </a:lnTo>
                  <a:lnTo>
                    <a:pt x="29" y="215"/>
                  </a:lnTo>
                  <a:lnTo>
                    <a:pt x="30" y="212"/>
                  </a:lnTo>
                  <a:lnTo>
                    <a:pt x="30" y="210"/>
                  </a:lnTo>
                  <a:lnTo>
                    <a:pt x="29" y="208"/>
                  </a:lnTo>
                  <a:lnTo>
                    <a:pt x="29" y="203"/>
                  </a:lnTo>
                  <a:lnTo>
                    <a:pt x="29" y="201"/>
                  </a:lnTo>
                  <a:lnTo>
                    <a:pt x="21" y="200"/>
                  </a:lnTo>
                  <a:lnTo>
                    <a:pt x="12" y="196"/>
                  </a:lnTo>
                  <a:lnTo>
                    <a:pt x="7" y="193"/>
                  </a:lnTo>
                  <a:lnTo>
                    <a:pt x="2" y="188"/>
                  </a:lnTo>
                  <a:lnTo>
                    <a:pt x="2" y="181"/>
                  </a:lnTo>
                  <a:lnTo>
                    <a:pt x="2" y="176"/>
                  </a:lnTo>
                  <a:lnTo>
                    <a:pt x="2" y="172"/>
                  </a:lnTo>
                  <a:lnTo>
                    <a:pt x="0" y="168"/>
                  </a:lnTo>
                  <a:lnTo>
                    <a:pt x="0" y="164"/>
                  </a:lnTo>
                  <a:lnTo>
                    <a:pt x="0" y="162"/>
                  </a:lnTo>
                  <a:lnTo>
                    <a:pt x="7" y="162"/>
                  </a:lnTo>
                  <a:lnTo>
                    <a:pt x="11" y="162"/>
                  </a:lnTo>
                  <a:lnTo>
                    <a:pt x="21" y="160"/>
                  </a:lnTo>
                  <a:lnTo>
                    <a:pt x="24" y="161"/>
                  </a:lnTo>
                  <a:lnTo>
                    <a:pt x="28" y="157"/>
                  </a:lnTo>
                  <a:lnTo>
                    <a:pt x="27" y="154"/>
                  </a:lnTo>
                  <a:lnTo>
                    <a:pt x="19" y="152"/>
                  </a:lnTo>
                  <a:lnTo>
                    <a:pt x="14" y="150"/>
                  </a:lnTo>
                  <a:lnTo>
                    <a:pt x="14" y="148"/>
                  </a:lnTo>
                  <a:lnTo>
                    <a:pt x="14" y="144"/>
                  </a:lnTo>
                  <a:lnTo>
                    <a:pt x="8" y="144"/>
                  </a:lnTo>
                  <a:lnTo>
                    <a:pt x="6" y="144"/>
                  </a:lnTo>
                  <a:lnTo>
                    <a:pt x="3" y="142"/>
                  </a:lnTo>
                  <a:lnTo>
                    <a:pt x="3" y="138"/>
                  </a:lnTo>
                  <a:lnTo>
                    <a:pt x="3" y="134"/>
                  </a:lnTo>
                  <a:lnTo>
                    <a:pt x="7" y="132"/>
                  </a:lnTo>
                  <a:lnTo>
                    <a:pt x="9" y="130"/>
                  </a:lnTo>
                  <a:lnTo>
                    <a:pt x="14" y="125"/>
                  </a:lnTo>
                  <a:lnTo>
                    <a:pt x="18" y="125"/>
                  </a:lnTo>
                  <a:lnTo>
                    <a:pt x="23" y="125"/>
                  </a:lnTo>
                  <a:lnTo>
                    <a:pt x="28" y="120"/>
                  </a:lnTo>
                  <a:lnTo>
                    <a:pt x="29" y="119"/>
                  </a:lnTo>
                  <a:lnTo>
                    <a:pt x="28" y="115"/>
                  </a:lnTo>
                  <a:lnTo>
                    <a:pt x="28" y="110"/>
                  </a:lnTo>
                  <a:lnTo>
                    <a:pt x="30" y="103"/>
                  </a:lnTo>
                  <a:lnTo>
                    <a:pt x="33" y="100"/>
                  </a:lnTo>
                  <a:lnTo>
                    <a:pt x="35" y="97"/>
                  </a:lnTo>
                  <a:lnTo>
                    <a:pt x="35" y="93"/>
                  </a:lnTo>
                  <a:lnTo>
                    <a:pt x="37" y="88"/>
                  </a:lnTo>
                  <a:lnTo>
                    <a:pt x="43" y="86"/>
                  </a:lnTo>
                  <a:lnTo>
                    <a:pt x="44" y="86"/>
                  </a:lnTo>
                  <a:lnTo>
                    <a:pt x="47" y="89"/>
                  </a:lnTo>
                  <a:lnTo>
                    <a:pt x="50" y="93"/>
                  </a:lnTo>
                  <a:lnTo>
                    <a:pt x="53" y="91"/>
                  </a:lnTo>
                  <a:lnTo>
                    <a:pt x="58" y="87"/>
                  </a:lnTo>
                  <a:lnTo>
                    <a:pt x="64" y="83"/>
                  </a:lnTo>
                  <a:lnTo>
                    <a:pt x="70" y="83"/>
                  </a:lnTo>
                  <a:lnTo>
                    <a:pt x="75" y="80"/>
                  </a:lnTo>
                  <a:lnTo>
                    <a:pt x="81" y="79"/>
                  </a:lnTo>
                  <a:lnTo>
                    <a:pt x="87" y="79"/>
                  </a:lnTo>
                  <a:lnTo>
                    <a:pt x="98" y="79"/>
                  </a:lnTo>
                  <a:lnTo>
                    <a:pt x="104" y="77"/>
                  </a:lnTo>
                  <a:lnTo>
                    <a:pt x="106" y="71"/>
                  </a:lnTo>
                  <a:lnTo>
                    <a:pt x="109" y="68"/>
                  </a:lnTo>
                  <a:lnTo>
                    <a:pt x="115" y="67"/>
                  </a:lnTo>
                  <a:lnTo>
                    <a:pt x="118" y="65"/>
                  </a:lnTo>
                  <a:lnTo>
                    <a:pt x="126" y="61"/>
                  </a:lnTo>
                  <a:lnTo>
                    <a:pt x="129" y="59"/>
                  </a:lnTo>
                  <a:lnTo>
                    <a:pt x="137" y="61"/>
                  </a:lnTo>
                  <a:lnTo>
                    <a:pt x="141" y="63"/>
                  </a:lnTo>
                  <a:lnTo>
                    <a:pt x="142" y="65"/>
                  </a:lnTo>
                  <a:lnTo>
                    <a:pt x="145" y="69"/>
                  </a:lnTo>
                  <a:lnTo>
                    <a:pt x="146" y="71"/>
                  </a:lnTo>
                  <a:lnTo>
                    <a:pt x="148" y="73"/>
                  </a:lnTo>
                  <a:lnTo>
                    <a:pt x="154" y="73"/>
                  </a:lnTo>
                  <a:lnTo>
                    <a:pt x="157" y="68"/>
                  </a:lnTo>
                  <a:lnTo>
                    <a:pt x="158" y="63"/>
                  </a:lnTo>
                  <a:lnTo>
                    <a:pt x="160" y="57"/>
                  </a:lnTo>
                  <a:lnTo>
                    <a:pt x="161" y="51"/>
                  </a:lnTo>
                  <a:lnTo>
                    <a:pt x="161" y="47"/>
                  </a:lnTo>
                  <a:lnTo>
                    <a:pt x="161" y="39"/>
                  </a:lnTo>
                  <a:lnTo>
                    <a:pt x="160" y="35"/>
                  </a:lnTo>
                  <a:lnTo>
                    <a:pt x="160" y="31"/>
                  </a:lnTo>
                  <a:lnTo>
                    <a:pt x="162" y="26"/>
                  </a:lnTo>
                  <a:lnTo>
                    <a:pt x="162" y="22"/>
                  </a:lnTo>
                  <a:lnTo>
                    <a:pt x="163" y="19"/>
                  </a:lnTo>
                  <a:lnTo>
                    <a:pt x="166" y="16"/>
                  </a:lnTo>
                  <a:lnTo>
                    <a:pt x="168" y="12"/>
                  </a:lnTo>
                  <a:lnTo>
                    <a:pt x="168" y="7"/>
                  </a:lnTo>
                  <a:lnTo>
                    <a:pt x="168" y="4"/>
                  </a:lnTo>
                  <a:lnTo>
                    <a:pt x="169" y="0"/>
                  </a:lnTo>
                  <a:lnTo>
                    <a:pt x="174" y="0"/>
                  </a:lnTo>
                  <a:lnTo>
                    <a:pt x="180" y="0"/>
                  </a:lnTo>
                  <a:lnTo>
                    <a:pt x="183" y="2"/>
                  </a:lnTo>
                  <a:lnTo>
                    <a:pt x="189" y="2"/>
                  </a:lnTo>
                  <a:lnTo>
                    <a:pt x="193" y="2"/>
                  </a:lnTo>
                  <a:lnTo>
                    <a:pt x="195" y="4"/>
                  </a:lnTo>
                  <a:lnTo>
                    <a:pt x="195" y="7"/>
                  </a:lnTo>
                  <a:lnTo>
                    <a:pt x="195" y="12"/>
                  </a:lnTo>
                  <a:lnTo>
                    <a:pt x="194" y="15"/>
                  </a:lnTo>
                  <a:lnTo>
                    <a:pt x="193" y="22"/>
                  </a:lnTo>
                  <a:lnTo>
                    <a:pt x="195" y="27"/>
                  </a:lnTo>
                  <a:lnTo>
                    <a:pt x="195" y="31"/>
                  </a:lnTo>
                  <a:lnTo>
                    <a:pt x="197" y="37"/>
                  </a:lnTo>
                  <a:lnTo>
                    <a:pt x="197" y="43"/>
                  </a:lnTo>
                  <a:lnTo>
                    <a:pt x="197" y="48"/>
                  </a:lnTo>
                  <a:lnTo>
                    <a:pt x="195" y="55"/>
                  </a:lnTo>
                  <a:lnTo>
                    <a:pt x="194" y="59"/>
                  </a:lnTo>
                  <a:lnTo>
                    <a:pt x="191" y="65"/>
                  </a:lnTo>
                  <a:lnTo>
                    <a:pt x="189" y="68"/>
                  </a:lnTo>
                  <a:lnTo>
                    <a:pt x="188" y="73"/>
                  </a:lnTo>
                  <a:lnTo>
                    <a:pt x="186" y="80"/>
                  </a:lnTo>
                  <a:lnTo>
                    <a:pt x="186" y="87"/>
                  </a:lnTo>
                  <a:lnTo>
                    <a:pt x="189" y="91"/>
                  </a:lnTo>
                  <a:lnTo>
                    <a:pt x="191" y="93"/>
                  </a:lnTo>
                  <a:lnTo>
                    <a:pt x="195" y="98"/>
                  </a:lnTo>
                  <a:lnTo>
                    <a:pt x="197" y="102"/>
                  </a:lnTo>
                  <a:lnTo>
                    <a:pt x="197" y="107"/>
                  </a:lnTo>
                  <a:lnTo>
                    <a:pt x="195" y="122"/>
                  </a:lnTo>
                  <a:close/>
                </a:path>
              </a:pathLst>
            </a:custGeom>
            <a:gradFill rotWithShape="0">
              <a:gsLst>
                <a:gs pos="0">
                  <a:srgbClr val="FFCC66"/>
                </a:gs>
                <a:gs pos="100000">
                  <a:srgbClr val="FFCC00"/>
                </a:gs>
              </a:gsLst>
              <a:lin ang="5400000" scaled="1"/>
            </a:gradFill>
            <a:ln w="12700">
              <a:solidFill>
                <a:srgbClr val="000000"/>
              </a:solidFill>
              <a:round/>
              <a:headEnd/>
              <a:tailEnd/>
            </a:ln>
          </p:spPr>
          <p:txBody>
            <a:bodyPr/>
            <a:lstStyle/>
            <a:p>
              <a:endParaRPr lang="fr-FR"/>
            </a:p>
          </p:txBody>
        </p:sp>
        <p:sp>
          <p:nvSpPr>
            <p:cNvPr id="253962" name="Line 10"/>
            <p:cNvSpPr>
              <a:spLocks noChangeShapeType="1"/>
            </p:cNvSpPr>
            <p:nvPr/>
          </p:nvSpPr>
          <p:spPr bwMode="auto">
            <a:xfrm>
              <a:off x="1369" y="3907"/>
              <a:ext cx="239" cy="1"/>
            </a:xfrm>
            <a:prstGeom prst="line">
              <a:avLst/>
            </a:prstGeom>
            <a:noFill/>
            <a:ln w="12700">
              <a:solidFill>
                <a:srgbClr val="000000"/>
              </a:solidFill>
              <a:round/>
              <a:headEnd/>
              <a:tailEnd/>
            </a:ln>
          </p:spPr>
          <p:txBody>
            <a:bodyPr/>
            <a:lstStyle/>
            <a:p>
              <a:endParaRPr lang="fr-FR"/>
            </a:p>
          </p:txBody>
        </p:sp>
        <p:sp>
          <p:nvSpPr>
            <p:cNvPr id="253963" name="Line 11"/>
            <p:cNvSpPr>
              <a:spLocks noChangeShapeType="1"/>
            </p:cNvSpPr>
            <p:nvPr/>
          </p:nvSpPr>
          <p:spPr bwMode="auto">
            <a:xfrm flipH="1">
              <a:off x="1287" y="3907"/>
              <a:ext cx="78" cy="161"/>
            </a:xfrm>
            <a:prstGeom prst="line">
              <a:avLst/>
            </a:prstGeom>
            <a:noFill/>
            <a:ln w="12700">
              <a:solidFill>
                <a:srgbClr val="000000"/>
              </a:solidFill>
              <a:round/>
              <a:headEnd/>
              <a:tailEnd/>
            </a:ln>
          </p:spPr>
          <p:txBody>
            <a:bodyPr/>
            <a:lstStyle/>
            <a:p>
              <a:endParaRPr lang="fr-FR"/>
            </a:p>
          </p:txBody>
        </p:sp>
      </p:grpSp>
      <p:pic>
        <p:nvPicPr>
          <p:cNvPr id="253964" name="Picture 12" descr="chaufferie retouché "/>
          <p:cNvPicPr>
            <a:picLocks noChangeAspect="1" noChangeArrowheads="1"/>
          </p:cNvPicPr>
          <p:nvPr/>
        </p:nvPicPr>
        <p:blipFill>
          <a:blip r:embed="rId3" cstate="print"/>
          <a:srcRect l="29483"/>
          <a:stretch>
            <a:fillRect/>
          </a:stretch>
        </p:blipFill>
        <p:spPr bwMode="auto">
          <a:xfrm>
            <a:off x="6037585" y="2695897"/>
            <a:ext cx="1434306" cy="1365250"/>
          </a:xfrm>
          <a:prstGeom prst="rect">
            <a:avLst/>
          </a:prstGeom>
          <a:noFill/>
          <a:ln w="9525">
            <a:noFill/>
            <a:miter lim="800000"/>
            <a:headEnd/>
            <a:tailEnd/>
          </a:ln>
        </p:spPr>
      </p:pic>
      <p:sp>
        <p:nvSpPr>
          <p:cNvPr id="253965" name="Text Box 13"/>
          <p:cNvSpPr txBox="1">
            <a:spLocks noChangeArrowheads="1"/>
          </p:cNvSpPr>
          <p:nvPr/>
        </p:nvSpPr>
        <p:spPr bwMode="auto">
          <a:xfrm>
            <a:off x="7808469" y="3057064"/>
            <a:ext cx="460382" cy="400110"/>
          </a:xfrm>
          <a:prstGeom prst="rect">
            <a:avLst/>
          </a:prstGeom>
          <a:noFill/>
          <a:ln w="12700">
            <a:noFill/>
            <a:miter lim="800000"/>
            <a:headEnd type="none" w="sm" len="sm"/>
            <a:tailEnd type="none" w="sm" len="sm"/>
          </a:ln>
        </p:spPr>
        <p:txBody>
          <a:bodyPr wrap="none">
            <a:spAutoFit/>
          </a:bodyPr>
          <a:lstStyle/>
          <a:p>
            <a:pPr defTabSz="762000" eaLnBrk="0" hangingPunct="0"/>
            <a:r>
              <a:rPr lang="fr-FR" sz="2000" b="1" dirty="0">
                <a:latin typeface="Calibri" pitchFamily="34" charset="0"/>
                <a:cs typeface="Arial" charset="0"/>
              </a:rPr>
              <a:t>ou</a:t>
            </a:r>
          </a:p>
        </p:txBody>
      </p:sp>
      <p:sp>
        <p:nvSpPr>
          <p:cNvPr id="253966" name="Freeform 14"/>
          <p:cNvSpPr>
            <a:spLocks/>
          </p:cNvSpPr>
          <p:nvPr/>
        </p:nvSpPr>
        <p:spPr bwMode="auto">
          <a:xfrm>
            <a:off x="8479155" y="3141663"/>
            <a:ext cx="660400" cy="304800"/>
          </a:xfrm>
          <a:custGeom>
            <a:avLst/>
            <a:gdLst>
              <a:gd name="T0" fmla="*/ 0 w 384"/>
              <a:gd name="T1" fmla="*/ 2147483647 h 192"/>
              <a:gd name="T2" fmla="*/ 2147483647 w 384"/>
              <a:gd name="T3" fmla="*/ 0 h 192"/>
              <a:gd name="T4" fmla="*/ 2147483647 w 384"/>
              <a:gd name="T5" fmla="*/ 2147483647 h 192"/>
              <a:gd name="T6" fmla="*/ 2147483647 w 384"/>
              <a:gd name="T7" fmla="*/ 0 h 192"/>
              <a:gd name="T8" fmla="*/ 0 60000 65536"/>
              <a:gd name="T9" fmla="*/ 0 60000 65536"/>
              <a:gd name="T10" fmla="*/ 0 60000 65536"/>
              <a:gd name="T11" fmla="*/ 0 60000 65536"/>
              <a:gd name="T12" fmla="*/ 0 w 384"/>
              <a:gd name="T13" fmla="*/ 0 h 192"/>
              <a:gd name="T14" fmla="*/ 384 w 384"/>
              <a:gd name="T15" fmla="*/ 192 h 192"/>
            </a:gdLst>
            <a:ahLst/>
            <a:cxnLst>
              <a:cxn ang="T8">
                <a:pos x="T0" y="T1"/>
              </a:cxn>
              <a:cxn ang="T9">
                <a:pos x="T2" y="T3"/>
              </a:cxn>
              <a:cxn ang="T10">
                <a:pos x="T4" y="T5"/>
              </a:cxn>
              <a:cxn ang="T11">
                <a:pos x="T6" y="T7"/>
              </a:cxn>
            </a:cxnLst>
            <a:rect l="T12" t="T13" r="T14" b="T15"/>
            <a:pathLst>
              <a:path w="384" h="192">
                <a:moveTo>
                  <a:pt x="0" y="192"/>
                </a:moveTo>
                <a:lnTo>
                  <a:pt x="192" y="0"/>
                </a:lnTo>
                <a:lnTo>
                  <a:pt x="192" y="192"/>
                </a:lnTo>
                <a:lnTo>
                  <a:pt x="384" y="0"/>
                </a:lnTo>
              </a:path>
            </a:pathLst>
          </a:custGeom>
          <a:noFill/>
          <a:ln w="38100" cap="flat" cmpd="sng">
            <a:solidFill>
              <a:srgbClr val="6699FF"/>
            </a:solidFill>
            <a:prstDash val="solid"/>
            <a:round/>
            <a:headEnd type="none" w="sm" len="sm"/>
            <a:tailEnd type="triangle" w="med" len="med"/>
          </a:ln>
          <a:effectLst/>
        </p:spPr>
        <p:txBody>
          <a:bodyPr wrap="none" anchor="ctr"/>
          <a:lstStyle/>
          <a:p>
            <a:endParaRPr lang="fr-FR"/>
          </a:p>
        </p:txBody>
      </p:sp>
      <p:sp>
        <p:nvSpPr>
          <p:cNvPr id="253967" name="Text Box 15"/>
          <p:cNvSpPr txBox="1">
            <a:spLocks noChangeArrowheads="1"/>
          </p:cNvSpPr>
          <p:nvPr/>
        </p:nvSpPr>
        <p:spPr bwMode="auto">
          <a:xfrm>
            <a:off x="5949381" y="2492381"/>
            <a:ext cx="3252324" cy="307777"/>
          </a:xfrm>
          <a:prstGeom prst="rect">
            <a:avLst/>
          </a:prstGeom>
          <a:noFill/>
          <a:ln w="12700">
            <a:noFill/>
            <a:miter lim="800000"/>
            <a:headEnd type="none" w="sm" len="sm"/>
            <a:tailEnd type="none" w="sm" len="sm"/>
          </a:ln>
        </p:spPr>
        <p:txBody>
          <a:bodyPr wrap="square">
            <a:spAutoFit/>
          </a:bodyPr>
          <a:lstStyle/>
          <a:p>
            <a:pPr defTabSz="762000" eaLnBrk="0" hangingPunct="0"/>
            <a:r>
              <a:rPr lang="fr-FR" sz="1400" b="1" dirty="0">
                <a:latin typeface="Calibri" pitchFamily="34" charset="0"/>
                <a:cs typeface="Arial" charset="0"/>
              </a:rPr>
              <a:t>Chaudière gaz, bois, fioul</a:t>
            </a:r>
            <a:r>
              <a:rPr lang="fr-FR" sz="1400" b="1" dirty="0" smtClean="0">
                <a:latin typeface="Calibri" pitchFamily="34" charset="0"/>
                <a:cs typeface="Arial" charset="0"/>
              </a:rPr>
              <a:t>... Ou électricité</a:t>
            </a:r>
            <a:endParaRPr lang="fr-FR" sz="1400" b="1" dirty="0">
              <a:latin typeface="Calibri" pitchFamily="34" charset="0"/>
              <a:cs typeface="Arial" charset="0"/>
            </a:endParaRPr>
          </a:p>
        </p:txBody>
      </p:sp>
      <p:sp>
        <p:nvSpPr>
          <p:cNvPr id="253971" name="Rectangle 19"/>
          <p:cNvSpPr>
            <a:spLocks noGrp="1" noChangeArrowheads="1"/>
          </p:cNvSpPr>
          <p:nvPr>
            <p:ph type="title"/>
          </p:nvPr>
        </p:nvSpPr>
        <p:spPr/>
        <p:txBody>
          <a:bodyPr/>
          <a:lstStyle/>
          <a:p>
            <a:r>
              <a:rPr lang="fr-FR" smtClean="0"/>
              <a:t>Le choix des éléments du CESI</a:t>
            </a:r>
            <a:endParaRPr lang="fr-FR"/>
          </a:p>
        </p:txBody>
      </p:sp>
      <p:sp>
        <p:nvSpPr>
          <p:cNvPr id="253957" name="AutoShape 5"/>
          <p:cNvSpPr>
            <a:spLocks noChangeArrowheads="1"/>
          </p:cNvSpPr>
          <p:nvPr/>
        </p:nvSpPr>
        <p:spPr bwMode="auto">
          <a:xfrm>
            <a:off x="8236086" y="3938595"/>
            <a:ext cx="605367" cy="930275"/>
          </a:xfrm>
          <a:prstGeom prst="roundRect">
            <a:avLst>
              <a:gd name="adj" fmla="val 16667"/>
            </a:avLst>
          </a:prstGeom>
          <a:gradFill rotWithShape="0">
            <a:gsLst>
              <a:gs pos="0">
                <a:srgbClr val="FF6600"/>
              </a:gs>
              <a:gs pos="100000">
                <a:srgbClr val="00CCFF"/>
              </a:gs>
            </a:gsLst>
            <a:lin ang="5400000" scaled="1"/>
          </a:gradFill>
          <a:ln w="9525">
            <a:solidFill>
              <a:schemeClr val="tx1"/>
            </a:solidFill>
            <a:round/>
            <a:headEnd/>
            <a:tailEnd/>
          </a:ln>
        </p:spPr>
        <p:txBody>
          <a:bodyPr wrap="none" anchor="ctr"/>
          <a:lstStyle/>
          <a:p>
            <a:pPr eaLnBrk="0" hangingPunct="0"/>
            <a:endParaRPr lang="fr-FR" sz="2400">
              <a:latin typeface="Calibri" pitchFamily="34" charset="0"/>
              <a:cs typeface="Arial" charset="0"/>
            </a:endParaRPr>
          </a:p>
        </p:txBody>
      </p:sp>
      <p:sp>
        <p:nvSpPr>
          <p:cNvPr id="253958" name="Text Box 6"/>
          <p:cNvSpPr txBox="1">
            <a:spLocks noChangeArrowheads="1"/>
          </p:cNvSpPr>
          <p:nvPr/>
        </p:nvSpPr>
        <p:spPr bwMode="auto">
          <a:xfrm>
            <a:off x="7376188" y="4022731"/>
            <a:ext cx="1303562" cy="769441"/>
          </a:xfrm>
          <a:prstGeom prst="rect">
            <a:avLst/>
          </a:prstGeom>
          <a:noFill/>
          <a:ln w="12700">
            <a:noFill/>
            <a:miter lim="800000"/>
            <a:headEnd type="none" w="sm" len="sm"/>
            <a:tailEnd type="none" w="sm" len="sm"/>
          </a:ln>
        </p:spPr>
        <p:txBody>
          <a:bodyPr wrap="none">
            <a:spAutoFit/>
          </a:bodyPr>
          <a:lstStyle/>
          <a:p>
            <a:pPr defTabSz="762000" eaLnBrk="0" hangingPunct="0"/>
            <a:r>
              <a:rPr lang="fr-FR" sz="4400" dirty="0">
                <a:latin typeface="Calibri" pitchFamily="34" charset="0"/>
                <a:cs typeface="Arial" charset="0"/>
              </a:rPr>
              <a:t>V=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2" name="Rectangle 82"/>
          <p:cNvSpPr>
            <a:spLocks noGrp="1" noChangeArrowheads="1"/>
          </p:cNvSpPr>
          <p:nvPr>
            <p:ph type="body" idx="1"/>
          </p:nvPr>
        </p:nvSpPr>
        <p:spPr>
          <a:xfrm>
            <a:off x="200480" y="913839"/>
            <a:ext cx="9210228" cy="5073431"/>
          </a:xfrm>
        </p:spPr>
        <p:txBody>
          <a:bodyPr/>
          <a:lstStyle/>
          <a:p>
            <a:r>
              <a:rPr lang="fr-FR" sz="2400" dirty="0">
                <a:solidFill>
                  <a:schemeClr val="accent1"/>
                </a:solidFill>
              </a:rPr>
              <a:t>1er critère :</a:t>
            </a:r>
            <a:r>
              <a:rPr lang="fr-FR" sz="2400" dirty="0"/>
              <a:t> le système d’appoint de l’eau chaude</a:t>
            </a:r>
          </a:p>
        </p:txBody>
      </p:sp>
      <p:sp>
        <p:nvSpPr>
          <p:cNvPr id="8" name="Rectangle 19"/>
          <p:cNvSpPr>
            <a:spLocks noGrp="1" noChangeArrowheads="1"/>
          </p:cNvSpPr>
          <p:nvPr>
            <p:ph type="title"/>
          </p:nvPr>
        </p:nvSpPr>
        <p:spPr/>
        <p:txBody>
          <a:bodyPr/>
          <a:lstStyle/>
          <a:p>
            <a:r>
              <a:rPr lang="fr-FR" smtClean="0"/>
              <a:t>Le choix des éléments du CESI</a:t>
            </a:r>
            <a:endParaRPr lang="fr-FR"/>
          </a:p>
        </p:txBody>
      </p:sp>
      <p:graphicFrame>
        <p:nvGraphicFramePr>
          <p:cNvPr id="7" name="Tableau 6"/>
          <p:cNvGraphicFramePr>
            <a:graphicFrameLocks noGrp="1"/>
          </p:cNvGraphicFramePr>
          <p:nvPr/>
        </p:nvGraphicFramePr>
        <p:xfrm>
          <a:off x="92596" y="1413351"/>
          <a:ext cx="9743954" cy="4710156"/>
        </p:xfrm>
        <a:graphic>
          <a:graphicData uri="http://schemas.openxmlformats.org/drawingml/2006/table">
            <a:tbl>
              <a:tblPr firstRow="1" bandRow="1">
                <a:tableStyleId>{5C22544A-7EE6-4342-B048-85BDC9FD1C3A}</a:tableStyleId>
              </a:tblPr>
              <a:tblGrid>
                <a:gridCol w="2361237"/>
                <a:gridCol w="1527858"/>
                <a:gridCol w="3418871"/>
                <a:gridCol w="2435988"/>
              </a:tblGrid>
              <a:tr h="288624">
                <a:tc gridSpan="2">
                  <a:txBody>
                    <a:bodyPr/>
                    <a:lstStyle/>
                    <a:p>
                      <a:pPr algn="ctr"/>
                      <a:r>
                        <a:rPr lang="fr-FR" sz="1600" dirty="0" smtClean="0"/>
                        <a:t>Constat</a:t>
                      </a:r>
                      <a:endParaRPr lang="fr-FR" sz="1600" dirty="0"/>
                    </a:p>
                  </a:txBody>
                  <a:tcPr anchor="ctr"/>
                </a:tc>
                <a:tc hMerge="1">
                  <a:txBody>
                    <a:bodyPr/>
                    <a:lstStyle/>
                    <a:p>
                      <a:endParaRPr lang="fr-FR"/>
                    </a:p>
                  </a:txBody>
                  <a:tcPr/>
                </a:tc>
                <a:tc>
                  <a:txBody>
                    <a:bodyPr/>
                    <a:lstStyle/>
                    <a:p>
                      <a:pPr algn="ctr"/>
                      <a:r>
                        <a:rPr lang="fr-FR" sz="1600" dirty="0" smtClean="0"/>
                        <a:t>Type de chauffage</a:t>
                      </a:r>
                      <a:endParaRPr lang="fr-FR" sz="1600" dirty="0"/>
                    </a:p>
                  </a:txBody>
                  <a:tcPr anchor="ctr"/>
                </a:tc>
                <a:tc>
                  <a:txBody>
                    <a:bodyPr/>
                    <a:lstStyle/>
                    <a:p>
                      <a:pPr algn="ctr"/>
                      <a:r>
                        <a:rPr lang="fr-FR" sz="1600" dirty="0" smtClean="0"/>
                        <a:t>Solution proposée</a:t>
                      </a:r>
                      <a:endParaRPr lang="fr-FR" sz="1600" dirty="0"/>
                    </a:p>
                  </a:txBody>
                  <a:tcPr anchor="ctr"/>
                </a:tc>
              </a:tr>
              <a:tr h="3708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dirty="0" smtClean="0">
                          <a:ln>
                            <a:noFill/>
                          </a:ln>
                          <a:solidFill>
                            <a:srgbClr val="000000"/>
                          </a:solidFill>
                          <a:effectLst/>
                          <a:latin typeface="Calibri" pitchFamily="34" charset="0"/>
                        </a:rPr>
                        <a:t>L'usager ne dispose pas de ballon d'ECS</a:t>
                      </a:r>
                    </a:p>
                  </a:txBody>
                  <a:tcPr anchor="ctr">
                    <a:solidFill>
                      <a:srgbClr val="E4CBCC"/>
                    </a:solidFill>
                  </a:tcPr>
                </a:tc>
                <a:tc rowSpan="2">
                  <a:txBody>
                    <a:bodyPr/>
                    <a:lstStyle/>
                    <a:p>
                      <a:pPr algn="ctr"/>
                      <a:r>
                        <a:rPr lang="fr-FR" sz="1600" dirty="0" smtClean="0"/>
                        <a:t>Place réduite</a:t>
                      </a:r>
                      <a:endParaRPr lang="fr-FR" sz="1600" dirty="0"/>
                    </a:p>
                  </a:txBody>
                  <a:tcPr anchor="c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Chauffage hydraulique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rPr>
                        <a:t>(toutes énergies)</a:t>
                      </a:r>
                    </a:p>
                  </a:txBody>
                  <a:tcPr marL="78000" marR="78000" marT="36000" marB="36000" anchor="ctr" horzOverflow="overflow">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Ballon mixte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"solaire et hydraulique" </a:t>
                      </a:r>
                    </a:p>
                  </a:txBody>
                  <a:tcPr marL="78000" marR="78000" marT="36000" marB="36000" anchor="ctr" horzOverflow="overflow">
                    <a:solidFill>
                      <a:srgbClr val="E4CBCC"/>
                    </a:solidFill>
                  </a:tcPr>
                </a:tc>
              </a:tr>
              <a:tr h="370840">
                <a:tc vMerge="1">
                  <a:txBody>
                    <a:bodyPr/>
                    <a:lstStyle/>
                    <a:p>
                      <a:endParaRPr lang="fr-FR" dirty="0"/>
                    </a:p>
                  </a:txBody>
                  <a:tcPr/>
                </a:tc>
                <a:tc vMerge="1">
                  <a:txBody>
                    <a:bodyPr/>
                    <a:lstStyle/>
                    <a:p>
                      <a:endParaRPr lang="fr-FR"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Chauffage divisé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rPr>
                        <a:t>(convecteur électrique, poêle bois…)</a:t>
                      </a:r>
                    </a:p>
                  </a:txBody>
                  <a:tcPr marL="78000" marR="78000" marT="36000" marB="360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Ballon mixte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"solaire et électricité"</a:t>
                      </a:r>
                    </a:p>
                  </a:txBody>
                  <a:tcPr marL="78000" marR="78000" marT="36000" marB="36000" anchor="ctr" horzOverflow="overflow"/>
                </a:tc>
              </a:tr>
              <a:tr h="627224">
                <a:tc vMerge="1">
                  <a:txBody>
                    <a:bodyPr/>
                    <a:lstStyle/>
                    <a:p>
                      <a:endParaRPr lang="fr-FR"/>
                    </a:p>
                  </a:txBody>
                  <a:tcPr/>
                </a:tc>
                <a:tc>
                  <a:txBody>
                    <a:bodyPr/>
                    <a:lstStyle/>
                    <a:p>
                      <a:pPr algn="ctr"/>
                      <a:r>
                        <a:rPr lang="fr-FR" sz="1600" dirty="0" smtClean="0"/>
                        <a:t>Place disponible</a:t>
                      </a:r>
                      <a:endParaRPr lang="fr-FR" sz="1600" dirty="0"/>
                    </a:p>
                  </a:txBody>
                  <a:tcPr anchor="ctr"/>
                </a:tc>
                <a:tc>
                  <a:txBody>
                    <a:bodyPr/>
                    <a:lstStyle/>
                    <a:p>
                      <a:pPr algn="ctr"/>
                      <a:r>
                        <a:rPr lang="fr-FR" sz="1500" dirty="0" smtClean="0"/>
                        <a:t>Chauffage hydraulique ou chauffage divisé</a:t>
                      </a:r>
                    </a:p>
                  </a:txBody>
                  <a:tcPr anchor="ctr"/>
                </a:tc>
                <a:tc>
                  <a:txBody>
                    <a:bodyPr/>
                    <a:lstStyle/>
                    <a:p>
                      <a:pPr algn="ctr"/>
                      <a:r>
                        <a:rPr lang="fr-FR" sz="1600" dirty="0" smtClean="0"/>
                        <a:t>Ballon solaire et ballon d’appoint</a:t>
                      </a:r>
                      <a:endParaRPr lang="fr-FR" sz="1600" dirty="0"/>
                    </a:p>
                  </a:txBody>
                  <a:tcPr anchor="ctr"/>
                </a:tc>
              </a:tr>
              <a:tr h="162302">
                <a:tc>
                  <a:txBody>
                    <a:bodyPr/>
                    <a:lstStyle/>
                    <a:p>
                      <a:pPr marL="0" algn="ctr" defTabSz="914400" rtl="0" eaLnBrk="1" latinLnBrk="0" hangingPunct="1"/>
                      <a:endParaRPr lang="fr-FR" sz="400" b="1" kern="1200" dirty="0" smtClean="0">
                        <a:solidFill>
                          <a:schemeClr val="lt1"/>
                        </a:solidFill>
                        <a:latin typeface="+mn-lt"/>
                        <a:ea typeface="+mn-ea"/>
                        <a:cs typeface="+mn-cs"/>
                      </a:endParaRPr>
                    </a:p>
                  </a:txBody>
                  <a:tcPr anchor="ctr">
                    <a:solidFill>
                      <a:schemeClr val="accent1"/>
                    </a:solidFill>
                  </a:tcPr>
                </a:tc>
                <a:tc>
                  <a:txBody>
                    <a:bodyPr/>
                    <a:lstStyle/>
                    <a:p>
                      <a:pPr marL="0" algn="ctr" defTabSz="914400" rtl="0" eaLnBrk="1" latinLnBrk="0" hangingPunct="1"/>
                      <a:endParaRPr lang="fr-FR" sz="400" b="1" kern="1200" dirty="0" smtClean="0">
                        <a:solidFill>
                          <a:schemeClr val="lt1"/>
                        </a:solidFill>
                        <a:latin typeface="+mn-lt"/>
                        <a:ea typeface="+mn-ea"/>
                        <a:cs typeface="+mn-cs"/>
                      </a:endParaRPr>
                    </a:p>
                  </a:txBody>
                  <a:tcPr anchor="ctr">
                    <a:solidFill>
                      <a:schemeClr val="accent1"/>
                    </a:solidFill>
                  </a:tcPr>
                </a:tc>
                <a:tc>
                  <a:txBody>
                    <a:bodyPr/>
                    <a:lstStyle/>
                    <a:p>
                      <a:pPr marL="0" algn="ctr" defTabSz="914400" rtl="0" eaLnBrk="1" latinLnBrk="0" hangingPunct="1"/>
                      <a:endParaRPr lang="fr-FR" sz="400" b="1" kern="1200" dirty="0" smtClean="0">
                        <a:solidFill>
                          <a:schemeClr val="lt1"/>
                        </a:solidFill>
                        <a:latin typeface="+mn-lt"/>
                        <a:ea typeface="+mn-ea"/>
                        <a:cs typeface="+mn-cs"/>
                      </a:endParaRPr>
                    </a:p>
                  </a:txBody>
                  <a:tcPr anchor="ctr">
                    <a:solidFill>
                      <a:schemeClr val="accent1"/>
                    </a:solidFill>
                  </a:tcPr>
                </a:tc>
                <a:tc>
                  <a:txBody>
                    <a:bodyPr/>
                    <a:lstStyle/>
                    <a:p>
                      <a:pPr marL="0" algn="ctr" defTabSz="914400" rtl="0" eaLnBrk="1" latinLnBrk="0" hangingPunct="1"/>
                      <a:endParaRPr lang="fr-FR" sz="400" b="1" kern="1200" dirty="0" smtClean="0">
                        <a:solidFill>
                          <a:schemeClr val="lt1"/>
                        </a:solidFill>
                        <a:latin typeface="+mn-lt"/>
                        <a:ea typeface="+mn-ea"/>
                        <a:cs typeface="+mn-cs"/>
                      </a:endParaRPr>
                    </a:p>
                  </a:txBody>
                  <a:tcPr anchor="ctr">
                    <a:solidFill>
                      <a:schemeClr val="accent1"/>
                    </a:solidFill>
                  </a:tcPr>
                </a:tc>
              </a:tr>
              <a:tr h="3708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 </a:t>
                      </a:r>
                      <a:r>
                        <a:rPr kumimoji="0" lang="fr-FR" sz="1600" b="0" i="0" u="none" strike="noStrike" cap="none" normalizeH="0" baseline="0" dirty="0" smtClean="0">
                          <a:ln>
                            <a:noFill/>
                          </a:ln>
                          <a:solidFill>
                            <a:srgbClr val="000000"/>
                          </a:solidFill>
                          <a:effectLst/>
                          <a:latin typeface="Calibri" pitchFamily="34" charset="0"/>
                        </a:rPr>
                        <a:t>L'usager dispose d'un ballon d'ECS de plus de 7 ans</a:t>
                      </a:r>
                    </a:p>
                    <a:p>
                      <a:pPr algn="ctr"/>
                      <a:endParaRPr lang="fr-FR" sz="1600" dirty="0"/>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Place réduite</a:t>
                      </a: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Électrique</a:t>
                      </a:r>
                    </a:p>
                  </a:txBody>
                  <a:tcPr marL="78000" marR="78000" marT="36000" marB="360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Ballon mixte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"solaire et électricité"</a:t>
                      </a:r>
                    </a:p>
                  </a:txBody>
                  <a:tcPr marL="78000" marR="78000" marT="36000" marB="36000" anchor="ctr" horzOverflow="overflow"/>
                </a:tc>
              </a:tr>
              <a:tr h="370840">
                <a:tc vMerge="1">
                  <a:txBody>
                    <a:bodyPr/>
                    <a:lstStyle/>
                    <a:p>
                      <a:endParaRPr lang="fr-FR" sz="1600"/>
                    </a:p>
                  </a:txBody>
                  <a:tcPr/>
                </a:tc>
                <a:tc vMerge="1">
                  <a:txBody>
                    <a:bodyPr/>
                    <a:lstStyle/>
                    <a:p>
                      <a:endParaRPr lang="fr-FR" sz="160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Couplé à une chaudière</a:t>
                      </a:r>
                    </a:p>
                  </a:txBody>
                  <a:tcPr marL="78000" marR="78000" marT="36000" marB="36000" anchor="ctr" horzOverflow="overflow">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Ballon mixte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libri" pitchFamily="34" charset="0"/>
                        </a:rPr>
                        <a:t>"solaire et hydraulique"</a:t>
                      </a:r>
                    </a:p>
                  </a:txBody>
                  <a:tcPr marL="78000" marR="78000" marT="36000" marB="36000" anchor="ctr" horzOverflow="overflow"/>
                </a:tc>
              </a:tr>
              <a:tr h="370840">
                <a:tc vMerge="1">
                  <a:txBody>
                    <a:bodyPr/>
                    <a:lstStyle/>
                    <a:p>
                      <a:endParaRPr lang="fr-FR" sz="1600"/>
                    </a:p>
                  </a:txBody>
                  <a:tcPr/>
                </a:tc>
                <a:tc>
                  <a:txBody>
                    <a:bodyPr/>
                    <a:lstStyle/>
                    <a:p>
                      <a:pPr algn="ctr"/>
                      <a:r>
                        <a:rPr lang="fr-FR" sz="1600" dirty="0" smtClean="0"/>
                        <a:t>Place disponible</a:t>
                      </a:r>
                      <a:endParaRPr lang="fr-FR" sz="1600" dirty="0"/>
                    </a:p>
                  </a:txBody>
                  <a:tcPr anchor="ctr"/>
                </a:tc>
                <a:tc>
                  <a:txBody>
                    <a:bodyPr/>
                    <a:lstStyle/>
                    <a:p>
                      <a:pPr algn="ctr"/>
                      <a:r>
                        <a:rPr lang="fr-FR" sz="1600" dirty="0" smtClean="0"/>
                        <a:t>Chauffage hydraulique ou chauffage divisé</a:t>
                      </a:r>
                    </a:p>
                  </a:txBody>
                  <a:tcPr anchor="ctr"/>
                </a:tc>
                <a:tc>
                  <a:txBody>
                    <a:bodyPr/>
                    <a:lstStyle/>
                    <a:p>
                      <a:pPr algn="ctr"/>
                      <a:r>
                        <a:rPr lang="fr-FR" sz="1600" dirty="0" smtClean="0"/>
                        <a:t>Ballon solaire et ballon d’appoint</a:t>
                      </a:r>
                      <a:endParaRPr lang="fr-FR" sz="1600" dirty="0"/>
                    </a:p>
                  </a:txBody>
                  <a:tcPr anchor="ctr"/>
                </a:tc>
              </a:tr>
              <a:tr h="0">
                <a:tc>
                  <a:txBody>
                    <a:bodyPr/>
                    <a:lstStyle/>
                    <a:p>
                      <a:pPr algn="ctr"/>
                      <a:endParaRPr lang="fr-FR" sz="400" dirty="0"/>
                    </a:p>
                  </a:txBody>
                  <a:tcPr anchor="ctr">
                    <a:solidFill>
                      <a:schemeClr val="accent1"/>
                    </a:solidFill>
                  </a:tcPr>
                </a:tc>
                <a:tc>
                  <a:txBody>
                    <a:bodyPr/>
                    <a:lstStyle/>
                    <a:p>
                      <a:pPr algn="ctr"/>
                      <a:endParaRPr lang="fr-FR" sz="400"/>
                    </a:p>
                  </a:txBody>
                  <a:tcPr anchor="ctr">
                    <a:solidFill>
                      <a:schemeClr val="accent1"/>
                    </a:solidFill>
                  </a:tcPr>
                </a:tc>
                <a:tc>
                  <a:txBody>
                    <a:bodyPr/>
                    <a:lstStyle/>
                    <a:p>
                      <a:pPr algn="ctr"/>
                      <a:endParaRPr lang="fr-FR" sz="400" dirty="0"/>
                    </a:p>
                  </a:txBody>
                  <a:tcPr anchor="ctr">
                    <a:solidFill>
                      <a:schemeClr val="accent1"/>
                    </a:solidFill>
                  </a:tcPr>
                </a:tc>
                <a:tc>
                  <a:txBody>
                    <a:bodyPr/>
                    <a:lstStyle/>
                    <a:p>
                      <a:pPr algn="ctr"/>
                      <a:endParaRPr lang="fr-FR" sz="400" dirty="0"/>
                    </a:p>
                  </a:txBody>
                  <a:tcPr anchor="ctr">
                    <a:solidFill>
                      <a:schemeClr val="accent1"/>
                    </a:solidFill>
                  </a:tcPr>
                </a:tc>
              </a:tr>
              <a:tr h="615110">
                <a:tc>
                  <a:txBody>
                    <a:bodyPr/>
                    <a:lstStyle/>
                    <a:p>
                      <a:pPr algn="ctr"/>
                      <a:r>
                        <a:rPr kumimoji="0" lang="fr-FR" sz="1600" b="0" i="0" u="none" strike="noStrike" cap="none" normalizeH="0" baseline="0" dirty="0" smtClean="0">
                          <a:ln>
                            <a:noFill/>
                          </a:ln>
                          <a:solidFill>
                            <a:srgbClr val="000000"/>
                          </a:solidFill>
                          <a:effectLst/>
                          <a:latin typeface="Calibri" pitchFamily="34" charset="0"/>
                        </a:rPr>
                        <a:t>L'usager dispose d'un ballon d'ECS en bon état </a:t>
                      </a:r>
                      <a:endParaRPr lang="fr-FR"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Place disponible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Tous systèmes d’énergies </a:t>
                      </a:r>
                    </a:p>
                    <a:p>
                      <a:pPr algn="ctr"/>
                      <a:endParaRPr lang="fr-FR"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Ballon solaire et ballon d’appoint</a:t>
                      </a:r>
                    </a:p>
                  </a:txBody>
                  <a:tcPr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Dimensionnement du C.E.S.I.</a:t>
            </a:r>
            <a:endParaRPr lang="fr-FR" dirty="0"/>
          </a:p>
        </p:txBody>
      </p:sp>
      <p:sp>
        <p:nvSpPr>
          <p:cNvPr id="4" name="Espace réservé du contenu 3"/>
          <p:cNvSpPr>
            <a:spLocks noGrp="1"/>
          </p:cNvSpPr>
          <p:nvPr>
            <p:ph idx="1"/>
          </p:nvPr>
        </p:nvSpPr>
        <p:spPr>
          <a:xfrm>
            <a:off x="1087396" y="1188662"/>
            <a:ext cx="7846541" cy="5073431"/>
          </a:xfrm>
        </p:spPr>
        <p:txBody>
          <a:bodyPr/>
          <a:lstStyle/>
          <a:p>
            <a:r>
              <a:rPr lang="fr-FR" dirty="0" smtClean="0"/>
              <a:t>4.1 Les besoins en eau chaude</a:t>
            </a:r>
          </a:p>
          <a:p>
            <a:r>
              <a:rPr lang="fr-FR" dirty="0" smtClean="0"/>
              <a:t>4.2 Le choix du schéma hydraulique</a:t>
            </a:r>
          </a:p>
          <a:p>
            <a:r>
              <a:rPr lang="fr-FR" dirty="0" smtClean="0"/>
              <a:t>4.3 Le choix du volume de stockage et de la surface de capteur</a:t>
            </a:r>
          </a:p>
          <a:p>
            <a:r>
              <a:rPr lang="fr-FR" dirty="0" smtClean="0"/>
              <a:t>4.4 Les ratios simplifiés de calcul</a:t>
            </a:r>
          </a:p>
          <a:p>
            <a:r>
              <a:rPr lang="fr-FR" dirty="0" smtClean="0"/>
              <a:t>4.5 Le choix du capteur</a:t>
            </a:r>
          </a:p>
          <a:p>
            <a:r>
              <a:rPr lang="fr-FR" dirty="0" smtClean="0"/>
              <a:t>4.6 Le choix des éléments hydrauliques</a:t>
            </a:r>
          </a:p>
          <a:p>
            <a:r>
              <a:rPr lang="fr-FR" dirty="0" smtClean="0"/>
              <a:t>4.7 Les logiciels de dimensionnements</a:t>
            </a:r>
          </a:p>
          <a:p>
            <a:r>
              <a:rPr lang="fr-FR" dirty="0" smtClean="0"/>
              <a:t>4.8 Les limites et les performances</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110" name="Rectangle 62"/>
          <p:cNvSpPr>
            <a:spLocks noGrp="1" noChangeArrowheads="1"/>
          </p:cNvSpPr>
          <p:nvPr>
            <p:ph type="body" idx="1"/>
          </p:nvPr>
        </p:nvSpPr>
        <p:spPr/>
        <p:txBody>
          <a:bodyPr/>
          <a:lstStyle/>
          <a:p>
            <a:r>
              <a:rPr lang="fr-FR" sz="2400" dirty="0">
                <a:solidFill>
                  <a:schemeClr val="accent1"/>
                </a:solidFill>
              </a:rPr>
              <a:t>2ème critère :</a:t>
            </a:r>
            <a:r>
              <a:rPr lang="fr-FR" sz="2400" dirty="0"/>
              <a:t> le volume du ballon d’eau chaude sanitaire</a:t>
            </a:r>
          </a:p>
          <a:p>
            <a:pPr>
              <a:buFont typeface="Wingdings 2" pitchFamily="18" charset="2"/>
              <a:buNone/>
            </a:pPr>
            <a:r>
              <a:rPr lang="fr-FR" sz="2400" dirty="0"/>
              <a:t>	</a:t>
            </a:r>
            <a:r>
              <a:rPr lang="fr-FR" sz="2000" dirty="0"/>
              <a:t>Après avoir déterminé la consommation d’eau chaude des usagers du </a:t>
            </a:r>
            <a:r>
              <a:rPr lang="fr-FR" sz="2000" dirty="0" smtClean="0"/>
              <a:t>CESI, le </a:t>
            </a:r>
            <a:r>
              <a:rPr lang="fr-FR" sz="2000" dirty="0"/>
              <a:t>volume du ballon peut-être défini grâce au tableau suivant :</a:t>
            </a:r>
          </a:p>
          <a:p>
            <a:endParaRPr lang="fr-FR" sz="2000" dirty="0"/>
          </a:p>
        </p:txBody>
      </p:sp>
      <p:sp>
        <p:nvSpPr>
          <p:cNvPr id="258054" name="Text Box 7"/>
          <p:cNvSpPr txBox="1">
            <a:spLocks noChangeArrowheads="1"/>
          </p:cNvSpPr>
          <p:nvPr/>
        </p:nvSpPr>
        <p:spPr bwMode="auto">
          <a:xfrm>
            <a:off x="659757" y="4960897"/>
            <a:ext cx="2290468" cy="830997"/>
          </a:xfrm>
          <a:prstGeom prst="rect">
            <a:avLst/>
          </a:prstGeom>
          <a:noFill/>
          <a:ln w="12700">
            <a:noFill/>
            <a:miter lim="800000"/>
            <a:headEnd type="none" w="sm" len="sm"/>
            <a:tailEnd type="none" w="sm" len="sm"/>
          </a:ln>
        </p:spPr>
        <p:txBody>
          <a:bodyPr wrap="square">
            <a:spAutoFit/>
          </a:bodyPr>
          <a:lstStyle/>
          <a:p>
            <a:pPr defTabSz="762000" eaLnBrk="0" hangingPunct="0"/>
            <a:r>
              <a:rPr lang="fr-FR" sz="1600" dirty="0">
                <a:latin typeface="Calibri" pitchFamily="34" charset="0"/>
                <a:cs typeface="Arial" charset="0"/>
              </a:rPr>
              <a:t>Une tolérance de +/- 15% du volume du ballon est acceptable</a:t>
            </a:r>
          </a:p>
        </p:txBody>
      </p:sp>
      <p:graphicFrame>
        <p:nvGraphicFramePr>
          <p:cNvPr id="258107" name="Group 59"/>
          <p:cNvGraphicFramePr>
            <a:graphicFrameLocks noGrp="1"/>
          </p:cNvGraphicFramePr>
          <p:nvPr/>
        </p:nvGraphicFramePr>
        <p:xfrm>
          <a:off x="3217762" y="2525165"/>
          <a:ext cx="6504972" cy="2444184"/>
        </p:xfrm>
        <a:graphic>
          <a:graphicData uri="http://schemas.openxmlformats.org/drawingml/2006/table">
            <a:tbl>
              <a:tblPr/>
              <a:tblGrid>
                <a:gridCol w="2708476"/>
                <a:gridCol w="3796496"/>
              </a:tblGrid>
              <a:tr h="4223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FF"/>
                          </a:solidFill>
                          <a:effectLst/>
                          <a:latin typeface="Calibri" pitchFamily="34" charset="0"/>
                        </a:rPr>
                        <a:t>Type de ballon</a:t>
                      </a:r>
                    </a:p>
                  </a:txBody>
                  <a:tcPr marL="78000" marR="78000" marT="36000" marB="360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FF"/>
                          </a:solidFill>
                          <a:effectLst/>
                          <a:latin typeface="Calibri" pitchFamily="34" charset="0"/>
                        </a:rPr>
                        <a:t>Volume du ballon </a:t>
                      </a:r>
                    </a:p>
                  </a:txBody>
                  <a:tcPr marL="78000" marR="78000" marT="36000" marB="360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r>
              <a:tr h="6957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34" charset="0"/>
                        </a:rPr>
                        <a:t>Ballon solaire vertical</a:t>
                      </a:r>
                    </a:p>
                  </a:txBody>
                  <a:tcPr marL="78000" marR="78000" marT="36000" marB="360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34" charset="0"/>
                        </a:rPr>
                        <a:t>Consommation journalière d'ECS </a:t>
                      </a:r>
                    </a:p>
                  </a:txBody>
                  <a:tcPr marL="78000" marR="78000" marT="36000" marB="360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4CBCC"/>
                    </a:solidFill>
                  </a:tcPr>
                </a:tc>
              </a:tr>
              <a:tr h="131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34" charset="0"/>
                        </a:rPr>
                        <a:t>Ballon solaire mixte</a:t>
                      </a:r>
                    </a:p>
                  </a:txBody>
                  <a:tcPr marL="78000" marR="78000" marT="36000" marB="360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34" charset="0"/>
                        </a:rPr>
                        <a:t>1,5 fois (si appoint hydraulique)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34" charset="0"/>
                        </a:rPr>
                        <a:t>à 2 fois (si appoint électrique)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34" charset="0"/>
                        </a:rPr>
                        <a:t>la  consommation journalière d'ECS</a:t>
                      </a:r>
                    </a:p>
                  </a:txBody>
                  <a:tcPr marL="78000" marR="78000" marT="36000" marB="360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2E7E7"/>
                    </a:solidFill>
                  </a:tcPr>
                </a:tc>
              </a:tr>
            </a:tbl>
          </a:graphicData>
        </a:graphic>
      </p:graphicFrame>
      <p:grpSp>
        <p:nvGrpSpPr>
          <p:cNvPr id="2" name="Group 65"/>
          <p:cNvGrpSpPr>
            <a:grpSpLocks/>
          </p:cNvGrpSpPr>
          <p:nvPr/>
        </p:nvGrpSpPr>
        <p:grpSpPr bwMode="auto">
          <a:xfrm>
            <a:off x="591082" y="2615880"/>
            <a:ext cx="1978496" cy="1944546"/>
            <a:chOff x="1162" y="1661"/>
            <a:chExt cx="665" cy="586"/>
          </a:xfrm>
        </p:grpSpPr>
        <p:sp>
          <p:nvSpPr>
            <p:cNvPr id="258111" name="AutoShape 5"/>
            <p:cNvSpPr>
              <a:spLocks noChangeArrowheads="1"/>
            </p:cNvSpPr>
            <p:nvPr/>
          </p:nvSpPr>
          <p:spPr bwMode="auto">
            <a:xfrm>
              <a:off x="1475" y="1661"/>
              <a:ext cx="352" cy="586"/>
            </a:xfrm>
            <a:prstGeom prst="roundRect">
              <a:avLst>
                <a:gd name="adj" fmla="val 16667"/>
              </a:avLst>
            </a:prstGeom>
            <a:gradFill rotWithShape="0">
              <a:gsLst>
                <a:gs pos="0">
                  <a:srgbClr val="FF6600"/>
                </a:gs>
                <a:gs pos="100000">
                  <a:srgbClr val="00CCFF"/>
                </a:gs>
              </a:gsLst>
              <a:lin ang="5400000" scaled="1"/>
            </a:gradFill>
            <a:ln w="9525">
              <a:solidFill>
                <a:schemeClr val="tx1"/>
              </a:solidFill>
              <a:round/>
              <a:headEnd/>
              <a:tailEnd/>
            </a:ln>
          </p:spPr>
          <p:txBody>
            <a:bodyPr wrap="none" anchor="ctr"/>
            <a:lstStyle/>
            <a:p>
              <a:pPr eaLnBrk="0" hangingPunct="0"/>
              <a:endParaRPr lang="fr-FR" sz="2400">
                <a:latin typeface="Calibri" pitchFamily="34" charset="0"/>
                <a:cs typeface="Arial" charset="0"/>
              </a:endParaRPr>
            </a:p>
          </p:txBody>
        </p:sp>
        <p:sp>
          <p:nvSpPr>
            <p:cNvPr id="258112" name="Text Box 6"/>
            <p:cNvSpPr txBox="1">
              <a:spLocks noChangeArrowheads="1"/>
            </p:cNvSpPr>
            <p:nvPr/>
          </p:nvSpPr>
          <p:spPr bwMode="auto">
            <a:xfrm>
              <a:off x="1162" y="1854"/>
              <a:ext cx="560" cy="232"/>
            </a:xfrm>
            <a:prstGeom prst="rect">
              <a:avLst/>
            </a:prstGeom>
            <a:noFill/>
            <a:ln w="12700">
              <a:noFill/>
              <a:miter lim="800000"/>
              <a:headEnd type="none" w="sm" len="sm"/>
              <a:tailEnd type="none" w="sm" len="sm"/>
            </a:ln>
          </p:spPr>
          <p:txBody>
            <a:bodyPr wrap="square">
              <a:spAutoFit/>
            </a:bodyPr>
            <a:lstStyle/>
            <a:p>
              <a:pPr defTabSz="762000" eaLnBrk="0" hangingPunct="0"/>
              <a:r>
                <a:rPr lang="fr-FR" sz="4400" dirty="0" smtClean="0">
                  <a:latin typeface="Calibri" pitchFamily="34" charset="0"/>
                  <a:cs typeface="Arial" charset="0"/>
                </a:rPr>
                <a:t>V =   </a:t>
              </a:r>
              <a:r>
                <a:rPr lang="fr-FR" sz="4400" dirty="0">
                  <a:latin typeface="Calibri" pitchFamily="34" charset="0"/>
                  <a:cs typeface="Arial" charset="0"/>
                </a:rPr>
                <a:t>?</a:t>
              </a:r>
            </a:p>
          </p:txBody>
        </p:sp>
      </p:grpSp>
      <p:sp>
        <p:nvSpPr>
          <p:cNvPr id="11" name="Rectangle 19"/>
          <p:cNvSpPr>
            <a:spLocks noGrp="1" noChangeArrowheads="1"/>
          </p:cNvSpPr>
          <p:nvPr>
            <p:ph type="title"/>
          </p:nvPr>
        </p:nvSpPr>
        <p:spPr/>
        <p:txBody>
          <a:bodyPr/>
          <a:lstStyle/>
          <a:p>
            <a:r>
              <a:rPr lang="fr-FR" smtClean="0"/>
              <a:t>Le choix des éléments du CESI</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9"/>
          <p:cNvGrpSpPr>
            <a:grpSpLocks/>
          </p:cNvGrpSpPr>
          <p:nvPr/>
        </p:nvGrpSpPr>
        <p:grpSpPr bwMode="auto">
          <a:xfrm>
            <a:off x="2174790" y="1526195"/>
            <a:ext cx="4947251" cy="4726324"/>
            <a:chOff x="2610" y="1047"/>
            <a:chExt cx="2896" cy="2773"/>
          </a:xfrm>
        </p:grpSpPr>
        <p:sp>
          <p:nvSpPr>
            <p:cNvPr id="880649" name="Freeform 9"/>
            <p:cNvSpPr>
              <a:spLocks/>
            </p:cNvSpPr>
            <p:nvPr/>
          </p:nvSpPr>
          <p:spPr bwMode="auto">
            <a:xfrm>
              <a:off x="4069" y="1639"/>
              <a:ext cx="66" cy="57"/>
            </a:xfrm>
            <a:custGeom>
              <a:avLst/>
              <a:gdLst/>
              <a:ahLst/>
              <a:cxnLst>
                <a:cxn ang="0">
                  <a:pos x="53" y="12"/>
                </a:cxn>
                <a:cxn ang="0">
                  <a:pos x="62" y="1"/>
                </a:cxn>
                <a:cxn ang="0">
                  <a:pos x="68" y="0"/>
                </a:cxn>
                <a:cxn ang="0">
                  <a:pos x="70" y="7"/>
                </a:cxn>
                <a:cxn ang="0">
                  <a:pos x="71" y="9"/>
                </a:cxn>
                <a:cxn ang="0">
                  <a:pos x="68" y="10"/>
                </a:cxn>
                <a:cxn ang="0">
                  <a:pos x="73" y="16"/>
                </a:cxn>
                <a:cxn ang="0">
                  <a:pos x="77" y="24"/>
                </a:cxn>
                <a:cxn ang="0">
                  <a:pos x="74" y="27"/>
                </a:cxn>
                <a:cxn ang="0">
                  <a:pos x="74" y="30"/>
                </a:cxn>
                <a:cxn ang="0">
                  <a:pos x="73" y="36"/>
                </a:cxn>
                <a:cxn ang="0">
                  <a:pos x="67" y="39"/>
                </a:cxn>
                <a:cxn ang="0">
                  <a:pos x="68" y="43"/>
                </a:cxn>
                <a:cxn ang="0">
                  <a:pos x="70" y="46"/>
                </a:cxn>
                <a:cxn ang="0">
                  <a:pos x="70" y="53"/>
                </a:cxn>
                <a:cxn ang="0">
                  <a:pos x="73" y="59"/>
                </a:cxn>
                <a:cxn ang="0">
                  <a:pos x="74" y="67"/>
                </a:cxn>
                <a:cxn ang="0">
                  <a:pos x="71" y="65"/>
                </a:cxn>
                <a:cxn ang="0">
                  <a:pos x="70" y="62"/>
                </a:cxn>
                <a:cxn ang="0">
                  <a:pos x="64" y="58"/>
                </a:cxn>
                <a:cxn ang="0">
                  <a:pos x="56" y="53"/>
                </a:cxn>
                <a:cxn ang="0">
                  <a:pos x="47" y="47"/>
                </a:cxn>
                <a:cxn ang="0">
                  <a:pos x="37" y="52"/>
                </a:cxn>
                <a:cxn ang="0">
                  <a:pos x="33" y="41"/>
                </a:cxn>
                <a:cxn ang="0">
                  <a:pos x="28" y="34"/>
                </a:cxn>
                <a:cxn ang="0">
                  <a:pos x="10" y="31"/>
                </a:cxn>
                <a:cxn ang="0">
                  <a:pos x="15" y="27"/>
                </a:cxn>
                <a:cxn ang="0">
                  <a:pos x="13" y="21"/>
                </a:cxn>
                <a:cxn ang="0">
                  <a:pos x="4" y="19"/>
                </a:cxn>
                <a:cxn ang="0">
                  <a:pos x="4" y="13"/>
                </a:cxn>
                <a:cxn ang="0">
                  <a:pos x="10" y="16"/>
                </a:cxn>
                <a:cxn ang="0">
                  <a:pos x="15" y="16"/>
                </a:cxn>
                <a:cxn ang="0">
                  <a:pos x="18" y="13"/>
                </a:cxn>
                <a:cxn ang="0">
                  <a:pos x="19" y="13"/>
                </a:cxn>
                <a:cxn ang="0">
                  <a:pos x="25" y="12"/>
                </a:cxn>
                <a:cxn ang="0">
                  <a:pos x="31" y="16"/>
                </a:cxn>
                <a:cxn ang="0">
                  <a:pos x="40" y="18"/>
                </a:cxn>
                <a:cxn ang="0">
                  <a:pos x="50" y="15"/>
                </a:cxn>
                <a:cxn ang="0">
                  <a:pos x="53" y="13"/>
                </a:cxn>
              </a:cxnLst>
              <a:rect l="0" t="0" r="r" b="b"/>
              <a:pathLst>
                <a:path w="77" h="67">
                  <a:moveTo>
                    <a:pt x="53" y="13"/>
                  </a:moveTo>
                  <a:lnTo>
                    <a:pt x="53" y="12"/>
                  </a:lnTo>
                  <a:lnTo>
                    <a:pt x="59" y="6"/>
                  </a:lnTo>
                  <a:lnTo>
                    <a:pt x="62" y="1"/>
                  </a:lnTo>
                  <a:lnTo>
                    <a:pt x="67" y="0"/>
                  </a:lnTo>
                  <a:lnTo>
                    <a:pt x="68" y="0"/>
                  </a:lnTo>
                  <a:lnTo>
                    <a:pt x="71" y="6"/>
                  </a:lnTo>
                  <a:lnTo>
                    <a:pt x="70" y="7"/>
                  </a:lnTo>
                  <a:lnTo>
                    <a:pt x="71" y="7"/>
                  </a:lnTo>
                  <a:lnTo>
                    <a:pt x="71" y="9"/>
                  </a:lnTo>
                  <a:lnTo>
                    <a:pt x="68" y="9"/>
                  </a:lnTo>
                  <a:lnTo>
                    <a:pt x="68" y="10"/>
                  </a:lnTo>
                  <a:lnTo>
                    <a:pt x="71" y="16"/>
                  </a:lnTo>
                  <a:lnTo>
                    <a:pt x="73" y="16"/>
                  </a:lnTo>
                  <a:lnTo>
                    <a:pt x="74" y="24"/>
                  </a:lnTo>
                  <a:lnTo>
                    <a:pt x="77" y="24"/>
                  </a:lnTo>
                  <a:lnTo>
                    <a:pt x="77" y="25"/>
                  </a:lnTo>
                  <a:lnTo>
                    <a:pt x="74" y="27"/>
                  </a:lnTo>
                  <a:lnTo>
                    <a:pt x="73" y="30"/>
                  </a:lnTo>
                  <a:lnTo>
                    <a:pt x="74" y="30"/>
                  </a:lnTo>
                  <a:lnTo>
                    <a:pt x="74" y="33"/>
                  </a:lnTo>
                  <a:lnTo>
                    <a:pt x="73" y="36"/>
                  </a:lnTo>
                  <a:lnTo>
                    <a:pt x="73" y="37"/>
                  </a:lnTo>
                  <a:lnTo>
                    <a:pt x="67" y="39"/>
                  </a:lnTo>
                  <a:lnTo>
                    <a:pt x="67" y="40"/>
                  </a:lnTo>
                  <a:lnTo>
                    <a:pt x="68" y="43"/>
                  </a:lnTo>
                  <a:lnTo>
                    <a:pt x="67" y="44"/>
                  </a:lnTo>
                  <a:lnTo>
                    <a:pt x="70" y="46"/>
                  </a:lnTo>
                  <a:lnTo>
                    <a:pt x="73" y="47"/>
                  </a:lnTo>
                  <a:lnTo>
                    <a:pt x="70" y="53"/>
                  </a:lnTo>
                  <a:lnTo>
                    <a:pt x="71" y="55"/>
                  </a:lnTo>
                  <a:lnTo>
                    <a:pt x="73" y="59"/>
                  </a:lnTo>
                  <a:lnTo>
                    <a:pt x="74" y="64"/>
                  </a:lnTo>
                  <a:lnTo>
                    <a:pt x="74" y="67"/>
                  </a:lnTo>
                  <a:lnTo>
                    <a:pt x="73" y="67"/>
                  </a:lnTo>
                  <a:lnTo>
                    <a:pt x="71" y="65"/>
                  </a:lnTo>
                  <a:lnTo>
                    <a:pt x="70" y="64"/>
                  </a:lnTo>
                  <a:lnTo>
                    <a:pt x="70" y="62"/>
                  </a:lnTo>
                  <a:lnTo>
                    <a:pt x="68" y="61"/>
                  </a:lnTo>
                  <a:lnTo>
                    <a:pt x="64" y="58"/>
                  </a:lnTo>
                  <a:lnTo>
                    <a:pt x="59" y="53"/>
                  </a:lnTo>
                  <a:lnTo>
                    <a:pt x="56" y="53"/>
                  </a:lnTo>
                  <a:lnTo>
                    <a:pt x="53" y="50"/>
                  </a:lnTo>
                  <a:lnTo>
                    <a:pt x="47" y="47"/>
                  </a:lnTo>
                  <a:lnTo>
                    <a:pt x="40" y="52"/>
                  </a:lnTo>
                  <a:lnTo>
                    <a:pt x="37" y="52"/>
                  </a:lnTo>
                  <a:lnTo>
                    <a:pt x="34" y="53"/>
                  </a:lnTo>
                  <a:lnTo>
                    <a:pt x="33" y="41"/>
                  </a:lnTo>
                  <a:lnTo>
                    <a:pt x="30" y="39"/>
                  </a:lnTo>
                  <a:lnTo>
                    <a:pt x="28" y="34"/>
                  </a:lnTo>
                  <a:lnTo>
                    <a:pt x="22" y="34"/>
                  </a:lnTo>
                  <a:lnTo>
                    <a:pt x="10" y="31"/>
                  </a:lnTo>
                  <a:lnTo>
                    <a:pt x="13" y="30"/>
                  </a:lnTo>
                  <a:lnTo>
                    <a:pt x="15" y="27"/>
                  </a:lnTo>
                  <a:lnTo>
                    <a:pt x="15" y="24"/>
                  </a:lnTo>
                  <a:lnTo>
                    <a:pt x="13" y="21"/>
                  </a:lnTo>
                  <a:lnTo>
                    <a:pt x="10" y="19"/>
                  </a:lnTo>
                  <a:lnTo>
                    <a:pt x="4" y="19"/>
                  </a:lnTo>
                  <a:lnTo>
                    <a:pt x="0" y="19"/>
                  </a:lnTo>
                  <a:lnTo>
                    <a:pt x="4" y="13"/>
                  </a:lnTo>
                  <a:lnTo>
                    <a:pt x="7" y="15"/>
                  </a:lnTo>
                  <a:lnTo>
                    <a:pt x="10" y="16"/>
                  </a:lnTo>
                  <a:lnTo>
                    <a:pt x="12" y="16"/>
                  </a:lnTo>
                  <a:lnTo>
                    <a:pt x="15" y="16"/>
                  </a:lnTo>
                  <a:lnTo>
                    <a:pt x="16" y="13"/>
                  </a:lnTo>
                  <a:lnTo>
                    <a:pt x="18" y="13"/>
                  </a:lnTo>
                  <a:lnTo>
                    <a:pt x="18" y="15"/>
                  </a:lnTo>
                  <a:lnTo>
                    <a:pt x="19" y="13"/>
                  </a:lnTo>
                  <a:lnTo>
                    <a:pt x="21" y="12"/>
                  </a:lnTo>
                  <a:lnTo>
                    <a:pt x="25" y="12"/>
                  </a:lnTo>
                  <a:lnTo>
                    <a:pt x="30" y="16"/>
                  </a:lnTo>
                  <a:lnTo>
                    <a:pt x="31" y="16"/>
                  </a:lnTo>
                  <a:lnTo>
                    <a:pt x="36" y="15"/>
                  </a:lnTo>
                  <a:lnTo>
                    <a:pt x="40" y="18"/>
                  </a:lnTo>
                  <a:lnTo>
                    <a:pt x="47" y="13"/>
                  </a:lnTo>
                  <a:lnTo>
                    <a:pt x="50" y="15"/>
                  </a:lnTo>
                  <a:lnTo>
                    <a:pt x="52" y="15"/>
                  </a:lnTo>
                  <a:lnTo>
                    <a:pt x="53" y="13"/>
                  </a:lnTo>
                  <a:close/>
                </a:path>
              </a:pathLst>
            </a:custGeom>
            <a:solidFill>
              <a:srgbClr val="FFFFCC"/>
            </a:solidFill>
            <a:ln w="1651">
              <a:solidFill>
                <a:srgbClr val="000000"/>
              </a:solidFill>
              <a:prstDash val="solid"/>
              <a:round/>
              <a:headEnd/>
              <a:tailEnd/>
            </a:ln>
          </p:spPr>
          <p:txBody>
            <a:bodyPr/>
            <a:lstStyle/>
            <a:p>
              <a:endParaRPr lang="fr-FR"/>
            </a:p>
          </p:txBody>
        </p:sp>
        <p:sp>
          <p:nvSpPr>
            <p:cNvPr id="880650" name="Freeform 10"/>
            <p:cNvSpPr>
              <a:spLocks/>
            </p:cNvSpPr>
            <p:nvPr/>
          </p:nvSpPr>
          <p:spPr bwMode="auto">
            <a:xfrm>
              <a:off x="3634" y="1337"/>
              <a:ext cx="340" cy="233"/>
            </a:xfrm>
            <a:custGeom>
              <a:avLst/>
              <a:gdLst/>
              <a:ahLst/>
              <a:cxnLst>
                <a:cxn ang="0">
                  <a:pos x="321" y="9"/>
                </a:cxn>
                <a:cxn ang="0">
                  <a:pos x="332" y="17"/>
                </a:cxn>
                <a:cxn ang="0">
                  <a:pos x="346" y="30"/>
                </a:cxn>
                <a:cxn ang="0">
                  <a:pos x="376" y="54"/>
                </a:cxn>
                <a:cxn ang="0">
                  <a:pos x="382" y="73"/>
                </a:cxn>
                <a:cxn ang="0">
                  <a:pos x="390" y="92"/>
                </a:cxn>
                <a:cxn ang="0">
                  <a:pos x="397" y="104"/>
                </a:cxn>
                <a:cxn ang="0">
                  <a:pos x="382" y="119"/>
                </a:cxn>
                <a:cxn ang="0">
                  <a:pos x="384" y="127"/>
                </a:cxn>
                <a:cxn ang="0">
                  <a:pos x="384" y="138"/>
                </a:cxn>
                <a:cxn ang="0">
                  <a:pos x="378" y="159"/>
                </a:cxn>
                <a:cxn ang="0">
                  <a:pos x="385" y="173"/>
                </a:cxn>
                <a:cxn ang="0">
                  <a:pos x="388" y="186"/>
                </a:cxn>
                <a:cxn ang="0">
                  <a:pos x="387" y="195"/>
                </a:cxn>
                <a:cxn ang="0">
                  <a:pos x="398" y="196"/>
                </a:cxn>
                <a:cxn ang="0">
                  <a:pos x="382" y="219"/>
                </a:cxn>
                <a:cxn ang="0">
                  <a:pos x="369" y="226"/>
                </a:cxn>
                <a:cxn ang="0">
                  <a:pos x="343" y="214"/>
                </a:cxn>
                <a:cxn ang="0">
                  <a:pos x="327" y="211"/>
                </a:cxn>
                <a:cxn ang="0">
                  <a:pos x="302" y="208"/>
                </a:cxn>
                <a:cxn ang="0">
                  <a:pos x="293" y="217"/>
                </a:cxn>
                <a:cxn ang="0">
                  <a:pos x="287" y="228"/>
                </a:cxn>
                <a:cxn ang="0">
                  <a:pos x="278" y="242"/>
                </a:cxn>
                <a:cxn ang="0">
                  <a:pos x="257" y="245"/>
                </a:cxn>
                <a:cxn ang="0">
                  <a:pos x="238" y="256"/>
                </a:cxn>
                <a:cxn ang="0">
                  <a:pos x="229" y="272"/>
                </a:cxn>
                <a:cxn ang="0">
                  <a:pos x="217" y="272"/>
                </a:cxn>
                <a:cxn ang="0">
                  <a:pos x="207" y="265"/>
                </a:cxn>
                <a:cxn ang="0">
                  <a:pos x="207" y="259"/>
                </a:cxn>
                <a:cxn ang="0">
                  <a:pos x="199" y="254"/>
                </a:cxn>
                <a:cxn ang="0">
                  <a:pos x="190" y="251"/>
                </a:cxn>
                <a:cxn ang="0">
                  <a:pos x="184" y="245"/>
                </a:cxn>
                <a:cxn ang="0">
                  <a:pos x="198" y="241"/>
                </a:cxn>
                <a:cxn ang="0">
                  <a:pos x="193" y="232"/>
                </a:cxn>
                <a:cxn ang="0">
                  <a:pos x="186" y="228"/>
                </a:cxn>
                <a:cxn ang="0">
                  <a:pos x="171" y="220"/>
                </a:cxn>
                <a:cxn ang="0">
                  <a:pos x="156" y="222"/>
                </a:cxn>
                <a:cxn ang="0">
                  <a:pos x="137" y="219"/>
                </a:cxn>
                <a:cxn ang="0">
                  <a:pos x="127" y="216"/>
                </a:cxn>
                <a:cxn ang="0">
                  <a:pos x="95" y="199"/>
                </a:cxn>
                <a:cxn ang="0">
                  <a:pos x="45" y="208"/>
                </a:cxn>
                <a:cxn ang="0">
                  <a:pos x="21" y="204"/>
                </a:cxn>
                <a:cxn ang="0">
                  <a:pos x="6" y="196"/>
                </a:cxn>
                <a:cxn ang="0">
                  <a:pos x="27" y="201"/>
                </a:cxn>
                <a:cxn ang="0">
                  <a:pos x="31" y="199"/>
                </a:cxn>
                <a:cxn ang="0">
                  <a:pos x="12" y="199"/>
                </a:cxn>
                <a:cxn ang="0">
                  <a:pos x="5" y="174"/>
                </a:cxn>
                <a:cxn ang="0">
                  <a:pos x="36" y="118"/>
                </a:cxn>
                <a:cxn ang="0">
                  <a:pos x="70" y="101"/>
                </a:cxn>
                <a:cxn ang="0">
                  <a:pos x="113" y="76"/>
                </a:cxn>
                <a:cxn ang="0">
                  <a:pos x="164" y="66"/>
                </a:cxn>
                <a:cxn ang="0">
                  <a:pos x="196" y="54"/>
                </a:cxn>
                <a:cxn ang="0">
                  <a:pos x="235" y="45"/>
                </a:cxn>
                <a:cxn ang="0">
                  <a:pos x="286" y="14"/>
                </a:cxn>
              </a:cxnLst>
              <a:rect l="0" t="0" r="r" b="b"/>
              <a:pathLst>
                <a:path w="398" h="274">
                  <a:moveTo>
                    <a:pt x="308" y="2"/>
                  </a:moveTo>
                  <a:lnTo>
                    <a:pt x="311" y="5"/>
                  </a:lnTo>
                  <a:lnTo>
                    <a:pt x="314" y="0"/>
                  </a:lnTo>
                  <a:lnTo>
                    <a:pt x="320" y="2"/>
                  </a:lnTo>
                  <a:lnTo>
                    <a:pt x="323" y="3"/>
                  </a:lnTo>
                  <a:lnTo>
                    <a:pt x="323" y="9"/>
                  </a:lnTo>
                  <a:lnTo>
                    <a:pt x="321" y="9"/>
                  </a:lnTo>
                  <a:lnTo>
                    <a:pt x="324" y="11"/>
                  </a:lnTo>
                  <a:lnTo>
                    <a:pt x="326" y="11"/>
                  </a:lnTo>
                  <a:lnTo>
                    <a:pt x="327" y="12"/>
                  </a:lnTo>
                  <a:lnTo>
                    <a:pt x="327" y="14"/>
                  </a:lnTo>
                  <a:lnTo>
                    <a:pt x="330" y="15"/>
                  </a:lnTo>
                  <a:lnTo>
                    <a:pt x="330" y="17"/>
                  </a:lnTo>
                  <a:lnTo>
                    <a:pt x="332" y="17"/>
                  </a:lnTo>
                  <a:lnTo>
                    <a:pt x="332" y="15"/>
                  </a:lnTo>
                  <a:lnTo>
                    <a:pt x="333" y="18"/>
                  </a:lnTo>
                  <a:lnTo>
                    <a:pt x="336" y="20"/>
                  </a:lnTo>
                  <a:lnTo>
                    <a:pt x="338" y="21"/>
                  </a:lnTo>
                  <a:lnTo>
                    <a:pt x="339" y="24"/>
                  </a:lnTo>
                  <a:lnTo>
                    <a:pt x="339" y="26"/>
                  </a:lnTo>
                  <a:lnTo>
                    <a:pt x="346" y="30"/>
                  </a:lnTo>
                  <a:lnTo>
                    <a:pt x="349" y="31"/>
                  </a:lnTo>
                  <a:lnTo>
                    <a:pt x="355" y="40"/>
                  </a:lnTo>
                  <a:lnTo>
                    <a:pt x="358" y="42"/>
                  </a:lnTo>
                  <a:lnTo>
                    <a:pt x="360" y="45"/>
                  </a:lnTo>
                  <a:lnTo>
                    <a:pt x="369" y="51"/>
                  </a:lnTo>
                  <a:lnTo>
                    <a:pt x="372" y="51"/>
                  </a:lnTo>
                  <a:lnTo>
                    <a:pt x="376" y="54"/>
                  </a:lnTo>
                  <a:lnTo>
                    <a:pt x="378" y="58"/>
                  </a:lnTo>
                  <a:lnTo>
                    <a:pt x="378" y="60"/>
                  </a:lnTo>
                  <a:lnTo>
                    <a:pt x="381" y="61"/>
                  </a:lnTo>
                  <a:lnTo>
                    <a:pt x="382" y="63"/>
                  </a:lnTo>
                  <a:lnTo>
                    <a:pt x="382" y="66"/>
                  </a:lnTo>
                  <a:lnTo>
                    <a:pt x="384" y="70"/>
                  </a:lnTo>
                  <a:lnTo>
                    <a:pt x="382" y="73"/>
                  </a:lnTo>
                  <a:lnTo>
                    <a:pt x="385" y="76"/>
                  </a:lnTo>
                  <a:lnTo>
                    <a:pt x="385" y="80"/>
                  </a:lnTo>
                  <a:lnTo>
                    <a:pt x="387" y="83"/>
                  </a:lnTo>
                  <a:lnTo>
                    <a:pt x="387" y="85"/>
                  </a:lnTo>
                  <a:lnTo>
                    <a:pt x="388" y="86"/>
                  </a:lnTo>
                  <a:lnTo>
                    <a:pt x="390" y="89"/>
                  </a:lnTo>
                  <a:lnTo>
                    <a:pt x="390" y="92"/>
                  </a:lnTo>
                  <a:lnTo>
                    <a:pt x="391" y="94"/>
                  </a:lnTo>
                  <a:lnTo>
                    <a:pt x="391" y="95"/>
                  </a:lnTo>
                  <a:lnTo>
                    <a:pt x="391" y="97"/>
                  </a:lnTo>
                  <a:lnTo>
                    <a:pt x="394" y="98"/>
                  </a:lnTo>
                  <a:lnTo>
                    <a:pt x="397" y="100"/>
                  </a:lnTo>
                  <a:lnTo>
                    <a:pt x="397" y="103"/>
                  </a:lnTo>
                  <a:lnTo>
                    <a:pt x="397" y="104"/>
                  </a:lnTo>
                  <a:lnTo>
                    <a:pt x="390" y="104"/>
                  </a:lnTo>
                  <a:lnTo>
                    <a:pt x="388" y="107"/>
                  </a:lnTo>
                  <a:lnTo>
                    <a:pt x="388" y="109"/>
                  </a:lnTo>
                  <a:lnTo>
                    <a:pt x="387" y="110"/>
                  </a:lnTo>
                  <a:lnTo>
                    <a:pt x="387" y="112"/>
                  </a:lnTo>
                  <a:lnTo>
                    <a:pt x="381" y="113"/>
                  </a:lnTo>
                  <a:lnTo>
                    <a:pt x="382" y="119"/>
                  </a:lnTo>
                  <a:lnTo>
                    <a:pt x="381" y="122"/>
                  </a:lnTo>
                  <a:lnTo>
                    <a:pt x="378" y="121"/>
                  </a:lnTo>
                  <a:lnTo>
                    <a:pt x="378" y="124"/>
                  </a:lnTo>
                  <a:lnTo>
                    <a:pt x="375" y="127"/>
                  </a:lnTo>
                  <a:lnTo>
                    <a:pt x="379" y="130"/>
                  </a:lnTo>
                  <a:lnTo>
                    <a:pt x="382" y="130"/>
                  </a:lnTo>
                  <a:lnTo>
                    <a:pt x="384" y="127"/>
                  </a:lnTo>
                  <a:lnTo>
                    <a:pt x="388" y="124"/>
                  </a:lnTo>
                  <a:lnTo>
                    <a:pt x="390" y="127"/>
                  </a:lnTo>
                  <a:lnTo>
                    <a:pt x="390" y="131"/>
                  </a:lnTo>
                  <a:lnTo>
                    <a:pt x="388" y="132"/>
                  </a:lnTo>
                  <a:lnTo>
                    <a:pt x="385" y="134"/>
                  </a:lnTo>
                  <a:lnTo>
                    <a:pt x="384" y="134"/>
                  </a:lnTo>
                  <a:lnTo>
                    <a:pt x="384" y="138"/>
                  </a:lnTo>
                  <a:lnTo>
                    <a:pt x="379" y="141"/>
                  </a:lnTo>
                  <a:lnTo>
                    <a:pt x="379" y="143"/>
                  </a:lnTo>
                  <a:lnTo>
                    <a:pt x="378" y="146"/>
                  </a:lnTo>
                  <a:lnTo>
                    <a:pt x="382" y="147"/>
                  </a:lnTo>
                  <a:lnTo>
                    <a:pt x="382" y="150"/>
                  </a:lnTo>
                  <a:lnTo>
                    <a:pt x="381" y="155"/>
                  </a:lnTo>
                  <a:lnTo>
                    <a:pt x="378" y="159"/>
                  </a:lnTo>
                  <a:lnTo>
                    <a:pt x="376" y="159"/>
                  </a:lnTo>
                  <a:lnTo>
                    <a:pt x="376" y="161"/>
                  </a:lnTo>
                  <a:lnTo>
                    <a:pt x="378" y="161"/>
                  </a:lnTo>
                  <a:lnTo>
                    <a:pt x="381" y="164"/>
                  </a:lnTo>
                  <a:lnTo>
                    <a:pt x="382" y="164"/>
                  </a:lnTo>
                  <a:lnTo>
                    <a:pt x="381" y="168"/>
                  </a:lnTo>
                  <a:lnTo>
                    <a:pt x="385" y="173"/>
                  </a:lnTo>
                  <a:lnTo>
                    <a:pt x="384" y="177"/>
                  </a:lnTo>
                  <a:lnTo>
                    <a:pt x="382" y="179"/>
                  </a:lnTo>
                  <a:lnTo>
                    <a:pt x="385" y="182"/>
                  </a:lnTo>
                  <a:lnTo>
                    <a:pt x="388" y="180"/>
                  </a:lnTo>
                  <a:lnTo>
                    <a:pt x="390" y="182"/>
                  </a:lnTo>
                  <a:lnTo>
                    <a:pt x="388" y="183"/>
                  </a:lnTo>
                  <a:lnTo>
                    <a:pt x="388" y="186"/>
                  </a:lnTo>
                  <a:lnTo>
                    <a:pt x="387" y="186"/>
                  </a:lnTo>
                  <a:lnTo>
                    <a:pt x="387" y="187"/>
                  </a:lnTo>
                  <a:lnTo>
                    <a:pt x="384" y="189"/>
                  </a:lnTo>
                  <a:lnTo>
                    <a:pt x="382" y="192"/>
                  </a:lnTo>
                  <a:lnTo>
                    <a:pt x="382" y="193"/>
                  </a:lnTo>
                  <a:lnTo>
                    <a:pt x="384" y="195"/>
                  </a:lnTo>
                  <a:lnTo>
                    <a:pt x="387" y="195"/>
                  </a:lnTo>
                  <a:lnTo>
                    <a:pt x="388" y="196"/>
                  </a:lnTo>
                  <a:lnTo>
                    <a:pt x="390" y="193"/>
                  </a:lnTo>
                  <a:lnTo>
                    <a:pt x="391" y="193"/>
                  </a:lnTo>
                  <a:lnTo>
                    <a:pt x="391" y="192"/>
                  </a:lnTo>
                  <a:lnTo>
                    <a:pt x="395" y="190"/>
                  </a:lnTo>
                  <a:lnTo>
                    <a:pt x="398" y="193"/>
                  </a:lnTo>
                  <a:lnTo>
                    <a:pt x="398" y="196"/>
                  </a:lnTo>
                  <a:lnTo>
                    <a:pt x="397" y="198"/>
                  </a:lnTo>
                  <a:lnTo>
                    <a:pt x="395" y="198"/>
                  </a:lnTo>
                  <a:lnTo>
                    <a:pt x="394" y="199"/>
                  </a:lnTo>
                  <a:lnTo>
                    <a:pt x="395" y="201"/>
                  </a:lnTo>
                  <a:lnTo>
                    <a:pt x="395" y="204"/>
                  </a:lnTo>
                  <a:lnTo>
                    <a:pt x="384" y="216"/>
                  </a:lnTo>
                  <a:lnTo>
                    <a:pt x="382" y="219"/>
                  </a:lnTo>
                  <a:lnTo>
                    <a:pt x="384" y="220"/>
                  </a:lnTo>
                  <a:lnTo>
                    <a:pt x="382" y="223"/>
                  </a:lnTo>
                  <a:lnTo>
                    <a:pt x="381" y="225"/>
                  </a:lnTo>
                  <a:lnTo>
                    <a:pt x="378" y="225"/>
                  </a:lnTo>
                  <a:lnTo>
                    <a:pt x="376" y="228"/>
                  </a:lnTo>
                  <a:lnTo>
                    <a:pt x="372" y="225"/>
                  </a:lnTo>
                  <a:lnTo>
                    <a:pt x="369" y="226"/>
                  </a:lnTo>
                  <a:lnTo>
                    <a:pt x="360" y="222"/>
                  </a:lnTo>
                  <a:lnTo>
                    <a:pt x="358" y="222"/>
                  </a:lnTo>
                  <a:lnTo>
                    <a:pt x="357" y="223"/>
                  </a:lnTo>
                  <a:lnTo>
                    <a:pt x="351" y="217"/>
                  </a:lnTo>
                  <a:lnTo>
                    <a:pt x="351" y="216"/>
                  </a:lnTo>
                  <a:lnTo>
                    <a:pt x="348" y="214"/>
                  </a:lnTo>
                  <a:lnTo>
                    <a:pt x="343" y="214"/>
                  </a:lnTo>
                  <a:lnTo>
                    <a:pt x="342" y="216"/>
                  </a:lnTo>
                  <a:lnTo>
                    <a:pt x="339" y="216"/>
                  </a:lnTo>
                  <a:lnTo>
                    <a:pt x="338" y="214"/>
                  </a:lnTo>
                  <a:lnTo>
                    <a:pt x="335" y="214"/>
                  </a:lnTo>
                  <a:lnTo>
                    <a:pt x="332" y="214"/>
                  </a:lnTo>
                  <a:lnTo>
                    <a:pt x="330" y="213"/>
                  </a:lnTo>
                  <a:lnTo>
                    <a:pt x="327" y="211"/>
                  </a:lnTo>
                  <a:lnTo>
                    <a:pt x="318" y="211"/>
                  </a:lnTo>
                  <a:lnTo>
                    <a:pt x="312" y="208"/>
                  </a:lnTo>
                  <a:lnTo>
                    <a:pt x="308" y="211"/>
                  </a:lnTo>
                  <a:lnTo>
                    <a:pt x="306" y="210"/>
                  </a:lnTo>
                  <a:lnTo>
                    <a:pt x="305" y="210"/>
                  </a:lnTo>
                  <a:lnTo>
                    <a:pt x="305" y="208"/>
                  </a:lnTo>
                  <a:lnTo>
                    <a:pt x="302" y="208"/>
                  </a:lnTo>
                  <a:lnTo>
                    <a:pt x="300" y="210"/>
                  </a:lnTo>
                  <a:lnTo>
                    <a:pt x="297" y="211"/>
                  </a:lnTo>
                  <a:lnTo>
                    <a:pt x="296" y="213"/>
                  </a:lnTo>
                  <a:lnTo>
                    <a:pt x="294" y="214"/>
                  </a:lnTo>
                  <a:lnTo>
                    <a:pt x="296" y="214"/>
                  </a:lnTo>
                  <a:lnTo>
                    <a:pt x="293" y="216"/>
                  </a:lnTo>
                  <a:lnTo>
                    <a:pt x="293" y="217"/>
                  </a:lnTo>
                  <a:lnTo>
                    <a:pt x="290" y="217"/>
                  </a:lnTo>
                  <a:lnTo>
                    <a:pt x="288" y="219"/>
                  </a:lnTo>
                  <a:lnTo>
                    <a:pt x="288" y="220"/>
                  </a:lnTo>
                  <a:lnTo>
                    <a:pt x="290" y="223"/>
                  </a:lnTo>
                  <a:lnTo>
                    <a:pt x="288" y="223"/>
                  </a:lnTo>
                  <a:lnTo>
                    <a:pt x="288" y="226"/>
                  </a:lnTo>
                  <a:lnTo>
                    <a:pt x="287" y="228"/>
                  </a:lnTo>
                  <a:lnTo>
                    <a:pt x="284" y="228"/>
                  </a:lnTo>
                  <a:lnTo>
                    <a:pt x="283" y="231"/>
                  </a:lnTo>
                  <a:lnTo>
                    <a:pt x="283" y="237"/>
                  </a:lnTo>
                  <a:lnTo>
                    <a:pt x="281" y="239"/>
                  </a:lnTo>
                  <a:lnTo>
                    <a:pt x="280" y="239"/>
                  </a:lnTo>
                  <a:lnTo>
                    <a:pt x="281" y="241"/>
                  </a:lnTo>
                  <a:lnTo>
                    <a:pt x="278" y="242"/>
                  </a:lnTo>
                  <a:lnTo>
                    <a:pt x="266" y="242"/>
                  </a:lnTo>
                  <a:lnTo>
                    <a:pt x="263" y="241"/>
                  </a:lnTo>
                  <a:lnTo>
                    <a:pt x="262" y="242"/>
                  </a:lnTo>
                  <a:lnTo>
                    <a:pt x="262" y="245"/>
                  </a:lnTo>
                  <a:lnTo>
                    <a:pt x="259" y="247"/>
                  </a:lnTo>
                  <a:lnTo>
                    <a:pt x="259" y="245"/>
                  </a:lnTo>
                  <a:lnTo>
                    <a:pt x="257" y="245"/>
                  </a:lnTo>
                  <a:lnTo>
                    <a:pt x="254" y="247"/>
                  </a:lnTo>
                  <a:lnTo>
                    <a:pt x="250" y="247"/>
                  </a:lnTo>
                  <a:lnTo>
                    <a:pt x="247" y="250"/>
                  </a:lnTo>
                  <a:lnTo>
                    <a:pt x="247" y="253"/>
                  </a:lnTo>
                  <a:lnTo>
                    <a:pt x="250" y="253"/>
                  </a:lnTo>
                  <a:lnTo>
                    <a:pt x="248" y="254"/>
                  </a:lnTo>
                  <a:lnTo>
                    <a:pt x="238" y="256"/>
                  </a:lnTo>
                  <a:lnTo>
                    <a:pt x="229" y="259"/>
                  </a:lnTo>
                  <a:lnTo>
                    <a:pt x="231" y="265"/>
                  </a:lnTo>
                  <a:lnTo>
                    <a:pt x="231" y="266"/>
                  </a:lnTo>
                  <a:lnTo>
                    <a:pt x="228" y="266"/>
                  </a:lnTo>
                  <a:lnTo>
                    <a:pt x="228" y="268"/>
                  </a:lnTo>
                  <a:lnTo>
                    <a:pt x="231" y="271"/>
                  </a:lnTo>
                  <a:lnTo>
                    <a:pt x="229" y="272"/>
                  </a:lnTo>
                  <a:lnTo>
                    <a:pt x="228" y="271"/>
                  </a:lnTo>
                  <a:lnTo>
                    <a:pt x="226" y="271"/>
                  </a:lnTo>
                  <a:lnTo>
                    <a:pt x="223" y="271"/>
                  </a:lnTo>
                  <a:lnTo>
                    <a:pt x="222" y="271"/>
                  </a:lnTo>
                  <a:lnTo>
                    <a:pt x="220" y="271"/>
                  </a:lnTo>
                  <a:lnTo>
                    <a:pt x="219" y="272"/>
                  </a:lnTo>
                  <a:lnTo>
                    <a:pt x="217" y="272"/>
                  </a:lnTo>
                  <a:lnTo>
                    <a:pt x="217" y="274"/>
                  </a:lnTo>
                  <a:lnTo>
                    <a:pt x="216" y="274"/>
                  </a:lnTo>
                  <a:lnTo>
                    <a:pt x="214" y="269"/>
                  </a:lnTo>
                  <a:lnTo>
                    <a:pt x="210" y="266"/>
                  </a:lnTo>
                  <a:lnTo>
                    <a:pt x="210" y="263"/>
                  </a:lnTo>
                  <a:lnTo>
                    <a:pt x="208" y="263"/>
                  </a:lnTo>
                  <a:lnTo>
                    <a:pt x="207" y="265"/>
                  </a:lnTo>
                  <a:lnTo>
                    <a:pt x="207" y="268"/>
                  </a:lnTo>
                  <a:lnTo>
                    <a:pt x="205" y="268"/>
                  </a:lnTo>
                  <a:lnTo>
                    <a:pt x="205" y="265"/>
                  </a:lnTo>
                  <a:lnTo>
                    <a:pt x="207" y="263"/>
                  </a:lnTo>
                  <a:lnTo>
                    <a:pt x="205" y="263"/>
                  </a:lnTo>
                  <a:lnTo>
                    <a:pt x="207" y="262"/>
                  </a:lnTo>
                  <a:lnTo>
                    <a:pt x="207" y="259"/>
                  </a:lnTo>
                  <a:lnTo>
                    <a:pt x="204" y="260"/>
                  </a:lnTo>
                  <a:lnTo>
                    <a:pt x="202" y="254"/>
                  </a:lnTo>
                  <a:lnTo>
                    <a:pt x="204" y="253"/>
                  </a:lnTo>
                  <a:lnTo>
                    <a:pt x="202" y="250"/>
                  </a:lnTo>
                  <a:lnTo>
                    <a:pt x="201" y="251"/>
                  </a:lnTo>
                  <a:lnTo>
                    <a:pt x="201" y="253"/>
                  </a:lnTo>
                  <a:lnTo>
                    <a:pt x="199" y="254"/>
                  </a:lnTo>
                  <a:lnTo>
                    <a:pt x="195" y="256"/>
                  </a:lnTo>
                  <a:lnTo>
                    <a:pt x="195" y="257"/>
                  </a:lnTo>
                  <a:lnTo>
                    <a:pt x="192" y="257"/>
                  </a:lnTo>
                  <a:lnTo>
                    <a:pt x="190" y="256"/>
                  </a:lnTo>
                  <a:lnTo>
                    <a:pt x="193" y="254"/>
                  </a:lnTo>
                  <a:lnTo>
                    <a:pt x="192" y="253"/>
                  </a:lnTo>
                  <a:lnTo>
                    <a:pt x="190" y="251"/>
                  </a:lnTo>
                  <a:lnTo>
                    <a:pt x="187" y="251"/>
                  </a:lnTo>
                  <a:lnTo>
                    <a:pt x="184" y="248"/>
                  </a:lnTo>
                  <a:lnTo>
                    <a:pt x="180" y="250"/>
                  </a:lnTo>
                  <a:lnTo>
                    <a:pt x="180" y="247"/>
                  </a:lnTo>
                  <a:lnTo>
                    <a:pt x="183" y="245"/>
                  </a:lnTo>
                  <a:lnTo>
                    <a:pt x="183" y="244"/>
                  </a:lnTo>
                  <a:lnTo>
                    <a:pt x="184" y="245"/>
                  </a:lnTo>
                  <a:lnTo>
                    <a:pt x="184" y="242"/>
                  </a:lnTo>
                  <a:lnTo>
                    <a:pt x="187" y="244"/>
                  </a:lnTo>
                  <a:lnTo>
                    <a:pt x="189" y="242"/>
                  </a:lnTo>
                  <a:lnTo>
                    <a:pt x="196" y="247"/>
                  </a:lnTo>
                  <a:lnTo>
                    <a:pt x="198" y="245"/>
                  </a:lnTo>
                  <a:lnTo>
                    <a:pt x="199" y="244"/>
                  </a:lnTo>
                  <a:lnTo>
                    <a:pt x="198" y="241"/>
                  </a:lnTo>
                  <a:lnTo>
                    <a:pt x="199" y="241"/>
                  </a:lnTo>
                  <a:lnTo>
                    <a:pt x="198" y="239"/>
                  </a:lnTo>
                  <a:lnTo>
                    <a:pt x="198" y="238"/>
                  </a:lnTo>
                  <a:lnTo>
                    <a:pt x="196" y="234"/>
                  </a:lnTo>
                  <a:lnTo>
                    <a:pt x="196" y="231"/>
                  </a:lnTo>
                  <a:lnTo>
                    <a:pt x="195" y="231"/>
                  </a:lnTo>
                  <a:lnTo>
                    <a:pt x="193" y="232"/>
                  </a:lnTo>
                  <a:lnTo>
                    <a:pt x="192" y="232"/>
                  </a:lnTo>
                  <a:lnTo>
                    <a:pt x="189" y="235"/>
                  </a:lnTo>
                  <a:lnTo>
                    <a:pt x="187" y="232"/>
                  </a:lnTo>
                  <a:lnTo>
                    <a:pt x="189" y="231"/>
                  </a:lnTo>
                  <a:lnTo>
                    <a:pt x="187" y="229"/>
                  </a:lnTo>
                  <a:lnTo>
                    <a:pt x="187" y="228"/>
                  </a:lnTo>
                  <a:lnTo>
                    <a:pt x="186" y="228"/>
                  </a:lnTo>
                  <a:lnTo>
                    <a:pt x="183" y="228"/>
                  </a:lnTo>
                  <a:lnTo>
                    <a:pt x="183" y="226"/>
                  </a:lnTo>
                  <a:lnTo>
                    <a:pt x="182" y="228"/>
                  </a:lnTo>
                  <a:lnTo>
                    <a:pt x="176" y="226"/>
                  </a:lnTo>
                  <a:lnTo>
                    <a:pt x="173" y="225"/>
                  </a:lnTo>
                  <a:lnTo>
                    <a:pt x="171" y="222"/>
                  </a:lnTo>
                  <a:lnTo>
                    <a:pt x="171" y="220"/>
                  </a:lnTo>
                  <a:lnTo>
                    <a:pt x="168" y="220"/>
                  </a:lnTo>
                  <a:lnTo>
                    <a:pt x="167" y="222"/>
                  </a:lnTo>
                  <a:lnTo>
                    <a:pt x="164" y="222"/>
                  </a:lnTo>
                  <a:lnTo>
                    <a:pt x="164" y="220"/>
                  </a:lnTo>
                  <a:lnTo>
                    <a:pt x="162" y="219"/>
                  </a:lnTo>
                  <a:lnTo>
                    <a:pt x="159" y="222"/>
                  </a:lnTo>
                  <a:lnTo>
                    <a:pt x="156" y="222"/>
                  </a:lnTo>
                  <a:lnTo>
                    <a:pt x="156" y="223"/>
                  </a:lnTo>
                  <a:lnTo>
                    <a:pt x="149" y="222"/>
                  </a:lnTo>
                  <a:lnTo>
                    <a:pt x="149" y="225"/>
                  </a:lnTo>
                  <a:lnTo>
                    <a:pt x="144" y="223"/>
                  </a:lnTo>
                  <a:lnTo>
                    <a:pt x="137" y="225"/>
                  </a:lnTo>
                  <a:lnTo>
                    <a:pt x="137" y="223"/>
                  </a:lnTo>
                  <a:lnTo>
                    <a:pt x="137" y="219"/>
                  </a:lnTo>
                  <a:lnTo>
                    <a:pt x="132" y="217"/>
                  </a:lnTo>
                  <a:lnTo>
                    <a:pt x="131" y="219"/>
                  </a:lnTo>
                  <a:lnTo>
                    <a:pt x="130" y="217"/>
                  </a:lnTo>
                  <a:lnTo>
                    <a:pt x="130" y="214"/>
                  </a:lnTo>
                  <a:lnTo>
                    <a:pt x="131" y="213"/>
                  </a:lnTo>
                  <a:lnTo>
                    <a:pt x="132" y="211"/>
                  </a:lnTo>
                  <a:lnTo>
                    <a:pt x="127" y="216"/>
                  </a:lnTo>
                  <a:lnTo>
                    <a:pt x="122" y="216"/>
                  </a:lnTo>
                  <a:lnTo>
                    <a:pt x="118" y="213"/>
                  </a:lnTo>
                  <a:lnTo>
                    <a:pt x="106" y="198"/>
                  </a:lnTo>
                  <a:lnTo>
                    <a:pt x="103" y="196"/>
                  </a:lnTo>
                  <a:lnTo>
                    <a:pt x="100" y="196"/>
                  </a:lnTo>
                  <a:lnTo>
                    <a:pt x="98" y="198"/>
                  </a:lnTo>
                  <a:lnTo>
                    <a:pt x="95" y="199"/>
                  </a:lnTo>
                  <a:lnTo>
                    <a:pt x="95" y="198"/>
                  </a:lnTo>
                  <a:lnTo>
                    <a:pt x="92" y="199"/>
                  </a:lnTo>
                  <a:lnTo>
                    <a:pt x="82" y="205"/>
                  </a:lnTo>
                  <a:lnTo>
                    <a:pt x="73" y="208"/>
                  </a:lnTo>
                  <a:lnTo>
                    <a:pt x="61" y="208"/>
                  </a:lnTo>
                  <a:lnTo>
                    <a:pt x="58" y="208"/>
                  </a:lnTo>
                  <a:lnTo>
                    <a:pt x="45" y="208"/>
                  </a:lnTo>
                  <a:lnTo>
                    <a:pt x="40" y="207"/>
                  </a:lnTo>
                  <a:lnTo>
                    <a:pt x="34" y="207"/>
                  </a:lnTo>
                  <a:lnTo>
                    <a:pt x="31" y="205"/>
                  </a:lnTo>
                  <a:lnTo>
                    <a:pt x="27" y="205"/>
                  </a:lnTo>
                  <a:lnTo>
                    <a:pt x="24" y="204"/>
                  </a:lnTo>
                  <a:lnTo>
                    <a:pt x="23" y="207"/>
                  </a:lnTo>
                  <a:lnTo>
                    <a:pt x="21" y="204"/>
                  </a:lnTo>
                  <a:lnTo>
                    <a:pt x="17" y="204"/>
                  </a:lnTo>
                  <a:lnTo>
                    <a:pt x="12" y="204"/>
                  </a:lnTo>
                  <a:lnTo>
                    <a:pt x="9" y="202"/>
                  </a:lnTo>
                  <a:lnTo>
                    <a:pt x="8" y="201"/>
                  </a:lnTo>
                  <a:lnTo>
                    <a:pt x="6" y="199"/>
                  </a:lnTo>
                  <a:lnTo>
                    <a:pt x="6" y="198"/>
                  </a:lnTo>
                  <a:lnTo>
                    <a:pt x="6" y="196"/>
                  </a:lnTo>
                  <a:lnTo>
                    <a:pt x="9" y="198"/>
                  </a:lnTo>
                  <a:lnTo>
                    <a:pt x="14" y="201"/>
                  </a:lnTo>
                  <a:lnTo>
                    <a:pt x="15" y="201"/>
                  </a:lnTo>
                  <a:lnTo>
                    <a:pt x="20" y="202"/>
                  </a:lnTo>
                  <a:lnTo>
                    <a:pt x="24" y="202"/>
                  </a:lnTo>
                  <a:lnTo>
                    <a:pt x="26" y="201"/>
                  </a:lnTo>
                  <a:lnTo>
                    <a:pt x="27" y="201"/>
                  </a:lnTo>
                  <a:lnTo>
                    <a:pt x="30" y="201"/>
                  </a:lnTo>
                  <a:lnTo>
                    <a:pt x="31" y="201"/>
                  </a:lnTo>
                  <a:lnTo>
                    <a:pt x="33" y="202"/>
                  </a:lnTo>
                  <a:lnTo>
                    <a:pt x="34" y="201"/>
                  </a:lnTo>
                  <a:lnTo>
                    <a:pt x="36" y="201"/>
                  </a:lnTo>
                  <a:lnTo>
                    <a:pt x="36" y="199"/>
                  </a:lnTo>
                  <a:lnTo>
                    <a:pt x="31" y="199"/>
                  </a:lnTo>
                  <a:lnTo>
                    <a:pt x="28" y="198"/>
                  </a:lnTo>
                  <a:lnTo>
                    <a:pt x="27" y="199"/>
                  </a:lnTo>
                  <a:lnTo>
                    <a:pt x="21" y="201"/>
                  </a:lnTo>
                  <a:lnTo>
                    <a:pt x="18" y="201"/>
                  </a:lnTo>
                  <a:lnTo>
                    <a:pt x="15" y="199"/>
                  </a:lnTo>
                  <a:lnTo>
                    <a:pt x="14" y="199"/>
                  </a:lnTo>
                  <a:lnTo>
                    <a:pt x="12" y="199"/>
                  </a:lnTo>
                  <a:lnTo>
                    <a:pt x="9" y="196"/>
                  </a:lnTo>
                  <a:lnTo>
                    <a:pt x="8" y="195"/>
                  </a:lnTo>
                  <a:lnTo>
                    <a:pt x="5" y="190"/>
                  </a:lnTo>
                  <a:lnTo>
                    <a:pt x="2" y="189"/>
                  </a:lnTo>
                  <a:lnTo>
                    <a:pt x="0" y="186"/>
                  </a:lnTo>
                  <a:lnTo>
                    <a:pt x="2" y="182"/>
                  </a:lnTo>
                  <a:lnTo>
                    <a:pt x="5" y="174"/>
                  </a:lnTo>
                  <a:lnTo>
                    <a:pt x="12" y="159"/>
                  </a:lnTo>
                  <a:lnTo>
                    <a:pt x="18" y="147"/>
                  </a:lnTo>
                  <a:lnTo>
                    <a:pt x="21" y="141"/>
                  </a:lnTo>
                  <a:lnTo>
                    <a:pt x="24" y="128"/>
                  </a:lnTo>
                  <a:lnTo>
                    <a:pt x="30" y="122"/>
                  </a:lnTo>
                  <a:lnTo>
                    <a:pt x="33" y="119"/>
                  </a:lnTo>
                  <a:lnTo>
                    <a:pt x="36" y="118"/>
                  </a:lnTo>
                  <a:lnTo>
                    <a:pt x="39" y="118"/>
                  </a:lnTo>
                  <a:lnTo>
                    <a:pt x="52" y="110"/>
                  </a:lnTo>
                  <a:lnTo>
                    <a:pt x="55" y="110"/>
                  </a:lnTo>
                  <a:lnTo>
                    <a:pt x="57" y="110"/>
                  </a:lnTo>
                  <a:lnTo>
                    <a:pt x="58" y="110"/>
                  </a:lnTo>
                  <a:lnTo>
                    <a:pt x="64" y="107"/>
                  </a:lnTo>
                  <a:lnTo>
                    <a:pt x="70" y="101"/>
                  </a:lnTo>
                  <a:lnTo>
                    <a:pt x="76" y="98"/>
                  </a:lnTo>
                  <a:lnTo>
                    <a:pt x="86" y="92"/>
                  </a:lnTo>
                  <a:lnTo>
                    <a:pt x="98" y="86"/>
                  </a:lnTo>
                  <a:lnTo>
                    <a:pt x="100" y="83"/>
                  </a:lnTo>
                  <a:lnTo>
                    <a:pt x="104" y="82"/>
                  </a:lnTo>
                  <a:lnTo>
                    <a:pt x="109" y="78"/>
                  </a:lnTo>
                  <a:lnTo>
                    <a:pt x="113" y="76"/>
                  </a:lnTo>
                  <a:lnTo>
                    <a:pt x="121" y="72"/>
                  </a:lnTo>
                  <a:lnTo>
                    <a:pt x="124" y="72"/>
                  </a:lnTo>
                  <a:lnTo>
                    <a:pt x="125" y="72"/>
                  </a:lnTo>
                  <a:lnTo>
                    <a:pt x="134" y="69"/>
                  </a:lnTo>
                  <a:lnTo>
                    <a:pt x="149" y="66"/>
                  </a:lnTo>
                  <a:lnTo>
                    <a:pt x="152" y="67"/>
                  </a:lnTo>
                  <a:lnTo>
                    <a:pt x="164" y="66"/>
                  </a:lnTo>
                  <a:lnTo>
                    <a:pt x="170" y="64"/>
                  </a:lnTo>
                  <a:lnTo>
                    <a:pt x="176" y="61"/>
                  </a:lnTo>
                  <a:lnTo>
                    <a:pt x="183" y="58"/>
                  </a:lnTo>
                  <a:lnTo>
                    <a:pt x="187" y="58"/>
                  </a:lnTo>
                  <a:lnTo>
                    <a:pt x="192" y="57"/>
                  </a:lnTo>
                  <a:lnTo>
                    <a:pt x="195" y="55"/>
                  </a:lnTo>
                  <a:lnTo>
                    <a:pt x="196" y="54"/>
                  </a:lnTo>
                  <a:lnTo>
                    <a:pt x="199" y="54"/>
                  </a:lnTo>
                  <a:lnTo>
                    <a:pt x="207" y="51"/>
                  </a:lnTo>
                  <a:lnTo>
                    <a:pt x="210" y="51"/>
                  </a:lnTo>
                  <a:lnTo>
                    <a:pt x="222" y="51"/>
                  </a:lnTo>
                  <a:lnTo>
                    <a:pt x="226" y="48"/>
                  </a:lnTo>
                  <a:lnTo>
                    <a:pt x="232" y="48"/>
                  </a:lnTo>
                  <a:lnTo>
                    <a:pt x="235" y="45"/>
                  </a:lnTo>
                  <a:lnTo>
                    <a:pt x="236" y="45"/>
                  </a:lnTo>
                  <a:lnTo>
                    <a:pt x="239" y="45"/>
                  </a:lnTo>
                  <a:lnTo>
                    <a:pt x="242" y="43"/>
                  </a:lnTo>
                  <a:lnTo>
                    <a:pt x="263" y="33"/>
                  </a:lnTo>
                  <a:lnTo>
                    <a:pt x="269" y="27"/>
                  </a:lnTo>
                  <a:lnTo>
                    <a:pt x="280" y="20"/>
                  </a:lnTo>
                  <a:lnTo>
                    <a:pt x="286" y="14"/>
                  </a:lnTo>
                  <a:lnTo>
                    <a:pt x="288" y="12"/>
                  </a:lnTo>
                  <a:lnTo>
                    <a:pt x="294" y="6"/>
                  </a:lnTo>
                  <a:lnTo>
                    <a:pt x="302" y="2"/>
                  </a:lnTo>
                  <a:lnTo>
                    <a:pt x="303" y="2"/>
                  </a:lnTo>
                  <a:lnTo>
                    <a:pt x="305" y="0"/>
                  </a:lnTo>
                  <a:lnTo>
                    <a:pt x="308" y="2"/>
                  </a:lnTo>
                  <a:close/>
                </a:path>
              </a:pathLst>
            </a:custGeom>
            <a:solidFill>
              <a:srgbClr val="FFFFCC"/>
            </a:solidFill>
            <a:ln w="1651">
              <a:solidFill>
                <a:srgbClr val="000000"/>
              </a:solidFill>
              <a:prstDash val="solid"/>
              <a:round/>
              <a:headEnd/>
              <a:tailEnd/>
            </a:ln>
          </p:spPr>
          <p:txBody>
            <a:bodyPr/>
            <a:lstStyle/>
            <a:p>
              <a:endParaRPr lang="fr-FR"/>
            </a:p>
          </p:txBody>
        </p:sp>
        <p:sp>
          <p:nvSpPr>
            <p:cNvPr id="880651" name="Freeform 11"/>
            <p:cNvSpPr>
              <a:spLocks/>
            </p:cNvSpPr>
            <p:nvPr/>
          </p:nvSpPr>
          <p:spPr bwMode="auto">
            <a:xfrm>
              <a:off x="3928" y="1071"/>
              <a:ext cx="321" cy="281"/>
            </a:xfrm>
            <a:custGeom>
              <a:avLst/>
              <a:gdLst/>
              <a:ahLst/>
              <a:cxnLst>
                <a:cxn ang="0">
                  <a:pos x="146" y="48"/>
                </a:cxn>
                <a:cxn ang="0">
                  <a:pos x="169" y="80"/>
                </a:cxn>
                <a:cxn ang="0">
                  <a:pos x="198" y="83"/>
                </a:cxn>
                <a:cxn ang="0">
                  <a:pos x="184" y="100"/>
                </a:cxn>
                <a:cxn ang="0">
                  <a:pos x="201" y="118"/>
                </a:cxn>
                <a:cxn ang="0">
                  <a:pos x="227" y="129"/>
                </a:cxn>
                <a:cxn ang="0">
                  <a:pos x="245" y="131"/>
                </a:cxn>
                <a:cxn ang="0">
                  <a:pos x="263" y="129"/>
                </a:cxn>
                <a:cxn ang="0">
                  <a:pos x="278" y="132"/>
                </a:cxn>
                <a:cxn ang="0">
                  <a:pos x="294" y="119"/>
                </a:cxn>
                <a:cxn ang="0">
                  <a:pos x="290" y="146"/>
                </a:cxn>
                <a:cxn ang="0">
                  <a:pos x="291" y="164"/>
                </a:cxn>
                <a:cxn ang="0">
                  <a:pos x="310" y="173"/>
                </a:cxn>
                <a:cxn ang="0">
                  <a:pos x="337" y="182"/>
                </a:cxn>
                <a:cxn ang="0">
                  <a:pos x="349" y="190"/>
                </a:cxn>
                <a:cxn ang="0">
                  <a:pos x="331" y="207"/>
                </a:cxn>
                <a:cxn ang="0">
                  <a:pos x="342" y="226"/>
                </a:cxn>
                <a:cxn ang="0">
                  <a:pos x="346" y="241"/>
                </a:cxn>
                <a:cxn ang="0">
                  <a:pos x="367" y="248"/>
                </a:cxn>
                <a:cxn ang="0">
                  <a:pos x="376" y="260"/>
                </a:cxn>
                <a:cxn ang="0">
                  <a:pos x="367" y="278"/>
                </a:cxn>
                <a:cxn ang="0">
                  <a:pos x="355" y="296"/>
                </a:cxn>
                <a:cxn ang="0">
                  <a:pos x="354" y="311"/>
                </a:cxn>
                <a:cxn ang="0">
                  <a:pos x="342" y="317"/>
                </a:cxn>
                <a:cxn ang="0">
                  <a:pos x="316" y="320"/>
                </a:cxn>
                <a:cxn ang="0">
                  <a:pos x="302" y="327"/>
                </a:cxn>
                <a:cxn ang="0">
                  <a:pos x="300" y="314"/>
                </a:cxn>
                <a:cxn ang="0">
                  <a:pos x="285" y="321"/>
                </a:cxn>
                <a:cxn ang="0">
                  <a:pos x="279" y="311"/>
                </a:cxn>
                <a:cxn ang="0">
                  <a:pos x="270" y="294"/>
                </a:cxn>
                <a:cxn ang="0">
                  <a:pos x="264" y="308"/>
                </a:cxn>
                <a:cxn ang="0">
                  <a:pos x="236" y="293"/>
                </a:cxn>
                <a:cxn ang="0">
                  <a:pos x="226" y="299"/>
                </a:cxn>
                <a:cxn ang="0">
                  <a:pos x="196" y="302"/>
                </a:cxn>
                <a:cxn ang="0">
                  <a:pos x="193" y="290"/>
                </a:cxn>
                <a:cxn ang="0">
                  <a:pos x="205" y="275"/>
                </a:cxn>
                <a:cxn ang="0">
                  <a:pos x="198" y="257"/>
                </a:cxn>
                <a:cxn ang="0">
                  <a:pos x="186" y="265"/>
                </a:cxn>
                <a:cxn ang="0">
                  <a:pos x="180" y="265"/>
                </a:cxn>
                <a:cxn ang="0">
                  <a:pos x="154" y="268"/>
                </a:cxn>
                <a:cxn ang="0">
                  <a:pos x="137" y="271"/>
                </a:cxn>
                <a:cxn ang="0">
                  <a:pos x="122" y="268"/>
                </a:cxn>
                <a:cxn ang="0">
                  <a:pos x="120" y="251"/>
                </a:cxn>
                <a:cxn ang="0">
                  <a:pos x="89" y="241"/>
                </a:cxn>
                <a:cxn ang="0">
                  <a:pos x="88" y="229"/>
                </a:cxn>
                <a:cxn ang="0">
                  <a:pos x="73" y="228"/>
                </a:cxn>
                <a:cxn ang="0">
                  <a:pos x="37" y="225"/>
                </a:cxn>
                <a:cxn ang="0">
                  <a:pos x="9" y="211"/>
                </a:cxn>
                <a:cxn ang="0">
                  <a:pos x="9" y="156"/>
                </a:cxn>
                <a:cxn ang="0">
                  <a:pos x="4" y="128"/>
                </a:cxn>
                <a:cxn ang="0">
                  <a:pos x="3" y="94"/>
                </a:cxn>
                <a:cxn ang="0">
                  <a:pos x="10" y="75"/>
                </a:cxn>
                <a:cxn ang="0">
                  <a:pos x="31" y="30"/>
                </a:cxn>
                <a:cxn ang="0">
                  <a:pos x="74" y="9"/>
                </a:cxn>
                <a:cxn ang="0">
                  <a:pos x="117" y="0"/>
                </a:cxn>
                <a:cxn ang="0">
                  <a:pos x="345" y="281"/>
                </a:cxn>
                <a:cxn ang="0">
                  <a:pos x="334" y="296"/>
                </a:cxn>
                <a:cxn ang="0">
                  <a:pos x="349" y="290"/>
                </a:cxn>
              </a:cxnLst>
              <a:rect l="0" t="0" r="r" b="b"/>
              <a:pathLst>
                <a:path w="376" h="330">
                  <a:moveTo>
                    <a:pt x="126" y="5"/>
                  </a:moveTo>
                  <a:lnTo>
                    <a:pt x="131" y="14"/>
                  </a:lnTo>
                  <a:lnTo>
                    <a:pt x="132" y="17"/>
                  </a:lnTo>
                  <a:lnTo>
                    <a:pt x="134" y="20"/>
                  </a:lnTo>
                  <a:lnTo>
                    <a:pt x="134" y="23"/>
                  </a:lnTo>
                  <a:lnTo>
                    <a:pt x="138" y="27"/>
                  </a:lnTo>
                  <a:lnTo>
                    <a:pt x="138" y="30"/>
                  </a:lnTo>
                  <a:lnTo>
                    <a:pt x="141" y="34"/>
                  </a:lnTo>
                  <a:lnTo>
                    <a:pt x="144" y="42"/>
                  </a:lnTo>
                  <a:lnTo>
                    <a:pt x="144" y="43"/>
                  </a:lnTo>
                  <a:lnTo>
                    <a:pt x="146" y="48"/>
                  </a:lnTo>
                  <a:lnTo>
                    <a:pt x="147" y="54"/>
                  </a:lnTo>
                  <a:lnTo>
                    <a:pt x="150" y="55"/>
                  </a:lnTo>
                  <a:lnTo>
                    <a:pt x="150" y="63"/>
                  </a:lnTo>
                  <a:lnTo>
                    <a:pt x="153" y="67"/>
                  </a:lnTo>
                  <a:lnTo>
                    <a:pt x="156" y="70"/>
                  </a:lnTo>
                  <a:lnTo>
                    <a:pt x="157" y="72"/>
                  </a:lnTo>
                  <a:lnTo>
                    <a:pt x="160" y="75"/>
                  </a:lnTo>
                  <a:lnTo>
                    <a:pt x="162" y="76"/>
                  </a:lnTo>
                  <a:lnTo>
                    <a:pt x="165" y="79"/>
                  </a:lnTo>
                  <a:lnTo>
                    <a:pt x="169" y="77"/>
                  </a:lnTo>
                  <a:lnTo>
                    <a:pt x="169" y="80"/>
                  </a:lnTo>
                  <a:lnTo>
                    <a:pt x="174" y="79"/>
                  </a:lnTo>
                  <a:lnTo>
                    <a:pt x="183" y="79"/>
                  </a:lnTo>
                  <a:lnTo>
                    <a:pt x="189" y="82"/>
                  </a:lnTo>
                  <a:lnTo>
                    <a:pt x="189" y="80"/>
                  </a:lnTo>
                  <a:lnTo>
                    <a:pt x="187" y="80"/>
                  </a:lnTo>
                  <a:lnTo>
                    <a:pt x="189" y="79"/>
                  </a:lnTo>
                  <a:lnTo>
                    <a:pt x="195" y="82"/>
                  </a:lnTo>
                  <a:lnTo>
                    <a:pt x="195" y="80"/>
                  </a:lnTo>
                  <a:lnTo>
                    <a:pt x="196" y="82"/>
                  </a:lnTo>
                  <a:lnTo>
                    <a:pt x="196" y="83"/>
                  </a:lnTo>
                  <a:lnTo>
                    <a:pt x="198" y="83"/>
                  </a:lnTo>
                  <a:lnTo>
                    <a:pt x="198" y="85"/>
                  </a:lnTo>
                  <a:lnTo>
                    <a:pt x="196" y="85"/>
                  </a:lnTo>
                  <a:lnTo>
                    <a:pt x="190" y="88"/>
                  </a:lnTo>
                  <a:lnTo>
                    <a:pt x="189" y="88"/>
                  </a:lnTo>
                  <a:lnTo>
                    <a:pt x="184" y="92"/>
                  </a:lnTo>
                  <a:lnTo>
                    <a:pt x="181" y="92"/>
                  </a:lnTo>
                  <a:lnTo>
                    <a:pt x="181" y="94"/>
                  </a:lnTo>
                  <a:lnTo>
                    <a:pt x="181" y="95"/>
                  </a:lnTo>
                  <a:lnTo>
                    <a:pt x="183" y="97"/>
                  </a:lnTo>
                  <a:lnTo>
                    <a:pt x="184" y="98"/>
                  </a:lnTo>
                  <a:lnTo>
                    <a:pt x="184" y="100"/>
                  </a:lnTo>
                  <a:lnTo>
                    <a:pt x="189" y="104"/>
                  </a:lnTo>
                  <a:lnTo>
                    <a:pt x="189" y="103"/>
                  </a:lnTo>
                  <a:lnTo>
                    <a:pt x="193" y="107"/>
                  </a:lnTo>
                  <a:lnTo>
                    <a:pt x="187" y="112"/>
                  </a:lnTo>
                  <a:lnTo>
                    <a:pt x="190" y="115"/>
                  </a:lnTo>
                  <a:lnTo>
                    <a:pt x="192" y="116"/>
                  </a:lnTo>
                  <a:lnTo>
                    <a:pt x="196" y="112"/>
                  </a:lnTo>
                  <a:lnTo>
                    <a:pt x="198" y="116"/>
                  </a:lnTo>
                  <a:lnTo>
                    <a:pt x="199" y="116"/>
                  </a:lnTo>
                  <a:lnTo>
                    <a:pt x="199" y="118"/>
                  </a:lnTo>
                  <a:lnTo>
                    <a:pt x="201" y="118"/>
                  </a:lnTo>
                  <a:lnTo>
                    <a:pt x="202" y="121"/>
                  </a:lnTo>
                  <a:lnTo>
                    <a:pt x="208" y="122"/>
                  </a:lnTo>
                  <a:lnTo>
                    <a:pt x="211" y="124"/>
                  </a:lnTo>
                  <a:lnTo>
                    <a:pt x="212" y="127"/>
                  </a:lnTo>
                  <a:lnTo>
                    <a:pt x="214" y="127"/>
                  </a:lnTo>
                  <a:lnTo>
                    <a:pt x="217" y="129"/>
                  </a:lnTo>
                  <a:lnTo>
                    <a:pt x="218" y="128"/>
                  </a:lnTo>
                  <a:lnTo>
                    <a:pt x="226" y="125"/>
                  </a:lnTo>
                  <a:lnTo>
                    <a:pt x="226" y="127"/>
                  </a:lnTo>
                  <a:lnTo>
                    <a:pt x="227" y="128"/>
                  </a:lnTo>
                  <a:lnTo>
                    <a:pt x="227" y="129"/>
                  </a:lnTo>
                  <a:lnTo>
                    <a:pt x="229" y="129"/>
                  </a:lnTo>
                  <a:lnTo>
                    <a:pt x="229" y="131"/>
                  </a:lnTo>
                  <a:lnTo>
                    <a:pt x="235" y="128"/>
                  </a:lnTo>
                  <a:lnTo>
                    <a:pt x="236" y="129"/>
                  </a:lnTo>
                  <a:lnTo>
                    <a:pt x="236" y="128"/>
                  </a:lnTo>
                  <a:lnTo>
                    <a:pt x="238" y="128"/>
                  </a:lnTo>
                  <a:lnTo>
                    <a:pt x="239" y="127"/>
                  </a:lnTo>
                  <a:lnTo>
                    <a:pt x="241" y="129"/>
                  </a:lnTo>
                  <a:lnTo>
                    <a:pt x="244" y="128"/>
                  </a:lnTo>
                  <a:lnTo>
                    <a:pt x="245" y="128"/>
                  </a:lnTo>
                  <a:lnTo>
                    <a:pt x="245" y="131"/>
                  </a:lnTo>
                  <a:lnTo>
                    <a:pt x="247" y="131"/>
                  </a:lnTo>
                  <a:lnTo>
                    <a:pt x="247" y="132"/>
                  </a:lnTo>
                  <a:lnTo>
                    <a:pt x="248" y="132"/>
                  </a:lnTo>
                  <a:lnTo>
                    <a:pt x="253" y="131"/>
                  </a:lnTo>
                  <a:lnTo>
                    <a:pt x="258" y="131"/>
                  </a:lnTo>
                  <a:lnTo>
                    <a:pt x="258" y="128"/>
                  </a:lnTo>
                  <a:lnTo>
                    <a:pt x="258" y="127"/>
                  </a:lnTo>
                  <a:lnTo>
                    <a:pt x="260" y="127"/>
                  </a:lnTo>
                  <a:lnTo>
                    <a:pt x="260" y="128"/>
                  </a:lnTo>
                  <a:lnTo>
                    <a:pt x="263" y="128"/>
                  </a:lnTo>
                  <a:lnTo>
                    <a:pt x="263" y="129"/>
                  </a:lnTo>
                  <a:lnTo>
                    <a:pt x="267" y="129"/>
                  </a:lnTo>
                  <a:lnTo>
                    <a:pt x="270" y="131"/>
                  </a:lnTo>
                  <a:lnTo>
                    <a:pt x="269" y="132"/>
                  </a:lnTo>
                  <a:lnTo>
                    <a:pt x="270" y="135"/>
                  </a:lnTo>
                  <a:lnTo>
                    <a:pt x="272" y="135"/>
                  </a:lnTo>
                  <a:lnTo>
                    <a:pt x="273" y="137"/>
                  </a:lnTo>
                  <a:lnTo>
                    <a:pt x="275" y="138"/>
                  </a:lnTo>
                  <a:lnTo>
                    <a:pt x="276" y="137"/>
                  </a:lnTo>
                  <a:lnTo>
                    <a:pt x="276" y="135"/>
                  </a:lnTo>
                  <a:lnTo>
                    <a:pt x="278" y="134"/>
                  </a:lnTo>
                  <a:lnTo>
                    <a:pt x="278" y="132"/>
                  </a:lnTo>
                  <a:lnTo>
                    <a:pt x="276" y="129"/>
                  </a:lnTo>
                  <a:lnTo>
                    <a:pt x="279" y="131"/>
                  </a:lnTo>
                  <a:lnTo>
                    <a:pt x="278" y="128"/>
                  </a:lnTo>
                  <a:lnTo>
                    <a:pt x="284" y="129"/>
                  </a:lnTo>
                  <a:lnTo>
                    <a:pt x="285" y="128"/>
                  </a:lnTo>
                  <a:lnTo>
                    <a:pt x="278" y="122"/>
                  </a:lnTo>
                  <a:lnTo>
                    <a:pt x="279" y="121"/>
                  </a:lnTo>
                  <a:lnTo>
                    <a:pt x="281" y="118"/>
                  </a:lnTo>
                  <a:lnTo>
                    <a:pt x="288" y="118"/>
                  </a:lnTo>
                  <a:lnTo>
                    <a:pt x="290" y="116"/>
                  </a:lnTo>
                  <a:lnTo>
                    <a:pt x="294" y="119"/>
                  </a:lnTo>
                  <a:lnTo>
                    <a:pt x="296" y="119"/>
                  </a:lnTo>
                  <a:lnTo>
                    <a:pt x="302" y="127"/>
                  </a:lnTo>
                  <a:lnTo>
                    <a:pt x="303" y="128"/>
                  </a:lnTo>
                  <a:lnTo>
                    <a:pt x="303" y="129"/>
                  </a:lnTo>
                  <a:lnTo>
                    <a:pt x="299" y="131"/>
                  </a:lnTo>
                  <a:lnTo>
                    <a:pt x="297" y="129"/>
                  </a:lnTo>
                  <a:lnTo>
                    <a:pt x="293" y="134"/>
                  </a:lnTo>
                  <a:lnTo>
                    <a:pt x="288" y="137"/>
                  </a:lnTo>
                  <a:lnTo>
                    <a:pt x="285" y="144"/>
                  </a:lnTo>
                  <a:lnTo>
                    <a:pt x="285" y="146"/>
                  </a:lnTo>
                  <a:lnTo>
                    <a:pt x="290" y="146"/>
                  </a:lnTo>
                  <a:lnTo>
                    <a:pt x="290" y="149"/>
                  </a:lnTo>
                  <a:lnTo>
                    <a:pt x="291" y="149"/>
                  </a:lnTo>
                  <a:lnTo>
                    <a:pt x="291" y="152"/>
                  </a:lnTo>
                  <a:lnTo>
                    <a:pt x="290" y="152"/>
                  </a:lnTo>
                  <a:lnTo>
                    <a:pt x="291" y="153"/>
                  </a:lnTo>
                  <a:lnTo>
                    <a:pt x="290" y="155"/>
                  </a:lnTo>
                  <a:lnTo>
                    <a:pt x="291" y="156"/>
                  </a:lnTo>
                  <a:lnTo>
                    <a:pt x="287" y="156"/>
                  </a:lnTo>
                  <a:lnTo>
                    <a:pt x="288" y="159"/>
                  </a:lnTo>
                  <a:lnTo>
                    <a:pt x="288" y="164"/>
                  </a:lnTo>
                  <a:lnTo>
                    <a:pt x="291" y="164"/>
                  </a:lnTo>
                  <a:lnTo>
                    <a:pt x="294" y="164"/>
                  </a:lnTo>
                  <a:lnTo>
                    <a:pt x="303" y="162"/>
                  </a:lnTo>
                  <a:lnTo>
                    <a:pt x="307" y="161"/>
                  </a:lnTo>
                  <a:lnTo>
                    <a:pt x="307" y="162"/>
                  </a:lnTo>
                  <a:lnTo>
                    <a:pt x="309" y="162"/>
                  </a:lnTo>
                  <a:lnTo>
                    <a:pt x="307" y="165"/>
                  </a:lnTo>
                  <a:lnTo>
                    <a:pt x="306" y="168"/>
                  </a:lnTo>
                  <a:lnTo>
                    <a:pt x="307" y="168"/>
                  </a:lnTo>
                  <a:lnTo>
                    <a:pt x="307" y="170"/>
                  </a:lnTo>
                  <a:lnTo>
                    <a:pt x="307" y="173"/>
                  </a:lnTo>
                  <a:lnTo>
                    <a:pt x="310" y="173"/>
                  </a:lnTo>
                  <a:lnTo>
                    <a:pt x="312" y="171"/>
                  </a:lnTo>
                  <a:lnTo>
                    <a:pt x="313" y="173"/>
                  </a:lnTo>
                  <a:lnTo>
                    <a:pt x="316" y="171"/>
                  </a:lnTo>
                  <a:lnTo>
                    <a:pt x="322" y="168"/>
                  </a:lnTo>
                  <a:lnTo>
                    <a:pt x="324" y="170"/>
                  </a:lnTo>
                  <a:lnTo>
                    <a:pt x="325" y="170"/>
                  </a:lnTo>
                  <a:lnTo>
                    <a:pt x="328" y="171"/>
                  </a:lnTo>
                  <a:lnTo>
                    <a:pt x="336" y="176"/>
                  </a:lnTo>
                  <a:lnTo>
                    <a:pt x="337" y="177"/>
                  </a:lnTo>
                  <a:lnTo>
                    <a:pt x="340" y="179"/>
                  </a:lnTo>
                  <a:lnTo>
                    <a:pt x="337" y="182"/>
                  </a:lnTo>
                  <a:lnTo>
                    <a:pt x="337" y="183"/>
                  </a:lnTo>
                  <a:lnTo>
                    <a:pt x="336" y="187"/>
                  </a:lnTo>
                  <a:lnTo>
                    <a:pt x="336" y="189"/>
                  </a:lnTo>
                  <a:lnTo>
                    <a:pt x="339" y="189"/>
                  </a:lnTo>
                  <a:lnTo>
                    <a:pt x="337" y="190"/>
                  </a:lnTo>
                  <a:lnTo>
                    <a:pt x="339" y="192"/>
                  </a:lnTo>
                  <a:lnTo>
                    <a:pt x="343" y="192"/>
                  </a:lnTo>
                  <a:lnTo>
                    <a:pt x="345" y="189"/>
                  </a:lnTo>
                  <a:lnTo>
                    <a:pt x="349" y="186"/>
                  </a:lnTo>
                  <a:lnTo>
                    <a:pt x="351" y="187"/>
                  </a:lnTo>
                  <a:lnTo>
                    <a:pt x="349" y="190"/>
                  </a:lnTo>
                  <a:lnTo>
                    <a:pt x="351" y="190"/>
                  </a:lnTo>
                  <a:lnTo>
                    <a:pt x="352" y="190"/>
                  </a:lnTo>
                  <a:lnTo>
                    <a:pt x="352" y="192"/>
                  </a:lnTo>
                  <a:lnTo>
                    <a:pt x="349" y="198"/>
                  </a:lnTo>
                  <a:lnTo>
                    <a:pt x="345" y="198"/>
                  </a:lnTo>
                  <a:lnTo>
                    <a:pt x="340" y="204"/>
                  </a:lnTo>
                  <a:lnTo>
                    <a:pt x="337" y="205"/>
                  </a:lnTo>
                  <a:lnTo>
                    <a:pt x="336" y="205"/>
                  </a:lnTo>
                  <a:lnTo>
                    <a:pt x="334" y="207"/>
                  </a:lnTo>
                  <a:lnTo>
                    <a:pt x="333" y="205"/>
                  </a:lnTo>
                  <a:lnTo>
                    <a:pt x="331" y="207"/>
                  </a:lnTo>
                  <a:lnTo>
                    <a:pt x="331" y="211"/>
                  </a:lnTo>
                  <a:lnTo>
                    <a:pt x="333" y="211"/>
                  </a:lnTo>
                  <a:lnTo>
                    <a:pt x="333" y="213"/>
                  </a:lnTo>
                  <a:lnTo>
                    <a:pt x="333" y="214"/>
                  </a:lnTo>
                  <a:lnTo>
                    <a:pt x="333" y="216"/>
                  </a:lnTo>
                  <a:lnTo>
                    <a:pt x="334" y="214"/>
                  </a:lnTo>
                  <a:lnTo>
                    <a:pt x="334" y="217"/>
                  </a:lnTo>
                  <a:lnTo>
                    <a:pt x="336" y="219"/>
                  </a:lnTo>
                  <a:lnTo>
                    <a:pt x="336" y="220"/>
                  </a:lnTo>
                  <a:lnTo>
                    <a:pt x="340" y="222"/>
                  </a:lnTo>
                  <a:lnTo>
                    <a:pt x="342" y="226"/>
                  </a:lnTo>
                  <a:lnTo>
                    <a:pt x="345" y="225"/>
                  </a:lnTo>
                  <a:lnTo>
                    <a:pt x="346" y="226"/>
                  </a:lnTo>
                  <a:lnTo>
                    <a:pt x="346" y="228"/>
                  </a:lnTo>
                  <a:lnTo>
                    <a:pt x="348" y="229"/>
                  </a:lnTo>
                  <a:lnTo>
                    <a:pt x="349" y="232"/>
                  </a:lnTo>
                  <a:lnTo>
                    <a:pt x="351" y="232"/>
                  </a:lnTo>
                  <a:lnTo>
                    <a:pt x="351" y="234"/>
                  </a:lnTo>
                  <a:lnTo>
                    <a:pt x="354" y="236"/>
                  </a:lnTo>
                  <a:lnTo>
                    <a:pt x="352" y="238"/>
                  </a:lnTo>
                  <a:lnTo>
                    <a:pt x="348" y="236"/>
                  </a:lnTo>
                  <a:lnTo>
                    <a:pt x="346" y="241"/>
                  </a:lnTo>
                  <a:lnTo>
                    <a:pt x="342" y="241"/>
                  </a:lnTo>
                  <a:lnTo>
                    <a:pt x="337" y="242"/>
                  </a:lnTo>
                  <a:lnTo>
                    <a:pt x="337" y="245"/>
                  </a:lnTo>
                  <a:lnTo>
                    <a:pt x="336" y="247"/>
                  </a:lnTo>
                  <a:lnTo>
                    <a:pt x="339" y="248"/>
                  </a:lnTo>
                  <a:lnTo>
                    <a:pt x="345" y="244"/>
                  </a:lnTo>
                  <a:lnTo>
                    <a:pt x="348" y="245"/>
                  </a:lnTo>
                  <a:lnTo>
                    <a:pt x="352" y="245"/>
                  </a:lnTo>
                  <a:lnTo>
                    <a:pt x="354" y="245"/>
                  </a:lnTo>
                  <a:lnTo>
                    <a:pt x="355" y="245"/>
                  </a:lnTo>
                  <a:lnTo>
                    <a:pt x="367" y="248"/>
                  </a:lnTo>
                  <a:lnTo>
                    <a:pt x="367" y="250"/>
                  </a:lnTo>
                  <a:lnTo>
                    <a:pt x="368" y="251"/>
                  </a:lnTo>
                  <a:lnTo>
                    <a:pt x="367" y="254"/>
                  </a:lnTo>
                  <a:lnTo>
                    <a:pt x="368" y="254"/>
                  </a:lnTo>
                  <a:lnTo>
                    <a:pt x="370" y="254"/>
                  </a:lnTo>
                  <a:lnTo>
                    <a:pt x="370" y="256"/>
                  </a:lnTo>
                  <a:lnTo>
                    <a:pt x="373" y="254"/>
                  </a:lnTo>
                  <a:lnTo>
                    <a:pt x="374" y="256"/>
                  </a:lnTo>
                  <a:lnTo>
                    <a:pt x="374" y="259"/>
                  </a:lnTo>
                  <a:lnTo>
                    <a:pt x="376" y="257"/>
                  </a:lnTo>
                  <a:lnTo>
                    <a:pt x="376" y="260"/>
                  </a:lnTo>
                  <a:lnTo>
                    <a:pt x="374" y="260"/>
                  </a:lnTo>
                  <a:lnTo>
                    <a:pt x="374" y="263"/>
                  </a:lnTo>
                  <a:lnTo>
                    <a:pt x="370" y="263"/>
                  </a:lnTo>
                  <a:lnTo>
                    <a:pt x="367" y="266"/>
                  </a:lnTo>
                  <a:lnTo>
                    <a:pt x="365" y="265"/>
                  </a:lnTo>
                  <a:lnTo>
                    <a:pt x="364" y="269"/>
                  </a:lnTo>
                  <a:lnTo>
                    <a:pt x="368" y="271"/>
                  </a:lnTo>
                  <a:lnTo>
                    <a:pt x="367" y="274"/>
                  </a:lnTo>
                  <a:lnTo>
                    <a:pt x="368" y="274"/>
                  </a:lnTo>
                  <a:lnTo>
                    <a:pt x="370" y="275"/>
                  </a:lnTo>
                  <a:lnTo>
                    <a:pt x="367" y="278"/>
                  </a:lnTo>
                  <a:lnTo>
                    <a:pt x="365" y="281"/>
                  </a:lnTo>
                  <a:lnTo>
                    <a:pt x="364" y="281"/>
                  </a:lnTo>
                  <a:lnTo>
                    <a:pt x="361" y="281"/>
                  </a:lnTo>
                  <a:lnTo>
                    <a:pt x="361" y="283"/>
                  </a:lnTo>
                  <a:lnTo>
                    <a:pt x="359" y="281"/>
                  </a:lnTo>
                  <a:lnTo>
                    <a:pt x="357" y="283"/>
                  </a:lnTo>
                  <a:lnTo>
                    <a:pt x="359" y="287"/>
                  </a:lnTo>
                  <a:lnTo>
                    <a:pt x="362" y="288"/>
                  </a:lnTo>
                  <a:lnTo>
                    <a:pt x="362" y="290"/>
                  </a:lnTo>
                  <a:lnTo>
                    <a:pt x="362" y="291"/>
                  </a:lnTo>
                  <a:lnTo>
                    <a:pt x="355" y="296"/>
                  </a:lnTo>
                  <a:lnTo>
                    <a:pt x="355" y="299"/>
                  </a:lnTo>
                  <a:lnTo>
                    <a:pt x="358" y="297"/>
                  </a:lnTo>
                  <a:lnTo>
                    <a:pt x="358" y="302"/>
                  </a:lnTo>
                  <a:lnTo>
                    <a:pt x="359" y="300"/>
                  </a:lnTo>
                  <a:lnTo>
                    <a:pt x="359" y="303"/>
                  </a:lnTo>
                  <a:lnTo>
                    <a:pt x="359" y="306"/>
                  </a:lnTo>
                  <a:lnTo>
                    <a:pt x="358" y="308"/>
                  </a:lnTo>
                  <a:lnTo>
                    <a:pt x="358" y="309"/>
                  </a:lnTo>
                  <a:lnTo>
                    <a:pt x="357" y="309"/>
                  </a:lnTo>
                  <a:lnTo>
                    <a:pt x="354" y="309"/>
                  </a:lnTo>
                  <a:lnTo>
                    <a:pt x="354" y="311"/>
                  </a:lnTo>
                  <a:lnTo>
                    <a:pt x="355" y="311"/>
                  </a:lnTo>
                  <a:lnTo>
                    <a:pt x="357" y="314"/>
                  </a:lnTo>
                  <a:lnTo>
                    <a:pt x="354" y="314"/>
                  </a:lnTo>
                  <a:lnTo>
                    <a:pt x="354" y="315"/>
                  </a:lnTo>
                  <a:lnTo>
                    <a:pt x="352" y="318"/>
                  </a:lnTo>
                  <a:lnTo>
                    <a:pt x="355" y="318"/>
                  </a:lnTo>
                  <a:lnTo>
                    <a:pt x="352" y="321"/>
                  </a:lnTo>
                  <a:lnTo>
                    <a:pt x="351" y="321"/>
                  </a:lnTo>
                  <a:lnTo>
                    <a:pt x="348" y="320"/>
                  </a:lnTo>
                  <a:lnTo>
                    <a:pt x="342" y="318"/>
                  </a:lnTo>
                  <a:lnTo>
                    <a:pt x="342" y="317"/>
                  </a:lnTo>
                  <a:lnTo>
                    <a:pt x="339" y="318"/>
                  </a:lnTo>
                  <a:lnTo>
                    <a:pt x="339" y="317"/>
                  </a:lnTo>
                  <a:lnTo>
                    <a:pt x="337" y="317"/>
                  </a:lnTo>
                  <a:lnTo>
                    <a:pt x="334" y="318"/>
                  </a:lnTo>
                  <a:lnTo>
                    <a:pt x="327" y="323"/>
                  </a:lnTo>
                  <a:lnTo>
                    <a:pt x="327" y="321"/>
                  </a:lnTo>
                  <a:lnTo>
                    <a:pt x="321" y="318"/>
                  </a:lnTo>
                  <a:lnTo>
                    <a:pt x="319" y="320"/>
                  </a:lnTo>
                  <a:lnTo>
                    <a:pt x="318" y="323"/>
                  </a:lnTo>
                  <a:lnTo>
                    <a:pt x="316" y="323"/>
                  </a:lnTo>
                  <a:lnTo>
                    <a:pt x="316" y="320"/>
                  </a:lnTo>
                  <a:lnTo>
                    <a:pt x="313" y="324"/>
                  </a:lnTo>
                  <a:lnTo>
                    <a:pt x="310" y="324"/>
                  </a:lnTo>
                  <a:lnTo>
                    <a:pt x="309" y="326"/>
                  </a:lnTo>
                  <a:lnTo>
                    <a:pt x="306" y="326"/>
                  </a:lnTo>
                  <a:lnTo>
                    <a:pt x="306" y="329"/>
                  </a:lnTo>
                  <a:lnTo>
                    <a:pt x="305" y="330"/>
                  </a:lnTo>
                  <a:lnTo>
                    <a:pt x="305" y="329"/>
                  </a:lnTo>
                  <a:lnTo>
                    <a:pt x="303" y="330"/>
                  </a:lnTo>
                  <a:lnTo>
                    <a:pt x="303" y="329"/>
                  </a:lnTo>
                  <a:lnTo>
                    <a:pt x="302" y="329"/>
                  </a:lnTo>
                  <a:lnTo>
                    <a:pt x="302" y="327"/>
                  </a:lnTo>
                  <a:lnTo>
                    <a:pt x="299" y="327"/>
                  </a:lnTo>
                  <a:lnTo>
                    <a:pt x="300" y="326"/>
                  </a:lnTo>
                  <a:lnTo>
                    <a:pt x="300" y="324"/>
                  </a:lnTo>
                  <a:lnTo>
                    <a:pt x="302" y="326"/>
                  </a:lnTo>
                  <a:lnTo>
                    <a:pt x="305" y="326"/>
                  </a:lnTo>
                  <a:lnTo>
                    <a:pt x="305" y="324"/>
                  </a:lnTo>
                  <a:lnTo>
                    <a:pt x="306" y="321"/>
                  </a:lnTo>
                  <a:lnTo>
                    <a:pt x="303" y="318"/>
                  </a:lnTo>
                  <a:lnTo>
                    <a:pt x="303" y="317"/>
                  </a:lnTo>
                  <a:lnTo>
                    <a:pt x="300" y="315"/>
                  </a:lnTo>
                  <a:lnTo>
                    <a:pt x="300" y="314"/>
                  </a:lnTo>
                  <a:lnTo>
                    <a:pt x="302" y="311"/>
                  </a:lnTo>
                  <a:lnTo>
                    <a:pt x="300" y="309"/>
                  </a:lnTo>
                  <a:lnTo>
                    <a:pt x="297" y="312"/>
                  </a:lnTo>
                  <a:lnTo>
                    <a:pt x="296" y="312"/>
                  </a:lnTo>
                  <a:lnTo>
                    <a:pt x="296" y="314"/>
                  </a:lnTo>
                  <a:lnTo>
                    <a:pt x="294" y="315"/>
                  </a:lnTo>
                  <a:lnTo>
                    <a:pt x="293" y="314"/>
                  </a:lnTo>
                  <a:lnTo>
                    <a:pt x="291" y="315"/>
                  </a:lnTo>
                  <a:lnTo>
                    <a:pt x="290" y="317"/>
                  </a:lnTo>
                  <a:lnTo>
                    <a:pt x="290" y="315"/>
                  </a:lnTo>
                  <a:lnTo>
                    <a:pt x="285" y="321"/>
                  </a:lnTo>
                  <a:lnTo>
                    <a:pt x="284" y="320"/>
                  </a:lnTo>
                  <a:lnTo>
                    <a:pt x="282" y="321"/>
                  </a:lnTo>
                  <a:lnTo>
                    <a:pt x="279" y="324"/>
                  </a:lnTo>
                  <a:lnTo>
                    <a:pt x="279" y="323"/>
                  </a:lnTo>
                  <a:lnTo>
                    <a:pt x="278" y="323"/>
                  </a:lnTo>
                  <a:lnTo>
                    <a:pt x="275" y="321"/>
                  </a:lnTo>
                  <a:lnTo>
                    <a:pt x="276" y="318"/>
                  </a:lnTo>
                  <a:lnTo>
                    <a:pt x="278" y="315"/>
                  </a:lnTo>
                  <a:lnTo>
                    <a:pt x="279" y="314"/>
                  </a:lnTo>
                  <a:lnTo>
                    <a:pt x="278" y="314"/>
                  </a:lnTo>
                  <a:lnTo>
                    <a:pt x="279" y="311"/>
                  </a:lnTo>
                  <a:lnTo>
                    <a:pt x="281" y="311"/>
                  </a:lnTo>
                  <a:lnTo>
                    <a:pt x="281" y="309"/>
                  </a:lnTo>
                  <a:lnTo>
                    <a:pt x="282" y="308"/>
                  </a:lnTo>
                  <a:lnTo>
                    <a:pt x="284" y="306"/>
                  </a:lnTo>
                  <a:lnTo>
                    <a:pt x="282" y="305"/>
                  </a:lnTo>
                  <a:lnTo>
                    <a:pt x="284" y="299"/>
                  </a:lnTo>
                  <a:lnTo>
                    <a:pt x="282" y="297"/>
                  </a:lnTo>
                  <a:lnTo>
                    <a:pt x="279" y="300"/>
                  </a:lnTo>
                  <a:lnTo>
                    <a:pt x="275" y="297"/>
                  </a:lnTo>
                  <a:lnTo>
                    <a:pt x="272" y="294"/>
                  </a:lnTo>
                  <a:lnTo>
                    <a:pt x="270" y="294"/>
                  </a:lnTo>
                  <a:lnTo>
                    <a:pt x="266" y="293"/>
                  </a:lnTo>
                  <a:lnTo>
                    <a:pt x="266" y="294"/>
                  </a:lnTo>
                  <a:lnTo>
                    <a:pt x="267" y="297"/>
                  </a:lnTo>
                  <a:lnTo>
                    <a:pt x="266" y="297"/>
                  </a:lnTo>
                  <a:lnTo>
                    <a:pt x="267" y="300"/>
                  </a:lnTo>
                  <a:lnTo>
                    <a:pt x="266" y="300"/>
                  </a:lnTo>
                  <a:lnTo>
                    <a:pt x="263" y="302"/>
                  </a:lnTo>
                  <a:lnTo>
                    <a:pt x="264" y="305"/>
                  </a:lnTo>
                  <a:lnTo>
                    <a:pt x="267" y="306"/>
                  </a:lnTo>
                  <a:lnTo>
                    <a:pt x="267" y="308"/>
                  </a:lnTo>
                  <a:lnTo>
                    <a:pt x="264" y="308"/>
                  </a:lnTo>
                  <a:lnTo>
                    <a:pt x="260" y="305"/>
                  </a:lnTo>
                  <a:lnTo>
                    <a:pt x="254" y="303"/>
                  </a:lnTo>
                  <a:lnTo>
                    <a:pt x="253" y="303"/>
                  </a:lnTo>
                  <a:lnTo>
                    <a:pt x="250" y="303"/>
                  </a:lnTo>
                  <a:lnTo>
                    <a:pt x="245" y="299"/>
                  </a:lnTo>
                  <a:lnTo>
                    <a:pt x="241" y="300"/>
                  </a:lnTo>
                  <a:lnTo>
                    <a:pt x="239" y="299"/>
                  </a:lnTo>
                  <a:lnTo>
                    <a:pt x="235" y="299"/>
                  </a:lnTo>
                  <a:lnTo>
                    <a:pt x="235" y="296"/>
                  </a:lnTo>
                  <a:lnTo>
                    <a:pt x="236" y="294"/>
                  </a:lnTo>
                  <a:lnTo>
                    <a:pt x="236" y="293"/>
                  </a:lnTo>
                  <a:lnTo>
                    <a:pt x="239" y="290"/>
                  </a:lnTo>
                  <a:lnTo>
                    <a:pt x="238" y="290"/>
                  </a:lnTo>
                  <a:lnTo>
                    <a:pt x="236" y="290"/>
                  </a:lnTo>
                  <a:lnTo>
                    <a:pt x="235" y="291"/>
                  </a:lnTo>
                  <a:lnTo>
                    <a:pt x="233" y="290"/>
                  </a:lnTo>
                  <a:lnTo>
                    <a:pt x="232" y="290"/>
                  </a:lnTo>
                  <a:lnTo>
                    <a:pt x="232" y="288"/>
                  </a:lnTo>
                  <a:lnTo>
                    <a:pt x="230" y="288"/>
                  </a:lnTo>
                  <a:lnTo>
                    <a:pt x="229" y="291"/>
                  </a:lnTo>
                  <a:lnTo>
                    <a:pt x="229" y="294"/>
                  </a:lnTo>
                  <a:lnTo>
                    <a:pt x="226" y="299"/>
                  </a:lnTo>
                  <a:lnTo>
                    <a:pt x="223" y="293"/>
                  </a:lnTo>
                  <a:lnTo>
                    <a:pt x="223" y="290"/>
                  </a:lnTo>
                  <a:lnTo>
                    <a:pt x="220" y="288"/>
                  </a:lnTo>
                  <a:lnTo>
                    <a:pt x="217" y="290"/>
                  </a:lnTo>
                  <a:lnTo>
                    <a:pt x="214" y="290"/>
                  </a:lnTo>
                  <a:lnTo>
                    <a:pt x="208" y="293"/>
                  </a:lnTo>
                  <a:lnTo>
                    <a:pt x="201" y="306"/>
                  </a:lnTo>
                  <a:lnTo>
                    <a:pt x="199" y="306"/>
                  </a:lnTo>
                  <a:lnTo>
                    <a:pt x="199" y="305"/>
                  </a:lnTo>
                  <a:lnTo>
                    <a:pt x="199" y="302"/>
                  </a:lnTo>
                  <a:lnTo>
                    <a:pt x="196" y="302"/>
                  </a:lnTo>
                  <a:lnTo>
                    <a:pt x="196" y="300"/>
                  </a:lnTo>
                  <a:lnTo>
                    <a:pt x="195" y="300"/>
                  </a:lnTo>
                  <a:lnTo>
                    <a:pt x="195" y="299"/>
                  </a:lnTo>
                  <a:lnTo>
                    <a:pt x="193" y="299"/>
                  </a:lnTo>
                  <a:lnTo>
                    <a:pt x="193" y="300"/>
                  </a:lnTo>
                  <a:lnTo>
                    <a:pt x="192" y="300"/>
                  </a:lnTo>
                  <a:lnTo>
                    <a:pt x="190" y="300"/>
                  </a:lnTo>
                  <a:lnTo>
                    <a:pt x="192" y="293"/>
                  </a:lnTo>
                  <a:lnTo>
                    <a:pt x="193" y="291"/>
                  </a:lnTo>
                  <a:lnTo>
                    <a:pt x="192" y="290"/>
                  </a:lnTo>
                  <a:lnTo>
                    <a:pt x="193" y="290"/>
                  </a:lnTo>
                  <a:lnTo>
                    <a:pt x="193" y="288"/>
                  </a:lnTo>
                  <a:lnTo>
                    <a:pt x="193" y="287"/>
                  </a:lnTo>
                  <a:lnTo>
                    <a:pt x="193" y="286"/>
                  </a:lnTo>
                  <a:lnTo>
                    <a:pt x="193" y="284"/>
                  </a:lnTo>
                  <a:lnTo>
                    <a:pt x="195" y="284"/>
                  </a:lnTo>
                  <a:lnTo>
                    <a:pt x="196" y="283"/>
                  </a:lnTo>
                  <a:lnTo>
                    <a:pt x="198" y="283"/>
                  </a:lnTo>
                  <a:lnTo>
                    <a:pt x="199" y="281"/>
                  </a:lnTo>
                  <a:lnTo>
                    <a:pt x="199" y="280"/>
                  </a:lnTo>
                  <a:lnTo>
                    <a:pt x="201" y="278"/>
                  </a:lnTo>
                  <a:lnTo>
                    <a:pt x="205" y="275"/>
                  </a:lnTo>
                  <a:lnTo>
                    <a:pt x="206" y="277"/>
                  </a:lnTo>
                  <a:lnTo>
                    <a:pt x="214" y="272"/>
                  </a:lnTo>
                  <a:lnTo>
                    <a:pt x="215" y="272"/>
                  </a:lnTo>
                  <a:lnTo>
                    <a:pt x="217" y="272"/>
                  </a:lnTo>
                  <a:lnTo>
                    <a:pt x="217" y="269"/>
                  </a:lnTo>
                  <a:lnTo>
                    <a:pt x="215" y="268"/>
                  </a:lnTo>
                  <a:lnTo>
                    <a:pt x="215" y="266"/>
                  </a:lnTo>
                  <a:lnTo>
                    <a:pt x="211" y="266"/>
                  </a:lnTo>
                  <a:lnTo>
                    <a:pt x="206" y="260"/>
                  </a:lnTo>
                  <a:lnTo>
                    <a:pt x="199" y="260"/>
                  </a:lnTo>
                  <a:lnTo>
                    <a:pt x="198" y="257"/>
                  </a:lnTo>
                  <a:lnTo>
                    <a:pt x="196" y="257"/>
                  </a:lnTo>
                  <a:lnTo>
                    <a:pt x="195" y="260"/>
                  </a:lnTo>
                  <a:lnTo>
                    <a:pt x="193" y="260"/>
                  </a:lnTo>
                  <a:lnTo>
                    <a:pt x="193" y="262"/>
                  </a:lnTo>
                  <a:lnTo>
                    <a:pt x="192" y="260"/>
                  </a:lnTo>
                  <a:lnTo>
                    <a:pt x="190" y="262"/>
                  </a:lnTo>
                  <a:lnTo>
                    <a:pt x="190" y="263"/>
                  </a:lnTo>
                  <a:lnTo>
                    <a:pt x="189" y="265"/>
                  </a:lnTo>
                  <a:lnTo>
                    <a:pt x="189" y="266"/>
                  </a:lnTo>
                  <a:lnTo>
                    <a:pt x="186" y="266"/>
                  </a:lnTo>
                  <a:lnTo>
                    <a:pt x="186" y="265"/>
                  </a:lnTo>
                  <a:lnTo>
                    <a:pt x="184" y="263"/>
                  </a:lnTo>
                  <a:lnTo>
                    <a:pt x="184" y="262"/>
                  </a:lnTo>
                  <a:lnTo>
                    <a:pt x="181" y="260"/>
                  </a:lnTo>
                  <a:lnTo>
                    <a:pt x="181" y="259"/>
                  </a:lnTo>
                  <a:lnTo>
                    <a:pt x="180" y="257"/>
                  </a:lnTo>
                  <a:lnTo>
                    <a:pt x="175" y="257"/>
                  </a:lnTo>
                  <a:lnTo>
                    <a:pt x="175" y="259"/>
                  </a:lnTo>
                  <a:lnTo>
                    <a:pt x="177" y="259"/>
                  </a:lnTo>
                  <a:lnTo>
                    <a:pt x="178" y="262"/>
                  </a:lnTo>
                  <a:lnTo>
                    <a:pt x="180" y="263"/>
                  </a:lnTo>
                  <a:lnTo>
                    <a:pt x="180" y="265"/>
                  </a:lnTo>
                  <a:lnTo>
                    <a:pt x="178" y="265"/>
                  </a:lnTo>
                  <a:lnTo>
                    <a:pt x="177" y="263"/>
                  </a:lnTo>
                  <a:lnTo>
                    <a:pt x="175" y="265"/>
                  </a:lnTo>
                  <a:lnTo>
                    <a:pt x="172" y="265"/>
                  </a:lnTo>
                  <a:lnTo>
                    <a:pt x="169" y="262"/>
                  </a:lnTo>
                  <a:lnTo>
                    <a:pt x="165" y="260"/>
                  </a:lnTo>
                  <a:lnTo>
                    <a:pt x="163" y="262"/>
                  </a:lnTo>
                  <a:lnTo>
                    <a:pt x="160" y="266"/>
                  </a:lnTo>
                  <a:lnTo>
                    <a:pt x="159" y="265"/>
                  </a:lnTo>
                  <a:lnTo>
                    <a:pt x="156" y="265"/>
                  </a:lnTo>
                  <a:lnTo>
                    <a:pt x="154" y="268"/>
                  </a:lnTo>
                  <a:lnTo>
                    <a:pt x="154" y="265"/>
                  </a:lnTo>
                  <a:lnTo>
                    <a:pt x="151" y="263"/>
                  </a:lnTo>
                  <a:lnTo>
                    <a:pt x="151" y="265"/>
                  </a:lnTo>
                  <a:lnTo>
                    <a:pt x="150" y="265"/>
                  </a:lnTo>
                  <a:lnTo>
                    <a:pt x="149" y="266"/>
                  </a:lnTo>
                  <a:lnTo>
                    <a:pt x="146" y="266"/>
                  </a:lnTo>
                  <a:lnTo>
                    <a:pt x="143" y="266"/>
                  </a:lnTo>
                  <a:lnTo>
                    <a:pt x="140" y="271"/>
                  </a:lnTo>
                  <a:lnTo>
                    <a:pt x="137" y="274"/>
                  </a:lnTo>
                  <a:lnTo>
                    <a:pt x="137" y="272"/>
                  </a:lnTo>
                  <a:lnTo>
                    <a:pt x="137" y="271"/>
                  </a:lnTo>
                  <a:lnTo>
                    <a:pt x="135" y="268"/>
                  </a:lnTo>
                  <a:lnTo>
                    <a:pt x="134" y="268"/>
                  </a:lnTo>
                  <a:lnTo>
                    <a:pt x="134" y="266"/>
                  </a:lnTo>
                  <a:lnTo>
                    <a:pt x="131" y="266"/>
                  </a:lnTo>
                  <a:lnTo>
                    <a:pt x="129" y="269"/>
                  </a:lnTo>
                  <a:lnTo>
                    <a:pt x="128" y="269"/>
                  </a:lnTo>
                  <a:lnTo>
                    <a:pt x="128" y="268"/>
                  </a:lnTo>
                  <a:lnTo>
                    <a:pt x="126" y="268"/>
                  </a:lnTo>
                  <a:lnTo>
                    <a:pt x="125" y="268"/>
                  </a:lnTo>
                  <a:lnTo>
                    <a:pt x="123" y="269"/>
                  </a:lnTo>
                  <a:lnTo>
                    <a:pt x="122" y="268"/>
                  </a:lnTo>
                  <a:lnTo>
                    <a:pt x="123" y="265"/>
                  </a:lnTo>
                  <a:lnTo>
                    <a:pt x="120" y="262"/>
                  </a:lnTo>
                  <a:lnTo>
                    <a:pt x="120" y="263"/>
                  </a:lnTo>
                  <a:lnTo>
                    <a:pt x="119" y="262"/>
                  </a:lnTo>
                  <a:lnTo>
                    <a:pt x="120" y="260"/>
                  </a:lnTo>
                  <a:lnTo>
                    <a:pt x="119" y="260"/>
                  </a:lnTo>
                  <a:lnTo>
                    <a:pt x="119" y="259"/>
                  </a:lnTo>
                  <a:lnTo>
                    <a:pt x="117" y="257"/>
                  </a:lnTo>
                  <a:lnTo>
                    <a:pt x="117" y="256"/>
                  </a:lnTo>
                  <a:lnTo>
                    <a:pt x="120" y="254"/>
                  </a:lnTo>
                  <a:lnTo>
                    <a:pt x="120" y="251"/>
                  </a:lnTo>
                  <a:lnTo>
                    <a:pt x="119" y="251"/>
                  </a:lnTo>
                  <a:lnTo>
                    <a:pt x="117" y="251"/>
                  </a:lnTo>
                  <a:lnTo>
                    <a:pt x="114" y="251"/>
                  </a:lnTo>
                  <a:lnTo>
                    <a:pt x="111" y="248"/>
                  </a:lnTo>
                  <a:lnTo>
                    <a:pt x="110" y="247"/>
                  </a:lnTo>
                  <a:lnTo>
                    <a:pt x="108" y="245"/>
                  </a:lnTo>
                  <a:lnTo>
                    <a:pt x="107" y="247"/>
                  </a:lnTo>
                  <a:lnTo>
                    <a:pt x="101" y="244"/>
                  </a:lnTo>
                  <a:lnTo>
                    <a:pt x="99" y="244"/>
                  </a:lnTo>
                  <a:lnTo>
                    <a:pt x="98" y="241"/>
                  </a:lnTo>
                  <a:lnTo>
                    <a:pt x="89" y="241"/>
                  </a:lnTo>
                  <a:lnTo>
                    <a:pt x="88" y="239"/>
                  </a:lnTo>
                  <a:lnTo>
                    <a:pt x="88" y="238"/>
                  </a:lnTo>
                  <a:lnTo>
                    <a:pt x="89" y="238"/>
                  </a:lnTo>
                  <a:lnTo>
                    <a:pt x="92" y="235"/>
                  </a:lnTo>
                  <a:lnTo>
                    <a:pt x="94" y="235"/>
                  </a:lnTo>
                  <a:lnTo>
                    <a:pt x="94" y="234"/>
                  </a:lnTo>
                  <a:lnTo>
                    <a:pt x="95" y="232"/>
                  </a:lnTo>
                  <a:lnTo>
                    <a:pt x="94" y="231"/>
                  </a:lnTo>
                  <a:lnTo>
                    <a:pt x="92" y="229"/>
                  </a:lnTo>
                  <a:lnTo>
                    <a:pt x="91" y="229"/>
                  </a:lnTo>
                  <a:lnTo>
                    <a:pt x="88" y="229"/>
                  </a:lnTo>
                  <a:lnTo>
                    <a:pt x="88" y="231"/>
                  </a:lnTo>
                  <a:lnTo>
                    <a:pt x="86" y="232"/>
                  </a:lnTo>
                  <a:lnTo>
                    <a:pt x="85" y="232"/>
                  </a:lnTo>
                  <a:lnTo>
                    <a:pt x="86" y="234"/>
                  </a:lnTo>
                  <a:lnTo>
                    <a:pt x="85" y="235"/>
                  </a:lnTo>
                  <a:lnTo>
                    <a:pt x="83" y="235"/>
                  </a:lnTo>
                  <a:lnTo>
                    <a:pt x="80" y="234"/>
                  </a:lnTo>
                  <a:lnTo>
                    <a:pt x="79" y="234"/>
                  </a:lnTo>
                  <a:lnTo>
                    <a:pt x="76" y="234"/>
                  </a:lnTo>
                  <a:lnTo>
                    <a:pt x="73" y="231"/>
                  </a:lnTo>
                  <a:lnTo>
                    <a:pt x="73" y="228"/>
                  </a:lnTo>
                  <a:lnTo>
                    <a:pt x="71" y="226"/>
                  </a:lnTo>
                  <a:lnTo>
                    <a:pt x="70" y="226"/>
                  </a:lnTo>
                  <a:lnTo>
                    <a:pt x="68" y="225"/>
                  </a:lnTo>
                  <a:lnTo>
                    <a:pt x="67" y="225"/>
                  </a:lnTo>
                  <a:lnTo>
                    <a:pt x="58" y="217"/>
                  </a:lnTo>
                  <a:lnTo>
                    <a:pt x="47" y="219"/>
                  </a:lnTo>
                  <a:lnTo>
                    <a:pt x="47" y="220"/>
                  </a:lnTo>
                  <a:lnTo>
                    <a:pt x="45" y="220"/>
                  </a:lnTo>
                  <a:lnTo>
                    <a:pt x="43" y="220"/>
                  </a:lnTo>
                  <a:lnTo>
                    <a:pt x="43" y="222"/>
                  </a:lnTo>
                  <a:lnTo>
                    <a:pt x="37" y="225"/>
                  </a:lnTo>
                  <a:lnTo>
                    <a:pt x="36" y="223"/>
                  </a:lnTo>
                  <a:lnTo>
                    <a:pt x="33" y="225"/>
                  </a:lnTo>
                  <a:lnTo>
                    <a:pt x="27" y="228"/>
                  </a:lnTo>
                  <a:lnTo>
                    <a:pt x="25" y="226"/>
                  </a:lnTo>
                  <a:lnTo>
                    <a:pt x="24" y="226"/>
                  </a:lnTo>
                  <a:lnTo>
                    <a:pt x="22" y="225"/>
                  </a:lnTo>
                  <a:lnTo>
                    <a:pt x="21" y="225"/>
                  </a:lnTo>
                  <a:lnTo>
                    <a:pt x="21" y="220"/>
                  </a:lnTo>
                  <a:lnTo>
                    <a:pt x="12" y="213"/>
                  </a:lnTo>
                  <a:lnTo>
                    <a:pt x="12" y="211"/>
                  </a:lnTo>
                  <a:lnTo>
                    <a:pt x="9" y="211"/>
                  </a:lnTo>
                  <a:lnTo>
                    <a:pt x="10" y="210"/>
                  </a:lnTo>
                  <a:lnTo>
                    <a:pt x="6" y="210"/>
                  </a:lnTo>
                  <a:lnTo>
                    <a:pt x="1" y="204"/>
                  </a:lnTo>
                  <a:lnTo>
                    <a:pt x="0" y="204"/>
                  </a:lnTo>
                  <a:lnTo>
                    <a:pt x="0" y="202"/>
                  </a:lnTo>
                  <a:lnTo>
                    <a:pt x="3" y="187"/>
                  </a:lnTo>
                  <a:lnTo>
                    <a:pt x="4" y="174"/>
                  </a:lnTo>
                  <a:lnTo>
                    <a:pt x="4" y="165"/>
                  </a:lnTo>
                  <a:lnTo>
                    <a:pt x="6" y="158"/>
                  </a:lnTo>
                  <a:lnTo>
                    <a:pt x="7" y="156"/>
                  </a:lnTo>
                  <a:lnTo>
                    <a:pt x="9" y="156"/>
                  </a:lnTo>
                  <a:lnTo>
                    <a:pt x="9" y="158"/>
                  </a:lnTo>
                  <a:lnTo>
                    <a:pt x="10" y="158"/>
                  </a:lnTo>
                  <a:lnTo>
                    <a:pt x="12" y="158"/>
                  </a:lnTo>
                  <a:lnTo>
                    <a:pt x="13" y="156"/>
                  </a:lnTo>
                  <a:lnTo>
                    <a:pt x="12" y="155"/>
                  </a:lnTo>
                  <a:lnTo>
                    <a:pt x="10" y="152"/>
                  </a:lnTo>
                  <a:lnTo>
                    <a:pt x="7" y="150"/>
                  </a:lnTo>
                  <a:lnTo>
                    <a:pt x="6" y="147"/>
                  </a:lnTo>
                  <a:lnTo>
                    <a:pt x="4" y="146"/>
                  </a:lnTo>
                  <a:lnTo>
                    <a:pt x="6" y="132"/>
                  </a:lnTo>
                  <a:lnTo>
                    <a:pt x="4" y="128"/>
                  </a:lnTo>
                  <a:lnTo>
                    <a:pt x="4" y="125"/>
                  </a:lnTo>
                  <a:lnTo>
                    <a:pt x="4" y="124"/>
                  </a:lnTo>
                  <a:lnTo>
                    <a:pt x="4" y="122"/>
                  </a:lnTo>
                  <a:lnTo>
                    <a:pt x="4" y="121"/>
                  </a:lnTo>
                  <a:lnTo>
                    <a:pt x="3" y="110"/>
                  </a:lnTo>
                  <a:lnTo>
                    <a:pt x="1" y="107"/>
                  </a:lnTo>
                  <a:lnTo>
                    <a:pt x="1" y="104"/>
                  </a:lnTo>
                  <a:lnTo>
                    <a:pt x="1" y="101"/>
                  </a:lnTo>
                  <a:lnTo>
                    <a:pt x="4" y="97"/>
                  </a:lnTo>
                  <a:lnTo>
                    <a:pt x="1" y="94"/>
                  </a:lnTo>
                  <a:lnTo>
                    <a:pt x="3" y="94"/>
                  </a:lnTo>
                  <a:lnTo>
                    <a:pt x="4" y="95"/>
                  </a:lnTo>
                  <a:lnTo>
                    <a:pt x="7" y="91"/>
                  </a:lnTo>
                  <a:lnTo>
                    <a:pt x="7" y="92"/>
                  </a:lnTo>
                  <a:lnTo>
                    <a:pt x="9" y="92"/>
                  </a:lnTo>
                  <a:lnTo>
                    <a:pt x="9" y="91"/>
                  </a:lnTo>
                  <a:lnTo>
                    <a:pt x="7" y="89"/>
                  </a:lnTo>
                  <a:lnTo>
                    <a:pt x="9" y="86"/>
                  </a:lnTo>
                  <a:lnTo>
                    <a:pt x="9" y="85"/>
                  </a:lnTo>
                  <a:lnTo>
                    <a:pt x="10" y="82"/>
                  </a:lnTo>
                  <a:lnTo>
                    <a:pt x="10" y="79"/>
                  </a:lnTo>
                  <a:lnTo>
                    <a:pt x="10" y="75"/>
                  </a:lnTo>
                  <a:lnTo>
                    <a:pt x="10" y="69"/>
                  </a:lnTo>
                  <a:lnTo>
                    <a:pt x="10" y="67"/>
                  </a:lnTo>
                  <a:lnTo>
                    <a:pt x="9" y="66"/>
                  </a:lnTo>
                  <a:lnTo>
                    <a:pt x="7" y="60"/>
                  </a:lnTo>
                  <a:lnTo>
                    <a:pt x="4" y="49"/>
                  </a:lnTo>
                  <a:lnTo>
                    <a:pt x="6" y="45"/>
                  </a:lnTo>
                  <a:lnTo>
                    <a:pt x="13" y="43"/>
                  </a:lnTo>
                  <a:lnTo>
                    <a:pt x="16" y="43"/>
                  </a:lnTo>
                  <a:lnTo>
                    <a:pt x="24" y="39"/>
                  </a:lnTo>
                  <a:lnTo>
                    <a:pt x="27" y="36"/>
                  </a:lnTo>
                  <a:lnTo>
                    <a:pt x="31" y="30"/>
                  </a:lnTo>
                  <a:lnTo>
                    <a:pt x="36" y="25"/>
                  </a:lnTo>
                  <a:lnTo>
                    <a:pt x="40" y="21"/>
                  </a:lnTo>
                  <a:lnTo>
                    <a:pt x="45" y="18"/>
                  </a:lnTo>
                  <a:lnTo>
                    <a:pt x="50" y="17"/>
                  </a:lnTo>
                  <a:lnTo>
                    <a:pt x="53" y="17"/>
                  </a:lnTo>
                  <a:lnTo>
                    <a:pt x="56" y="15"/>
                  </a:lnTo>
                  <a:lnTo>
                    <a:pt x="59" y="15"/>
                  </a:lnTo>
                  <a:lnTo>
                    <a:pt x="67" y="12"/>
                  </a:lnTo>
                  <a:lnTo>
                    <a:pt x="67" y="14"/>
                  </a:lnTo>
                  <a:lnTo>
                    <a:pt x="68" y="11"/>
                  </a:lnTo>
                  <a:lnTo>
                    <a:pt x="74" y="9"/>
                  </a:lnTo>
                  <a:lnTo>
                    <a:pt x="76" y="11"/>
                  </a:lnTo>
                  <a:lnTo>
                    <a:pt x="77" y="9"/>
                  </a:lnTo>
                  <a:lnTo>
                    <a:pt x="77" y="8"/>
                  </a:lnTo>
                  <a:lnTo>
                    <a:pt x="82" y="6"/>
                  </a:lnTo>
                  <a:lnTo>
                    <a:pt x="85" y="6"/>
                  </a:lnTo>
                  <a:lnTo>
                    <a:pt x="88" y="5"/>
                  </a:lnTo>
                  <a:lnTo>
                    <a:pt x="89" y="6"/>
                  </a:lnTo>
                  <a:lnTo>
                    <a:pt x="94" y="5"/>
                  </a:lnTo>
                  <a:lnTo>
                    <a:pt x="104" y="2"/>
                  </a:lnTo>
                  <a:lnTo>
                    <a:pt x="114" y="2"/>
                  </a:lnTo>
                  <a:lnTo>
                    <a:pt x="117" y="0"/>
                  </a:lnTo>
                  <a:lnTo>
                    <a:pt x="123" y="0"/>
                  </a:lnTo>
                  <a:lnTo>
                    <a:pt x="126" y="5"/>
                  </a:lnTo>
                  <a:lnTo>
                    <a:pt x="351" y="286"/>
                  </a:lnTo>
                  <a:lnTo>
                    <a:pt x="352" y="284"/>
                  </a:lnTo>
                  <a:lnTo>
                    <a:pt x="354" y="286"/>
                  </a:lnTo>
                  <a:lnTo>
                    <a:pt x="355" y="283"/>
                  </a:lnTo>
                  <a:lnTo>
                    <a:pt x="355" y="280"/>
                  </a:lnTo>
                  <a:lnTo>
                    <a:pt x="348" y="278"/>
                  </a:lnTo>
                  <a:lnTo>
                    <a:pt x="348" y="281"/>
                  </a:lnTo>
                  <a:lnTo>
                    <a:pt x="346" y="281"/>
                  </a:lnTo>
                  <a:lnTo>
                    <a:pt x="345" y="281"/>
                  </a:lnTo>
                  <a:lnTo>
                    <a:pt x="345" y="283"/>
                  </a:lnTo>
                  <a:lnTo>
                    <a:pt x="343" y="284"/>
                  </a:lnTo>
                  <a:lnTo>
                    <a:pt x="343" y="286"/>
                  </a:lnTo>
                  <a:lnTo>
                    <a:pt x="339" y="286"/>
                  </a:lnTo>
                  <a:lnTo>
                    <a:pt x="337" y="286"/>
                  </a:lnTo>
                  <a:lnTo>
                    <a:pt x="336" y="287"/>
                  </a:lnTo>
                  <a:lnTo>
                    <a:pt x="334" y="287"/>
                  </a:lnTo>
                  <a:lnTo>
                    <a:pt x="333" y="291"/>
                  </a:lnTo>
                  <a:lnTo>
                    <a:pt x="334" y="293"/>
                  </a:lnTo>
                  <a:lnTo>
                    <a:pt x="334" y="294"/>
                  </a:lnTo>
                  <a:lnTo>
                    <a:pt x="334" y="296"/>
                  </a:lnTo>
                  <a:lnTo>
                    <a:pt x="337" y="299"/>
                  </a:lnTo>
                  <a:lnTo>
                    <a:pt x="339" y="297"/>
                  </a:lnTo>
                  <a:lnTo>
                    <a:pt x="340" y="297"/>
                  </a:lnTo>
                  <a:lnTo>
                    <a:pt x="342" y="293"/>
                  </a:lnTo>
                  <a:lnTo>
                    <a:pt x="343" y="293"/>
                  </a:lnTo>
                  <a:lnTo>
                    <a:pt x="345" y="293"/>
                  </a:lnTo>
                  <a:lnTo>
                    <a:pt x="348" y="293"/>
                  </a:lnTo>
                  <a:lnTo>
                    <a:pt x="349" y="294"/>
                  </a:lnTo>
                  <a:lnTo>
                    <a:pt x="351" y="293"/>
                  </a:lnTo>
                  <a:lnTo>
                    <a:pt x="351" y="291"/>
                  </a:lnTo>
                  <a:lnTo>
                    <a:pt x="349" y="290"/>
                  </a:lnTo>
                  <a:lnTo>
                    <a:pt x="351" y="288"/>
                  </a:lnTo>
                  <a:lnTo>
                    <a:pt x="349" y="288"/>
                  </a:lnTo>
                  <a:lnTo>
                    <a:pt x="349" y="287"/>
                  </a:lnTo>
                  <a:lnTo>
                    <a:pt x="351" y="286"/>
                  </a:lnTo>
                  <a:lnTo>
                    <a:pt x="126" y="5"/>
                  </a:lnTo>
                  <a:close/>
                </a:path>
              </a:pathLst>
            </a:custGeom>
            <a:solidFill>
              <a:schemeClr val="bg1"/>
            </a:solidFill>
            <a:ln w="9525">
              <a:noFill/>
              <a:round/>
              <a:headEnd/>
              <a:tailEnd/>
            </a:ln>
          </p:spPr>
          <p:txBody>
            <a:bodyPr/>
            <a:lstStyle/>
            <a:p>
              <a:endParaRPr lang="fr-FR"/>
            </a:p>
          </p:txBody>
        </p:sp>
        <p:sp>
          <p:nvSpPr>
            <p:cNvPr id="880652" name="Freeform 12"/>
            <p:cNvSpPr>
              <a:spLocks/>
            </p:cNvSpPr>
            <p:nvPr/>
          </p:nvSpPr>
          <p:spPr bwMode="auto">
            <a:xfrm>
              <a:off x="3928" y="1071"/>
              <a:ext cx="321" cy="281"/>
            </a:xfrm>
            <a:custGeom>
              <a:avLst/>
              <a:gdLst/>
              <a:ahLst/>
              <a:cxnLst>
                <a:cxn ang="0">
                  <a:pos x="144" y="43"/>
                </a:cxn>
                <a:cxn ang="0">
                  <a:pos x="165" y="79"/>
                </a:cxn>
                <a:cxn ang="0">
                  <a:pos x="195" y="80"/>
                </a:cxn>
                <a:cxn ang="0">
                  <a:pos x="181" y="94"/>
                </a:cxn>
                <a:cxn ang="0">
                  <a:pos x="192" y="116"/>
                </a:cxn>
                <a:cxn ang="0">
                  <a:pos x="214" y="127"/>
                </a:cxn>
                <a:cxn ang="0">
                  <a:pos x="236" y="129"/>
                </a:cxn>
                <a:cxn ang="0">
                  <a:pos x="248" y="132"/>
                </a:cxn>
                <a:cxn ang="0">
                  <a:pos x="270" y="131"/>
                </a:cxn>
                <a:cxn ang="0">
                  <a:pos x="276" y="129"/>
                </a:cxn>
                <a:cxn ang="0">
                  <a:pos x="294" y="119"/>
                </a:cxn>
                <a:cxn ang="0">
                  <a:pos x="285" y="146"/>
                </a:cxn>
                <a:cxn ang="0">
                  <a:pos x="288" y="159"/>
                </a:cxn>
                <a:cxn ang="0">
                  <a:pos x="307" y="168"/>
                </a:cxn>
                <a:cxn ang="0">
                  <a:pos x="328" y="171"/>
                </a:cxn>
                <a:cxn ang="0">
                  <a:pos x="339" y="192"/>
                </a:cxn>
                <a:cxn ang="0">
                  <a:pos x="345" y="198"/>
                </a:cxn>
                <a:cxn ang="0">
                  <a:pos x="333" y="214"/>
                </a:cxn>
                <a:cxn ang="0">
                  <a:pos x="346" y="228"/>
                </a:cxn>
                <a:cxn ang="0">
                  <a:pos x="337" y="242"/>
                </a:cxn>
                <a:cxn ang="0">
                  <a:pos x="367" y="250"/>
                </a:cxn>
                <a:cxn ang="0">
                  <a:pos x="376" y="260"/>
                </a:cxn>
                <a:cxn ang="0">
                  <a:pos x="370" y="275"/>
                </a:cxn>
                <a:cxn ang="0">
                  <a:pos x="362" y="290"/>
                </a:cxn>
                <a:cxn ang="0">
                  <a:pos x="358" y="309"/>
                </a:cxn>
                <a:cxn ang="0">
                  <a:pos x="352" y="321"/>
                </a:cxn>
                <a:cxn ang="0">
                  <a:pos x="327" y="321"/>
                </a:cxn>
                <a:cxn ang="0">
                  <a:pos x="306" y="329"/>
                </a:cxn>
                <a:cxn ang="0">
                  <a:pos x="302" y="326"/>
                </a:cxn>
                <a:cxn ang="0">
                  <a:pos x="297" y="312"/>
                </a:cxn>
                <a:cxn ang="0">
                  <a:pos x="282" y="321"/>
                </a:cxn>
                <a:cxn ang="0">
                  <a:pos x="281" y="311"/>
                </a:cxn>
                <a:cxn ang="0">
                  <a:pos x="270" y="294"/>
                </a:cxn>
                <a:cxn ang="0">
                  <a:pos x="267" y="308"/>
                </a:cxn>
                <a:cxn ang="0">
                  <a:pos x="235" y="296"/>
                </a:cxn>
                <a:cxn ang="0">
                  <a:pos x="230" y="288"/>
                </a:cxn>
                <a:cxn ang="0">
                  <a:pos x="201" y="306"/>
                </a:cxn>
                <a:cxn ang="0">
                  <a:pos x="192" y="300"/>
                </a:cxn>
                <a:cxn ang="0">
                  <a:pos x="195" y="284"/>
                </a:cxn>
                <a:cxn ang="0">
                  <a:pos x="217" y="272"/>
                </a:cxn>
                <a:cxn ang="0">
                  <a:pos x="193" y="260"/>
                </a:cxn>
                <a:cxn ang="0">
                  <a:pos x="184" y="262"/>
                </a:cxn>
                <a:cxn ang="0">
                  <a:pos x="178" y="265"/>
                </a:cxn>
                <a:cxn ang="0">
                  <a:pos x="154" y="268"/>
                </a:cxn>
                <a:cxn ang="0">
                  <a:pos x="137" y="272"/>
                </a:cxn>
                <a:cxn ang="0">
                  <a:pos x="125" y="268"/>
                </a:cxn>
                <a:cxn ang="0">
                  <a:pos x="117" y="257"/>
                </a:cxn>
                <a:cxn ang="0">
                  <a:pos x="107" y="247"/>
                </a:cxn>
                <a:cxn ang="0">
                  <a:pos x="94" y="234"/>
                </a:cxn>
                <a:cxn ang="0">
                  <a:pos x="85" y="235"/>
                </a:cxn>
                <a:cxn ang="0">
                  <a:pos x="67" y="225"/>
                </a:cxn>
                <a:cxn ang="0">
                  <a:pos x="27" y="228"/>
                </a:cxn>
                <a:cxn ang="0">
                  <a:pos x="6" y="210"/>
                </a:cxn>
                <a:cxn ang="0">
                  <a:pos x="9" y="158"/>
                </a:cxn>
                <a:cxn ang="0">
                  <a:pos x="4" y="128"/>
                </a:cxn>
                <a:cxn ang="0">
                  <a:pos x="1" y="94"/>
                </a:cxn>
                <a:cxn ang="0">
                  <a:pos x="10" y="82"/>
                </a:cxn>
                <a:cxn ang="0">
                  <a:pos x="16" y="43"/>
                </a:cxn>
                <a:cxn ang="0">
                  <a:pos x="59" y="15"/>
                </a:cxn>
                <a:cxn ang="0">
                  <a:pos x="88" y="5"/>
                </a:cxn>
              </a:cxnLst>
              <a:rect l="0" t="0" r="r" b="b"/>
              <a:pathLst>
                <a:path w="376" h="330">
                  <a:moveTo>
                    <a:pt x="126" y="5"/>
                  </a:moveTo>
                  <a:lnTo>
                    <a:pt x="131" y="14"/>
                  </a:lnTo>
                  <a:lnTo>
                    <a:pt x="132" y="17"/>
                  </a:lnTo>
                  <a:lnTo>
                    <a:pt x="134" y="20"/>
                  </a:lnTo>
                  <a:lnTo>
                    <a:pt x="134" y="23"/>
                  </a:lnTo>
                  <a:lnTo>
                    <a:pt x="138" y="27"/>
                  </a:lnTo>
                  <a:lnTo>
                    <a:pt x="138" y="30"/>
                  </a:lnTo>
                  <a:lnTo>
                    <a:pt x="141" y="34"/>
                  </a:lnTo>
                  <a:lnTo>
                    <a:pt x="144" y="42"/>
                  </a:lnTo>
                  <a:lnTo>
                    <a:pt x="144" y="43"/>
                  </a:lnTo>
                  <a:lnTo>
                    <a:pt x="146" y="48"/>
                  </a:lnTo>
                  <a:lnTo>
                    <a:pt x="147" y="54"/>
                  </a:lnTo>
                  <a:lnTo>
                    <a:pt x="150" y="55"/>
                  </a:lnTo>
                  <a:lnTo>
                    <a:pt x="150" y="63"/>
                  </a:lnTo>
                  <a:lnTo>
                    <a:pt x="153" y="67"/>
                  </a:lnTo>
                  <a:lnTo>
                    <a:pt x="156" y="70"/>
                  </a:lnTo>
                  <a:lnTo>
                    <a:pt x="157" y="72"/>
                  </a:lnTo>
                  <a:lnTo>
                    <a:pt x="160" y="75"/>
                  </a:lnTo>
                  <a:lnTo>
                    <a:pt x="162" y="76"/>
                  </a:lnTo>
                  <a:lnTo>
                    <a:pt x="165" y="79"/>
                  </a:lnTo>
                  <a:lnTo>
                    <a:pt x="169" y="77"/>
                  </a:lnTo>
                  <a:lnTo>
                    <a:pt x="169" y="80"/>
                  </a:lnTo>
                  <a:lnTo>
                    <a:pt x="174" y="79"/>
                  </a:lnTo>
                  <a:lnTo>
                    <a:pt x="183" y="79"/>
                  </a:lnTo>
                  <a:lnTo>
                    <a:pt x="189" y="82"/>
                  </a:lnTo>
                  <a:lnTo>
                    <a:pt x="189" y="80"/>
                  </a:lnTo>
                  <a:lnTo>
                    <a:pt x="187" y="80"/>
                  </a:lnTo>
                  <a:lnTo>
                    <a:pt x="189" y="79"/>
                  </a:lnTo>
                  <a:lnTo>
                    <a:pt x="195" y="82"/>
                  </a:lnTo>
                  <a:lnTo>
                    <a:pt x="195" y="80"/>
                  </a:lnTo>
                  <a:lnTo>
                    <a:pt x="196" y="82"/>
                  </a:lnTo>
                  <a:lnTo>
                    <a:pt x="196" y="83"/>
                  </a:lnTo>
                  <a:lnTo>
                    <a:pt x="198" y="83"/>
                  </a:lnTo>
                  <a:lnTo>
                    <a:pt x="198" y="85"/>
                  </a:lnTo>
                  <a:lnTo>
                    <a:pt x="196" y="85"/>
                  </a:lnTo>
                  <a:lnTo>
                    <a:pt x="190" y="88"/>
                  </a:lnTo>
                  <a:lnTo>
                    <a:pt x="189" y="88"/>
                  </a:lnTo>
                  <a:lnTo>
                    <a:pt x="184" y="92"/>
                  </a:lnTo>
                  <a:lnTo>
                    <a:pt x="181" y="92"/>
                  </a:lnTo>
                  <a:lnTo>
                    <a:pt x="181" y="94"/>
                  </a:lnTo>
                  <a:lnTo>
                    <a:pt x="181" y="95"/>
                  </a:lnTo>
                  <a:lnTo>
                    <a:pt x="183" y="97"/>
                  </a:lnTo>
                  <a:lnTo>
                    <a:pt x="184" y="98"/>
                  </a:lnTo>
                  <a:lnTo>
                    <a:pt x="184" y="100"/>
                  </a:lnTo>
                  <a:lnTo>
                    <a:pt x="189" y="104"/>
                  </a:lnTo>
                  <a:lnTo>
                    <a:pt x="189" y="103"/>
                  </a:lnTo>
                  <a:lnTo>
                    <a:pt x="193" y="107"/>
                  </a:lnTo>
                  <a:lnTo>
                    <a:pt x="187" y="112"/>
                  </a:lnTo>
                  <a:lnTo>
                    <a:pt x="190" y="115"/>
                  </a:lnTo>
                  <a:lnTo>
                    <a:pt x="192" y="116"/>
                  </a:lnTo>
                  <a:lnTo>
                    <a:pt x="196" y="112"/>
                  </a:lnTo>
                  <a:lnTo>
                    <a:pt x="198" y="116"/>
                  </a:lnTo>
                  <a:lnTo>
                    <a:pt x="199" y="116"/>
                  </a:lnTo>
                  <a:lnTo>
                    <a:pt x="199" y="118"/>
                  </a:lnTo>
                  <a:lnTo>
                    <a:pt x="201" y="118"/>
                  </a:lnTo>
                  <a:lnTo>
                    <a:pt x="202" y="121"/>
                  </a:lnTo>
                  <a:lnTo>
                    <a:pt x="208" y="122"/>
                  </a:lnTo>
                  <a:lnTo>
                    <a:pt x="211" y="124"/>
                  </a:lnTo>
                  <a:lnTo>
                    <a:pt x="212" y="127"/>
                  </a:lnTo>
                  <a:lnTo>
                    <a:pt x="214" y="127"/>
                  </a:lnTo>
                  <a:lnTo>
                    <a:pt x="217" y="129"/>
                  </a:lnTo>
                  <a:lnTo>
                    <a:pt x="218" y="128"/>
                  </a:lnTo>
                  <a:lnTo>
                    <a:pt x="226" y="125"/>
                  </a:lnTo>
                  <a:lnTo>
                    <a:pt x="226" y="127"/>
                  </a:lnTo>
                  <a:lnTo>
                    <a:pt x="227" y="128"/>
                  </a:lnTo>
                  <a:lnTo>
                    <a:pt x="227" y="129"/>
                  </a:lnTo>
                  <a:lnTo>
                    <a:pt x="229" y="129"/>
                  </a:lnTo>
                  <a:lnTo>
                    <a:pt x="229" y="131"/>
                  </a:lnTo>
                  <a:lnTo>
                    <a:pt x="235" y="128"/>
                  </a:lnTo>
                  <a:lnTo>
                    <a:pt x="236" y="129"/>
                  </a:lnTo>
                  <a:lnTo>
                    <a:pt x="236" y="128"/>
                  </a:lnTo>
                  <a:lnTo>
                    <a:pt x="238" y="128"/>
                  </a:lnTo>
                  <a:lnTo>
                    <a:pt x="239" y="127"/>
                  </a:lnTo>
                  <a:lnTo>
                    <a:pt x="241" y="129"/>
                  </a:lnTo>
                  <a:lnTo>
                    <a:pt x="244" y="128"/>
                  </a:lnTo>
                  <a:lnTo>
                    <a:pt x="245" y="128"/>
                  </a:lnTo>
                  <a:lnTo>
                    <a:pt x="245" y="131"/>
                  </a:lnTo>
                  <a:lnTo>
                    <a:pt x="247" y="131"/>
                  </a:lnTo>
                  <a:lnTo>
                    <a:pt x="247" y="132"/>
                  </a:lnTo>
                  <a:lnTo>
                    <a:pt x="248" y="132"/>
                  </a:lnTo>
                  <a:lnTo>
                    <a:pt x="253" y="131"/>
                  </a:lnTo>
                  <a:lnTo>
                    <a:pt x="258" y="131"/>
                  </a:lnTo>
                  <a:lnTo>
                    <a:pt x="258" y="128"/>
                  </a:lnTo>
                  <a:lnTo>
                    <a:pt x="258" y="127"/>
                  </a:lnTo>
                  <a:lnTo>
                    <a:pt x="260" y="127"/>
                  </a:lnTo>
                  <a:lnTo>
                    <a:pt x="260" y="128"/>
                  </a:lnTo>
                  <a:lnTo>
                    <a:pt x="263" y="128"/>
                  </a:lnTo>
                  <a:lnTo>
                    <a:pt x="263" y="129"/>
                  </a:lnTo>
                  <a:lnTo>
                    <a:pt x="267" y="129"/>
                  </a:lnTo>
                  <a:lnTo>
                    <a:pt x="270" y="131"/>
                  </a:lnTo>
                  <a:lnTo>
                    <a:pt x="269" y="132"/>
                  </a:lnTo>
                  <a:lnTo>
                    <a:pt x="270" y="135"/>
                  </a:lnTo>
                  <a:lnTo>
                    <a:pt x="272" y="135"/>
                  </a:lnTo>
                  <a:lnTo>
                    <a:pt x="273" y="137"/>
                  </a:lnTo>
                  <a:lnTo>
                    <a:pt x="275" y="138"/>
                  </a:lnTo>
                  <a:lnTo>
                    <a:pt x="276" y="137"/>
                  </a:lnTo>
                  <a:lnTo>
                    <a:pt x="276" y="135"/>
                  </a:lnTo>
                  <a:lnTo>
                    <a:pt x="278" y="134"/>
                  </a:lnTo>
                  <a:lnTo>
                    <a:pt x="278" y="132"/>
                  </a:lnTo>
                  <a:lnTo>
                    <a:pt x="276" y="129"/>
                  </a:lnTo>
                  <a:lnTo>
                    <a:pt x="279" y="131"/>
                  </a:lnTo>
                  <a:lnTo>
                    <a:pt x="278" y="128"/>
                  </a:lnTo>
                  <a:lnTo>
                    <a:pt x="284" y="129"/>
                  </a:lnTo>
                  <a:lnTo>
                    <a:pt x="285" y="128"/>
                  </a:lnTo>
                  <a:lnTo>
                    <a:pt x="278" y="122"/>
                  </a:lnTo>
                  <a:lnTo>
                    <a:pt x="279" y="121"/>
                  </a:lnTo>
                  <a:lnTo>
                    <a:pt x="281" y="118"/>
                  </a:lnTo>
                  <a:lnTo>
                    <a:pt x="288" y="118"/>
                  </a:lnTo>
                  <a:lnTo>
                    <a:pt x="290" y="116"/>
                  </a:lnTo>
                  <a:lnTo>
                    <a:pt x="294" y="119"/>
                  </a:lnTo>
                  <a:lnTo>
                    <a:pt x="296" y="119"/>
                  </a:lnTo>
                  <a:lnTo>
                    <a:pt x="302" y="127"/>
                  </a:lnTo>
                  <a:lnTo>
                    <a:pt x="303" y="128"/>
                  </a:lnTo>
                  <a:lnTo>
                    <a:pt x="303" y="129"/>
                  </a:lnTo>
                  <a:lnTo>
                    <a:pt x="299" y="131"/>
                  </a:lnTo>
                  <a:lnTo>
                    <a:pt x="297" y="129"/>
                  </a:lnTo>
                  <a:lnTo>
                    <a:pt x="293" y="134"/>
                  </a:lnTo>
                  <a:lnTo>
                    <a:pt x="288" y="137"/>
                  </a:lnTo>
                  <a:lnTo>
                    <a:pt x="285" y="144"/>
                  </a:lnTo>
                  <a:lnTo>
                    <a:pt x="285" y="146"/>
                  </a:lnTo>
                  <a:lnTo>
                    <a:pt x="290" y="146"/>
                  </a:lnTo>
                  <a:lnTo>
                    <a:pt x="290" y="149"/>
                  </a:lnTo>
                  <a:lnTo>
                    <a:pt x="291" y="149"/>
                  </a:lnTo>
                  <a:lnTo>
                    <a:pt x="291" y="152"/>
                  </a:lnTo>
                  <a:lnTo>
                    <a:pt x="290" y="152"/>
                  </a:lnTo>
                  <a:lnTo>
                    <a:pt x="291" y="153"/>
                  </a:lnTo>
                  <a:lnTo>
                    <a:pt x="290" y="155"/>
                  </a:lnTo>
                  <a:lnTo>
                    <a:pt x="291" y="156"/>
                  </a:lnTo>
                  <a:lnTo>
                    <a:pt x="287" y="156"/>
                  </a:lnTo>
                  <a:lnTo>
                    <a:pt x="288" y="159"/>
                  </a:lnTo>
                  <a:lnTo>
                    <a:pt x="288" y="164"/>
                  </a:lnTo>
                  <a:lnTo>
                    <a:pt x="291" y="164"/>
                  </a:lnTo>
                  <a:lnTo>
                    <a:pt x="294" y="164"/>
                  </a:lnTo>
                  <a:lnTo>
                    <a:pt x="303" y="162"/>
                  </a:lnTo>
                  <a:lnTo>
                    <a:pt x="307" y="161"/>
                  </a:lnTo>
                  <a:lnTo>
                    <a:pt x="307" y="162"/>
                  </a:lnTo>
                  <a:lnTo>
                    <a:pt x="309" y="162"/>
                  </a:lnTo>
                  <a:lnTo>
                    <a:pt x="307" y="165"/>
                  </a:lnTo>
                  <a:lnTo>
                    <a:pt x="306" y="168"/>
                  </a:lnTo>
                  <a:lnTo>
                    <a:pt x="307" y="168"/>
                  </a:lnTo>
                  <a:lnTo>
                    <a:pt x="307" y="170"/>
                  </a:lnTo>
                  <a:lnTo>
                    <a:pt x="307" y="173"/>
                  </a:lnTo>
                  <a:lnTo>
                    <a:pt x="310" y="173"/>
                  </a:lnTo>
                  <a:lnTo>
                    <a:pt x="312" y="171"/>
                  </a:lnTo>
                  <a:lnTo>
                    <a:pt x="313" y="173"/>
                  </a:lnTo>
                  <a:lnTo>
                    <a:pt x="316" y="171"/>
                  </a:lnTo>
                  <a:lnTo>
                    <a:pt x="322" y="168"/>
                  </a:lnTo>
                  <a:lnTo>
                    <a:pt x="324" y="170"/>
                  </a:lnTo>
                  <a:lnTo>
                    <a:pt x="325" y="170"/>
                  </a:lnTo>
                  <a:lnTo>
                    <a:pt x="328" y="171"/>
                  </a:lnTo>
                  <a:lnTo>
                    <a:pt x="336" y="176"/>
                  </a:lnTo>
                  <a:lnTo>
                    <a:pt x="337" y="177"/>
                  </a:lnTo>
                  <a:lnTo>
                    <a:pt x="340" y="179"/>
                  </a:lnTo>
                  <a:lnTo>
                    <a:pt x="337" y="182"/>
                  </a:lnTo>
                  <a:lnTo>
                    <a:pt x="337" y="183"/>
                  </a:lnTo>
                  <a:lnTo>
                    <a:pt x="336" y="187"/>
                  </a:lnTo>
                  <a:lnTo>
                    <a:pt x="336" y="189"/>
                  </a:lnTo>
                  <a:lnTo>
                    <a:pt x="339" y="189"/>
                  </a:lnTo>
                  <a:lnTo>
                    <a:pt x="337" y="190"/>
                  </a:lnTo>
                  <a:lnTo>
                    <a:pt x="339" y="192"/>
                  </a:lnTo>
                  <a:lnTo>
                    <a:pt x="343" y="192"/>
                  </a:lnTo>
                  <a:lnTo>
                    <a:pt x="345" y="189"/>
                  </a:lnTo>
                  <a:lnTo>
                    <a:pt x="349" y="186"/>
                  </a:lnTo>
                  <a:lnTo>
                    <a:pt x="351" y="187"/>
                  </a:lnTo>
                  <a:lnTo>
                    <a:pt x="349" y="190"/>
                  </a:lnTo>
                  <a:lnTo>
                    <a:pt x="351" y="190"/>
                  </a:lnTo>
                  <a:lnTo>
                    <a:pt x="352" y="190"/>
                  </a:lnTo>
                  <a:lnTo>
                    <a:pt x="352" y="192"/>
                  </a:lnTo>
                  <a:lnTo>
                    <a:pt x="349" y="198"/>
                  </a:lnTo>
                  <a:lnTo>
                    <a:pt x="345" y="198"/>
                  </a:lnTo>
                  <a:lnTo>
                    <a:pt x="340" y="204"/>
                  </a:lnTo>
                  <a:lnTo>
                    <a:pt x="337" y="205"/>
                  </a:lnTo>
                  <a:lnTo>
                    <a:pt x="336" y="205"/>
                  </a:lnTo>
                  <a:lnTo>
                    <a:pt x="334" y="207"/>
                  </a:lnTo>
                  <a:lnTo>
                    <a:pt x="333" y="205"/>
                  </a:lnTo>
                  <a:lnTo>
                    <a:pt x="331" y="207"/>
                  </a:lnTo>
                  <a:lnTo>
                    <a:pt x="331" y="211"/>
                  </a:lnTo>
                  <a:lnTo>
                    <a:pt x="333" y="211"/>
                  </a:lnTo>
                  <a:lnTo>
                    <a:pt x="333" y="213"/>
                  </a:lnTo>
                  <a:lnTo>
                    <a:pt x="333" y="214"/>
                  </a:lnTo>
                  <a:lnTo>
                    <a:pt x="333" y="216"/>
                  </a:lnTo>
                  <a:lnTo>
                    <a:pt x="334" y="214"/>
                  </a:lnTo>
                  <a:lnTo>
                    <a:pt x="334" y="217"/>
                  </a:lnTo>
                  <a:lnTo>
                    <a:pt x="336" y="219"/>
                  </a:lnTo>
                  <a:lnTo>
                    <a:pt x="336" y="220"/>
                  </a:lnTo>
                  <a:lnTo>
                    <a:pt x="340" y="222"/>
                  </a:lnTo>
                  <a:lnTo>
                    <a:pt x="342" y="226"/>
                  </a:lnTo>
                  <a:lnTo>
                    <a:pt x="345" y="225"/>
                  </a:lnTo>
                  <a:lnTo>
                    <a:pt x="346" y="226"/>
                  </a:lnTo>
                  <a:lnTo>
                    <a:pt x="346" y="228"/>
                  </a:lnTo>
                  <a:lnTo>
                    <a:pt x="348" y="229"/>
                  </a:lnTo>
                  <a:lnTo>
                    <a:pt x="349" y="232"/>
                  </a:lnTo>
                  <a:lnTo>
                    <a:pt x="351" y="232"/>
                  </a:lnTo>
                  <a:lnTo>
                    <a:pt x="351" y="234"/>
                  </a:lnTo>
                  <a:lnTo>
                    <a:pt x="354" y="236"/>
                  </a:lnTo>
                  <a:lnTo>
                    <a:pt x="352" y="238"/>
                  </a:lnTo>
                  <a:lnTo>
                    <a:pt x="348" y="236"/>
                  </a:lnTo>
                  <a:lnTo>
                    <a:pt x="346" y="241"/>
                  </a:lnTo>
                  <a:lnTo>
                    <a:pt x="342" y="241"/>
                  </a:lnTo>
                  <a:lnTo>
                    <a:pt x="337" y="242"/>
                  </a:lnTo>
                  <a:lnTo>
                    <a:pt x="337" y="245"/>
                  </a:lnTo>
                  <a:lnTo>
                    <a:pt x="336" y="247"/>
                  </a:lnTo>
                  <a:lnTo>
                    <a:pt x="339" y="248"/>
                  </a:lnTo>
                  <a:lnTo>
                    <a:pt x="345" y="244"/>
                  </a:lnTo>
                  <a:lnTo>
                    <a:pt x="348" y="245"/>
                  </a:lnTo>
                  <a:lnTo>
                    <a:pt x="352" y="245"/>
                  </a:lnTo>
                  <a:lnTo>
                    <a:pt x="354" y="245"/>
                  </a:lnTo>
                  <a:lnTo>
                    <a:pt x="355" y="245"/>
                  </a:lnTo>
                  <a:lnTo>
                    <a:pt x="367" y="248"/>
                  </a:lnTo>
                  <a:lnTo>
                    <a:pt x="367" y="250"/>
                  </a:lnTo>
                  <a:lnTo>
                    <a:pt x="368" y="251"/>
                  </a:lnTo>
                  <a:lnTo>
                    <a:pt x="367" y="254"/>
                  </a:lnTo>
                  <a:lnTo>
                    <a:pt x="368" y="254"/>
                  </a:lnTo>
                  <a:lnTo>
                    <a:pt x="370" y="254"/>
                  </a:lnTo>
                  <a:lnTo>
                    <a:pt x="370" y="256"/>
                  </a:lnTo>
                  <a:lnTo>
                    <a:pt x="373" y="254"/>
                  </a:lnTo>
                  <a:lnTo>
                    <a:pt x="374" y="256"/>
                  </a:lnTo>
                  <a:lnTo>
                    <a:pt x="374" y="259"/>
                  </a:lnTo>
                  <a:lnTo>
                    <a:pt x="376" y="257"/>
                  </a:lnTo>
                  <a:lnTo>
                    <a:pt x="376" y="260"/>
                  </a:lnTo>
                  <a:lnTo>
                    <a:pt x="374" y="260"/>
                  </a:lnTo>
                  <a:lnTo>
                    <a:pt x="374" y="263"/>
                  </a:lnTo>
                  <a:lnTo>
                    <a:pt x="370" y="263"/>
                  </a:lnTo>
                  <a:lnTo>
                    <a:pt x="367" y="266"/>
                  </a:lnTo>
                  <a:lnTo>
                    <a:pt x="365" y="265"/>
                  </a:lnTo>
                  <a:lnTo>
                    <a:pt x="364" y="269"/>
                  </a:lnTo>
                  <a:lnTo>
                    <a:pt x="368" y="271"/>
                  </a:lnTo>
                  <a:lnTo>
                    <a:pt x="367" y="274"/>
                  </a:lnTo>
                  <a:lnTo>
                    <a:pt x="368" y="274"/>
                  </a:lnTo>
                  <a:lnTo>
                    <a:pt x="370" y="275"/>
                  </a:lnTo>
                  <a:lnTo>
                    <a:pt x="367" y="278"/>
                  </a:lnTo>
                  <a:lnTo>
                    <a:pt x="365" y="281"/>
                  </a:lnTo>
                  <a:lnTo>
                    <a:pt x="364" y="281"/>
                  </a:lnTo>
                  <a:lnTo>
                    <a:pt x="361" y="281"/>
                  </a:lnTo>
                  <a:lnTo>
                    <a:pt x="361" y="283"/>
                  </a:lnTo>
                  <a:lnTo>
                    <a:pt x="359" y="281"/>
                  </a:lnTo>
                  <a:lnTo>
                    <a:pt x="357" y="283"/>
                  </a:lnTo>
                  <a:lnTo>
                    <a:pt x="359" y="287"/>
                  </a:lnTo>
                  <a:lnTo>
                    <a:pt x="362" y="288"/>
                  </a:lnTo>
                  <a:lnTo>
                    <a:pt x="362" y="290"/>
                  </a:lnTo>
                  <a:lnTo>
                    <a:pt x="362" y="291"/>
                  </a:lnTo>
                  <a:lnTo>
                    <a:pt x="355" y="296"/>
                  </a:lnTo>
                  <a:lnTo>
                    <a:pt x="355" y="299"/>
                  </a:lnTo>
                  <a:lnTo>
                    <a:pt x="358" y="297"/>
                  </a:lnTo>
                  <a:lnTo>
                    <a:pt x="358" y="302"/>
                  </a:lnTo>
                  <a:lnTo>
                    <a:pt x="359" y="300"/>
                  </a:lnTo>
                  <a:lnTo>
                    <a:pt x="359" y="303"/>
                  </a:lnTo>
                  <a:lnTo>
                    <a:pt x="359" y="306"/>
                  </a:lnTo>
                  <a:lnTo>
                    <a:pt x="358" y="308"/>
                  </a:lnTo>
                  <a:lnTo>
                    <a:pt x="358" y="309"/>
                  </a:lnTo>
                  <a:lnTo>
                    <a:pt x="357" y="309"/>
                  </a:lnTo>
                  <a:lnTo>
                    <a:pt x="354" y="309"/>
                  </a:lnTo>
                  <a:lnTo>
                    <a:pt x="354" y="311"/>
                  </a:lnTo>
                  <a:lnTo>
                    <a:pt x="355" y="311"/>
                  </a:lnTo>
                  <a:lnTo>
                    <a:pt x="357" y="314"/>
                  </a:lnTo>
                  <a:lnTo>
                    <a:pt x="354" y="314"/>
                  </a:lnTo>
                  <a:lnTo>
                    <a:pt x="354" y="315"/>
                  </a:lnTo>
                  <a:lnTo>
                    <a:pt x="352" y="318"/>
                  </a:lnTo>
                  <a:lnTo>
                    <a:pt x="355" y="318"/>
                  </a:lnTo>
                  <a:lnTo>
                    <a:pt x="352" y="321"/>
                  </a:lnTo>
                  <a:lnTo>
                    <a:pt x="351" y="321"/>
                  </a:lnTo>
                  <a:lnTo>
                    <a:pt x="348" y="320"/>
                  </a:lnTo>
                  <a:lnTo>
                    <a:pt x="342" y="318"/>
                  </a:lnTo>
                  <a:lnTo>
                    <a:pt x="342" y="317"/>
                  </a:lnTo>
                  <a:lnTo>
                    <a:pt x="339" y="318"/>
                  </a:lnTo>
                  <a:lnTo>
                    <a:pt x="339" y="317"/>
                  </a:lnTo>
                  <a:lnTo>
                    <a:pt x="337" y="317"/>
                  </a:lnTo>
                  <a:lnTo>
                    <a:pt x="334" y="318"/>
                  </a:lnTo>
                  <a:lnTo>
                    <a:pt x="327" y="323"/>
                  </a:lnTo>
                  <a:lnTo>
                    <a:pt x="327" y="321"/>
                  </a:lnTo>
                  <a:lnTo>
                    <a:pt x="321" y="318"/>
                  </a:lnTo>
                  <a:lnTo>
                    <a:pt x="319" y="320"/>
                  </a:lnTo>
                  <a:lnTo>
                    <a:pt x="318" y="323"/>
                  </a:lnTo>
                  <a:lnTo>
                    <a:pt x="316" y="323"/>
                  </a:lnTo>
                  <a:lnTo>
                    <a:pt x="316" y="320"/>
                  </a:lnTo>
                  <a:lnTo>
                    <a:pt x="313" y="324"/>
                  </a:lnTo>
                  <a:lnTo>
                    <a:pt x="310" y="324"/>
                  </a:lnTo>
                  <a:lnTo>
                    <a:pt x="309" y="326"/>
                  </a:lnTo>
                  <a:lnTo>
                    <a:pt x="306" y="326"/>
                  </a:lnTo>
                  <a:lnTo>
                    <a:pt x="306" y="329"/>
                  </a:lnTo>
                  <a:lnTo>
                    <a:pt x="305" y="330"/>
                  </a:lnTo>
                  <a:lnTo>
                    <a:pt x="305" y="329"/>
                  </a:lnTo>
                  <a:lnTo>
                    <a:pt x="303" y="330"/>
                  </a:lnTo>
                  <a:lnTo>
                    <a:pt x="303" y="329"/>
                  </a:lnTo>
                  <a:lnTo>
                    <a:pt x="302" y="329"/>
                  </a:lnTo>
                  <a:lnTo>
                    <a:pt x="302" y="327"/>
                  </a:lnTo>
                  <a:lnTo>
                    <a:pt x="299" y="327"/>
                  </a:lnTo>
                  <a:lnTo>
                    <a:pt x="300" y="326"/>
                  </a:lnTo>
                  <a:lnTo>
                    <a:pt x="300" y="324"/>
                  </a:lnTo>
                  <a:lnTo>
                    <a:pt x="302" y="326"/>
                  </a:lnTo>
                  <a:lnTo>
                    <a:pt x="305" y="326"/>
                  </a:lnTo>
                  <a:lnTo>
                    <a:pt x="305" y="324"/>
                  </a:lnTo>
                  <a:lnTo>
                    <a:pt x="306" y="321"/>
                  </a:lnTo>
                  <a:lnTo>
                    <a:pt x="303" y="318"/>
                  </a:lnTo>
                  <a:lnTo>
                    <a:pt x="303" y="317"/>
                  </a:lnTo>
                  <a:lnTo>
                    <a:pt x="300" y="315"/>
                  </a:lnTo>
                  <a:lnTo>
                    <a:pt x="300" y="314"/>
                  </a:lnTo>
                  <a:lnTo>
                    <a:pt x="302" y="311"/>
                  </a:lnTo>
                  <a:lnTo>
                    <a:pt x="300" y="309"/>
                  </a:lnTo>
                  <a:lnTo>
                    <a:pt x="297" y="312"/>
                  </a:lnTo>
                  <a:lnTo>
                    <a:pt x="296" y="312"/>
                  </a:lnTo>
                  <a:lnTo>
                    <a:pt x="296" y="314"/>
                  </a:lnTo>
                  <a:lnTo>
                    <a:pt x="294" y="315"/>
                  </a:lnTo>
                  <a:lnTo>
                    <a:pt x="293" y="314"/>
                  </a:lnTo>
                  <a:lnTo>
                    <a:pt x="291" y="315"/>
                  </a:lnTo>
                  <a:lnTo>
                    <a:pt x="290" y="317"/>
                  </a:lnTo>
                  <a:lnTo>
                    <a:pt x="290" y="315"/>
                  </a:lnTo>
                  <a:lnTo>
                    <a:pt x="285" y="321"/>
                  </a:lnTo>
                  <a:lnTo>
                    <a:pt x="284" y="320"/>
                  </a:lnTo>
                  <a:lnTo>
                    <a:pt x="282" y="321"/>
                  </a:lnTo>
                  <a:lnTo>
                    <a:pt x="279" y="324"/>
                  </a:lnTo>
                  <a:lnTo>
                    <a:pt x="279" y="323"/>
                  </a:lnTo>
                  <a:lnTo>
                    <a:pt x="278" y="323"/>
                  </a:lnTo>
                  <a:lnTo>
                    <a:pt x="275" y="321"/>
                  </a:lnTo>
                  <a:lnTo>
                    <a:pt x="276" y="318"/>
                  </a:lnTo>
                  <a:lnTo>
                    <a:pt x="278" y="315"/>
                  </a:lnTo>
                  <a:lnTo>
                    <a:pt x="279" y="314"/>
                  </a:lnTo>
                  <a:lnTo>
                    <a:pt x="278" y="314"/>
                  </a:lnTo>
                  <a:lnTo>
                    <a:pt x="279" y="311"/>
                  </a:lnTo>
                  <a:lnTo>
                    <a:pt x="281" y="311"/>
                  </a:lnTo>
                  <a:lnTo>
                    <a:pt x="281" y="309"/>
                  </a:lnTo>
                  <a:lnTo>
                    <a:pt x="282" y="308"/>
                  </a:lnTo>
                  <a:lnTo>
                    <a:pt x="284" y="306"/>
                  </a:lnTo>
                  <a:lnTo>
                    <a:pt x="282" y="305"/>
                  </a:lnTo>
                  <a:lnTo>
                    <a:pt x="284" y="299"/>
                  </a:lnTo>
                  <a:lnTo>
                    <a:pt x="282" y="297"/>
                  </a:lnTo>
                  <a:lnTo>
                    <a:pt x="279" y="300"/>
                  </a:lnTo>
                  <a:lnTo>
                    <a:pt x="275" y="297"/>
                  </a:lnTo>
                  <a:lnTo>
                    <a:pt x="272" y="294"/>
                  </a:lnTo>
                  <a:lnTo>
                    <a:pt x="270" y="294"/>
                  </a:lnTo>
                  <a:lnTo>
                    <a:pt x="266" y="293"/>
                  </a:lnTo>
                  <a:lnTo>
                    <a:pt x="266" y="294"/>
                  </a:lnTo>
                  <a:lnTo>
                    <a:pt x="267" y="297"/>
                  </a:lnTo>
                  <a:lnTo>
                    <a:pt x="266" y="297"/>
                  </a:lnTo>
                  <a:lnTo>
                    <a:pt x="267" y="300"/>
                  </a:lnTo>
                  <a:lnTo>
                    <a:pt x="266" y="300"/>
                  </a:lnTo>
                  <a:lnTo>
                    <a:pt x="263" y="302"/>
                  </a:lnTo>
                  <a:lnTo>
                    <a:pt x="264" y="305"/>
                  </a:lnTo>
                  <a:lnTo>
                    <a:pt x="267" y="306"/>
                  </a:lnTo>
                  <a:lnTo>
                    <a:pt x="267" y="308"/>
                  </a:lnTo>
                  <a:lnTo>
                    <a:pt x="264" y="308"/>
                  </a:lnTo>
                  <a:lnTo>
                    <a:pt x="260" y="305"/>
                  </a:lnTo>
                  <a:lnTo>
                    <a:pt x="254" y="303"/>
                  </a:lnTo>
                  <a:lnTo>
                    <a:pt x="253" y="303"/>
                  </a:lnTo>
                  <a:lnTo>
                    <a:pt x="250" y="303"/>
                  </a:lnTo>
                  <a:lnTo>
                    <a:pt x="245" y="299"/>
                  </a:lnTo>
                  <a:lnTo>
                    <a:pt x="241" y="300"/>
                  </a:lnTo>
                  <a:lnTo>
                    <a:pt x="239" y="299"/>
                  </a:lnTo>
                  <a:lnTo>
                    <a:pt x="235" y="299"/>
                  </a:lnTo>
                  <a:lnTo>
                    <a:pt x="235" y="296"/>
                  </a:lnTo>
                  <a:lnTo>
                    <a:pt x="236" y="294"/>
                  </a:lnTo>
                  <a:lnTo>
                    <a:pt x="236" y="293"/>
                  </a:lnTo>
                  <a:lnTo>
                    <a:pt x="239" y="290"/>
                  </a:lnTo>
                  <a:lnTo>
                    <a:pt x="238" y="290"/>
                  </a:lnTo>
                  <a:lnTo>
                    <a:pt x="236" y="290"/>
                  </a:lnTo>
                  <a:lnTo>
                    <a:pt x="235" y="291"/>
                  </a:lnTo>
                  <a:lnTo>
                    <a:pt x="233" y="290"/>
                  </a:lnTo>
                  <a:lnTo>
                    <a:pt x="232" y="290"/>
                  </a:lnTo>
                  <a:lnTo>
                    <a:pt x="232" y="288"/>
                  </a:lnTo>
                  <a:lnTo>
                    <a:pt x="230" y="288"/>
                  </a:lnTo>
                  <a:lnTo>
                    <a:pt x="229" y="291"/>
                  </a:lnTo>
                  <a:lnTo>
                    <a:pt x="229" y="294"/>
                  </a:lnTo>
                  <a:lnTo>
                    <a:pt x="226" y="299"/>
                  </a:lnTo>
                  <a:lnTo>
                    <a:pt x="223" y="293"/>
                  </a:lnTo>
                  <a:lnTo>
                    <a:pt x="223" y="290"/>
                  </a:lnTo>
                  <a:lnTo>
                    <a:pt x="220" y="288"/>
                  </a:lnTo>
                  <a:lnTo>
                    <a:pt x="217" y="290"/>
                  </a:lnTo>
                  <a:lnTo>
                    <a:pt x="214" y="290"/>
                  </a:lnTo>
                  <a:lnTo>
                    <a:pt x="208" y="293"/>
                  </a:lnTo>
                  <a:lnTo>
                    <a:pt x="201" y="306"/>
                  </a:lnTo>
                  <a:lnTo>
                    <a:pt x="199" y="306"/>
                  </a:lnTo>
                  <a:lnTo>
                    <a:pt x="199" y="305"/>
                  </a:lnTo>
                  <a:lnTo>
                    <a:pt x="199" y="302"/>
                  </a:lnTo>
                  <a:lnTo>
                    <a:pt x="196" y="302"/>
                  </a:lnTo>
                  <a:lnTo>
                    <a:pt x="196" y="300"/>
                  </a:lnTo>
                  <a:lnTo>
                    <a:pt x="195" y="300"/>
                  </a:lnTo>
                  <a:lnTo>
                    <a:pt x="195" y="299"/>
                  </a:lnTo>
                  <a:lnTo>
                    <a:pt x="193" y="299"/>
                  </a:lnTo>
                  <a:lnTo>
                    <a:pt x="193" y="300"/>
                  </a:lnTo>
                  <a:lnTo>
                    <a:pt x="192" y="300"/>
                  </a:lnTo>
                  <a:lnTo>
                    <a:pt x="190" y="300"/>
                  </a:lnTo>
                  <a:lnTo>
                    <a:pt x="192" y="293"/>
                  </a:lnTo>
                  <a:lnTo>
                    <a:pt x="193" y="291"/>
                  </a:lnTo>
                  <a:lnTo>
                    <a:pt x="192" y="290"/>
                  </a:lnTo>
                  <a:lnTo>
                    <a:pt x="193" y="290"/>
                  </a:lnTo>
                  <a:lnTo>
                    <a:pt x="193" y="288"/>
                  </a:lnTo>
                  <a:lnTo>
                    <a:pt x="193" y="287"/>
                  </a:lnTo>
                  <a:lnTo>
                    <a:pt x="193" y="286"/>
                  </a:lnTo>
                  <a:lnTo>
                    <a:pt x="193" y="284"/>
                  </a:lnTo>
                  <a:lnTo>
                    <a:pt x="195" y="284"/>
                  </a:lnTo>
                  <a:lnTo>
                    <a:pt x="196" y="283"/>
                  </a:lnTo>
                  <a:lnTo>
                    <a:pt x="198" y="283"/>
                  </a:lnTo>
                  <a:lnTo>
                    <a:pt x="199" y="281"/>
                  </a:lnTo>
                  <a:lnTo>
                    <a:pt x="199" y="280"/>
                  </a:lnTo>
                  <a:lnTo>
                    <a:pt x="201" y="278"/>
                  </a:lnTo>
                  <a:lnTo>
                    <a:pt x="205" y="275"/>
                  </a:lnTo>
                  <a:lnTo>
                    <a:pt x="206" y="277"/>
                  </a:lnTo>
                  <a:lnTo>
                    <a:pt x="214" y="272"/>
                  </a:lnTo>
                  <a:lnTo>
                    <a:pt x="215" y="272"/>
                  </a:lnTo>
                  <a:lnTo>
                    <a:pt x="217" y="272"/>
                  </a:lnTo>
                  <a:lnTo>
                    <a:pt x="217" y="269"/>
                  </a:lnTo>
                  <a:lnTo>
                    <a:pt x="215" y="268"/>
                  </a:lnTo>
                  <a:lnTo>
                    <a:pt x="215" y="266"/>
                  </a:lnTo>
                  <a:lnTo>
                    <a:pt x="211" y="266"/>
                  </a:lnTo>
                  <a:lnTo>
                    <a:pt x="206" y="260"/>
                  </a:lnTo>
                  <a:lnTo>
                    <a:pt x="199" y="260"/>
                  </a:lnTo>
                  <a:lnTo>
                    <a:pt x="198" y="257"/>
                  </a:lnTo>
                  <a:lnTo>
                    <a:pt x="196" y="257"/>
                  </a:lnTo>
                  <a:lnTo>
                    <a:pt x="195" y="260"/>
                  </a:lnTo>
                  <a:lnTo>
                    <a:pt x="193" y="260"/>
                  </a:lnTo>
                  <a:lnTo>
                    <a:pt x="193" y="262"/>
                  </a:lnTo>
                  <a:lnTo>
                    <a:pt x="192" y="260"/>
                  </a:lnTo>
                  <a:lnTo>
                    <a:pt x="190" y="262"/>
                  </a:lnTo>
                  <a:lnTo>
                    <a:pt x="190" y="263"/>
                  </a:lnTo>
                  <a:lnTo>
                    <a:pt x="189" y="265"/>
                  </a:lnTo>
                  <a:lnTo>
                    <a:pt x="189" y="266"/>
                  </a:lnTo>
                  <a:lnTo>
                    <a:pt x="186" y="266"/>
                  </a:lnTo>
                  <a:lnTo>
                    <a:pt x="186" y="265"/>
                  </a:lnTo>
                  <a:lnTo>
                    <a:pt x="184" y="263"/>
                  </a:lnTo>
                  <a:lnTo>
                    <a:pt x="184" y="262"/>
                  </a:lnTo>
                  <a:lnTo>
                    <a:pt x="181" y="260"/>
                  </a:lnTo>
                  <a:lnTo>
                    <a:pt x="181" y="259"/>
                  </a:lnTo>
                  <a:lnTo>
                    <a:pt x="180" y="257"/>
                  </a:lnTo>
                  <a:lnTo>
                    <a:pt x="175" y="257"/>
                  </a:lnTo>
                  <a:lnTo>
                    <a:pt x="175" y="259"/>
                  </a:lnTo>
                  <a:lnTo>
                    <a:pt x="177" y="259"/>
                  </a:lnTo>
                  <a:lnTo>
                    <a:pt x="178" y="262"/>
                  </a:lnTo>
                  <a:lnTo>
                    <a:pt x="180" y="263"/>
                  </a:lnTo>
                  <a:lnTo>
                    <a:pt x="180" y="265"/>
                  </a:lnTo>
                  <a:lnTo>
                    <a:pt x="178" y="265"/>
                  </a:lnTo>
                  <a:lnTo>
                    <a:pt x="177" y="263"/>
                  </a:lnTo>
                  <a:lnTo>
                    <a:pt x="175" y="265"/>
                  </a:lnTo>
                  <a:lnTo>
                    <a:pt x="172" y="265"/>
                  </a:lnTo>
                  <a:lnTo>
                    <a:pt x="169" y="262"/>
                  </a:lnTo>
                  <a:lnTo>
                    <a:pt x="165" y="260"/>
                  </a:lnTo>
                  <a:lnTo>
                    <a:pt x="163" y="262"/>
                  </a:lnTo>
                  <a:lnTo>
                    <a:pt x="160" y="266"/>
                  </a:lnTo>
                  <a:lnTo>
                    <a:pt x="159" y="265"/>
                  </a:lnTo>
                  <a:lnTo>
                    <a:pt x="156" y="265"/>
                  </a:lnTo>
                  <a:lnTo>
                    <a:pt x="154" y="268"/>
                  </a:lnTo>
                  <a:lnTo>
                    <a:pt x="154" y="265"/>
                  </a:lnTo>
                  <a:lnTo>
                    <a:pt x="151" y="263"/>
                  </a:lnTo>
                  <a:lnTo>
                    <a:pt x="151" y="265"/>
                  </a:lnTo>
                  <a:lnTo>
                    <a:pt x="150" y="265"/>
                  </a:lnTo>
                  <a:lnTo>
                    <a:pt x="149" y="266"/>
                  </a:lnTo>
                  <a:lnTo>
                    <a:pt x="146" y="266"/>
                  </a:lnTo>
                  <a:lnTo>
                    <a:pt x="143" y="266"/>
                  </a:lnTo>
                  <a:lnTo>
                    <a:pt x="140" y="271"/>
                  </a:lnTo>
                  <a:lnTo>
                    <a:pt x="137" y="274"/>
                  </a:lnTo>
                  <a:lnTo>
                    <a:pt x="137" y="272"/>
                  </a:lnTo>
                  <a:lnTo>
                    <a:pt x="137" y="271"/>
                  </a:lnTo>
                  <a:lnTo>
                    <a:pt x="135" y="268"/>
                  </a:lnTo>
                  <a:lnTo>
                    <a:pt x="134" y="268"/>
                  </a:lnTo>
                  <a:lnTo>
                    <a:pt x="134" y="266"/>
                  </a:lnTo>
                  <a:lnTo>
                    <a:pt x="131" y="266"/>
                  </a:lnTo>
                  <a:lnTo>
                    <a:pt x="129" y="269"/>
                  </a:lnTo>
                  <a:lnTo>
                    <a:pt x="128" y="269"/>
                  </a:lnTo>
                  <a:lnTo>
                    <a:pt x="128" y="268"/>
                  </a:lnTo>
                  <a:lnTo>
                    <a:pt x="126" y="268"/>
                  </a:lnTo>
                  <a:lnTo>
                    <a:pt x="125" y="268"/>
                  </a:lnTo>
                  <a:lnTo>
                    <a:pt x="123" y="269"/>
                  </a:lnTo>
                  <a:lnTo>
                    <a:pt x="122" y="268"/>
                  </a:lnTo>
                  <a:lnTo>
                    <a:pt x="123" y="265"/>
                  </a:lnTo>
                  <a:lnTo>
                    <a:pt x="120" y="262"/>
                  </a:lnTo>
                  <a:lnTo>
                    <a:pt x="120" y="263"/>
                  </a:lnTo>
                  <a:lnTo>
                    <a:pt x="119" y="262"/>
                  </a:lnTo>
                  <a:lnTo>
                    <a:pt x="120" y="260"/>
                  </a:lnTo>
                  <a:lnTo>
                    <a:pt x="119" y="260"/>
                  </a:lnTo>
                  <a:lnTo>
                    <a:pt x="119" y="259"/>
                  </a:lnTo>
                  <a:lnTo>
                    <a:pt x="117" y="257"/>
                  </a:lnTo>
                  <a:lnTo>
                    <a:pt x="117" y="256"/>
                  </a:lnTo>
                  <a:lnTo>
                    <a:pt x="120" y="254"/>
                  </a:lnTo>
                  <a:lnTo>
                    <a:pt x="120" y="251"/>
                  </a:lnTo>
                  <a:lnTo>
                    <a:pt x="119" y="251"/>
                  </a:lnTo>
                  <a:lnTo>
                    <a:pt x="117" y="251"/>
                  </a:lnTo>
                  <a:lnTo>
                    <a:pt x="114" y="251"/>
                  </a:lnTo>
                  <a:lnTo>
                    <a:pt x="111" y="248"/>
                  </a:lnTo>
                  <a:lnTo>
                    <a:pt x="110" y="247"/>
                  </a:lnTo>
                  <a:lnTo>
                    <a:pt x="108" y="245"/>
                  </a:lnTo>
                  <a:lnTo>
                    <a:pt x="107" y="247"/>
                  </a:lnTo>
                  <a:lnTo>
                    <a:pt x="101" y="244"/>
                  </a:lnTo>
                  <a:lnTo>
                    <a:pt x="99" y="244"/>
                  </a:lnTo>
                  <a:lnTo>
                    <a:pt x="98" y="241"/>
                  </a:lnTo>
                  <a:lnTo>
                    <a:pt x="89" y="241"/>
                  </a:lnTo>
                  <a:lnTo>
                    <a:pt x="88" y="239"/>
                  </a:lnTo>
                  <a:lnTo>
                    <a:pt x="88" y="238"/>
                  </a:lnTo>
                  <a:lnTo>
                    <a:pt x="89" y="238"/>
                  </a:lnTo>
                  <a:lnTo>
                    <a:pt x="92" y="235"/>
                  </a:lnTo>
                  <a:lnTo>
                    <a:pt x="94" y="235"/>
                  </a:lnTo>
                  <a:lnTo>
                    <a:pt x="94" y="234"/>
                  </a:lnTo>
                  <a:lnTo>
                    <a:pt x="95" y="232"/>
                  </a:lnTo>
                  <a:lnTo>
                    <a:pt x="94" y="231"/>
                  </a:lnTo>
                  <a:lnTo>
                    <a:pt x="92" y="229"/>
                  </a:lnTo>
                  <a:lnTo>
                    <a:pt x="91" y="229"/>
                  </a:lnTo>
                  <a:lnTo>
                    <a:pt x="88" y="229"/>
                  </a:lnTo>
                  <a:lnTo>
                    <a:pt x="88" y="231"/>
                  </a:lnTo>
                  <a:lnTo>
                    <a:pt x="86" y="232"/>
                  </a:lnTo>
                  <a:lnTo>
                    <a:pt x="85" y="232"/>
                  </a:lnTo>
                  <a:lnTo>
                    <a:pt x="86" y="234"/>
                  </a:lnTo>
                  <a:lnTo>
                    <a:pt x="85" y="235"/>
                  </a:lnTo>
                  <a:lnTo>
                    <a:pt x="83" y="235"/>
                  </a:lnTo>
                  <a:lnTo>
                    <a:pt x="80" y="234"/>
                  </a:lnTo>
                  <a:lnTo>
                    <a:pt x="79" y="234"/>
                  </a:lnTo>
                  <a:lnTo>
                    <a:pt x="76" y="234"/>
                  </a:lnTo>
                  <a:lnTo>
                    <a:pt x="73" y="231"/>
                  </a:lnTo>
                  <a:lnTo>
                    <a:pt x="73" y="228"/>
                  </a:lnTo>
                  <a:lnTo>
                    <a:pt x="71" y="226"/>
                  </a:lnTo>
                  <a:lnTo>
                    <a:pt x="70" y="226"/>
                  </a:lnTo>
                  <a:lnTo>
                    <a:pt x="68" y="225"/>
                  </a:lnTo>
                  <a:lnTo>
                    <a:pt x="67" y="225"/>
                  </a:lnTo>
                  <a:lnTo>
                    <a:pt x="58" y="217"/>
                  </a:lnTo>
                  <a:lnTo>
                    <a:pt x="47" y="219"/>
                  </a:lnTo>
                  <a:lnTo>
                    <a:pt x="47" y="220"/>
                  </a:lnTo>
                  <a:lnTo>
                    <a:pt x="45" y="220"/>
                  </a:lnTo>
                  <a:lnTo>
                    <a:pt x="43" y="220"/>
                  </a:lnTo>
                  <a:lnTo>
                    <a:pt x="43" y="222"/>
                  </a:lnTo>
                  <a:lnTo>
                    <a:pt x="37" y="225"/>
                  </a:lnTo>
                  <a:lnTo>
                    <a:pt x="36" y="223"/>
                  </a:lnTo>
                  <a:lnTo>
                    <a:pt x="33" y="225"/>
                  </a:lnTo>
                  <a:lnTo>
                    <a:pt x="27" y="228"/>
                  </a:lnTo>
                  <a:lnTo>
                    <a:pt x="25" y="226"/>
                  </a:lnTo>
                  <a:lnTo>
                    <a:pt x="24" y="226"/>
                  </a:lnTo>
                  <a:lnTo>
                    <a:pt x="22" y="225"/>
                  </a:lnTo>
                  <a:lnTo>
                    <a:pt x="21" y="225"/>
                  </a:lnTo>
                  <a:lnTo>
                    <a:pt x="21" y="220"/>
                  </a:lnTo>
                  <a:lnTo>
                    <a:pt x="12" y="213"/>
                  </a:lnTo>
                  <a:lnTo>
                    <a:pt x="12" y="211"/>
                  </a:lnTo>
                  <a:lnTo>
                    <a:pt x="9" y="211"/>
                  </a:lnTo>
                  <a:lnTo>
                    <a:pt x="10" y="210"/>
                  </a:lnTo>
                  <a:lnTo>
                    <a:pt x="6" y="210"/>
                  </a:lnTo>
                  <a:lnTo>
                    <a:pt x="1" y="204"/>
                  </a:lnTo>
                  <a:lnTo>
                    <a:pt x="0" y="204"/>
                  </a:lnTo>
                  <a:lnTo>
                    <a:pt x="0" y="202"/>
                  </a:lnTo>
                  <a:lnTo>
                    <a:pt x="3" y="187"/>
                  </a:lnTo>
                  <a:lnTo>
                    <a:pt x="4" y="174"/>
                  </a:lnTo>
                  <a:lnTo>
                    <a:pt x="4" y="165"/>
                  </a:lnTo>
                  <a:lnTo>
                    <a:pt x="6" y="158"/>
                  </a:lnTo>
                  <a:lnTo>
                    <a:pt x="7" y="156"/>
                  </a:lnTo>
                  <a:lnTo>
                    <a:pt x="9" y="156"/>
                  </a:lnTo>
                  <a:lnTo>
                    <a:pt x="9" y="158"/>
                  </a:lnTo>
                  <a:lnTo>
                    <a:pt x="10" y="158"/>
                  </a:lnTo>
                  <a:lnTo>
                    <a:pt x="12" y="158"/>
                  </a:lnTo>
                  <a:lnTo>
                    <a:pt x="13" y="156"/>
                  </a:lnTo>
                  <a:lnTo>
                    <a:pt x="12" y="155"/>
                  </a:lnTo>
                  <a:lnTo>
                    <a:pt x="10" y="152"/>
                  </a:lnTo>
                  <a:lnTo>
                    <a:pt x="7" y="150"/>
                  </a:lnTo>
                  <a:lnTo>
                    <a:pt x="6" y="147"/>
                  </a:lnTo>
                  <a:lnTo>
                    <a:pt x="4" y="146"/>
                  </a:lnTo>
                  <a:lnTo>
                    <a:pt x="6" y="132"/>
                  </a:lnTo>
                  <a:lnTo>
                    <a:pt x="4" y="128"/>
                  </a:lnTo>
                  <a:lnTo>
                    <a:pt x="4" y="125"/>
                  </a:lnTo>
                  <a:lnTo>
                    <a:pt x="4" y="124"/>
                  </a:lnTo>
                  <a:lnTo>
                    <a:pt x="4" y="122"/>
                  </a:lnTo>
                  <a:lnTo>
                    <a:pt x="4" y="121"/>
                  </a:lnTo>
                  <a:lnTo>
                    <a:pt x="3" y="110"/>
                  </a:lnTo>
                  <a:lnTo>
                    <a:pt x="1" y="107"/>
                  </a:lnTo>
                  <a:lnTo>
                    <a:pt x="1" y="104"/>
                  </a:lnTo>
                  <a:lnTo>
                    <a:pt x="1" y="101"/>
                  </a:lnTo>
                  <a:lnTo>
                    <a:pt x="4" y="97"/>
                  </a:lnTo>
                  <a:lnTo>
                    <a:pt x="1" y="94"/>
                  </a:lnTo>
                  <a:lnTo>
                    <a:pt x="3" y="94"/>
                  </a:lnTo>
                  <a:lnTo>
                    <a:pt x="4" y="95"/>
                  </a:lnTo>
                  <a:lnTo>
                    <a:pt x="7" y="91"/>
                  </a:lnTo>
                  <a:lnTo>
                    <a:pt x="7" y="92"/>
                  </a:lnTo>
                  <a:lnTo>
                    <a:pt x="9" y="92"/>
                  </a:lnTo>
                  <a:lnTo>
                    <a:pt x="9" y="91"/>
                  </a:lnTo>
                  <a:lnTo>
                    <a:pt x="7" y="89"/>
                  </a:lnTo>
                  <a:lnTo>
                    <a:pt x="9" y="86"/>
                  </a:lnTo>
                  <a:lnTo>
                    <a:pt x="9" y="85"/>
                  </a:lnTo>
                  <a:lnTo>
                    <a:pt x="10" y="82"/>
                  </a:lnTo>
                  <a:lnTo>
                    <a:pt x="10" y="79"/>
                  </a:lnTo>
                  <a:lnTo>
                    <a:pt x="10" y="75"/>
                  </a:lnTo>
                  <a:lnTo>
                    <a:pt x="10" y="69"/>
                  </a:lnTo>
                  <a:lnTo>
                    <a:pt x="10" y="67"/>
                  </a:lnTo>
                  <a:lnTo>
                    <a:pt x="9" y="66"/>
                  </a:lnTo>
                  <a:lnTo>
                    <a:pt x="7" y="60"/>
                  </a:lnTo>
                  <a:lnTo>
                    <a:pt x="4" y="49"/>
                  </a:lnTo>
                  <a:lnTo>
                    <a:pt x="6" y="45"/>
                  </a:lnTo>
                  <a:lnTo>
                    <a:pt x="13" y="43"/>
                  </a:lnTo>
                  <a:lnTo>
                    <a:pt x="16" y="43"/>
                  </a:lnTo>
                  <a:lnTo>
                    <a:pt x="24" y="39"/>
                  </a:lnTo>
                  <a:lnTo>
                    <a:pt x="27" y="36"/>
                  </a:lnTo>
                  <a:lnTo>
                    <a:pt x="31" y="30"/>
                  </a:lnTo>
                  <a:lnTo>
                    <a:pt x="36" y="25"/>
                  </a:lnTo>
                  <a:lnTo>
                    <a:pt x="40" y="21"/>
                  </a:lnTo>
                  <a:lnTo>
                    <a:pt x="45" y="18"/>
                  </a:lnTo>
                  <a:lnTo>
                    <a:pt x="50" y="17"/>
                  </a:lnTo>
                  <a:lnTo>
                    <a:pt x="53" y="17"/>
                  </a:lnTo>
                  <a:lnTo>
                    <a:pt x="56" y="15"/>
                  </a:lnTo>
                  <a:lnTo>
                    <a:pt x="59" y="15"/>
                  </a:lnTo>
                  <a:lnTo>
                    <a:pt x="67" y="12"/>
                  </a:lnTo>
                  <a:lnTo>
                    <a:pt x="67" y="14"/>
                  </a:lnTo>
                  <a:lnTo>
                    <a:pt x="68" y="11"/>
                  </a:lnTo>
                  <a:lnTo>
                    <a:pt x="74" y="9"/>
                  </a:lnTo>
                  <a:lnTo>
                    <a:pt x="76" y="11"/>
                  </a:lnTo>
                  <a:lnTo>
                    <a:pt x="77" y="9"/>
                  </a:lnTo>
                  <a:lnTo>
                    <a:pt x="77" y="8"/>
                  </a:lnTo>
                  <a:lnTo>
                    <a:pt x="82" y="6"/>
                  </a:lnTo>
                  <a:lnTo>
                    <a:pt x="85" y="6"/>
                  </a:lnTo>
                  <a:lnTo>
                    <a:pt x="88" y="5"/>
                  </a:lnTo>
                  <a:lnTo>
                    <a:pt x="89" y="6"/>
                  </a:lnTo>
                  <a:lnTo>
                    <a:pt x="94" y="5"/>
                  </a:lnTo>
                  <a:lnTo>
                    <a:pt x="104" y="2"/>
                  </a:lnTo>
                  <a:lnTo>
                    <a:pt x="114" y="2"/>
                  </a:lnTo>
                  <a:lnTo>
                    <a:pt x="117" y="0"/>
                  </a:lnTo>
                  <a:lnTo>
                    <a:pt x="123" y="0"/>
                  </a:lnTo>
                  <a:lnTo>
                    <a:pt x="126" y="5"/>
                  </a:lnTo>
                  <a:close/>
                </a:path>
              </a:pathLst>
            </a:custGeom>
            <a:solidFill>
              <a:schemeClr val="bg1"/>
            </a:solidFill>
            <a:ln w="9525">
              <a:noFill/>
              <a:round/>
              <a:headEnd/>
              <a:tailEnd/>
            </a:ln>
          </p:spPr>
          <p:txBody>
            <a:bodyPr/>
            <a:lstStyle/>
            <a:p>
              <a:endParaRPr lang="fr-FR"/>
            </a:p>
          </p:txBody>
        </p:sp>
        <p:sp>
          <p:nvSpPr>
            <p:cNvPr id="880653" name="Freeform 13"/>
            <p:cNvSpPr>
              <a:spLocks/>
            </p:cNvSpPr>
            <p:nvPr/>
          </p:nvSpPr>
          <p:spPr bwMode="auto">
            <a:xfrm>
              <a:off x="3928" y="1071"/>
              <a:ext cx="321" cy="281"/>
            </a:xfrm>
            <a:custGeom>
              <a:avLst/>
              <a:gdLst/>
              <a:ahLst/>
              <a:cxnLst>
                <a:cxn ang="0">
                  <a:pos x="160" y="75"/>
                </a:cxn>
                <a:cxn ang="0">
                  <a:pos x="189" y="79"/>
                </a:cxn>
                <a:cxn ang="0">
                  <a:pos x="184" y="92"/>
                </a:cxn>
                <a:cxn ang="0">
                  <a:pos x="187" y="112"/>
                </a:cxn>
                <a:cxn ang="0">
                  <a:pos x="211" y="124"/>
                </a:cxn>
                <a:cxn ang="0">
                  <a:pos x="229" y="131"/>
                </a:cxn>
                <a:cxn ang="0">
                  <a:pos x="247" y="131"/>
                </a:cxn>
                <a:cxn ang="0">
                  <a:pos x="263" y="129"/>
                </a:cxn>
                <a:cxn ang="0">
                  <a:pos x="278" y="134"/>
                </a:cxn>
                <a:cxn ang="0">
                  <a:pos x="288" y="118"/>
                </a:cxn>
                <a:cxn ang="0">
                  <a:pos x="288" y="137"/>
                </a:cxn>
                <a:cxn ang="0">
                  <a:pos x="291" y="156"/>
                </a:cxn>
                <a:cxn ang="0">
                  <a:pos x="307" y="165"/>
                </a:cxn>
                <a:cxn ang="0">
                  <a:pos x="324" y="170"/>
                </a:cxn>
                <a:cxn ang="0">
                  <a:pos x="339" y="189"/>
                </a:cxn>
                <a:cxn ang="0">
                  <a:pos x="352" y="192"/>
                </a:cxn>
                <a:cxn ang="0">
                  <a:pos x="333" y="211"/>
                </a:cxn>
                <a:cxn ang="0">
                  <a:pos x="345" y="225"/>
                </a:cxn>
                <a:cxn ang="0">
                  <a:pos x="346" y="241"/>
                </a:cxn>
                <a:cxn ang="0">
                  <a:pos x="355" y="245"/>
                </a:cxn>
                <a:cxn ang="0">
                  <a:pos x="374" y="259"/>
                </a:cxn>
                <a:cxn ang="0">
                  <a:pos x="367" y="274"/>
                </a:cxn>
                <a:cxn ang="0">
                  <a:pos x="359" y="287"/>
                </a:cxn>
                <a:cxn ang="0">
                  <a:pos x="359" y="306"/>
                </a:cxn>
                <a:cxn ang="0">
                  <a:pos x="352" y="318"/>
                </a:cxn>
                <a:cxn ang="0">
                  <a:pos x="334" y="318"/>
                </a:cxn>
                <a:cxn ang="0">
                  <a:pos x="309" y="326"/>
                </a:cxn>
                <a:cxn ang="0">
                  <a:pos x="300" y="326"/>
                </a:cxn>
                <a:cxn ang="0">
                  <a:pos x="302" y="311"/>
                </a:cxn>
                <a:cxn ang="0">
                  <a:pos x="285" y="321"/>
                </a:cxn>
                <a:cxn ang="0">
                  <a:pos x="278" y="314"/>
                </a:cxn>
                <a:cxn ang="0">
                  <a:pos x="275" y="297"/>
                </a:cxn>
                <a:cxn ang="0">
                  <a:pos x="264" y="305"/>
                </a:cxn>
                <a:cxn ang="0">
                  <a:pos x="239" y="299"/>
                </a:cxn>
                <a:cxn ang="0">
                  <a:pos x="232" y="290"/>
                </a:cxn>
                <a:cxn ang="0">
                  <a:pos x="214" y="290"/>
                </a:cxn>
                <a:cxn ang="0">
                  <a:pos x="193" y="299"/>
                </a:cxn>
                <a:cxn ang="0">
                  <a:pos x="193" y="286"/>
                </a:cxn>
                <a:cxn ang="0">
                  <a:pos x="214" y="272"/>
                </a:cxn>
                <a:cxn ang="0">
                  <a:pos x="196" y="257"/>
                </a:cxn>
                <a:cxn ang="0">
                  <a:pos x="186" y="265"/>
                </a:cxn>
                <a:cxn ang="0">
                  <a:pos x="180" y="263"/>
                </a:cxn>
                <a:cxn ang="0">
                  <a:pos x="159" y="265"/>
                </a:cxn>
                <a:cxn ang="0">
                  <a:pos x="140" y="271"/>
                </a:cxn>
                <a:cxn ang="0">
                  <a:pos x="128" y="268"/>
                </a:cxn>
                <a:cxn ang="0">
                  <a:pos x="119" y="260"/>
                </a:cxn>
                <a:cxn ang="0">
                  <a:pos x="110" y="247"/>
                </a:cxn>
                <a:cxn ang="0">
                  <a:pos x="92" y="235"/>
                </a:cxn>
                <a:cxn ang="0">
                  <a:pos x="85" y="232"/>
                </a:cxn>
                <a:cxn ang="0">
                  <a:pos x="70" y="226"/>
                </a:cxn>
                <a:cxn ang="0">
                  <a:pos x="36" y="223"/>
                </a:cxn>
                <a:cxn ang="0">
                  <a:pos x="9" y="211"/>
                </a:cxn>
                <a:cxn ang="0">
                  <a:pos x="7" y="156"/>
                </a:cxn>
                <a:cxn ang="0">
                  <a:pos x="4" y="146"/>
                </a:cxn>
                <a:cxn ang="0">
                  <a:pos x="1" y="101"/>
                </a:cxn>
                <a:cxn ang="0">
                  <a:pos x="9" y="86"/>
                </a:cxn>
                <a:cxn ang="0">
                  <a:pos x="6" y="45"/>
                </a:cxn>
                <a:cxn ang="0">
                  <a:pos x="53" y="17"/>
                </a:cxn>
                <a:cxn ang="0">
                  <a:pos x="82" y="6"/>
                </a:cxn>
              </a:cxnLst>
              <a:rect l="0" t="0" r="r" b="b"/>
              <a:pathLst>
                <a:path w="376" h="330">
                  <a:moveTo>
                    <a:pt x="144" y="42"/>
                  </a:moveTo>
                  <a:lnTo>
                    <a:pt x="144" y="43"/>
                  </a:lnTo>
                  <a:lnTo>
                    <a:pt x="146" y="48"/>
                  </a:lnTo>
                  <a:lnTo>
                    <a:pt x="147" y="54"/>
                  </a:lnTo>
                  <a:lnTo>
                    <a:pt x="150" y="55"/>
                  </a:lnTo>
                  <a:lnTo>
                    <a:pt x="150" y="63"/>
                  </a:lnTo>
                  <a:lnTo>
                    <a:pt x="153" y="67"/>
                  </a:lnTo>
                  <a:lnTo>
                    <a:pt x="156" y="70"/>
                  </a:lnTo>
                  <a:lnTo>
                    <a:pt x="157" y="72"/>
                  </a:lnTo>
                  <a:lnTo>
                    <a:pt x="160" y="75"/>
                  </a:lnTo>
                  <a:lnTo>
                    <a:pt x="162" y="76"/>
                  </a:lnTo>
                  <a:lnTo>
                    <a:pt x="165" y="79"/>
                  </a:lnTo>
                  <a:lnTo>
                    <a:pt x="169" y="77"/>
                  </a:lnTo>
                  <a:lnTo>
                    <a:pt x="169" y="80"/>
                  </a:lnTo>
                  <a:lnTo>
                    <a:pt x="174" y="79"/>
                  </a:lnTo>
                  <a:lnTo>
                    <a:pt x="183" y="79"/>
                  </a:lnTo>
                  <a:lnTo>
                    <a:pt x="189" y="82"/>
                  </a:lnTo>
                  <a:lnTo>
                    <a:pt x="189" y="80"/>
                  </a:lnTo>
                  <a:lnTo>
                    <a:pt x="187" y="80"/>
                  </a:lnTo>
                  <a:lnTo>
                    <a:pt x="189" y="79"/>
                  </a:lnTo>
                  <a:lnTo>
                    <a:pt x="195" y="82"/>
                  </a:lnTo>
                  <a:lnTo>
                    <a:pt x="195" y="80"/>
                  </a:lnTo>
                  <a:lnTo>
                    <a:pt x="196" y="82"/>
                  </a:lnTo>
                  <a:lnTo>
                    <a:pt x="196" y="83"/>
                  </a:lnTo>
                  <a:lnTo>
                    <a:pt x="198" y="83"/>
                  </a:lnTo>
                  <a:lnTo>
                    <a:pt x="198" y="85"/>
                  </a:lnTo>
                  <a:lnTo>
                    <a:pt x="196" y="85"/>
                  </a:lnTo>
                  <a:lnTo>
                    <a:pt x="190" y="88"/>
                  </a:lnTo>
                  <a:lnTo>
                    <a:pt x="189" y="88"/>
                  </a:lnTo>
                  <a:lnTo>
                    <a:pt x="184" y="92"/>
                  </a:lnTo>
                  <a:lnTo>
                    <a:pt x="181" y="92"/>
                  </a:lnTo>
                  <a:lnTo>
                    <a:pt x="181" y="94"/>
                  </a:lnTo>
                  <a:lnTo>
                    <a:pt x="181" y="95"/>
                  </a:lnTo>
                  <a:lnTo>
                    <a:pt x="183" y="97"/>
                  </a:lnTo>
                  <a:lnTo>
                    <a:pt x="184" y="98"/>
                  </a:lnTo>
                  <a:lnTo>
                    <a:pt x="184" y="100"/>
                  </a:lnTo>
                  <a:lnTo>
                    <a:pt x="189" y="104"/>
                  </a:lnTo>
                  <a:lnTo>
                    <a:pt x="189" y="103"/>
                  </a:lnTo>
                  <a:lnTo>
                    <a:pt x="193" y="107"/>
                  </a:lnTo>
                  <a:lnTo>
                    <a:pt x="187" y="112"/>
                  </a:lnTo>
                  <a:lnTo>
                    <a:pt x="190" y="115"/>
                  </a:lnTo>
                  <a:lnTo>
                    <a:pt x="192" y="116"/>
                  </a:lnTo>
                  <a:lnTo>
                    <a:pt x="196" y="112"/>
                  </a:lnTo>
                  <a:lnTo>
                    <a:pt x="198" y="116"/>
                  </a:lnTo>
                  <a:lnTo>
                    <a:pt x="199" y="116"/>
                  </a:lnTo>
                  <a:lnTo>
                    <a:pt x="199" y="118"/>
                  </a:lnTo>
                  <a:lnTo>
                    <a:pt x="201" y="118"/>
                  </a:lnTo>
                  <a:lnTo>
                    <a:pt x="202" y="121"/>
                  </a:lnTo>
                  <a:lnTo>
                    <a:pt x="208" y="122"/>
                  </a:lnTo>
                  <a:lnTo>
                    <a:pt x="211" y="124"/>
                  </a:lnTo>
                  <a:lnTo>
                    <a:pt x="212" y="127"/>
                  </a:lnTo>
                  <a:lnTo>
                    <a:pt x="214" y="127"/>
                  </a:lnTo>
                  <a:lnTo>
                    <a:pt x="217" y="129"/>
                  </a:lnTo>
                  <a:lnTo>
                    <a:pt x="218" y="128"/>
                  </a:lnTo>
                  <a:lnTo>
                    <a:pt x="226" y="125"/>
                  </a:lnTo>
                  <a:lnTo>
                    <a:pt x="226" y="127"/>
                  </a:lnTo>
                  <a:lnTo>
                    <a:pt x="227" y="128"/>
                  </a:lnTo>
                  <a:lnTo>
                    <a:pt x="227" y="129"/>
                  </a:lnTo>
                  <a:lnTo>
                    <a:pt x="229" y="129"/>
                  </a:lnTo>
                  <a:lnTo>
                    <a:pt x="229" y="131"/>
                  </a:lnTo>
                  <a:lnTo>
                    <a:pt x="235" y="128"/>
                  </a:lnTo>
                  <a:lnTo>
                    <a:pt x="236" y="129"/>
                  </a:lnTo>
                  <a:lnTo>
                    <a:pt x="236" y="128"/>
                  </a:lnTo>
                  <a:lnTo>
                    <a:pt x="238" y="128"/>
                  </a:lnTo>
                  <a:lnTo>
                    <a:pt x="239" y="127"/>
                  </a:lnTo>
                  <a:lnTo>
                    <a:pt x="241" y="129"/>
                  </a:lnTo>
                  <a:lnTo>
                    <a:pt x="244" y="128"/>
                  </a:lnTo>
                  <a:lnTo>
                    <a:pt x="245" y="128"/>
                  </a:lnTo>
                  <a:lnTo>
                    <a:pt x="245" y="131"/>
                  </a:lnTo>
                  <a:lnTo>
                    <a:pt x="247" y="131"/>
                  </a:lnTo>
                  <a:lnTo>
                    <a:pt x="247" y="132"/>
                  </a:lnTo>
                  <a:lnTo>
                    <a:pt x="248" y="132"/>
                  </a:lnTo>
                  <a:lnTo>
                    <a:pt x="253" y="131"/>
                  </a:lnTo>
                  <a:lnTo>
                    <a:pt x="258" y="131"/>
                  </a:lnTo>
                  <a:lnTo>
                    <a:pt x="258" y="128"/>
                  </a:lnTo>
                  <a:lnTo>
                    <a:pt x="258" y="127"/>
                  </a:lnTo>
                  <a:lnTo>
                    <a:pt x="260" y="127"/>
                  </a:lnTo>
                  <a:lnTo>
                    <a:pt x="260" y="128"/>
                  </a:lnTo>
                  <a:lnTo>
                    <a:pt x="263" y="128"/>
                  </a:lnTo>
                  <a:lnTo>
                    <a:pt x="263" y="129"/>
                  </a:lnTo>
                  <a:lnTo>
                    <a:pt x="267" y="129"/>
                  </a:lnTo>
                  <a:lnTo>
                    <a:pt x="270" y="131"/>
                  </a:lnTo>
                  <a:lnTo>
                    <a:pt x="269" y="132"/>
                  </a:lnTo>
                  <a:lnTo>
                    <a:pt x="270" y="135"/>
                  </a:lnTo>
                  <a:lnTo>
                    <a:pt x="272" y="135"/>
                  </a:lnTo>
                  <a:lnTo>
                    <a:pt x="273" y="137"/>
                  </a:lnTo>
                  <a:lnTo>
                    <a:pt x="275" y="138"/>
                  </a:lnTo>
                  <a:lnTo>
                    <a:pt x="276" y="137"/>
                  </a:lnTo>
                  <a:lnTo>
                    <a:pt x="276" y="135"/>
                  </a:lnTo>
                  <a:lnTo>
                    <a:pt x="278" y="134"/>
                  </a:lnTo>
                  <a:lnTo>
                    <a:pt x="278" y="132"/>
                  </a:lnTo>
                  <a:lnTo>
                    <a:pt x="276" y="129"/>
                  </a:lnTo>
                  <a:lnTo>
                    <a:pt x="279" y="131"/>
                  </a:lnTo>
                  <a:lnTo>
                    <a:pt x="278" y="128"/>
                  </a:lnTo>
                  <a:lnTo>
                    <a:pt x="284" y="129"/>
                  </a:lnTo>
                  <a:lnTo>
                    <a:pt x="285" y="128"/>
                  </a:lnTo>
                  <a:lnTo>
                    <a:pt x="278" y="122"/>
                  </a:lnTo>
                  <a:lnTo>
                    <a:pt x="279" y="121"/>
                  </a:lnTo>
                  <a:lnTo>
                    <a:pt x="281" y="118"/>
                  </a:lnTo>
                  <a:lnTo>
                    <a:pt x="288" y="118"/>
                  </a:lnTo>
                  <a:lnTo>
                    <a:pt x="290" y="116"/>
                  </a:lnTo>
                  <a:lnTo>
                    <a:pt x="294" y="119"/>
                  </a:lnTo>
                  <a:lnTo>
                    <a:pt x="296" y="119"/>
                  </a:lnTo>
                  <a:lnTo>
                    <a:pt x="302" y="127"/>
                  </a:lnTo>
                  <a:lnTo>
                    <a:pt x="303" y="128"/>
                  </a:lnTo>
                  <a:lnTo>
                    <a:pt x="303" y="129"/>
                  </a:lnTo>
                  <a:lnTo>
                    <a:pt x="299" y="131"/>
                  </a:lnTo>
                  <a:lnTo>
                    <a:pt x="297" y="129"/>
                  </a:lnTo>
                  <a:lnTo>
                    <a:pt x="293" y="134"/>
                  </a:lnTo>
                  <a:lnTo>
                    <a:pt x="288" y="137"/>
                  </a:lnTo>
                  <a:lnTo>
                    <a:pt x="285" y="144"/>
                  </a:lnTo>
                  <a:lnTo>
                    <a:pt x="285" y="146"/>
                  </a:lnTo>
                  <a:lnTo>
                    <a:pt x="290" y="146"/>
                  </a:lnTo>
                  <a:lnTo>
                    <a:pt x="290" y="149"/>
                  </a:lnTo>
                  <a:lnTo>
                    <a:pt x="291" y="149"/>
                  </a:lnTo>
                  <a:lnTo>
                    <a:pt x="291" y="152"/>
                  </a:lnTo>
                  <a:lnTo>
                    <a:pt x="290" y="152"/>
                  </a:lnTo>
                  <a:lnTo>
                    <a:pt x="291" y="153"/>
                  </a:lnTo>
                  <a:lnTo>
                    <a:pt x="290" y="155"/>
                  </a:lnTo>
                  <a:lnTo>
                    <a:pt x="291" y="156"/>
                  </a:lnTo>
                  <a:lnTo>
                    <a:pt x="287" y="156"/>
                  </a:lnTo>
                  <a:lnTo>
                    <a:pt x="288" y="159"/>
                  </a:lnTo>
                  <a:lnTo>
                    <a:pt x="288" y="164"/>
                  </a:lnTo>
                  <a:lnTo>
                    <a:pt x="291" y="164"/>
                  </a:lnTo>
                  <a:lnTo>
                    <a:pt x="294" y="164"/>
                  </a:lnTo>
                  <a:lnTo>
                    <a:pt x="303" y="162"/>
                  </a:lnTo>
                  <a:lnTo>
                    <a:pt x="307" y="161"/>
                  </a:lnTo>
                  <a:lnTo>
                    <a:pt x="307" y="162"/>
                  </a:lnTo>
                  <a:lnTo>
                    <a:pt x="309" y="162"/>
                  </a:lnTo>
                  <a:lnTo>
                    <a:pt x="307" y="165"/>
                  </a:lnTo>
                  <a:lnTo>
                    <a:pt x="306" y="168"/>
                  </a:lnTo>
                  <a:lnTo>
                    <a:pt x="307" y="168"/>
                  </a:lnTo>
                  <a:lnTo>
                    <a:pt x="307" y="170"/>
                  </a:lnTo>
                  <a:lnTo>
                    <a:pt x="307" y="173"/>
                  </a:lnTo>
                  <a:lnTo>
                    <a:pt x="310" y="173"/>
                  </a:lnTo>
                  <a:lnTo>
                    <a:pt x="312" y="171"/>
                  </a:lnTo>
                  <a:lnTo>
                    <a:pt x="313" y="173"/>
                  </a:lnTo>
                  <a:lnTo>
                    <a:pt x="316" y="171"/>
                  </a:lnTo>
                  <a:lnTo>
                    <a:pt x="322" y="168"/>
                  </a:lnTo>
                  <a:lnTo>
                    <a:pt x="324" y="170"/>
                  </a:lnTo>
                  <a:lnTo>
                    <a:pt x="325" y="170"/>
                  </a:lnTo>
                  <a:lnTo>
                    <a:pt x="328" y="171"/>
                  </a:lnTo>
                  <a:lnTo>
                    <a:pt x="336" y="176"/>
                  </a:lnTo>
                  <a:lnTo>
                    <a:pt x="337" y="177"/>
                  </a:lnTo>
                  <a:lnTo>
                    <a:pt x="340" y="179"/>
                  </a:lnTo>
                  <a:lnTo>
                    <a:pt x="337" y="182"/>
                  </a:lnTo>
                  <a:lnTo>
                    <a:pt x="337" y="183"/>
                  </a:lnTo>
                  <a:lnTo>
                    <a:pt x="336" y="187"/>
                  </a:lnTo>
                  <a:lnTo>
                    <a:pt x="336" y="189"/>
                  </a:lnTo>
                  <a:lnTo>
                    <a:pt x="339" y="189"/>
                  </a:lnTo>
                  <a:lnTo>
                    <a:pt x="337" y="190"/>
                  </a:lnTo>
                  <a:lnTo>
                    <a:pt x="339" y="192"/>
                  </a:lnTo>
                  <a:lnTo>
                    <a:pt x="343" y="192"/>
                  </a:lnTo>
                  <a:lnTo>
                    <a:pt x="345" y="189"/>
                  </a:lnTo>
                  <a:lnTo>
                    <a:pt x="349" y="186"/>
                  </a:lnTo>
                  <a:lnTo>
                    <a:pt x="351" y="187"/>
                  </a:lnTo>
                  <a:lnTo>
                    <a:pt x="349" y="190"/>
                  </a:lnTo>
                  <a:lnTo>
                    <a:pt x="351" y="190"/>
                  </a:lnTo>
                  <a:lnTo>
                    <a:pt x="352" y="190"/>
                  </a:lnTo>
                  <a:lnTo>
                    <a:pt x="352" y="192"/>
                  </a:lnTo>
                  <a:lnTo>
                    <a:pt x="349" y="198"/>
                  </a:lnTo>
                  <a:lnTo>
                    <a:pt x="345" y="198"/>
                  </a:lnTo>
                  <a:lnTo>
                    <a:pt x="340" y="204"/>
                  </a:lnTo>
                  <a:lnTo>
                    <a:pt x="337" y="205"/>
                  </a:lnTo>
                  <a:lnTo>
                    <a:pt x="336" y="205"/>
                  </a:lnTo>
                  <a:lnTo>
                    <a:pt x="334" y="207"/>
                  </a:lnTo>
                  <a:lnTo>
                    <a:pt x="333" y="205"/>
                  </a:lnTo>
                  <a:lnTo>
                    <a:pt x="331" y="207"/>
                  </a:lnTo>
                  <a:lnTo>
                    <a:pt x="331" y="211"/>
                  </a:lnTo>
                  <a:lnTo>
                    <a:pt x="333" y="211"/>
                  </a:lnTo>
                  <a:lnTo>
                    <a:pt x="333" y="213"/>
                  </a:lnTo>
                  <a:lnTo>
                    <a:pt x="333" y="214"/>
                  </a:lnTo>
                  <a:lnTo>
                    <a:pt x="333" y="216"/>
                  </a:lnTo>
                  <a:lnTo>
                    <a:pt x="334" y="214"/>
                  </a:lnTo>
                  <a:lnTo>
                    <a:pt x="334" y="217"/>
                  </a:lnTo>
                  <a:lnTo>
                    <a:pt x="336" y="219"/>
                  </a:lnTo>
                  <a:lnTo>
                    <a:pt x="336" y="220"/>
                  </a:lnTo>
                  <a:lnTo>
                    <a:pt x="340" y="222"/>
                  </a:lnTo>
                  <a:lnTo>
                    <a:pt x="342" y="226"/>
                  </a:lnTo>
                  <a:lnTo>
                    <a:pt x="345" y="225"/>
                  </a:lnTo>
                  <a:lnTo>
                    <a:pt x="346" y="226"/>
                  </a:lnTo>
                  <a:lnTo>
                    <a:pt x="346" y="228"/>
                  </a:lnTo>
                  <a:lnTo>
                    <a:pt x="348" y="229"/>
                  </a:lnTo>
                  <a:lnTo>
                    <a:pt x="349" y="232"/>
                  </a:lnTo>
                  <a:lnTo>
                    <a:pt x="351" y="232"/>
                  </a:lnTo>
                  <a:lnTo>
                    <a:pt x="351" y="234"/>
                  </a:lnTo>
                  <a:lnTo>
                    <a:pt x="354" y="236"/>
                  </a:lnTo>
                  <a:lnTo>
                    <a:pt x="352" y="238"/>
                  </a:lnTo>
                  <a:lnTo>
                    <a:pt x="348" y="236"/>
                  </a:lnTo>
                  <a:lnTo>
                    <a:pt x="346" y="241"/>
                  </a:lnTo>
                  <a:lnTo>
                    <a:pt x="342" y="241"/>
                  </a:lnTo>
                  <a:lnTo>
                    <a:pt x="337" y="242"/>
                  </a:lnTo>
                  <a:lnTo>
                    <a:pt x="337" y="245"/>
                  </a:lnTo>
                  <a:lnTo>
                    <a:pt x="336" y="247"/>
                  </a:lnTo>
                  <a:lnTo>
                    <a:pt x="339" y="248"/>
                  </a:lnTo>
                  <a:lnTo>
                    <a:pt x="345" y="244"/>
                  </a:lnTo>
                  <a:lnTo>
                    <a:pt x="348" y="245"/>
                  </a:lnTo>
                  <a:lnTo>
                    <a:pt x="352" y="245"/>
                  </a:lnTo>
                  <a:lnTo>
                    <a:pt x="354" y="245"/>
                  </a:lnTo>
                  <a:lnTo>
                    <a:pt x="355" y="245"/>
                  </a:lnTo>
                  <a:lnTo>
                    <a:pt x="367" y="248"/>
                  </a:lnTo>
                  <a:lnTo>
                    <a:pt x="367" y="250"/>
                  </a:lnTo>
                  <a:lnTo>
                    <a:pt x="368" y="251"/>
                  </a:lnTo>
                  <a:lnTo>
                    <a:pt x="367" y="254"/>
                  </a:lnTo>
                  <a:lnTo>
                    <a:pt x="368" y="254"/>
                  </a:lnTo>
                  <a:lnTo>
                    <a:pt x="370" y="254"/>
                  </a:lnTo>
                  <a:lnTo>
                    <a:pt x="370" y="256"/>
                  </a:lnTo>
                  <a:lnTo>
                    <a:pt x="373" y="254"/>
                  </a:lnTo>
                  <a:lnTo>
                    <a:pt x="374" y="256"/>
                  </a:lnTo>
                  <a:lnTo>
                    <a:pt x="374" y="259"/>
                  </a:lnTo>
                  <a:lnTo>
                    <a:pt x="376" y="257"/>
                  </a:lnTo>
                  <a:lnTo>
                    <a:pt x="376" y="260"/>
                  </a:lnTo>
                  <a:lnTo>
                    <a:pt x="374" y="260"/>
                  </a:lnTo>
                  <a:lnTo>
                    <a:pt x="374" y="263"/>
                  </a:lnTo>
                  <a:lnTo>
                    <a:pt x="370" y="263"/>
                  </a:lnTo>
                  <a:lnTo>
                    <a:pt x="367" y="266"/>
                  </a:lnTo>
                  <a:lnTo>
                    <a:pt x="365" y="265"/>
                  </a:lnTo>
                  <a:lnTo>
                    <a:pt x="364" y="269"/>
                  </a:lnTo>
                  <a:lnTo>
                    <a:pt x="368" y="271"/>
                  </a:lnTo>
                  <a:lnTo>
                    <a:pt x="367" y="274"/>
                  </a:lnTo>
                  <a:lnTo>
                    <a:pt x="368" y="274"/>
                  </a:lnTo>
                  <a:lnTo>
                    <a:pt x="370" y="275"/>
                  </a:lnTo>
                  <a:lnTo>
                    <a:pt x="367" y="278"/>
                  </a:lnTo>
                  <a:lnTo>
                    <a:pt x="365" y="281"/>
                  </a:lnTo>
                  <a:lnTo>
                    <a:pt x="364" y="281"/>
                  </a:lnTo>
                  <a:lnTo>
                    <a:pt x="361" y="281"/>
                  </a:lnTo>
                  <a:lnTo>
                    <a:pt x="361" y="283"/>
                  </a:lnTo>
                  <a:lnTo>
                    <a:pt x="359" y="281"/>
                  </a:lnTo>
                  <a:lnTo>
                    <a:pt x="357" y="283"/>
                  </a:lnTo>
                  <a:lnTo>
                    <a:pt x="359" y="287"/>
                  </a:lnTo>
                  <a:lnTo>
                    <a:pt x="362" y="288"/>
                  </a:lnTo>
                  <a:lnTo>
                    <a:pt x="362" y="290"/>
                  </a:lnTo>
                  <a:lnTo>
                    <a:pt x="362" y="291"/>
                  </a:lnTo>
                  <a:lnTo>
                    <a:pt x="355" y="296"/>
                  </a:lnTo>
                  <a:lnTo>
                    <a:pt x="355" y="299"/>
                  </a:lnTo>
                  <a:lnTo>
                    <a:pt x="358" y="297"/>
                  </a:lnTo>
                  <a:lnTo>
                    <a:pt x="358" y="302"/>
                  </a:lnTo>
                  <a:lnTo>
                    <a:pt x="359" y="300"/>
                  </a:lnTo>
                  <a:lnTo>
                    <a:pt x="359" y="303"/>
                  </a:lnTo>
                  <a:lnTo>
                    <a:pt x="359" y="306"/>
                  </a:lnTo>
                  <a:lnTo>
                    <a:pt x="358" y="308"/>
                  </a:lnTo>
                  <a:lnTo>
                    <a:pt x="358" y="309"/>
                  </a:lnTo>
                  <a:lnTo>
                    <a:pt x="357" y="309"/>
                  </a:lnTo>
                  <a:lnTo>
                    <a:pt x="354" y="309"/>
                  </a:lnTo>
                  <a:lnTo>
                    <a:pt x="354" y="311"/>
                  </a:lnTo>
                  <a:lnTo>
                    <a:pt x="355" y="311"/>
                  </a:lnTo>
                  <a:lnTo>
                    <a:pt x="357" y="314"/>
                  </a:lnTo>
                  <a:lnTo>
                    <a:pt x="354" y="314"/>
                  </a:lnTo>
                  <a:lnTo>
                    <a:pt x="354" y="315"/>
                  </a:lnTo>
                  <a:lnTo>
                    <a:pt x="352" y="318"/>
                  </a:lnTo>
                  <a:lnTo>
                    <a:pt x="355" y="318"/>
                  </a:lnTo>
                  <a:lnTo>
                    <a:pt x="352" y="321"/>
                  </a:lnTo>
                  <a:lnTo>
                    <a:pt x="351" y="321"/>
                  </a:lnTo>
                  <a:lnTo>
                    <a:pt x="348" y="320"/>
                  </a:lnTo>
                  <a:lnTo>
                    <a:pt x="342" y="318"/>
                  </a:lnTo>
                  <a:lnTo>
                    <a:pt x="342" y="317"/>
                  </a:lnTo>
                  <a:lnTo>
                    <a:pt x="339" y="318"/>
                  </a:lnTo>
                  <a:lnTo>
                    <a:pt x="339" y="317"/>
                  </a:lnTo>
                  <a:lnTo>
                    <a:pt x="337" y="317"/>
                  </a:lnTo>
                  <a:lnTo>
                    <a:pt x="334" y="318"/>
                  </a:lnTo>
                  <a:lnTo>
                    <a:pt x="327" y="323"/>
                  </a:lnTo>
                  <a:lnTo>
                    <a:pt x="327" y="321"/>
                  </a:lnTo>
                  <a:lnTo>
                    <a:pt x="321" y="318"/>
                  </a:lnTo>
                  <a:lnTo>
                    <a:pt x="319" y="320"/>
                  </a:lnTo>
                  <a:lnTo>
                    <a:pt x="318" y="323"/>
                  </a:lnTo>
                  <a:lnTo>
                    <a:pt x="316" y="323"/>
                  </a:lnTo>
                  <a:lnTo>
                    <a:pt x="316" y="320"/>
                  </a:lnTo>
                  <a:lnTo>
                    <a:pt x="313" y="324"/>
                  </a:lnTo>
                  <a:lnTo>
                    <a:pt x="310" y="324"/>
                  </a:lnTo>
                  <a:lnTo>
                    <a:pt x="309" y="326"/>
                  </a:lnTo>
                  <a:lnTo>
                    <a:pt x="306" y="326"/>
                  </a:lnTo>
                  <a:lnTo>
                    <a:pt x="306" y="329"/>
                  </a:lnTo>
                  <a:lnTo>
                    <a:pt x="305" y="330"/>
                  </a:lnTo>
                  <a:lnTo>
                    <a:pt x="305" y="329"/>
                  </a:lnTo>
                  <a:lnTo>
                    <a:pt x="303" y="330"/>
                  </a:lnTo>
                  <a:lnTo>
                    <a:pt x="303" y="329"/>
                  </a:lnTo>
                  <a:lnTo>
                    <a:pt x="302" y="329"/>
                  </a:lnTo>
                  <a:lnTo>
                    <a:pt x="302" y="327"/>
                  </a:lnTo>
                  <a:lnTo>
                    <a:pt x="299" y="327"/>
                  </a:lnTo>
                  <a:lnTo>
                    <a:pt x="300" y="326"/>
                  </a:lnTo>
                  <a:lnTo>
                    <a:pt x="300" y="324"/>
                  </a:lnTo>
                  <a:lnTo>
                    <a:pt x="302" y="326"/>
                  </a:lnTo>
                  <a:lnTo>
                    <a:pt x="305" y="326"/>
                  </a:lnTo>
                  <a:lnTo>
                    <a:pt x="305" y="324"/>
                  </a:lnTo>
                  <a:lnTo>
                    <a:pt x="306" y="321"/>
                  </a:lnTo>
                  <a:lnTo>
                    <a:pt x="303" y="318"/>
                  </a:lnTo>
                  <a:lnTo>
                    <a:pt x="303" y="317"/>
                  </a:lnTo>
                  <a:lnTo>
                    <a:pt x="300" y="315"/>
                  </a:lnTo>
                  <a:lnTo>
                    <a:pt x="300" y="314"/>
                  </a:lnTo>
                  <a:lnTo>
                    <a:pt x="302" y="311"/>
                  </a:lnTo>
                  <a:lnTo>
                    <a:pt x="300" y="309"/>
                  </a:lnTo>
                  <a:lnTo>
                    <a:pt x="297" y="312"/>
                  </a:lnTo>
                  <a:lnTo>
                    <a:pt x="296" y="312"/>
                  </a:lnTo>
                  <a:lnTo>
                    <a:pt x="296" y="314"/>
                  </a:lnTo>
                  <a:lnTo>
                    <a:pt x="294" y="315"/>
                  </a:lnTo>
                  <a:lnTo>
                    <a:pt x="293" y="314"/>
                  </a:lnTo>
                  <a:lnTo>
                    <a:pt x="291" y="315"/>
                  </a:lnTo>
                  <a:lnTo>
                    <a:pt x="290" y="317"/>
                  </a:lnTo>
                  <a:lnTo>
                    <a:pt x="290" y="315"/>
                  </a:lnTo>
                  <a:lnTo>
                    <a:pt x="285" y="321"/>
                  </a:lnTo>
                  <a:lnTo>
                    <a:pt x="284" y="320"/>
                  </a:lnTo>
                  <a:lnTo>
                    <a:pt x="282" y="321"/>
                  </a:lnTo>
                  <a:lnTo>
                    <a:pt x="279" y="324"/>
                  </a:lnTo>
                  <a:lnTo>
                    <a:pt x="279" y="323"/>
                  </a:lnTo>
                  <a:lnTo>
                    <a:pt x="278" y="323"/>
                  </a:lnTo>
                  <a:lnTo>
                    <a:pt x="275" y="321"/>
                  </a:lnTo>
                  <a:lnTo>
                    <a:pt x="276" y="318"/>
                  </a:lnTo>
                  <a:lnTo>
                    <a:pt x="278" y="315"/>
                  </a:lnTo>
                  <a:lnTo>
                    <a:pt x="279" y="314"/>
                  </a:lnTo>
                  <a:lnTo>
                    <a:pt x="278" y="314"/>
                  </a:lnTo>
                  <a:lnTo>
                    <a:pt x="279" y="311"/>
                  </a:lnTo>
                  <a:lnTo>
                    <a:pt x="281" y="311"/>
                  </a:lnTo>
                  <a:lnTo>
                    <a:pt x="281" y="309"/>
                  </a:lnTo>
                  <a:lnTo>
                    <a:pt x="282" y="308"/>
                  </a:lnTo>
                  <a:lnTo>
                    <a:pt x="284" y="306"/>
                  </a:lnTo>
                  <a:lnTo>
                    <a:pt x="282" y="305"/>
                  </a:lnTo>
                  <a:lnTo>
                    <a:pt x="284" y="299"/>
                  </a:lnTo>
                  <a:lnTo>
                    <a:pt x="282" y="297"/>
                  </a:lnTo>
                  <a:lnTo>
                    <a:pt x="279" y="300"/>
                  </a:lnTo>
                  <a:lnTo>
                    <a:pt x="275" y="297"/>
                  </a:lnTo>
                  <a:lnTo>
                    <a:pt x="272" y="294"/>
                  </a:lnTo>
                  <a:lnTo>
                    <a:pt x="270" y="294"/>
                  </a:lnTo>
                  <a:lnTo>
                    <a:pt x="266" y="293"/>
                  </a:lnTo>
                  <a:lnTo>
                    <a:pt x="266" y="294"/>
                  </a:lnTo>
                  <a:lnTo>
                    <a:pt x="267" y="297"/>
                  </a:lnTo>
                  <a:lnTo>
                    <a:pt x="266" y="297"/>
                  </a:lnTo>
                  <a:lnTo>
                    <a:pt x="267" y="300"/>
                  </a:lnTo>
                  <a:lnTo>
                    <a:pt x="266" y="300"/>
                  </a:lnTo>
                  <a:lnTo>
                    <a:pt x="263" y="302"/>
                  </a:lnTo>
                  <a:lnTo>
                    <a:pt x="264" y="305"/>
                  </a:lnTo>
                  <a:lnTo>
                    <a:pt x="267" y="306"/>
                  </a:lnTo>
                  <a:lnTo>
                    <a:pt x="267" y="308"/>
                  </a:lnTo>
                  <a:lnTo>
                    <a:pt x="264" y="308"/>
                  </a:lnTo>
                  <a:lnTo>
                    <a:pt x="260" y="305"/>
                  </a:lnTo>
                  <a:lnTo>
                    <a:pt x="254" y="303"/>
                  </a:lnTo>
                  <a:lnTo>
                    <a:pt x="253" y="303"/>
                  </a:lnTo>
                  <a:lnTo>
                    <a:pt x="250" y="303"/>
                  </a:lnTo>
                  <a:lnTo>
                    <a:pt x="245" y="299"/>
                  </a:lnTo>
                  <a:lnTo>
                    <a:pt x="241" y="300"/>
                  </a:lnTo>
                  <a:lnTo>
                    <a:pt x="239" y="299"/>
                  </a:lnTo>
                  <a:lnTo>
                    <a:pt x="235" y="299"/>
                  </a:lnTo>
                  <a:lnTo>
                    <a:pt x="235" y="296"/>
                  </a:lnTo>
                  <a:lnTo>
                    <a:pt x="236" y="294"/>
                  </a:lnTo>
                  <a:lnTo>
                    <a:pt x="236" y="293"/>
                  </a:lnTo>
                  <a:lnTo>
                    <a:pt x="239" y="290"/>
                  </a:lnTo>
                  <a:lnTo>
                    <a:pt x="238" y="290"/>
                  </a:lnTo>
                  <a:lnTo>
                    <a:pt x="236" y="290"/>
                  </a:lnTo>
                  <a:lnTo>
                    <a:pt x="235" y="291"/>
                  </a:lnTo>
                  <a:lnTo>
                    <a:pt x="233" y="290"/>
                  </a:lnTo>
                  <a:lnTo>
                    <a:pt x="232" y="290"/>
                  </a:lnTo>
                  <a:lnTo>
                    <a:pt x="232" y="288"/>
                  </a:lnTo>
                  <a:lnTo>
                    <a:pt x="230" y="288"/>
                  </a:lnTo>
                  <a:lnTo>
                    <a:pt x="229" y="291"/>
                  </a:lnTo>
                  <a:lnTo>
                    <a:pt x="229" y="294"/>
                  </a:lnTo>
                  <a:lnTo>
                    <a:pt x="226" y="299"/>
                  </a:lnTo>
                  <a:lnTo>
                    <a:pt x="223" y="293"/>
                  </a:lnTo>
                  <a:lnTo>
                    <a:pt x="223" y="290"/>
                  </a:lnTo>
                  <a:lnTo>
                    <a:pt x="220" y="288"/>
                  </a:lnTo>
                  <a:lnTo>
                    <a:pt x="217" y="290"/>
                  </a:lnTo>
                  <a:lnTo>
                    <a:pt x="214" y="290"/>
                  </a:lnTo>
                  <a:lnTo>
                    <a:pt x="208" y="293"/>
                  </a:lnTo>
                  <a:lnTo>
                    <a:pt x="201" y="306"/>
                  </a:lnTo>
                  <a:lnTo>
                    <a:pt x="199" y="306"/>
                  </a:lnTo>
                  <a:lnTo>
                    <a:pt x="199" y="305"/>
                  </a:lnTo>
                  <a:lnTo>
                    <a:pt x="199" y="302"/>
                  </a:lnTo>
                  <a:lnTo>
                    <a:pt x="196" y="302"/>
                  </a:lnTo>
                  <a:lnTo>
                    <a:pt x="196" y="300"/>
                  </a:lnTo>
                  <a:lnTo>
                    <a:pt x="195" y="300"/>
                  </a:lnTo>
                  <a:lnTo>
                    <a:pt x="195" y="299"/>
                  </a:lnTo>
                  <a:lnTo>
                    <a:pt x="193" y="299"/>
                  </a:lnTo>
                  <a:lnTo>
                    <a:pt x="193" y="300"/>
                  </a:lnTo>
                  <a:lnTo>
                    <a:pt x="192" y="300"/>
                  </a:lnTo>
                  <a:lnTo>
                    <a:pt x="190" y="300"/>
                  </a:lnTo>
                  <a:lnTo>
                    <a:pt x="192" y="293"/>
                  </a:lnTo>
                  <a:lnTo>
                    <a:pt x="193" y="291"/>
                  </a:lnTo>
                  <a:lnTo>
                    <a:pt x="192" y="290"/>
                  </a:lnTo>
                  <a:lnTo>
                    <a:pt x="193" y="290"/>
                  </a:lnTo>
                  <a:lnTo>
                    <a:pt x="193" y="288"/>
                  </a:lnTo>
                  <a:lnTo>
                    <a:pt x="193" y="287"/>
                  </a:lnTo>
                  <a:lnTo>
                    <a:pt x="193" y="286"/>
                  </a:lnTo>
                  <a:lnTo>
                    <a:pt x="193" y="284"/>
                  </a:lnTo>
                  <a:lnTo>
                    <a:pt x="195" y="284"/>
                  </a:lnTo>
                  <a:lnTo>
                    <a:pt x="196" y="283"/>
                  </a:lnTo>
                  <a:lnTo>
                    <a:pt x="198" y="283"/>
                  </a:lnTo>
                  <a:lnTo>
                    <a:pt x="199" y="281"/>
                  </a:lnTo>
                  <a:lnTo>
                    <a:pt x="199" y="280"/>
                  </a:lnTo>
                  <a:lnTo>
                    <a:pt x="201" y="278"/>
                  </a:lnTo>
                  <a:lnTo>
                    <a:pt x="205" y="275"/>
                  </a:lnTo>
                  <a:lnTo>
                    <a:pt x="206" y="277"/>
                  </a:lnTo>
                  <a:lnTo>
                    <a:pt x="214" y="272"/>
                  </a:lnTo>
                  <a:lnTo>
                    <a:pt x="215" y="272"/>
                  </a:lnTo>
                  <a:lnTo>
                    <a:pt x="217" y="272"/>
                  </a:lnTo>
                  <a:lnTo>
                    <a:pt x="217" y="269"/>
                  </a:lnTo>
                  <a:lnTo>
                    <a:pt x="215" y="268"/>
                  </a:lnTo>
                  <a:lnTo>
                    <a:pt x="215" y="266"/>
                  </a:lnTo>
                  <a:lnTo>
                    <a:pt x="211" y="266"/>
                  </a:lnTo>
                  <a:lnTo>
                    <a:pt x="206" y="260"/>
                  </a:lnTo>
                  <a:lnTo>
                    <a:pt x="199" y="260"/>
                  </a:lnTo>
                  <a:lnTo>
                    <a:pt x="198" y="257"/>
                  </a:lnTo>
                  <a:lnTo>
                    <a:pt x="196" y="257"/>
                  </a:lnTo>
                  <a:lnTo>
                    <a:pt x="195" y="260"/>
                  </a:lnTo>
                  <a:lnTo>
                    <a:pt x="193" y="260"/>
                  </a:lnTo>
                  <a:lnTo>
                    <a:pt x="193" y="262"/>
                  </a:lnTo>
                  <a:lnTo>
                    <a:pt x="192" y="260"/>
                  </a:lnTo>
                  <a:lnTo>
                    <a:pt x="190" y="262"/>
                  </a:lnTo>
                  <a:lnTo>
                    <a:pt x="190" y="263"/>
                  </a:lnTo>
                  <a:lnTo>
                    <a:pt x="189" y="265"/>
                  </a:lnTo>
                  <a:lnTo>
                    <a:pt x="189" y="266"/>
                  </a:lnTo>
                  <a:lnTo>
                    <a:pt x="186" y="266"/>
                  </a:lnTo>
                  <a:lnTo>
                    <a:pt x="186" y="265"/>
                  </a:lnTo>
                  <a:lnTo>
                    <a:pt x="184" y="263"/>
                  </a:lnTo>
                  <a:lnTo>
                    <a:pt x="184" y="262"/>
                  </a:lnTo>
                  <a:lnTo>
                    <a:pt x="181" y="260"/>
                  </a:lnTo>
                  <a:lnTo>
                    <a:pt x="181" y="259"/>
                  </a:lnTo>
                  <a:lnTo>
                    <a:pt x="180" y="257"/>
                  </a:lnTo>
                  <a:lnTo>
                    <a:pt x="175" y="257"/>
                  </a:lnTo>
                  <a:lnTo>
                    <a:pt x="175" y="259"/>
                  </a:lnTo>
                  <a:lnTo>
                    <a:pt x="177" y="259"/>
                  </a:lnTo>
                  <a:lnTo>
                    <a:pt x="178" y="262"/>
                  </a:lnTo>
                  <a:lnTo>
                    <a:pt x="180" y="263"/>
                  </a:lnTo>
                  <a:lnTo>
                    <a:pt x="180" y="265"/>
                  </a:lnTo>
                  <a:lnTo>
                    <a:pt x="178" y="265"/>
                  </a:lnTo>
                  <a:lnTo>
                    <a:pt x="177" y="263"/>
                  </a:lnTo>
                  <a:lnTo>
                    <a:pt x="175" y="265"/>
                  </a:lnTo>
                  <a:lnTo>
                    <a:pt x="172" y="265"/>
                  </a:lnTo>
                  <a:lnTo>
                    <a:pt x="169" y="262"/>
                  </a:lnTo>
                  <a:lnTo>
                    <a:pt x="165" y="260"/>
                  </a:lnTo>
                  <a:lnTo>
                    <a:pt x="163" y="262"/>
                  </a:lnTo>
                  <a:lnTo>
                    <a:pt x="160" y="266"/>
                  </a:lnTo>
                  <a:lnTo>
                    <a:pt x="159" y="265"/>
                  </a:lnTo>
                  <a:lnTo>
                    <a:pt x="156" y="265"/>
                  </a:lnTo>
                  <a:lnTo>
                    <a:pt x="154" y="268"/>
                  </a:lnTo>
                  <a:lnTo>
                    <a:pt x="154" y="265"/>
                  </a:lnTo>
                  <a:lnTo>
                    <a:pt x="151" y="263"/>
                  </a:lnTo>
                  <a:lnTo>
                    <a:pt x="151" y="265"/>
                  </a:lnTo>
                  <a:lnTo>
                    <a:pt x="150" y="265"/>
                  </a:lnTo>
                  <a:lnTo>
                    <a:pt x="149" y="266"/>
                  </a:lnTo>
                  <a:lnTo>
                    <a:pt x="146" y="266"/>
                  </a:lnTo>
                  <a:lnTo>
                    <a:pt x="143" y="266"/>
                  </a:lnTo>
                  <a:lnTo>
                    <a:pt x="140" y="271"/>
                  </a:lnTo>
                  <a:lnTo>
                    <a:pt x="137" y="274"/>
                  </a:lnTo>
                  <a:lnTo>
                    <a:pt x="137" y="272"/>
                  </a:lnTo>
                  <a:lnTo>
                    <a:pt x="137" y="271"/>
                  </a:lnTo>
                  <a:lnTo>
                    <a:pt x="135" y="268"/>
                  </a:lnTo>
                  <a:lnTo>
                    <a:pt x="134" y="268"/>
                  </a:lnTo>
                  <a:lnTo>
                    <a:pt x="134" y="266"/>
                  </a:lnTo>
                  <a:lnTo>
                    <a:pt x="131" y="266"/>
                  </a:lnTo>
                  <a:lnTo>
                    <a:pt x="129" y="269"/>
                  </a:lnTo>
                  <a:lnTo>
                    <a:pt x="128" y="269"/>
                  </a:lnTo>
                  <a:lnTo>
                    <a:pt x="128" y="268"/>
                  </a:lnTo>
                  <a:lnTo>
                    <a:pt x="126" y="268"/>
                  </a:lnTo>
                  <a:lnTo>
                    <a:pt x="125" y="268"/>
                  </a:lnTo>
                  <a:lnTo>
                    <a:pt x="123" y="269"/>
                  </a:lnTo>
                  <a:lnTo>
                    <a:pt x="122" y="268"/>
                  </a:lnTo>
                  <a:lnTo>
                    <a:pt x="123" y="265"/>
                  </a:lnTo>
                  <a:lnTo>
                    <a:pt x="120" y="262"/>
                  </a:lnTo>
                  <a:lnTo>
                    <a:pt x="120" y="263"/>
                  </a:lnTo>
                  <a:lnTo>
                    <a:pt x="119" y="262"/>
                  </a:lnTo>
                  <a:lnTo>
                    <a:pt x="120" y="260"/>
                  </a:lnTo>
                  <a:lnTo>
                    <a:pt x="119" y="260"/>
                  </a:lnTo>
                  <a:lnTo>
                    <a:pt x="119" y="259"/>
                  </a:lnTo>
                  <a:lnTo>
                    <a:pt x="117" y="257"/>
                  </a:lnTo>
                  <a:lnTo>
                    <a:pt x="117" y="256"/>
                  </a:lnTo>
                  <a:lnTo>
                    <a:pt x="120" y="254"/>
                  </a:lnTo>
                  <a:lnTo>
                    <a:pt x="120" y="251"/>
                  </a:lnTo>
                  <a:lnTo>
                    <a:pt x="119" y="251"/>
                  </a:lnTo>
                  <a:lnTo>
                    <a:pt x="117" y="251"/>
                  </a:lnTo>
                  <a:lnTo>
                    <a:pt x="114" y="251"/>
                  </a:lnTo>
                  <a:lnTo>
                    <a:pt x="111" y="248"/>
                  </a:lnTo>
                  <a:lnTo>
                    <a:pt x="110" y="247"/>
                  </a:lnTo>
                  <a:lnTo>
                    <a:pt x="108" y="245"/>
                  </a:lnTo>
                  <a:lnTo>
                    <a:pt x="107" y="247"/>
                  </a:lnTo>
                  <a:lnTo>
                    <a:pt x="101" y="244"/>
                  </a:lnTo>
                  <a:lnTo>
                    <a:pt x="99" y="244"/>
                  </a:lnTo>
                  <a:lnTo>
                    <a:pt x="98" y="241"/>
                  </a:lnTo>
                  <a:lnTo>
                    <a:pt x="89" y="241"/>
                  </a:lnTo>
                  <a:lnTo>
                    <a:pt x="88" y="239"/>
                  </a:lnTo>
                  <a:lnTo>
                    <a:pt x="88" y="238"/>
                  </a:lnTo>
                  <a:lnTo>
                    <a:pt x="89" y="238"/>
                  </a:lnTo>
                  <a:lnTo>
                    <a:pt x="92" y="235"/>
                  </a:lnTo>
                  <a:lnTo>
                    <a:pt x="94" y="235"/>
                  </a:lnTo>
                  <a:lnTo>
                    <a:pt x="94" y="234"/>
                  </a:lnTo>
                  <a:lnTo>
                    <a:pt x="95" y="232"/>
                  </a:lnTo>
                  <a:lnTo>
                    <a:pt x="94" y="231"/>
                  </a:lnTo>
                  <a:lnTo>
                    <a:pt x="92" y="229"/>
                  </a:lnTo>
                  <a:lnTo>
                    <a:pt x="91" y="229"/>
                  </a:lnTo>
                  <a:lnTo>
                    <a:pt x="88" y="229"/>
                  </a:lnTo>
                  <a:lnTo>
                    <a:pt x="88" y="231"/>
                  </a:lnTo>
                  <a:lnTo>
                    <a:pt x="86" y="232"/>
                  </a:lnTo>
                  <a:lnTo>
                    <a:pt x="85" y="232"/>
                  </a:lnTo>
                  <a:lnTo>
                    <a:pt x="86" y="234"/>
                  </a:lnTo>
                  <a:lnTo>
                    <a:pt x="85" y="235"/>
                  </a:lnTo>
                  <a:lnTo>
                    <a:pt x="83" y="235"/>
                  </a:lnTo>
                  <a:lnTo>
                    <a:pt x="80" y="234"/>
                  </a:lnTo>
                  <a:lnTo>
                    <a:pt x="79" y="234"/>
                  </a:lnTo>
                  <a:lnTo>
                    <a:pt x="76" y="234"/>
                  </a:lnTo>
                  <a:lnTo>
                    <a:pt x="73" y="231"/>
                  </a:lnTo>
                  <a:lnTo>
                    <a:pt x="73" y="228"/>
                  </a:lnTo>
                  <a:lnTo>
                    <a:pt x="71" y="226"/>
                  </a:lnTo>
                  <a:lnTo>
                    <a:pt x="70" y="226"/>
                  </a:lnTo>
                  <a:lnTo>
                    <a:pt x="68" y="225"/>
                  </a:lnTo>
                  <a:lnTo>
                    <a:pt x="67" y="225"/>
                  </a:lnTo>
                  <a:lnTo>
                    <a:pt x="58" y="217"/>
                  </a:lnTo>
                  <a:lnTo>
                    <a:pt x="47" y="219"/>
                  </a:lnTo>
                  <a:lnTo>
                    <a:pt x="47" y="220"/>
                  </a:lnTo>
                  <a:lnTo>
                    <a:pt x="45" y="220"/>
                  </a:lnTo>
                  <a:lnTo>
                    <a:pt x="43" y="220"/>
                  </a:lnTo>
                  <a:lnTo>
                    <a:pt x="43" y="222"/>
                  </a:lnTo>
                  <a:lnTo>
                    <a:pt x="37" y="225"/>
                  </a:lnTo>
                  <a:lnTo>
                    <a:pt x="36" y="223"/>
                  </a:lnTo>
                  <a:lnTo>
                    <a:pt x="33" y="225"/>
                  </a:lnTo>
                  <a:lnTo>
                    <a:pt x="27" y="228"/>
                  </a:lnTo>
                  <a:lnTo>
                    <a:pt x="25" y="226"/>
                  </a:lnTo>
                  <a:lnTo>
                    <a:pt x="24" y="226"/>
                  </a:lnTo>
                  <a:lnTo>
                    <a:pt x="22" y="225"/>
                  </a:lnTo>
                  <a:lnTo>
                    <a:pt x="21" y="225"/>
                  </a:lnTo>
                  <a:lnTo>
                    <a:pt x="21" y="220"/>
                  </a:lnTo>
                  <a:lnTo>
                    <a:pt x="12" y="213"/>
                  </a:lnTo>
                  <a:lnTo>
                    <a:pt x="12" y="211"/>
                  </a:lnTo>
                  <a:lnTo>
                    <a:pt x="9" y="211"/>
                  </a:lnTo>
                  <a:lnTo>
                    <a:pt x="10" y="210"/>
                  </a:lnTo>
                  <a:lnTo>
                    <a:pt x="6" y="210"/>
                  </a:lnTo>
                  <a:lnTo>
                    <a:pt x="1" y="204"/>
                  </a:lnTo>
                  <a:lnTo>
                    <a:pt x="0" y="204"/>
                  </a:lnTo>
                  <a:lnTo>
                    <a:pt x="0" y="202"/>
                  </a:lnTo>
                  <a:lnTo>
                    <a:pt x="3" y="187"/>
                  </a:lnTo>
                  <a:lnTo>
                    <a:pt x="4" y="174"/>
                  </a:lnTo>
                  <a:lnTo>
                    <a:pt x="4" y="165"/>
                  </a:lnTo>
                  <a:lnTo>
                    <a:pt x="6" y="158"/>
                  </a:lnTo>
                  <a:lnTo>
                    <a:pt x="7" y="156"/>
                  </a:lnTo>
                  <a:lnTo>
                    <a:pt x="9" y="156"/>
                  </a:lnTo>
                  <a:lnTo>
                    <a:pt x="9" y="158"/>
                  </a:lnTo>
                  <a:lnTo>
                    <a:pt x="10" y="158"/>
                  </a:lnTo>
                  <a:lnTo>
                    <a:pt x="12" y="158"/>
                  </a:lnTo>
                  <a:lnTo>
                    <a:pt x="13" y="156"/>
                  </a:lnTo>
                  <a:lnTo>
                    <a:pt x="12" y="155"/>
                  </a:lnTo>
                  <a:lnTo>
                    <a:pt x="10" y="152"/>
                  </a:lnTo>
                  <a:lnTo>
                    <a:pt x="7" y="150"/>
                  </a:lnTo>
                  <a:lnTo>
                    <a:pt x="6" y="147"/>
                  </a:lnTo>
                  <a:lnTo>
                    <a:pt x="4" y="146"/>
                  </a:lnTo>
                  <a:lnTo>
                    <a:pt x="6" y="132"/>
                  </a:lnTo>
                  <a:lnTo>
                    <a:pt x="4" y="128"/>
                  </a:lnTo>
                  <a:lnTo>
                    <a:pt x="4" y="125"/>
                  </a:lnTo>
                  <a:lnTo>
                    <a:pt x="4" y="124"/>
                  </a:lnTo>
                  <a:lnTo>
                    <a:pt x="4" y="122"/>
                  </a:lnTo>
                  <a:lnTo>
                    <a:pt x="4" y="121"/>
                  </a:lnTo>
                  <a:lnTo>
                    <a:pt x="3" y="110"/>
                  </a:lnTo>
                  <a:lnTo>
                    <a:pt x="1" y="107"/>
                  </a:lnTo>
                  <a:lnTo>
                    <a:pt x="1" y="104"/>
                  </a:lnTo>
                  <a:lnTo>
                    <a:pt x="1" y="101"/>
                  </a:lnTo>
                  <a:lnTo>
                    <a:pt x="4" y="97"/>
                  </a:lnTo>
                  <a:lnTo>
                    <a:pt x="1" y="94"/>
                  </a:lnTo>
                  <a:lnTo>
                    <a:pt x="3" y="94"/>
                  </a:lnTo>
                  <a:lnTo>
                    <a:pt x="4" y="95"/>
                  </a:lnTo>
                  <a:lnTo>
                    <a:pt x="7" y="91"/>
                  </a:lnTo>
                  <a:lnTo>
                    <a:pt x="7" y="92"/>
                  </a:lnTo>
                  <a:lnTo>
                    <a:pt x="9" y="92"/>
                  </a:lnTo>
                  <a:lnTo>
                    <a:pt x="9" y="91"/>
                  </a:lnTo>
                  <a:lnTo>
                    <a:pt x="7" y="89"/>
                  </a:lnTo>
                  <a:lnTo>
                    <a:pt x="9" y="86"/>
                  </a:lnTo>
                  <a:lnTo>
                    <a:pt x="9" y="85"/>
                  </a:lnTo>
                  <a:lnTo>
                    <a:pt x="10" y="82"/>
                  </a:lnTo>
                  <a:lnTo>
                    <a:pt x="10" y="79"/>
                  </a:lnTo>
                  <a:lnTo>
                    <a:pt x="10" y="75"/>
                  </a:lnTo>
                  <a:lnTo>
                    <a:pt x="10" y="69"/>
                  </a:lnTo>
                  <a:lnTo>
                    <a:pt x="10" y="67"/>
                  </a:lnTo>
                  <a:lnTo>
                    <a:pt x="9" y="66"/>
                  </a:lnTo>
                  <a:lnTo>
                    <a:pt x="7" y="60"/>
                  </a:lnTo>
                  <a:lnTo>
                    <a:pt x="4" y="49"/>
                  </a:lnTo>
                  <a:lnTo>
                    <a:pt x="6" y="45"/>
                  </a:lnTo>
                  <a:lnTo>
                    <a:pt x="13" y="43"/>
                  </a:lnTo>
                  <a:lnTo>
                    <a:pt x="16" y="43"/>
                  </a:lnTo>
                  <a:lnTo>
                    <a:pt x="24" y="39"/>
                  </a:lnTo>
                  <a:lnTo>
                    <a:pt x="27" y="36"/>
                  </a:lnTo>
                  <a:lnTo>
                    <a:pt x="31" y="30"/>
                  </a:lnTo>
                  <a:lnTo>
                    <a:pt x="36" y="25"/>
                  </a:lnTo>
                  <a:lnTo>
                    <a:pt x="40" y="21"/>
                  </a:lnTo>
                  <a:lnTo>
                    <a:pt x="45" y="18"/>
                  </a:lnTo>
                  <a:lnTo>
                    <a:pt x="50" y="17"/>
                  </a:lnTo>
                  <a:lnTo>
                    <a:pt x="53" y="17"/>
                  </a:lnTo>
                  <a:lnTo>
                    <a:pt x="56" y="15"/>
                  </a:lnTo>
                  <a:lnTo>
                    <a:pt x="59" y="15"/>
                  </a:lnTo>
                  <a:lnTo>
                    <a:pt x="67" y="12"/>
                  </a:lnTo>
                  <a:lnTo>
                    <a:pt x="67" y="14"/>
                  </a:lnTo>
                  <a:lnTo>
                    <a:pt x="68" y="11"/>
                  </a:lnTo>
                  <a:lnTo>
                    <a:pt x="74" y="9"/>
                  </a:lnTo>
                  <a:lnTo>
                    <a:pt x="76" y="11"/>
                  </a:lnTo>
                  <a:lnTo>
                    <a:pt x="77" y="9"/>
                  </a:lnTo>
                  <a:lnTo>
                    <a:pt x="77" y="8"/>
                  </a:lnTo>
                  <a:lnTo>
                    <a:pt x="82" y="6"/>
                  </a:lnTo>
                  <a:lnTo>
                    <a:pt x="85" y="6"/>
                  </a:lnTo>
                  <a:lnTo>
                    <a:pt x="88" y="5"/>
                  </a:lnTo>
                  <a:lnTo>
                    <a:pt x="89" y="6"/>
                  </a:lnTo>
                  <a:lnTo>
                    <a:pt x="94" y="5"/>
                  </a:lnTo>
                  <a:lnTo>
                    <a:pt x="104" y="2"/>
                  </a:lnTo>
                  <a:lnTo>
                    <a:pt x="114" y="2"/>
                  </a:lnTo>
                  <a:lnTo>
                    <a:pt x="117" y="0"/>
                  </a:lnTo>
                  <a:lnTo>
                    <a:pt x="123" y="0"/>
                  </a:lnTo>
                  <a:lnTo>
                    <a:pt x="126" y="5"/>
                  </a:lnTo>
                </a:path>
              </a:pathLst>
            </a:custGeom>
            <a:solidFill>
              <a:srgbClr val="FFFFCC"/>
            </a:solidFill>
            <a:ln w="1651">
              <a:solidFill>
                <a:srgbClr val="000000"/>
              </a:solidFill>
              <a:prstDash val="solid"/>
              <a:round/>
              <a:headEnd/>
              <a:tailEnd/>
            </a:ln>
          </p:spPr>
          <p:txBody>
            <a:bodyPr/>
            <a:lstStyle/>
            <a:p>
              <a:endParaRPr lang="fr-FR"/>
            </a:p>
          </p:txBody>
        </p:sp>
        <p:sp>
          <p:nvSpPr>
            <p:cNvPr id="880654" name="Freeform 14"/>
            <p:cNvSpPr>
              <a:spLocks/>
            </p:cNvSpPr>
            <p:nvPr/>
          </p:nvSpPr>
          <p:spPr bwMode="auto">
            <a:xfrm>
              <a:off x="4036" y="1075"/>
              <a:ext cx="15" cy="32"/>
            </a:xfrm>
            <a:custGeom>
              <a:avLst/>
              <a:gdLst/>
              <a:ahLst/>
              <a:cxnLst>
                <a:cxn ang="0">
                  <a:pos x="0" y="0"/>
                </a:cxn>
                <a:cxn ang="0">
                  <a:pos x="5" y="9"/>
                </a:cxn>
                <a:cxn ang="0">
                  <a:pos x="6" y="12"/>
                </a:cxn>
                <a:cxn ang="0">
                  <a:pos x="8" y="15"/>
                </a:cxn>
                <a:cxn ang="0">
                  <a:pos x="8" y="18"/>
                </a:cxn>
                <a:cxn ang="0">
                  <a:pos x="12" y="22"/>
                </a:cxn>
                <a:cxn ang="0">
                  <a:pos x="12" y="25"/>
                </a:cxn>
                <a:cxn ang="0">
                  <a:pos x="15" y="29"/>
                </a:cxn>
                <a:cxn ang="0">
                  <a:pos x="18" y="37"/>
                </a:cxn>
              </a:cxnLst>
              <a:rect l="0" t="0" r="r" b="b"/>
              <a:pathLst>
                <a:path w="18" h="37">
                  <a:moveTo>
                    <a:pt x="0" y="0"/>
                  </a:moveTo>
                  <a:lnTo>
                    <a:pt x="5" y="9"/>
                  </a:lnTo>
                  <a:lnTo>
                    <a:pt x="6" y="12"/>
                  </a:lnTo>
                  <a:lnTo>
                    <a:pt x="8" y="15"/>
                  </a:lnTo>
                  <a:lnTo>
                    <a:pt x="8" y="18"/>
                  </a:lnTo>
                  <a:lnTo>
                    <a:pt x="12" y="22"/>
                  </a:lnTo>
                  <a:lnTo>
                    <a:pt x="12" y="25"/>
                  </a:lnTo>
                  <a:lnTo>
                    <a:pt x="15" y="29"/>
                  </a:lnTo>
                  <a:lnTo>
                    <a:pt x="18" y="37"/>
                  </a:lnTo>
                </a:path>
              </a:pathLst>
            </a:custGeom>
            <a:solidFill>
              <a:schemeClr val="bg1"/>
            </a:solidFill>
            <a:ln w="1588">
              <a:solidFill>
                <a:srgbClr val="000000"/>
              </a:solidFill>
              <a:prstDash val="solid"/>
              <a:round/>
              <a:headEnd/>
              <a:tailEnd/>
            </a:ln>
          </p:spPr>
          <p:txBody>
            <a:bodyPr/>
            <a:lstStyle/>
            <a:p>
              <a:endParaRPr lang="fr-FR"/>
            </a:p>
          </p:txBody>
        </p:sp>
        <p:sp>
          <p:nvSpPr>
            <p:cNvPr id="880655" name="Freeform 15"/>
            <p:cNvSpPr>
              <a:spLocks/>
            </p:cNvSpPr>
            <p:nvPr/>
          </p:nvSpPr>
          <p:spPr bwMode="auto">
            <a:xfrm>
              <a:off x="4212" y="1308"/>
              <a:ext cx="19" cy="17"/>
            </a:xfrm>
            <a:custGeom>
              <a:avLst/>
              <a:gdLst/>
              <a:ahLst/>
              <a:cxnLst>
                <a:cxn ang="0">
                  <a:pos x="18" y="8"/>
                </a:cxn>
                <a:cxn ang="0">
                  <a:pos x="19" y="6"/>
                </a:cxn>
                <a:cxn ang="0">
                  <a:pos x="21" y="8"/>
                </a:cxn>
                <a:cxn ang="0">
                  <a:pos x="22" y="5"/>
                </a:cxn>
                <a:cxn ang="0">
                  <a:pos x="22" y="2"/>
                </a:cxn>
                <a:cxn ang="0">
                  <a:pos x="15" y="0"/>
                </a:cxn>
                <a:cxn ang="0">
                  <a:pos x="15" y="3"/>
                </a:cxn>
                <a:cxn ang="0">
                  <a:pos x="13" y="3"/>
                </a:cxn>
                <a:cxn ang="0">
                  <a:pos x="12" y="3"/>
                </a:cxn>
                <a:cxn ang="0">
                  <a:pos x="12" y="5"/>
                </a:cxn>
                <a:cxn ang="0">
                  <a:pos x="10" y="6"/>
                </a:cxn>
                <a:cxn ang="0">
                  <a:pos x="10" y="8"/>
                </a:cxn>
                <a:cxn ang="0">
                  <a:pos x="6" y="8"/>
                </a:cxn>
                <a:cxn ang="0">
                  <a:pos x="4" y="8"/>
                </a:cxn>
                <a:cxn ang="0">
                  <a:pos x="3" y="9"/>
                </a:cxn>
                <a:cxn ang="0">
                  <a:pos x="1" y="9"/>
                </a:cxn>
                <a:cxn ang="0">
                  <a:pos x="0" y="13"/>
                </a:cxn>
                <a:cxn ang="0">
                  <a:pos x="1" y="15"/>
                </a:cxn>
                <a:cxn ang="0">
                  <a:pos x="1" y="16"/>
                </a:cxn>
                <a:cxn ang="0">
                  <a:pos x="1" y="18"/>
                </a:cxn>
                <a:cxn ang="0">
                  <a:pos x="4" y="21"/>
                </a:cxn>
                <a:cxn ang="0">
                  <a:pos x="6" y="19"/>
                </a:cxn>
                <a:cxn ang="0">
                  <a:pos x="7" y="19"/>
                </a:cxn>
                <a:cxn ang="0">
                  <a:pos x="9" y="15"/>
                </a:cxn>
                <a:cxn ang="0">
                  <a:pos x="10" y="15"/>
                </a:cxn>
                <a:cxn ang="0">
                  <a:pos x="12" y="15"/>
                </a:cxn>
                <a:cxn ang="0">
                  <a:pos x="15" y="15"/>
                </a:cxn>
                <a:cxn ang="0">
                  <a:pos x="16" y="16"/>
                </a:cxn>
                <a:cxn ang="0">
                  <a:pos x="18" y="15"/>
                </a:cxn>
                <a:cxn ang="0">
                  <a:pos x="18" y="13"/>
                </a:cxn>
                <a:cxn ang="0">
                  <a:pos x="16" y="12"/>
                </a:cxn>
                <a:cxn ang="0">
                  <a:pos x="18" y="10"/>
                </a:cxn>
                <a:cxn ang="0">
                  <a:pos x="16" y="10"/>
                </a:cxn>
                <a:cxn ang="0">
                  <a:pos x="16" y="9"/>
                </a:cxn>
                <a:cxn ang="0">
                  <a:pos x="18" y="8"/>
                </a:cxn>
              </a:cxnLst>
              <a:rect l="0" t="0" r="r" b="b"/>
              <a:pathLst>
                <a:path w="22" h="21">
                  <a:moveTo>
                    <a:pt x="18" y="8"/>
                  </a:moveTo>
                  <a:lnTo>
                    <a:pt x="19" y="6"/>
                  </a:lnTo>
                  <a:lnTo>
                    <a:pt x="21" y="8"/>
                  </a:lnTo>
                  <a:lnTo>
                    <a:pt x="22" y="5"/>
                  </a:lnTo>
                  <a:lnTo>
                    <a:pt x="22" y="2"/>
                  </a:lnTo>
                  <a:lnTo>
                    <a:pt x="15" y="0"/>
                  </a:lnTo>
                  <a:lnTo>
                    <a:pt x="15" y="3"/>
                  </a:lnTo>
                  <a:lnTo>
                    <a:pt x="13" y="3"/>
                  </a:lnTo>
                  <a:lnTo>
                    <a:pt x="12" y="3"/>
                  </a:lnTo>
                  <a:lnTo>
                    <a:pt x="12" y="5"/>
                  </a:lnTo>
                  <a:lnTo>
                    <a:pt x="10" y="6"/>
                  </a:lnTo>
                  <a:lnTo>
                    <a:pt x="10" y="8"/>
                  </a:lnTo>
                  <a:lnTo>
                    <a:pt x="6" y="8"/>
                  </a:lnTo>
                  <a:lnTo>
                    <a:pt x="4" y="8"/>
                  </a:lnTo>
                  <a:lnTo>
                    <a:pt x="3" y="9"/>
                  </a:lnTo>
                  <a:lnTo>
                    <a:pt x="1" y="9"/>
                  </a:lnTo>
                  <a:lnTo>
                    <a:pt x="0" y="13"/>
                  </a:lnTo>
                  <a:lnTo>
                    <a:pt x="1" y="15"/>
                  </a:lnTo>
                  <a:lnTo>
                    <a:pt x="1" y="16"/>
                  </a:lnTo>
                  <a:lnTo>
                    <a:pt x="1" y="18"/>
                  </a:lnTo>
                  <a:lnTo>
                    <a:pt x="4" y="21"/>
                  </a:lnTo>
                  <a:lnTo>
                    <a:pt x="6" y="19"/>
                  </a:lnTo>
                  <a:lnTo>
                    <a:pt x="7" y="19"/>
                  </a:lnTo>
                  <a:lnTo>
                    <a:pt x="9" y="15"/>
                  </a:lnTo>
                  <a:lnTo>
                    <a:pt x="10" y="15"/>
                  </a:lnTo>
                  <a:lnTo>
                    <a:pt x="12" y="15"/>
                  </a:lnTo>
                  <a:lnTo>
                    <a:pt x="15" y="15"/>
                  </a:lnTo>
                  <a:lnTo>
                    <a:pt x="16" y="16"/>
                  </a:lnTo>
                  <a:lnTo>
                    <a:pt x="18" y="15"/>
                  </a:lnTo>
                  <a:lnTo>
                    <a:pt x="18" y="13"/>
                  </a:lnTo>
                  <a:lnTo>
                    <a:pt x="16" y="12"/>
                  </a:lnTo>
                  <a:lnTo>
                    <a:pt x="18" y="10"/>
                  </a:lnTo>
                  <a:lnTo>
                    <a:pt x="16" y="10"/>
                  </a:lnTo>
                  <a:lnTo>
                    <a:pt x="16" y="9"/>
                  </a:lnTo>
                  <a:lnTo>
                    <a:pt x="18" y="8"/>
                  </a:lnTo>
                  <a:close/>
                </a:path>
              </a:pathLst>
            </a:custGeom>
            <a:solidFill>
              <a:srgbClr val="FFFFCC"/>
            </a:solidFill>
            <a:ln w="1651">
              <a:solidFill>
                <a:srgbClr val="000000"/>
              </a:solidFill>
              <a:prstDash val="solid"/>
              <a:round/>
              <a:headEnd/>
              <a:tailEnd/>
            </a:ln>
          </p:spPr>
          <p:txBody>
            <a:bodyPr/>
            <a:lstStyle/>
            <a:p>
              <a:endParaRPr lang="fr-FR"/>
            </a:p>
          </p:txBody>
        </p:sp>
        <p:sp>
          <p:nvSpPr>
            <p:cNvPr id="880656" name="Freeform 16"/>
            <p:cNvSpPr>
              <a:spLocks/>
            </p:cNvSpPr>
            <p:nvPr/>
          </p:nvSpPr>
          <p:spPr bwMode="auto">
            <a:xfrm>
              <a:off x="3954" y="1425"/>
              <a:ext cx="290" cy="200"/>
            </a:xfrm>
            <a:custGeom>
              <a:avLst/>
              <a:gdLst/>
              <a:ahLst/>
              <a:cxnLst>
                <a:cxn ang="0">
                  <a:pos x="35" y="6"/>
                </a:cxn>
                <a:cxn ang="0">
                  <a:pos x="59" y="18"/>
                </a:cxn>
                <a:cxn ang="0">
                  <a:pos x="83" y="20"/>
                </a:cxn>
                <a:cxn ang="0">
                  <a:pos x="96" y="23"/>
                </a:cxn>
                <a:cxn ang="0">
                  <a:pos x="121" y="20"/>
                </a:cxn>
                <a:cxn ang="0">
                  <a:pos x="150" y="28"/>
                </a:cxn>
                <a:cxn ang="0">
                  <a:pos x="176" y="39"/>
                </a:cxn>
                <a:cxn ang="0">
                  <a:pos x="188" y="40"/>
                </a:cxn>
                <a:cxn ang="0">
                  <a:pos x="202" y="49"/>
                </a:cxn>
                <a:cxn ang="0">
                  <a:pos x="209" y="49"/>
                </a:cxn>
                <a:cxn ang="0">
                  <a:pos x="218" y="61"/>
                </a:cxn>
                <a:cxn ang="0">
                  <a:pos x="230" y="51"/>
                </a:cxn>
                <a:cxn ang="0">
                  <a:pos x="243" y="46"/>
                </a:cxn>
                <a:cxn ang="0">
                  <a:pos x="263" y="34"/>
                </a:cxn>
                <a:cxn ang="0">
                  <a:pos x="276" y="27"/>
                </a:cxn>
                <a:cxn ang="0">
                  <a:pos x="273" y="20"/>
                </a:cxn>
                <a:cxn ang="0">
                  <a:pos x="288" y="24"/>
                </a:cxn>
                <a:cxn ang="0">
                  <a:pos x="294" y="23"/>
                </a:cxn>
                <a:cxn ang="0">
                  <a:pos x="307" y="26"/>
                </a:cxn>
                <a:cxn ang="0">
                  <a:pos x="321" y="17"/>
                </a:cxn>
                <a:cxn ang="0">
                  <a:pos x="331" y="33"/>
                </a:cxn>
                <a:cxn ang="0">
                  <a:pos x="329" y="51"/>
                </a:cxn>
                <a:cxn ang="0">
                  <a:pos x="334" y="76"/>
                </a:cxn>
                <a:cxn ang="0">
                  <a:pos x="328" y="97"/>
                </a:cxn>
                <a:cxn ang="0">
                  <a:pos x="325" y="125"/>
                </a:cxn>
                <a:cxn ang="0">
                  <a:pos x="312" y="143"/>
                </a:cxn>
                <a:cxn ang="0">
                  <a:pos x="298" y="153"/>
                </a:cxn>
                <a:cxn ang="0">
                  <a:pos x="309" y="161"/>
                </a:cxn>
                <a:cxn ang="0">
                  <a:pos x="313" y="179"/>
                </a:cxn>
                <a:cxn ang="0">
                  <a:pos x="300" y="182"/>
                </a:cxn>
                <a:cxn ang="0">
                  <a:pos x="295" y="186"/>
                </a:cxn>
                <a:cxn ang="0">
                  <a:pos x="313" y="195"/>
                </a:cxn>
                <a:cxn ang="0">
                  <a:pos x="304" y="183"/>
                </a:cxn>
                <a:cxn ang="0">
                  <a:pos x="319" y="187"/>
                </a:cxn>
                <a:cxn ang="0">
                  <a:pos x="327" y="202"/>
                </a:cxn>
                <a:cxn ang="0">
                  <a:pos x="331" y="198"/>
                </a:cxn>
                <a:cxn ang="0">
                  <a:pos x="325" y="208"/>
                </a:cxn>
                <a:cxn ang="0">
                  <a:pos x="315" y="225"/>
                </a:cxn>
                <a:cxn ang="0">
                  <a:pos x="300" y="231"/>
                </a:cxn>
                <a:cxn ang="0">
                  <a:pos x="289" y="226"/>
                </a:cxn>
                <a:cxn ang="0">
                  <a:pos x="260" y="222"/>
                </a:cxn>
                <a:cxn ang="0">
                  <a:pos x="240" y="228"/>
                </a:cxn>
                <a:cxn ang="0">
                  <a:pos x="221" y="220"/>
                </a:cxn>
                <a:cxn ang="0">
                  <a:pos x="199" y="216"/>
                </a:cxn>
                <a:cxn ang="0">
                  <a:pos x="179" y="208"/>
                </a:cxn>
                <a:cxn ang="0">
                  <a:pos x="153" y="201"/>
                </a:cxn>
                <a:cxn ang="0">
                  <a:pos x="129" y="202"/>
                </a:cxn>
                <a:cxn ang="0">
                  <a:pos x="113" y="196"/>
                </a:cxn>
                <a:cxn ang="0">
                  <a:pos x="104" y="189"/>
                </a:cxn>
                <a:cxn ang="0">
                  <a:pos x="87" y="186"/>
                </a:cxn>
                <a:cxn ang="0">
                  <a:pos x="52" y="196"/>
                </a:cxn>
                <a:cxn ang="0">
                  <a:pos x="29" y="196"/>
                </a:cxn>
                <a:cxn ang="0">
                  <a:pos x="12" y="189"/>
                </a:cxn>
                <a:cxn ang="0">
                  <a:pos x="4" y="174"/>
                </a:cxn>
                <a:cxn ang="0">
                  <a:pos x="20" y="171"/>
                </a:cxn>
                <a:cxn ang="0">
                  <a:pos x="17" y="137"/>
                </a:cxn>
                <a:cxn ang="0">
                  <a:pos x="19" y="95"/>
                </a:cxn>
                <a:cxn ang="0">
                  <a:pos x="7" y="89"/>
                </a:cxn>
                <a:cxn ang="0">
                  <a:pos x="10" y="69"/>
                </a:cxn>
                <a:cxn ang="0">
                  <a:pos x="4" y="39"/>
                </a:cxn>
                <a:cxn ang="0">
                  <a:pos x="0" y="23"/>
                </a:cxn>
              </a:cxnLst>
              <a:rect l="0" t="0" r="r" b="b"/>
              <a:pathLst>
                <a:path w="341" h="234">
                  <a:moveTo>
                    <a:pt x="13" y="3"/>
                  </a:moveTo>
                  <a:lnTo>
                    <a:pt x="15" y="0"/>
                  </a:lnTo>
                  <a:lnTo>
                    <a:pt x="22" y="0"/>
                  </a:lnTo>
                  <a:lnTo>
                    <a:pt x="23" y="0"/>
                  </a:lnTo>
                  <a:lnTo>
                    <a:pt x="25" y="3"/>
                  </a:lnTo>
                  <a:lnTo>
                    <a:pt x="26" y="2"/>
                  </a:lnTo>
                  <a:lnTo>
                    <a:pt x="26" y="3"/>
                  </a:lnTo>
                  <a:lnTo>
                    <a:pt x="28" y="2"/>
                  </a:lnTo>
                  <a:lnTo>
                    <a:pt x="29" y="2"/>
                  </a:lnTo>
                  <a:lnTo>
                    <a:pt x="31" y="3"/>
                  </a:lnTo>
                  <a:lnTo>
                    <a:pt x="31" y="5"/>
                  </a:lnTo>
                  <a:lnTo>
                    <a:pt x="35" y="6"/>
                  </a:lnTo>
                  <a:lnTo>
                    <a:pt x="35" y="8"/>
                  </a:lnTo>
                  <a:lnTo>
                    <a:pt x="35" y="9"/>
                  </a:lnTo>
                  <a:lnTo>
                    <a:pt x="31" y="12"/>
                  </a:lnTo>
                  <a:lnTo>
                    <a:pt x="34" y="15"/>
                  </a:lnTo>
                  <a:lnTo>
                    <a:pt x="35" y="18"/>
                  </a:lnTo>
                  <a:lnTo>
                    <a:pt x="44" y="20"/>
                  </a:lnTo>
                  <a:lnTo>
                    <a:pt x="47" y="20"/>
                  </a:lnTo>
                  <a:lnTo>
                    <a:pt x="50" y="18"/>
                  </a:lnTo>
                  <a:lnTo>
                    <a:pt x="52" y="15"/>
                  </a:lnTo>
                  <a:lnTo>
                    <a:pt x="55" y="14"/>
                  </a:lnTo>
                  <a:lnTo>
                    <a:pt x="58" y="14"/>
                  </a:lnTo>
                  <a:lnTo>
                    <a:pt x="59" y="18"/>
                  </a:lnTo>
                  <a:lnTo>
                    <a:pt x="61" y="20"/>
                  </a:lnTo>
                  <a:lnTo>
                    <a:pt x="62" y="20"/>
                  </a:lnTo>
                  <a:lnTo>
                    <a:pt x="64" y="15"/>
                  </a:lnTo>
                  <a:lnTo>
                    <a:pt x="65" y="15"/>
                  </a:lnTo>
                  <a:lnTo>
                    <a:pt x="67" y="17"/>
                  </a:lnTo>
                  <a:lnTo>
                    <a:pt x="74" y="15"/>
                  </a:lnTo>
                  <a:lnTo>
                    <a:pt x="74" y="17"/>
                  </a:lnTo>
                  <a:lnTo>
                    <a:pt x="77" y="17"/>
                  </a:lnTo>
                  <a:lnTo>
                    <a:pt x="80" y="17"/>
                  </a:lnTo>
                  <a:lnTo>
                    <a:pt x="81" y="17"/>
                  </a:lnTo>
                  <a:lnTo>
                    <a:pt x="81" y="18"/>
                  </a:lnTo>
                  <a:lnTo>
                    <a:pt x="83" y="20"/>
                  </a:lnTo>
                  <a:lnTo>
                    <a:pt x="83" y="21"/>
                  </a:lnTo>
                  <a:lnTo>
                    <a:pt x="86" y="20"/>
                  </a:lnTo>
                  <a:lnTo>
                    <a:pt x="86" y="21"/>
                  </a:lnTo>
                  <a:lnTo>
                    <a:pt x="86" y="23"/>
                  </a:lnTo>
                  <a:lnTo>
                    <a:pt x="87" y="23"/>
                  </a:lnTo>
                  <a:lnTo>
                    <a:pt x="86" y="24"/>
                  </a:lnTo>
                  <a:lnTo>
                    <a:pt x="84" y="24"/>
                  </a:lnTo>
                  <a:lnTo>
                    <a:pt x="86" y="26"/>
                  </a:lnTo>
                  <a:lnTo>
                    <a:pt x="89" y="26"/>
                  </a:lnTo>
                  <a:lnTo>
                    <a:pt x="92" y="23"/>
                  </a:lnTo>
                  <a:lnTo>
                    <a:pt x="93" y="23"/>
                  </a:lnTo>
                  <a:lnTo>
                    <a:pt x="96" y="23"/>
                  </a:lnTo>
                  <a:lnTo>
                    <a:pt x="99" y="23"/>
                  </a:lnTo>
                  <a:lnTo>
                    <a:pt x="99" y="24"/>
                  </a:lnTo>
                  <a:lnTo>
                    <a:pt x="101" y="24"/>
                  </a:lnTo>
                  <a:lnTo>
                    <a:pt x="104" y="23"/>
                  </a:lnTo>
                  <a:lnTo>
                    <a:pt x="107" y="20"/>
                  </a:lnTo>
                  <a:lnTo>
                    <a:pt x="110" y="20"/>
                  </a:lnTo>
                  <a:lnTo>
                    <a:pt x="111" y="20"/>
                  </a:lnTo>
                  <a:lnTo>
                    <a:pt x="116" y="18"/>
                  </a:lnTo>
                  <a:lnTo>
                    <a:pt x="117" y="20"/>
                  </a:lnTo>
                  <a:lnTo>
                    <a:pt x="119" y="20"/>
                  </a:lnTo>
                  <a:lnTo>
                    <a:pt x="120" y="21"/>
                  </a:lnTo>
                  <a:lnTo>
                    <a:pt x="121" y="20"/>
                  </a:lnTo>
                  <a:lnTo>
                    <a:pt x="129" y="20"/>
                  </a:lnTo>
                  <a:lnTo>
                    <a:pt x="130" y="21"/>
                  </a:lnTo>
                  <a:lnTo>
                    <a:pt x="132" y="23"/>
                  </a:lnTo>
                  <a:lnTo>
                    <a:pt x="135" y="21"/>
                  </a:lnTo>
                  <a:lnTo>
                    <a:pt x="135" y="23"/>
                  </a:lnTo>
                  <a:lnTo>
                    <a:pt x="138" y="24"/>
                  </a:lnTo>
                  <a:lnTo>
                    <a:pt x="139" y="26"/>
                  </a:lnTo>
                  <a:lnTo>
                    <a:pt x="142" y="27"/>
                  </a:lnTo>
                  <a:lnTo>
                    <a:pt x="145" y="26"/>
                  </a:lnTo>
                  <a:lnTo>
                    <a:pt x="145" y="24"/>
                  </a:lnTo>
                  <a:lnTo>
                    <a:pt x="150" y="27"/>
                  </a:lnTo>
                  <a:lnTo>
                    <a:pt x="150" y="28"/>
                  </a:lnTo>
                  <a:lnTo>
                    <a:pt x="151" y="30"/>
                  </a:lnTo>
                  <a:lnTo>
                    <a:pt x="154" y="33"/>
                  </a:lnTo>
                  <a:lnTo>
                    <a:pt x="154" y="31"/>
                  </a:lnTo>
                  <a:lnTo>
                    <a:pt x="156" y="31"/>
                  </a:lnTo>
                  <a:lnTo>
                    <a:pt x="157" y="34"/>
                  </a:lnTo>
                  <a:lnTo>
                    <a:pt x="162" y="34"/>
                  </a:lnTo>
                  <a:lnTo>
                    <a:pt x="168" y="33"/>
                  </a:lnTo>
                  <a:lnTo>
                    <a:pt x="171" y="34"/>
                  </a:lnTo>
                  <a:lnTo>
                    <a:pt x="173" y="34"/>
                  </a:lnTo>
                  <a:lnTo>
                    <a:pt x="175" y="36"/>
                  </a:lnTo>
                  <a:lnTo>
                    <a:pt x="176" y="37"/>
                  </a:lnTo>
                  <a:lnTo>
                    <a:pt x="176" y="39"/>
                  </a:lnTo>
                  <a:lnTo>
                    <a:pt x="178" y="39"/>
                  </a:lnTo>
                  <a:lnTo>
                    <a:pt x="178" y="42"/>
                  </a:lnTo>
                  <a:lnTo>
                    <a:pt x="179" y="42"/>
                  </a:lnTo>
                  <a:lnTo>
                    <a:pt x="179" y="40"/>
                  </a:lnTo>
                  <a:lnTo>
                    <a:pt x="182" y="42"/>
                  </a:lnTo>
                  <a:lnTo>
                    <a:pt x="179" y="43"/>
                  </a:lnTo>
                  <a:lnTo>
                    <a:pt x="179" y="45"/>
                  </a:lnTo>
                  <a:lnTo>
                    <a:pt x="181" y="45"/>
                  </a:lnTo>
                  <a:lnTo>
                    <a:pt x="184" y="46"/>
                  </a:lnTo>
                  <a:lnTo>
                    <a:pt x="185" y="45"/>
                  </a:lnTo>
                  <a:lnTo>
                    <a:pt x="185" y="43"/>
                  </a:lnTo>
                  <a:lnTo>
                    <a:pt x="188" y="40"/>
                  </a:lnTo>
                  <a:lnTo>
                    <a:pt x="190" y="42"/>
                  </a:lnTo>
                  <a:lnTo>
                    <a:pt x="191" y="42"/>
                  </a:lnTo>
                  <a:lnTo>
                    <a:pt x="193" y="45"/>
                  </a:lnTo>
                  <a:lnTo>
                    <a:pt x="194" y="45"/>
                  </a:lnTo>
                  <a:lnTo>
                    <a:pt x="197" y="45"/>
                  </a:lnTo>
                  <a:lnTo>
                    <a:pt x="197" y="46"/>
                  </a:lnTo>
                  <a:lnTo>
                    <a:pt x="197" y="49"/>
                  </a:lnTo>
                  <a:lnTo>
                    <a:pt x="199" y="48"/>
                  </a:lnTo>
                  <a:lnTo>
                    <a:pt x="200" y="48"/>
                  </a:lnTo>
                  <a:lnTo>
                    <a:pt x="203" y="48"/>
                  </a:lnTo>
                  <a:lnTo>
                    <a:pt x="203" y="49"/>
                  </a:lnTo>
                  <a:lnTo>
                    <a:pt x="202" y="49"/>
                  </a:lnTo>
                  <a:lnTo>
                    <a:pt x="202" y="52"/>
                  </a:lnTo>
                  <a:lnTo>
                    <a:pt x="203" y="52"/>
                  </a:lnTo>
                  <a:lnTo>
                    <a:pt x="203" y="54"/>
                  </a:lnTo>
                  <a:lnTo>
                    <a:pt x="205" y="55"/>
                  </a:lnTo>
                  <a:lnTo>
                    <a:pt x="205" y="54"/>
                  </a:lnTo>
                  <a:lnTo>
                    <a:pt x="206" y="55"/>
                  </a:lnTo>
                  <a:lnTo>
                    <a:pt x="206" y="52"/>
                  </a:lnTo>
                  <a:lnTo>
                    <a:pt x="208" y="52"/>
                  </a:lnTo>
                  <a:lnTo>
                    <a:pt x="208" y="51"/>
                  </a:lnTo>
                  <a:lnTo>
                    <a:pt x="209" y="51"/>
                  </a:lnTo>
                  <a:lnTo>
                    <a:pt x="211" y="51"/>
                  </a:lnTo>
                  <a:lnTo>
                    <a:pt x="209" y="49"/>
                  </a:lnTo>
                  <a:lnTo>
                    <a:pt x="211" y="49"/>
                  </a:lnTo>
                  <a:lnTo>
                    <a:pt x="211" y="51"/>
                  </a:lnTo>
                  <a:lnTo>
                    <a:pt x="212" y="51"/>
                  </a:lnTo>
                  <a:lnTo>
                    <a:pt x="215" y="49"/>
                  </a:lnTo>
                  <a:lnTo>
                    <a:pt x="218" y="51"/>
                  </a:lnTo>
                  <a:lnTo>
                    <a:pt x="217" y="52"/>
                  </a:lnTo>
                  <a:lnTo>
                    <a:pt x="218" y="52"/>
                  </a:lnTo>
                  <a:lnTo>
                    <a:pt x="218" y="55"/>
                  </a:lnTo>
                  <a:lnTo>
                    <a:pt x="217" y="57"/>
                  </a:lnTo>
                  <a:lnTo>
                    <a:pt x="218" y="58"/>
                  </a:lnTo>
                  <a:lnTo>
                    <a:pt x="217" y="58"/>
                  </a:lnTo>
                  <a:lnTo>
                    <a:pt x="218" y="61"/>
                  </a:lnTo>
                  <a:lnTo>
                    <a:pt x="220" y="61"/>
                  </a:lnTo>
                  <a:lnTo>
                    <a:pt x="223" y="63"/>
                  </a:lnTo>
                  <a:lnTo>
                    <a:pt x="224" y="63"/>
                  </a:lnTo>
                  <a:lnTo>
                    <a:pt x="225" y="63"/>
                  </a:lnTo>
                  <a:lnTo>
                    <a:pt x="228" y="60"/>
                  </a:lnTo>
                  <a:lnTo>
                    <a:pt x="227" y="58"/>
                  </a:lnTo>
                  <a:lnTo>
                    <a:pt x="228" y="57"/>
                  </a:lnTo>
                  <a:lnTo>
                    <a:pt x="227" y="57"/>
                  </a:lnTo>
                  <a:lnTo>
                    <a:pt x="227" y="55"/>
                  </a:lnTo>
                  <a:lnTo>
                    <a:pt x="227" y="54"/>
                  </a:lnTo>
                  <a:lnTo>
                    <a:pt x="228" y="52"/>
                  </a:lnTo>
                  <a:lnTo>
                    <a:pt x="230" y="51"/>
                  </a:lnTo>
                  <a:lnTo>
                    <a:pt x="231" y="49"/>
                  </a:lnTo>
                  <a:lnTo>
                    <a:pt x="231" y="48"/>
                  </a:lnTo>
                  <a:lnTo>
                    <a:pt x="231" y="45"/>
                  </a:lnTo>
                  <a:lnTo>
                    <a:pt x="233" y="45"/>
                  </a:lnTo>
                  <a:lnTo>
                    <a:pt x="234" y="45"/>
                  </a:lnTo>
                  <a:lnTo>
                    <a:pt x="234" y="46"/>
                  </a:lnTo>
                  <a:lnTo>
                    <a:pt x="236" y="45"/>
                  </a:lnTo>
                  <a:lnTo>
                    <a:pt x="237" y="45"/>
                  </a:lnTo>
                  <a:lnTo>
                    <a:pt x="239" y="46"/>
                  </a:lnTo>
                  <a:lnTo>
                    <a:pt x="240" y="46"/>
                  </a:lnTo>
                  <a:lnTo>
                    <a:pt x="240" y="45"/>
                  </a:lnTo>
                  <a:lnTo>
                    <a:pt x="243" y="46"/>
                  </a:lnTo>
                  <a:lnTo>
                    <a:pt x="243" y="45"/>
                  </a:lnTo>
                  <a:lnTo>
                    <a:pt x="246" y="46"/>
                  </a:lnTo>
                  <a:lnTo>
                    <a:pt x="249" y="49"/>
                  </a:lnTo>
                  <a:lnTo>
                    <a:pt x="254" y="49"/>
                  </a:lnTo>
                  <a:lnTo>
                    <a:pt x="257" y="46"/>
                  </a:lnTo>
                  <a:lnTo>
                    <a:pt x="257" y="43"/>
                  </a:lnTo>
                  <a:lnTo>
                    <a:pt x="255" y="42"/>
                  </a:lnTo>
                  <a:lnTo>
                    <a:pt x="255" y="40"/>
                  </a:lnTo>
                  <a:lnTo>
                    <a:pt x="255" y="39"/>
                  </a:lnTo>
                  <a:lnTo>
                    <a:pt x="255" y="34"/>
                  </a:lnTo>
                  <a:lnTo>
                    <a:pt x="258" y="33"/>
                  </a:lnTo>
                  <a:lnTo>
                    <a:pt x="263" y="34"/>
                  </a:lnTo>
                  <a:lnTo>
                    <a:pt x="264" y="33"/>
                  </a:lnTo>
                  <a:lnTo>
                    <a:pt x="266" y="33"/>
                  </a:lnTo>
                  <a:lnTo>
                    <a:pt x="267" y="33"/>
                  </a:lnTo>
                  <a:lnTo>
                    <a:pt x="269" y="31"/>
                  </a:lnTo>
                  <a:lnTo>
                    <a:pt x="267" y="30"/>
                  </a:lnTo>
                  <a:lnTo>
                    <a:pt x="270" y="27"/>
                  </a:lnTo>
                  <a:lnTo>
                    <a:pt x="272" y="27"/>
                  </a:lnTo>
                  <a:lnTo>
                    <a:pt x="270" y="26"/>
                  </a:lnTo>
                  <a:lnTo>
                    <a:pt x="272" y="26"/>
                  </a:lnTo>
                  <a:lnTo>
                    <a:pt x="273" y="26"/>
                  </a:lnTo>
                  <a:lnTo>
                    <a:pt x="275" y="26"/>
                  </a:lnTo>
                  <a:lnTo>
                    <a:pt x="276" y="27"/>
                  </a:lnTo>
                  <a:lnTo>
                    <a:pt x="275" y="28"/>
                  </a:lnTo>
                  <a:lnTo>
                    <a:pt x="276" y="28"/>
                  </a:lnTo>
                  <a:lnTo>
                    <a:pt x="277" y="30"/>
                  </a:lnTo>
                  <a:lnTo>
                    <a:pt x="279" y="30"/>
                  </a:lnTo>
                  <a:lnTo>
                    <a:pt x="277" y="26"/>
                  </a:lnTo>
                  <a:lnTo>
                    <a:pt x="277" y="24"/>
                  </a:lnTo>
                  <a:lnTo>
                    <a:pt x="276" y="24"/>
                  </a:lnTo>
                  <a:lnTo>
                    <a:pt x="275" y="23"/>
                  </a:lnTo>
                  <a:lnTo>
                    <a:pt x="273" y="23"/>
                  </a:lnTo>
                  <a:lnTo>
                    <a:pt x="275" y="20"/>
                  </a:lnTo>
                  <a:lnTo>
                    <a:pt x="273" y="21"/>
                  </a:lnTo>
                  <a:lnTo>
                    <a:pt x="273" y="20"/>
                  </a:lnTo>
                  <a:lnTo>
                    <a:pt x="276" y="17"/>
                  </a:lnTo>
                  <a:lnTo>
                    <a:pt x="277" y="17"/>
                  </a:lnTo>
                  <a:lnTo>
                    <a:pt x="277" y="18"/>
                  </a:lnTo>
                  <a:lnTo>
                    <a:pt x="277" y="20"/>
                  </a:lnTo>
                  <a:lnTo>
                    <a:pt x="282" y="20"/>
                  </a:lnTo>
                  <a:lnTo>
                    <a:pt x="283" y="18"/>
                  </a:lnTo>
                  <a:lnTo>
                    <a:pt x="283" y="17"/>
                  </a:lnTo>
                  <a:lnTo>
                    <a:pt x="285" y="21"/>
                  </a:lnTo>
                  <a:lnTo>
                    <a:pt x="285" y="20"/>
                  </a:lnTo>
                  <a:lnTo>
                    <a:pt x="286" y="21"/>
                  </a:lnTo>
                  <a:lnTo>
                    <a:pt x="285" y="21"/>
                  </a:lnTo>
                  <a:lnTo>
                    <a:pt x="288" y="24"/>
                  </a:lnTo>
                  <a:lnTo>
                    <a:pt x="286" y="26"/>
                  </a:lnTo>
                  <a:lnTo>
                    <a:pt x="286" y="27"/>
                  </a:lnTo>
                  <a:lnTo>
                    <a:pt x="289" y="27"/>
                  </a:lnTo>
                  <a:lnTo>
                    <a:pt x="286" y="28"/>
                  </a:lnTo>
                  <a:lnTo>
                    <a:pt x="288" y="28"/>
                  </a:lnTo>
                  <a:lnTo>
                    <a:pt x="289" y="27"/>
                  </a:lnTo>
                  <a:lnTo>
                    <a:pt x="292" y="31"/>
                  </a:lnTo>
                  <a:lnTo>
                    <a:pt x="292" y="28"/>
                  </a:lnTo>
                  <a:lnTo>
                    <a:pt x="294" y="27"/>
                  </a:lnTo>
                  <a:lnTo>
                    <a:pt x="292" y="26"/>
                  </a:lnTo>
                  <a:lnTo>
                    <a:pt x="292" y="23"/>
                  </a:lnTo>
                  <a:lnTo>
                    <a:pt x="294" y="23"/>
                  </a:lnTo>
                  <a:lnTo>
                    <a:pt x="298" y="21"/>
                  </a:lnTo>
                  <a:lnTo>
                    <a:pt x="298" y="20"/>
                  </a:lnTo>
                  <a:lnTo>
                    <a:pt x="298" y="18"/>
                  </a:lnTo>
                  <a:lnTo>
                    <a:pt x="300" y="20"/>
                  </a:lnTo>
                  <a:lnTo>
                    <a:pt x="301" y="18"/>
                  </a:lnTo>
                  <a:lnTo>
                    <a:pt x="304" y="20"/>
                  </a:lnTo>
                  <a:lnTo>
                    <a:pt x="304" y="21"/>
                  </a:lnTo>
                  <a:lnTo>
                    <a:pt x="306" y="23"/>
                  </a:lnTo>
                  <a:lnTo>
                    <a:pt x="306" y="24"/>
                  </a:lnTo>
                  <a:lnTo>
                    <a:pt x="307" y="23"/>
                  </a:lnTo>
                  <a:lnTo>
                    <a:pt x="307" y="24"/>
                  </a:lnTo>
                  <a:lnTo>
                    <a:pt x="307" y="26"/>
                  </a:lnTo>
                  <a:lnTo>
                    <a:pt x="310" y="27"/>
                  </a:lnTo>
                  <a:lnTo>
                    <a:pt x="312" y="26"/>
                  </a:lnTo>
                  <a:lnTo>
                    <a:pt x="312" y="24"/>
                  </a:lnTo>
                  <a:lnTo>
                    <a:pt x="313" y="23"/>
                  </a:lnTo>
                  <a:lnTo>
                    <a:pt x="313" y="21"/>
                  </a:lnTo>
                  <a:lnTo>
                    <a:pt x="315" y="23"/>
                  </a:lnTo>
                  <a:lnTo>
                    <a:pt x="316" y="23"/>
                  </a:lnTo>
                  <a:lnTo>
                    <a:pt x="316" y="21"/>
                  </a:lnTo>
                  <a:lnTo>
                    <a:pt x="318" y="20"/>
                  </a:lnTo>
                  <a:lnTo>
                    <a:pt x="316" y="17"/>
                  </a:lnTo>
                  <a:lnTo>
                    <a:pt x="321" y="15"/>
                  </a:lnTo>
                  <a:lnTo>
                    <a:pt x="321" y="17"/>
                  </a:lnTo>
                  <a:lnTo>
                    <a:pt x="324" y="17"/>
                  </a:lnTo>
                  <a:lnTo>
                    <a:pt x="322" y="23"/>
                  </a:lnTo>
                  <a:lnTo>
                    <a:pt x="324" y="23"/>
                  </a:lnTo>
                  <a:lnTo>
                    <a:pt x="325" y="21"/>
                  </a:lnTo>
                  <a:lnTo>
                    <a:pt x="325" y="18"/>
                  </a:lnTo>
                  <a:lnTo>
                    <a:pt x="331" y="18"/>
                  </a:lnTo>
                  <a:lnTo>
                    <a:pt x="332" y="21"/>
                  </a:lnTo>
                  <a:lnTo>
                    <a:pt x="331" y="24"/>
                  </a:lnTo>
                  <a:lnTo>
                    <a:pt x="329" y="26"/>
                  </a:lnTo>
                  <a:lnTo>
                    <a:pt x="332" y="28"/>
                  </a:lnTo>
                  <a:lnTo>
                    <a:pt x="332" y="33"/>
                  </a:lnTo>
                  <a:lnTo>
                    <a:pt x="331" y="33"/>
                  </a:lnTo>
                  <a:lnTo>
                    <a:pt x="331" y="31"/>
                  </a:lnTo>
                  <a:lnTo>
                    <a:pt x="328" y="33"/>
                  </a:lnTo>
                  <a:lnTo>
                    <a:pt x="328" y="34"/>
                  </a:lnTo>
                  <a:lnTo>
                    <a:pt x="325" y="34"/>
                  </a:lnTo>
                  <a:lnTo>
                    <a:pt x="325" y="36"/>
                  </a:lnTo>
                  <a:lnTo>
                    <a:pt x="328" y="37"/>
                  </a:lnTo>
                  <a:lnTo>
                    <a:pt x="329" y="40"/>
                  </a:lnTo>
                  <a:lnTo>
                    <a:pt x="329" y="43"/>
                  </a:lnTo>
                  <a:lnTo>
                    <a:pt x="325" y="46"/>
                  </a:lnTo>
                  <a:lnTo>
                    <a:pt x="327" y="48"/>
                  </a:lnTo>
                  <a:lnTo>
                    <a:pt x="328" y="49"/>
                  </a:lnTo>
                  <a:lnTo>
                    <a:pt x="329" y="51"/>
                  </a:lnTo>
                  <a:lnTo>
                    <a:pt x="331" y="54"/>
                  </a:lnTo>
                  <a:lnTo>
                    <a:pt x="332" y="55"/>
                  </a:lnTo>
                  <a:lnTo>
                    <a:pt x="334" y="57"/>
                  </a:lnTo>
                  <a:lnTo>
                    <a:pt x="334" y="60"/>
                  </a:lnTo>
                  <a:lnTo>
                    <a:pt x="335" y="61"/>
                  </a:lnTo>
                  <a:lnTo>
                    <a:pt x="334" y="63"/>
                  </a:lnTo>
                  <a:lnTo>
                    <a:pt x="332" y="64"/>
                  </a:lnTo>
                  <a:lnTo>
                    <a:pt x="334" y="67"/>
                  </a:lnTo>
                  <a:lnTo>
                    <a:pt x="334" y="70"/>
                  </a:lnTo>
                  <a:lnTo>
                    <a:pt x="334" y="73"/>
                  </a:lnTo>
                  <a:lnTo>
                    <a:pt x="332" y="73"/>
                  </a:lnTo>
                  <a:lnTo>
                    <a:pt x="334" y="76"/>
                  </a:lnTo>
                  <a:lnTo>
                    <a:pt x="332" y="79"/>
                  </a:lnTo>
                  <a:lnTo>
                    <a:pt x="331" y="81"/>
                  </a:lnTo>
                  <a:lnTo>
                    <a:pt x="325" y="81"/>
                  </a:lnTo>
                  <a:lnTo>
                    <a:pt x="325" y="82"/>
                  </a:lnTo>
                  <a:lnTo>
                    <a:pt x="327" y="83"/>
                  </a:lnTo>
                  <a:lnTo>
                    <a:pt x="327" y="85"/>
                  </a:lnTo>
                  <a:lnTo>
                    <a:pt x="328" y="86"/>
                  </a:lnTo>
                  <a:lnTo>
                    <a:pt x="331" y="91"/>
                  </a:lnTo>
                  <a:lnTo>
                    <a:pt x="332" y="92"/>
                  </a:lnTo>
                  <a:lnTo>
                    <a:pt x="332" y="94"/>
                  </a:lnTo>
                  <a:lnTo>
                    <a:pt x="329" y="94"/>
                  </a:lnTo>
                  <a:lnTo>
                    <a:pt x="328" y="97"/>
                  </a:lnTo>
                  <a:lnTo>
                    <a:pt x="328" y="98"/>
                  </a:lnTo>
                  <a:lnTo>
                    <a:pt x="338" y="103"/>
                  </a:lnTo>
                  <a:lnTo>
                    <a:pt x="341" y="103"/>
                  </a:lnTo>
                  <a:lnTo>
                    <a:pt x="341" y="104"/>
                  </a:lnTo>
                  <a:lnTo>
                    <a:pt x="341" y="106"/>
                  </a:lnTo>
                  <a:lnTo>
                    <a:pt x="340" y="107"/>
                  </a:lnTo>
                  <a:lnTo>
                    <a:pt x="338" y="109"/>
                  </a:lnTo>
                  <a:lnTo>
                    <a:pt x="332" y="110"/>
                  </a:lnTo>
                  <a:lnTo>
                    <a:pt x="327" y="107"/>
                  </a:lnTo>
                  <a:lnTo>
                    <a:pt x="325" y="109"/>
                  </a:lnTo>
                  <a:lnTo>
                    <a:pt x="327" y="118"/>
                  </a:lnTo>
                  <a:lnTo>
                    <a:pt x="325" y="125"/>
                  </a:lnTo>
                  <a:lnTo>
                    <a:pt x="327" y="128"/>
                  </a:lnTo>
                  <a:lnTo>
                    <a:pt x="325" y="130"/>
                  </a:lnTo>
                  <a:lnTo>
                    <a:pt x="324" y="128"/>
                  </a:lnTo>
                  <a:lnTo>
                    <a:pt x="322" y="130"/>
                  </a:lnTo>
                  <a:lnTo>
                    <a:pt x="321" y="137"/>
                  </a:lnTo>
                  <a:lnTo>
                    <a:pt x="319" y="138"/>
                  </a:lnTo>
                  <a:lnTo>
                    <a:pt x="318" y="141"/>
                  </a:lnTo>
                  <a:lnTo>
                    <a:pt x="315" y="141"/>
                  </a:lnTo>
                  <a:lnTo>
                    <a:pt x="313" y="143"/>
                  </a:lnTo>
                  <a:lnTo>
                    <a:pt x="313" y="144"/>
                  </a:lnTo>
                  <a:lnTo>
                    <a:pt x="312" y="146"/>
                  </a:lnTo>
                  <a:lnTo>
                    <a:pt x="312" y="143"/>
                  </a:lnTo>
                  <a:lnTo>
                    <a:pt x="309" y="143"/>
                  </a:lnTo>
                  <a:lnTo>
                    <a:pt x="309" y="141"/>
                  </a:lnTo>
                  <a:lnTo>
                    <a:pt x="307" y="143"/>
                  </a:lnTo>
                  <a:lnTo>
                    <a:pt x="304" y="141"/>
                  </a:lnTo>
                  <a:lnTo>
                    <a:pt x="301" y="143"/>
                  </a:lnTo>
                  <a:lnTo>
                    <a:pt x="298" y="146"/>
                  </a:lnTo>
                  <a:lnTo>
                    <a:pt x="297" y="144"/>
                  </a:lnTo>
                  <a:lnTo>
                    <a:pt x="295" y="147"/>
                  </a:lnTo>
                  <a:lnTo>
                    <a:pt x="297" y="147"/>
                  </a:lnTo>
                  <a:lnTo>
                    <a:pt x="295" y="149"/>
                  </a:lnTo>
                  <a:lnTo>
                    <a:pt x="300" y="150"/>
                  </a:lnTo>
                  <a:lnTo>
                    <a:pt x="298" y="153"/>
                  </a:lnTo>
                  <a:lnTo>
                    <a:pt x="297" y="152"/>
                  </a:lnTo>
                  <a:lnTo>
                    <a:pt x="297" y="153"/>
                  </a:lnTo>
                  <a:lnTo>
                    <a:pt x="300" y="155"/>
                  </a:lnTo>
                  <a:lnTo>
                    <a:pt x="303" y="155"/>
                  </a:lnTo>
                  <a:lnTo>
                    <a:pt x="303" y="156"/>
                  </a:lnTo>
                  <a:lnTo>
                    <a:pt x="301" y="158"/>
                  </a:lnTo>
                  <a:lnTo>
                    <a:pt x="303" y="159"/>
                  </a:lnTo>
                  <a:lnTo>
                    <a:pt x="306" y="156"/>
                  </a:lnTo>
                  <a:lnTo>
                    <a:pt x="307" y="158"/>
                  </a:lnTo>
                  <a:lnTo>
                    <a:pt x="309" y="158"/>
                  </a:lnTo>
                  <a:lnTo>
                    <a:pt x="307" y="161"/>
                  </a:lnTo>
                  <a:lnTo>
                    <a:pt x="309" y="161"/>
                  </a:lnTo>
                  <a:lnTo>
                    <a:pt x="310" y="158"/>
                  </a:lnTo>
                  <a:lnTo>
                    <a:pt x="310" y="159"/>
                  </a:lnTo>
                  <a:lnTo>
                    <a:pt x="312" y="159"/>
                  </a:lnTo>
                  <a:lnTo>
                    <a:pt x="312" y="162"/>
                  </a:lnTo>
                  <a:lnTo>
                    <a:pt x="310" y="162"/>
                  </a:lnTo>
                  <a:lnTo>
                    <a:pt x="310" y="165"/>
                  </a:lnTo>
                  <a:lnTo>
                    <a:pt x="312" y="165"/>
                  </a:lnTo>
                  <a:lnTo>
                    <a:pt x="310" y="168"/>
                  </a:lnTo>
                  <a:lnTo>
                    <a:pt x="312" y="170"/>
                  </a:lnTo>
                  <a:lnTo>
                    <a:pt x="312" y="174"/>
                  </a:lnTo>
                  <a:lnTo>
                    <a:pt x="313" y="177"/>
                  </a:lnTo>
                  <a:lnTo>
                    <a:pt x="313" y="179"/>
                  </a:lnTo>
                  <a:lnTo>
                    <a:pt x="312" y="180"/>
                  </a:lnTo>
                  <a:lnTo>
                    <a:pt x="312" y="179"/>
                  </a:lnTo>
                  <a:lnTo>
                    <a:pt x="310" y="179"/>
                  </a:lnTo>
                  <a:lnTo>
                    <a:pt x="310" y="180"/>
                  </a:lnTo>
                  <a:lnTo>
                    <a:pt x="307" y="182"/>
                  </a:lnTo>
                  <a:lnTo>
                    <a:pt x="307" y="180"/>
                  </a:lnTo>
                  <a:lnTo>
                    <a:pt x="304" y="180"/>
                  </a:lnTo>
                  <a:lnTo>
                    <a:pt x="304" y="183"/>
                  </a:lnTo>
                  <a:lnTo>
                    <a:pt x="301" y="185"/>
                  </a:lnTo>
                  <a:lnTo>
                    <a:pt x="300" y="183"/>
                  </a:lnTo>
                  <a:lnTo>
                    <a:pt x="301" y="182"/>
                  </a:lnTo>
                  <a:lnTo>
                    <a:pt x="300" y="182"/>
                  </a:lnTo>
                  <a:lnTo>
                    <a:pt x="301" y="182"/>
                  </a:lnTo>
                  <a:lnTo>
                    <a:pt x="301" y="180"/>
                  </a:lnTo>
                  <a:lnTo>
                    <a:pt x="304" y="180"/>
                  </a:lnTo>
                  <a:lnTo>
                    <a:pt x="307" y="177"/>
                  </a:lnTo>
                  <a:lnTo>
                    <a:pt x="304" y="176"/>
                  </a:lnTo>
                  <a:lnTo>
                    <a:pt x="301" y="177"/>
                  </a:lnTo>
                  <a:lnTo>
                    <a:pt x="300" y="176"/>
                  </a:lnTo>
                  <a:lnTo>
                    <a:pt x="295" y="177"/>
                  </a:lnTo>
                  <a:lnTo>
                    <a:pt x="294" y="179"/>
                  </a:lnTo>
                  <a:lnTo>
                    <a:pt x="297" y="183"/>
                  </a:lnTo>
                  <a:lnTo>
                    <a:pt x="297" y="185"/>
                  </a:lnTo>
                  <a:lnTo>
                    <a:pt x="295" y="186"/>
                  </a:lnTo>
                  <a:lnTo>
                    <a:pt x="298" y="187"/>
                  </a:lnTo>
                  <a:lnTo>
                    <a:pt x="297" y="189"/>
                  </a:lnTo>
                  <a:lnTo>
                    <a:pt x="300" y="192"/>
                  </a:lnTo>
                  <a:lnTo>
                    <a:pt x="301" y="190"/>
                  </a:lnTo>
                  <a:lnTo>
                    <a:pt x="303" y="189"/>
                  </a:lnTo>
                  <a:lnTo>
                    <a:pt x="304" y="192"/>
                  </a:lnTo>
                  <a:lnTo>
                    <a:pt x="309" y="193"/>
                  </a:lnTo>
                  <a:lnTo>
                    <a:pt x="309" y="196"/>
                  </a:lnTo>
                  <a:lnTo>
                    <a:pt x="310" y="196"/>
                  </a:lnTo>
                  <a:lnTo>
                    <a:pt x="312" y="198"/>
                  </a:lnTo>
                  <a:lnTo>
                    <a:pt x="313" y="196"/>
                  </a:lnTo>
                  <a:lnTo>
                    <a:pt x="313" y="195"/>
                  </a:lnTo>
                  <a:lnTo>
                    <a:pt x="313" y="193"/>
                  </a:lnTo>
                  <a:lnTo>
                    <a:pt x="310" y="193"/>
                  </a:lnTo>
                  <a:lnTo>
                    <a:pt x="310" y="192"/>
                  </a:lnTo>
                  <a:lnTo>
                    <a:pt x="310" y="190"/>
                  </a:lnTo>
                  <a:lnTo>
                    <a:pt x="309" y="192"/>
                  </a:lnTo>
                  <a:lnTo>
                    <a:pt x="307" y="192"/>
                  </a:lnTo>
                  <a:lnTo>
                    <a:pt x="304" y="190"/>
                  </a:lnTo>
                  <a:lnTo>
                    <a:pt x="304" y="189"/>
                  </a:lnTo>
                  <a:lnTo>
                    <a:pt x="303" y="187"/>
                  </a:lnTo>
                  <a:lnTo>
                    <a:pt x="306" y="186"/>
                  </a:lnTo>
                  <a:lnTo>
                    <a:pt x="303" y="185"/>
                  </a:lnTo>
                  <a:lnTo>
                    <a:pt x="304" y="183"/>
                  </a:lnTo>
                  <a:lnTo>
                    <a:pt x="309" y="183"/>
                  </a:lnTo>
                  <a:lnTo>
                    <a:pt x="310" y="183"/>
                  </a:lnTo>
                  <a:lnTo>
                    <a:pt x="312" y="185"/>
                  </a:lnTo>
                  <a:lnTo>
                    <a:pt x="312" y="186"/>
                  </a:lnTo>
                  <a:lnTo>
                    <a:pt x="313" y="186"/>
                  </a:lnTo>
                  <a:lnTo>
                    <a:pt x="313" y="185"/>
                  </a:lnTo>
                  <a:lnTo>
                    <a:pt x="315" y="185"/>
                  </a:lnTo>
                  <a:lnTo>
                    <a:pt x="316" y="185"/>
                  </a:lnTo>
                  <a:lnTo>
                    <a:pt x="315" y="186"/>
                  </a:lnTo>
                  <a:lnTo>
                    <a:pt x="316" y="186"/>
                  </a:lnTo>
                  <a:lnTo>
                    <a:pt x="319" y="186"/>
                  </a:lnTo>
                  <a:lnTo>
                    <a:pt x="319" y="187"/>
                  </a:lnTo>
                  <a:lnTo>
                    <a:pt x="316" y="187"/>
                  </a:lnTo>
                  <a:lnTo>
                    <a:pt x="318" y="187"/>
                  </a:lnTo>
                  <a:lnTo>
                    <a:pt x="318" y="189"/>
                  </a:lnTo>
                  <a:lnTo>
                    <a:pt x="319" y="190"/>
                  </a:lnTo>
                  <a:lnTo>
                    <a:pt x="322" y="189"/>
                  </a:lnTo>
                  <a:lnTo>
                    <a:pt x="324" y="190"/>
                  </a:lnTo>
                  <a:lnTo>
                    <a:pt x="322" y="192"/>
                  </a:lnTo>
                  <a:lnTo>
                    <a:pt x="324" y="192"/>
                  </a:lnTo>
                  <a:lnTo>
                    <a:pt x="322" y="195"/>
                  </a:lnTo>
                  <a:lnTo>
                    <a:pt x="324" y="201"/>
                  </a:lnTo>
                  <a:lnTo>
                    <a:pt x="325" y="202"/>
                  </a:lnTo>
                  <a:lnTo>
                    <a:pt x="327" y="202"/>
                  </a:lnTo>
                  <a:lnTo>
                    <a:pt x="325" y="199"/>
                  </a:lnTo>
                  <a:lnTo>
                    <a:pt x="324" y="196"/>
                  </a:lnTo>
                  <a:lnTo>
                    <a:pt x="325" y="193"/>
                  </a:lnTo>
                  <a:lnTo>
                    <a:pt x="325" y="192"/>
                  </a:lnTo>
                  <a:lnTo>
                    <a:pt x="327" y="190"/>
                  </a:lnTo>
                  <a:lnTo>
                    <a:pt x="327" y="189"/>
                  </a:lnTo>
                  <a:lnTo>
                    <a:pt x="329" y="190"/>
                  </a:lnTo>
                  <a:lnTo>
                    <a:pt x="331" y="192"/>
                  </a:lnTo>
                  <a:lnTo>
                    <a:pt x="329" y="193"/>
                  </a:lnTo>
                  <a:lnTo>
                    <a:pt x="329" y="195"/>
                  </a:lnTo>
                  <a:lnTo>
                    <a:pt x="328" y="199"/>
                  </a:lnTo>
                  <a:lnTo>
                    <a:pt x="331" y="198"/>
                  </a:lnTo>
                  <a:lnTo>
                    <a:pt x="332" y="201"/>
                  </a:lnTo>
                  <a:lnTo>
                    <a:pt x="337" y="199"/>
                  </a:lnTo>
                  <a:lnTo>
                    <a:pt x="337" y="201"/>
                  </a:lnTo>
                  <a:lnTo>
                    <a:pt x="335" y="202"/>
                  </a:lnTo>
                  <a:lnTo>
                    <a:pt x="335" y="204"/>
                  </a:lnTo>
                  <a:lnTo>
                    <a:pt x="332" y="205"/>
                  </a:lnTo>
                  <a:lnTo>
                    <a:pt x="328" y="205"/>
                  </a:lnTo>
                  <a:lnTo>
                    <a:pt x="329" y="207"/>
                  </a:lnTo>
                  <a:lnTo>
                    <a:pt x="328" y="207"/>
                  </a:lnTo>
                  <a:lnTo>
                    <a:pt x="328" y="210"/>
                  </a:lnTo>
                  <a:lnTo>
                    <a:pt x="325" y="207"/>
                  </a:lnTo>
                  <a:lnTo>
                    <a:pt x="325" y="208"/>
                  </a:lnTo>
                  <a:lnTo>
                    <a:pt x="327" y="210"/>
                  </a:lnTo>
                  <a:lnTo>
                    <a:pt x="325" y="210"/>
                  </a:lnTo>
                  <a:lnTo>
                    <a:pt x="324" y="211"/>
                  </a:lnTo>
                  <a:lnTo>
                    <a:pt x="324" y="213"/>
                  </a:lnTo>
                  <a:lnTo>
                    <a:pt x="321" y="214"/>
                  </a:lnTo>
                  <a:lnTo>
                    <a:pt x="318" y="220"/>
                  </a:lnTo>
                  <a:lnTo>
                    <a:pt x="318" y="223"/>
                  </a:lnTo>
                  <a:lnTo>
                    <a:pt x="319" y="223"/>
                  </a:lnTo>
                  <a:lnTo>
                    <a:pt x="319" y="226"/>
                  </a:lnTo>
                  <a:lnTo>
                    <a:pt x="318" y="225"/>
                  </a:lnTo>
                  <a:lnTo>
                    <a:pt x="316" y="225"/>
                  </a:lnTo>
                  <a:lnTo>
                    <a:pt x="315" y="225"/>
                  </a:lnTo>
                  <a:lnTo>
                    <a:pt x="313" y="225"/>
                  </a:lnTo>
                  <a:lnTo>
                    <a:pt x="312" y="225"/>
                  </a:lnTo>
                  <a:lnTo>
                    <a:pt x="307" y="223"/>
                  </a:lnTo>
                  <a:lnTo>
                    <a:pt x="306" y="226"/>
                  </a:lnTo>
                  <a:lnTo>
                    <a:pt x="306" y="225"/>
                  </a:lnTo>
                  <a:lnTo>
                    <a:pt x="304" y="223"/>
                  </a:lnTo>
                  <a:lnTo>
                    <a:pt x="304" y="225"/>
                  </a:lnTo>
                  <a:lnTo>
                    <a:pt x="303" y="225"/>
                  </a:lnTo>
                  <a:lnTo>
                    <a:pt x="301" y="228"/>
                  </a:lnTo>
                  <a:lnTo>
                    <a:pt x="301" y="231"/>
                  </a:lnTo>
                  <a:lnTo>
                    <a:pt x="301" y="229"/>
                  </a:lnTo>
                  <a:lnTo>
                    <a:pt x="300" y="231"/>
                  </a:lnTo>
                  <a:lnTo>
                    <a:pt x="298" y="229"/>
                  </a:lnTo>
                  <a:lnTo>
                    <a:pt x="298" y="225"/>
                  </a:lnTo>
                  <a:lnTo>
                    <a:pt x="297" y="225"/>
                  </a:lnTo>
                  <a:lnTo>
                    <a:pt x="298" y="223"/>
                  </a:lnTo>
                  <a:lnTo>
                    <a:pt x="297" y="223"/>
                  </a:lnTo>
                  <a:lnTo>
                    <a:pt x="295" y="223"/>
                  </a:lnTo>
                  <a:lnTo>
                    <a:pt x="295" y="225"/>
                  </a:lnTo>
                  <a:lnTo>
                    <a:pt x="291" y="225"/>
                  </a:lnTo>
                  <a:lnTo>
                    <a:pt x="291" y="228"/>
                  </a:lnTo>
                  <a:lnTo>
                    <a:pt x="291" y="226"/>
                  </a:lnTo>
                  <a:lnTo>
                    <a:pt x="289" y="228"/>
                  </a:lnTo>
                  <a:lnTo>
                    <a:pt x="289" y="226"/>
                  </a:lnTo>
                  <a:lnTo>
                    <a:pt x="286" y="228"/>
                  </a:lnTo>
                  <a:lnTo>
                    <a:pt x="286" y="226"/>
                  </a:lnTo>
                  <a:lnTo>
                    <a:pt x="280" y="226"/>
                  </a:lnTo>
                  <a:lnTo>
                    <a:pt x="280" y="228"/>
                  </a:lnTo>
                  <a:lnTo>
                    <a:pt x="277" y="228"/>
                  </a:lnTo>
                  <a:lnTo>
                    <a:pt x="276" y="228"/>
                  </a:lnTo>
                  <a:lnTo>
                    <a:pt x="273" y="231"/>
                  </a:lnTo>
                  <a:lnTo>
                    <a:pt x="270" y="229"/>
                  </a:lnTo>
                  <a:lnTo>
                    <a:pt x="267" y="225"/>
                  </a:lnTo>
                  <a:lnTo>
                    <a:pt x="266" y="226"/>
                  </a:lnTo>
                  <a:lnTo>
                    <a:pt x="263" y="223"/>
                  </a:lnTo>
                  <a:lnTo>
                    <a:pt x="260" y="222"/>
                  </a:lnTo>
                  <a:lnTo>
                    <a:pt x="254" y="225"/>
                  </a:lnTo>
                  <a:lnTo>
                    <a:pt x="254" y="226"/>
                  </a:lnTo>
                  <a:lnTo>
                    <a:pt x="251" y="225"/>
                  </a:lnTo>
                  <a:lnTo>
                    <a:pt x="249" y="226"/>
                  </a:lnTo>
                  <a:lnTo>
                    <a:pt x="254" y="228"/>
                  </a:lnTo>
                  <a:lnTo>
                    <a:pt x="252" y="229"/>
                  </a:lnTo>
                  <a:lnTo>
                    <a:pt x="249" y="231"/>
                  </a:lnTo>
                  <a:lnTo>
                    <a:pt x="249" y="232"/>
                  </a:lnTo>
                  <a:lnTo>
                    <a:pt x="246" y="234"/>
                  </a:lnTo>
                  <a:lnTo>
                    <a:pt x="242" y="232"/>
                  </a:lnTo>
                  <a:lnTo>
                    <a:pt x="240" y="229"/>
                  </a:lnTo>
                  <a:lnTo>
                    <a:pt x="240" y="228"/>
                  </a:lnTo>
                  <a:lnTo>
                    <a:pt x="239" y="226"/>
                  </a:lnTo>
                  <a:lnTo>
                    <a:pt x="237" y="226"/>
                  </a:lnTo>
                  <a:lnTo>
                    <a:pt x="239" y="228"/>
                  </a:lnTo>
                  <a:lnTo>
                    <a:pt x="234" y="232"/>
                  </a:lnTo>
                  <a:lnTo>
                    <a:pt x="231" y="231"/>
                  </a:lnTo>
                  <a:lnTo>
                    <a:pt x="233" y="228"/>
                  </a:lnTo>
                  <a:lnTo>
                    <a:pt x="231" y="228"/>
                  </a:lnTo>
                  <a:lnTo>
                    <a:pt x="228" y="225"/>
                  </a:lnTo>
                  <a:lnTo>
                    <a:pt x="228" y="223"/>
                  </a:lnTo>
                  <a:lnTo>
                    <a:pt x="223" y="219"/>
                  </a:lnTo>
                  <a:lnTo>
                    <a:pt x="220" y="220"/>
                  </a:lnTo>
                  <a:lnTo>
                    <a:pt x="221" y="220"/>
                  </a:lnTo>
                  <a:lnTo>
                    <a:pt x="220" y="219"/>
                  </a:lnTo>
                  <a:lnTo>
                    <a:pt x="218" y="217"/>
                  </a:lnTo>
                  <a:lnTo>
                    <a:pt x="218" y="219"/>
                  </a:lnTo>
                  <a:lnTo>
                    <a:pt x="217" y="219"/>
                  </a:lnTo>
                  <a:lnTo>
                    <a:pt x="217" y="222"/>
                  </a:lnTo>
                  <a:lnTo>
                    <a:pt x="214" y="222"/>
                  </a:lnTo>
                  <a:lnTo>
                    <a:pt x="209" y="228"/>
                  </a:lnTo>
                  <a:lnTo>
                    <a:pt x="206" y="226"/>
                  </a:lnTo>
                  <a:lnTo>
                    <a:pt x="206" y="223"/>
                  </a:lnTo>
                  <a:lnTo>
                    <a:pt x="200" y="220"/>
                  </a:lnTo>
                  <a:lnTo>
                    <a:pt x="202" y="219"/>
                  </a:lnTo>
                  <a:lnTo>
                    <a:pt x="199" y="216"/>
                  </a:lnTo>
                  <a:lnTo>
                    <a:pt x="200" y="211"/>
                  </a:lnTo>
                  <a:lnTo>
                    <a:pt x="197" y="213"/>
                  </a:lnTo>
                  <a:lnTo>
                    <a:pt x="196" y="219"/>
                  </a:lnTo>
                  <a:lnTo>
                    <a:pt x="194" y="219"/>
                  </a:lnTo>
                  <a:lnTo>
                    <a:pt x="193" y="219"/>
                  </a:lnTo>
                  <a:lnTo>
                    <a:pt x="185" y="219"/>
                  </a:lnTo>
                  <a:lnTo>
                    <a:pt x="185" y="216"/>
                  </a:lnTo>
                  <a:lnTo>
                    <a:pt x="188" y="214"/>
                  </a:lnTo>
                  <a:lnTo>
                    <a:pt x="187" y="211"/>
                  </a:lnTo>
                  <a:lnTo>
                    <a:pt x="182" y="210"/>
                  </a:lnTo>
                  <a:lnTo>
                    <a:pt x="181" y="208"/>
                  </a:lnTo>
                  <a:lnTo>
                    <a:pt x="179" y="208"/>
                  </a:lnTo>
                  <a:lnTo>
                    <a:pt x="179" y="207"/>
                  </a:lnTo>
                  <a:lnTo>
                    <a:pt x="178" y="207"/>
                  </a:lnTo>
                  <a:lnTo>
                    <a:pt x="173" y="208"/>
                  </a:lnTo>
                  <a:lnTo>
                    <a:pt x="173" y="205"/>
                  </a:lnTo>
                  <a:lnTo>
                    <a:pt x="171" y="204"/>
                  </a:lnTo>
                  <a:lnTo>
                    <a:pt x="168" y="204"/>
                  </a:lnTo>
                  <a:lnTo>
                    <a:pt x="168" y="202"/>
                  </a:lnTo>
                  <a:lnTo>
                    <a:pt x="163" y="204"/>
                  </a:lnTo>
                  <a:lnTo>
                    <a:pt x="160" y="201"/>
                  </a:lnTo>
                  <a:lnTo>
                    <a:pt x="157" y="202"/>
                  </a:lnTo>
                  <a:lnTo>
                    <a:pt x="154" y="205"/>
                  </a:lnTo>
                  <a:lnTo>
                    <a:pt x="153" y="201"/>
                  </a:lnTo>
                  <a:lnTo>
                    <a:pt x="150" y="198"/>
                  </a:lnTo>
                  <a:lnTo>
                    <a:pt x="151" y="196"/>
                  </a:lnTo>
                  <a:lnTo>
                    <a:pt x="150" y="196"/>
                  </a:lnTo>
                  <a:lnTo>
                    <a:pt x="147" y="195"/>
                  </a:lnTo>
                  <a:lnTo>
                    <a:pt x="145" y="193"/>
                  </a:lnTo>
                  <a:lnTo>
                    <a:pt x="145" y="192"/>
                  </a:lnTo>
                  <a:lnTo>
                    <a:pt x="144" y="190"/>
                  </a:lnTo>
                  <a:lnTo>
                    <a:pt x="141" y="193"/>
                  </a:lnTo>
                  <a:lnTo>
                    <a:pt x="141" y="195"/>
                  </a:lnTo>
                  <a:lnTo>
                    <a:pt x="138" y="199"/>
                  </a:lnTo>
                  <a:lnTo>
                    <a:pt x="135" y="201"/>
                  </a:lnTo>
                  <a:lnTo>
                    <a:pt x="129" y="202"/>
                  </a:lnTo>
                  <a:lnTo>
                    <a:pt x="129" y="204"/>
                  </a:lnTo>
                  <a:lnTo>
                    <a:pt x="127" y="204"/>
                  </a:lnTo>
                  <a:lnTo>
                    <a:pt x="126" y="202"/>
                  </a:lnTo>
                  <a:lnTo>
                    <a:pt x="124" y="204"/>
                  </a:lnTo>
                  <a:lnTo>
                    <a:pt x="123" y="202"/>
                  </a:lnTo>
                  <a:lnTo>
                    <a:pt x="124" y="199"/>
                  </a:lnTo>
                  <a:lnTo>
                    <a:pt x="127" y="199"/>
                  </a:lnTo>
                  <a:lnTo>
                    <a:pt x="124" y="196"/>
                  </a:lnTo>
                  <a:lnTo>
                    <a:pt x="123" y="195"/>
                  </a:lnTo>
                  <a:lnTo>
                    <a:pt x="117" y="196"/>
                  </a:lnTo>
                  <a:lnTo>
                    <a:pt x="114" y="196"/>
                  </a:lnTo>
                  <a:lnTo>
                    <a:pt x="113" y="196"/>
                  </a:lnTo>
                  <a:lnTo>
                    <a:pt x="114" y="198"/>
                  </a:lnTo>
                  <a:lnTo>
                    <a:pt x="113" y="198"/>
                  </a:lnTo>
                  <a:lnTo>
                    <a:pt x="113" y="199"/>
                  </a:lnTo>
                  <a:lnTo>
                    <a:pt x="110" y="199"/>
                  </a:lnTo>
                  <a:lnTo>
                    <a:pt x="110" y="198"/>
                  </a:lnTo>
                  <a:lnTo>
                    <a:pt x="110" y="196"/>
                  </a:lnTo>
                  <a:lnTo>
                    <a:pt x="111" y="195"/>
                  </a:lnTo>
                  <a:lnTo>
                    <a:pt x="110" y="195"/>
                  </a:lnTo>
                  <a:lnTo>
                    <a:pt x="107" y="190"/>
                  </a:lnTo>
                  <a:lnTo>
                    <a:pt x="105" y="190"/>
                  </a:lnTo>
                  <a:lnTo>
                    <a:pt x="105" y="193"/>
                  </a:lnTo>
                  <a:lnTo>
                    <a:pt x="104" y="189"/>
                  </a:lnTo>
                  <a:lnTo>
                    <a:pt x="102" y="189"/>
                  </a:lnTo>
                  <a:lnTo>
                    <a:pt x="102" y="187"/>
                  </a:lnTo>
                  <a:lnTo>
                    <a:pt x="99" y="189"/>
                  </a:lnTo>
                  <a:lnTo>
                    <a:pt x="98" y="189"/>
                  </a:lnTo>
                  <a:lnTo>
                    <a:pt x="96" y="189"/>
                  </a:lnTo>
                  <a:lnTo>
                    <a:pt x="95" y="189"/>
                  </a:lnTo>
                  <a:lnTo>
                    <a:pt x="95" y="187"/>
                  </a:lnTo>
                  <a:lnTo>
                    <a:pt x="93" y="187"/>
                  </a:lnTo>
                  <a:lnTo>
                    <a:pt x="93" y="185"/>
                  </a:lnTo>
                  <a:lnTo>
                    <a:pt x="90" y="185"/>
                  </a:lnTo>
                  <a:lnTo>
                    <a:pt x="89" y="185"/>
                  </a:lnTo>
                  <a:lnTo>
                    <a:pt x="87" y="186"/>
                  </a:lnTo>
                  <a:lnTo>
                    <a:pt x="84" y="187"/>
                  </a:lnTo>
                  <a:lnTo>
                    <a:pt x="83" y="187"/>
                  </a:lnTo>
                  <a:lnTo>
                    <a:pt x="80" y="189"/>
                  </a:lnTo>
                  <a:lnTo>
                    <a:pt x="77" y="189"/>
                  </a:lnTo>
                  <a:lnTo>
                    <a:pt x="72" y="195"/>
                  </a:lnTo>
                  <a:lnTo>
                    <a:pt x="69" y="195"/>
                  </a:lnTo>
                  <a:lnTo>
                    <a:pt x="68" y="193"/>
                  </a:lnTo>
                  <a:lnTo>
                    <a:pt x="65" y="193"/>
                  </a:lnTo>
                  <a:lnTo>
                    <a:pt x="61" y="196"/>
                  </a:lnTo>
                  <a:lnTo>
                    <a:pt x="58" y="196"/>
                  </a:lnTo>
                  <a:lnTo>
                    <a:pt x="56" y="195"/>
                  </a:lnTo>
                  <a:lnTo>
                    <a:pt x="52" y="196"/>
                  </a:lnTo>
                  <a:lnTo>
                    <a:pt x="47" y="199"/>
                  </a:lnTo>
                  <a:lnTo>
                    <a:pt x="46" y="199"/>
                  </a:lnTo>
                  <a:lnTo>
                    <a:pt x="43" y="196"/>
                  </a:lnTo>
                  <a:lnTo>
                    <a:pt x="40" y="196"/>
                  </a:lnTo>
                  <a:lnTo>
                    <a:pt x="38" y="195"/>
                  </a:lnTo>
                  <a:lnTo>
                    <a:pt x="35" y="196"/>
                  </a:lnTo>
                  <a:lnTo>
                    <a:pt x="35" y="198"/>
                  </a:lnTo>
                  <a:lnTo>
                    <a:pt x="34" y="198"/>
                  </a:lnTo>
                  <a:lnTo>
                    <a:pt x="35" y="196"/>
                  </a:lnTo>
                  <a:lnTo>
                    <a:pt x="32" y="195"/>
                  </a:lnTo>
                  <a:lnTo>
                    <a:pt x="31" y="195"/>
                  </a:lnTo>
                  <a:lnTo>
                    <a:pt x="29" y="196"/>
                  </a:lnTo>
                  <a:lnTo>
                    <a:pt x="29" y="195"/>
                  </a:lnTo>
                  <a:lnTo>
                    <a:pt x="29" y="193"/>
                  </a:lnTo>
                  <a:lnTo>
                    <a:pt x="26" y="193"/>
                  </a:lnTo>
                  <a:lnTo>
                    <a:pt x="26" y="192"/>
                  </a:lnTo>
                  <a:lnTo>
                    <a:pt x="25" y="192"/>
                  </a:lnTo>
                  <a:lnTo>
                    <a:pt x="23" y="193"/>
                  </a:lnTo>
                  <a:lnTo>
                    <a:pt x="22" y="192"/>
                  </a:lnTo>
                  <a:lnTo>
                    <a:pt x="20" y="192"/>
                  </a:lnTo>
                  <a:lnTo>
                    <a:pt x="16" y="195"/>
                  </a:lnTo>
                  <a:lnTo>
                    <a:pt x="15" y="193"/>
                  </a:lnTo>
                  <a:lnTo>
                    <a:pt x="13" y="192"/>
                  </a:lnTo>
                  <a:lnTo>
                    <a:pt x="12" y="189"/>
                  </a:lnTo>
                  <a:lnTo>
                    <a:pt x="10" y="187"/>
                  </a:lnTo>
                  <a:lnTo>
                    <a:pt x="9" y="186"/>
                  </a:lnTo>
                  <a:lnTo>
                    <a:pt x="6" y="186"/>
                  </a:lnTo>
                  <a:lnTo>
                    <a:pt x="7" y="185"/>
                  </a:lnTo>
                  <a:lnTo>
                    <a:pt x="12" y="183"/>
                  </a:lnTo>
                  <a:lnTo>
                    <a:pt x="12" y="182"/>
                  </a:lnTo>
                  <a:lnTo>
                    <a:pt x="12" y="180"/>
                  </a:lnTo>
                  <a:lnTo>
                    <a:pt x="12" y="177"/>
                  </a:lnTo>
                  <a:lnTo>
                    <a:pt x="7" y="177"/>
                  </a:lnTo>
                  <a:lnTo>
                    <a:pt x="6" y="174"/>
                  </a:lnTo>
                  <a:lnTo>
                    <a:pt x="4" y="176"/>
                  </a:lnTo>
                  <a:lnTo>
                    <a:pt x="4" y="174"/>
                  </a:lnTo>
                  <a:lnTo>
                    <a:pt x="6" y="170"/>
                  </a:lnTo>
                  <a:lnTo>
                    <a:pt x="4" y="168"/>
                  </a:lnTo>
                  <a:lnTo>
                    <a:pt x="6" y="167"/>
                  </a:lnTo>
                  <a:lnTo>
                    <a:pt x="6" y="165"/>
                  </a:lnTo>
                  <a:lnTo>
                    <a:pt x="10" y="165"/>
                  </a:lnTo>
                  <a:lnTo>
                    <a:pt x="13" y="164"/>
                  </a:lnTo>
                  <a:lnTo>
                    <a:pt x="16" y="164"/>
                  </a:lnTo>
                  <a:lnTo>
                    <a:pt x="16" y="165"/>
                  </a:lnTo>
                  <a:lnTo>
                    <a:pt x="17" y="167"/>
                  </a:lnTo>
                  <a:lnTo>
                    <a:pt x="19" y="167"/>
                  </a:lnTo>
                  <a:lnTo>
                    <a:pt x="19" y="170"/>
                  </a:lnTo>
                  <a:lnTo>
                    <a:pt x="20" y="171"/>
                  </a:lnTo>
                  <a:lnTo>
                    <a:pt x="23" y="171"/>
                  </a:lnTo>
                  <a:lnTo>
                    <a:pt x="26" y="162"/>
                  </a:lnTo>
                  <a:lnTo>
                    <a:pt x="25" y="162"/>
                  </a:lnTo>
                  <a:lnTo>
                    <a:pt x="25" y="159"/>
                  </a:lnTo>
                  <a:lnTo>
                    <a:pt x="20" y="156"/>
                  </a:lnTo>
                  <a:lnTo>
                    <a:pt x="19" y="155"/>
                  </a:lnTo>
                  <a:lnTo>
                    <a:pt x="19" y="150"/>
                  </a:lnTo>
                  <a:lnTo>
                    <a:pt x="17" y="147"/>
                  </a:lnTo>
                  <a:lnTo>
                    <a:pt x="19" y="146"/>
                  </a:lnTo>
                  <a:lnTo>
                    <a:pt x="19" y="143"/>
                  </a:lnTo>
                  <a:lnTo>
                    <a:pt x="17" y="140"/>
                  </a:lnTo>
                  <a:lnTo>
                    <a:pt x="17" y="137"/>
                  </a:lnTo>
                  <a:lnTo>
                    <a:pt x="17" y="134"/>
                  </a:lnTo>
                  <a:lnTo>
                    <a:pt x="15" y="130"/>
                  </a:lnTo>
                  <a:lnTo>
                    <a:pt x="9" y="125"/>
                  </a:lnTo>
                  <a:lnTo>
                    <a:pt x="12" y="122"/>
                  </a:lnTo>
                  <a:lnTo>
                    <a:pt x="12" y="119"/>
                  </a:lnTo>
                  <a:lnTo>
                    <a:pt x="7" y="119"/>
                  </a:lnTo>
                  <a:lnTo>
                    <a:pt x="9" y="116"/>
                  </a:lnTo>
                  <a:lnTo>
                    <a:pt x="7" y="115"/>
                  </a:lnTo>
                  <a:lnTo>
                    <a:pt x="9" y="112"/>
                  </a:lnTo>
                  <a:lnTo>
                    <a:pt x="20" y="100"/>
                  </a:lnTo>
                  <a:lnTo>
                    <a:pt x="20" y="97"/>
                  </a:lnTo>
                  <a:lnTo>
                    <a:pt x="19" y="95"/>
                  </a:lnTo>
                  <a:lnTo>
                    <a:pt x="20" y="94"/>
                  </a:lnTo>
                  <a:lnTo>
                    <a:pt x="22" y="94"/>
                  </a:lnTo>
                  <a:lnTo>
                    <a:pt x="23" y="92"/>
                  </a:lnTo>
                  <a:lnTo>
                    <a:pt x="23" y="89"/>
                  </a:lnTo>
                  <a:lnTo>
                    <a:pt x="20" y="86"/>
                  </a:lnTo>
                  <a:lnTo>
                    <a:pt x="16" y="88"/>
                  </a:lnTo>
                  <a:lnTo>
                    <a:pt x="16" y="89"/>
                  </a:lnTo>
                  <a:lnTo>
                    <a:pt x="15" y="89"/>
                  </a:lnTo>
                  <a:lnTo>
                    <a:pt x="13" y="92"/>
                  </a:lnTo>
                  <a:lnTo>
                    <a:pt x="12" y="91"/>
                  </a:lnTo>
                  <a:lnTo>
                    <a:pt x="9" y="91"/>
                  </a:lnTo>
                  <a:lnTo>
                    <a:pt x="7" y="89"/>
                  </a:lnTo>
                  <a:lnTo>
                    <a:pt x="7" y="88"/>
                  </a:lnTo>
                  <a:lnTo>
                    <a:pt x="9" y="85"/>
                  </a:lnTo>
                  <a:lnTo>
                    <a:pt x="12" y="83"/>
                  </a:lnTo>
                  <a:lnTo>
                    <a:pt x="12" y="82"/>
                  </a:lnTo>
                  <a:lnTo>
                    <a:pt x="13" y="82"/>
                  </a:lnTo>
                  <a:lnTo>
                    <a:pt x="13" y="79"/>
                  </a:lnTo>
                  <a:lnTo>
                    <a:pt x="15" y="78"/>
                  </a:lnTo>
                  <a:lnTo>
                    <a:pt x="13" y="76"/>
                  </a:lnTo>
                  <a:lnTo>
                    <a:pt x="10" y="78"/>
                  </a:lnTo>
                  <a:lnTo>
                    <a:pt x="7" y="75"/>
                  </a:lnTo>
                  <a:lnTo>
                    <a:pt x="9" y="73"/>
                  </a:lnTo>
                  <a:lnTo>
                    <a:pt x="10" y="69"/>
                  </a:lnTo>
                  <a:lnTo>
                    <a:pt x="6" y="64"/>
                  </a:lnTo>
                  <a:lnTo>
                    <a:pt x="7" y="60"/>
                  </a:lnTo>
                  <a:lnTo>
                    <a:pt x="6" y="60"/>
                  </a:lnTo>
                  <a:lnTo>
                    <a:pt x="3" y="57"/>
                  </a:lnTo>
                  <a:lnTo>
                    <a:pt x="1" y="57"/>
                  </a:lnTo>
                  <a:lnTo>
                    <a:pt x="1" y="55"/>
                  </a:lnTo>
                  <a:lnTo>
                    <a:pt x="3" y="55"/>
                  </a:lnTo>
                  <a:lnTo>
                    <a:pt x="6" y="51"/>
                  </a:lnTo>
                  <a:lnTo>
                    <a:pt x="7" y="46"/>
                  </a:lnTo>
                  <a:lnTo>
                    <a:pt x="7" y="43"/>
                  </a:lnTo>
                  <a:lnTo>
                    <a:pt x="3" y="42"/>
                  </a:lnTo>
                  <a:lnTo>
                    <a:pt x="4" y="39"/>
                  </a:lnTo>
                  <a:lnTo>
                    <a:pt x="4" y="37"/>
                  </a:lnTo>
                  <a:lnTo>
                    <a:pt x="9" y="34"/>
                  </a:lnTo>
                  <a:lnTo>
                    <a:pt x="9" y="30"/>
                  </a:lnTo>
                  <a:lnTo>
                    <a:pt x="10" y="30"/>
                  </a:lnTo>
                  <a:lnTo>
                    <a:pt x="13" y="28"/>
                  </a:lnTo>
                  <a:lnTo>
                    <a:pt x="15" y="27"/>
                  </a:lnTo>
                  <a:lnTo>
                    <a:pt x="15" y="23"/>
                  </a:lnTo>
                  <a:lnTo>
                    <a:pt x="13" y="20"/>
                  </a:lnTo>
                  <a:lnTo>
                    <a:pt x="9" y="23"/>
                  </a:lnTo>
                  <a:lnTo>
                    <a:pt x="7" y="26"/>
                  </a:lnTo>
                  <a:lnTo>
                    <a:pt x="4" y="26"/>
                  </a:lnTo>
                  <a:lnTo>
                    <a:pt x="0" y="23"/>
                  </a:lnTo>
                  <a:lnTo>
                    <a:pt x="3" y="20"/>
                  </a:lnTo>
                  <a:lnTo>
                    <a:pt x="3" y="17"/>
                  </a:lnTo>
                  <a:lnTo>
                    <a:pt x="6" y="18"/>
                  </a:lnTo>
                  <a:lnTo>
                    <a:pt x="7" y="15"/>
                  </a:lnTo>
                  <a:lnTo>
                    <a:pt x="6" y="9"/>
                  </a:lnTo>
                  <a:lnTo>
                    <a:pt x="12" y="8"/>
                  </a:lnTo>
                  <a:lnTo>
                    <a:pt x="12" y="6"/>
                  </a:lnTo>
                  <a:lnTo>
                    <a:pt x="13" y="5"/>
                  </a:lnTo>
                  <a:lnTo>
                    <a:pt x="13" y="3"/>
                  </a:lnTo>
                  <a:close/>
                </a:path>
              </a:pathLst>
            </a:custGeom>
            <a:solidFill>
              <a:srgbClr val="FFFFCC"/>
            </a:solidFill>
            <a:ln w="1651">
              <a:noFill/>
              <a:round/>
              <a:headEnd/>
              <a:tailEnd/>
            </a:ln>
          </p:spPr>
          <p:txBody>
            <a:bodyPr/>
            <a:lstStyle/>
            <a:p>
              <a:endParaRPr lang="fr-FR"/>
            </a:p>
          </p:txBody>
        </p:sp>
        <p:sp>
          <p:nvSpPr>
            <p:cNvPr id="880657" name="Freeform 17"/>
            <p:cNvSpPr>
              <a:spLocks/>
            </p:cNvSpPr>
            <p:nvPr/>
          </p:nvSpPr>
          <p:spPr bwMode="auto">
            <a:xfrm>
              <a:off x="3954" y="1428"/>
              <a:ext cx="290" cy="197"/>
            </a:xfrm>
            <a:custGeom>
              <a:avLst/>
              <a:gdLst/>
              <a:ahLst/>
              <a:cxnLst>
                <a:cxn ang="0">
                  <a:pos x="237" y="42"/>
                </a:cxn>
                <a:cxn ang="0">
                  <a:pos x="257" y="40"/>
                </a:cxn>
                <a:cxn ang="0">
                  <a:pos x="269" y="28"/>
                </a:cxn>
                <a:cxn ang="0">
                  <a:pos x="276" y="25"/>
                </a:cxn>
                <a:cxn ang="0">
                  <a:pos x="273" y="17"/>
                </a:cxn>
                <a:cxn ang="0">
                  <a:pos x="286" y="18"/>
                </a:cxn>
                <a:cxn ang="0">
                  <a:pos x="292" y="25"/>
                </a:cxn>
                <a:cxn ang="0">
                  <a:pos x="304" y="17"/>
                </a:cxn>
                <a:cxn ang="0">
                  <a:pos x="313" y="20"/>
                </a:cxn>
                <a:cxn ang="0">
                  <a:pos x="322" y="20"/>
                </a:cxn>
                <a:cxn ang="0">
                  <a:pos x="331" y="30"/>
                </a:cxn>
                <a:cxn ang="0">
                  <a:pos x="327" y="45"/>
                </a:cxn>
                <a:cxn ang="0">
                  <a:pos x="334" y="64"/>
                </a:cxn>
                <a:cxn ang="0">
                  <a:pos x="327" y="82"/>
                </a:cxn>
                <a:cxn ang="0">
                  <a:pos x="341" y="101"/>
                </a:cxn>
                <a:cxn ang="0">
                  <a:pos x="325" y="127"/>
                </a:cxn>
                <a:cxn ang="0">
                  <a:pos x="312" y="140"/>
                </a:cxn>
                <a:cxn ang="0">
                  <a:pos x="295" y="146"/>
                </a:cxn>
                <a:cxn ang="0">
                  <a:pos x="306" y="153"/>
                </a:cxn>
                <a:cxn ang="0">
                  <a:pos x="310" y="162"/>
                </a:cxn>
                <a:cxn ang="0">
                  <a:pos x="310" y="177"/>
                </a:cxn>
                <a:cxn ang="0">
                  <a:pos x="301" y="177"/>
                </a:cxn>
                <a:cxn ang="0">
                  <a:pos x="295" y="183"/>
                </a:cxn>
                <a:cxn ang="0">
                  <a:pos x="312" y="195"/>
                </a:cxn>
                <a:cxn ang="0">
                  <a:pos x="304" y="186"/>
                </a:cxn>
                <a:cxn ang="0">
                  <a:pos x="313" y="182"/>
                </a:cxn>
                <a:cxn ang="0">
                  <a:pos x="319" y="187"/>
                </a:cxn>
                <a:cxn ang="0">
                  <a:pos x="324" y="193"/>
                </a:cxn>
                <a:cxn ang="0">
                  <a:pos x="331" y="195"/>
                </a:cxn>
                <a:cxn ang="0">
                  <a:pos x="328" y="207"/>
                </a:cxn>
                <a:cxn ang="0">
                  <a:pos x="319" y="220"/>
                </a:cxn>
                <a:cxn ang="0">
                  <a:pos x="304" y="220"/>
                </a:cxn>
                <a:cxn ang="0">
                  <a:pos x="298" y="220"/>
                </a:cxn>
                <a:cxn ang="0">
                  <a:pos x="286" y="223"/>
                </a:cxn>
                <a:cxn ang="0">
                  <a:pos x="260" y="219"/>
                </a:cxn>
                <a:cxn ang="0">
                  <a:pos x="242" y="229"/>
                </a:cxn>
                <a:cxn ang="0">
                  <a:pos x="228" y="222"/>
                </a:cxn>
                <a:cxn ang="0">
                  <a:pos x="214" y="219"/>
                </a:cxn>
                <a:cxn ang="0">
                  <a:pos x="194" y="216"/>
                </a:cxn>
                <a:cxn ang="0">
                  <a:pos x="178" y="204"/>
                </a:cxn>
                <a:cxn ang="0">
                  <a:pos x="153" y="198"/>
                </a:cxn>
                <a:cxn ang="0">
                  <a:pos x="138" y="196"/>
                </a:cxn>
                <a:cxn ang="0">
                  <a:pos x="124" y="193"/>
                </a:cxn>
                <a:cxn ang="0">
                  <a:pos x="110" y="193"/>
                </a:cxn>
                <a:cxn ang="0">
                  <a:pos x="98" y="186"/>
                </a:cxn>
                <a:cxn ang="0">
                  <a:pos x="83" y="184"/>
                </a:cxn>
                <a:cxn ang="0">
                  <a:pos x="52" y="193"/>
                </a:cxn>
                <a:cxn ang="0">
                  <a:pos x="32" y="192"/>
                </a:cxn>
                <a:cxn ang="0">
                  <a:pos x="20" y="189"/>
                </a:cxn>
                <a:cxn ang="0">
                  <a:pos x="12" y="179"/>
                </a:cxn>
                <a:cxn ang="0">
                  <a:pos x="6" y="162"/>
                </a:cxn>
                <a:cxn ang="0">
                  <a:pos x="26" y="159"/>
                </a:cxn>
                <a:cxn ang="0">
                  <a:pos x="17" y="134"/>
                </a:cxn>
                <a:cxn ang="0">
                  <a:pos x="20" y="97"/>
                </a:cxn>
                <a:cxn ang="0">
                  <a:pos x="15" y="86"/>
                </a:cxn>
                <a:cxn ang="0">
                  <a:pos x="13" y="76"/>
                </a:cxn>
                <a:cxn ang="0">
                  <a:pos x="3" y="54"/>
                </a:cxn>
                <a:cxn ang="0">
                  <a:pos x="9" y="31"/>
                </a:cxn>
                <a:cxn ang="0">
                  <a:pos x="0" y="20"/>
                </a:cxn>
              </a:cxnLst>
              <a:rect l="0" t="0" r="r" b="b"/>
              <a:pathLst>
                <a:path w="341" h="231">
                  <a:moveTo>
                    <a:pt x="228" y="49"/>
                  </a:moveTo>
                  <a:lnTo>
                    <a:pt x="230" y="48"/>
                  </a:lnTo>
                  <a:lnTo>
                    <a:pt x="231" y="46"/>
                  </a:lnTo>
                  <a:lnTo>
                    <a:pt x="231" y="45"/>
                  </a:lnTo>
                  <a:lnTo>
                    <a:pt x="231" y="42"/>
                  </a:lnTo>
                  <a:lnTo>
                    <a:pt x="233" y="42"/>
                  </a:lnTo>
                  <a:lnTo>
                    <a:pt x="234" y="42"/>
                  </a:lnTo>
                  <a:lnTo>
                    <a:pt x="234" y="43"/>
                  </a:lnTo>
                  <a:lnTo>
                    <a:pt x="236" y="42"/>
                  </a:lnTo>
                  <a:lnTo>
                    <a:pt x="237" y="42"/>
                  </a:lnTo>
                  <a:lnTo>
                    <a:pt x="239" y="43"/>
                  </a:lnTo>
                  <a:lnTo>
                    <a:pt x="240" y="43"/>
                  </a:lnTo>
                  <a:lnTo>
                    <a:pt x="240" y="42"/>
                  </a:lnTo>
                  <a:lnTo>
                    <a:pt x="243" y="43"/>
                  </a:lnTo>
                  <a:lnTo>
                    <a:pt x="243" y="42"/>
                  </a:lnTo>
                  <a:lnTo>
                    <a:pt x="246" y="43"/>
                  </a:lnTo>
                  <a:lnTo>
                    <a:pt x="249" y="46"/>
                  </a:lnTo>
                  <a:lnTo>
                    <a:pt x="254" y="46"/>
                  </a:lnTo>
                  <a:lnTo>
                    <a:pt x="257" y="43"/>
                  </a:lnTo>
                  <a:lnTo>
                    <a:pt x="257" y="40"/>
                  </a:lnTo>
                  <a:lnTo>
                    <a:pt x="255" y="39"/>
                  </a:lnTo>
                  <a:lnTo>
                    <a:pt x="255" y="37"/>
                  </a:lnTo>
                  <a:lnTo>
                    <a:pt x="255" y="36"/>
                  </a:lnTo>
                  <a:lnTo>
                    <a:pt x="255" y="31"/>
                  </a:lnTo>
                  <a:lnTo>
                    <a:pt x="258" y="30"/>
                  </a:lnTo>
                  <a:lnTo>
                    <a:pt x="263" y="31"/>
                  </a:lnTo>
                  <a:lnTo>
                    <a:pt x="264" y="30"/>
                  </a:lnTo>
                  <a:lnTo>
                    <a:pt x="266" y="30"/>
                  </a:lnTo>
                  <a:lnTo>
                    <a:pt x="267" y="30"/>
                  </a:lnTo>
                  <a:lnTo>
                    <a:pt x="269" y="28"/>
                  </a:lnTo>
                  <a:lnTo>
                    <a:pt x="267" y="27"/>
                  </a:lnTo>
                  <a:lnTo>
                    <a:pt x="270" y="24"/>
                  </a:lnTo>
                  <a:lnTo>
                    <a:pt x="272" y="24"/>
                  </a:lnTo>
                  <a:lnTo>
                    <a:pt x="270" y="23"/>
                  </a:lnTo>
                  <a:lnTo>
                    <a:pt x="272" y="23"/>
                  </a:lnTo>
                  <a:lnTo>
                    <a:pt x="273" y="23"/>
                  </a:lnTo>
                  <a:lnTo>
                    <a:pt x="275" y="23"/>
                  </a:lnTo>
                  <a:lnTo>
                    <a:pt x="276" y="24"/>
                  </a:lnTo>
                  <a:lnTo>
                    <a:pt x="275" y="25"/>
                  </a:lnTo>
                  <a:lnTo>
                    <a:pt x="276" y="25"/>
                  </a:lnTo>
                  <a:lnTo>
                    <a:pt x="277" y="27"/>
                  </a:lnTo>
                  <a:lnTo>
                    <a:pt x="279" y="27"/>
                  </a:lnTo>
                  <a:lnTo>
                    <a:pt x="277" y="23"/>
                  </a:lnTo>
                  <a:lnTo>
                    <a:pt x="277" y="21"/>
                  </a:lnTo>
                  <a:lnTo>
                    <a:pt x="276" y="21"/>
                  </a:lnTo>
                  <a:lnTo>
                    <a:pt x="275" y="20"/>
                  </a:lnTo>
                  <a:lnTo>
                    <a:pt x="273" y="20"/>
                  </a:lnTo>
                  <a:lnTo>
                    <a:pt x="275" y="17"/>
                  </a:lnTo>
                  <a:lnTo>
                    <a:pt x="273" y="18"/>
                  </a:lnTo>
                  <a:lnTo>
                    <a:pt x="273" y="17"/>
                  </a:lnTo>
                  <a:lnTo>
                    <a:pt x="276" y="14"/>
                  </a:lnTo>
                  <a:lnTo>
                    <a:pt x="277" y="14"/>
                  </a:lnTo>
                  <a:lnTo>
                    <a:pt x="277" y="15"/>
                  </a:lnTo>
                  <a:lnTo>
                    <a:pt x="277" y="17"/>
                  </a:lnTo>
                  <a:lnTo>
                    <a:pt x="282" y="17"/>
                  </a:lnTo>
                  <a:lnTo>
                    <a:pt x="283" y="15"/>
                  </a:lnTo>
                  <a:lnTo>
                    <a:pt x="283" y="14"/>
                  </a:lnTo>
                  <a:lnTo>
                    <a:pt x="285" y="18"/>
                  </a:lnTo>
                  <a:lnTo>
                    <a:pt x="285" y="17"/>
                  </a:lnTo>
                  <a:lnTo>
                    <a:pt x="286" y="18"/>
                  </a:lnTo>
                  <a:lnTo>
                    <a:pt x="285" y="18"/>
                  </a:lnTo>
                  <a:lnTo>
                    <a:pt x="288" y="21"/>
                  </a:lnTo>
                  <a:lnTo>
                    <a:pt x="286" y="23"/>
                  </a:lnTo>
                  <a:lnTo>
                    <a:pt x="286" y="24"/>
                  </a:lnTo>
                  <a:lnTo>
                    <a:pt x="289" y="24"/>
                  </a:lnTo>
                  <a:lnTo>
                    <a:pt x="286" y="25"/>
                  </a:lnTo>
                  <a:lnTo>
                    <a:pt x="288" y="25"/>
                  </a:lnTo>
                  <a:lnTo>
                    <a:pt x="289" y="24"/>
                  </a:lnTo>
                  <a:lnTo>
                    <a:pt x="292" y="28"/>
                  </a:lnTo>
                  <a:lnTo>
                    <a:pt x="292" y="25"/>
                  </a:lnTo>
                  <a:lnTo>
                    <a:pt x="294" y="24"/>
                  </a:lnTo>
                  <a:lnTo>
                    <a:pt x="292" y="23"/>
                  </a:lnTo>
                  <a:lnTo>
                    <a:pt x="292" y="20"/>
                  </a:lnTo>
                  <a:lnTo>
                    <a:pt x="294" y="20"/>
                  </a:lnTo>
                  <a:lnTo>
                    <a:pt x="298" y="18"/>
                  </a:lnTo>
                  <a:lnTo>
                    <a:pt x="298" y="17"/>
                  </a:lnTo>
                  <a:lnTo>
                    <a:pt x="298" y="15"/>
                  </a:lnTo>
                  <a:lnTo>
                    <a:pt x="300" y="17"/>
                  </a:lnTo>
                  <a:lnTo>
                    <a:pt x="301" y="15"/>
                  </a:lnTo>
                  <a:lnTo>
                    <a:pt x="304" y="17"/>
                  </a:lnTo>
                  <a:lnTo>
                    <a:pt x="304" y="18"/>
                  </a:lnTo>
                  <a:lnTo>
                    <a:pt x="306" y="20"/>
                  </a:lnTo>
                  <a:lnTo>
                    <a:pt x="306" y="21"/>
                  </a:lnTo>
                  <a:lnTo>
                    <a:pt x="307" y="20"/>
                  </a:lnTo>
                  <a:lnTo>
                    <a:pt x="307" y="21"/>
                  </a:lnTo>
                  <a:lnTo>
                    <a:pt x="307" y="23"/>
                  </a:lnTo>
                  <a:lnTo>
                    <a:pt x="310" y="24"/>
                  </a:lnTo>
                  <a:lnTo>
                    <a:pt x="312" y="23"/>
                  </a:lnTo>
                  <a:lnTo>
                    <a:pt x="312" y="21"/>
                  </a:lnTo>
                  <a:lnTo>
                    <a:pt x="313" y="20"/>
                  </a:lnTo>
                  <a:lnTo>
                    <a:pt x="313" y="18"/>
                  </a:lnTo>
                  <a:lnTo>
                    <a:pt x="315" y="20"/>
                  </a:lnTo>
                  <a:lnTo>
                    <a:pt x="316" y="20"/>
                  </a:lnTo>
                  <a:lnTo>
                    <a:pt x="316" y="18"/>
                  </a:lnTo>
                  <a:lnTo>
                    <a:pt x="318" y="17"/>
                  </a:lnTo>
                  <a:lnTo>
                    <a:pt x="316" y="14"/>
                  </a:lnTo>
                  <a:lnTo>
                    <a:pt x="321" y="12"/>
                  </a:lnTo>
                  <a:lnTo>
                    <a:pt x="321" y="14"/>
                  </a:lnTo>
                  <a:lnTo>
                    <a:pt x="324" y="14"/>
                  </a:lnTo>
                  <a:lnTo>
                    <a:pt x="322" y="20"/>
                  </a:lnTo>
                  <a:lnTo>
                    <a:pt x="324" y="20"/>
                  </a:lnTo>
                  <a:lnTo>
                    <a:pt x="325" y="18"/>
                  </a:lnTo>
                  <a:lnTo>
                    <a:pt x="325" y="15"/>
                  </a:lnTo>
                  <a:lnTo>
                    <a:pt x="331" y="15"/>
                  </a:lnTo>
                  <a:lnTo>
                    <a:pt x="332" y="18"/>
                  </a:lnTo>
                  <a:lnTo>
                    <a:pt x="331" y="21"/>
                  </a:lnTo>
                  <a:lnTo>
                    <a:pt x="329" y="23"/>
                  </a:lnTo>
                  <a:lnTo>
                    <a:pt x="332" y="25"/>
                  </a:lnTo>
                  <a:lnTo>
                    <a:pt x="332" y="30"/>
                  </a:lnTo>
                  <a:lnTo>
                    <a:pt x="331" y="30"/>
                  </a:lnTo>
                  <a:lnTo>
                    <a:pt x="331" y="28"/>
                  </a:lnTo>
                  <a:lnTo>
                    <a:pt x="328" y="30"/>
                  </a:lnTo>
                  <a:lnTo>
                    <a:pt x="328" y="31"/>
                  </a:lnTo>
                  <a:lnTo>
                    <a:pt x="325" y="31"/>
                  </a:lnTo>
                  <a:lnTo>
                    <a:pt x="325" y="33"/>
                  </a:lnTo>
                  <a:lnTo>
                    <a:pt x="328" y="34"/>
                  </a:lnTo>
                  <a:lnTo>
                    <a:pt x="329" y="37"/>
                  </a:lnTo>
                  <a:lnTo>
                    <a:pt x="329" y="40"/>
                  </a:lnTo>
                  <a:lnTo>
                    <a:pt x="325" y="43"/>
                  </a:lnTo>
                  <a:lnTo>
                    <a:pt x="327" y="45"/>
                  </a:lnTo>
                  <a:lnTo>
                    <a:pt x="328" y="46"/>
                  </a:lnTo>
                  <a:lnTo>
                    <a:pt x="329" y="48"/>
                  </a:lnTo>
                  <a:lnTo>
                    <a:pt x="331" y="51"/>
                  </a:lnTo>
                  <a:lnTo>
                    <a:pt x="332" y="52"/>
                  </a:lnTo>
                  <a:lnTo>
                    <a:pt x="334" y="54"/>
                  </a:lnTo>
                  <a:lnTo>
                    <a:pt x="334" y="57"/>
                  </a:lnTo>
                  <a:lnTo>
                    <a:pt x="335" y="58"/>
                  </a:lnTo>
                  <a:lnTo>
                    <a:pt x="334" y="60"/>
                  </a:lnTo>
                  <a:lnTo>
                    <a:pt x="332" y="61"/>
                  </a:lnTo>
                  <a:lnTo>
                    <a:pt x="334" y="64"/>
                  </a:lnTo>
                  <a:lnTo>
                    <a:pt x="334" y="67"/>
                  </a:lnTo>
                  <a:lnTo>
                    <a:pt x="334" y="70"/>
                  </a:lnTo>
                  <a:lnTo>
                    <a:pt x="332" y="70"/>
                  </a:lnTo>
                  <a:lnTo>
                    <a:pt x="334" y="73"/>
                  </a:lnTo>
                  <a:lnTo>
                    <a:pt x="332" y="76"/>
                  </a:lnTo>
                  <a:lnTo>
                    <a:pt x="331" y="78"/>
                  </a:lnTo>
                  <a:lnTo>
                    <a:pt x="325" y="78"/>
                  </a:lnTo>
                  <a:lnTo>
                    <a:pt x="325" y="79"/>
                  </a:lnTo>
                  <a:lnTo>
                    <a:pt x="327" y="80"/>
                  </a:lnTo>
                  <a:lnTo>
                    <a:pt x="327" y="82"/>
                  </a:lnTo>
                  <a:lnTo>
                    <a:pt x="328" y="83"/>
                  </a:lnTo>
                  <a:lnTo>
                    <a:pt x="331" y="88"/>
                  </a:lnTo>
                  <a:lnTo>
                    <a:pt x="332" y="89"/>
                  </a:lnTo>
                  <a:lnTo>
                    <a:pt x="332" y="91"/>
                  </a:lnTo>
                  <a:lnTo>
                    <a:pt x="329" y="91"/>
                  </a:lnTo>
                  <a:lnTo>
                    <a:pt x="328" y="94"/>
                  </a:lnTo>
                  <a:lnTo>
                    <a:pt x="328" y="95"/>
                  </a:lnTo>
                  <a:lnTo>
                    <a:pt x="338" y="100"/>
                  </a:lnTo>
                  <a:lnTo>
                    <a:pt x="341" y="100"/>
                  </a:lnTo>
                  <a:lnTo>
                    <a:pt x="341" y="101"/>
                  </a:lnTo>
                  <a:lnTo>
                    <a:pt x="341" y="103"/>
                  </a:lnTo>
                  <a:lnTo>
                    <a:pt x="340" y="104"/>
                  </a:lnTo>
                  <a:lnTo>
                    <a:pt x="338" y="106"/>
                  </a:lnTo>
                  <a:lnTo>
                    <a:pt x="332" y="107"/>
                  </a:lnTo>
                  <a:lnTo>
                    <a:pt x="327" y="104"/>
                  </a:lnTo>
                  <a:lnTo>
                    <a:pt x="325" y="106"/>
                  </a:lnTo>
                  <a:lnTo>
                    <a:pt x="327" y="115"/>
                  </a:lnTo>
                  <a:lnTo>
                    <a:pt x="325" y="122"/>
                  </a:lnTo>
                  <a:lnTo>
                    <a:pt x="327" y="125"/>
                  </a:lnTo>
                  <a:lnTo>
                    <a:pt x="325" y="127"/>
                  </a:lnTo>
                  <a:lnTo>
                    <a:pt x="324" y="125"/>
                  </a:lnTo>
                  <a:lnTo>
                    <a:pt x="322" y="127"/>
                  </a:lnTo>
                  <a:lnTo>
                    <a:pt x="321" y="134"/>
                  </a:lnTo>
                  <a:lnTo>
                    <a:pt x="319" y="135"/>
                  </a:lnTo>
                  <a:lnTo>
                    <a:pt x="318" y="138"/>
                  </a:lnTo>
                  <a:lnTo>
                    <a:pt x="315" y="138"/>
                  </a:lnTo>
                  <a:lnTo>
                    <a:pt x="313" y="140"/>
                  </a:lnTo>
                  <a:lnTo>
                    <a:pt x="313" y="141"/>
                  </a:lnTo>
                  <a:lnTo>
                    <a:pt x="312" y="143"/>
                  </a:lnTo>
                  <a:lnTo>
                    <a:pt x="312" y="140"/>
                  </a:lnTo>
                  <a:lnTo>
                    <a:pt x="309" y="140"/>
                  </a:lnTo>
                  <a:lnTo>
                    <a:pt x="309" y="138"/>
                  </a:lnTo>
                  <a:lnTo>
                    <a:pt x="307" y="140"/>
                  </a:lnTo>
                  <a:lnTo>
                    <a:pt x="304" y="138"/>
                  </a:lnTo>
                  <a:lnTo>
                    <a:pt x="301" y="140"/>
                  </a:lnTo>
                  <a:lnTo>
                    <a:pt x="298" y="143"/>
                  </a:lnTo>
                  <a:lnTo>
                    <a:pt x="297" y="141"/>
                  </a:lnTo>
                  <a:lnTo>
                    <a:pt x="295" y="144"/>
                  </a:lnTo>
                  <a:lnTo>
                    <a:pt x="297" y="144"/>
                  </a:lnTo>
                  <a:lnTo>
                    <a:pt x="295" y="146"/>
                  </a:lnTo>
                  <a:lnTo>
                    <a:pt x="300" y="147"/>
                  </a:lnTo>
                  <a:lnTo>
                    <a:pt x="298" y="150"/>
                  </a:lnTo>
                  <a:lnTo>
                    <a:pt x="297" y="149"/>
                  </a:lnTo>
                  <a:lnTo>
                    <a:pt x="297" y="150"/>
                  </a:lnTo>
                  <a:lnTo>
                    <a:pt x="300" y="152"/>
                  </a:lnTo>
                  <a:lnTo>
                    <a:pt x="303" y="152"/>
                  </a:lnTo>
                  <a:lnTo>
                    <a:pt x="303" y="153"/>
                  </a:lnTo>
                  <a:lnTo>
                    <a:pt x="301" y="155"/>
                  </a:lnTo>
                  <a:lnTo>
                    <a:pt x="303" y="156"/>
                  </a:lnTo>
                  <a:lnTo>
                    <a:pt x="306" y="153"/>
                  </a:lnTo>
                  <a:lnTo>
                    <a:pt x="307" y="155"/>
                  </a:lnTo>
                  <a:lnTo>
                    <a:pt x="309" y="155"/>
                  </a:lnTo>
                  <a:lnTo>
                    <a:pt x="307" y="158"/>
                  </a:lnTo>
                  <a:lnTo>
                    <a:pt x="309" y="158"/>
                  </a:lnTo>
                  <a:lnTo>
                    <a:pt x="310" y="155"/>
                  </a:lnTo>
                  <a:lnTo>
                    <a:pt x="310" y="156"/>
                  </a:lnTo>
                  <a:lnTo>
                    <a:pt x="312" y="156"/>
                  </a:lnTo>
                  <a:lnTo>
                    <a:pt x="312" y="159"/>
                  </a:lnTo>
                  <a:lnTo>
                    <a:pt x="310" y="159"/>
                  </a:lnTo>
                  <a:lnTo>
                    <a:pt x="310" y="162"/>
                  </a:lnTo>
                  <a:lnTo>
                    <a:pt x="312" y="162"/>
                  </a:lnTo>
                  <a:lnTo>
                    <a:pt x="310" y="165"/>
                  </a:lnTo>
                  <a:lnTo>
                    <a:pt x="312" y="167"/>
                  </a:lnTo>
                  <a:lnTo>
                    <a:pt x="312" y="171"/>
                  </a:lnTo>
                  <a:lnTo>
                    <a:pt x="313" y="174"/>
                  </a:lnTo>
                  <a:lnTo>
                    <a:pt x="313" y="176"/>
                  </a:lnTo>
                  <a:lnTo>
                    <a:pt x="312" y="177"/>
                  </a:lnTo>
                  <a:lnTo>
                    <a:pt x="312" y="176"/>
                  </a:lnTo>
                  <a:lnTo>
                    <a:pt x="310" y="176"/>
                  </a:lnTo>
                  <a:lnTo>
                    <a:pt x="310" y="177"/>
                  </a:lnTo>
                  <a:lnTo>
                    <a:pt x="307" y="179"/>
                  </a:lnTo>
                  <a:lnTo>
                    <a:pt x="307" y="177"/>
                  </a:lnTo>
                  <a:lnTo>
                    <a:pt x="304" y="177"/>
                  </a:lnTo>
                  <a:lnTo>
                    <a:pt x="304" y="180"/>
                  </a:lnTo>
                  <a:lnTo>
                    <a:pt x="301" y="182"/>
                  </a:lnTo>
                  <a:lnTo>
                    <a:pt x="300" y="180"/>
                  </a:lnTo>
                  <a:lnTo>
                    <a:pt x="301" y="179"/>
                  </a:lnTo>
                  <a:lnTo>
                    <a:pt x="300" y="179"/>
                  </a:lnTo>
                  <a:lnTo>
                    <a:pt x="301" y="179"/>
                  </a:lnTo>
                  <a:lnTo>
                    <a:pt x="301" y="177"/>
                  </a:lnTo>
                  <a:lnTo>
                    <a:pt x="304" y="177"/>
                  </a:lnTo>
                  <a:lnTo>
                    <a:pt x="307" y="174"/>
                  </a:lnTo>
                  <a:lnTo>
                    <a:pt x="304" y="173"/>
                  </a:lnTo>
                  <a:lnTo>
                    <a:pt x="301" y="174"/>
                  </a:lnTo>
                  <a:lnTo>
                    <a:pt x="300" y="173"/>
                  </a:lnTo>
                  <a:lnTo>
                    <a:pt x="295" y="174"/>
                  </a:lnTo>
                  <a:lnTo>
                    <a:pt x="294" y="176"/>
                  </a:lnTo>
                  <a:lnTo>
                    <a:pt x="297" y="180"/>
                  </a:lnTo>
                  <a:lnTo>
                    <a:pt x="297" y="182"/>
                  </a:lnTo>
                  <a:lnTo>
                    <a:pt x="295" y="183"/>
                  </a:lnTo>
                  <a:lnTo>
                    <a:pt x="298" y="184"/>
                  </a:lnTo>
                  <a:lnTo>
                    <a:pt x="297" y="186"/>
                  </a:lnTo>
                  <a:lnTo>
                    <a:pt x="300" y="189"/>
                  </a:lnTo>
                  <a:lnTo>
                    <a:pt x="301" y="187"/>
                  </a:lnTo>
                  <a:lnTo>
                    <a:pt x="303" y="186"/>
                  </a:lnTo>
                  <a:lnTo>
                    <a:pt x="304" y="189"/>
                  </a:lnTo>
                  <a:lnTo>
                    <a:pt x="309" y="190"/>
                  </a:lnTo>
                  <a:lnTo>
                    <a:pt x="309" y="193"/>
                  </a:lnTo>
                  <a:lnTo>
                    <a:pt x="310" y="193"/>
                  </a:lnTo>
                  <a:lnTo>
                    <a:pt x="312" y="195"/>
                  </a:lnTo>
                  <a:lnTo>
                    <a:pt x="313" y="193"/>
                  </a:lnTo>
                  <a:lnTo>
                    <a:pt x="313" y="192"/>
                  </a:lnTo>
                  <a:lnTo>
                    <a:pt x="313" y="190"/>
                  </a:lnTo>
                  <a:lnTo>
                    <a:pt x="310" y="190"/>
                  </a:lnTo>
                  <a:lnTo>
                    <a:pt x="310" y="189"/>
                  </a:lnTo>
                  <a:lnTo>
                    <a:pt x="310" y="187"/>
                  </a:lnTo>
                  <a:lnTo>
                    <a:pt x="309" y="189"/>
                  </a:lnTo>
                  <a:lnTo>
                    <a:pt x="307" y="189"/>
                  </a:lnTo>
                  <a:lnTo>
                    <a:pt x="304" y="187"/>
                  </a:lnTo>
                  <a:lnTo>
                    <a:pt x="304" y="186"/>
                  </a:lnTo>
                  <a:lnTo>
                    <a:pt x="303" y="184"/>
                  </a:lnTo>
                  <a:lnTo>
                    <a:pt x="306" y="183"/>
                  </a:lnTo>
                  <a:lnTo>
                    <a:pt x="303" y="182"/>
                  </a:lnTo>
                  <a:lnTo>
                    <a:pt x="304" y="180"/>
                  </a:lnTo>
                  <a:lnTo>
                    <a:pt x="309" y="180"/>
                  </a:lnTo>
                  <a:lnTo>
                    <a:pt x="310" y="180"/>
                  </a:lnTo>
                  <a:lnTo>
                    <a:pt x="312" y="182"/>
                  </a:lnTo>
                  <a:lnTo>
                    <a:pt x="312" y="183"/>
                  </a:lnTo>
                  <a:lnTo>
                    <a:pt x="313" y="183"/>
                  </a:lnTo>
                  <a:lnTo>
                    <a:pt x="313" y="182"/>
                  </a:lnTo>
                  <a:lnTo>
                    <a:pt x="315" y="182"/>
                  </a:lnTo>
                  <a:lnTo>
                    <a:pt x="316" y="182"/>
                  </a:lnTo>
                  <a:lnTo>
                    <a:pt x="315" y="183"/>
                  </a:lnTo>
                  <a:lnTo>
                    <a:pt x="316" y="183"/>
                  </a:lnTo>
                  <a:lnTo>
                    <a:pt x="319" y="183"/>
                  </a:lnTo>
                  <a:lnTo>
                    <a:pt x="319" y="184"/>
                  </a:lnTo>
                  <a:lnTo>
                    <a:pt x="316" y="184"/>
                  </a:lnTo>
                  <a:lnTo>
                    <a:pt x="318" y="184"/>
                  </a:lnTo>
                  <a:lnTo>
                    <a:pt x="318" y="186"/>
                  </a:lnTo>
                  <a:lnTo>
                    <a:pt x="319" y="187"/>
                  </a:lnTo>
                  <a:lnTo>
                    <a:pt x="322" y="186"/>
                  </a:lnTo>
                  <a:lnTo>
                    <a:pt x="324" y="187"/>
                  </a:lnTo>
                  <a:lnTo>
                    <a:pt x="322" y="189"/>
                  </a:lnTo>
                  <a:lnTo>
                    <a:pt x="324" y="189"/>
                  </a:lnTo>
                  <a:lnTo>
                    <a:pt x="322" y="192"/>
                  </a:lnTo>
                  <a:lnTo>
                    <a:pt x="324" y="198"/>
                  </a:lnTo>
                  <a:lnTo>
                    <a:pt x="325" y="199"/>
                  </a:lnTo>
                  <a:lnTo>
                    <a:pt x="327" y="199"/>
                  </a:lnTo>
                  <a:lnTo>
                    <a:pt x="325" y="196"/>
                  </a:lnTo>
                  <a:lnTo>
                    <a:pt x="324" y="193"/>
                  </a:lnTo>
                  <a:lnTo>
                    <a:pt x="325" y="190"/>
                  </a:lnTo>
                  <a:lnTo>
                    <a:pt x="325" y="189"/>
                  </a:lnTo>
                  <a:lnTo>
                    <a:pt x="327" y="187"/>
                  </a:lnTo>
                  <a:lnTo>
                    <a:pt x="327" y="186"/>
                  </a:lnTo>
                  <a:lnTo>
                    <a:pt x="329" y="187"/>
                  </a:lnTo>
                  <a:lnTo>
                    <a:pt x="331" y="189"/>
                  </a:lnTo>
                  <a:lnTo>
                    <a:pt x="329" y="190"/>
                  </a:lnTo>
                  <a:lnTo>
                    <a:pt x="329" y="192"/>
                  </a:lnTo>
                  <a:lnTo>
                    <a:pt x="328" y="196"/>
                  </a:lnTo>
                  <a:lnTo>
                    <a:pt x="331" y="195"/>
                  </a:lnTo>
                  <a:lnTo>
                    <a:pt x="332" y="198"/>
                  </a:lnTo>
                  <a:lnTo>
                    <a:pt x="337" y="196"/>
                  </a:lnTo>
                  <a:lnTo>
                    <a:pt x="337" y="198"/>
                  </a:lnTo>
                  <a:lnTo>
                    <a:pt x="335" y="199"/>
                  </a:lnTo>
                  <a:lnTo>
                    <a:pt x="335" y="201"/>
                  </a:lnTo>
                  <a:lnTo>
                    <a:pt x="332" y="202"/>
                  </a:lnTo>
                  <a:lnTo>
                    <a:pt x="328" y="202"/>
                  </a:lnTo>
                  <a:lnTo>
                    <a:pt x="329" y="204"/>
                  </a:lnTo>
                  <a:lnTo>
                    <a:pt x="328" y="204"/>
                  </a:lnTo>
                  <a:lnTo>
                    <a:pt x="328" y="207"/>
                  </a:lnTo>
                  <a:lnTo>
                    <a:pt x="325" y="204"/>
                  </a:lnTo>
                  <a:lnTo>
                    <a:pt x="325" y="205"/>
                  </a:lnTo>
                  <a:lnTo>
                    <a:pt x="327" y="207"/>
                  </a:lnTo>
                  <a:lnTo>
                    <a:pt x="325" y="207"/>
                  </a:lnTo>
                  <a:lnTo>
                    <a:pt x="324" y="208"/>
                  </a:lnTo>
                  <a:lnTo>
                    <a:pt x="324" y="210"/>
                  </a:lnTo>
                  <a:lnTo>
                    <a:pt x="321" y="211"/>
                  </a:lnTo>
                  <a:lnTo>
                    <a:pt x="318" y="217"/>
                  </a:lnTo>
                  <a:lnTo>
                    <a:pt x="318" y="220"/>
                  </a:lnTo>
                  <a:lnTo>
                    <a:pt x="319" y="220"/>
                  </a:lnTo>
                  <a:lnTo>
                    <a:pt x="319" y="223"/>
                  </a:lnTo>
                  <a:lnTo>
                    <a:pt x="318" y="222"/>
                  </a:lnTo>
                  <a:lnTo>
                    <a:pt x="316" y="222"/>
                  </a:lnTo>
                  <a:lnTo>
                    <a:pt x="315" y="222"/>
                  </a:lnTo>
                  <a:lnTo>
                    <a:pt x="313" y="222"/>
                  </a:lnTo>
                  <a:lnTo>
                    <a:pt x="312" y="222"/>
                  </a:lnTo>
                  <a:lnTo>
                    <a:pt x="307" y="220"/>
                  </a:lnTo>
                  <a:lnTo>
                    <a:pt x="306" y="223"/>
                  </a:lnTo>
                  <a:lnTo>
                    <a:pt x="306" y="222"/>
                  </a:lnTo>
                  <a:lnTo>
                    <a:pt x="304" y="220"/>
                  </a:lnTo>
                  <a:lnTo>
                    <a:pt x="304" y="222"/>
                  </a:lnTo>
                  <a:lnTo>
                    <a:pt x="303" y="222"/>
                  </a:lnTo>
                  <a:lnTo>
                    <a:pt x="301" y="225"/>
                  </a:lnTo>
                  <a:lnTo>
                    <a:pt x="301" y="228"/>
                  </a:lnTo>
                  <a:lnTo>
                    <a:pt x="301" y="226"/>
                  </a:lnTo>
                  <a:lnTo>
                    <a:pt x="300" y="228"/>
                  </a:lnTo>
                  <a:lnTo>
                    <a:pt x="298" y="226"/>
                  </a:lnTo>
                  <a:lnTo>
                    <a:pt x="298" y="222"/>
                  </a:lnTo>
                  <a:lnTo>
                    <a:pt x="297" y="222"/>
                  </a:lnTo>
                  <a:lnTo>
                    <a:pt x="298" y="220"/>
                  </a:lnTo>
                  <a:lnTo>
                    <a:pt x="297" y="220"/>
                  </a:lnTo>
                  <a:lnTo>
                    <a:pt x="295" y="220"/>
                  </a:lnTo>
                  <a:lnTo>
                    <a:pt x="295" y="222"/>
                  </a:lnTo>
                  <a:lnTo>
                    <a:pt x="291" y="222"/>
                  </a:lnTo>
                  <a:lnTo>
                    <a:pt x="291" y="225"/>
                  </a:lnTo>
                  <a:lnTo>
                    <a:pt x="291" y="223"/>
                  </a:lnTo>
                  <a:lnTo>
                    <a:pt x="289" y="225"/>
                  </a:lnTo>
                  <a:lnTo>
                    <a:pt x="289" y="223"/>
                  </a:lnTo>
                  <a:lnTo>
                    <a:pt x="286" y="225"/>
                  </a:lnTo>
                  <a:lnTo>
                    <a:pt x="286" y="223"/>
                  </a:lnTo>
                  <a:lnTo>
                    <a:pt x="280" y="223"/>
                  </a:lnTo>
                  <a:lnTo>
                    <a:pt x="280" y="225"/>
                  </a:lnTo>
                  <a:lnTo>
                    <a:pt x="277" y="225"/>
                  </a:lnTo>
                  <a:lnTo>
                    <a:pt x="276" y="225"/>
                  </a:lnTo>
                  <a:lnTo>
                    <a:pt x="273" y="228"/>
                  </a:lnTo>
                  <a:lnTo>
                    <a:pt x="270" y="226"/>
                  </a:lnTo>
                  <a:lnTo>
                    <a:pt x="267" y="222"/>
                  </a:lnTo>
                  <a:lnTo>
                    <a:pt x="266" y="223"/>
                  </a:lnTo>
                  <a:lnTo>
                    <a:pt x="263" y="220"/>
                  </a:lnTo>
                  <a:lnTo>
                    <a:pt x="260" y="219"/>
                  </a:lnTo>
                  <a:lnTo>
                    <a:pt x="254" y="222"/>
                  </a:lnTo>
                  <a:lnTo>
                    <a:pt x="254" y="223"/>
                  </a:lnTo>
                  <a:lnTo>
                    <a:pt x="251" y="222"/>
                  </a:lnTo>
                  <a:lnTo>
                    <a:pt x="249" y="223"/>
                  </a:lnTo>
                  <a:lnTo>
                    <a:pt x="254" y="225"/>
                  </a:lnTo>
                  <a:lnTo>
                    <a:pt x="252" y="226"/>
                  </a:lnTo>
                  <a:lnTo>
                    <a:pt x="249" y="228"/>
                  </a:lnTo>
                  <a:lnTo>
                    <a:pt x="249" y="229"/>
                  </a:lnTo>
                  <a:lnTo>
                    <a:pt x="246" y="231"/>
                  </a:lnTo>
                  <a:lnTo>
                    <a:pt x="242" y="229"/>
                  </a:lnTo>
                  <a:lnTo>
                    <a:pt x="240" y="226"/>
                  </a:lnTo>
                  <a:lnTo>
                    <a:pt x="240" y="225"/>
                  </a:lnTo>
                  <a:lnTo>
                    <a:pt x="239" y="223"/>
                  </a:lnTo>
                  <a:lnTo>
                    <a:pt x="237" y="223"/>
                  </a:lnTo>
                  <a:lnTo>
                    <a:pt x="239" y="225"/>
                  </a:lnTo>
                  <a:lnTo>
                    <a:pt x="234" y="229"/>
                  </a:lnTo>
                  <a:lnTo>
                    <a:pt x="231" y="228"/>
                  </a:lnTo>
                  <a:lnTo>
                    <a:pt x="233" y="225"/>
                  </a:lnTo>
                  <a:lnTo>
                    <a:pt x="231" y="225"/>
                  </a:lnTo>
                  <a:lnTo>
                    <a:pt x="228" y="222"/>
                  </a:lnTo>
                  <a:lnTo>
                    <a:pt x="228" y="220"/>
                  </a:lnTo>
                  <a:lnTo>
                    <a:pt x="223" y="216"/>
                  </a:lnTo>
                  <a:lnTo>
                    <a:pt x="220" y="217"/>
                  </a:lnTo>
                  <a:lnTo>
                    <a:pt x="221" y="217"/>
                  </a:lnTo>
                  <a:lnTo>
                    <a:pt x="220" y="216"/>
                  </a:lnTo>
                  <a:lnTo>
                    <a:pt x="218" y="214"/>
                  </a:lnTo>
                  <a:lnTo>
                    <a:pt x="218" y="216"/>
                  </a:lnTo>
                  <a:lnTo>
                    <a:pt x="217" y="216"/>
                  </a:lnTo>
                  <a:lnTo>
                    <a:pt x="217" y="219"/>
                  </a:lnTo>
                  <a:lnTo>
                    <a:pt x="214" y="219"/>
                  </a:lnTo>
                  <a:lnTo>
                    <a:pt x="209" y="225"/>
                  </a:lnTo>
                  <a:lnTo>
                    <a:pt x="206" y="223"/>
                  </a:lnTo>
                  <a:lnTo>
                    <a:pt x="206" y="220"/>
                  </a:lnTo>
                  <a:lnTo>
                    <a:pt x="200" y="217"/>
                  </a:lnTo>
                  <a:lnTo>
                    <a:pt x="202" y="216"/>
                  </a:lnTo>
                  <a:lnTo>
                    <a:pt x="199" y="213"/>
                  </a:lnTo>
                  <a:lnTo>
                    <a:pt x="200" y="208"/>
                  </a:lnTo>
                  <a:lnTo>
                    <a:pt x="197" y="210"/>
                  </a:lnTo>
                  <a:lnTo>
                    <a:pt x="196" y="216"/>
                  </a:lnTo>
                  <a:lnTo>
                    <a:pt x="194" y="216"/>
                  </a:lnTo>
                  <a:lnTo>
                    <a:pt x="193" y="216"/>
                  </a:lnTo>
                  <a:lnTo>
                    <a:pt x="185" y="216"/>
                  </a:lnTo>
                  <a:lnTo>
                    <a:pt x="185" y="213"/>
                  </a:lnTo>
                  <a:lnTo>
                    <a:pt x="188" y="211"/>
                  </a:lnTo>
                  <a:lnTo>
                    <a:pt x="187" y="208"/>
                  </a:lnTo>
                  <a:lnTo>
                    <a:pt x="182" y="207"/>
                  </a:lnTo>
                  <a:lnTo>
                    <a:pt x="181" y="205"/>
                  </a:lnTo>
                  <a:lnTo>
                    <a:pt x="179" y="205"/>
                  </a:lnTo>
                  <a:lnTo>
                    <a:pt x="179" y="204"/>
                  </a:lnTo>
                  <a:lnTo>
                    <a:pt x="178" y="204"/>
                  </a:lnTo>
                  <a:lnTo>
                    <a:pt x="173" y="205"/>
                  </a:lnTo>
                  <a:lnTo>
                    <a:pt x="173" y="202"/>
                  </a:lnTo>
                  <a:lnTo>
                    <a:pt x="171" y="201"/>
                  </a:lnTo>
                  <a:lnTo>
                    <a:pt x="168" y="201"/>
                  </a:lnTo>
                  <a:lnTo>
                    <a:pt x="168" y="199"/>
                  </a:lnTo>
                  <a:lnTo>
                    <a:pt x="163" y="201"/>
                  </a:lnTo>
                  <a:lnTo>
                    <a:pt x="160" y="198"/>
                  </a:lnTo>
                  <a:lnTo>
                    <a:pt x="157" y="199"/>
                  </a:lnTo>
                  <a:lnTo>
                    <a:pt x="154" y="202"/>
                  </a:lnTo>
                  <a:lnTo>
                    <a:pt x="153" y="198"/>
                  </a:lnTo>
                  <a:lnTo>
                    <a:pt x="150" y="195"/>
                  </a:lnTo>
                  <a:lnTo>
                    <a:pt x="151" y="193"/>
                  </a:lnTo>
                  <a:lnTo>
                    <a:pt x="150" y="193"/>
                  </a:lnTo>
                  <a:lnTo>
                    <a:pt x="147" y="192"/>
                  </a:lnTo>
                  <a:lnTo>
                    <a:pt x="145" y="190"/>
                  </a:lnTo>
                  <a:lnTo>
                    <a:pt x="145" y="189"/>
                  </a:lnTo>
                  <a:lnTo>
                    <a:pt x="144" y="187"/>
                  </a:lnTo>
                  <a:lnTo>
                    <a:pt x="141" y="190"/>
                  </a:lnTo>
                  <a:lnTo>
                    <a:pt x="141" y="192"/>
                  </a:lnTo>
                  <a:lnTo>
                    <a:pt x="138" y="196"/>
                  </a:lnTo>
                  <a:lnTo>
                    <a:pt x="135" y="198"/>
                  </a:lnTo>
                  <a:lnTo>
                    <a:pt x="129" y="199"/>
                  </a:lnTo>
                  <a:lnTo>
                    <a:pt x="129" y="201"/>
                  </a:lnTo>
                  <a:lnTo>
                    <a:pt x="127" y="201"/>
                  </a:lnTo>
                  <a:lnTo>
                    <a:pt x="126" y="199"/>
                  </a:lnTo>
                  <a:lnTo>
                    <a:pt x="124" y="201"/>
                  </a:lnTo>
                  <a:lnTo>
                    <a:pt x="123" y="199"/>
                  </a:lnTo>
                  <a:lnTo>
                    <a:pt x="124" y="196"/>
                  </a:lnTo>
                  <a:lnTo>
                    <a:pt x="127" y="196"/>
                  </a:lnTo>
                  <a:lnTo>
                    <a:pt x="124" y="193"/>
                  </a:lnTo>
                  <a:lnTo>
                    <a:pt x="123" y="192"/>
                  </a:lnTo>
                  <a:lnTo>
                    <a:pt x="117" y="193"/>
                  </a:lnTo>
                  <a:lnTo>
                    <a:pt x="114" y="193"/>
                  </a:lnTo>
                  <a:lnTo>
                    <a:pt x="113" y="193"/>
                  </a:lnTo>
                  <a:lnTo>
                    <a:pt x="114" y="195"/>
                  </a:lnTo>
                  <a:lnTo>
                    <a:pt x="113" y="195"/>
                  </a:lnTo>
                  <a:lnTo>
                    <a:pt x="113" y="196"/>
                  </a:lnTo>
                  <a:lnTo>
                    <a:pt x="110" y="196"/>
                  </a:lnTo>
                  <a:lnTo>
                    <a:pt x="110" y="195"/>
                  </a:lnTo>
                  <a:lnTo>
                    <a:pt x="110" y="193"/>
                  </a:lnTo>
                  <a:lnTo>
                    <a:pt x="111" y="192"/>
                  </a:lnTo>
                  <a:lnTo>
                    <a:pt x="110" y="192"/>
                  </a:lnTo>
                  <a:lnTo>
                    <a:pt x="107" y="187"/>
                  </a:lnTo>
                  <a:lnTo>
                    <a:pt x="105" y="187"/>
                  </a:lnTo>
                  <a:lnTo>
                    <a:pt x="105" y="190"/>
                  </a:lnTo>
                  <a:lnTo>
                    <a:pt x="104" y="186"/>
                  </a:lnTo>
                  <a:lnTo>
                    <a:pt x="102" y="186"/>
                  </a:lnTo>
                  <a:lnTo>
                    <a:pt x="102" y="184"/>
                  </a:lnTo>
                  <a:lnTo>
                    <a:pt x="99" y="186"/>
                  </a:lnTo>
                  <a:lnTo>
                    <a:pt x="98" y="186"/>
                  </a:lnTo>
                  <a:lnTo>
                    <a:pt x="96" y="186"/>
                  </a:lnTo>
                  <a:lnTo>
                    <a:pt x="95" y="186"/>
                  </a:lnTo>
                  <a:lnTo>
                    <a:pt x="95" y="184"/>
                  </a:lnTo>
                  <a:lnTo>
                    <a:pt x="93" y="184"/>
                  </a:lnTo>
                  <a:lnTo>
                    <a:pt x="93" y="182"/>
                  </a:lnTo>
                  <a:lnTo>
                    <a:pt x="90" y="182"/>
                  </a:lnTo>
                  <a:lnTo>
                    <a:pt x="89" y="182"/>
                  </a:lnTo>
                  <a:lnTo>
                    <a:pt x="87" y="183"/>
                  </a:lnTo>
                  <a:lnTo>
                    <a:pt x="84" y="184"/>
                  </a:lnTo>
                  <a:lnTo>
                    <a:pt x="83" y="184"/>
                  </a:lnTo>
                  <a:lnTo>
                    <a:pt x="80" y="186"/>
                  </a:lnTo>
                  <a:lnTo>
                    <a:pt x="77" y="186"/>
                  </a:lnTo>
                  <a:lnTo>
                    <a:pt x="72" y="192"/>
                  </a:lnTo>
                  <a:lnTo>
                    <a:pt x="69" y="192"/>
                  </a:lnTo>
                  <a:lnTo>
                    <a:pt x="68" y="190"/>
                  </a:lnTo>
                  <a:lnTo>
                    <a:pt x="65" y="190"/>
                  </a:lnTo>
                  <a:lnTo>
                    <a:pt x="61" y="193"/>
                  </a:lnTo>
                  <a:lnTo>
                    <a:pt x="58" y="193"/>
                  </a:lnTo>
                  <a:lnTo>
                    <a:pt x="56" y="192"/>
                  </a:lnTo>
                  <a:lnTo>
                    <a:pt x="52" y="193"/>
                  </a:lnTo>
                  <a:lnTo>
                    <a:pt x="47" y="196"/>
                  </a:lnTo>
                  <a:lnTo>
                    <a:pt x="46" y="196"/>
                  </a:lnTo>
                  <a:lnTo>
                    <a:pt x="43" y="193"/>
                  </a:lnTo>
                  <a:lnTo>
                    <a:pt x="40" y="193"/>
                  </a:lnTo>
                  <a:lnTo>
                    <a:pt x="38" y="192"/>
                  </a:lnTo>
                  <a:lnTo>
                    <a:pt x="35" y="193"/>
                  </a:lnTo>
                  <a:lnTo>
                    <a:pt x="35" y="195"/>
                  </a:lnTo>
                  <a:lnTo>
                    <a:pt x="34" y="195"/>
                  </a:lnTo>
                  <a:lnTo>
                    <a:pt x="35" y="193"/>
                  </a:lnTo>
                  <a:lnTo>
                    <a:pt x="32" y="192"/>
                  </a:lnTo>
                  <a:lnTo>
                    <a:pt x="31" y="192"/>
                  </a:lnTo>
                  <a:lnTo>
                    <a:pt x="29" y="193"/>
                  </a:lnTo>
                  <a:lnTo>
                    <a:pt x="29" y="192"/>
                  </a:lnTo>
                  <a:lnTo>
                    <a:pt x="29" y="190"/>
                  </a:lnTo>
                  <a:lnTo>
                    <a:pt x="26" y="190"/>
                  </a:lnTo>
                  <a:lnTo>
                    <a:pt x="26" y="189"/>
                  </a:lnTo>
                  <a:lnTo>
                    <a:pt x="25" y="189"/>
                  </a:lnTo>
                  <a:lnTo>
                    <a:pt x="23" y="190"/>
                  </a:lnTo>
                  <a:lnTo>
                    <a:pt x="22" y="189"/>
                  </a:lnTo>
                  <a:lnTo>
                    <a:pt x="20" y="189"/>
                  </a:lnTo>
                  <a:lnTo>
                    <a:pt x="16" y="192"/>
                  </a:lnTo>
                  <a:lnTo>
                    <a:pt x="15" y="190"/>
                  </a:lnTo>
                  <a:lnTo>
                    <a:pt x="13" y="189"/>
                  </a:lnTo>
                  <a:lnTo>
                    <a:pt x="12" y="186"/>
                  </a:lnTo>
                  <a:lnTo>
                    <a:pt x="10" y="184"/>
                  </a:lnTo>
                  <a:lnTo>
                    <a:pt x="9" y="183"/>
                  </a:lnTo>
                  <a:lnTo>
                    <a:pt x="6" y="183"/>
                  </a:lnTo>
                  <a:lnTo>
                    <a:pt x="7" y="182"/>
                  </a:lnTo>
                  <a:lnTo>
                    <a:pt x="12" y="180"/>
                  </a:lnTo>
                  <a:lnTo>
                    <a:pt x="12" y="179"/>
                  </a:lnTo>
                  <a:lnTo>
                    <a:pt x="12" y="177"/>
                  </a:lnTo>
                  <a:lnTo>
                    <a:pt x="12" y="174"/>
                  </a:lnTo>
                  <a:lnTo>
                    <a:pt x="7" y="174"/>
                  </a:lnTo>
                  <a:lnTo>
                    <a:pt x="6" y="171"/>
                  </a:lnTo>
                  <a:lnTo>
                    <a:pt x="4" y="173"/>
                  </a:lnTo>
                  <a:lnTo>
                    <a:pt x="4" y="171"/>
                  </a:lnTo>
                  <a:lnTo>
                    <a:pt x="6" y="167"/>
                  </a:lnTo>
                  <a:lnTo>
                    <a:pt x="4" y="165"/>
                  </a:lnTo>
                  <a:lnTo>
                    <a:pt x="6" y="164"/>
                  </a:lnTo>
                  <a:lnTo>
                    <a:pt x="6" y="162"/>
                  </a:lnTo>
                  <a:lnTo>
                    <a:pt x="10" y="162"/>
                  </a:lnTo>
                  <a:lnTo>
                    <a:pt x="13" y="161"/>
                  </a:lnTo>
                  <a:lnTo>
                    <a:pt x="16" y="161"/>
                  </a:lnTo>
                  <a:lnTo>
                    <a:pt x="16" y="162"/>
                  </a:lnTo>
                  <a:lnTo>
                    <a:pt x="17" y="164"/>
                  </a:lnTo>
                  <a:lnTo>
                    <a:pt x="19" y="164"/>
                  </a:lnTo>
                  <a:lnTo>
                    <a:pt x="19" y="167"/>
                  </a:lnTo>
                  <a:lnTo>
                    <a:pt x="20" y="168"/>
                  </a:lnTo>
                  <a:lnTo>
                    <a:pt x="23" y="168"/>
                  </a:lnTo>
                  <a:lnTo>
                    <a:pt x="26" y="159"/>
                  </a:lnTo>
                  <a:lnTo>
                    <a:pt x="25" y="159"/>
                  </a:lnTo>
                  <a:lnTo>
                    <a:pt x="25" y="156"/>
                  </a:lnTo>
                  <a:lnTo>
                    <a:pt x="20" y="153"/>
                  </a:lnTo>
                  <a:lnTo>
                    <a:pt x="19" y="152"/>
                  </a:lnTo>
                  <a:lnTo>
                    <a:pt x="19" y="147"/>
                  </a:lnTo>
                  <a:lnTo>
                    <a:pt x="17" y="144"/>
                  </a:lnTo>
                  <a:lnTo>
                    <a:pt x="19" y="143"/>
                  </a:lnTo>
                  <a:lnTo>
                    <a:pt x="19" y="140"/>
                  </a:lnTo>
                  <a:lnTo>
                    <a:pt x="17" y="137"/>
                  </a:lnTo>
                  <a:lnTo>
                    <a:pt x="17" y="134"/>
                  </a:lnTo>
                  <a:lnTo>
                    <a:pt x="17" y="131"/>
                  </a:lnTo>
                  <a:lnTo>
                    <a:pt x="15" y="127"/>
                  </a:lnTo>
                  <a:lnTo>
                    <a:pt x="9" y="122"/>
                  </a:lnTo>
                  <a:lnTo>
                    <a:pt x="12" y="119"/>
                  </a:lnTo>
                  <a:lnTo>
                    <a:pt x="12" y="116"/>
                  </a:lnTo>
                  <a:lnTo>
                    <a:pt x="7" y="116"/>
                  </a:lnTo>
                  <a:lnTo>
                    <a:pt x="9" y="113"/>
                  </a:lnTo>
                  <a:lnTo>
                    <a:pt x="7" y="112"/>
                  </a:lnTo>
                  <a:lnTo>
                    <a:pt x="9" y="109"/>
                  </a:lnTo>
                  <a:lnTo>
                    <a:pt x="20" y="97"/>
                  </a:lnTo>
                  <a:lnTo>
                    <a:pt x="20" y="94"/>
                  </a:lnTo>
                  <a:lnTo>
                    <a:pt x="19" y="92"/>
                  </a:lnTo>
                  <a:lnTo>
                    <a:pt x="20" y="91"/>
                  </a:lnTo>
                  <a:lnTo>
                    <a:pt x="22" y="91"/>
                  </a:lnTo>
                  <a:lnTo>
                    <a:pt x="23" y="89"/>
                  </a:lnTo>
                  <a:lnTo>
                    <a:pt x="23" y="86"/>
                  </a:lnTo>
                  <a:lnTo>
                    <a:pt x="20" y="83"/>
                  </a:lnTo>
                  <a:lnTo>
                    <a:pt x="16" y="85"/>
                  </a:lnTo>
                  <a:lnTo>
                    <a:pt x="16" y="86"/>
                  </a:lnTo>
                  <a:lnTo>
                    <a:pt x="15" y="86"/>
                  </a:lnTo>
                  <a:lnTo>
                    <a:pt x="13" y="89"/>
                  </a:lnTo>
                  <a:lnTo>
                    <a:pt x="12" y="88"/>
                  </a:lnTo>
                  <a:lnTo>
                    <a:pt x="9" y="88"/>
                  </a:lnTo>
                  <a:lnTo>
                    <a:pt x="7" y="86"/>
                  </a:lnTo>
                  <a:lnTo>
                    <a:pt x="7" y="85"/>
                  </a:lnTo>
                  <a:lnTo>
                    <a:pt x="9" y="82"/>
                  </a:lnTo>
                  <a:lnTo>
                    <a:pt x="12" y="80"/>
                  </a:lnTo>
                  <a:lnTo>
                    <a:pt x="12" y="79"/>
                  </a:lnTo>
                  <a:lnTo>
                    <a:pt x="13" y="79"/>
                  </a:lnTo>
                  <a:lnTo>
                    <a:pt x="13" y="76"/>
                  </a:lnTo>
                  <a:lnTo>
                    <a:pt x="15" y="75"/>
                  </a:lnTo>
                  <a:lnTo>
                    <a:pt x="13" y="73"/>
                  </a:lnTo>
                  <a:lnTo>
                    <a:pt x="10" y="75"/>
                  </a:lnTo>
                  <a:lnTo>
                    <a:pt x="7" y="72"/>
                  </a:lnTo>
                  <a:lnTo>
                    <a:pt x="9" y="70"/>
                  </a:lnTo>
                  <a:lnTo>
                    <a:pt x="10" y="66"/>
                  </a:lnTo>
                  <a:lnTo>
                    <a:pt x="6" y="61"/>
                  </a:lnTo>
                  <a:lnTo>
                    <a:pt x="7" y="57"/>
                  </a:lnTo>
                  <a:lnTo>
                    <a:pt x="6" y="57"/>
                  </a:lnTo>
                  <a:lnTo>
                    <a:pt x="3" y="54"/>
                  </a:lnTo>
                  <a:lnTo>
                    <a:pt x="1" y="54"/>
                  </a:lnTo>
                  <a:lnTo>
                    <a:pt x="1" y="52"/>
                  </a:lnTo>
                  <a:lnTo>
                    <a:pt x="3" y="52"/>
                  </a:lnTo>
                  <a:lnTo>
                    <a:pt x="6" y="48"/>
                  </a:lnTo>
                  <a:lnTo>
                    <a:pt x="7" y="43"/>
                  </a:lnTo>
                  <a:lnTo>
                    <a:pt x="7" y="40"/>
                  </a:lnTo>
                  <a:lnTo>
                    <a:pt x="3" y="39"/>
                  </a:lnTo>
                  <a:lnTo>
                    <a:pt x="4" y="36"/>
                  </a:lnTo>
                  <a:lnTo>
                    <a:pt x="4" y="34"/>
                  </a:lnTo>
                  <a:lnTo>
                    <a:pt x="9" y="31"/>
                  </a:lnTo>
                  <a:lnTo>
                    <a:pt x="9" y="27"/>
                  </a:lnTo>
                  <a:lnTo>
                    <a:pt x="10" y="27"/>
                  </a:lnTo>
                  <a:lnTo>
                    <a:pt x="13" y="25"/>
                  </a:lnTo>
                  <a:lnTo>
                    <a:pt x="15" y="24"/>
                  </a:lnTo>
                  <a:lnTo>
                    <a:pt x="15" y="20"/>
                  </a:lnTo>
                  <a:lnTo>
                    <a:pt x="13" y="17"/>
                  </a:lnTo>
                  <a:lnTo>
                    <a:pt x="9" y="20"/>
                  </a:lnTo>
                  <a:lnTo>
                    <a:pt x="7" y="23"/>
                  </a:lnTo>
                  <a:lnTo>
                    <a:pt x="4" y="23"/>
                  </a:lnTo>
                  <a:lnTo>
                    <a:pt x="0" y="20"/>
                  </a:lnTo>
                  <a:lnTo>
                    <a:pt x="3" y="17"/>
                  </a:lnTo>
                  <a:lnTo>
                    <a:pt x="3" y="14"/>
                  </a:lnTo>
                  <a:lnTo>
                    <a:pt x="6" y="15"/>
                  </a:lnTo>
                  <a:lnTo>
                    <a:pt x="7" y="12"/>
                  </a:lnTo>
                  <a:lnTo>
                    <a:pt x="6" y="6"/>
                  </a:lnTo>
                  <a:lnTo>
                    <a:pt x="12" y="5"/>
                  </a:lnTo>
                  <a:lnTo>
                    <a:pt x="12" y="3"/>
                  </a:lnTo>
                  <a:lnTo>
                    <a:pt x="13" y="2"/>
                  </a:lnTo>
                  <a:lnTo>
                    <a:pt x="13" y="0"/>
                  </a:lnTo>
                </a:path>
              </a:pathLst>
            </a:custGeom>
            <a:solidFill>
              <a:srgbClr val="FFFFCC"/>
            </a:solidFill>
            <a:ln w="1651">
              <a:solidFill>
                <a:srgbClr val="000000"/>
              </a:solidFill>
              <a:prstDash val="solid"/>
              <a:round/>
              <a:headEnd/>
              <a:tailEnd/>
            </a:ln>
          </p:spPr>
          <p:txBody>
            <a:bodyPr/>
            <a:lstStyle/>
            <a:p>
              <a:endParaRPr lang="fr-FR"/>
            </a:p>
          </p:txBody>
        </p:sp>
        <p:sp>
          <p:nvSpPr>
            <p:cNvPr id="880658" name="Freeform 18"/>
            <p:cNvSpPr>
              <a:spLocks/>
            </p:cNvSpPr>
            <p:nvPr/>
          </p:nvSpPr>
          <p:spPr bwMode="auto">
            <a:xfrm>
              <a:off x="3965" y="1425"/>
              <a:ext cx="184" cy="54"/>
            </a:xfrm>
            <a:custGeom>
              <a:avLst/>
              <a:gdLst/>
              <a:ahLst/>
              <a:cxnLst>
                <a:cxn ang="0">
                  <a:pos x="9" y="0"/>
                </a:cxn>
                <a:cxn ang="0">
                  <a:pos x="13" y="2"/>
                </a:cxn>
                <a:cxn ang="0">
                  <a:pos x="16" y="2"/>
                </a:cxn>
                <a:cxn ang="0">
                  <a:pos x="22" y="6"/>
                </a:cxn>
                <a:cxn ang="0">
                  <a:pos x="18" y="12"/>
                </a:cxn>
                <a:cxn ang="0">
                  <a:pos x="31" y="20"/>
                </a:cxn>
                <a:cxn ang="0">
                  <a:pos x="39" y="15"/>
                </a:cxn>
                <a:cxn ang="0">
                  <a:pos x="46" y="18"/>
                </a:cxn>
                <a:cxn ang="0">
                  <a:pos x="51" y="15"/>
                </a:cxn>
                <a:cxn ang="0">
                  <a:pos x="61" y="15"/>
                </a:cxn>
                <a:cxn ang="0">
                  <a:pos x="67" y="17"/>
                </a:cxn>
                <a:cxn ang="0">
                  <a:pos x="70" y="20"/>
                </a:cxn>
                <a:cxn ang="0">
                  <a:pos x="73" y="21"/>
                </a:cxn>
                <a:cxn ang="0">
                  <a:pos x="73" y="24"/>
                </a:cxn>
                <a:cxn ang="0">
                  <a:pos x="76" y="26"/>
                </a:cxn>
                <a:cxn ang="0">
                  <a:pos x="83" y="23"/>
                </a:cxn>
                <a:cxn ang="0">
                  <a:pos x="88" y="24"/>
                </a:cxn>
                <a:cxn ang="0">
                  <a:pos x="97" y="20"/>
                </a:cxn>
                <a:cxn ang="0">
                  <a:pos x="104" y="20"/>
                </a:cxn>
                <a:cxn ang="0">
                  <a:pos x="108" y="20"/>
                </a:cxn>
                <a:cxn ang="0">
                  <a:pos x="119" y="23"/>
                </a:cxn>
                <a:cxn ang="0">
                  <a:pos x="125" y="24"/>
                </a:cxn>
                <a:cxn ang="0">
                  <a:pos x="132" y="26"/>
                </a:cxn>
                <a:cxn ang="0">
                  <a:pos x="137" y="28"/>
                </a:cxn>
                <a:cxn ang="0">
                  <a:pos x="141" y="31"/>
                </a:cxn>
                <a:cxn ang="0">
                  <a:pos x="149" y="34"/>
                </a:cxn>
                <a:cxn ang="0">
                  <a:pos x="160" y="34"/>
                </a:cxn>
                <a:cxn ang="0">
                  <a:pos x="163" y="39"/>
                </a:cxn>
                <a:cxn ang="0">
                  <a:pos x="166" y="42"/>
                </a:cxn>
                <a:cxn ang="0">
                  <a:pos x="166" y="43"/>
                </a:cxn>
                <a:cxn ang="0">
                  <a:pos x="171" y="46"/>
                </a:cxn>
                <a:cxn ang="0">
                  <a:pos x="175" y="40"/>
                </a:cxn>
                <a:cxn ang="0">
                  <a:pos x="180" y="45"/>
                </a:cxn>
                <a:cxn ang="0">
                  <a:pos x="184" y="46"/>
                </a:cxn>
                <a:cxn ang="0">
                  <a:pos x="187" y="48"/>
                </a:cxn>
                <a:cxn ang="0">
                  <a:pos x="189" y="49"/>
                </a:cxn>
                <a:cxn ang="0">
                  <a:pos x="190" y="54"/>
                </a:cxn>
                <a:cxn ang="0">
                  <a:pos x="193" y="55"/>
                </a:cxn>
                <a:cxn ang="0">
                  <a:pos x="195" y="51"/>
                </a:cxn>
                <a:cxn ang="0">
                  <a:pos x="196" y="49"/>
                </a:cxn>
                <a:cxn ang="0">
                  <a:pos x="199" y="51"/>
                </a:cxn>
                <a:cxn ang="0">
                  <a:pos x="204" y="52"/>
                </a:cxn>
                <a:cxn ang="0">
                  <a:pos x="204" y="57"/>
                </a:cxn>
                <a:cxn ang="0">
                  <a:pos x="205" y="61"/>
                </a:cxn>
                <a:cxn ang="0">
                  <a:pos x="211" y="63"/>
                </a:cxn>
                <a:cxn ang="0">
                  <a:pos x="214" y="58"/>
                </a:cxn>
                <a:cxn ang="0">
                  <a:pos x="214" y="55"/>
                </a:cxn>
              </a:cxnLst>
              <a:rect l="0" t="0" r="r" b="b"/>
              <a:pathLst>
                <a:path w="215" h="63">
                  <a:moveTo>
                    <a:pt x="0" y="3"/>
                  </a:moveTo>
                  <a:lnTo>
                    <a:pt x="2" y="0"/>
                  </a:lnTo>
                  <a:lnTo>
                    <a:pt x="9" y="0"/>
                  </a:lnTo>
                  <a:lnTo>
                    <a:pt x="10" y="0"/>
                  </a:lnTo>
                  <a:lnTo>
                    <a:pt x="12" y="3"/>
                  </a:lnTo>
                  <a:lnTo>
                    <a:pt x="13" y="2"/>
                  </a:lnTo>
                  <a:lnTo>
                    <a:pt x="13" y="3"/>
                  </a:lnTo>
                  <a:lnTo>
                    <a:pt x="15" y="2"/>
                  </a:lnTo>
                  <a:lnTo>
                    <a:pt x="16" y="2"/>
                  </a:lnTo>
                  <a:lnTo>
                    <a:pt x="18" y="3"/>
                  </a:lnTo>
                  <a:lnTo>
                    <a:pt x="18" y="5"/>
                  </a:lnTo>
                  <a:lnTo>
                    <a:pt x="22" y="6"/>
                  </a:lnTo>
                  <a:lnTo>
                    <a:pt x="22" y="8"/>
                  </a:lnTo>
                  <a:lnTo>
                    <a:pt x="22" y="9"/>
                  </a:lnTo>
                  <a:lnTo>
                    <a:pt x="18" y="12"/>
                  </a:lnTo>
                  <a:lnTo>
                    <a:pt x="21" y="15"/>
                  </a:lnTo>
                  <a:lnTo>
                    <a:pt x="22" y="18"/>
                  </a:lnTo>
                  <a:lnTo>
                    <a:pt x="31" y="20"/>
                  </a:lnTo>
                  <a:lnTo>
                    <a:pt x="34" y="20"/>
                  </a:lnTo>
                  <a:lnTo>
                    <a:pt x="37" y="18"/>
                  </a:lnTo>
                  <a:lnTo>
                    <a:pt x="39" y="15"/>
                  </a:lnTo>
                  <a:lnTo>
                    <a:pt x="42" y="14"/>
                  </a:lnTo>
                  <a:lnTo>
                    <a:pt x="45" y="14"/>
                  </a:lnTo>
                  <a:lnTo>
                    <a:pt x="46" y="18"/>
                  </a:lnTo>
                  <a:lnTo>
                    <a:pt x="48" y="20"/>
                  </a:lnTo>
                  <a:lnTo>
                    <a:pt x="49" y="20"/>
                  </a:lnTo>
                  <a:lnTo>
                    <a:pt x="51" y="15"/>
                  </a:lnTo>
                  <a:lnTo>
                    <a:pt x="52" y="15"/>
                  </a:lnTo>
                  <a:lnTo>
                    <a:pt x="54" y="17"/>
                  </a:lnTo>
                  <a:lnTo>
                    <a:pt x="61" y="15"/>
                  </a:lnTo>
                  <a:lnTo>
                    <a:pt x="61" y="17"/>
                  </a:lnTo>
                  <a:lnTo>
                    <a:pt x="64" y="17"/>
                  </a:lnTo>
                  <a:lnTo>
                    <a:pt x="67" y="17"/>
                  </a:lnTo>
                  <a:lnTo>
                    <a:pt x="68" y="17"/>
                  </a:lnTo>
                  <a:lnTo>
                    <a:pt x="68" y="18"/>
                  </a:lnTo>
                  <a:lnTo>
                    <a:pt x="70" y="20"/>
                  </a:lnTo>
                  <a:lnTo>
                    <a:pt x="70" y="21"/>
                  </a:lnTo>
                  <a:lnTo>
                    <a:pt x="73" y="20"/>
                  </a:lnTo>
                  <a:lnTo>
                    <a:pt x="73" y="21"/>
                  </a:lnTo>
                  <a:lnTo>
                    <a:pt x="73" y="23"/>
                  </a:lnTo>
                  <a:lnTo>
                    <a:pt x="74" y="23"/>
                  </a:lnTo>
                  <a:lnTo>
                    <a:pt x="73" y="24"/>
                  </a:lnTo>
                  <a:lnTo>
                    <a:pt x="71" y="24"/>
                  </a:lnTo>
                  <a:lnTo>
                    <a:pt x="73" y="26"/>
                  </a:lnTo>
                  <a:lnTo>
                    <a:pt x="76" y="26"/>
                  </a:lnTo>
                  <a:lnTo>
                    <a:pt x="79" y="23"/>
                  </a:lnTo>
                  <a:lnTo>
                    <a:pt x="80" y="23"/>
                  </a:lnTo>
                  <a:lnTo>
                    <a:pt x="83" y="23"/>
                  </a:lnTo>
                  <a:lnTo>
                    <a:pt x="86" y="23"/>
                  </a:lnTo>
                  <a:lnTo>
                    <a:pt x="86" y="24"/>
                  </a:lnTo>
                  <a:lnTo>
                    <a:pt x="88" y="24"/>
                  </a:lnTo>
                  <a:lnTo>
                    <a:pt x="91" y="23"/>
                  </a:lnTo>
                  <a:lnTo>
                    <a:pt x="94" y="20"/>
                  </a:lnTo>
                  <a:lnTo>
                    <a:pt x="97" y="20"/>
                  </a:lnTo>
                  <a:lnTo>
                    <a:pt x="98" y="20"/>
                  </a:lnTo>
                  <a:lnTo>
                    <a:pt x="103" y="18"/>
                  </a:lnTo>
                  <a:lnTo>
                    <a:pt x="104" y="20"/>
                  </a:lnTo>
                  <a:lnTo>
                    <a:pt x="106" y="20"/>
                  </a:lnTo>
                  <a:lnTo>
                    <a:pt x="107" y="21"/>
                  </a:lnTo>
                  <a:lnTo>
                    <a:pt x="108" y="20"/>
                  </a:lnTo>
                  <a:lnTo>
                    <a:pt x="116" y="20"/>
                  </a:lnTo>
                  <a:lnTo>
                    <a:pt x="117" y="21"/>
                  </a:lnTo>
                  <a:lnTo>
                    <a:pt x="119" y="23"/>
                  </a:lnTo>
                  <a:lnTo>
                    <a:pt x="122" y="21"/>
                  </a:lnTo>
                  <a:lnTo>
                    <a:pt x="122" y="23"/>
                  </a:lnTo>
                  <a:lnTo>
                    <a:pt x="125" y="24"/>
                  </a:lnTo>
                  <a:lnTo>
                    <a:pt x="126" y="26"/>
                  </a:lnTo>
                  <a:lnTo>
                    <a:pt x="129" y="27"/>
                  </a:lnTo>
                  <a:lnTo>
                    <a:pt x="132" y="26"/>
                  </a:lnTo>
                  <a:lnTo>
                    <a:pt x="132" y="24"/>
                  </a:lnTo>
                  <a:lnTo>
                    <a:pt x="137" y="27"/>
                  </a:lnTo>
                  <a:lnTo>
                    <a:pt x="137" y="28"/>
                  </a:lnTo>
                  <a:lnTo>
                    <a:pt x="138" y="30"/>
                  </a:lnTo>
                  <a:lnTo>
                    <a:pt x="141" y="33"/>
                  </a:lnTo>
                  <a:lnTo>
                    <a:pt x="141" y="31"/>
                  </a:lnTo>
                  <a:lnTo>
                    <a:pt x="143" y="31"/>
                  </a:lnTo>
                  <a:lnTo>
                    <a:pt x="144" y="34"/>
                  </a:lnTo>
                  <a:lnTo>
                    <a:pt x="149" y="34"/>
                  </a:lnTo>
                  <a:lnTo>
                    <a:pt x="155" y="33"/>
                  </a:lnTo>
                  <a:lnTo>
                    <a:pt x="158" y="34"/>
                  </a:lnTo>
                  <a:lnTo>
                    <a:pt x="160" y="34"/>
                  </a:lnTo>
                  <a:lnTo>
                    <a:pt x="162" y="36"/>
                  </a:lnTo>
                  <a:lnTo>
                    <a:pt x="163" y="37"/>
                  </a:lnTo>
                  <a:lnTo>
                    <a:pt x="163" y="39"/>
                  </a:lnTo>
                  <a:lnTo>
                    <a:pt x="165" y="39"/>
                  </a:lnTo>
                  <a:lnTo>
                    <a:pt x="165" y="42"/>
                  </a:lnTo>
                  <a:lnTo>
                    <a:pt x="166" y="42"/>
                  </a:lnTo>
                  <a:lnTo>
                    <a:pt x="166" y="40"/>
                  </a:lnTo>
                  <a:lnTo>
                    <a:pt x="169" y="42"/>
                  </a:lnTo>
                  <a:lnTo>
                    <a:pt x="166" y="43"/>
                  </a:lnTo>
                  <a:lnTo>
                    <a:pt x="166" y="45"/>
                  </a:lnTo>
                  <a:lnTo>
                    <a:pt x="168" y="45"/>
                  </a:lnTo>
                  <a:lnTo>
                    <a:pt x="171" y="46"/>
                  </a:lnTo>
                  <a:lnTo>
                    <a:pt x="172" y="45"/>
                  </a:lnTo>
                  <a:lnTo>
                    <a:pt x="172" y="43"/>
                  </a:lnTo>
                  <a:lnTo>
                    <a:pt x="175" y="40"/>
                  </a:lnTo>
                  <a:lnTo>
                    <a:pt x="177" y="42"/>
                  </a:lnTo>
                  <a:lnTo>
                    <a:pt x="178" y="42"/>
                  </a:lnTo>
                  <a:lnTo>
                    <a:pt x="180" y="45"/>
                  </a:lnTo>
                  <a:lnTo>
                    <a:pt x="181" y="45"/>
                  </a:lnTo>
                  <a:lnTo>
                    <a:pt x="184" y="45"/>
                  </a:lnTo>
                  <a:lnTo>
                    <a:pt x="184" y="46"/>
                  </a:lnTo>
                  <a:lnTo>
                    <a:pt x="184" y="49"/>
                  </a:lnTo>
                  <a:lnTo>
                    <a:pt x="186" y="48"/>
                  </a:lnTo>
                  <a:lnTo>
                    <a:pt x="187" y="48"/>
                  </a:lnTo>
                  <a:lnTo>
                    <a:pt x="190" y="48"/>
                  </a:lnTo>
                  <a:lnTo>
                    <a:pt x="190" y="49"/>
                  </a:lnTo>
                  <a:lnTo>
                    <a:pt x="189" y="49"/>
                  </a:lnTo>
                  <a:lnTo>
                    <a:pt x="189" y="52"/>
                  </a:lnTo>
                  <a:lnTo>
                    <a:pt x="190" y="52"/>
                  </a:lnTo>
                  <a:lnTo>
                    <a:pt x="190" y="54"/>
                  </a:lnTo>
                  <a:lnTo>
                    <a:pt x="192" y="55"/>
                  </a:lnTo>
                  <a:lnTo>
                    <a:pt x="192" y="54"/>
                  </a:lnTo>
                  <a:lnTo>
                    <a:pt x="193" y="55"/>
                  </a:lnTo>
                  <a:lnTo>
                    <a:pt x="193" y="52"/>
                  </a:lnTo>
                  <a:lnTo>
                    <a:pt x="195" y="52"/>
                  </a:lnTo>
                  <a:lnTo>
                    <a:pt x="195" y="51"/>
                  </a:lnTo>
                  <a:lnTo>
                    <a:pt x="196" y="51"/>
                  </a:lnTo>
                  <a:lnTo>
                    <a:pt x="198" y="51"/>
                  </a:lnTo>
                  <a:lnTo>
                    <a:pt x="196" y="49"/>
                  </a:lnTo>
                  <a:lnTo>
                    <a:pt x="198" y="49"/>
                  </a:lnTo>
                  <a:lnTo>
                    <a:pt x="198" y="51"/>
                  </a:lnTo>
                  <a:lnTo>
                    <a:pt x="199" y="51"/>
                  </a:lnTo>
                  <a:lnTo>
                    <a:pt x="202" y="49"/>
                  </a:lnTo>
                  <a:lnTo>
                    <a:pt x="205" y="51"/>
                  </a:lnTo>
                  <a:lnTo>
                    <a:pt x="204" y="52"/>
                  </a:lnTo>
                  <a:lnTo>
                    <a:pt x="205" y="52"/>
                  </a:lnTo>
                  <a:lnTo>
                    <a:pt x="205" y="55"/>
                  </a:lnTo>
                  <a:lnTo>
                    <a:pt x="204" y="57"/>
                  </a:lnTo>
                  <a:lnTo>
                    <a:pt x="205" y="58"/>
                  </a:lnTo>
                  <a:lnTo>
                    <a:pt x="204" y="58"/>
                  </a:lnTo>
                  <a:lnTo>
                    <a:pt x="205" y="61"/>
                  </a:lnTo>
                  <a:lnTo>
                    <a:pt x="207" y="61"/>
                  </a:lnTo>
                  <a:lnTo>
                    <a:pt x="210" y="63"/>
                  </a:lnTo>
                  <a:lnTo>
                    <a:pt x="211" y="63"/>
                  </a:lnTo>
                  <a:lnTo>
                    <a:pt x="212" y="63"/>
                  </a:lnTo>
                  <a:lnTo>
                    <a:pt x="215" y="60"/>
                  </a:lnTo>
                  <a:lnTo>
                    <a:pt x="214" y="58"/>
                  </a:lnTo>
                  <a:lnTo>
                    <a:pt x="215" y="57"/>
                  </a:lnTo>
                  <a:lnTo>
                    <a:pt x="214" y="57"/>
                  </a:lnTo>
                  <a:lnTo>
                    <a:pt x="214" y="55"/>
                  </a:lnTo>
                  <a:lnTo>
                    <a:pt x="214" y="54"/>
                  </a:lnTo>
                  <a:lnTo>
                    <a:pt x="215" y="52"/>
                  </a:lnTo>
                </a:path>
              </a:pathLst>
            </a:custGeom>
            <a:solidFill>
              <a:srgbClr val="FFFFCC"/>
            </a:solidFill>
            <a:ln w="1651">
              <a:solidFill>
                <a:srgbClr val="000000"/>
              </a:solidFill>
              <a:prstDash val="solid"/>
              <a:round/>
              <a:headEnd/>
              <a:tailEnd/>
            </a:ln>
          </p:spPr>
          <p:txBody>
            <a:bodyPr/>
            <a:lstStyle/>
            <a:p>
              <a:endParaRPr lang="fr-FR"/>
            </a:p>
          </p:txBody>
        </p:sp>
        <p:sp>
          <p:nvSpPr>
            <p:cNvPr id="880659" name="Freeform 19"/>
            <p:cNvSpPr>
              <a:spLocks/>
            </p:cNvSpPr>
            <p:nvPr/>
          </p:nvSpPr>
          <p:spPr bwMode="auto">
            <a:xfrm>
              <a:off x="3680" y="1504"/>
              <a:ext cx="296" cy="231"/>
            </a:xfrm>
            <a:custGeom>
              <a:avLst/>
              <a:gdLst/>
              <a:ahLst/>
              <a:cxnLst>
                <a:cxn ang="0">
                  <a:pos x="73" y="20"/>
                </a:cxn>
                <a:cxn ang="0">
                  <a:pos x="83" y="27"/>
                </a:cxn>
                <a:cxn ang="0">
                  <a:pos x="108" y="23"/>
                </a:cxn>
                <a:cxn ang="0">
                  <a:pos x="122" y="30"/>
                </a:cxn>
                <a:cxn ang="0">
                  <a:pos x="133" y="36"/>
                </a:cxn>
                <a:cxn ang="0">
                  <a:pos x="144" y="43"/>
                </a:cxn>
                <a:cxn ang="0">
                  <a:pos x="130" y="46"/>
                </a:cxn>
                <a:cxn ang="0">
                  <a:pos x="136" y="55"/>
                </a:cxn>
                <a:cxn ang="0">
                  <a:pos x="147" y="57"/>
                </a:cxn>
                <a:cxn ang="0">
                  <a:pos x="151" y="67"/>
                </a:cxn>
                <a:cxn ang="0">
                  <a:pos x="156" y="70"/>
                </a:cxn>
                <a:cxn ang="0">
                  <a:pos x="169" y="75"/>
                </a:cxn>
                <a:cxn ang="0">
                  <a:pos x="177" y="69"/>
                </a:cxn>
                <a:cxn ang="0">
                  <a:pos x="200" y="51"/>
                </a:cxn>
                <a:cxn ang="0">
                  <a:pos x="224" y="46"/>
                </a:cxn>
                <a:cxn ang="0">
                  <a:pos x="234" y="30"/>
                </a:cxn>
                <a:cxn ang="0">
                  <a:pos x="242" y="18"/>
                </a:cxn>
                <a:cxn ang="0">
                  <a:pos x="252" y="14"/>
                </a:cxn>
                <a:cxn ang="0">
                  <a:pos x="284" y="18"/>
                </a:cxn>
                <a:cxn ang="0">
                  <a:pos x="304" y="26"/>
                </a:cxn>
                <a:cxn ang="0">
                  <a:pos x="333" y="27"/>
                </a:cxn>
                <a:cxn ang="0">
                  <a:pos x="340" y="54"/>
                </a:cxn>
                <a:cxn ang="0">
                  <a:pos x="344" y="79"/>
                </a:cxn>
                <a:cxn ang="0">
                  <a:pos x="331" y="73"/>
                </a:cxn>
                <a:cxn ang="0">
                  <a:pos x="318" y="90"/>
                </a:cxn>
                <a:cxn ang="0">
                  <a:pos x="313" y="112"/>
                </a:cxn>
                <a:cxn ang="0">
                  <a:pos x="291" y="139"/>
                </a:cxn>
                <a:cxn ang="0">
                  <a:pos x="266" y="143"/>
                </a:cxn>
                <a:cxn ang="0">
                  <a:pos x="269" y="165"/>
                </a:cxn>
                <a:cxn ang="0">
                  <a:pos x="276" y="173"/>
                </a:cxn>
                <a:cxn ang="0">
                  <a:pos x="270" y="183"/>
                </a:cxn>
                <a:cxn ang="0">
                  <a:pos x="252" y="213"/>
                </a:cxn>
                <a:cxn ang="0">
                  <a:pos x="242" y="240"/>
                </a:cxn>
                <a:cxn ang="0">
                  <a:pos x="196" y="238"/>
                </a:cxn>
                <a:cxn ang="0">
                  <a:pos x="190" y="235"/>
                </a:cxn>
                <a:cxn ang="0">
                  <a:pos x="184" y="243"/>
                </a:cxn>
                <a:cxn ang="0">
                  <a:pos x="171" y="253"/>
                </a:cxn>
                <a:cxn ang="0">
                  <a:pos x="145" y="259"/>
                </a:cxn>
                <a:cxn ang="0">
                  <a:pos x="126" y="269"/>
                </a:cxn>
                <a:cxn ang="0">
                  <a:pos x="107" y="266"/>
                </a:cxn>
                <a:cxn ang="0">
                  <a:pos x="107" y="253"/>
                </a:cxn>
                <a:cxn ang="0">
                  <a:pos x="101" y="235"/>
                </a:cxn>
                <a:cxn ang="0">
                  <a:pos x="73" y="217"/>
                </a:cxn>
                <a:cxn ang="0">
                  <a:pos x="70" y="207"/>
                </a:cxn>
                <a:cxn ang="0">
                  <a:pos x="68" y="198"/>
                </a:cxn>
                <a:cxn ang="0">
                  <a:pos x="43" y="202"/>
                </a:cxn>
                <a:cxn ang="0">
                  <a:pos x="28" y="198"/>
                </a:cxn>
                <a:cxn ang="0">
                  <a:pos x="26" y="179"/>
                </a:cxn>
                <a:cxn ang="0">
                  <a:pos x="31" y="155"/>
                </a:cxn>
                <a:cxn ang="0">
                  <a:pos x="21" y="139"/>
                </a:cxn>
                <a:cxn ang="0">
                  <a:pos x="26" y="130"/>
                </a:cxn>
                <a:cxn ang="0">
                  <a:pos x="31" y="115"/>
                </a:cxn>
                <a:cxn ang="0">
                  <a:pos x="22" y="103"/>
                </a:cxn>
                <a:cxn ang="0">
                  <a:pos x="9" y="82"/>
                </a:cxn>
                <a:cxn ang="0">
                  <a:pos x="9" y="66"/>
                </a:cxn>
                <a:cxn ang="0">
                  <a:pos x="1" y="57"/>
                </a:cxn>
                <a:cxn ang="0">
                  <a:pos x="1" y="36"/>
                </a:cxn>
                <a:cxn ang="0">
                  <a:pos x="24" y="14"/>
                </a:cxn>
              </a:cxnLst>
              <a:rect l="0" t="0" r="r" b="b"/>
              <a:pathLst>
                <a:path w="347" h="272">
                  <a:moveTo>
                    <a:pt x="41" y="3"/>
                  </a:moveTo>
                  <a:lnTo>
                    <a:pt x="44" y="2"/>
                  </a:lnTo>
                  <a:lnTo>
                    <a:pt x="46" y="0"/>
                  </a:lnTo>
                  <a:lnTo>
                    <a:pt x="49" y="0"/>
                  </a:lnTo>
                  <a:lnTo>
                    <a:pt x="52" y="2"/>
                  </a:lnTo>
                  <a:lnTo>
                    <a:pt x="64" y="17"/>
                  </a:lnTo>
                  <a:lnTo>
                    <a:pt x="68" y="20"/>
                  </a:lnTo>
                  <a:lnTo>
                    <a:pt x="73" y="20"/>
                  </a:lnTo>
                  <a:lnTo>
                    <a:pt x="78" y="15"/>
                  </a:lnTo>
                  <a:lnTo>
                    <a:pt x="77" y="17"/>
                  </a:lnTo>
                  <a:lnTo>
                    <a:pt x="76" y="18"/>
                  </a:lnTo>
                  <a:lnTo>
                    <a:pt x="76" y="21"/>
                  </a:lnTo>
                  <a:lnTo>
                    <a:pt x="77" y="23"/>
                  </a:lnTo>
                  <a:lnTo>
                    <a:pt x="78" y="21"/>
                  </a:lnTo>
                  <a:lnTo>
                    <a:pt x="83" y="23"/>
                  </a:lnTo>
                  <a:lnTo>
                    <a:pt x="83" y="27"/>
                  </a:lnTo>
                  <a:lnTo>
                    <a:pt x="83" y="29"/>
                  </a:lnTo>
                  <a:lnTo>
                    <a:pt x="90" y="27"/>
                  </a:lnTo>
                  <a:lnTo>
                    <a:pt x="95" y="29"/>
                  </a:lnTo>
                  <a:lnTo>
                    <a:pt x="95" y="26"/>
                  </a:lnTo>
                  <a:lnTo>
                    <a:pt x="102" y="27"/>
                  </a:lnTo>
                  <a:lnTo>
                    <a:pt x="102" y="26"/>
                  </a:lnTo>
                  <a:lnTo>
                    <a:pt x="105" y="26"/>
                  </a:lnTo>
                  <a:lnTo>
                    <a:pt x="108" y="23"/>
                  </a:lnTo>
                  <a:lnTo>
                    <a:pt x="110" y="24"/>
                  </a:lnTo>
                  <a:lnTo>
                    <a:pt x="110" y="26"/>
                  </a:lnTo>
                  <a:lnTo>
                    <a:pt x="113" y="26"/>
                  </a:lnTo>
                  <a:lnTo>
                    <a:pt x="114" y="24"/>
                  </a:lnTo>
                  <a:lnTo>
                    <a:pt x="117" y="24"/>
                  </a:lnTo>
                  <a:lnTo>
                    <a:pt x="117" y="26"/>
                  </a:lnTo>
                  <a:lnTo>
                    <a:pt x="119" y="29"/>
                  </a:lnTo>
                  <a:lnTo>
                    <a:pt x="122" y="30"/>
                  </a:lnTo>
                  <a:lnTo>
                    <a:pt x="128" y="32"/>
                  </a:lnTo>
                  <a:lnTo>
                    <a:pt x="129" y="30"/>
                  </a:lnTo>
                  <a:lnTo>
                    <a:pt x="129" y="32"/>
                  </a:lnTo>
                  <a:lnTo>
                    <a:pt x="132" y="32"/>
                  </a:lnTo>
                  <a:lnTo>
                    <a:pt x="133" y="32"/>
                  </a:lnTo>
                  <a:lnTo>
                    <a:pt x="133" y="33"/>
                  </a:lnTo>
                  <a:lnTo>
                    <a:pt x="135" y="35"/>
                  </a:lnTo>
                  <a:lnTo>
                    <a:pt x="133" y="36"/>
                  </a:lnTo>
                  <a:lnTo>
                    <a:pt x="135" y="39"/>
                  </a:lnTo>
                  <a:lnTo>
                    <a:pt x="138" y="36"/>
                  </a:lnTo>
                  <a:lnTo>
                    <a:pt x="139" y="36"/>
                  </a:lnTo>
                  <a:lnTo>
                    <a:pt x="141" y="35"/>
                  </a:lnTo>
                  <a:lnTo>
                    <a:pt x="142" y="35"/>
                  </a:lnTo>
                  <a:lnTo>
                    <a:pt x="142" y="38"/>
                  </a:lnTo>
                  <a:lnTo>
                    <a:pt x="144" y="42"/>
                  </a:lnTo>
                  <a:lnTo>
                    <a:pt x="144" y="43"/>
                  </a:lnTo>
                  <a:lnTo>
                    <a:pt x="145" y="45"/>
                  </a:lnTo>
                  <a:lnTo>
                    <a:pt x="144" y="45"/>
                  </a:lnTo>
                  <a:lnTo>
                    <a:pt x="145" y="48"/>
                  </a:lnTo>
                  <a:lnTo>
                    <a:pt x="144" y="49"/>
                  </a:lnTo>
                  <a:lnTo>
                    <a:pt x="142" y="51"/>
                  </a:lnTo>
                  <a:lnTo>
                    <a:pt x="135" y="46"/>
                  </a:lnTo>
                  <a:lnTo>
                    <a:pt x="133" y="48"/>
                  </a:lnTo>
                  <a:lnTo>
                    <a:pt x="130" y="46"/>
                  </a:lnTo>
                  <a:lnTo>
                    <a:pt x="130" y="49"/>
                  </a:lnTo>
                  <a:lnTo>
                    <a:pt x="129" y="48"/>
                  </a:lnTo>
                  <a:lnTo>
                    <a:pt x="129" y="49"/>
                  </a:lnTo>
                  <a:lnTo>
                    <a:pt x="126" y="51"/>
                  </a:lnTo>
                  <a:lnTo>
                    <a:pt x="126" y="54"/>
                  </a:lnTo>
                  <a:lnTo>
                    <a:pt x="130" y="52"/>
                  </a:lnTo>
                  <a:lnTo>
                    <a:pt x="133" y="55"/>
                  </a:lnTo>
                  <a:lnTo>
                    <a:pt x="136" y="55"/>
                  </a:lnTo>
                  <a:lnTo>
                    <a:pt x="138" y="57"/>
                  </a:lnTo>
                  <a:lnTo>
                    <a:pt x="139" y="58"/>
                  </a:lnTo>
                  <a:lnTo>
                    <a:pt x="136" y="60"/>
                  </a:lnTo>
                  <a:lnTo>
                    <a:pt x="138" y="61"/>
                  </a:lnTo>
                  <a:lnTo>
                    <a:pt x="141" y="61"/>
                  </a:lnTo>
                  <a:lnTo>
                    <a:pt x="141" y="60"/>
                  </a:lnTo>
                  <a:lnTo>
                    <a:pt x="145" y="58"/>
                  </a:lnTo>
                  <a:lnTo>
                    <a:pt x="147" y="57"/>
                  </a:lnTo>
                  <a:lnTo>
                    <a:pt x="147" y="55"/>
                  </a:lnTo>
                  <a:lnTo>
                    <a:pt x="148" y="54"/>
                  </a:lnTo>
                  <a:lnTo>
                    <a:pt x="150" y="57"/>
                  </a:lnTo>
                  <a:lnTo>
                    <a:pt x="148" y="58"/>
                  </a:lnTo>
                  <a:lnTo>
                    <a:pt x="150" y="64"/>
                  </a:lnTo>
                  <a:lnTo>
                    <a:pt x="153" y="63"/>
                  </a:lnTo>
                  <a:lnTo>
                    <a:pt x="153" y="66"/>
                  </a:lnTo>
                  <a:lnTo>
                    <a:pt x="151" y="67"/>
                  </a:lnTo>
                  <a:lnTo>
                    <a:pt x="153" y="67"/>
                  </a:lnTo>
                  <a:lnTo>
                    <a:pt x="151" y="69"/>
                  </a:lnTo>
                  <a:lnTo>
                    <a:pt x="151" y="72"/>
                  </a:lnTo>
                  <a:lnTo>
                    <a:pt x="153" y="72"/>
                  </a:lnTo>
                  <a:lnTo>
                    <a:pt x="153" y="69"/>
                  </a:lnTo>
                  <a:lnTo>
                    <a:pt x="154" y="67"/>
                  </a:lnTo>
                  <a:lnTo>
                    <a:pt x="156" y="67"/>
                  </a:lnTo>
                  <a:lnTo>
                    <a:pt x="156" y="70"/>
                  </a:lnTo>
                  <a:lnTo>
                    <a:pt x="160" y="73"/>
                  </a:lnTo>
                  <a:lnTo>
                    <a:pt x="162" y="78"/>
                  </a:lnTo>
                  <a:lnTo>
                    <a:pt x="163" y="78"/>
                  </a:lnTo>
                  <a:lnTo>
                    <a:pt x="163" y="76"/>
                  </a:lnTo>
                  <a:lnTo>
                    <a:pt x="165" y="76"/>
                  </a:lnTo>
                  <a:lnTo>
                    <a:pt x="166" y="75"/>
                  </a:lnTo>
                  <a:lnTo>
                    <a:pt x="168" y="75"/>
                  </a:lnTo>
                  <a:lnTo>
                    <a:pt x="169" y="75"/>
                  </a:lnTo>
                  <a:lnTo>
                    <a:pt x="172" y="75"/>
                  </a:lnTo>
                  <a:lnTo>
                    <a:pt x="174" y="75"/>
                  </a:lnTo>
                  <a:lnTo>
                    <a:pt x="175" y="76"/>
                  </a:lnTo>
                  <a:lnTo>
                    <a:pt x="177" y="75"/>
                  </a:lnTo>
                  <a:lnTo>
                    <a:pt x="174" y="72"/>
                  </a:lnTo>
                  <a:lnTo>
                    <a:pt x="174" y="70"/>
                  </a:lnTo>
                  <a:lnTo>
                    <a:pt x="177" y="70"/>
                  </a:lnTo>
                  <a:lnTo>
                    <a:pt x="177" y="69"/>
                  </a:lnTo>
                  <a:lnTo>
                    <a:pt x="175" y="63"/>
                  </a:lnTo>
                  <a:lnTo>
                    <a:pt x="184" y="60"/>
                  </a:lnTo>
                  <a:lnTo>
                    <a:pt x="194" y="58"/>
                  </a:lnTo>
                  <a:lnTo>
                    <a:pt x="196" y="57"/>
                  </a:lnTo>
                  <a:lnTo>
                    <a:pt x="193" y="57"/>
                  </a:lnTo>
                  <a:lnTo>
                    <a:pt x="193" y="54"/>
                  </a:lnTo>
                  <a:lnTo>
                    <a:pt x="196" y="51"/>
                  </a:lnTo>
                  <a:lnTo>
                    <a:pt x="200" y="51"/>
                  </a:lnTo>
                  <a:lnTo>
                    <a:pt x="203" y="49"/>
                  </a:lnTo>
                  <a:lnTo>
                    <a:pt x="205" y="49"/>
                  </a:lnTo>
                  <a:lnTo>
                    <a:pt x="205" y="51"/>
                  </a:lnTo>
                  <a:lnTo>
                    <a:pt x="208" y="49"/>
                  </a:lnTo>
                  <a:lnTo>
                    <a:pt x="208" y="46"/>
                  </a:lnTo>
                  <a:lnTo>
                    <a:pt x="209" y="45"/>
                  </a:lnTo>
                  <a:lnTo>
                    <a:pt x="212" y="46"/>
                  </a:lnTo>
                  <a:lnTo>
                    <a:pt x="224" y="46"/>
                  </a:lnTo>
                  <a:lnTo>
                    <a:pt x="227" y="45"/>
                  </a:lnTo>
                  <a:lnTo>
                    <a:pt x="226" y="43"/>
                  </a:lnTo>
                  <a:lnTo>
                    <a:pt x="227" y="43"/>
                  </a:lnTo>
                  <a:lnTo>
                    <a:pt x="229" y="41"/>
                  </a:lnTo>
                  <a:lnTo>
                    <a:pt x="229" y="35"/>
                  </a:lnTo>
                  <a:lnTo>
                    <a:pt x="230" y="32"/>
                  </a:lnTo>
                  <a:lnTo>
                    <a:pt x="233" y="32"/>
                  </a:lnTo>
                  <a:lnTo>
                    <a:pt x="234" y="30"/>
                  </a:lnTo>
                  <a:lnTo>
                    <a:pt x="234" y="27"/>
                  </a:lnTo>
                  <a:lnTo>
                    <a:pt x="236" y="27"/>
                  </a:lnTo>
                  <a:lnTo>
                    <a:pt x="234" y="24"/>
                  </a:lnTo>
                  <a:lnTo>
                    <a:pt x="234" y="23"/>
                  </a:lnTo>
                  <a:lnTo>
                    <a:pt x="236" y="21"/>
                  </a:lnTo>
                  <a:lnTo>
                    <a:pt x="239" y="21"/>
                  </a:lnTo>
                  <a:lnTo>
                    <a:pt x="239" y="20"/>
                  </a:lnTo>
                  <a:lnTo>
                    <a:pt x="242" y="18"/>
                  </a:lnTo>
                  <a:lnTo>
                    <a:pt x="240" y="18"/>
                  </a:lnTo>
                  <a:lnTo>
                    <a:pt x="242" y="17"/>
                  </a:lnTo>
                  <a:lnTo>
                    <a:pt x="243" y="15"/>
                  </a:lnTo>
                  <a:lnTo>
                    <a:pt x="246" y="14"/>
                  </a:lnTo>
                  <a:lnTo>
                    <a:pt x="248" y="12"/>
                  </a:lnTo>
                  <a:lnTo>
                    <a:pt x="251" y="12"/>
                  </a:lnTo>
                  <a:lnTo>
                    <a:pt x="251" y="14"/>
                  </a:lnTo>
                  <a:lnTo>
                    <a:pt x="252" y="14"/>
                  </a:lnTo>
                  <a:lnTo>
                    <a:pt x="254" y="15"/>
                  </a:lnTo>
                  <a:lnTo>
                    <a:pt x="258" y="12"/>
                  </a:lnTo>
                  <a:lnTo>
                    <a:pt x="264" y="15"/>
                  </a:lnTo>
                  <a:lnTo>
                    <a:pt x="273" y="15"/>
                  </a:lnTo>
                  <a:lnTo>
                    <a:pt x="276" y="17"/>
                  </a:lnTo>
                  <a:lnTo>
                    <a:pt x="278" y="18"/>
                  </a:lnTo>
                  <a:lnTo>
                    <a:pt x="281" y="18"/>
                  </a:lnTo>
                  <a:lnTo>
                    <a:pt x="284" y="18"/>
                  </a:lnTo>
                  <a:lnTo>
                    <a:pt x="285" y="20"/>
                  </a:lnTo>
                  <a:lnTo>
                    <a:pt x="288" y="20"/>
                  </a:lnTo>
                  <a:lnTo>
                    <a:pt x="289" y="18"/>
                  </a:lnTo>
                  <a:lnTo>
                    <a:pt x="294" y="18"/>
                  </a:lnTo>
                  <a:lnTo>
                    <a:pt x="297" y="20"/>
                  </a:lnTo>
                  <a:lnTo>
                    <a:pt x="297" y="21"/>
                  </a:lnTo>
                  <a:lnTo>
                    <a:pt x="303" y="27"/>
                  </a:lnTo>
                  <a:lnTo>
                    <a:pt x="304" y="26"/>
                  </a:lnTo>
                  <a:lnTo>
                    <a:pt x="306" y="26"/>
                  </a:lnTo>
                  <a:lnTo>
                    <a:pt x="315" y="30"/>
                  </a:lnTo>
                  <a:lnTo>
                    <a:pt x="318" y="29"/>
                  </a:lnTo>
                  <a:lnTo>
                    <a:pt x="322" y="32"/>
                  </a:lnTo>
                  <a:lnTo>
                    <a:pt x="324" y="29"/>
                  </a:lnTo>
                  <a:lnTo>
                    <a:pt x="327" y="29"/>
                  </a:lnTo>
                  <a:lnTo>
                    <a:pt x="328" y="27"/>
                  </a:lnTo>
                  <a:lnTo>
                    <a:pt x="333" y="27"/>
                  </a:lnTo>
                  <a:lnTo>
                    <a:pt x="333" y="30"/>
                  </a:lnTo>
                  <a:lnTo>
                    <a:pt x="330" y="33"/>
                  </a:lnTo>
                  <a:lnTo>
                    <a:pt x="336" y="38"/>
                  </a:lnTo>
                  <a:lnTo>
                    <a:pt x="338" y="42"/>
                  </a:lnTo>
                  <a:lnTo>
                    <a:pt x="338" y="45"/>
                  </a:lnTo>
                  <a:lnTo>
                    <a:pt x="338" y="48"/>
                  </a:lnTo>
                  <a:lnTo>
                    <a:pt x="340" y="51"/>
                  </a:lnTo>
                  <a:lnTo>
                    <a:pt x="340" y="54"/>
                  </a:lnTo>
                  <a:lnTo>
                    <a:pt x="338" y="55"/>
                  </a:lnTo>
                  <a:lnTo>
                    <a:pt x="340" y="58"/>
                  </a:lnTo>
                  <a:lnTo>
                    <a:pt x="340" y="63"/>
                  </a:lnTo>
                  <a:lnTo>
                    <a:pt x="341" y="64"/>
                  </a:lnTo>
                  <a:lnTo>
                    <a:pt x="346" y="67"/>
                  </a:lnTo>
                  <a:lnTo>
                    <a:pt x="346" y="70"/>
                  </a:lnTo>
                  <a:lnTo>
                    <a:pt x="347" y="70"/>
                  </a:lnTo>
                  <a:lnTo>
                    <a:pt x="344" y="79"/>
                  </a:lnTo>
                  <a:lnTo>
                    <a:pt x="341" y="79"/>
                  </a:lnTo>
                  <a:lnTo>
                    <a:pt x="340" y="78"/>
                  </a:lnTo>
                  <a:lnTo>
                    <a:pt x="340" y="75"/>
                  </a:lnTo>
                  <a:lnTo>
                    <a:pt x="338" y="75"/>
                  </a:lnTo>
                  <a:lnTo>
                    <a:pt x="337" y="73"/>
                  </a:lnTo>
                  <a:lnTo>
                    <a:pt x="337" y="72"/>
                  </a:lnTo>
                  <a:lnTo>
                    <a:pt x="334" y="72"/>
                  </a:lnTo>
                  <a:lnTo>
                    <a:pt x="331" y="73"/>
                  </a:lnTo>
                  <a:lnTo>
                    <a:pt x="327" y="73"/>
                  </a:lnTo>
                  <a:lnTo>
                    <a:pt x="327" y="75"/>
                  </a:lnTo>
                  <a:lnTo>
                    <a:pt x="325" y="76"/>
                  </a:lnTo>
                  <a:lnTo>
                    <a:pt x="327" y="78"/>
                  </a:lnTo>
                  <a:lnTo>
                    <a:pt x="325" y="82"/>
                  </a:lnTo>
                  <a:lnTo>
                    <a:pt x="325" y="84"/>
                  </a:lnTo>
                  <a:lnTo>
                    <a:pt x="324" y="87"/>
                  </a:lnTo>
                  <a:lnTo>
                    <a:pt x="318" y="90"/>
                  </a:lnTo>
                  <a:lnTo>
                    <a:pt x="318" y="93"/>
                  </a:lnTo>
                  <a:lnTo>
                    <a:pt x="319" y="94"/>
                  </a:lnTo>
                  <a:lnTo>
                    <a:pt x="318" y="95"/>
                  </a:lnTo>
                  <a:lnTo>
                    <a:pt x="318" y="103"/>
                  </a:lnTo>
                  <a:lnTo>
                    <a:pt x="318" y="106"/>
                  </a:lnTo>
                  <a:lnTo>
                    <a:pt x="316" y="109"/>
                  </a:lnTo>
                  <a:lnTo>
                    <a:pt x="315" y="110"/>
                  </a:lnTo>
                  <a:lnTo>
                    <a:pt x="313" y="112"/>
                  </a:lnTo>
                  <a:lnTo>
                    <a:pt x="313" y="118"/>
                  </a:lnTo>
                  <a:lnTo>
                    <a:pt x="315" y="119"/>
                  </a:lnTo>
                  <a:lnTo>
                    <a:pt x="313" y="122"/>
                  </a:lnTo>
                  <a:lnTo>
                    <a:pt x="309" y="127"/>
                  </a:lnTo>
                  <a:lnTo>
                    <a:pt x="306" y="131"/>
                  </a:lnTo>
                  <a:lnTo>
                    <a:pt x="303" y="134"/>
                  </a:lnTo>
                  <a:lnTo>
                    <a:pt x="298" y="134"/>
                  </a:lnTo>
                  <a:lnTo>
                    <a:pt x="291" y="139"/>
                  </a:lnTo>
                  <a:lnTo>
                    <a:pt x="286" y="139"/>
                  </a:lnTo>
                  <a:lnTo>
                    <a:pt x="285" y="139"/>
                  </a:lnTo>
                  <a:lnTo>
                    <a:pt x="281" y="134"/>
                  </a:lnTo>
                  <a:lnTo>
                    <a:pt x="279" y="136"/>
                  </a:lnTo>
                  <a:lnTo>
                    <a:pt x="279" y="139"/>
                  </a:lnTo>
                  <a:lnTo>
                    <a:pt x="273" y="145"/>
                  </a:lnTo>
                  <a:lnTo>
                    <a:pt x="269" y="140"/>
                  </a:lnTo>
                  <a:lnTo>
                    <a:pt x="266" y="143"/>
                  </a:lnTo>
                  <a:lnTo>
                    <a:pt x="267" y="145"/>
                  </a:lnTo>
                  <a:lnTo>
                    <a:pt x="266" y="146"/>
                  </a:lnTo>
                  <a:lnTo>
                    <a:pt x="267" y="149"/>
                  </a:lnTo>
                  <a:lnTo>
                    <a:pt x="267" y="150"/>
                  </a:lnTo>
                  <a:lnTo>
                    <a:pt x="270" y="152"/>
                  </a:lnTo>
                  <a:lnTo>
                    <a:pt x="273" y="159"/>
                  </a:lnTo>
                  <a:lnTo>
                    <a:pt x="272" y="162"/>
                  </a:lnTo>
                  <a:lnTo>
                    <a:pt x="269" y="165"/>
                  </a:lnTo>
                  <a:lnTo>
                    <a:pt x="270" y="167"/>
                  </a:lnTo>
                  <a:lnTo>
                    <a:pt x="270" y="168"/>
                  </a:lnTo>
                  <a:lnTo>
                    <a:pt x="273" y="167"/>
                  </a:lnTo>
                  <a:lnTo>
                    <a:pt x="275" y="168"/>
                  </a:lnTo>
                  <a:lnTo>
                    <a:pt x="281" y="167"/>
                  </a:lnTo>
                  <a:lnTo>
                    <a:pt x="281" y="168"/>
                  </a:lnTo>
                  <a:lnTo>
                    <a:pt x="278" y="171"/>
                  </a:lnTo>
                  <a:lnTo>
                    <a:pt x="276" y="173"/>
                  </a:lnTo>
                  <a:lnTo>
                    <a:pt x="278" y="174"/>
                  </a:lnTo>
                  <a:lnTo>
                    <a:pt x="278" y="177"/>
                  </a:lnTo>
                  <a:lnTo>
                    <a:pt x="281" y="177"/>
                  </a:lnTo>
                  <a:lnTo>
                    <a:pt x="281" y="180"/>
                  </a:lnTo>
                  <a:lnTo>
                    <a:pt x="278" y="182"/>
                  </a:lnTo>
                  <a:lnTo>
                    <a:pt x="275" y="183"/>
                  </a:lnTo>
                  <a:lnTo>
                    <a:pt x="273" y="182"/>
                  </a:lnTo>
                  <a:lnTo>
                    <a:pt x="270" y="183"/>
                  </a:lnTo>
                  <a:lnTo>
                    <a:pt x="269" y="192"/>
                  </a:lnTo>
                  <a:lnTo>
                    <a:pt x="270" y="197"/>
                  </a:lnTo>
                  <a:lnTo>
                    <a:pt x="270" y="198"/>
                  </a:lnTo>
                  <a:lnTo>
                    <a:pt x="270" y="202"/>
                  </a:lnTo>
                  <a:lnTo>
                    <a:pt x="269" y="204"/>
                  </a:lnTo>
                  <a:lnTo>
                    <a:pt x="260" y="208"/>
                  </a:lnTo>
                  <a:lnTo>
                    <a:pt x="255" y="208"/>
                  </a:lnTo>
                  <a:lnTo>
                    <a:pt x="252" y="213"/>
                  </a:lnTo>
                  <a:lnTo>
                    <a:pt x="245" y="217"/>
                  </a:lnTo>
                  <a:lnTo>
                    <a:pt x="245" y="223"/>
                  </a:lnTo>
                  <a:lnTo>
                    <a:pt x="246" y="228"/>
                  </a:lnTo>
                  <a:lnTo>
                    <a:pt x="248" y="231"/>
                  </a:lnTo>
                  <a:lnTo>
                    <a:pt x="249" y="234"/>
                  </a:lnTo>
                  <a:lnTo>
                    <a:pt x="246" y="234"/>
                  </a:lnTo>
                  <a:lnTo>
                    <a:pt x="243" y="235"/>
                  </a:lnTo>
                  <a:lnTo>
                    <a:pt x="242" y="240"/>
                  </a:lnTo>
                  <a:lnTo>
                    <a:pt x="237" y="241"/>
                  </a:lnTo>
                  <a:lnTo>
                    <a:pt x="229" y="240"/>
                  </a:lnTo>
                  <a:lnTo>
                    <a:pt x="224" y="241"/>
                  </a:lnTo>
                  <a:lnTo>
                    <a:pt x="221" y="240"/>
                  </a:lnTo>
                  <a:lnTo>
                    <a:pt x="214" y="241"/>
                  </a:lnTo>
                  <a:lnTo>
                    <a:pt x="205" y="238"/>
                  </a:lnTo>
                  <a:lnTo>
                    <a:pt x="197" y="240"/>
                  </a:lnTo>
                  <a:lnTo>
                    <a:pt x="196" y="238"/>
                  </a:lnTo>
                  <a:lnTo>
                    <a:pt x="196" y="235"/>
                  </a:lnTo>
                  <a:lnTo>
                    <a:pt x="196" y="234"/>
                  </a:lnTo>
                  <a:lnTo>
                    <a:pt x="196" y="232"/>
                  </a:lnTo>
                  <a:lnTo>
                    <a:pt x="193" y="232"/>
                  </a:lnTo>
                  <a:lnTo>
                    <a:pt x="193" y="231"/>
                  </a:lnTo>
                  <a:lnTo>
                    <a:pt x="191" y="231"/>
                  </a:lnTo>
                  <a:lnTo>
                    <a:pt x="190" y="232"/>
                  </a:lnTo>
                  <a:lnTo>
                    <a:pt x="190" y="235"/>
                  </a:lnTo>
                  <a:lnTo>
                    <a:pt x="190" y="238"/>
                  </a:lnTo>
                  <a:lnTo>
                    <a:pt x="191" y="240"/>
                  </a:lnTo>
                  <a:lnTo>
                    <a:pt x="193" y="241"/>
                  </a:lnTo>
                  <a:lnTo>
                    <a:pt x="190" y="240"/>
                  </a:lnTo>
                  <a:lnTo>
                    <a:pt x="190" y="243"/>
                  </a:lnTo>
                  <a:lnTo>
                    <a:pt x="188" y="244"/>
                  </a:lnTo>
                  <a:lnTo>
                    <a:pt x="185" y="244"/>
                  </a:lnTo>
                  <a:lnTo>
                    <a:pt x="184" y="243"/>
                  </a:lnTo>
                  <a:lnTo>
                    <a:pt x="181" y="246"/>
                  </a:lnTo>
                  <a:lnTo>
                    <a:pt x="180" y="246"/>
                  </a:lnTo>
                  <a:lnTo>
                    <a:pt x="180" y="244"/>
                  </a:lnTo>
                  <a:lnTo>
                    <a:pt x="178" y="243"/>
                  </a:lnTo>
                  <a:lnTo>
                    <a:pt x="177" y="243"/>
                  </a:lnTo>
                  <a:lnTo>
                    <a:pt x="175" y="246"/>
                  </a:lnTo>
                  <a:lnTo>
                    <a:pt x="171" y="249"/>
                  </a:lnTo>
                  <a:lnTo>
                    <a:pt x="171" y="253"/>
                  </a:lnTo>
                  <a:lnTo>
                    <a:pt x="168" y="251"/>
                  </a:lnTo>
                  <a:lnTo>
                    <a:pt x="165" y="253"/>
                  </a:lnTo>
                  <a:lnTo>
                    <a:pt x="159" y="253"/>
                  </a:lnTo>
                  <a:lnTo>
                    <a:pt x="157" y="251"/>
                  </a:lnTo>
                  <a:lnTo>
                    <a:pt x="151" y="254"/>
                  </a:lnTo>
                  <a:lnTo>
                    <a:pt x="151" y="257"/>
                  </a:lnTo>
                  <a:lnTo>
                    <a:pt x="148" y="257"/>
                  </a:lnTo>
                  <a:lnTo>
                    <a:pt x="145" y="259"/>
                  </a:lnTo>
                  <a:lnTo>
                    <a:pt x="141" y="257"/>
                  </a:lnTo>
                  <a:lnTo>
                    <a:pt x="139" y="259"/>
                  </a:lnTo>
                  <a:lnTo>
                    <a:pt x="138" y="256"/>
                  </a:lnTo>
                  <a:lnTo>
                    <a:pt x="133" y="257"/>
                  </a:lnTo>
                  <a:lnTo>
                    <a:pt x="132" y="262"/>
                  </a:lnTo>
                  <a:lnTo>
                    <a:pt x="130" y="265"/>
                  </a:lnTo>
                  <a:lnTo>
                    <a:pt x="130" y="266"/>
                  </a:lnTo>
                  <a:lnTo>
                    <a:pt x="126" y="269"/>
                  </a:lnTo>
                  <a:lnTo>
                    <a:pt x="123" y="268"/>
                  </a:lnTo>
                  <a:lnTo>
                    <a:pt x="120" y="271"/>
                  </a:lnTo>
                  <a:lnTo>
                    <a:pt x="117" y="271"/>
                  </a:lnTo>
                  <a:lnTo>
                    <a:pt x="114" y="269"/>
                  </a:lnTo>
                  <a:lnTo>
                    <a:pt x="110" y="272"/>
                  </a:lnTo>
                  <a:lnTo>
                    <a:pt x="108" y="272"/>
                  </a:lnTo>
                  <a:lnTo>
                    <a:pt x="108" y="271"/>
                  </a:lnTo>
                  <a:lnTo>
                    <a:pt x="107" y="266"/>
                  </a:lnTo>
                  <a:lnTo>
                    <a:pt x="108" y="263"/>
                  </a:lnTo>
                  <a:lnTo>
                    <a:pt x="107" y="262"/>
                  </a:lnTo>
                  <a:lnTo>
                    <a:pt x="101" y="260"/>
                  </a:lnTo>
                  <a:lnTo>
                    <a:pt x="101" y="259"/>
                  </a:lnTo>
                  <a:lnTo>
                    <a:pt x="104" y="256"/>
                  </a:lnTo>
                  <a:lnTo>
                    <a:pt x="107" y="256"/>
                  </a:lnTo>
                  <a:lnTo>
                    <a:pt x="107" y="254"/>
                  </a:lnTo>
                  <a:lnTo>
                    <a:pt x="107" y="253"/>
                  </a:lnTo>
                  <a:lnTo>
                    <a:pt x="110" y="250"/>
                  </a:lnTo>
                  <a:lnTo>
                    <a:pt x="110" y="249"/>
                  </a:lnTo>
                  <a:lnTo>
                    <a:pt x="111" y="247"/>
                  </a:lnTo>
                  <a:lnTo>
                    <a:pt x="105" y="241"/>
                  </a:lnTo>
                  <a:lnTo>
                    <a:pt x="105" y="240"/>
                  </a:lnTo>
                  <a:lnTo>
                    <a:pt x="104" y="238"/>
                  </a:lnTo>
                  <a:lnTo>
                    <a:pt x="102" y="237"/>
                  </a:lnTo>
                  <a:lnTo>
                    <a:pt x="101" y="235"/>
                  </a:lnTo>
                  <a:lnTo>
                    <a:pt x="99" y="234"/>
                  </a:lnTo>
                  <a:lnTo>
                    <a:pt x="96" y="232"/>
                  </a:lnTo>
                  <a:lnTo>
                    <a:pt x="92" y="231"/>
                  </a:lnTo>
                  <a:lnTo>
                    <a:pt x="90" y="231"/>
                  </a:lnTo>
                  <a:lnTo>
                    <a:pt x="86" y="226"/>
                  </a:lnTo>
                  <a:lnTo>
                    <a:pt x="81" y="225"/>
                  </a:lnTo>
                  <a:lnTo>
                    <a:pt x="80" y="223"/>
                  </a:lnTo>
                  <a:lnTo>
                    <a:pt x="73" y="217"/>
                  </a:lnTo>
                  <a:lnTo>
                    <a:pt x="74" y="214"/>
                  </a:lnTo>
                  <a:lnTo>
                    <a:pt x="74" y="213"/>
                  </a:lnTo>
                  <a:lnTo>
                    <a:pt x="77" y="211"/>
                  </a:lnTo>
                  <a:lnTo>
                    <a:pt x="76" y="210"/>
                  </a:lnTo>
                  <a:lnTo>
                    <a:pt x="74" y="211"/>
                  </a:lnTo>
                  <a:lnTo>
                    <a:pt x="73" y="210"/>
                  </a:lnTo>
                  <a:lnTo>
                    <a:pt x="73" y="207"/>
                  </a:lnTo>
                  <a:lnTo>
                    <a:pt x="70" y="207"/>
                  </a:lnTo>
                  <a:lnTo>
                    <a:pt x="70" y="205"/>
                  </a:lnTo>
                  <a:lnTo>
                    <a:pt x="73" y="204"/>
                  </a:lnTo>
                  <a:lnTo>
                    <a:pt x="71" y="202"/>
                  </a:lnTo>
                  <a:lnTo>
                    <a:pt x="67" y="204"/>
                  </a:lnTo>
                  <a:lnTo>
                    <a:pt x="67" y="202"/>
                  </a:lnTo>
                  <a:lnTo>
                    <a:pt x="67" y="201"/>
                  </a:lnTo>
                  <a:lnTo>
                    <a:pt x="68" y="201"/>
                  </a:lnTo>
                  <a:lnTo>
                    <a:pt x="68" y="198"/>
                  </a:lnTo>
                  <a:lnTo>
                    <a:pt x="67" y="197"/>
                  </a:lnTo>
                  <a:lnTo>
                    <a:pt x="64" y="197"/>
                  </a:lnTo>
                  <a:lnTo>
                    <a:pt x="58" y="202"/>
                  </a:lnTo>
                  <a:lnTo>
                    <a:pt x="56" y="202"/>
                  </a:lnTo>
                  <a:lnTo>
                    <a:pt x="50" y="201"/>
                  </a:lnTo>
                  <a:lnTo>
                    <a:pt x="49" y="202"/>
                  </a:lnTo>
                  <a:lnTo>
                    <a:pt x="46" y="202"/>
                  </a:lnTo>
                  <a:lnTo>
                    <a:pt x="43" y="202"/>
                  </a:lnTo>
                  <a:lnTo>
                    <a:pt x="41" y="201"/>
                  </a:lnTo>
                  <a:lnTo>
                    <a:pt x="38" y="199"/>
                  </a:lnTo>
                  <a:lnTo>
                    <a:pt x="37" y="201"/>
                  </a:lnTo>
                  <a:lnTo>
                    <a:pt x="37" y="202"/>
                  </a:lnTo>
                  <a:lnTo>
                    <a:pt x="34" y="201"/>
                  </a:lnTo>
                  <a:lnTo>
                    <a:pt x="34" y="199"/>
                  </a:lnTo>
                  <a:lnTo>
                    <a:pt x="31" y="201"/>
                  </a:lnTo>
                  <a:lnTo>
                    <a:pt x="28" y="198"/>
                  </a:lnTo>
                  <a:lnTo>
                    <a:pt x="28" y="197"/>
                  </a:lnTo>
                  <a:lnTo>
                    <a:pt x="24" y="192"/>
                  </a:lnTo>
                  <a:lnTo>
                    <a:pt x="21" y="191"/>
                  </a:lnTo>
                  <a:lnTo>
                    <a:pt x="22" y="189"/>
                  </a:lnTo>
                  <a:lnTo>
                    <a:pt x="22" y="186"/>
                  </a:lnTo>
                  <a:lnTo>
                    <a:pt x="24" y="185"/>
                  </a:lnTo>
                  <a:lnTo>
                    <a:pt x="25" y="182"/>
                  </a:lnTo>
                  <a:lnTo>
                    <a:pt x="26" y="179"/>
                  </a:lnTo>
                  <a:lnTo>
                    <a:pt x="31" y="173"/>
                  </a:lnTo>
                  <a:lnTo>
                    <a:pt x="31" y="170"/>
                  </a:lnTo>
                  <a:lnTo>
                    <a:pt x="31" y="168"/>
                  </a:lnTo>
                  <a:lnTo>
                    <a:pt x="31" y="161"/>
                  </a:lnTo>
                  <a:lnTo>
                    <a:pt x="32" y="159"/>
                  </a:lnTo>
                  <a:lnTo>
                    <a:pt x="34" y="156"/>
                  </a:lnTo>
                  <a:lnTo>
                    <a:pt x="34" y="153"/>
                  </a:lnTo>
                  <a:lnTo>
                    <a:pt x="31" y="155"/>
                  </a:lnTo>
                  <a:lnTo>
                    <a:pt x="31" y="152"/>
                  </a:lnTo>
                  <a:lnTo>
                    <a:pt x="29" y="152"/>
                  </a:lnTo>
                  <a:lnTo>
                    <a:pt x="24" y="150"/>
                  </a:lnTo>
                  <a:lnTo>
                    <a:pt x="16" y="145"/>
                  </a:lnTo>
                  <a:lnTo>
                    <a:pt x="18" y="143"/>
                  </a:lnTo>
                  <a:lnTo>
                    <a:pt x="19" y="142"/>
                  </a:lnTo>
                  <a:lnTo>
                    <a:pt x="19" y="140"/>
                  </a:lnTo>
                  <a:lnTo>
                    <a:pt x="21" y="139"/>
                  </a:lnTo>
                  <a:lnTo>
                    <a:pt x="22" y="137"/>
                  </a:lnTo>
                  <a:lnTo>
                    <a:pt x="24" y="136"/>
                  </a:lnTo>
                  <a:lnTo>
                    <a:pt x="28" y="137"/>
                  </a:lnTo>
                  <a:lnTo>
                    <a:pt x="28" y="134"/>
                  </a:lnTo>
                  <a:lnTo>
                    <a:pt x="28" y="133"/>
                  </a:lnTo>
                  <a:lnTo>
                    <a:pt x="24" y="133"/>
                  </a:lnTo>
                  <a:lnTo>
                    <a:pt x="25" y="131"/>
                  </a:lnTo>
                  <a:lnTo>
                    <a:pt x="26" y="130"/>
                  </a:lnTo>
                  <a:lnTo>
                    <a:pt x="24" y="130"/>
                  </a:lnTo>
                  <a:lnTo>
                    <a:pt x="24" y="127"/>
                  </a:lnTo>
                  <a:lnTo>
                    <a:pt x="25" y="124"/>
                  </a:lnTo>
                  <a:lnTo>
                    <a:pt x="25" y="121"/>
                  </a:lnTo>
                  <a:lnTo>
                    <a:pt x="26" y="119"/>
                  </a:lnTo>
                  <a:lnTo>
                    <a:pt x="29" y="119"/>
                  </a:lnTo>
                  <a:lnTo>
                    <a:pt x="31" y="116"/>
                  </a:lnTo>
                  <a:lnTo>
                    <a:pt x="31" y="115"/>
                  </a:lnTo>
                  <a:lnTo>
                    <a:pt x="29" y="112"/>
                  </a:lnTo>
                  <a:lnTo>
                    <a:pt x="26" y="113"/>
                  </a:lnTo>
                  <a:lnTo>
                    <a:pt x="25" y="112"/>
                  </a:lnTo>
                  <a:lnTo>
                    <a:pt x="22" y="112"/>
                  </a:lnTo>
                  <a:lnTo>
                    <a:pt x="21" y="110"/>
                  </a:lnTo>
                  <a:lnTo>
                    <a:pt x="22" y="109"/>
                  </a:lnTo>
                  <a:lnTo>
                    <a:pt x="22" y="104"/>
                  </a:lnTo>
                  <a:lnTo>
                    <a:pt x="22" y="103"/>
                  </a:lnTo>
                  <a:lnTo>
                    <a:pt x="21" y="97"/>
                  </a:lnTo>
                  <a:lnTo>
                    <a:pt x="22" y="94"/>
                  </a:lnTo>
                  <a:lnTo>
                    <a:pt x="22" y="88"/>
                  </a:lnTo>
                  <a:lnTo>
                    <a:pt x="18" y="90"/>
                  </a:lnTo>
                  <a:lnTo>
                    <a:pt x="16" y="90"/>
                  </a:lnTo>
                  <a:lnTo>
                    <a:pt x="15" y="87"/>
                  </a:lnTo>
                  <a:lnTo>
                    <a:pt x="9" y="85"/>
                  </a:lnTo>
                  <a:lnTo>
                    <a:pt x="9" y="82"/>
                  </a:lnTo>
                  <a:lnTo>
                    <a:pt x="6" y="81"/>
                  </a:lnTo>
                  <a:lnTo>
                    <a:pt x="4" y="78"/>
                  </a:lnTo>
                  <a:lnTo>
                    <a:pt x="19" y="73"/>
                  </a:lnTo>
                  <a:lnTo>
                    <a:pt x="19" y="67"/>
                  </a:lnTo>
                  <a:lnTo>
                    <a:pt x="16" y="64"/>
                  </a:lnTo>
                  <a:lnTo>
                    <a:pt x="13" y="63"/>
                  </a:lnTo>
                  <a:lnTo>
                    <a:pt x="10" y="64"/>
                  </a:lnTo>
                  <a:lnTo>
                    <a:pt x="9" y="66"/>
                  </a:lnTo>
                  <a:lnTo>
                    <a:pt x="10" y="67"/>
                  </a:lnTo>
                  <a:lnTo>
                    <a:pt x="3" y="67"/>
                  </a:lnTo>
                  <a:lnTo>
                    <a:pt x="3" y="64"/>
                  </a:lnTo>
                  <a:lnTo>
                    <a:pt x="6" y="63"/>
                  </a:lnTo>
                  <a:lnTo>
                    <a:pt x="6" y="61"/>
                  </a:lnTo>
                  <a:lnTo>
                    <a:pt x="4" y="60"/>
                  </a:lnTo>
                  <a:lnTo>
                    <a:pt x="4" y="58"/>
                  </a:lnTo>
                  <a:lnTo>
                    <a:pt x="1" y="57"/>
                  </a:lnTo>
                  <a:lnTo>
                    <a:pt x="6" y="51"/>
                  </a:lnTo>
                  <a:lnTo>
                    <a:pt x="7" y="51"/>
                  </a:lnTo>
                  <a:lnTo>
                    <a:pt x="7" y="48"/>
                  </a:lnTo>
                  <a:lnTo>
                    <a:pt x="6" y="48"/>
                  </a:lnTo>
                  <a:lnTo>
                    <a:pt x="6" y="46"/>
                  </a:lnTo>
                  <a:lnTo>
                    <a:pt x="4" y="45"/>
                  </a:lnTo>
                  <a:lnTo>
                    <a:pt x="1" y="39"/>
                  </a:lnTo>
                  <a:lnTo>
                    <a:pt x="1" y="36"/>
                  </a:lnTo>
                  <a:lnTo>
                    <a:pt x="3" y="33"/>
                  </a:lnTo>
                  <a:lnTo>
                    <a:pt x="1" y="26"/>
                  </a:lnTo>
                  <a:lnTo>
                    <a:pt x="0" y="23"/>
                  </a:lnTo>
                  <a:lnTo>
                    <a:pt x="1" y="18"/>
                  </a:lnTo>
                  <a:lnTo>
                    <a:pt x="10" y="18"/>
                  </a:lnTo>
                  <a:lnTo>
                    <a:pt x="15" y="17"/>
                  </a:lnTo>
                  <a:lnTo>
                    <a:pt x="18" y="15"/>
                  </a:lnTo>
                  <a:lnTo>
                    <a:pt x="24" y="14"/>
                  </a:lnTo>
                  <a:lnTo>
                    <a:pt x="31" y="9"/>
                  </a:lnTo>
                  <a:lnTo>
                    <a:pt x="38" y="5"/>
                  </a:lnTo>
                  <a:lnTo>
                    <a:pt x="41" y="3"/>
                  </a:lnTo>
                  <a:close/>
                </a:path>
              </a:pathLst>
            </a:custGeom>
            <a:solidFill>
              <a:srgbClr val="FFFFCC"/>
            </a:solidFill>
            <a:ln w="1651">
              <a:solidFill>
                <a:srgbClr val="000000"/>
              </a:solidFill>
              <a:prstDash val="solid"/>
              <a:round/>
              <a:headEnd/>
              <a:tailEnd/>
            </a:ln>
          </p:spPr>
          <p:txBody>
            <a:bodyPr/>
            <a:lstStyle/>
            <a:p>
              <a:endParaRPr lang="fr-FR"/>
            </a:p>
          </p:txBody>
        </p:sp>
        <p:sp>
          <p:nvSpPr>
            <p:cNvPr id="880660" name="Freeform 20"/>
            <p:cNvSpPr>
              <a:spLocks/>
            </p:cNvSpPr>
            <p:nvPr/>
          </p:nvSpPr>
          <p:spPr bwMode="auto">
            <a:xfrm>
              <a:off x="3171" y="1723"/>
              <a:ext cx="251" cy="308"/>
            </a:xfrm>
            <a:custGeom>
              <a:avLst/>
              <a:gdLst/>
              <a:ahLst/>
              <a:cxnLst>
                <a:cxn ang="0">
                  <a:pos x="173" y="44"/>
                </a:cxn>
                <a:cxn ang="0">
                  <a:pos x="182" y="61"/>
                </a:cxn>
                <a:cxn ang="0">
                  <a:pos x="189" y="76"/>
                </a:cxn>
                <a:cxn ang="0">
                  <a:pos x="214" y="84"/>
                </a:cxn>
                <a:cxn ang="0">
                  <a:pos x="226" y="72"/>
                </a:cxn>
                <a:cxn ang="0">
                  <a:pos x="252" y="58"/>
                </a:cxn>
                <a:cxn ang="0">
                  <a:pos x="272" y="64"/>
                </a:cxn>
                <a:cxn ang="0">
                  <a:pos x="281" y="79"/>
                </a:cxn>
                <a:cxn ang="0">
                  <a:pos x="287" y="110"/>
                </a:cxn>
                <a:cxn ang="0">
                  <a:pos x="287" y="131"/>
                </a:cxn>
                <a:cxn ang="0">
                  <a:pos x="277" y="156"/>
                </a:cxn>
                <a:cxn ang="0">
                  <a:pos x="281" y="179"/>
                </a:cxn>
                <a:cxn ang="0">
                  <a:pos x="292" y="223"/>
                </a:cxn>
                <a:cxn ang="0">
                  <a:pos x="287" y="243"/>
                </a:cxn>
                <a:cxn ang="0">
                  <a:pos x="260" y="255"/>
                </a:cxn>
                <a:cxn ang="0">
                  <a:pos x="256" y="281"/>
                </a:cxn>
                <a:cxn ang="0">
                  <a:pos x="244" y="301"/>
                </a:cxn>
                <a:cxn ang="0">
                  <a:pos x="211" y="298"/>
                </a:cxn>
                <a:cxn ang="0">
                  <a:pos x="191" y="295"/>
                </a:cxn>
                <a:cxn ang="0">
                  <a:pos x="170" y="309"/>
                </a:cxn>
                <a:cxn ang="0">
                  <a:pos x="154" y="326"/>
                </a:cxn>
                <a:cxn ang="0">
                  <a:pos x="134" y="339"/>
                </a:cxn>
                <a:cxn ang="0">
                  <a:pos x="94" y="342"/>
                </a:cxn>
                <a:cxn ang="0">
                  <a:pos x="72" y="345"/>
                </a:cxn>
                <a:cxn ang="0">
                  <a:pos x="47" y="359"/>
                </a:cxn>
                <a:cxn ang="0">
                  <a:pos x="39" y="344"/>
                </a:cxn>
                <a:cxn ang="0">
                  <a:pos x="42" y="326"/>
                </a:cxn>
                <a:cxn ang="0">
                  <a:pos x="44" y="312"/>
                </a:cxn>
                <a:cxn ang="0">
                  <a:pos x="57" y="286"/>
                </a:cxn>
                <a:cxn ang="0">
                  <a:pos x="44" y="286"/>
                </a:cxn>
                <a:cxn ang="0">
                  <a:pos x="44" y="271"/>
                </a:cxn>
                <a:cxn ang="0">
                  <a:pos x="44" y="255"/>
                </a:cxn>
                <a:cxn ang="0">
                  <a:pos x="27" y="244"/>
                </a:cxn>
                <a:cxn ang="0">
                  <a:pos x="2" y="240"/>
                </a:cxn>
                <a:cxn ang="0">
                  <a:pos x="29" y="213"/>
                </a:cxn>
                <a:cxn ang="0">
                  <a:pos x="9" y="210"/>
                </a:cxn>
                <a:cxn ang="0">
                  <a:pos x="5" y="188"/>
                </a:cxn>
                <a:cxn ang="0">
                  <a:pos x="15" y="183"/>
                </a:cxn>
                <a:cxn ang="0">
                  <a:pos x="24" y="168"/>
                </a:cxn>
                <a:cxn ang="0">
                  <a:pos x="42" y="153"/>
                </a:cxn>
                <a:cxn ang="0">
                  <a:pos x="54" y="140"/>
                </a:cxn>
                <a:cxn ang="0">
                  <a:pos x="69" y="139"/>
                </a:cxn>
                <a:cxn ang="0">
                  <a:pos x="78" y="131"/>
                </a:cxn>
                <a:cxn ang="0">
                  <a:pos x="79" y="115"/>
                </a:cxn>
                <a:cxn ang="0">
                  <a:pos x="82" y="101"/>
                </a:cxn>
                <a:cxn ang="0">
                  <a:pos x="84" y="82"/>
                </a:cxn>
                <a:cxn ang="0">
                  <a:pos x="84" y="55"/>
                </a:cxn>
                <a:cxn ang="0">
                  <a:pos x="58" y="55"/>
                </a:cxn>
                <a:cxn ang="0">
                  <a:pos x="50" y="49"/>
                </a:cxn>
                <a:cxn ang="0">
                  <a:pos x="36" y="33"/>
                </a:cxn>
                <a:cxn ang="0">
                  <a:pos x="39" y="24"/>
                </a:cxn>
                <a:cxn ang="0">
                  <a:pos x="52" y="26"/>
                </a:cxn>
                <a:cxn ang="0">
                  <a:pos x="61" y="30"/>
                </a:cxn>
                <a:cxn ang="0">
                  <a:pos x="63" y="21"/>
                </a:cxn>
                <a:cxn ang="0">
                  <a:pos x="69" y="9"/>
                </a:cxn>
                <a:cxn ang="0">
                  <a:pos x="78" y="6"/>
                </a:cxn>
                <a:cxn ang="0">
                  <a:pos x="88" y="6"/>
                </a:cxn>
                <a:cxn ang="0">
                  <a:pos x="103" y="0"/>
                </a:cxn>
                <a:cxn ang="0">
                  <a:pos x="96" y="20"/>
                </a:cxn>
                <a:cxn ang="0">
                  <a:pos x="119" y="35"/>
                </a:cxn>
                <a:cxn ang="0">
                  <a:pos x="158" y="26"/>
                </a:cxn>
              </a:cxnLst>
              <a:rect l="0" t="0" r="r" b="b"/>
              <a:pathLst>
                <a:path w="295" h="362">
                  <a:moveTo>
                    <a:pt x="168" y="26"/>
                  </a:moveTo>
                  <a:lnTo>
                    <a:pt x="170" y="29"/>
                  </a:lnTo>
                  <a:lnTo>
                    <a:pt x="170" y="32"/>
                  </a:lnTo>
                  <a:lnTo>
                    <a:pt x="173" y="35"/>
                  </a:lnTo>
                  <a:lnTo>
                    <a:pt x="173" y="36"/>
                  </a:lnTo>
                  <a:lnTo>
                    <a:pt x="174" y="38"/>
                  </a:lnTo>
                  <a:lnTo>
                    <a:pt x="174" y="39"/>
                  </a:lnTo>
                  <a:lnTo>
                    <a:pt x="173" y="42"/>
                  </a:lnTo>
                  <a:lnTo>
                    <a:pt x="173" y="44"/>
                  </a:lnTo>
                  <a:lnTo>
                    <a:pt x="176" y="44"/>
                  </a:lnTo>
                  <a:lnTo>
                    <a:pt x="179" y="49"/>
                  </a:lnTo>
                  <a:lnTo>
                    <a:pt x="177" y="49"/>
                  </a:lnTo>
                  <a:lnTo>
                    <a:pt x="177" y="51"/>
                  </a:lnTo>
                  <a:lnTo>
                    <a:pt x="176" y="54"/>
                  </a:lnTo>
                  <a:lnTo>
                    <a:pt x="177" y="57"/>
                  </a:lnTo>
                  <a:lnTo>
                    <a:pt x="180" y="58"/>
                  </a:lnTo>
                  <a:lnTo>
                    <a:pt x="180" y="60"/>
                  </a:lnTo>
                  <a:lnTo>
                    <a:pt x="182" y="61"/>
                  </a:lnTo>
                  <a:lnTo>
                    <a:pt x="180" y="63"/>
                  </a:lnTo>
                  <a:lnTo>
                    <a:pt x="182" y="64"/>
                  </a:lnTo>
                  <a:lnTo>
                    <a:pt x="182" y="66"/>
                  </a:lnTo>
                  <a:lnTo>
                    <a:pt x="186" y="70"/>
                  </a:lnTo>
                  <a:lnTo>
                    <a:pt x="186" y="73"/>
                  </a:lnTo>
                  <a:lnTo>
                    <a:pt x="185" y="75"/>
                  </a:lnTo>
                  <a:lnTo>
                    <a:pt x="186" y="76"/>
                  </a:lnTo>
                  <a:lnTo>
                    <a:pt x="188" y="75"/>
                  </a:lnTo>
                  <a:lnTo>
                    <a:pt x="189" y="76"/>
                  </a:lnTo>
                  <a:lnTo>
                    <a:pt x="194" y="76"/>
                  </a:lnTo>
                  <a:lnTo>
                    <a:pt x="198" y="78"/>
                  </a:lnTo>
                  <a:lnTo>
                    <a:pt x="198" y="81"/>
                  </a:lnTo>
                  <a:lnTo>
                    <a:pt x="198" y="82"/>
                  </a:lnTo>
                  <a:lnTo>
                    <a:pt x="203" y="85"/>
                  </a:lnTo>
                  <a:lnTo>
                    <a:pt x="204" y="84"/>
                  </a:lnTo>
                  <a:lnTo>
                    <a:pt x="207" y="84"/>
                  </a:lnTo>
                  <a:lnTo>
                    <a:pt x="210" y="85"/>
                  </a:lnTo>
                  <a:lnTo>
                    <a:pt x="214" y="84"/>
                  </a:lnTo>
                  <a:lnTo>
                    <a:pt x="214" y="82"/>
                  </a:lnTo>
                  <a:lnTo>
                    <a:pt x="217" y="81"/>
                  </a:lnTo>
                  <a:lnTo>
                    <a:pt x="217" y="79"/>
                  </a:lnTo>
                  <a:lnTo>
                    <a:pt x="217" y="76"/>
                  </a:lnTo>
                  <a:lnTo>
                    <a:pt x="219" y="75"/>
                  </a:lnTo>
                  <a:lnTo>
                    <a:pt x="220" y="75"/>
                  </a:lnTo>
                  <a:lnTo>
                    <a:pt x="222" y="75"/>
                  </a:lnTo>
                  <a:lnTo>
                    <a:pt x="223" y="72"/>
                  </a:lnTo>
                  <a:lnTo>
                    <a:pt x="226" y="72"/>
                  </a:lnTo>
                  <a:lnTo>
                    <a:pt x="231" y="72"/>
                  </a:lnTo>
                  <a:lnTo>
                    <a:pt x="232" y="69"/>
                  </a:lnTo>
                  <a:lnTo>
                    <a:pt x="235" y="67"/>
                  </a:lnTo>
                  <a:lnTo>
                    <a:pt x="237" y="63"/>
                  </a:lnTo>
                  <a:lnTo>
                    <a:pt x="237" y="60"/>
                  </a:lnTo>
                  <a:lnTo>
                    <a:pt x="241" y="57"/>
                  </a:lnTo>
                  <a:lnTo>
                    <a:pt x="244" y="58"/>
                  </a:lnTo>
                  <a:lnTo>
                    <a:pt x="250" y="58"/>
                  </a:lnTo>
                  <a:lnTo>
                    <a:pt x="252" y="58"/>
                  </a:lnTo>
                  <a:lnTo>
                    <a:pt x="253" y="58"/>
                  </a:lnTo>
                  <a:lnTo>
                    <a:pt x="253" y="60"/>
                  </a:lnTo>
                  <a:lnTo>
                    <a:pt x="256" y="61"/>
                  </a:lnTo>
                  <a:lnTo>
                    <a:pt x="262" y="61"/>
                  </a:lnTo>
                  <a:lnTo>
                    <a:pt x="263" y="64"/>
                  </a:lnTo>
                  <a:lnTo>
                    <a:pt x="266" y="66"/>
                  </a:lnTo>
                  <a:lnTo>
                    <a:pt x="268" y="64"/>
                  </a:lnTo>
                  <a:lnTo>
                    <a:pt x="269" y="64"/>
                  </a:lnTo>
                  <a:lnTo>
                    <a:pt x="272" y="64"/>
                  </a:lnTo>
                  <a:lnTo>
                    <a:pt x="277" y="67"/>
                  </a:lnTo>
                  <a:lnTo>
                    <a:pt x="280" y="69"/>
                  </a:lnTo>
                  <a:lnTo>
                    <a:pt x="281" y="70"/>
                  </a:lnTo>
                  <a:lnTo>
                    <a:pt x="283" y="70"/>
                  </a:lnTo>
                  <a:lnTo>
                    <a:pt x="283" y="72"/>
                  </a:lnTo>
                  <a:lnTo>
                    <a:pt x="281" y="72"/>
                  </a:lnTo>
                  <a:lnTo>
                    <a:pt x="283" y="73"/>
                  </a:lnTo>
                  <a:lnTo>
                    <a:pt x="281" y="75"/>
                  </a:lnTo>
                  <a:lnTo>
                    <a:pt x="281" y="79"/>
                  </a:lnTo>
                  <a:lnTo>
                    <a:pt x="283" y="81"/>
                  </a:lnTo>
                  <a:lnTo>
                    <a:pt x="284" y="82"/>
                  </a:lnTo>
                  <a:lnTo>
                    <a:pt x="284" y="88"/>
                  </a:lnTo>
                  <a:lnTo>
                    <a:pt x="281" y="91"/>
                  </a:lnTo>
                  <a:lnTo>
                    <a:pt x="280" y="93"/>
                  </a:lnTo>
                  <a:lnTo>
                    <a:pt x="281" y="99"/>
                  </a:lnTo>
                  <a:lnTo>
                    <a:pt x="281" y="100"/>
                  </a:lnTo>
                  <a:lnTo>
                    <a:pt x="283" y="101"/>
                  </a:lnTo>
                  <a:lnTo>
                    <a:pt x="287" y="110"/>
                  </a:lnTo>
                  <a:lnTo>
                    <a:pt x="287" y="112"/>
                  </a:lnTo>
                  <a:lnTo>
                    <a:pt x="286" y="113"/>
                  </a:lnTo>
                  <a:lnTo>
                    <a:pt x="284" y="116"/>
                  </a:lnTo>
                  <a:lnTo>
                    <a:pt x="286" y="116"/>
                  </a:lnTo>
                  <a:lnTo>
                    <a:pt x="287" y="118"/>
                  </a:lnTo>
                  <a:lnTo>
                    <a:pt x="286" y="121"/>
                  </a:lnTo>
                  <a:lnTo>
                    <a:pt x="286" y="124"/>
                  </a:lnTo>
                  <a:lnTo>
                    <a:pt x="289" y="128"/>
                  </a:lnTo>
                  <a:lnTo>
                    <a:pt x="287" y="131"/>
                  </a:lnTo>
                  <a:lnTo>
                    <a:pt x="286" y="133"/>
                  </a:lnTo>
                  <a:lnTo>
                    <a:pt x="284" y="137"/>
                  </a:lnTo>
                  <a:lnTo>
                    <a:pt x="281" y="140"/>
                  </a:lnTo>
                  <a:lnTo>
                    <a:pt x="278" y="143"/>
                  </a:lnTo>
                  <a:lnTo>
                    <a:pt x="278" y="148"/>
                  </a:lnTo>
                  <a:lnTo>
                    <a:pt x="277" y="149"/>
                  </a:lnTo>
                  <a:lnTo>
                    <a:pt x="275" y="152"/>
                  </a:lnTo>
                  <a:lnTo>
                    <a:pt x="277" y="153"/>
                  </a:lnTo>
                  <a:lnTo>
                    <a:pt x="277" y="156"/>
                  </a:lnTo>
                  <a:lnTo>
                    <a:pt x="278" y="158"/>
                  </a:lnTo>
                  <a:lnTo>
                    <a:pt x="278" y="159"/>
                  </a:lnTo>
                  <a:lnTo>
                    <a:pt x="280" y="161"/>
                  </a:lnTo>
                  <a:lnTo>
                    <a:pt x="281" y="164"/>
                  </a:lnTo>
                  <a:lnTo>
                    <a:pt x="281" y="167"/>
                  </a:lnTo>
                  <a:lnTo>
                    <a:pt x="280" y="168"/>
                  </a:lnTo>
                  <a:lnTo>
                    <a:pt x="283" y="171"/>
                  </a:lnTo>
                  <a:lnTo>
                    <a:pt x="283" y="173"/>
                  </a:lnTo>
                  <a:lnTo>
                    <a:pt x="281" y="179"/>
                  </a:lnTo>
                  <a:lnTo>
                    <a:pt x="284" y="189"/>
                  </a:lnTo>
                  <a:lnTo>
                    <a:pt x="284" y="192"/>
                  </a:lnTo>
                  <a:lnTo>
                    <a:pt x="287" y="208"/>
                  </a:lnTo>
                  <a:lnTo>
                    <a:pt x="290" y="213"/>
                  </a:lnTo>
                  <a:lnTo>
                    <a:pt x="293" y="216"/>
                  </a:lnTo>
                  <a:lnTo>
                    <a:pt x="292" y="217"/>
                  </a:lnTo>
                  <a:lnTo>
                    <a:pt x="290" y="219"/>
                  </a:lnTo>
                  <a:lnTo>
                    <a:pt x="292" y="222"/>
                  </a:lnTo>
                  <a:lnTo>
                    <a:pt x="292" y="223"/>
                  </a:lnTo>
                  <a:lnTo>
                    <a:pt x="293" y="225"/>
                  </a:lnTo>
                  <a:lnTo>
                    <a:pt x="292" y="226"/>
                  </a:lnTo>
                  <a:lnTo>
                    <a:pt x="293" y="229"/>
                  </a:lnTo>
                  <a:lnTo>
                    <a:pt x="295" y="232"/>
                  </a:lnTo>
                  <a:lnTo>
                    <a:pt x="295" y="235"/>
                  </a:lnTo>
                  <a:lnTo>
                    <a:pt x="295" y="238"/>
                  </a:lnTo>
                  <a:lnTo>
                    <a:pt x="293" y="240"/>
                  </a:lnTo>
                  <a:lnTo>
                    <a:pt x="289" y="241"/>
                  </a:lnTo>
                  <a:lnTo>
                    <a:pt x="287" y="243"/>
                  </a:lnTo>
                  <a:lnTo>
                    <a:pt x="283" y="244"/>
                  </a:lnTo>
                  <a:lnTo>
                    <a:pt x="275" y="241"/>
                  </a:lnTo>
                  <a:lnTo>
                    <a:pt x="269" y="243"/>
                  </a:lnTo>
                  <a:lnTo>
                    <a:pt x="269" y="244"/>
                  </a:lnTo>
                  <a:lnTo>
                    <a:pt x="269" y="247"/>
                  </a:lnTo>
                  <a:lnTo>
                    <a:pt x="262" y="249"/>
                  </a:lnTo>
                  <a:lnTo>
                    <a:pt x="262" y="250"/>
                  </a:lnTo>
                  <a:lnTo>
                    <a:pt x="262" y="253"/>
                  </a:lnTo>
                  <a:lnTo>
                    <a:pt x="260" y="255"/>
                  </a:lnTo>
                  <a:lnTo>
                    <a:pt x="260" y="259"/>
                  </a:lnTo>
                  <a:lnTo>
                    <a:pt x="260" y="260"/>
                  </a:lnTo>
                  <a:lnTo>
                    <a:pt x="260" y="263"/>
                  </a:lnTo>
                  <a:lnTo>
                    <a:pt x="258" y="269"/>
                  </a:lnTo>
                  <a:lnTo>
                    <a:pt x="258" y="272"/>
                  </a:lnTo>
                  <a:lnTo>
                    <a:pt x="256" y="275"/>
                  </a:lnTo>
                  <a:lnTo>
                    <a:pt x="253" y="274"/>
                  </a:lnTo>
                  <a:lnTo>
                    <a:pt x="253" y="278"/>
                  </a:lnTo>
                  <a:lnTo>
                    <a:pt x="256" y="281"/>
                  </a:lnTo>
                  <a:lnTo>
                    <a:pt x="253" y="283"/>
                  </a:lnTo>
                  <a:lnTo>
                    <a:pt x="252" y="286"/>
                  </a:lnTo>
                  <a:lnTo>
                    <a:pt x="249" y="286"/>
                  </a:lnTo>
                  <a:lnTo>
                    <a:pt x="249" y="289"/>
                  </a:lnTo>
                  <a:lnTo>
                    <a:pt x="249" y="290"/>
                  </a:lnTo>
                  <a:lnTo>
                    <a:pt x="247" y="299"/>
                  </a:lnTo>
                  <a:lnTo>
                    <a:pt x="246" y="298"/>
                  </a:lnTo>
                  <a:lnTo>
                    <a:pt x="244" y="299"/>
                  </a:lnTo>
                  <a:lnTo>
                    <a:pt x="244" y="301"/>
                  </a:lnTo>
                  <a:lnTo>
                    <a:pt x="243" y="302"/>
                  </a:lnTo>
                  <a:lnTo>
                    <a:pt x="244" y="305"/>
                  </a:lnTo>
                  <a:lnTo>
                    <a:pt x="243" y="308"/>
                  </a:lnTo>
                  <a:lnTo>
                    <a:pt x="241" y="314"/>
                  </a:lnTo>
                  <a:lnTo>
                    <a:pt x="214" y="305"/>
                  </a:lnTo>
                  <a:lnTo>
                    <a:pt x="214" y="304"/>
                  </a:lnTo>
                  <a:lnTo>
                    <a:pt x="211" y="302"/>
                  </a:lnTo>
                  <a:lnTo>
                    <a:pt x="210" y="299"/>
                  </a:lnTo>
                  <a:lnTo>
                    <a:pt x="211" y="298"/>
                  </a:lnTo>
                  <a:lnTo>
                    <a:pt x="210" y="296"/>
                  </a:lnTo>
                  <a:lnTo>
                    <a:pt x="207" y="295"/>
                  </a:lnTo>
                  <a:lnTo>
                    <a:pt x="206" y="296"/>
                  </a:lnTo>
                  <a:lnTo>
                    <a:pt x="204" y="295"/>
                  </a:lnTo>
                  <a:lnTo>
                    <a:pt x="203" y="296"/>
                  </a:lnTo>
                  <a:lnTo>
                    <a:pt x="200" y="293"/>
                  </a:lnTo>
                  <a:lnTo>
                    <a:pt x="198" y="295"/>
                  </a:lnTo>
                  <a:lnTo>
                    <a:pt x="192" y="293"/>
                  </a:lnTo>
                  <a:lnTo>
                    <a:pt x="191" y="295"/>
                  </a:lnTo>
                  <a:lnTo>
                    <a:pt x="188" y="293"/>
                  </a:lnTo>
                  <a:lnTo>
                    <a:pt x="186" y="295"/>
                  </a:lnTo>
                  <a:lnTo>
                    <a:pt x="188" y="298"/>
                  </a:lnTo>
                  <a:lnTo>
                    <a:pt x="189" y="304"/>
                  </a:lnTo>
                  <a:lnTo>
                    <a:pt x="185" y="307"/>
                  </a:lnTo>
                  <a:lnTo>
                    <a:pt x="180" y="305"/>
                  </a:lnTo>
                  <a:lnTo>
                    <a:pt x="177" y="308"/>
                  </a:lnTo>
                  <a:lnTo>
                    <a:pt x="176" y="311"/>
                  </a:lnTo>
                  <a:lnTo>
                    <a:pt x="170" y="309"/>
                  </a:lnTo>
                  <a:lnTo>
                    <a:pt x="168" y="312"/>
                  </a:lnTo>
                  <a:lnTo>
                    <a:pt x="165" y="312"/>
                  </a:lnTo>
                  <a:lnTo>
                    <a:pt x="162" y="312"/>
                  </a:lnTo>
                  <a:lnTo>
                    <a:pt x="161" y="314"/>
                  </a:lnTo>
                  <a:lnTo>
                    <a:pt x="161" y="317"/>
                  </a:lnTo>
                  <a:lnTo>
                    <a:pt x="159" y="318"/>
                  </a:lnTo>
                  <a:lnTo>
                    <a:pt x="158" y="318"/>
                  </a:lnTo>
                  <a:lnTo>
                    <a:pt x="155" y="318"/>
                  </a:lnTo>
                  <a:lnTo>
                    <a:pt x="154" y="326"/>
                  </a:lnTo>
                  <a:lnTo>
                    <a:pt x="152" y="326"/>
                  </a:lnTo>
                  <a:lnTo>
                    <a:pt x="151" y="329"/>
                  </a:lnTo>
                  <a:lnTo>
                    <a:pt x="151" y="332"/>
                  </a:lnTo>
                  <a:lnTo>
                    <a:pt x="149" y="332"/>
                  </a:lnTo>
                  <a:lnTo>
                    <a:pt x="148" y="333"/>
                  </a:lnTo>
                  <a:lnTo>
                    <a:pt x="148" y="335"/>
                  </a:lnTo>
                  <a:lnTo>
                    <a:pt x="142" y="335"/>
                  </a:lnTo>
                  <a:lnTo>
                    <a:pt x="134" y="335"/>
                  </a:lnTo>
                  <a:lnTo>
                    <a:pt x="134" y="339"/>
                  </a:lnTo>
                  <a:lnTo>
                    <a:pt x="133" y="339"/>
                  </a:lnTo>
                  <a:lnTo>
                    <a:pt x="130" y="338"/>
                  </a:lnTo>
                  <a:lnTo>
                    <a:pt x="128" y="339"/>
                  </a:lnTo>
                  <a:lnTo>
                    <a:pt x="125" y="338"/>
                  </a:lnTo>
                  <a:lnTo>
                    <a:pt x="121" y="341"/>
                  </a:lnTo>
                  <a:lnTo>
                    <a:pt x="107" y="336"/>
                  </a:lnTo>
                  <a:lnTo>
                    <a:pt x="106" y="336"/>
                  </a:lnTo>
                  <a:lnTo>
                    <a:pt x="100" y="336"/>
                  </a:lnTo>
                  <a:lnTo>
                    <a:pt x="94" y="342"/>
                  </a:lnTo>
                  <a:lnTo>
                    <a:pt x="91" y="344"/>
                  </a:lnTo>
                  <a:lnTo>
                    <a:pt x="94" y="342"/>
                  </a:lnTo>
                  <a:lnTo>
                    <a:pt x="90" y="344"/>
                  </a:lnTo>
                  <a:lnTo>
                    <a:pt x="88" y="342"/>
                  </a:lnTo>
                  <a:lnTo>
                    <a:pt x="93" y="341"/>
                  </a:lnTo>
                  <a:lnTo>
                    <a:pt x="82" y="344"/>
                  </a:lnTo>
                  <a:lnTo>
                    <a:pt x="79" y="348"/>
                  </a:lnTo>
                  <a:lnTo>
                    <a:pt x="78" y="348"/>
                  </a:lnTo>
                  <a:lnTo>
                    <a:pt x="72" y="345"/>
                  </a:lnTo>
                  <a:lnTo>
                    <a:pt x="67" y="347"/>
                  </a:lnTo>
                  <a:lnTo>
                    <a:pt x="64" y="347"/>
                  </a:lnTo>
                  <a:lnTo>
                    <a:pt x="64" y="348"/>
                  </a:lnTo>
                  <a:lnTo>
                    <a:pt x="63" y="347"/>
                  </a:lnTo>
                  <a:lnTo>
                    <a:pt x="61" y="347"/>
                  </a:lnTo>
                  <a:lnTo>
                    <a:pt x="57" y="350"/>
                  </a:lnTo>
                  <a:lnTo>
                    <a:pt x="55" y="353"/>
                  </a:lnTo>
                  <a:lnTo>
                    <a:pt x="50" y="356"/>
                  </a:lnTo>
                  <a:lnTo>
                    <a:pt x="47" y="359"/>
                  </a:lnTo>
                  <a:lnTo>
                    <a:pt x="45" y="362"/>
                  </a:lnTo>
                  <a:lnTo>
                    <a:pt x="45" y="359"/>
                  </a:lnTo>
                  <a:lnTo>
                    <a:pt x="45" y="356"/>
                  </a:lnTo>
                  <a:lnTo>
                    <a:pt x="42" y="357"/>
                  </a:lnTo>
                  <a:lnTo>
                    <a:pt x="42" y="353"/>
                  </a:lnTo>
                  <a:lnTo>
                    <a:pt x="44" y="351"/>
                  </a:lnTo>
                  <a:lnTo>
                    <a:pt x="44" y="348"/>
                  </a:lnTo>
                  <a:lnTo>
                    <a:pt x="44" y="345"/>
                  </a:lnTo>
                  <a:lnTo>
                    <a:pt x="39" y="344"/>
                  </a:lnTo>
                  <a:lnTo>
                    <a:pt x="39" y="341"/>
                  </a:lnTo>
                  <a:lnTo>
                    <a:pt x="41" y="339"/>
                  </a:lnTo>
                  <a:lnTo>
                    <a:pt x="41" y="338"/>
                  </a:lnTo>
                  <a:lnTo>
                    <a:pt x="42" y="333"/>
                  </a:lnTo>
                  <a:lnTo>
                    <a:pt x="41" y="332"/>
                  </a:lnTo>
                  <a:lnTo>
                    <a:pt x="39" y="330"/>
                  </a:lnTo>
                  <a:lnTo>
                    <a:pt x="41" y="330"/>
                  </a:lnTo>
                  <a:lnTo>
                    <a:pt x="42" y="329"/>
                  </a:lnTo>
                  <a:lnTo>
                    <a:pt x="42" y="326"/>
                  </a:lnTo>
                  <a:lnTo>
                    <a:pt x="54" y="326"/>
                  </a:lnTo>
                  <a:lnTo>
                    <a:pt x="54" y="323"/>
                  </a:lnTo>
                  <a:lnTo>
                    <a:pt x="52" y="321"/>
                  </a:lnTo>
                  <a:lnTo>
                    <a:pt x="50" y="321"/>
                  </a:lnTo>
                  <a:lnTo>
                    <a:pt x="48" y="318"/>
                  </a:lnTo>
                  <a:lnTo>
                    <a:pt x="39" y="318"/>
                  </a:lnTo>
                  <a:lnTo>
                    <a:pt x="39" y="315"/>
                  </a:lnTo>
                  <a:lnTo>
                    <a:pt x="42" y="315"/>
                  </a:lnTo>
                  <a:lnTo>
                    <a:pt x="44" y="312"/>
                  </a:lnTo>
                  <a:lnTo>
                    <a:pt x="47" y="312"/>
                  </a:lnTo>
                  <a:lnTo>
                    <a:pt x="47" y="311"/>
                  </a:lnTo>
                  <a:lnTo>
                    <a:pt x="52" y="308"/>
                  </a:lnTo>
                  <a:lnTo>
                    <a:pt x="52" y="302"/>
                  </a:lnTo>
                  <a:lnTo>
                    <a:pt x="57" y="301"/>
                  </a:lnTo>
                  <a:lnTo>
                    <a:pt x="58" y="296"/>
                  </a:lnTo>
                  <a:lnTo>
                    <a:pt x="58" y="293"/>
                  </a:lnTo>
                  <a:lnTo>
                    <a:pt x="57" y="293"/>
                  </a:lnTo>
                  <a:lnTo>
                    <a:pt x="57" y="286"/>
                  </a:lnTo>
                  <a:lnTo>
                    <a:pt x="57" y="284"/>
                  </a:lnTo>
                  <a:lnTo>
                    <a:pt x="57" y="281"/>
                  </a:lnTo>
                  <a:lnTo>
                    <a:pt x="54" y="284"/>
                  </a:lnTo>
                  <a:lnTo>
                    <a:pt x="54" y="287"/>
                  </a:lnTo>
                  <a:lnTo>
                    <a:pt x="48" y="290"/>
                  </a:lnTo>
                  <a:lnTo>
                    <a:pt x="44" y="290"/>
                  </a:lnTo>
                  <a:lnTo>
                    <a:pt x="44" y="289"/>
                  </a:lnTo>
                  <a:lnTo>
                    <a:pt x="45" y="287"/>
                  </a:lnTo>
                  <a:lnTo>
                    <a:pt x="44" y="286"/>
                  </a:lnTo>
                  <a:lnTo>
                    <a:pt x="47" y="286"/>
                  </a:lnTo>
                  <a:lnTo>
                    <a:pt x="45" y="283"/>
                  </a:lnTo>
                  <a:lnTo>
                    <a:pt x="42" y="280"/>
                  </a:lnTo>
                  <a:lnTo>
                    <a:pt x="42" y="278"/>
                  </a:lnTo>
                  <a:lnTo>
                    <a:pt x="42" y="275"/>
                  </a:lnTo>
                  <a:lnTo>
                    <a:pt x="42" y="274"/>
                  </a:lnTo>
                  <a:lnTo>
                    <a:pt x="45" y="274"/>
                  </a:lnTo>
                  <a:lnTo>
                    <a:pt x="44" y="272"/>
                  </a:lnTo>
                  <a:lnTo>
                    <a:pt x="44" y="271"/>
                  </a:lnTo>
                  <a:lnTo>
                    <a:pt x="47" y="271"/>
                  </a:lnTo>
                  <a:lnTo>
                    <a:pt x="50" y="269"/>
                  </a:lnTo>
                  <a:lnTo>
                    <a:pt x="48" y="268"/>
                  </a:lnTo>
                  <a:lnTo>
                    <a:pt x="50" y="265"/>
                  </a:lnTo>
                  <a:lnTo>
                    <a:pt x="47" y="263"/>
                  </a:lnTo>
                  <a:lnTo>
                    <a:pt x="47" y="262"/>
                  </a:lnTo>
                  <a:lnTo>
                    <a:pt x="45" y="260"/>
                  </a:lnTo>
                  <a:lnTo>
                    <a:pt x="45" y="256"/>
                  </a:lnTo>
                  <a:lnTo>
                    <a:pt x="44" y="255"/>
                  </a:lnTo>
                  <a:lnTo>
                    <a:pt x="44" y="253"/>
                  </a:lnTo>
                  <a:lnTo>
                    <a:pt x="41" y="252"/>
                  </a:lnTo>
                  <a:lnTo>
                    <a:pt x="41" y="250"/>
                  </a:lnTo>
                  <a:lnTo>
                    <a:pt x="39" y="250"/>
                  </a:lnTo>
                  <a:lnTo>
                    <a:pt x="36" y="246"/>
                  </a:lnTo>
                  <a:lnTo>
                    <a:pt x="33" y="244"/>
                  </a:lnTo>
                  <a:lnTo>
                    <a:pt x="32" y="243"/>
                  </a:lnTo>
                  <a:lnTo>
                    <a:pt x="29" y="244"/>
                  </a:lnTo>
                  <a:lnTo>
                    <a:pt x="27" y="244"/>
                  </a:lnTo>
                  <a:lnTo>
                    <a:pt x="26" y="243"/>
                  </a:lnTo>
                  <a:lnTo>
                    <a:pt x="24" y="241"/>
                  </a:lnTo>
                  <a:lnTo>
                    <a:pt x="20" y="238"/>
                  </a:lnTo>
                  <a:lnTo>
                    <a:pt x="18" y="240"/>
                  </a:lnTo>
                  <a:lnTo>
                    <a:pt x="15" y="238"/>
                  </a:lnTo>
                  <a:lnTo>
                    <a:pt x="11" y="238"/>
                  </a:lnTo>
                  <a:lnTo>
                    <a:pt x="9" y="238"/>
                  </a:lnTo>
                  <a:lnTo>
                    <a:pt x="8" y="238"/>
                  </a:lnTo>
                  <a:lnTo>
                    <a:pt x="2" y="240"/>
                  </a:lnTo>
                  <a:lnTo>
                    <a:pt x="0" y="238"/>
                  </a:lnTo>
                  <a:lnTo>
                    <a:pt x="5" y="234"/>
                  </a:lnTo>
                  <a:lnTo>
                    <a:pt x="3" y="231"/>
                  </a:lnTo>
                  <a:lnTo>
                    <a:pt x="6" y="226"/>
                  </a:lnTo>
                  <a:lnTo>
                    <a:pt x="11" y="220"/>
                  </a:lnTo>
                  <a:lnTo>
                    <a:pt x="18" y="220"/>
                  </a:lnTo>
                  <a:lnTo>
                    <a:pt x="24" y="220"/>
                  </a:lnTo>
                  <a:lnTo>
                    <a:pt x="29" y="216"/>
                  </a:lnTo>
                  <a:lnTo>
                    <a:pt x="29" y="213"/>
                  </a:lnTo>
                  <a:lnTo>
                    <a:pt x="30" y="211"/>
                  </a:lnTo>
                  <a:lnTo>
                    <a:pt x="26" y="210"/>
                  </a:lnTo>
                  <a:lnTo>
                    <a:pt x="18" y="211"/>
                  </a:lnTo>
                  <a:lnTo>
                    <a:pt x="14" y="213"/>
                  </a:lnTo>
                  <a:lnTo>
                    <a:pt x="14" y="214"/>
                  </a:lnTo>
                  <a:lnTo>
                    <a:pt x="14" y="216"/>
                  </a:lnTo>
                  <a:lnTo>
                    <a:pt x="8" y="216"/>
                  </a:lnTo>
                  <a:lnTo>
                    <a:pt x="8" y="214"/>
                  </a:lnTo>
                  <a:lnTo>
                    <a:pt x="9" y="210"/>
                  </a:lnTo>
                  <a:lnTo>
                    <a:pt x="11" y="208"/>
                  </a:lnTo>
                  <a:lnTo>
                    <a:pt x="11" y="205"/>
                  </a:lnTo>
                  <a:lnTo>
                    <a:pt x="9" y="205"/>
                  </a:lnTo>
                  <a:lnTo>
                    <a:pt x="9" y="203"/>
                  </a:lnTo>
                  <a:lnTo>
                    <a:pt x="5" y="200"/>
                  </a:lnTo>
                  <a:lnTo>
                    <a:pt x="3" y="197"/>
                  </a:lnTo>
                  <a:lnTo>
                    <a:pt x="0" y="195"/>
                  </a:lnTo>
                  <a:lnTo>
                    <a:pt x="0" y="192"/>
                  </a:lnTo>
                  <a:lnTo>
                    <a:pt x="5" y="188"/>
                  </a:lnTo>
                  <a:lnTo>
                    <a:pt x="8" y="188"/>
                  </a:lnTo>
                  <a:lnTo>
                    <a:pt x="8" y="191"/>
                  </a:lnTo>
                  <a:lnTo>
                    <a:pt x="11" y="191"/>
                  </a:lnTo>
                  <a:lnTo>
                    <a:pt x="12" y="191"/>
                  </a:lnTo>
                  <a:lnTo>
                    <a:pt x="12" y="189"/>
                  </a:lnTo>
                  <a:lnTo>
                    <a:pt x="11" y="188"/>
                  </a:lnTo>
                  <a:lnTo>
                    <a:pt x="11" y="185"/>
                  </a:lnTo>
                  <a:lnTo>
                    <a:pt x="14" y="185"/>
                  </a:lnTo>
                  <a:lnTo>
                    <a:pt x="15" y="183"/>
                  </a:lnTo>
                  <a:lnTo>
                    <a:pt x="17" y="174"/>
                  </a:lnTo>
                  <a:lnTo>
                    <a:pt x="15" y="171"/>
                  </a:lnTo>
                  <a:lnTo>
                    <a:pt x="17" y="170"/>
                  </a:lnTo>
                  <a:lnTo>
                    <a:pt x="15" y="170"/>
                  </a:lnTo>
                  <a:lnTo>
                    <a:pt x="15" y="168"/>
                  </a:lnTo>
                  <a:lnTo>
                    <a:pt x="17" y="167"/>
                  </a:lnTo>
                  <a:lnTo>
                    <a:pt x="21" y="170"/>
                  </a:lnTo>
                  <a:lnTo>
                    <a:pt x="23" y="168"/>
                  </a:lnTo>
                  <a:lnTo>
                    <a:pt x="24" y="168"/>
                  </a:lnTo>
                  <a:lnTo>
                    <a:pt x="26" y="165"/>
                  </a:lnTo>
                  <a:lnTo>
                    <a:pt x="23" y="164"/>
                  </a:lnTo>
                  <a:lnTo>
                    <a:pt x="24" y="156"/>
                  </a:lnTo>
                  <a:lnTo>
                    <a:pt x="32" y="152"/>
                  </a:lnTo>
                  <a:lnTo>
                    <a:pt x="33" y="152"/>
                  </a:lnTo>
                  <a:lnTo>
                    <a:pt x="35" y="152"/>
                  </a:lnTo>
                  <a:lnTo>
                    <a:pt x="41" y="152"/>
                  </a:lnTo>
                  <a:lnTo>
                    <a:pt x="44" y="155"/>
                  </a:lnTo>
                  <a:lnTo>
                    <a:pt x="42" y="153"/>
                  </a:lnTo>
                  <a:lnTo>
                    <a:pt x="44" y="153"/>
                  </a:lnTo>
                  <a:lnTo>
                    <a:pt x="45" y="149"/>
                  </a:lnTo>
                  <a:lnTo>
                    <a:pt x="42" y="148"/>
                  </a:lnTo>
                  <a:lnTo>
                    <a:pt x="44" y="146"/>
                  </a:lnTo>
                  <a:lnTo>
                    <a:pt x="50" y="146"/>
                  </a:lnTo>
                  <a:lnTo>
                    <a:pt x="50" y="143"/>
                  </a:lnTo>
                  <a:lnTo>
                    <a:pt x="50" y="142"/>
                  </a:lnTo>
                  <a:lnTo>
                    <a:pt x="50" y="140"/>
                  </a:lnTo>
                  <a:lnTo>
                    <a:pt x="54" y="140"/>
                  </a:lnTo>
                  <a:lnTo>
                    <a:pt x="57" y="140"/>
                  </a:lnTo>
                  <a:lnTo>
                    <a:pt x="55" y="142"/>
                  </a:lnTo>
                  <a:lnTo>
                    <a:pt x="61" y="143"/>
                  </a:lnTo>
                  <a:lnTo>
                    <a:pt x="63" y="145"/>
                  </a:lnTo>
                  <a:lnTo>
                    <a:pt x="66" y="143"/>
                  </a:lnTo>
                  <a:lnTo>
                    <a:pt x="67" y="143"/>
                  </a:lnTo>
                  <a:lnTo>
                    <a:pt x="67" y="140"/>
                  </a:lnTo>
                  <a:lnTo>
                    <a:pt x="69" y="140"/>
                  </a:lnTo>
                  <a:lnTo>
                    <a:pt x="69" y="139"/>
                  </a:lnTo>
                  <a:lnTo>
                    <a:pt x="73" y="137"/>
                  </a:lnTo>
                  <a:lnTo>
                    <a:pt x="75" y="140"/>
                  </a:lnTo>
                  <a:lnTo>
                    <a:pt x="76" y="142"/>
                  </a:lnTo>
                  <a:lnTo>
                    <a:pt x="78" y="142"/>
                  </a:lnTo>
                  <a:lnTo>
                    <a:pt x="78" y="140"/>
                  </a:lnTo>
                  <a:lnTo>
                    <a:pt x="76" y="137"/>
                  </a:lnTo>
                  <a:lnTo>
                    <a:pt x="78" y="136"/>
                  </a:lnTo>
                  <a:lnTo>
                    <a:pt x="78" y="133"/>
                  </a:lnTo>
                  <a:lnTo>
                    <a:pt x="78" y="131"/>
                  </a:lnTo>
                  <a:lnTo>
                    <a:pt x="76" y="128"/>
                  </a:lnTo>
                  <a:lnTo>
                    <a:pt x="75" y="124"/>
                  </a:lnTo>
                  <a:lnTo>
                    <a:pt x="75" y="122"/>
                  </a:lnTo>
                  <a:lnTo>
                    <a:pt x="79" y="124"/>
                  </a:lnTo>
                  <a:lnTo>
                    <a:pt x="84" y="122"/>
                  </a:lnTo>
                  <a:lnTo>
                    <a:pt x="84" y="121"/>
                  </a:lnTo>
                  <a:lnTo>
                    <a:pt x="84" y="118"/>
                  </a:lnTo>
                  <a:lnTo>
                    <a:pt x="81" y="118"/>
                  </a:lnTo>
                  <a:lnTo>
                    <a:pt x="79" y="115"/>
                  </a:lnTo>
                  <a:lnTo>
                    <a:pt x="81" y="113"/>
                  </a:lnTo>
                  <a:lnTo>
                    <a:pt x="81" y="110"/>
                  </a:lnTo>
                  <a:lnTo>
                    <a:pt x="82" y="109"/>
                  </a:lnTo>
                  <a:lnTo>
                    <a:pt x="82" y="107"/>
                  </a:lnTo>
                  <a:lnTo>
                    <a:pt x="84" y="107"/>
                  </a:lnTo>
                  <a:lnTo>
                    <a:pt x="84" y="106"/>
                  </a:lnTo>
                  <a:lnTo>
                    <a:pt x="81" y="104"/>
                  </a:lnTo>
                  <a:lnTo>
                    <a:pt x="82" y="103"/>
                  </a:lnTo>
                  <a:lnTo>
                    <a:pt x="82" y="101"/>
                  </a:lnTo>
                  <a:lnTo>
                    <a:pt x="82" y="99"/>
                  </a:lnTo>
                  <a:lnTo>
                    <a:pt x="79" y="96"/>
                  </a:lnTo>
                  <a:lnTo>
                    <a:pt x="79" y="93"/>
                  </a:lnTo>
                  <a:lnTo>
                    <a:pt x="79" y="90"/>
                  </a:lnTo>
                  <a:lnTo>
                    <a:pt x="81" y="88"/>
                  </a:lnTo>
                  <a:lnTo>
                    <a:pt x="82" y="88"/>
                  </a:lnTo>
                  <a:lnTo>
                    <a:pt x="84" y="88"/>
                  </a:lnTo>
                  <a:lnTo>
                    <a:pt x="85" y="84"/>
                  </a:lnTo>
                  <a:lnTo>
                    <a:pt x="84" y="82"/>
                  </a:lnTo>
                  <a:lnTo>
                    <a:pt x="85" y="79"/>
                  </a:lnTo>
                  <a:lnTo>
                    <a:pt x="87" y="78"/>
                  </a:lnTo>
                  <a:lnTo>
                    <a:pt x="88" y="75"/>
                  </a:lnTo>
                  <a:lnTo>
                    <a:pt x="85" y="73"/>
                  </a:lnTo>
                  <a:lnTo>
                    <a:pt x="85" y="70"/>
                  </a:lnTo>
                  <a:lnTo>
                    <a:pt x="87" y="69"/>
                  </a:lnTo>
                  <a:lnTo>
                    <a:pt x="88" y="67"/>
                  </a:lnTo>
                  <a:lnTo>
                    <a:pt x="85" y="63"/>
                  </a:lnTo>
                  <a:lnTo>
                    <a:pt x="84" y="55"/>
                  </a:lnTo>
                  <a:lnTo>
                    <a:pt x="81" y="55"/>
                  </a:lnTo>
                  <a:lnTo>
                    <a:pt x="78" y="60"/>
                  </a:lnTo>
                  <a:lnTo>
                    <a:pt x="75" y="60"/>
                  </a:lnTo>
                  <a:lnTo>
                    <a:pt x="76" y="54"/>
                  </a:lnTo>
                  <a:lnTo>
                    <a:pt x="73" y="52"/>
                  </a:lnTo>
                  <a:lnTo>
                    <a:pt x="67" y="49"/>
                  </a:lnTo>
                  <a:lnTo>
                    <a:pt x="63" y="51"/>
                  </a:lnTo>
                  <a:lnTo>
                    <a:pt x="61" y="54"/>
                  </a:lnTo>
                  <a:lnTo>
                    <a:pt x="58" y="55"/>
                  </a:lnTo>
                  <a:lnTo>
                    <a:pt x="58" y="57"/>
                  </a:lnTo>
                  <a:lnTo>
                    <a:pt x="57" y="57"/>
                  </a:lnTo>
                  <a:lnTo>
                    <a:pt x="57" y="55"/>
                  </a:lnTo>
                  <a:lnTo>
                    <a:pt x="55" y="52"/>
                  </a:lnTo>
                  <a:lnTo>
                    <a:pt x="57" y="51"/>
                  </a:lnTo>
                  <a:lnTo>
                    <a:pt x="57" y="49"/>
                  </a:lnTo>
                  <a:lnTo>
                    <a:pt x="52" y="48"/>
                  </a:lnTo>
                  <a:lnTo>
                    <a:pt x="51" y="48"/>
                  </a:lnTo>
                  <a:lnTo>
                    <a:pt x="50" y="49"/>
                  </a:lnTo>
                  <a:lnTo>
                    <a:pt x="48" y="48"/>
                  </a:lnTo>
                  <a:lnTo>
                    <a:pt x="47" y="48"/>
                  </a:lnTo>
                  <a:lnTo>
                    <a:pt x="44" y="47"/>
                  </a:lnTo>
                  <a:lnTo>
                    <a:pt x="42" y="44"/>
                  </a:lnTo>
                  <a:lnTo>
                    <a:pt x="38" y="39"/>
                  </a:lnTo>
                  <a:lnTo>
                    <a:pt x="36" y="38"/>
                  </a:lnTo>
                  <a:lnTo>
                    <a:pt x="36" y="36"/>
                  </a:lnTo>
                  <a:lnTo>
                    <a:pt x="38" y="35"/>
                  </a:lnTo>
                  <a:lnTo>
                    <a:pt x="36" y="33"/>
                  </a:lnTo>
                  <a:lnTo>
                    <a:pt x="35" y="33"/>
                  </a:lnTo>
                  <a:lnTo>
                    <a:pt x="33" y="33"/>
                  </a:lnTo>
                  <a:lnTo>
                    <a:pt x="33" y="30"/>
                  </a:lnTo>
                  <a:lnTo>
                    <a:pt x="30" y="29"/>
                  </a:lnTo>
                  <a:lnTo>
                    <a:pt x="30" y="27"/>
                  </a:lnTo>
                  <a:lnTo>
                    <a:pt x="32" y="27"/>
                  </a:lnTo>
                  <a:lnTo>
                    <a:pt x="35" y="26"/>
                  </a:lnTo>
                  <a:lnTo>
                    <a:pt x="38" y="26"/>
                  </a:lnTo>
                  <a:lnTo>
                    <a:pt x="39" y="24"/>
                  </a:lnTo>
                  <a:lnTo>
                    <a:pt x="41" y="26"/>
                  </a:lnTo>
                  <a:lnTo>
                    <a:pt x="42" y="26"/>
                  </a:lnTo>
                  <a:lnTo>
                    <a:pt x="44" y="27"/>
                  </a:lnTo>
                  <a:lnTo>
                    <a:pt x="45" y="26"/>
                  </a:lnTo>
                  <a:lnTo>
                    <a:pt x="48" y="24"/>
                  </a:lnTo>
                  <a:lnTo>
                    <a:pt x="50" y="24"/>
                  </a:lnTo>
                  <a:lnTo>
                    <a:pt x="51" y="24"/>
                  </a:lnTo>
                  <a:lnTo>
                    <a:pt x="52" y="24"/>
                  </a:lnTo>
                  <a:lnTo>
                    <a:pt x="52" y="26"/>
                  </a:lnTo>
                  <a:lnTo>
                    <a:pt x="55" y="24"/>
                  </a:lnTo>
                  <a:lnTo>
                    <a:pt x="55" y="26"/>
                  </a:lnTo>
                  <a:lnTo>
                    <a:pt x="54" y="26"/>
                  </a:lnTo>
                  <a:lnTo>
                    <a:pt x="52" y="29"/>
                  </a:lnTo>
                  <a:lnTo>
                    <a:pt x="54" y="29"/>
                  </a:lnTo>
                  <a:lnTo>
                    <a:pt x="57" y="29"/>
                  </a:lnTo>
                  <a:lnTo>
                    <a:pt x="58" y="29"/>
                  </a:lnTo>
                  <a:lnTo>
                    <a:pt x="58" y="30"/>
                  </a:lnTo>
                  <a:lnTo>
                    <a:pt x="61" y="30"/>
                  </a:lnTo>
                  <a:lnTo>
                    <a:pt x="63" y="29"/>
                  </a:lnTo>
                  <a:lnTo>
                    <a:pt x="60" y="27"/>
                  </a:lnTo>
                  <a:lnTo>
                    <a:pt x="60" y="26"/>
                  </a:lnTo>
                  <a:lnTo>
                    <a:pt x="58" y="26"/>
                  </a:lnTo>
                  <a:lnTo>
                    <a:pt x="60" y="24"/>
                  </a:lnTo>
                  <a:lnTo>
                    <a:pt x="61" y="23"/>
                  </a:lnTo>
                  <a:lnTo>
                    <a:pt x="63" y="24"/>
                  </a:lnTo>
                  <a:lnTo>
                    <a:pt x="63" y="23"/>
                  </a:lnTo>
                  <a:lnTo>
                    <a:pt x="63" y="21"/>
                  </a:lnTo>
                  <a:lnTo>
                    <a:pt x="60" y="21"/>
                  </a:lnTo>
                  <a:lnTo>
                    <a:pt x="58" y="20"/>
                  </a:lnTo>
                  <a:lnTo>
                    <a:pt x="60" y="20"/>
                  </a:lnTo>
                  <a:lnTo>
                    <a:pt x="61" y="20"/>
                  </a:lnTo>
                  <a:lnTo>
                    <a:pt x="64" y="18"/>
                  </a:lnTo>
                  <a:lnTo>
                    <a:pt x="69" y="17"/>
                  </a:lnTo>
                  <a:lnTo>
                    <a:pt x="70" y="14"/>
                  </a:lnTo>
                  <a:lnTo>
                    <a:pt x="70" y="12"/>
                  </a:lnTo>
                  <a:lnTo>
                    <a:pt x="69" y="9"/>
                  </a:lnTo>
                  <a:lnTo>
                    <a:pt x="70" y="9"/>
                  </a:lnTo>
                  <a:lnTo>
                    <a:pt x="75" y="8"/>
                  </a:lnTo>
                  <a:lnTo>
                    <a:pt x="75" y="9"/>
                  </a:lnTo>
                  <a:lnTo>
                    <a:pt x="76" y="11"/>
                  </a:lnTo>
                  <a:lnTo>
                    <a:pt x="79" y="9"/>
                  </a:lnTo>
                  <a:lnTo>
                    <a:pt x="79" y="8"/>
                  </a:lnTo>
                  <a:lnTo>
                    <a:pt x="78" y="6"/>
                  </a:lnTo>
                  <a:lnTo>
                    <a:pt x="76" y="8"/>
                  </a:lnTo>
                  <a:lnTo>
                    <a:pt x="78" y="6"/>
                  </a:lnTo>
                  <a:lnTo>
                    <a:pt x="81" y="6"/>
                  </a:lnTo>
                  <a:lnTo>
                    <a:pt x="81" y="5"/>
                  </a:lnTo>
                  <a:lnTo>
                    <a:pt x="81" y="3"/>
                  </a:lnTo>
                  <a:lnTo>
                    <a:pt x="82" y="3"/>
                  </a:lnTo>
                  <a:lnTo>
                    <a:pt x="82" y="6"/>
                  </a:lnTo>
                  <a:lnTo>
                    <a:pt x="84" y="6"/>
                  </a:lnTo>
                  <a:lnTo>
                    <a:pt x="85" y="5"/>
                  </a:lnTo>
                  <a:lnTo>
                    <a:pt x="87" y="6"/>
                  </a:lnTo>
                  <a:lnTo>
                    <a:pt x="88" y="6"/>
                  </a:lnTo>
                  <a:lnTo>
                    <a:pt x="90" y="6"/>
                  </a:lnTo>
                  <a:lnTo>
                    <a:pt x="91" y="5"/>
                  </a:lnTo>
                  <a:lnTo>
                    <a:pt x="94" y="3"/>
                  </a:lnTo>
                  <a:lnTo>
                    <a:pt x="96" y="5"/>
                  </a:lnTo>
                  <a:lnTo>
                    <a:pt x="97" y="3"/>
                  </a:lnTo>
                  <a:lnTo>
                    <a:pt x="99" y="3"/>
                  </a:lnTo>
                  <a:lnTo>
                    <a:pt x="100" y="2"/>
                  </a:lnTo>
                  <a:lnTo>
                    <a:pt x="102" y="0"/>
                  </a:lnTo>
                  <a:lnTo>
                    <a:pt x="103" y="0"/>
                  </a:lnTo>
                  <a:lnTo>
                    <a:pt x="103" y="3"/>
                  </a:lnTo>
                  <a:lnTo>
                    <a:pt x="102" y="3"/>
                  </a:lnTo>
                  <a:lnTo>
                    <a:pt x="102" y="5"/>
                  </a:lnTo>
                  <a:lnTo>
                    <a:pt x="102" y="6"/>
                  </a:lnTo>
                  <a:lnTo>
                    <a:pt x="103" y="9"/>
                  </a:lnTo>
                  <a:lnTo>
                    <a:pt x="104" y="11"/>
                  </a:lnTo>
                  <a:lnTo>
                    <a:pt x="99" y="15"/>
                  </a:lnTo>
                  <a:lnTo>
                    <a:pt x="99" y="18"/>
                  </a:lnTo>
                  <a:lnTo>
                    <a:pt x="96" y="20"/>
                  </a:lnTo>
                  <a:lnTo>
                    <a:pt x="97" y="21"/>
                  </a:lnTo>
                  <a:lnTo>
                    <a:pt x="100" y="26"/>
                  </a:lnTo>
                  <a:lnTo>
                    <a:pt x="102" y="30"/>
                  </a:lnTo>
                  <a:lnTo>
                    <a:pt x="102" y="32"/>
                  </a:lnTo>
                  <a:lnTo>
                    <a:pt x="104" y="32"/>
                  </a:lnTo>
                  <a:lnTo>
                    <a:pt x="110" y="35"/>
                  </a:lnTo>
                  <a:lnTo>
                    <a:pt x="118" y="35"/>
                  </a:lnTo>
                  <a:lnTo>
                    <a:pt x="119" y="36"/>
                  </a:lnTo>
                  <a:lnTo>
                    <a:pt x="119" y="35"/>
                  </a:lnTo>
                  <a:lnTo>
                    <a:pt x="119" y="33"/>
                  </a:lnTo>
                  <a:lnTo>
                    <a:pt x="121" y="35"/>
                  </a:lnTo>
                  <a:lnTo>
                    <a:pt x="122" y="35"/>
                  </a:lnTo>
                  <a:lnTo>
                    <a:pt x="127" y="35"/>
                  </a:lnTo>
                  <a:lnTo>
                    <a:pt x="136" y="35"/>
                  </a:lnTo>
                  <a:lnTo>
                    <a:pt x="152" y="30"/>
                  </a:lnTo>
                  <a:lnTo>
                    <a:pt x="155" y="30"/>
                  </a:lnTo>
                  <a:lnTo>
                    <a:pt x="158" y="27"/>
                  </a:lnTo>
                  <a:lnTo>
                    <a:pt x="158" y="26"/>
                  </a:lnTo>
                  <a:lnTo>
                    <a:pt x="159" y="26"/>
                  </a:lnTo>
                  <a:lnTo>
                    <a:pt x="161" y="24"/>
                  </a:lnTo>
                  <a:lnTo>
                    <a:pt x="162" y="24"/>
                  </a:lnTo>
                  <a:lnTo>
                    <a:pt x="162" y="26"/>
                  </a:lnTo>
                  <a:lnTo>
                    <a:pt x="167" y="26"/>
                  </a:lnTo>
                  <a:lnTo>
                    <a:pt x="168" y="26"/>
                  </a:lnTo>
                  <a:close/>
                </a:path>
              </a:pathLst>
            </a:custGeom>
            <a:solidFill>
              <a:schemeClr val="bg1"/>
            </a:solidFill>
            <a:ln w="1588">
              <a:solidFill>
                <a:srgbClr val="000000"/>
              </a:solidFill>
              <a:prstDash val="solid"/>
              <a:round/>
              <a:headEnd/>
              <a:tailEnd/>
            </a:ln>
          </p:spPr>
          <p:txBody>
            <a:bodyPr/>
            <a:lstStyle/>
            <a:p>
              <a:endParaRPr lang="fr-FR"/>
            </a:p>
          </p:txBody>
        </p:sp>
        <p:sp>
          <p:nvSpPr>
            <p:cNvPr id="880661" name="Freeform 21"/>
            <p:cNvSpPr>
              <a:spLocks/>
            </p:cNvSpPr>
            <p:nvPr/>
          </p:nvSpPr>
          <p:spPr bwMode="auto">
            <a:xfrm>
              <a:off x="3199" y="2186"/>
              <a:ext cx="317" cy="232"/>
            </a:xfrm>
            <a:custGeom>
              <a:avLst/>
              <a:gdLst/>
              <a:ahLst/>
              <a:cxnLst>
                <a:cxn ang="0">
                  <a:pos x="223" y="17"/>
                </a:cxn>
                <a:cxn ang="0">
                  <a:pos x="253" y="24"/>
                </a:cxn>
                <a:cxn ang="0">
                  <a:pos x="274" y="26"/>
                </a:cxn>
                <a:cxn ang="0">
                  <a:pos x="285" y="30"/>
                </a:cxn>
                <a:cxn ang="0">
                  <a:pos x="293" y="42"/>
                </a:cxn>
                <a:cxn ang="0">
                  <a:pos x="297" y="45"/>
                </a:cxn>
                <a:cxn ang="0">
                  <a:pos x="302" y="48"/>
                </a:cxn>
                <a:cxn ang="0">
                  <a:pos x="311" y="54"/>
                </a:cxn>
                <a:cxn ang="0">
                  <a:pos x="315" y="75"/>
                </a:cxn>
                <a:cxn ang="0">
                  <a:pos x="334" y="91"/>
                </a:cxn>
                <a:cxn ang="0">
                  <a:pos x="331" y="109"/>
                </a:cxn>
                <a:cxn ang="0">
                  <a:pos x="339" y="118"/>
                </a:cxn>
                <a:cxn ang="0">
                  <a:pos x="348" y="141"/>
                </a:cxn>
                <a:cxn ang="0">
                  <a:pos x="354" y="156"/>
                </a:cxn>
                <a:cxn ang="0">
                  <a:pos x="354" y="171"/>
                </a:cxn>
                <a:cxn ang="0">
                  <a:pos x="346" y="185"/>
                </a:cxn>
                <a:cxn ang="0">
                  <a:pos x="354" y="208"/>
                </a:cxn>
                <a:cxn ang="0">
                  <a:pos x="349" y="226"/>
                </a:cxn>
                <a:cxn ang="0">
                  <a:pos x="361" y="228"/>
                </a:cxn>
                <a:cxn ang="0">
                  <a:pos x="361" y="244"/>
                </a:cxn>
                <a:cxn ang="0">
                  <a:pos x="351" y="250"/>
                </a:cxn>
                <a:cxn ang="0">
                  <a:pos x="336" y="253"/>
                </a:cxn>
                <a:cxn ang="0">
                  <a:pos x="312" y="251"/>
                </a:cxn>
                <a:cxn ang="0">
                  <a:pos x="300" y="251"/>
                </a:cxn>
                <a:cxn ang="0">
                  <a:pos x="290" y="256"/>
                </a:cxn>
                <a:cxn ang="0">
                  <a:pos x="281" y="239"/>
                </a:cxn>
                <a:cxn ang="0">
                  <a:pos x="263" y="245"/>
                </a:cxn>
                <a:cxn ang="0">
                  <a:pos x="253" y="248"/>
                </a:cxn>
                <a:cxn ang="0">
                  <a:pos x="223" y="259"/>
                </a:cxn>
                <a:cxn ang="0">
                  <a:pos x="217" y="272"/>
                </a:cxn>
                <a:cxn ang="0">
                  <a:pos x="199" y="265"/>
                </a:cxn>
                <a:cxn ang="0">
                  <a:pos x="184" y="248"/>
                </a:cxn>
                <a:cxn ang="0">
                  <a:pos x="168" y="245"/>
                </a:cxn>
                <a:cxn ang="0">
                  <a:pos x="149" y="231"/>
                </a:cxn>
                <a:cxn ang="0">
                  <a:pos x="116" y="219"/>
                </a:cxn>
                <a:cxn ang="0">
                  <a:pos x="101" y="211"/>
                </a:cxn>
                <a:cxn ang="0">
                  <a:pos x="85" y="198"/>
                </a:cxn>
                <a:cxn ang="0">
                  <a:pos x="80" y="196"/>
                </a:cxn>
                <a:cxn ang="0">
                  <a:pos x="73" y="180"/>
                </a:cxn>
                <a:cxn ang="0">
                  <a:pos x="48" y="133"/>
                </a:cxn>
                <a:cxn ang="0">
                  <a:pos x="37" y="122"/>
                </a:cxn>
                <a:cxn ang="0">
                  <a:pos x="2" y="86"/>
                </a:cxn>
                <a:cxn ang="0">
                  <a:pos x="6" y="64"/>
                </a:cxn>
                <a:cxn ang="0">
                  <a:pos x="15" y="51"/>
                </a:cxn>
                <a:cxn ang="0">
                  <a:pos x="27" y="27"/>
                </a:cxn>
                <a:cxn ang="0">
                  <a:pos x="40" y="20"/>
                </a:cxn>
                <a:cxn ang="0">
                  <a:pos x="64" y="43"/>
                </a:cxn>
                <a:cxn ang="0">
                  <a:pos x="85" y="51"/>
                </a:cxn>
                <a:cxn ang="0">
                  <a:pos x="98" y="66"/>
                </a:cxn>
                <a:cxn ang="0">
                  <a:pos x="122" y="69"/>
                </a:cxn>
                <a:cxn ang="0">
                  <a:pos x="138" y="72"/>
                </a:cxn>
                <a:cxn ang="0">
                  <a:pos x="147" y="61"/>
                </a:cxn>
                <a:cxn ang="0">
                  <a:pos x="144" y="54"/>
                </a:cxn>
                <a:cxn ang="0">
                  <a:pos x="138" y="34"/>
                </a:cxn>
                <a:cxn ang="0">
                  <a:pos x="141" y="21"/>
                </a:cxn>
                <a:cxn ang="0">
                  <a:pos x="159" y="30"/>
                </a:cxn>
                <a:cxn ang="0">
                  <a:pos x="158" y="48"/>
                </a:cxn>
                <a:cxn ang="0">
                  <a:pos x="183" y="37"/>
                </a:cxn>
                <a:cxn ang="0">
                  <a:pos x="178" y="18"/>
                </a:cxn>
                <a:cxn ang="0">
                  <a:pos x="196" y="18"/>
                </a:cxn>
                <a:cxn ang="0">
                  <a:pos x="199" y="8"/>
                </a:cxn>
              </a:cxnLst>
              <a:rect l="0" t="0" r="r" b="b"/>
              <a:pathLst>
                <a:path w="372" h="272">
                  <a:moveTo>
                    <a:pt x="204" y="2"/>
                  </a:moveTo>
                  <a:lnTo>
                    <a:pt x="210" y="5"/>
                  </a:lnTo>
                  <a:lnTo>
                    <a:pt x="211" y="6"/>
                  </a:lnTo>
                  <a:lnTo>
                    <a:pt x="216" y="11"/>
                  </a:lnTo>
                  <a:lnTo>
                    <a:pt x="220" y="14"/>
                  </a:lnTo>
                  <a:lnTo>
                    <a:pt x="220" y="15"/>
                  </a:lnTo>
                  <a:lnTo>
                    <a:pt x="223" y="17"/>
                  </a:lnTo>
                  <a:lnTo>
                    <a:pt x="230" y="18"/>
                  </a:lnTo>
                  <a:lnTo>
                    <a:pt x="232" y="18"/>
                  </a:lnTo>
                  <a:lnTo>
                    <a:pt x="239" y="21"/>
                  </a:lnTo>
                  <a:lnTo>
                    <a:pt x="242" y="23"/>
                  </a:lnTo>
                  <a:lnTo>
                    <a:pt x="247" y="23"/>
                  </a:lnTo>
                  <a:lnTo>
                    <a:pt x="248" y="24"/>
                  </a:lnTo>
                  <a:lnTo>
                    <a:pt x="253" y="24"/>
                  </a:lnTo>
                  <a:lnTo>
                    <a:pt x="254" y="27"/>
                  </a:lnTo>
                  <a:lnTo>
                    <a:pt x="262" y="27"/>
                  </a:lnTo>
                  <a:lnTo>
                    <a:pt x="266" y="21"/>
                  </a:lnTo>
                  <a:lnTo>
                    <a:pt x="271" y="23"/>
                  </a:lnTo>
                  <a:lnTo>
                    <a:pt x="272" y="23"/>
                  </a:lnTo>
                  <a:lnTo>
                    <a:pt x="272" y="24"/>
                  </a:lnTo>
                  <a:lnTo>
                    <a:pt x="274" y="26"/>
                  </a:lnTo>
                  <a:lnTo>
                    <a:pt x="277" y="28"/>
                  </a:lnTo>
                  <a:lnTo>
                    <a:pt x="282" y="24"/>
                  </a:lnTo>
                  <a:lnTo>
                    <a:pt x="282" y="26"/>
                  </a:lnTo>
                  <a:lnTo>
                    <a:pt x="284" y="27"/>
                  </a:lnTo>
                  <a:lnTo>
                    <a:pt x="282" y="27"/>
                  </a:lnTo>
                  <a:lnTo>
                    <a:pt x="285" y="28"/>
                  </a:lnTo>
                  <a:lnTo>
                    <a:pt x="285" y="30"/>
                  </a:lnTo>
                  <a:lnTo>
                    <a:pt x="288" y="31"/>
                  </a:lnTo>
                  <a:lnTo>
                    <a:pt x="290" y="33"/>
                  </a:lnTo>
                  <a:lnTo>
                    <a:pt x="290" y="36"/>
                  </a:lnTo>
                  <a:lnTo>
                    <a:pt x="290" y="39"/>
                  </a:lnTo>
                  <a:lnTo>
                    <a:pt x="293" y="37"/>
                  </a:lnTo>
                  <a:lnTo>
                    <a:pt x="294" y="39"/>
                  </a:lnTo>
                  <a:lnTo>
                    <a:pt x="293" y="42"/>
                  </a:lnTo>
                  <a:lnTo>
                    <a:pt x="294" y="43"/>
                  </a:lnTo>
                  <a:lnTo>
                    <a:pt x="296" y="42"/>
                  </a:lnTo>
                  <a:lnTo>
                    <a:pt x="296" y="40"/>
                  </a:lnTo>
                  <a:lnTo>
                    <a:pt x="297" y="40"/>
                  </a:lnTo>
                  <a:lnTo>
                    <a:pt x="299" y="43"/>
                  </a:lnTo>
                  <a:lnTo>
                    <a:pt x="297" y="43"/>
                  </a:lnTo>
                  <a:lnTo>
                    <a:pt x="297" y="45"/>
                  </a:lnTo>
                  <a:lnTo>
                    <a:pt x="294" y="45"/>
                  </a:lnTo>
                  <a:lnTo>
                    <a:pt x="296" y="46"/>
                  </a:lnTo>
                  <a:lnTo>
                    <a:pt x="300" y="45"/>
                  </a:lnTo>
                  <a:lnTo>
                    <a:pt x="302" y="45"/>
                  </a:lnTo>
                  <a:lnTo>
                    <a:pt x="302" y="46"/>
                  </a:lnTo>
                  <a:lnTo>
                    <a:pt x="299" y="49"/>
                  </a:lnTo>
                  <a:lnTo>
                    <a:pt x="302" y="48"/>
                  </a:lnTo>
                  <a:lnTo>
                    <a:pt x="303" y="49"/>
                  </a:lnTo>
                  <a:lnTo>
                    <a:pt x="302" y="51"/>
                  </a:lnTo>
                  <a:lnTo>
                    <a:pt x="303" y="51"/>
                  </a:lnTo>
                  <a:lnTo>
                    <a:pt x="305" y="49"/>
                  </a:lnTo>
                  <a:lnTo>
                    <a:pt x="306" y="52"/>
                  </a:lnTo>
                  <a:lnTo>
                    <a:pt x="308" y="54"/>
                  </a:lnTo>
                  <a:lnTo>
                    <a:pt x="311" y="54"/>
                  </a:lnTo>
                  <a:lnTo>
                    <a:pt x="309" y="57"/>
                  </a:lnTo>
                  <a:lnTo>
                    <a:pt x="308" y="58"/>
                  </a:lnTo>
                  <a:lnTo>
                    <a:pt x="309" y="60"/>
                  </a:lnTo>
                  <a:lnTo>
                    <a:pt x="306" y="67"/>
                  </a:lnTo>
                  <a:lnTo>
                    <a:pt x="309" y="67"/>
                  </a:lnTo>
                  <a:lnTo>
                    <a:pt x="312" y="72"/>
                  </a:lnTo>
                  <a:lnTo>
                    <a:pt x="315" y="75"/>
                  </a:lnTo>
                  <a:lnTo>
                    <a:pt x="317" y="80"/>
                  </a:lnTo>
                  <a:lnTo>
                    <a:pt x="321" y="83"/>
                  </a:lnTo>
                  <a:lnTo>
                    <a:pt x="327" y="85"/>
                  </a:lnTo>
                  <a:lnTo>
                    <a:pt x="329" y="86"/>
                  </a:lnTo>
                  <a:lnTo>
                    <a:pt x="333" y="86"/>
                  </a:lnTo>
                  <a:lnTo>
                    <a:pt x="334" y="89"/>
                  </a:lnTo>
                  <a:lnTo>
                    <a:pt x="334" y="91"/>
                  </a:lnTo>
                  <a:lnTo>
                    <a:pt x="333" y="94"/>
                  </a:lnTo>
                  <a:lnTo>
                    <a:pt x="330" y="97"/>
                  </a:lnTo>
                  <a:lnTo>
                    <a:pt x="330" y="100"/>
                  </a:lnTo>
                  <a:lnTo>
                    <a:pt x="329" y="101"/>
                  </a:lnTo>
                  <a:lnTo>
                    <a:pt x="329" y="106"/>
                  </a:lnTo>
                  <a:lnTo>
                    <a:pt x="331" y="106"/>
                  </a:lnTo>
                  <a:lnTo>
                    <a:pt x="331" y="109"/>
                  </a:lnTo>
                  <a:lnTo>
                    <a:pt x="333" y="112"/>
                  </a:lnTo>
                  <a:lnTo>
                    <a:pt x="336" y="110"/>
                  </a:lnTo>
                  <a:lnTo>
                    <a:pt x="337" y="115"/>
                  </a:lnTo>
                  <a:lnTo>
                    <a:pt x="334" y="116"/>
                  </a:lnTo>
                  <a:lnTo>
                    <a:pt x="336" y="116"/>
                  </a:lnTo>
                  <a:lnTo>
                    <a:pt x="337" y="118"/>
                  </a:lnTo>
                  <a:lnTo>
                    <a:pt x="339" y="118"/>
                  </a:lnTo>
                  <a:lnTo>
                    <a:pt x="339" y="119"/>
                  </a:lnTo>
                  <a:lnTo>
                    <a:pt x="340" y="119"/>
                  </a:lnTo>
                  <a:lnTo>
                    <a:pt x="346" y="128"/>
                  </a:lnTo>
                  <a:lnTo>
                    <a:pt x="340" y="131"/>
                  </a:lnTo>
                  <a:lnTo>
                    <a:pt x="342" y="135"/>
                  </a:lnTo>
                  <a:lnTo>
                    <a:pt x="346" y="138"/>
                  </a:lnTo>
                  <a:lnTo>
                    <a:pt x="348" y="141"/>
                  </a:lnTo>
                  <a:lnTo>
                    <a:pt x="348" y="143"/>
                  </a:lnTo>
                  <a:lnTo>
                    <a:pt x="346" y="146"/>
                  </a:lnTo>
                  <a:lnTo>
                    <a:pt x="345" y="149"/>
                  </a:lnTo>
                  <a:lnTo>
                    <a:pt x="345" y="150"/>
                  </a:lnTo>
                  <a:lnTo>
                    <a:pt x="352" y="150"/>
                  </a:lnTo>
                  <a:lnTo>
                    <a:pt x="354" y="153"/>
                  </a:lnTo>
                  <a:lnTo>
                    <a:pt x="354" y="156"/>
                  </a:lnTo>
                  <a:lnTo>
                    <a:pt x="352" y="158"/>
                  </a:lnTo>
                  <a:lnTo>
                    <a:pt x="352" y="159"/>
                  </a:lnTo>
                  <a:lnTo>
                    <a:pt x="354" y="162"/>
                  </a:lnTo>
                  <a:lnTo>
                    <a:pt x="354" y="164"/>
                  </a:lnTo>
                  <a:lnTo>
                    <a:pt x="355" y="165"/>
                  </a:lnTo>
                  <a:lnTo>
                    <a:pt x="352" y="170"/>
                  </a:lnTo>
                  <a:lnTo>
                    <a:pt x="354" y="171"/>
                  </a:lnTo>
                  <a:lnTo>
                    <a:pt x="352" y="173"/>
                  </a:lnTo>
                  <a:lnTo>
                    <a:pt x="354" y="174"/>
                  </a:lnTo>
                  <a:lnTo>
                    <a:pt x="355" y="173"/>
                  </a:lnTo>
                  <a:lnTo>
                    <a:pt x="357" y="179"/>
                  </a:lnTo>
                  <a:lnTo>
                    <a:pt x="355" y="183"/>
                  </a:lnTo>
                  <a:lnTo>
                    <a:pt x="352" y="183"/>
                  </a:lnTo>
                  <a:lnTo>
                    <a:pt x="346" y="185"/>
                  </a:lnTo>
                  <a:lnTo>
                    <a:pt x="346" y="187"/>
                  </a:lnTo>
                  <a:lnTo>
                    <a:pt x="345" y="189"/>
                  </a:lnTo>
                  <a:lnTo>
                    <a:pt x="345" y="190"/>
                  </a:lnTo>
                  <a:lnTo>
                    <a:pt x="351" y="195"/>
                  </a:lnTo>
                  <a:lnTo>
                    <a:pt x="349" y="202"/>
                  </a:lnTo>
                  <a:lnTo>
                    <a:pt x="354" y="204"/>
                  </a:lnTo>
                  <a:lnTo>
                    <a:pt x="354" y="208"/>
                  </a:lnTo>
                  <a:lnTo>
                    <a:pt x="355" y="210"/>
                  </a:lnTo>
                  <a:lnTo>
                    <a:pt x="355" y="213"/>
                  </a:lnTo>
                  <a:lnTo>
                    <a:pt x="352" y="211"/>
                  </a:lnTo>
                  <a:lnTo>
                    <a:pt x="354" y="216"/>
                  </a:lnTo>
                  <a:lnTo>
                    <a:pt x="349" y="217"/>
                  </a:lnTo>
                  <a:lnTo>
                    <a:pt x="348" y="225"/>
                  </a:lnTo>
                  <a:lnTo>
                    <a:pt x="349" y="226"/>
                  </a:lnTo>
                  <a:lnTo>
                    <a:pt x="351" y="228"/>
                  </a:lnTo>
                  <a:lnTo>
                    <a:pt x="348" y="229"/>
                  </a:lnTo>
                  <a:lnTo>
                    <a:pt x="352" y="231"/>
                  </a:lnTo>
                  <a:lnTo>
                    <a:pt x="354" y="229"/>
                  </a:lnTo>
                  <a:lnTo>
                    <a:pt x="355" y="225"/>
                  </a:lnTo>
                  <a:lnTo>
                    <a:pt x="357" y="225"/>
                  </a:lnTo>
                  <a:lnTo>
                    <a:pt x="361" y="228"/>
                  </a:lnTo>
                  <a:lnTo>
                    <a:pt x="364" y="229"/>
                  </a:lnTo>
                  <a:lnTo>
                    <a:pt x="366" y="231"/>
                  </a:lnTo>
                  <a:lnTo>
                    <a:pt x="369" y="231"/>
                  </a:lnTo>
                  <a:lnTo>
                    <a:pt x="372" y="234"/>
                  </a:lnTo>
                  <a:lnTo>
                    <a:pt x="370" y="237"/>
                  </a:lnTo>
                  <a:lnTo>
                    <a:pt x="367" y="242"/>
                  </a:lnTo>
                  <a:lnTo>
                    <a:pt x="361" y="244"/>
                  </a:lnTo>
                  <a:lnTo>
                    <a:pt x="358" y="242"/>
                  </a:lnTo>
                  <a:lnTo>
                    <a:pt x="357" y="244"/>
                  </a:lnTo>
                  <a:lnTo>
                    <a:pt x="357" y="245"/>
                  </a:lnTo>
                  <a:lnTo>
                    <a:pt x="357" y="247"/>
                  </a:lnTo>
                  <a:lnTo>
                    <a:pt x="355" y="247"/>
                  </a:lnTo>
                  <a:lnTo>
                    <a:pt x="352" y="250"/>
                  </a:lnTo>
                  <a:lnTo>
                    <a:pt x="351" y="250"/>
                  </a:lnTo>
                  <a:lnTo>
                    <a:pt x="349" y="250"/>
                  </a:lnTo>
                  <a:lnTo>
                    <a:pt x="348" y="251"/>
                  </a:lnTo>
                  <a:lnTo>
                    <a:pt x="348" y="254"/>
                  </a:lnTo>
                  <a:lnTo>
                    <a:pt x="346" y="256"/>
                  </a:lnTo>
                  <a:lnTo>
                    <a:pt x="345" y="257"/>
                  </a:lnTo>
                  <a:lnTo>
                    <a:pt x="342" y="257"/>
                  </a:lnTo>
                  <a:lnTo>
                    <a:pt x="336" y="253"/>
                  </a:lnTo>
                  <a:lnTo>
                    <a:pt x="333" y="256"/>
                  </a:lnTo>
                  <a:lnTo>
                    <a:pt x="330" y="257"/>
                  </a:lnTo>
                  <a:lnTo>
                    <a:pt x="327" y="257"/>
                  </a:lnTo>
                  <a:lnTo>
                    <a:pt x="324" y="256"/>
                  </a:lnTo>
                  <a:lnTo>
                    <a:pt x="318" y="256"/>
                  </a:lnTo>
                  <a:lnTo>
                    <a:pt x="312" y="253"/>
                  </a:lnTo>
                  <a:lnTo>
                    <a:pt x="312" y="251"/>
                  </a:lnTo>
                  <a:lnTo>
                    <a:pt x="314" y="248"/>
                  </a:lnTo>
                  <a:lnTo>
                    <a:pt x="312" y="247"/>
                  </a:lnTo>
                  <a:lnTo>
                    <a:pt x="309" y="248"/>
                  </a:lnTo>
                  <a:lnTo>
                    <a:pt x="308" y="248"/>
                  </a:lnTo>
                  <a:lnTo>
                    <a:pt x="305" y="247"/>
                  </a:lnTo>
                  <a:lnTo>
                    <a:pt x="303" y="248"/>
                  </a:lnTo>
                  <a:lnTo>
                    <a:pt x="300" y="251"/>
                  </a:lnTo>
                  <a:lnTo>
                    <a:pt x="300" y="253"/>
                  </a:lnTo>
                  <a:lnTo>
                    <a:pt x="300" y="254"/>
                  </a:lnTo>
                  <a:lnTo>
                    <a:pt x="299" y="254"/>
                  </a:lnTo>
                  <a:lnTo>
                    <a:pt x="299" y="253"/>
                  </a:lnTo>
                  <a:lnTo>
                    <a:pt x="297" y="251"/>
                  </a:lnTo>
                  <a:lnTo>
                    <a:pt x="291" y="253"/>
                  </a:lnTo>
                  <a:lnTo>
                    <a:pt x="290" y="256"/>
                  </a:lnTo>
                  <a:lnTo>
                    <a:pt x="287" y="256"/>
                  </a:lnTo>
                  <a:lnTo>
                    <a:pt x="284" y="256"/>
                  </a:lnTo>
                  <a:lnTo>
                    <a:pt x="281" y="256"/>
                  </a:lnTo>
                  <a:lnTo>
                    <a:pt x="274" y="254"/>
                  </a:lnTo>
                  <a:lnTo>
                    <a:pt x="279" y="247"/>
                  </a:lnTo>
                  <a:lnTo>
                    <a:pt x="282" y="238"/>
                  </a:lnTo>
                  <a:lnTo>
                    <a:pt x="281" y="239"/>
                  </a:lnTo>
                  <a:lnTo>
                    <a:pt x="278" y="239"/>
                  </a:lnTo>
                  <a:lnTo>
                    <a:pt x="278" y="241"/>
                  </a:lnTo>
                  <a:lnTo>
                    <a:pt x="274" y="241"/>
                  </a:lnTo>
                  <a:lnTo>
                    <a:pt x="272" y="244"/>
                  </a:lnTo>
                  <a:lnTo>
                    <a:pt x="268" y="245"/>
                  </a:lnTo>
                  <a:lnTo>
                    <a:pt x="266" y="244"/>
                  </a:lnTo>
                  <a:lnTo>
                    <a:pt x="263" y="245"/>
                  </a:lnTo>
                  <a:lnTo>
                    <a:pt x="263" y="244"/>
                  </a:lnTo>
                  <a:lnTo>
                    <a:pt x="262" y="244"/>
                  </a:lnTo>
                  <a:lnTo>
                    <a:pt x="260" y="245"/>
                  </a:lnTo>
                  <a:lnTo>
                    <a:pt x="259" y="245"/>
                  </a:lnTo>
                  <a:lnTo>
                    <a:pt x="254" y="247"/>
                  </a:lnTo>
                  <a:lnTo>
                    <a:pt x="253" y="245"/>
                  </a:lnTo>
                  <a:lnTo>
                    <a:pt x="253" y="248"/>
                  </a:lnTo>
                  <a:lnTo>
                    <a:pt x="239" y="260"/>
                  </a:lnTo>
                  <a:lnTo>
                    <a:pt x="236" y="262"/>
                  </a:lnTo>
                  <a:lnTo>
                    <a:pt x="233" y="260"/>
                  </a:lnTo>
                  <a:lnTo>
                    <a:pt x="233" y="259"/>
                  </a:lnTo>
                  <a:lnTo>
                    <a:pt x="230" y="259"/>
                  </a:lnTo>
                  <a:lnTo>
                    <a:pt x="227" y="257"/>
                  </a:lnTo>
                  <a:lnTo>
                    <a:pt x="223" y="259"/>
                  </a:lnTo>
                  <a:lnTo>
                    <a:pt x="220" y="260"/>
                  </a:lnTo>
                  <a:lnTo>
                    <a:pt x="219" y="260"/>
                  </a:lnTo>
                  <a:lnTo>
                    <a:pt x="219" y="263"/>
                  </a:lnTo>
                  <a:lnTo>
                    <a:pt x="217" y="265"/>
                  </a:lnTo>
                  <a:lnTo>
                    <a:pt x="217" y="268"/>
                  </a:lnTo>
                  <a:lnTo>
                    <a:pt x="219" y="272"/>
                  </a:lnTo>
                  <a:lnTo>
                    <a:pt x="217" y="272"/>
                  </a:lnTo>
                  <a:lnTo>
                    <a:pt x="204" y="262"/>
                  </a:lnTo>
                  <a:lnTo>
                    <a:pt x="199" y="257"/>
                  </a:lnTo>
                  <a:lnTo>
                    <a:pt x="196" y="259"/>
                  </a:lnTo>
                  <a:lnTo>
                    <a:pt x="196" y="260"/>
                  </a:lnTo>
                  <a:lnTo>
                    <a:pt x="196" y="262"/>
                  </a:lnTo>
                  <a:lnTo>
                    <a:pt x="199" y="263"/>
                  </a:lnTo>
                  <a:lnTo>
                    <a:pt x="199" y="265"/>
                  </a:lnTo>
                  <a:lnTo>
                    <a:pt x="198" y="265"/>
                  </a:lnTo>
                  <a:lnTo>
                    <a:pt x="195" y="262"/>
                  </a:lnTo>
                  <a:lnTo>
                    <a:pt x="193" y="256"/>
                  </a:lnTo>
                  <a:lnTo>
                    <a:pt x="192" y="253"/>
                  </a:lnTo>
                  <a:lnTo>
                    <a:pt x="189" y="251"/>
                  </a:lnTo>
                  <a:lnTo>
                    <a:pt x="187" y="250"/>
                  </a:lnTo>
                  <a:lnTo>
                    <a:pt x="184" y="248"/>
                  </a:lnTo>
                  <a:lnTo>
                    <a:pt x="181" y="247"/>
                  </a:lnTo>
                  <a:lnTo>
                    <a:pt x="178" y="247"/>
                  </a:lnTo>
                  <a:lnTo>
                    <a:pt x="177" y="247"/>
                  </a:lnTo>
                  <a:lnTo>
                    <a:pt x="174" y="248"/>
                  </a:lnTo>
                  <a:lnTo>
                    <a:pt x="173" y="247"/>
                  </a:lnTo>
                  <a:lnTo>
                    <a:pt x="170" y="245"/>
                  </a:lnTo>
                  <a:lnTo>
                    <a:pt x="168" y="245"/>
                  </a:lnTo>
                  <a:lnTo>
                    <a:pt x="164" y="247"/>
                  </a:lnTo>
                  <a:lnTo>
                    <a:pt x="161" y="247"/>
                  </a:lnTo>
                  <a:lnTo>
                    <a:pt x="158" y="247"/>
                  </a:lnTo>
                  <a:lnTo>
                    <a:pt x="156" y="245"/>
                  </a:lnTo>
                  <a:lnTo>
                    <a:pt x="155" y="238"/>
                  </a:lnTo>
                  <a:lnTo>
                    <a:pt x="150" y="235"/>
                  </a:lnTo>
                  <a:lnTo>
                    <a:pt x="149" y="231"/>
                  </a:lnTo>
                  <a:lnTo>
                    <a:pt x="143" y="226"/>
                  </a:lnTo>
                  <a:lnTo>
                    <a:pt x="137" y="226"/>
                  </a:lnTo>
                  <a:lnTo>
                    <a:pt x="132" y="226"/>
                  </a:lnTo>
                  <a:lnTo>
                    <a:pt x="122" y="225"/>
                  </a:lnTo>
                  <a:lnTo>
                    <a:pt x="115" y="220"/>
                  </a:lnTo>
                  <a:lnTo>
                    <a:pt x="115" y="219"/>
                  </a:lnTo>
                  <a:lnTo>
                    <a:pt x="116" y="219"/>
                  </a:lnTo>
                  <a:lnTo>
                    <a:pt x="116" y="216"/>
                  </a:lnTo>
                  <a:lnTo>
                    <a:pt x="115" y="217"/>
                  </a:lnTo>
                  <a:lnTo>
                    <a:pt x="113" y="217"/>
                  </a:lnTo>
                  <a:lnTo>
                    <a:pt x="110" y="217"/>
                  </a:lnTo>
                  <a:lnTo>
                    <a:pt x="106" y="214"/>
                  </a:lnTo>
                  <a:lnTo>
                    <a:pt x="103" y="211"/>
                  </a:lnTo>
                  <a:lnTo>
                    <a:pt x="101" y="211"/>
                  </a:lnTo>
                  <a:lnTo>
                    <a:pt x="100" y="210"/>
                  </a:lnTo>
                  <a:lnTo>
                    <a:pt x="100" y="208"/>
                  </a:lnTo>
                  <a:lnTo>
                    <a:pt x="97" y="208"/>
                  </a:lnTo>
                  <a:lnTo>
                    <a:pt x="95" y="207"/>
                  </a:lnTo>
                  <a:lnTo>
                    <a:pt x="91" y="205"/>
                  </a:lnTo>
                  <a:lnTo>
                    <a:pt x="86" y="199"/>
                  </a:lnTo>
                  <a:lnTo>
                    <a:pt x="85" y="198"/>
                  </a:lnTo>
                  <a:lnTo>
                    <a:pt x="82" y="198"/>
                  </a:lnTo>
                  <a:lnTo>
                    <a:pt x="82" y="196"/>
                  </a:lnTo>
                  <a:lnTo>
                    <a:pt x="82" y="195"/>
                  </a:lnTo>
                  <a:lnTo>
                    <a:pt x="80" y="189"/>
                  </a:lnTo>
                  <a:lnTo>
                    <a:pt x="80" y="190"/>
                  </a:lnTo>
                  <a:lnTo>
                    <a:pt x="82" y="193"/>
                  </a:lnTo>
                  <a:lnTo>
                    <a:pt x="80" y="196"/>
                  </a:lnTo>
                  <a:lnTo>
                    <a:pt x="80" y="199"/>
                  </a:lnTo>
                  <a:lnTo>
                    <a:pt x="79" y="199"/>
                  </a:lnTo>
                  <a:lnTo>
                    <a:pt x="77" y="196"/>
                  </a:lnTo>
                  <a:lnTo>
                    <a:pt x="74" y="192"/>
                  </a:lnTo>
                  <a:lnTo>
                    <a:pt x="74" y="189"/>
                  </a:lnTo>
                  <a:lnTo>
                    <a:pt x="73" y="185"/>
                  </a:lnTo>
                  <a:lnTo>
                    <a:pt x="73" y="180"/>
                  </a:lnTo>
                  <a:lnTo>
                    <a:pt x="69" y="167"/>
                  </a:lnTo>
                  <a:lnTo>
                    <a:pt x="66" y="159"/>
                  </a:lnTo>
                  <a:lnTo>
                    <a:pt x="63" y="153"/>
                  </a:lnTo>
                  <a:lnTo>
                    <a:pt x="58" y="147"/>
                  </a:lnTo>
                  <a:lnTo>
                    <a:pt x="54" y="143"/>
                  </a:lnTo>
                  <a:lnTo>
                    <a:pt x="51" y="135"/>
                  </a:lnTo>
                  <a:lnTo>
                    <a:pt x="48" y="133"/>
                  </a:lnTo>
                  <a:lnTo>
                    <a:pt x="46" y="131"/>
                  </a:lnTo>
                  <a:lnTo>
                    <a:pt x="45" y="133"/>
                  </a:lnTo>
                  <a:lnTo>
                    <a:pt x="43" y="131"/>
                  </a:lnTo>
                  <a:lnTo>
                    <a:pt x="42" y="131"/>
                  </a:lnTo>
                  <a:lnTo>
                    <a:pt x="40" y="128"/>
                  </a:lnTo>
                  <a:lnTo>
                    <a:pt x="39" y="125"/>
                  </a:lnTo>
                  <a:lnTo>
                    <a:pt x="37" y="122"/>
                  </a:lnTo>
                  <a:lnTo>
                    <a:pt x="22" y="104"/>
                  </a:lnTo>
                  <a:lnTo>
                    <a:pt x="14" y="100"/>
                  </a:lnTo>
                  <a:lnTo>
                    <a:pt x="11" y="97"/>
                  </a:lnTo>
                  <a:lnTo>
                    <a:pt x="8" y="95"/>
                  </a:lnTo>
                  <a:lnTo>
                    <a:pt x="3" y="91"/>
                  </a:lnTo>
                  <a:lnTo>
                    <a:pt x="2" y="89"/>
                  </a:lnTo>
                  <a:lnTo>
                    <a:pt x="2" y="86"/>
                  </a:lnTo>
                  <a:lnTo>
                    <a:pt x="2" y="82"/>
                  </a:lnTo>
                  <a:lnTo>
                    <a:pt x="0" y="72"/>
                  </a:lnTo>
                  <a:lnTo>
                    <a:pt x="0" y="67"/>
                  </a:lnTo>
                  <a:lnTo>
                    <a:pt x="0" y="66"/>
                  </a:lnTo>
                  <a:lnTo>
                    <a:pt x="2" y="66"/>
                  </a:lnTo>
                  <a:lnTo>
                    <a:pt x="5" y="66"/>
                  </a:lnTo>
                  <a:lnTo>
                    <a:pt x="6" y="64"/>
                  </a:lnTo>
                  <a:lnTo>
                    <a:pt x="8" y="66"/>
                  </a:lnTo>
                  <a:lnTo>
                    <a:pt x="8" y="64"/>
                  </a:lnTo>
                  <a:lnTo>
                    <a:pt x="8" y="63"/>
                  </a:lnTo>
                  <a:lnTo>
                    <a:pt x="6" y="61"/>
                  </a:lnTo>
                  <a:lnTo>
                    <a:pt x="8" y="60"/>
                  </a:lnTo>
                  <a:lnTo>
                    <a:pt x="11" y="55"/>
                  </a:lnTo>
                  <a:lnTo>
                    <a:pt x="15" y="51"/>
                  </a:lnTo>
                  <a:lnTo>
                    <a:pt x="18" y="49"/>
                  </a:lnTo>
                  <a:lnTo>
                    <a:pt x="21" y="49"/>
                  </a:lnTo>
                  <a:lnTo>
                    <a:pt x="22" y="48"/>
                  </a:lnTo>
                  <a:lnTo>
                    <a:pt x="25" y="45"/>
                  </a:lnTo>
                  <a:lnTo>
                    <a:pt x="25" y="33"/>
                  </a:lnTo>
                  <a:lnTo>
                    <a:pt x="25" y="30"/>
                  </a:lnTo>
                  <a:lnTo>
                    <a:pt x="27" y="27"/>
                  </a:lnTo>
                  <a:lnTo>
                    <a:pt x="28" y="24"/>
                  </a:lnTo>
                  <a:lnTo>
                    <a:pt x="30" y="24"/>
                  </a:lnTo>
                  <a:lnTo>
                    <a:pt x="33" y="23"/>
                  </a:lnTo>
                  <a:lnTo>
                    <a:pt x="34" y="23"/>
                  </a:lnTo>
                  <a:lnTo>
                    <a:pt x="36" y="21"/>
                  </a:lnTo>
                  <a:lnTo>
                    <a:pt x="37" y="20"/>
                  </a:lnTo>
                  <a:lnTo>
                    <a:pt x="40" y="20"/>
                  </a:lnTo>
                  <a:lnTo>
                    <a:pt x="43" y="23"/>
                  </a:lnTo>
                  <a:lnTo>
                    <a:pt x="48" y="30"/>
                  </a:lnTo>
                  <a:lnTo>
                    <a:pt x="54" y="31"/>
                  </a:lnTo>
                  <a:lnTo>
                    <a:pt x="54" y="37"/>
                  </a:lnTo>
                  <a:lnTo>
                    <a:pt x="60" y="42"/>
                  </a:lnTo>
                  <a:lnTo>
                    <a:pt x="63" y="42"/>
                  </a:lnTo>
                  <a:lnTo>
                    <a:pt x="64" y="43"/>
                  </a:lnTo>
                  <a:lnTo>
                    <a:pt x="70" y="43"/>
                  </a:lnTo>
                  <a:lnTo>
                    <a:pt x="74" y="43"/>
                  </a:lnTo>
                  <a:lnTo>
                    <a:pt x="76" y="45"/>
                  </a:lnTo>
                  <a:lnTo>
                    <a:pt x="74" y="51"/>
                  </a:lnTo>
                  <a:lnTo>
                    <a:pt x="79" y="51"/>
                  </a:lnTo>
                  <a:lnTo>
                    <a:pt x="82" y="52"/>
                  </a:lnTo>
                  <a:lnTo>
                    <a:pt x="85" y="51"/>
                  </a:lnTo>
                  <a:lnTo>
                    <a:pt x="86" y="52"/>
                  </a:lnTo>
                  <a:lnTo>
                    <a:pt x="92" y="51"/>
                  </a:lnTo>
                  <a:lnTo>
                    <a:pt x="94" y="52"/>
                  </a:lnTo>
                  <a:lnTo>
                    <a:pt x="94" y="55"/>
                  </a:lnTo>
                  <a:lnTo>
                    <a:pt x="95" y="57"/>
                  </a:lnTo>
                  <a:lnTo>
                    <a:pt x="97" y="64"/>
                  </a:lnTo>
                  <a:lnTo>
                    <a:pt x="98" y="66"/>
                  </a:lnTo>
                  <a:lnTo>
                    <a:pt x="100" y="66"/>
                  </a:lnTo>
                  <a:lnTo>
                    <a:pt x="107" y="64"/>
                  </a:lnTo>
                  <a:lnTo>
                    <a:pt x="109" y="67"/>
                  </a:lnTo>
                  <a:lnTo>
                    <a:pt x="112" y="69"/>
                  </a:lnTo>
                  <a:lnTo>
                    <a:pt x="118" y="69"/>
                  </a:lnTo>
                  <a:lnTo>
                    <a:pt x="121" y="69"/>
                  </a:lnTo>
                  <a:lnTo>
                    <a:pt x="122" y="69"/>
                  </a:lnTo>
                  <a:lnTo>
                    <a:pt x="125" y="70"/>
                  </a:lnTo>
                  <a:lnTo>
                    <a:pt x="126" y="70"/>
                  </a:lnTo>
                  <a:lnTo>
                    <a:pt x="135" y="73"/>
                  </a:lnTo>
                  <a:lnTo>
                    <a:pt x="137" y="73"/>
                  </a:lnTo>
                  <a:lnTo>
                    <a:pt x="138" y="75"/>
                  </a:lnTo>
                  <a:lnTo>
                    <a:pt x="141" y="73"/>
                  </a:lnTo>
                  <a:lnTo>
                    <a:pt x="138" y="72"/>
                  </a:lnTo>
                  <a:lnTo>
                    <a:pt x="141" y="70"/>
                  </a:lnTo>
                  <a:lnTo>
                    <a:pt x="143" y="70"/>
                  </a:lnTo>
                  <a:lnTo>
                    <a:pt x="146" y="69"/>
                  </a:lnTo>
                  <a:lnTo>
                    <a:pt x="149" y="69"/>
                  </a:lnTo>
                  <a:lnTo>
                    <a:pt x="149" y="64"/>
                  </a:lnTo>
                  <a:lnTo>
                    <a:pt x="147" y="63"/>
                  </a:lnTo>
                  <a:lnTo>
                    <a:pt x="147" y="61"/>
                  </a:lnTo>
                  <a:lnTo>
                    <a:pt x="143" y="58"/>
                  </a:lnTo>
                  <a:lnTo>
                    <a:pt x="143" y="57"/>
                  </a:lnTo>
                  <a:lnTo>
                    <a:pt x="141" y="55"/>
                  </a:lnTo>
                  <a:lnTo>
                    <a:pt x="143" y="55"/>
                  </a:lnTo>
                  <a:lnTo>
                    <a:pt x="140" y="52"/>
                  </a:lnTo>
                  <a:lnTo>
                    <a:pt x="141" y="52"/>
                  </a:lnTo>
                  <a:lnTo>
                    <a:pt x="144" y="54"/>
                  </a:lnTo>
                  <a:lnTo>
                    <a:pt x="146" y="51"/>
                  </a:lnTo>
                  <a:lnTo>
                    <a:pt x="144" y="48"/>
                  </a:lnTo>
                  <a:lnTo>
                    <a:pt x="144" y="46"/>
                  </a:lnTo>
                  <a:lnTo>
                    <a:pt x="143" y="45"/>
                  </a:lnTo>
                  <a:lnTo>
                    <a:pt x="143" y="43"/>
                  </a:lnTo>
                  <a:lnTo>
                    <a:pt x="141" y="42"/>
                  </a:lnTo>
                  <a:lnTo>
                    <a:pt x="138" y="34"/>
                  </a:lnTo>
                  <a:lnTo>
                    <a:pt x="138" y="33"/>
                  </a:lnTo>
                  <a:lnTo>
                    <a:pt x="138" y="30"/>
                  </a:lnTo>
                  <a:lnTo>
                    <a:pt x="140" y="27"/>
                  </a:lnTo>
                  <a:lnTo>
                    <a:pt x="138" y="26"/>
                  </a:lnTo>
                  <a:lnTo>
                    <a:pt x="138" y="24"/>
                  </a:lnTo>
                  <a:lnTo>
                    <a:pt x="138" y="23"/>
                  </a:lnTo>
                  <a:lnTo>
                    <a:pt x="141" y="21"/>
                  </a:lnTo>
                  <a:lnTo>
                    <a:pt x="143" y="20"/>
                  </a:lnTo>
                  <a:lnTo>
                    <a:pt x="144" y="20"/>
                  </a:lnTo>
                  <a:lnTo>
                    <a:pt x="149" y="15"/>
                  </a:lnTo>
                  <a:lnTo>
                    <a:pt x="153" y="15"/>
                  </a:lnTo>
                  <a:lnTo>
                    <a:pt x="156" y="18"/>
                  </a:lnTo>
                  <a:lnTo>
                    <a:pt x="156" y="24"/>
                  </a:lnTo>
                  <a:lnTo>
                    <a:pt x="159" y="30"/>
                  </a:lnTo>
                  <a:lnTo>
                    <a:pt x="159" y="31"/>
                  </a:lnTo>
                  <a:lnTo>
                    <a:pt x="156" y="31"/>
                  </a:lnTo>
                  <a:lnTo>
                    <a:pt x="155" y="33"/>
                  </a:lnTo>
                  <a:lnTo>
                    <a:pt x="156" y="36"/>
                  </a:lnTo>
                  <a:lnTo>
                    <a:pt x="156" y="39"/>
                  </a:lnTo>
                  <a:lnTo>
                    <a:pt x="159" y="43"/>
                  </a:lnTo>
                  <a:lnTo>
                    <a:pt x="158" y="48"/>
                  </a:lnTo>
                  <a:lnTo>
                    <a:pt x="158" y="51"/>
                  </a:lnTo>
                  <a:lnTo>
                    <a:pt x="159" y="52"/>
                  </a:lnTo>
                  <a:lnTo>
                    <a:pt x="180" y="45"/>
                  </a:lnTo>
                  <a:lnTo>
                    <a:pt x="180" y="42"/>
                  </a:lnTo>
                  <a:lnTo>
                    <a:pt x="180" y="40"/>
                  </a:lnTo>
                  <a:lnTo>
                    <a:pt x="181" y="39"/>
                  </a:lnTo>
                  <a:lnTo>
                    <a:pt x="183" y="37"/>
                  </a:lnTo>
                  <a:lnTo>
                    <a:pt x="183" y="34"/>
                  </a:lnTo>
                  <a:lnTo>
                    <a:pt x="180" y="33"/>
                  </a:lnTo>
                  <a:lnTo>
                    <a:pt x="178" y="31"/>
                  </a:lnTo>
                  <a:lnTo>
                    <a:pt x="180" y="30"/>
                  </a:lnTo>
                  <a:lnTo>
                    <a:pt x="181" y="27"/>
                  </a:lnTo>
                  <a:lnTo>
                    <a:pt x="181" y="21"/>
                  </a:lnTo>
                  <a:lnTo>
                    <a:pt x="178" y="18"/>
                  </a:lnTo>
                  <a:lnTo>
                    <a:pt x="180" y="17"/>
                  </a:lnTo>
                  <a:lnTo>
                    <a:pt x="180" y="15"/>
                  </a:lnTo>
                  <a:lnTo>
                    <a:pt x="181" y="15"/>
                  </a:lnTo>
                  <a:lnTo>
                    <a:pt x="186" y="15"/>
                  </a:lnTo>
                  <a:lnTo>
                    <a:pt x="186" y="14"/>
                  </a:lnTo>
                  <a:lnTo>
                    <a:pt x="190" y="17"/>
                  </a:lnTo>
                  <a:lnTo>
                    <a:pt x="196" y="18"/>
                  </a:lnTo>
                  <a:lnTo>
                    <a:pt x="198" y="15"/>
                  </a:lnTo>
                  <a:lnTo>
                    <a:pt x="195" y="15"/>
                  </a:lnTo>
                  <a:lnTo>
                    <a:pt x="195" y="14"/>
                  </a:lnTo>
                  <a:lnTo>
                    <a:pt x="196" y="12"/>
                  </a:lnTo>
                  <a:lnTo>
                    <a:pt x="198" y="11"/>
                  </a:lnTo>
                  <a:lnTo>
                    <a:pt x="199" y="11"/>
                  </a:lnTo>
                  <a:lnTo>
                    <a:pt x="199" y="8"/>
                  </a:lnTo>
                  <a:lnTo>
                    <a:pt x="199" y="6"/>
                  </a:lnTo>
                  <a:lnTo>
                    <a:pt x="201" y="5"/>
                  </a:lnTo>
                  <a:lnTo>
                    <a:pt x="201" y="2"/>
                  </a:lnTo>
                  <a:lnTo>
                    <a:pt x="202" y="0"/>
                  </a:lnTo>
                  <a:lnTo>
                    <a:pt x="204" y="2"/>
                  </a:lnTo>
                  <a:close/>
                </a:path>
              </a:pathLst>
            </a:custGeom>
            <a:solidFill>
              <a:schemeClr val="bg1"/>
            </a:solidFill>
            <a:ln w="1588">
              <a:solidFill>
                <a:srgbClr val="000000"/>
              </a:solidFill>
              <a:prstDash val="solid"/>
              <a:round/>
              <a:headEnd/>
              <a:tailEnd/>
            </a:ln>
          </p:spPr>
          <p:txBody>
            <a:bodyPr/>
            <a:lstStyle/>
            <a:p>
              <a:endParaRPr lang="fr-FR"/>
            </a:p>
          </p:txBody>
        </p:sp>
        <p:sp>
          <p:nvSpPr>
            <p:cNvPr id="880662" name="Freeform 22"/>
            <p:cNvSpPr>
              <a:spLocks/>
            </p:cNvSpPr>
            <p:nvPr/>
          </p:nvSpPr>
          <p:spPr bwMode="auto">
            <a:xfrm>
              <a:off x="3169" y="2204"/>
              <a:ext cx="30" cy="36"/>
            </a:xfrm>
            <a:custGeom>
              <a:avLst/>
              <a:gdLst/>
              <a:ahLst/>
              <a:cxnLst>
                <a:cxn ang="0">
                  <a:pos x="34" y="43"/>
                </a:cxn>
                <a:cxn ang="0">
                  <a:pos x="32" y="41"/>
                </a:cxn>
                <a:cxn ang="0">
                  <a:pos x="29" y="32"/>
                </a:cxn>
                <a:cxn ang="0">
                  <a:pos x="25" y="26"/>
                </a:cxn>
                <a:cxn ang="0">
                  <a:pos x="23" y="23"/>
                </a:cxn>
                <a:cxn ang="0">
                  <a:pos x="19" y="22"/>
                </a:cxn>
                <a:cxn ang="0">
                  <a:pos x="16" y="20"/>
                </a:cxn>
                <a:cxn ang="0">
                  <a:pos x="14" y="20"/>
                </a:cxn>
                <a:cxn ang="0">
                  <a:pos x="11" y="22"/>
                </a:cxn>
                <a:cxn ang="0">
                  <a:pos x="10" y="22"/>
                </a:cxn>
                <a:cxn ang="0">
                  <a:pos x="7" y="19"/>
                </a:cxn>
                <a:cxn ang="0">
                  <a:pos x="1" y="13"/>
                </a:cxn>
                <a:cxn ang="0">
                  <a:pos x="1" y="11"/>
                </a:cxn>
                <a:cxn ang="0">
                  <a:pos x="2" y="8"/>
                </a:cxn>
                <a:cxn ang="0">
                  <a:pos x="2" y="7"/>
                </a:cxn>
                <a:cxn ang="0">
                  <a:pos x="1" y="3"/>
                </a:cxn>
                <a:cxn ang="0">
                  <a:pos x="0" y="0"/>
                </a:cxn>
                <a:cxn ang="0">
                  <a:pos x="1" y="0"/>
                </a:cxn>
                <a:cxn ang="0">
                  <a:pos x="4" y="0"/>
                </a:cxn>
                <a:cxn ang="0">
                  <a:pos x="5" y="0"/>
                </a:cxn>
                <a:cxn ang="0">
                  <a:pos x="8" y="0"/>
                </a:cxn>
                <a:cxn ang="0">
                  <a:pos x="11" y="1"/>
                </a:cxn>
                <a:cxn ang="0">
                  <a:pos x="14" y="3"/>
                </a:cxn>
                <a:cxn ang="0">
                  <a:pos x="19" y="4"/>
                </a:cxn>
                <a:cxn ang="0">
                  <a:pos x="19" y="10"/>
                </a:cxn>
                <a:cxn ang="0">
                  <a:pos x="19" y="11"/>
                </a:cxn>
                <a:cxn ang="0">
                  <a:pos x="16" y="11"/>
                </a:cxn>
                <a:cxn ang="0">
                  <a:pos x="16" y="13"/>
                </a:cxn>
                <a:cxn ang="0">
                  <a:pos x="16" y="14"/>
                </a:cxn>
                <a:cxn ang="0">
                  <a:pos x="16" y="16"/>
                </a:cxn>
                <a:cxn ang="0">
                  <a:pos x="17" y="17"/>
                </a:cxn>
                <a:cxn ang="0">
                  <a:pos x="19" y="16"/>
                </a:cxn>
                <a:cxn ang="0">
                  <a:pos x="22" y="17"/>
                </a:cxn>
                <a:cxn ang="0">
                  <a:pos x="29" y="22"/>
                </a:cxn>
                <a:cxn ang="0">
                  <a:pos x="34" y="26"/>
                </a:cxn>
                <a:cxn ang="0">
                  <a:pos x="35" y="31"/>
                </a:cxn>
                <a:cxn ang="0">
                  <a:pos x="34" y="32"/>
                </a:cxn>
                <a:cxn ang="0">
                  <a:pos x="35" y="34"/>
                </a:cxn>
                <a:cxn ang="0">
                  <a:pos x="35" y="37"/>
                </a:cxn>
                <a:cxn ang="0">
                  <a:pos x="34" y="43"/>
                </a:cxn>
              </a:cxnLst>
              <a:rect l="0" t="0" r="r" b="b"/>
              <a:pathLst>
                <a:path w="35" h="43">
                  <a:moveTo>
                    <a:pt x="34" y="43"/>
                  </a:moveTo>
                  <a:lnTo>
                    <a:pt x="32" y="41"/>
                  </a:lnTo>
                  <a:lnTo>
                    <a:pt x="29" y="32"/>
                  </a:lnTo>
                  <a:lnTo>
                    <a:pt x="25" y="26"/>
                  </a:lnTo>
                  <a:lnTo>
                    <a:pt x="23" y="23"/>
                  </a:lnTo>
                  <a:lnTo>
                    <a:pt x="19" y="22"/>
                  </a:lnTo>
                  <a:lnTo>
                    <a:pt x="16" y="20"/>
                  </a:lnTo>
                  <a:lnTo>
                    <a:pt x="14" y="20"/>
                  </a:lnTo>
                  <a:lnTo>
                    <a:pt x="11" y="22"/>
                  </a:lnTo>
                  <a:lnTo>
                    <a:pt x="10" y="22"/>
                  </a:lnTo>
                  <a:lnTo>
                    <a:pt x="7" y="19"/>
                  </a:lnTo>
                  <a:lnTo>
                    <a:pt x="1" y="13"/>
                  </a:lnTo>
                  <a:lnTo>
                    <a:pt x="1" y="11"/>
                  </a:lnTo>
                  <a:lnTo>
                    <a:pt x="2" y="8"/>
                  </a:lnTo>
                  <a:lnTo>
                    <a:pt x="2" y="7"/>
                  </a:lnTo>
                  <a:lnTo>
                    <a:pt x="1" y="3"/>
                  </a:lnTo>
                  <a:lnTo>
                    <a:pt x="0" y="0"/>
                  </a:lnTo>
                  <a:lnTo>
                    <a:pt x="1" y="0"/>
                  </a:lnTo>
                  <a:lnTo>
                    <a:pt x="4" y="0"/>
                  </a:lnTo>
                  <a:lnTo>
                    <a:pt x="5" y="0"/>
                  </a:lnTo>
                  <a:lnTo>
                    <a:pt x="8" y="0"/>
                  </a:lnTo>
                  <a:lnTo>
                    <a:pt x="11" y="1"/>
                  </a:lnTo>
                  <a:lnTo>
                    <a:pt x="14" y="3"/>
                  </a:lnTo>
                  <a:lnTo>
                    <a:pt x="19" y="4"/>
                  </a:lnTo>
                  <a:lnTo>
                    <a:pt x="19" y="10"/>
                  </a:lnTo>
                  <a:lnTo>
                    <a:pt x="19" y="11"/>
                  </a:lnTo>
                  <a:lnTo>
                    <a:pt x="16" y="11"/>
                  </a:lnTo>
                  <a:lnTo>
                    <a:pt x="16" y="13"/>
                  </a:lnTo>
                  <a:lnTo>
                    <a:pt x="16" y="14"/>
                  </a:lnTo>
                  <a:lnTo>
                    <a:pt x="16" y="16"/>
                  </a:lnTo>
                  <a:lnTo>
                    <a:pt x="17" y="17"/>
                  </a:lnTo>
                  <a:lnTo>
                    <a:pt x="19" y="16"/>
                  </a:lnTo>
                  <a:lnTo>
                    <a:pt x="22" y="17"/>
                  </a:lnTo>
                  <a:lnTo>
                    <a:pt x="29" y="22"/>
                  </a:lnTo>
                  <a:lnTo>
                    <a:pt x="34" y="26"/>
                  </a:lnTo>
                  <a:lnTo>
                    <a:pt x="35" y="31"/>
                  </a:lnTo>
                  <a:lnTo>
                    <a:pt x="34" y="32"/>
                  </a:lnTo>
                  <a:lnTo>
                    <a:pt x="35" y="34"/>
                  </a:lnTo>
                  <a:lnTo>
                    <a:pt x="35" y="37"/>
                  </a:lnTo>
                  <a:lnTo>
                    <a:pt x="34" y="43"/>
                  </a:lnTo>
                  <a:close/>
                </a:path>
              </a:pathLst>
            </a:custGeom>
            <a:solidFill>
              <a:schemeClr val="bg1"/>
            </a:solidFill>
            <a:ln w="1588">
              <a:solidFill>
                <a:srgbClr val="000000"/>
              </a:solidFill>
              <a:prstDash val="solid"/>
              <a:round/>
              <a:headEnd/>
              <a:tailEnd/>
            </a:ln>
          </p:spPr>
          <p:txBody>
            <a:bodyPr/>
            <a:lstStyle/>
            <a:p>
              <a:endParaRPr lang="fr-FR"/>
            </a:p>
          </p:txBody>
        </p:sp>
        <p:sp>
          <p:nvSpPr>
            <p:cNvPr id="880663" name="Freeform 23"/>
            <p:cNvSpPr>
              <a:spLocks/>
            </p:cNvSpPr>
            <p:nvPr/>
          </p:nvSpPr>
          <p:spPr bwMode="auto">
            <a:xfrm>
              <a:off x="3150" y="2287"/>
              <a:ext cx="22" cy="14"/>
            </a:xfrm>
            <a:custGeom>
              <a:avLst/>
              <a:gdLst/>
              <a:ahLst/>
              <a:cxnLst>
                <a:cxn ang="0">
                  <a:pos x="15" y="16"/>
                </a:cxn>
                <a:cxn ang="0">
                  <a:pos x="14" y="15"/>
                </a:cxn>
                <a:cxn ang="0">
                  <a:pos x="12" y="15"/>
                </a:cxn>
                <a:cxn ang="0">
                  <a:pos x="9" y="13"/>
                </a:cxn>
                <a:cxn ang="0">
                  <a:pos x="8" y="12"/>
                </a:cxn>
                <a:cxn ang="0">
                  <a:pos x="6" y="12"/>
                </a:cxn>
                <a:cxn ang="0">
                  <a:pos x="5" y="12"/>
                </a:cxn>
                <a:cxn ang="0">
                  <a:pos x="5" y="10"/>
                </a:cxn>
                <a:cxn ang="0">
                  <a:pos x="2" y="6"/>
                </a:cxn>
                <a:cxn ang="0">
                  <a:pos x="0" y="3"/>
                </a:cxn>
                <a:cxn ang="0">
                  <a:pos x="3" y="3"/>
                </a:cxn>
                <a:cxn ang="0">
                  <a:pos x="5" y="0"/>
                </a:cxn>
                <a:cxn ang="0">
                  <a:pos x="6" y="0"/>
                </a:cxn>
                <a:cxn ang="0">
                  <a:pos x="8" y="0"/>
                </a:cxn>
                <a:cxn ang="0">
                  <a:pos x="9" y="0"/>
                </a:cxn>
                <a:cxn ang="0">
                  <a:pos x="14" y="3"/>
                </a:cxn>
                <a:cxn ang="0">
                  <a:pos x="17" y="4"/>
                </a:cxn>
                <a:cxn ang="0">
                  <a:pos x="20" y="6"/>
                </a:cxn>
                <a:cxn ang="0">
                  <a:pos x="21" y="7"/>
                </a:cxn>
                <a:cxn ang="0">
                  <a:pos x="24" y="9"/>
                </a:cxn>
                <a:cxn ang="0">
                  <a:pos x="24" y="10"/>
                </a:cxn>
                <a:cxn ang="0">
                  <a:pos x="27" y="15"/>
                </a:cxn>
                <a:cxn ang="0">
                  <a:pos x="21" y="13"/>
                </a:cxn>
                <a:cxn ang="0">
                  <a:pos x="20" y="15"/>
                </a:cxn>
                <a:cxn ang="0">
                  <a:pos x="17" y="15"/>
                </a:cxn>
                <a:cxn ang="0">
                  <a:pos x="15" y="16"/>
                </a:cxn>
              </a:cxnLst>
              <a:rect l="0" t="0" r="r" b="b"/>
              <a:pathLst>
                <a:path w="27" h="16">
                  <a:moveTo>
                    <a:pt x="15" y="16"/>
                  </a:moveTo>
                  <a:lnTo>
                    <a:pt x="14" y="15"/>
                  </a:lnTo>
                  <a:lnTo>
                    <a:pt x="12" y="15"/>
                  </a:lnTo>
                  <a:lnTo>
                    <a:pt x="9" y="13"/>
                  </a:lnTo>
                  <a:lnTo>
                    <a:pt x="8" y="12"/>
                  </a:lnTo>
                  <a:lnTo>
                    <a:pt x="6" y="12"/>
                  </a:lnTo>
                  <a:lnTo>
                    <a:pt x="5" y="12"/>
                  </a:lnTo>
                  <a:lnTo>
                    <a:pt x="5" y="10"/>
                  </a:lnTo>
                  <a:lnTo>
                    <a:pt x="2" y="6"/>
                  </a:lnTo>
                  <a:lnTo>
                    <a:pt x="0" y="3"/>
                  </a:lnTo>
                  <a:lnTo>
                    <a:pt x="3" y="3"/>
                  </a:lnTo>
                  <a:lnTo>
                    <a:pt x="5" y="0"/>
                  </a:lnTo>
                  <a:lnTo>
                    <a:pt x="6" y="0"/>
                  </a:lnTo>
                  <a:lnTo>
                    <a:pt x="8" y="0"/>
                  </a:lnTo>
                  <a:lnTo>
                    <a:pt x="9" y="0"/>
                  </a:lnTo>
                  <a:lnTo>
                    <a:pt x="14" y="3"/>
                  </a:lnTo>
                  <a:lnTo>
                    <a:pt x="17" y="4"/>
                  </a:lnTo>
                  <a:lnTo>
                    <a:pt x="20" y="6"/>
                  </a:lnTo>
                  <a:lnTo>
                    <a:pt x="21" y="7"/>
                  </a:lnTo>
                  <a:lnTo>
                    <a:pt x="24" y="9"/>
                  </a:lnTo>
                  <a:lnTo>
                    <a:pt x="24" y="10"/>
                  </a:lnTo>
                  <a:lnTo>
                    <a:pt x="27" y="15"/>
                  </a:lnTo>
                  <a:lnTo>
                    <a:pt x="21" y="13"/>
                  </a:lnTo>
                  <a:lnTo>
                    <a:pt x="20" y="15"/>
                  </a:lnTo>
                  <a:lnTo>
                    <a:pt x="17" y="15"/>
                  </a:lnTo>
                  <a:lnTo>
                    <a:pt x="15" y="16"/>
                  </a:lnTo>
                  <a:close/>
                </a:path>
              </a:pathLst>
            </a:custGeom>
            <a:solidFill>
              <a:schemeClr val="bg1"/>
            </a:solidFill>
            <a:ln w="1588">
              <a:solidFill>
                <a:srgbClr val="000000"/>
              </a:solidFill>
              <a:prstDash val="solid"/>
              <a:round/>
              <a:headEnd/>
              <a:tailEnd/>
            </a:ln>
          </p:spPr>
          <p:txBody>
            <a:bodyPr/>
            <a:lstStyle/>
            <a:p>
              <a:endParaRPr lang="fr-FR"/>
            </a:p>
          </p:txBody>
        </p:sp>
        <p:sp>
          <p:nvSpPr>
            <p:cNvPr id="880664" name="Freeform 24"/>
            <p:cNvSpPr>
              <a:spLocks/>
            </p:cNvSpPr>
            <p:nvPr/>
          </p:nvSpPr>
          <p:spPr bwMode="auto">
            <a:xfrm>
              <a:off x="2888" y="1865"/>
              <a:ext cx="332" cy="220"/>
            </a:xfrm>
            <a:custGeom>
              <a:avLst/>
              <a:gdLst/>
              <a:ahLst/>
              <a:cxnLst>
                <a:cxn ang="0">
                  <a:pos x="165" y="1"/>
                </a:cxn>
                <a:cxn ang="0">
                  <a:pos x="196" y="21"/>
                </a:cxn>
                <a:cxn ang="0">
                  <a:pos x="239" y="34"/>
                </a:cxn>
                <a:cxn ang="0">
                  <a:pos x="243" y="52"/>
                </a:cxn>
                <a:cxn ang="0">
                  <a:pos x="272" y="46"/>
                </a:cxn>
                <a:cxn ang="0">
                  <a:pos x="285" y="18"/>
                </a:cxn>
                <a:cxn ang="0">
                  <a:pos x="319" y="30"/>
                </a:cxn>
                <a:cxn ang="0">
                  <a:pos x="341" y="43"/>
                </a:cxn>
                <a:cxn ang="0">
                  <a:pos x="337" y="67"/>
                </a:cxn>
                <a:cxn ang="0">
                  <a:pos x="371" y="83"/>
                </a:cxn>
                <a:cxn ang="0">
                  <a:pos x="374" y="107"/>
                </a:cxn>
                <a:cxn ang="0">
                  <a:pos x="389" y="126"/>
                </a:cxn>
                <a:cxn ang="0">
                  <a:pos x="386" y="159"/>
                </a:cxn>
                <a:cxn ang="0">
                  <a:pos x="377" y="189"/>
                </a:cxn>
                <a:cxn ang="0">
                  <a:pos x="370" y="227"/>
                </a:cxn>
                <a:cxn ang="0">
                  <a:pos x="340" y="233"/>
                </a:cxn>
                <a:cxn ang="0">
                  <a:pos x="303" y="248"/>
                </a:cxn>
                <a:cxn ang="0">
                  <a:pos x="283" y="242"/>
                </a:cxn>
                <a:cxn ang="0">
                  <a:pos x="255" y="238"/>
                </a:cxn>
                <a:cxn ang="0">
                  <a:pos x="252" y="229"/>
                </a:cxn>
                <a:cxn ang="0">
                  <a:pos x="231" y="238"/>
                </a:cxn>
                <a:cxn ang="0">
                  <a:pos x="188" y="224"/>
                </a:cxn>
                <a:cxn ang="0">
                  <a:pos x="203" y="224"/>
                </a:cxn>
                <a:cxn ang="0">
                  <a:pos x="220" y="224"/>
                </a:cxn>
                <a:cxn ang="0">
                  <a:pos x="236" y="212"/>
                </a:cxn>
                <a:cxn ang="0">
                  <a:pos x="239" y="197"/>
                </a:cxn>
                <a:cxn ang="0">
                  <a:pos x="230" y="205"/>
                </a:cxn>
                <a:cxn ang="0">
                  <a:pos x="224" y="192"/>
                </a:cxn>
                <a:cxn ang="0">
                  <a:pos x="203" y="200"/>
                </a:cxn>
                <a:cxn ang="0">
                  <a:pos x="190" y="211"/>
                </a:cxn>
                <a:cxn ang="0">
                  <a:pos x="182" y="196"/>
                </a:cxn>
                <a:cxn ang="0">
                  <a:pos x="175" y="187"/>
                </a:cxn>
                <a:cxn ang="0">
                  <a:pos x="181" y="215"/>
                </a:cxn>
                <a:cxn ang="0">
                  <a:pos x="172" y="209"/>
                </a:cxn>
                <a:cxn ang="0">
                  <a:pos x="162" y="195"/>
                </a:cxn>
                <a:cxn ang="0">
                  <a:pos x="157" y="212"/>
                </a:cxn>
                <a:cxn ang="0">
                  <a:pos x="139" y="226"/>
                </a:cxn>
                <a:cxn ang="0">
                  <a:pos x="133" y="233"/>
                </a:cxn>
                <a:cxn ang="0">
                  <a:pos x="124" y="189"/>
                </a:cxn>
                <a:cxn ang="0">
                  <a:pos x="132" y="175"/>
                </a:cxn>
                <a:cxn ang="0">
                  <a:pos x="144" y="166"/>
                </a:cxn>
                <a:cxn ang="0">
                  <a:pos x="132" y="163"/>
                </a:cxn>
                <a:cxn ang="0">
                  <a:pos x="126" y="172"/>
                </a:cxn>
                <a:cxn ang="0">
                  <a:pos x="114" y="189"/>
                </a:cxn>
                <a:cxn ang="0">
                  <a:pos x="89" y="171"/>
                </a:cxn>
                <a:cxn ang="0">
                  <a:pos x="102" y="151"/>
                </a:cxn>
                <a:cxn ang="0">
                  <a:pos x="84" y="151"/>
                </a:cxn>
                <a:cxn ang="0">
                  <a:pos x="75" y="163"/>
                </a:cxn>
                <a:cxn ang="0">
                  <a:pos x="50" y="156"/>
                </a:cxn>
                <a:cxn ang="0">
                  <a:pos x="59" y="126"/>
                </a:cxn>
                <a:cxn ang="0">
                  <a:pos x="77" y="99"/>
                </a:cxn>
                <a:cxn ang="0">
                  <a:pos x="58" y="89"/>
                </a:cxn>
                <a:cxn ang="0">
                  <a:pos x="20" y="77"/>
                </a:cxn>
                <a:cxn ang="0">
                  <a:pos x="6" y="38"/>
                </a:cxn>
                <a:cxn ang="0">
                  <a:pos x="9" y="21"/>
                </a:cxn>
                <a:cxn ang="0">
                  <a:pos x="67" y="12"/>
                </a:cxn>
                <a:cxn ang="0">
                  <a:pos x="81" y="16"/>
                </a:cxn>
                <a:cxn ang="0">
                  <a:pos x="102" y="22"/>
                </a:cxn>
                <a:cxn ang="0">
                  <a:pos x="122" y="21"/>
                </a:cxn>
                <a:cxn ang="0">
                  <a:pos x="138" y="6"/>
                </a:cxn>
              </a:cxnLst>
              <a:rect l="0" t="0" r="r" b="b"/>
              <a:pathLst>
                <a:path w="390" h="258">
                  <a:moveTo>
                    <a:pt x="145" y="3"/>
                  </a:moveTo>
                  <a:lnTo>
                    <a:pt x="147" y="4"/>
                  </a:lnTo>
                  <a:lnTo>
                    <a:pt x="148" y="3"/>
                  </a:lnTo>
                  <a:lnTo>
                    <a:pt x="151" y="1"/>
                  </a:lnTo>
                  <a:lnTo>
                    <a:pt x="151" y="3"/>
                  </a:lnTo>
                  <a:lnTo>
                    <a:pt x="157" y="4"/>
                  </a:lnTo>
                  <a:lnTo>
                    <a:pt x="157" y="3"/>
                  </a:lnTo>
                  <a:lnTo>
                    <a:pt x="159" y="3"/>
                  </a:lnTo>
                  <a:lnTo>
                    <a:pt x="160" y="3"/>
                  </a:lnTo>
                  <a:lnTo>
                    <a:pt x="162" y="6"/>
                  </a:lnTo>
                  <a:lnTo>
                    <a:pt x="163" y="6"/>
                  </a:lnTo>
                  <a:lnTo>
                    <a:pt x="163" y="4"/>
                  </a:lnTo>
                  <a:lnTo>
                    <a:pt x="162" y="1"/>
                  </a:lnTo>
                  <a:lnTo>
                    <a:pt x="163" y="0"/>
                  </a:lnTo>
                  <a:lnTo>
                    <a:pt x="166" y="0"/>
                  </a:lnTo>
                  <a:lnTo>
                    <a:pt x="165" y="1"/>
                  </a:lnTo>
                  <a:lnTo>
                    <a:pt x="165" y="3"/>
                  </a:lnTo>
                  <a:lnTo>
                    <a:pt x="165" y="6"/>
                  </a:lnTo>
                  <a:lnTo>
                    <a:pt x="165" y="7"/>
                  </a:lnTo>
                  <a:lnTo>
                    <a:pt x="165" y="9"/>
                  </a:lnTo>
                  <a:lnTo>
                    <a:pt x="166" y="10"/>
                  </a:lnTo>
                  <a:lnTo>
                    <a:pt x="166" y="12"/>
                  </a:lnTo>
                  <a:lnTo>
                    <a:pt x="166" y="15"/>
                  </a:lnTo>
                  <a:lnTo>
                    <a:pt x="169" y="15"/>
                  </a:lnTo>
                  <a:lnTo>
                    <a:pt x="169" y="18"/>
                  </a:lnTo>
                  <a:lnTo>
                    <a:pt x="171" y="18"/>
                  </a:lnTo>
                  <a:lnTo>
                    <a:pt x="174" y="18"/>
                  </a:lnTo>
                  <a:lnTo>
                    <a:pt x="176" y="16"/>
                  </a:lnTo>
                  <a:lnTo>
                    <a:pt x="181" y="15"/>
                  </a:lnTo>
                  <a:lnTo>
                    <a:pt x="191" y="18"/>
                  </a:lnTo>
                  <a:lnTo>
                    <a:pt x="193" y="16"/>
                  </a:lnTo>
                  <a:lnTo>
                    <a:pt x="196" y="21"/>
                  </a:lnTo>
                  <a:lnTo>
                    <a:pt x="202" y="24"/>
                  </a:lnTo>
                  <a:lnTo>
                    <a:pt x="205" y="24"/>
                  </a:lnTo>
                  <a:lnTo>
                    <a:pt x="208" y="22"/>
                  </a:lnTo>
                  <a:lnTo>
                    <a:pt x="214" y="22"/>
                  </a:lnTo>
                  <a:lnTo>
                    <a:pt x="215" y="22"/>
                  </a:lnTo>
                  <a:lnTo>
                    <a:pt x="217" y="28"/>
                  </a:lnTo>
                  <a:lnTo>
                    <a:pt x="220" y="33"/>
                  </a:lnTo>
                  <a:lnTo>
                    <a:pt x="220" y="36"/>
                  </a:lnTo>
                  <a:lnTo>
                    <a:pt x="221" y="41"/>
                  </a:lnTo>
                  <a:lnTo>
                    <a:pt x="223" y="43"/>
                  </a:lnTo>
                  <a:lnTo>
                    <a:pt x="224" y="40"/>
                  </a:lnTo>
                  <a:lnTo>
                    <a:pt x="226" y="34"/>
                  </a:lnTo>
                  <a:lnTo>
                    <a:pt x="227" y="33"/>
                  </a:lnTo>
                  <a:lnTo>
                    <a:pt x="231" y="33"/>
                  </a:lnTo>
                  <a:lnTo>
                    <a:pt x="237" y="34"/>
                  </a:lnTo>
                  <a:lnTo>
                    <a:pt x="239" y="34"/>
                  </a:lnTo>
                  <a:lnTo>
                    <a:pt x="239" y="31"/>
                  </a:lnTo>
                  <a:lnTo>
                    <a:pt x="242" y="31"/>
                  </a:lnTo>
                  <a:lnTo>
                    <a:pt x="245" y="28"/>
                  </a:lnTo>
                  <a:lnTo>
                    <a:pt x="246" y="31"/>
                  </a:lnTo>
                  <a:lnTo>
                    <a:pt x="246" y="33"/>
                  </a:lnTo>
                  <a:lnTo>
                    <a:pt x="248" y="33"/>
                  </a:lnTo>
                  <a:lnTo>
                    <a:pt x="248" y="34"/>
                  </a:lnTo>
                  <a:lnTo>
                    <a:pt x="246" y="36"/>
                  </a:lnTo>
                  <a:lnTo>
                    <a:pt x="246" y="37"/>
                  </a:lnTo>
                  <a:lnTo>
                    <a:pt x="246" y="38"/>
                  </a:lnTo>
                  <a:lnTo>
                    <a:pt x="246" y="43"/>
                  </a:lnTo>
                  <a:lnTo>
                    <a:pt x="245" y="43"/>
                  </a:lnTo>
                  <a:lnTo>
                    <a:pt x="245" y="44"/>
                  </a:lnTo>
                  <a:lnTo>
                    <a:pt x="243" y="47"/>
                  </a:lnTo>
                  <a:lnTo>
                    <a:pt x="242" y="49"/>
                  </a:lnTo>
                  <a:lnTo>
                    <a:pt x="243" y="52"/>
                  </a:lnTo>
                  <a:lnTo>
                    <a:pt x="243" y="53"/>
                  </a:lnTo>
                  <a:lnTo>
                    <a:pt x="243" y="55"/>
                  </a:lnTo>
                  <a:lnTo>
                    <a:pt x="243" y="56"/>
                  </a:lnTo>
                  <a:lnTo>
                    <a:pt x="245" y="56"/>
                  </a:lnTo>
                  <a:lnTo>
                    <a:pt x="246" y="56"/>
                  </a:lnTo>
                  <a:lnTo>
                    <a:pt x="245" y="58"/>
                  </a:lnTo>
                  <a:lnTo>
                    <a:pt x="246" y="59"/>
                  </a:lnTo>
                  <a:lnTo>
                    <a:pt x="249" y="58"/>
                  </a:lnTo>
                  <a:lnTo>
                    <a:pt x="249" y="59"/>
                  </a:lnTo>
                  <a:lnTo>
                    <a:pt x="251" y="58"/>
                  </a:lnTo>
                  <a:lnTo>
                    <a:pt x="252" y="59"/>
                  </a:lnTo>
                  <a:lnTo>
                    <a:pt x="260" y="55"/>
                  </a:lnTo>
                  <a:lnTo>
                    <a:pt x="264" y="47"/>
                  </a:lnTo>
                  <a:lnTo>
                    <a:pt x="267" y="49"/>
                  </a:lnTo>
                  <a:lnTo>
                    <a:pt x="269" y="46"/>
                  </a:lnTo>
                  <a:lnTo>
                    <a:pt x="272" y="46"/>
                  </a:lnTo>
                  <a:lnTo>
                    <a:pt x="270" y="44"/>
                  </a:lnTo>
                  <a:lnTo>
                    <a:pt x="270" y="43"/>
                  </a:lnTo>
                  <a:lnTo>
                    <a:pt x="270" y="38"/>
                  </a:lnTo>
                  <a:lnTo>
                    <a:pt x="272" y="37"/>
                  </a:lnTo>
                  <a:lnTo>
                    <a:pt x="275" y="34"/>
                  </a:lnTo>
                  <a:lnTo>
                    <a:pt x="278" y="28"/>
                  </a:lnTo>
                  <a:lnTo>
                    <a:pt x="279" y="27"/>
                  </a:lnTo>
                  <a:lnTo>
                    <a:pt x="279" y="24"/>
                  </a:lnTo>
                  <a:lnTo>
                    <a:pt x="278" y="24"/>
                  </a:lnTo>
                  <a:lnTo>
                    <a:pt x="278" y="22"/>
                  </a:lnTo>
                  <a:lnTo>
                    <a:pt x="275" y="21"/>
                  </a:lnTo>
                  <a:lnTo>
                    <a:pt x="275" y="19"/>
                  </a:lnTo>
                  <a:lnTo>
                    <a:pt x="276" y="19"/>
                  </a:lnTo>
                  <a:lnTo>
                    <a:pt x="282" y="18"/>
                  </a:lnTo>
                  <a:lnTo>
                    <a:pt x="286" y="19"/>
                  </a:lnTo>
                  <a:lnTo>
                    <a:pt x="285" y="18"/>
                  </a:lnTo>
                  <a:lnTo>
                    <a:pt x="285" y="16"/>
                  </a:lnTo>
                  <a:lnTo>
                    <a:pt x="286" y="16"/>
                  </a:lnTo>
                  <a:lnTo>
                    <a:pt x="289" y="18"/>
                  </a:lnTo>
                  <a:lnTo>
                    <a:pt x="295" y="13"/>
                  </a:lnTo>
                  <a:lnTo>
                    <a:pt x="300" y="13"/>
                  </a:lnTo>
                  <a:lnTo>
                    <a:pt x="304" y="16"/>
                  </a:lnTo>
                  <a:lnTo>
                    <a:pt x="304" y="19"/>
                  </a:lnTo>
                  <a:lnTo>
                    <a:pt x="312" y="24"/>
                  </a:lnTo>
                  <a:lnTo>
                    <a:pt x="312" y="25"/>
                  </a:lnTo>
                  <a:lnTo>
                    <a:pt x="312" y="31"/>
                  </a:lnTo>
                  <a:lnTo>
                    <a:pt x="315" y="33"/>
                  </a:lnTo>
                  <a:lnTo>
                    <a:pt x="316" y="34"/>
                  </a:lnTo>
                  <a:lnTo>
                    <a:pt x="316" y="33"/>
                  </a:lnTo>
                  <a:lnTo>
                    <a:pt x="316" y="31"/>
                  </a:lnTo>
                  <a:lnTo>
                    <a:pt x="318" y="30"/>
                  </a:lnTo>
                  <a:lnTo>
                    <a:pt x="319" y="30"/>
                  </a:lnTo>
                  <a:lnTo>
                    <a:pt x="319" y="31"/>
                  </a:lnTo>
                  <a:lnTo>
                    <a:pt x="321" y="33"/>
                  </a:lnTo>
                  <a:lnTo>
                    <a:pt x="322" y="31"/>
                  </a:lnTo>
                  <a:lnTo>
                    <a:pt x="324" y="27"/>
                  </a:lnTo>
                  <a:lnTo>
                    <a:pt x="325" y="28"/>
                  </a:lnTo>
                  <a:lnTo>
                    <a:pt x="327" y="27"/>
                  </a:lnTo>
                  <a:lnTo>
                    <a:pt x="330" y="28"/>
                  </a:lnTo>
                  <a:lnTo>
                    <a:pt x="331" y="28"/>
                  </a:lnTo>
                  <a:lnTo>
                    <a:pt x="332" y="28"/>
                  </a:lnTo>
                  <a:lnTo>
                    <a:pt x="335" y="30"/>
                  </a:lnTo>
                  <a:lnTo>
                    <a:pt x="337" y="33"/>
                  </a:lnTo>
                  <a:lnTo>
                    <a:pt x="341" y="36"/>
                  </a:lnTo>
                  <a:lnTo>
                    <a:pt x="341" y="38"/>
                  </a:lnTo>
                  <a:lnTo>
                    <a:pt x="343" y="38"/>
                  </a:lnTo>
                  <a:lnTo>
                    <a:pt x="343" y="41"/>
                  </a:lnTo>
                  <a:lnTo>
                    <a:pt x="341" y="43"/>
                  </a:lnTo>
                  <a:lnTo>
                    <a:pt x="340" y="47"/>
                  </a:lnTo>
                  <a:lnTo>
                    <a:pt x="340" y="49"/>
                  </a:lnTo>
                  <a:lnTo>
                    <a:pt x="346" y="49"/>
                  </a:lnTo>
                  <a:lnTo>
                    <a:pt x="346" y="47"/>
                  </a:lnTo>
                  <a:lnTo>
                    <a:pt x="346" y="46"/>
                  </a:lnTo>
                  <a:lnTo>
                    <a:pt x="350" y="44"/>
                  </a:lnTo>
                  <a:lnTo>
                    <a:pt x="358" y="43"/>
                  </a:lnTo>
                  <a:lnTo>
                    <a:pt x="362" y="44"/>
                  </a:lnTo>
                  <a:lnTo>
                    <a:pt x="361" y="46"/>
                  </a:lnTo>
                  <a:lnTo>
                    <a:pt x="361" y="49"/>
                  </a:lnTo>
                  <a:lnTo>
                    <a:pt x="356" y="53"/>
                  </a:lnTo>
                  <a:lnTo>
                    <a:pt x="350" y="53"/>
                  </a:lnTo>
                  <a:lnTo>
                    <a:pt x="343" y="53"/>
                  </a:lnTo>
                  <a:lnTo>
                    <a:pt x="338" y="59"/>
                  </a:lnTo>
                  <a:lnTo>
                    <a:pt x="335" y="64"/>
                  </a:lnTo>
                  <a:lnTo>
                    <a:pt x="337" y="67"/>
                  </a:lnTo>
                  <a:lnTo>
                    <a:pt x="332" y="71"/>
                  </a:lnTo>
                  <a:lnTo>
                    <a:pt x="334" y="73"/>
                  </a:lnTo>
                  <a:lnTo>
                    <a:pt x="340" y="71"/>
                  </a:lnTo>
                  <a:lnTo>
                    <a:pt x="341" y="71"/>
                  </a:lnTo>
                  <a:lnTo>
                    <a:pt x="343" y="71"/>
                  </a:lnTo>
                  <a:lnTo>
                    <a:pt x="347" y="71"/>
                  </a:lnTo>
                  <a:lnTo>
                    <a:pt x="350" y="73"/>
                  </a:lnTo>
                  <a:lnTo>
                    <a:pt x="352" y="71"/>
                  </a:lnTo>
                  <a:lnTo>
                    <a:pt x="356" y="74"/>
                  </a:lnTo>
                  <a:lnTo>
                    <a:pt x="358" y="76"/>
                  </a:lnTo>
                  <a:lnTo>
                    <a:pt x="359" y="77"/>
                  </a:lnTo>
                  <a:lnTo>
                    <a:pt x="361" y="77"/>
                  </a:lnTo>
                  <a:lnTo>
                    <a:pt x="364" y="76"/>
                  </a:lnTo>
                  <a:lnTo>
                    <a:pt x="365" y="77"/>
                  </a:lnTo>
                  <a:lnTo>
                    <a:pt x="368" y="79"/>
                  </a:lnTo>
                  <a:lnTo>
                    <a:pt x="371" y="83"/>
                  </a:lnTo>
                  <a:lnTo>
                    <a:pt x="373" y="83"/>
                  </a:lnTo>
                  <a:lnTo>
                    <a:pt x="373" y="85"/>
                  </a:lnTo>
                  <a:lnTo>
                    <a:pt x="376" y="86"/>
                  </a:lnTo>
                  <a:lnTo>
                    <a:pt x="376" y="88"/>
                  </a:lnTo>
                  <a:lnTo>
                    <a:pt x="377" y="89"/>
                  </a:lnTo>
                  <a:lnTo>
                    <a:pt x="377" y="93"/>
                  </a:lnTo>
                  <a:lnTo>
                    <a:pt x="379" y="95"/>
                  </a:lnTo>
                  <a:lnTo>
                    <a:pt x="379" y="96"/>
                  </a:lnTo>
                  <a:lnTo>
                    <a:pt x="382" y="98"/>
                  </a:lnTo>
                  <a:lnTo>
                    <a:pt x="380" y="101"/>
                  </a:lnTo>
                  <a:lnTo>
                    <a:pt x="382" y="102"/>
                  </a:lnTo>
                  <a:lnTo>
                    <a:pt x="379" y="104"/>
                  </a:lnTo>
                  <a:lnTo>
                    <a:pt x="376" y="104"/>
                  </a:lnTo>
                  <a:lnTo>
                    <a:pt x="376" y="105"/>
                  </a:lnTo>
                  <a:lnTo>
                    <a:pt x="377" y="107"/>
                  </a:lnTo>
                  <a:lnTo>
                    <a:pt x="374" y="107"/>
                  </a:lnTo>
                  <a:lnTo>
                    <a:pt x="374" y="108"/>
                  </a:lnTo>
                  <a:lnTo>
                    <a:pt x="374" y="111"/>
                  </a:lnTo>
                  <a:lnTo>
                    <a:pt x="374" y="113"/>
                  </a:lnTo>
                  <a:lnTo>
                    <a:pt x="377" y="116"/>
                  </a:lnTo>
                  <a:lnTo>
                    <a:pt x="379" y="119"/>
                  </a:lnTo>
                  <a:lnTo>
                    <a:pt x="376" y="119"/>
                  </a:lnTo>
                  <a:lnTo>
                    <a:pt x="377" y="120"/>
                  </a:lnTo>
                  <a:lnTo>
                    <a:pt x="376" y="122"/>
                  </a:lnTo>
                  <a:lnTo>
                    <a:pt x="376" y="123"/>
                  </a:lnTo>
                  <a:lnTo>
                    <a:pt x="380" y="123"/>
                  </a:lnTo>
                  <a:lnTo>
                    <a:pt x="386" y="120"/>
                  </a:lnTo>
                  <a:lnTo>
                    <a:pt x="386" y="117"/>
                  </a:lnTo>
                  <a:lnTo>
                    <a:pt x="389" y="114"/>
                  </a:lnTo>
                  <a:lnTo>
                    <a:pt x="389" y="117"/>
                  </a:lnTo>
                  <a:lnTo>
                    <a:pt x="389" y="119"/>
                  </a:lnTo>
                  <a:lnTo>
                    <a:pt x="389" y="126"/>
                  </a:lnTo>
                  <a:lnTo>
                    <a:pt x="390" y="126"/>
                  </a:lnTo>
                  <a:lnTo>
                    <a:pt x="390" y="129"/>
                  </a:lnTo>
                  <a:lnTo>
                    <a:pt x="389" y="134"/>
                  </a:lnTo>
                  <a:lnTo>
                    <a:pt x="384" y="135"/>
                  </a:lnTo>
                  <a:lnTo>
                    <a:pt x="384" y="141"/>
                  </a:lnTo>
                  <a:lnTo>
                    <a:pt x="379" y="144"/>
                  </a:lnTo>
                  <a:lnTo>
                    <a:pt x="379" y="145"/>
                  </a:lnTo>
                  <a:lnTo>
                    <a:pt x="376" y="145"/>
                  </a:lnTo>
                  <a:lnTo>
                    <a:pt x="374" y="148"/>
                  </a:lnTo>
                  <a:lnTo>
                    <a:pt x="371" y="148"/>
                  </a:lnTo>
                  <a:lnTo>
                    <a:pt x="371" y="151"/>
                  </a:lnTo>
                  <a:lnTo>
                    <a:pt x="380" y="151"/>
                  </a:lnTo>
                  <a:lnTo>
                    <a:pt x="382" y="154"/>
                  </a:lnTo>
                  <a:lnTo>
                    <a:pt x="384" y="154"/>
                  </a:lnTo>
                  <a:lnTo>
                    <a:pt x="386" y="156"/>
                  </a:lnTo>
                  <a:lnTo>
                    <a:pt x="386" y="159"/>
                  </a:lnTo>
                  <a:lnTo>
                    <a:pt x="374" y="159"/>
                  </a:lnTo>
                  <a:lnTo>
                    <a:pt x="374" y="162"/>
                  </a:lnTo>
                  <a:lnTo>
                    <a:pt x="373" y="163"/>
                  </a:lnTo>
                  <a:lnTo>
                    <a:pt x="371" y="163"/>
                  </a:lnTo>
                  <a:lnTo>
                    <a:pt x="373" y="165"/>
                  </a:lnTo>
                  <a:lnTo>
                    <a:pt x="374" y="166"/>
                  </a:lnTo>
                  <a:lnTo>
                    <a:pt x="373" y="171"/>
                  </a:lnTo>
                  <a:lnTo>
                    <a:pt x="373" y="172"/>
                  </a:lnTo>
                  <a:lnTo>
                    <a:pt x="371" y="174"/>
                  </a:lnTo>
                  <a:lnTo>
                    <a:pt x="371" y="177"/>
                  </a:lnTo>
                  <a:lnTo>
                    <a:pt x="376" y="178"/>
                  </a:lnTo>
                  <a:lnTo>
                    <a:pt x="376" y="181"/>
                  </a:lnTo>
                  <a:lnTo>
                    <a:pt x="376" y="184"/>
                  </a:lnTo>
                  <a:lnTo>
                    <a:pt x="374" y="186"/>
                  </a:lnTo>
                  <a:lnTo>
                    <a:pt x="374" y="190"/>
                  </a:lnTo>
                  <a:lnTo>
                    <a:pt x="377" y="189"/>
                  </a:lnTo>
                  <a:lnTo>
                    <a:pt x="377" y="192"/>
                  </a:lnTo>
                  <a:lnTo>
                    <a:pt x="377" y="195"/>
                  </a:lnTo>
                  <a:lnTo>
                    <a:pt x="382" y="195"/>
                  </a:lnTo>
                  <a:lnTo>
                    <a:pt x="382" y="196"/>
                  </a:lnTo>
                  <a:lnTo>
                    <a:pt x="380" y="197"/>
                  </a:lnTo>
                  <a:lnTo>
                    <a:pt x="380" y="202"/>
                  </a:lnTo>
                  <a:lnTo>
                    <a:pt x="380" y="203"/>
                  </a:lnTo>
                  <a:lnTo>
                    <a:pt x="377" y="206"/>
                  </a:lnTo>
                  <a:lnTo>
                    <a:pt x="377" y="208"/>
                  </a:lnTo>
                  <a:lnTo>
                    <a:pt x="377" y="209"/>
                  </a:lnTo>
                  <a:lnTo>
                    <a:pt x="376" y="211"/>
                  </a:lnTo>
                  <a:lnTo>
                    <a:pt x="379" y="212"/>
                  </a:lnTo>
                  <a:lnTo>
                    <a:pt x="377" y="223"/>
                  </a:lnTo>
                  <a:lnTo>
                    <a:pt x="377" y="227"/>
                  </a:lnTo>
                  <a:lnTo>
                    <a:pt x="373" y="229"/>
                  </a:lnTo>
                  <a:lnTo>
                    <a:pt x="370" y="227"/>
                  </a:lnTo>
                  <a:lnTo>
                    <a:pt x="370" y="230"/>
                  </a:lnTo>
                  <a:lnTo>
                    <a:pt x="365" y="230"/>
                  </a:lnTo>
                  <a:lnTo>
                    <a:pt x="365" y="239"/>
                  </a:lnTo>
                  <a:lnTo>
                    <a:pt x="362" y="242"/>
                  </a:lnTo>
                  <a:lnTo>
                    <a:pt x="359" y="241"/>
                  </a:lnTo>
                  <a:lnTo>
                    <a:pt x="356" y="241"/>
                  </a:lnTo>
                  <a:lnTo>
                    <a:pt x="356" y="239"/>
                  </a:lnTo>
                  <a:lnTo>
                    <a:pt x="358" y="238"/>
                  </a:lnTo>
                  <a:lnTo>
                    <a:pt x="356" y="236"/>
                  </a:lnTo>
                  <a:lnTo>
                    <a:pt x="356" y="233"/>
                  </a:lnTo>
                  <a:lnTo>
                    <a:pt x="350" y="235"/>
                  </a:lnTo>
                  <a:lnTo>
                    <a:pt x="344" y="239"/>
                  </a:lnTo>
                  <a:lnTo>
                    <a:pt x="341" y="239"/>
                  </a:lnTo>
                  <a:lnTo>
                    <a:pt x="338" y="236"/>
                  </a:lnTo>
                  <a:lnTo>
                    <a:pt x="341" y="235"/>
                  </a:lnTo>
                  <a:lnTo>
                    <a:pt x="340" y="233"/>
                  </a:lnTo>
                  <a:lnTo>
                    <a:pt x="337" y="235"/>
                  </a:lnTo>
                  <a:lnTo>
                    <a:pt x="334" y="236"/>
                  </a:lnTo>
                  <a:lnTo>
                    <a:pt x="331" y="235"/>
                  </a:lnTo>
                  <a:lnTo>
                    <a:pt x="331" y="238"/>
                  </a:lnTo>
                  <a:lnTo>
                    <a:pt x="330" y="242"/>
                  </a:lnTo>
                  <a:lnTo>
                    <a:pt x="327" y="244"/>
                  </a:lnTo>
                  <a:lnTo>
                    <a:pt x="327" y="245"/>
                  </a:lnTo>
                  <a:lnTo>
                    <a:pt x="328" y="251"/>
                  </a:lnTo>
                  <a:lnTo>
                    <a:pt x="325" y="252"/>
                  </a:lnTo>
                  <a:lnTo>
                    <a:pt x="322" y="251"/>
                  </a:lnTo>
                  <a:lnTo>
                    <a:pt x="318" y="252"/>
                  </a:lnTo>
                  <a:lnTo>
                    <a:pt x="315" y="249"/>
                  </a:lnTo>
                  <a:lnTo>
                    <a:pt x="306" y="252"/>
                  </a:lnTo>
                  <a:lnTo>
                    <a:pt x="304" y="251"/>
                  </a:lnTo>
                  <a:lnTo>
                    <a:pt x="303" y="249"/>
                  </a:lnTo>
                  <a:lnTo>
                    <a:pt x="303" y="248"/>
                  </a:lnTo>
                  <a:lnTo>
                    <a:pt x="301" y="247"/>
                  </a:lnTo>
                  <a:lnTo>
                    <a:pt x="300" y="248"/>
                  </a:lnTo>
                  <a:lnTo>
                    <a:pt x="298" y="251"/>
                  </a:lnTo>
                  <a:lnTo>
                    <a:pt x="295" y="251"/>
                  </a:lnTo>
                  <a:lnTo>
                    <a:pt x="294" y="255"/>
                  </a:lnTo>
                  <a:lnTo>
                    <a:pt x="292" y="255"/>
                  </a:lnTo>
                  <a:lnTo>
                    <a:pt x="291" y="255"/>
                  </a:lnTo>
                  <a:lnTo>
                    <a:pt x="289" y="258"/>
                  </a:lnTo>
                  <a:lnTo>
                    <a:pt x="288" y="257"/>
                  </a:lnTo>
                  <a:lnTo>
                    <a:pt x="286" y="255"/>
                  </a:lnTo>
                  <a:lnTo>
                    <a:pt x="285" y="252"/>
                  </a:lnTo>
                  <a:lnTo>
                    <a:pt x="285" y="251"/>
                  </a:lnTo>
                  <a:lnTo>
                    <a:pt x="286" y="248"/>
                  </a:lnTo>
                  <a:lnTo>
                    <a:pt x="286" y="247"/>
                  </a:lnTo>
                  <a:lnTo>
                    <a:pt x="285" y="245"/>
                  </a:lnTo>
                  <a:lnTo>
                    <a:pt x="283" y="242"/>
                  </a:lnTo>
                  <a:lnTo>
                    <a:pt x="285" y="241"/>
                  </a:lnTo>
                  <a:lnTo>
                    <a:pt x="288" y="241"/>
                  </a:lnTo>
                  <a:lnTo>
                    <a:pt x="289" y="235"/>
                  </a:lnTo>
                  <a:lnTo>
                    <a:pt x="285" y="233"/>
                  </a:lnTo>
                  <a:lnTo>
                    <a:pt x="283" y="233"/>
                  </a:lnTo>
                  <a:lnTo>
                    <a:pt x="282" y="232"/>
                  </a:lnTo>
                  <a:lnTo>
                    <a:pt x="279" y="230"/>
                  </a:lnTo>
                  <a:lnTo>
                    <a:pt x="278" y="230"/>
                  </a:lnTo>
                  <a:lnTo>
                    <a:pt x="275" y="232"/>
                  </a:lnTo>
                  <a:lnTo>
                    <a:pt x="272" y="235"/>
                  </a:lnTo>
                  <a:lnTo>
                    <a:pt x="269" y="235"/>
                  </a:lnTo>
                  <a:lnTo>
                    <a:pt x="261" y="233"/>
                  </a:lnTo>
                  <a:lnTo>
                    <a:pt x="260" y="235"/>
                  </a:lnTo>
                  <a:lnTo>
                    <a:pt x="260" y="236"/>
                  </a:lnTo>
                  <a:lnTo>
                    <a:pt x="258" y="238"/>
                  </a:lnTo>
                  <a:lnTo>
                    <a:pt x="255" y="238"/>
                  </a:lnTo>
                  <a:lnTo>
                    <a:pt x="254" y="238"/>
                  </a:lnTo>
                  <a:lnTo>
                    <a:pt x="254" y="235"/>
                  </a:lnTo>
                  <a:lnTo>
                    <a:pt x="258" y="233"/>
                  </a:lnTo>
                  <a:lnTo>
                    <a:pt x="258" y="232"/>
                  </a:lnTo>
                  <a:lnTo>
                    <a:pt x="258" y="230"/>
                  </a:lnTo>
                  <a:lnTo>
                    <a:pt x="261" y="229"/>
                  </a:lnTo>
                  <a:lnTo>
                    <a:pt x="266" y="227"/>
                  </a:lnTo>
                  <a:lnTo>
                    <a:pt x="267" y="224"/>
                  </a:lnTo>
                  <a:lnTo>
                    <a:pt x="266" y="224"/>
                  </a:lnTo>
                  <a:lnTo>
                    <a:pt x="263" y="227"/>
                  </a:lnTo>
                  <a:lnTo>
                    <a:pt x="261" y="229"/>
                  </a:lnTo>
                  <a:lnTo>
                    <a:pt x="260" y="229"/>
                  </a:lnTo>
                  <a:lnTo>
                    <a:pt x="258" y="227"/>
                  </a:lnTo>
                  <a:lnTo>
                    <a:pt x="257" y="229"/>
                  </a:lnTo>
                  <a:lnTo>
                    <a:pt x="255" y="229"/>
                  </a:lnTo>
                  <a:lnTo>
                    <a:pt x="252" y="229"/>
                  </a:lnTo>
                  <a:lnTo>
                    <a:pt x="251" y="229"/>
                  </a:lnTo>
                  <a:lnTo>
                    <a:pt x="254" y="230"/>
                  </a:lnTo>
                  <a:lnTo>
                    <a:pt x="254" y="232"/>
                  </a:lnTo>
                  <a:lnTo>
                    <a:pt x="252" y="233"/>
                  </a:lnTo>
                  <a:lnTo>
                    <a:pt x="248" y="233"/>
                  </a:lnTo>
                  <a:lnTo>
                    <a:pt x="246" y="232"/>
                  </a:lnTo>
                  <a:lnTo>
                    <a:pt x="245" y="232"/>
                  </a:lnTo>
                  <a:lnTo>
                    <a:pt x="243" y="230"/>
                  </a:lnTo>
                  <a:lnTo>
                    <a:pt x="243" y="232"/>
                  </a:lnTo>
                  <a:lnTo>
                    <a:pt x="245" y="233"/>
                  </a:lnTo>
                  <a:lnTo>
                    <a:pt x="245" y="236"/>
                  </a:lnTo>
                  <a:lnTo>
                    <a:pt x="245" y="238"/>
                  </a:lnTo>
                  <a:lnTo>
                    <a:pt x="242" y="242"/>
                  </a:lnTo>
                  <a:lnTo>
                    <a:pt x="237" y="238"/>
                  </a:lnTo>
                  <a:lnTo>
                    <a:pt x="234" y="238"/>
                  </a:lnTo>
                  <a:lnTo>
                    <a:pt x="231" y="238"/>
                  </a:lnTo>
                  <a:lnTo>
                    <a:pt x="227" y="239"/>
                  </a:lnTo>
                  <a:lnTo>
                    <a:pt x="221" y="239"/>
                  </a:lnTo>
                  <a:lnTo>
                    <a:pt x="220" y="241"/>
                  </a:lnTo>
                  <a:lnTo>
                    <a:pt x="217" y="244"/>
                  </a:lnTo>
                  <a:lnTo>
                    <a:pt x="212" y="244"/>
                  </a:lnTo>
                  <a:lnTo>
                    <a:pt x="211" y="242"/>
                  </a:lnTo>
                  <a:lnTo>
                    <a:pt x="206" y="241"/>
                  </a:lnTo>
                  <a:lnTo>
                    <a:pt x="203" y="239"/>
                  </a:lnTo>
                  <a:lnTo>
                    <a:pt x="203" y="233"/>
                  </a:lnTo>
                  <a:lnTo>
                    <a:pt x="200" y="233"/>
                  </a:lnTo>
                  <a:lnTo>
                    <a:pt x="196" y="227"/>
                  </a:lnTo>
                  <a:lnTo>
                    <a:pt x="193" y="227"/>
                  </a:lnTo>
                  <a:lnTo>
                    <a:pt x="193" y="226"/>
                  </a:lnTo>
                  <a:lnTo>
                    <a:pt x="191" y="227"/>
                  </a:lnTo>
                  <a:lnTo>
                    <a:pt x="190" y="226"/>
                  </a:lnTo>
                  <a:lnTo>
                    <a:pt x="188" y="224"/>
                  </a:lnTo>
                  <a:lnTo>
                    <a:pt x="190" y="223"/>
                  </a:lnTo>
                  <a:lnTo>
                    <a:pt x="190" y="221"/>
                  </a:lnTo>
                  <a:lnTo>
                    <a:pt x="190" y="218"/>
                  </a:lnTo>
                  <a:lnTo>
                    <a:pt x="191" y="220"/>
                  </a:lnTo>
                  <a:lnTo>
                    <a:pt x="191" y="218"/>
                  </a:lnTo>
                  <a:lnTo>
                    <a:pt x="193" y="220"/>
                  </a:lnTo>
                  <a:lnTo>
                    <a:pt x="196" y="220"/>
                  </a:lnTo>
                  <a:lnTo>
                    <a:pt x="196" y="218"/>
                  </a:lnTo>
                  <a:lnTo>
                    <a:pt x="197" y="220"/>
                  </a:lnTo>
                  <a:lnTo>
                    <a:pt x="199" y="220"/>
                  </a:lnTo>
                  <a:lnTo>
                    <a:pt x="199" y="223"/>
                  </a:lnTo>
                  <a:lnTo>
                    <a:pt x="200" y="221"/>
                  </a:lnTo>
                  <a:lnTo>
                    <a:pt x="202" y="223"/>
                  </a:lnTo>
                  <a:lnTo>
                    <a:pt x="202" y="226"/>
                  </a:lnTo>
                  <a:lnTo>
                    <a:pt x="203" y="226"/>
                  </a:lnTo>
                  <a:lnTo>
                    <a:pt x="203" y="224"/>
                  </a:lnTo>
                  <a:lnTo>
                    <a:pt x="206" y="224"/>
                  </a:lnTo>
                  <a:lnTo>
                    <a:pt x="208" y="223"/>
                  </a:lnTo>
                  <a:lnTo>
                    <a:pt x="209" y="223"/>
                  </a:lnTo>
                  <a:lnTo>
                    <a:pt x="209" y="226"/>
                  </a:lnTo>
                  <a:lnTo>
                    <a:pt x="211" y="223"/>
                  </a:lnTo>
                  <a:lnTo>
                    <a:pt x="209" y="221"/>
                  </a:lnTo>
                  <a:lnTo>
                    <a:pt x="211" y="220"/>
                  </a:lnTo>
                  <a:lnTo>
                    <a:pt x="211" y="221"/>
                  </a:lnTo>
                  <a:lnTo>
                    <a:pt x="214" y="221"/>
                  </a:lnTo>
                  <a:lnTo>
                    <a:pt x="214" y="226"/>
                  </a:lnTo>
                  <a:lnTo>
                    <a:pt x="215" y="226"/>
                  </a:lnTo>
                  <a:lnTo>
                    <a:pt x="215" y="223"/>
                  </a:lnTo>
                  <a:lnTo>
                    <a:pt x="217" y="223"/>
                  </a:lnTo>
                  <a:lnTo>
                    <a:pt x="217" y="221"/>
                  </a:lnTo>
                  <a:lnTo>
                    <a:pt x="218" y="223"/>
                  </a:lnTo>
                  <a:lnTo>
                    <a:pt x="220" y="224"/>
                  </a:lnTo>
                  <a:lnTo>
                    <a:pt x="221" y="223"/>
                  </a:lnTo>
                  <a:lnTo>
                    <a:pt x="221" y="226"/>
                  </a:lnTo>
                  <a:lnTo>
                    <a:pt x="223" y="224"/>
                  </a:lnTo>
                  <a:lnTo>
                    <a:pt x="224" y="227"/>
                  </a:lnTo>
                  <a:lnTo>
                    <a:pt x="228" y="224"/>
                  </a:lnTo>
                  <a:lnTo>
                    <a:pt x="230" y="226"/>
                  </a:lnTo>
                  <a:lnTo>
                    <a:pt x="230" y="224"/>
                  </a:lnTo>
                  <a:lnTo>
                    <a:pt x="230" y="221"/>
                  </a:lnTo>
                  <a:lnTo>
                    <a:pt x="231" y="218"/>
                  </a:lnTo>
                  <a:lnTo>
                    <a:pt x="231" y="217"/>
                  </a:lnTo>
                  <a:lnTo>
                    <a:pt x="231" y="215"/>
                  </a:lnTo>
                  <a:lnTo>
                    <a:pt x="233" y="215"/>
                  </a:lnTo>
                  <a:lnTo>
                    <a:pt x="233" y="214"/>
                  </a:lnTo>
                  <a:lnTo>
                    <a:pt x="233" y="211"/>
                  </a:lnTo>
                  <a:lnTo>
                    <a:pt x="234" y="211"/>
                  </a:lnTo>
                  <a:lnTo>
                    <a:pt x="236" y="212"/>
                  </a:lnTo>
                  <a:lnTo>
                    <a:pt x="237" y="212"/>
                  </a:lnTo>
                  <a:lnTo>
                    <a:pt x="237" y="211"/>
                  </a:lnTo>
                  <a:lnTo>
                    <a:pt x="239" y="211"/>
                  </a:lnTo>
                  <a:lnTo>
                    <a:pt x="239" y="208"/>
                  </a:lnTo>
                  <a:lnTo>
                    <a:pt x="240" y="205"/>
                  </a:lnTo>
                  <a:lnTo>
                    <a:pt x="242" y="202"/>
                  </a:lnTo>
                  <a:lnTo>
                    <a:pt x="245" y="202"/>
                  </a:lnTo>
                  <a:lnTo>
                    <a:pt x="246" y="203"/>
                  </a:lnTo>
                  <a:lnTo>
                    <a:pt x="248" y="202"/>
                  </a:lnTo>
                  <a:lnTo>
                    <a:pt x="248" y="199"/>
                  </a:lnTo>
                  <a:lnTo>
                    <a:pt x="246" y="200"/>
                  </a:lnTo>
                  <a:lnTo>
                    <a:pt x="245" y="200"/>
                  </a:lnTo>
                  <a:lnTo>
                    <a:pt x="243" y="200"/>
                  </a:lnTo>
                  <a:lnTo>
                    <a:pt x="240" y="200"/>
                  </a:lnTo>
                  <a:lnTo>
                    <a:pt x="240" y="199"/>
                  </a:lnTo>
                  <a:lnTo>
                    <a:pt x="239" y="197"/>
                  </a:lnTo>
                  <a:lnTo>
                    <a:pt x="239" y="196"/>
                  </a:lnTo>
                  <a:lnTo>
                    <a:pt x="236" y="192"/>
                  </a:lnTo>
                  <a:lnTo>
                    <a:pt x="236" y="193"/>
                  </a:lnTo>
                  <a:lnTo>
                    <a:pt x="236" y="195"/>
                  </a:lnTo>
                  <a:lnTo>
                    <a:pt x="237" y="197"/>
                  </a:lnTo>
                  <a:lnTo>
                    <a:pt x="236" y="199"/>
                  </a:lnTo>
                  <a:lnTo>
                    <a:pt x="234" y="197"/>
                  </a:lnTo>
                  <a:lnTo>
                    <a:pt x="233" y="197"/>
                  </a:lnTo>
                  <a:lnTo>
                    <a:pt x="234" y="199"/>
                  </a:lnTo>
                  <a:lnTo>
                    <a:pt x="234" y="200"/>
                  </a:lnTo>
                  <a:lnTo>
                    <a:pt x="239" y="202"/>
                  </a:lnTo>
                  <a:lnTo>
                    <a:pt x="237" y="205"/>
                  </a:lnTo>
                  <a:lnTo>
                    <a:pt x="236" y="203"/>
                  </a:lnTo>
                  <a:lnTo>
                    <a:pt x="234" y="202"/>
                  </a:lnTo>
                  <a:lnTo>
                    <a:pt x="231" y="203"/>
                  </a:lnTo>
                  <a:lnTo>
                    <a:pt x="230" y="205"/>
                  </a:lnTo>
                  <a:lnTo>
                    <a:pt x="228" y="205"/>
                  </a:lnTo>
                  <a:lnTo>
                    <a:pt x="226" y="203"/>
                  </a:lnTo>
                  <a:lnTo>
                    <a:pt x="224" y="202"/>
                  </a:lnTo>
                  <a:lnTo>
                    <a:pt x="223" y="200"/>
                  </a:lnTo>
                  <a:lnTo>
                    <a:pt x="221" y="199"/>
                  </a:lnTo>
                  <a:lnTo>
                    <a:pt x="223" y="199"/>
                  </a:lnTo>
                  <a:lnTo>
                    <a:pt x="228" y="202"/>
                  </a:lnTo>
                  <a:lnTo>
                    <a:pt x="228" y="200"/>
                  </a:lnTo>
                  <a:lnTo>
                    <a:pt x="228" y="199"/>
                  </a:lnTo>
                  <a:lnTo>
                    <a:pt x="230" y="197"/>
                  </a:lnTo>
                  <a:lnTo>
                    <a:pt x="228" y="196"/>
                  </a:lnTo>
                  <a:lnTo>
                    <a:pt x="227" y="197"/>
                  </a:lnTo>
                  <a:lnTo>
                    <a:pt x="226" y="197"/>
                  </a:lnTo>
                  <a:lnTo>
                    <a:pt x="226" y="196"/>
                  </a:lnTo>
                  <a:lnTo>
                    <a:pt x="224" y="195"/>
                  </a:lnTo>
                  <a:lnTo>
                    <a:pt x="224" y="192"/>
                  </a:lnTo>
                  <a:lnTo>
                    <a:pt x="224" y="193"/>
                  </a:lnTo>
                  <a:lnTo>
                    <a:pt x="223" y="195"/>
                  </a:lnTo>
                  <a:lnTo>
                    <a:pt x="221" y="196"/>
                  </a:lnTo>
                  <a:lnTo>
                    <a:pt x="220" y="195"/>
                  </a:lnTo>
                  <a:lnTo>
                    <a:pt x="218" y="193"/>
                  </a:lnTo>
                  <a:lnTo>
                    <a:pt x="217" y="192"/>
                  </a:lnTo>
                  <a:lnTo>
                    <a:pt x="217" y="190"/>
                  </a:lnTo>
                  <a:lnTo>
                    <a:pt x="215" y="192"/>
                  </a:lnTo>
                  <a:lnTo>
                    <a:pt x="217" y="195"/>
                  </a:lnTo>
                  <a:lnTo>
                    <a:pt x="218" y="197"/>
                  </a:lnTo>
                  <a:lnTo>
                    <a:pt x="218" y="199"/>
                  </a:lnTo>
                  <a:lnTo>
                    <a:pt x="215" y="200"/>
                  </a:lnTo>
                  <a:lnTo>
                    <a:pt x="212" y="199"/>
                  </a:lnTo>
                  <a:lnTo>
                    <a:pt x="206" y="200"/>
                  </a:lnTo>
                  <a:lnTo>
                    <a:pt x="205" y="199"/>
                  </a:lnTo>
                  <a:lnTo>
                    <a:pt x="203" y="200"/>
                  </a:lnTo>
                  <a:lnTo>
                    <a:pt x="202" y="199"/>
                  </a:lnTo>
                  <a:lnTo>
                    <a:pt x="199" y="199"/>
                  </a:lnTo>
                  <a:lnTo>
                    <a:pt x="199" y="200"/>
                  </a:lnTo>
                  <a:lnTo>
                    <a:pt x="200" y="202"/>
                  </a:lnTo>
                  <a:lnTo>
                    <a:pt x="200" y="203"/>
                  </a:lnTo>
                  <a:lnTo>
                    <a:pt x="200" y="206"/>
                  </a:lnTo>
                  <a:lnTo>
                    <a:pt x="199" y="206"/>
                  </a:lnTo>
                  <a:lnTo>
                    <a:pt x="197" y="205"/>
                  </a:lnTo>
                  <a:lnTo>
                    <a:pt x="196" y="205"/>
                  </a:lnTo>
                  <a:lnTo>
                    <a:pt x="194" y="205"/>
                  </a:lnTo>
                  <a:lnTo>
                    <a:pt x="194" y="211"/>
                  </a:lnTo>
                  <a:lnTo>
                    <a:pt x="194" y="212"/>
                  </a:lnTo>
                  <a:lnTo>
                    <a:pt x="193" y="214"/>
                  </a:lnTo>
                  <a:lnTo>
                    <a:pt x="193" y="212"/>
                  </a:lnTo>
                  <a:lnTo>
                    <a:pt x="193" y="211"/>
                  </a:lnTo>
                  <a:lnTo>
                    <a:pt x="190" y="211"/>
                  </a:lnTo>
                  <a:lnTo>
                    <a:pt x="190" y="208"/>
                  </a:lnTo>
                  <a:lnTo>
                    <a:pt x="188" y="208"/>
                  </a:lnTo>
                  <a:lnTo>
                    <a:pt x="188" y="211"/>
                  </a:lnTo>
                  <a:lnTo>
                    <a:pt x="187" y="211"/>
                  </a:lnTo>
                  <a:lnTo>
                    <a:pt x="187" y="205"/>
                  </a:lnTo>
                  <a:lnTo>
                    <a:pt x="185" y="206"/>
                  </a:lnTo>
                  <a:lnTo>
                    <a:pt x="185" y="205"/>
                  </a:lnTo>
                  <a:lnTo>
                    <a:pt x="185" y="203"/>
                  </a:lnTo>
                  <a:lnTo>
                    <a:pt x="184" y="205"/>
                  </a:lnTo>
                  <a:lnTo>
                    <a:pt x="184" y="208"/>
                  </a:lnTo>
                  <a:lnTo>
                    <a:pt x="182" y="209"/>
                  </a:lnTo>
                  <a:lnTo>
                    <a:pt x="182" y="208"/>
                  </a:lnTo>
                  <a:lnTo>
                    <a:pt x="181" y="200"/>
                  </a:lnTo>
                  <a:lnTo>
                    <a:pt x="182" y="197"/>
                  </a:lnTo>
                  <a:lnTo>
                    <a:pt x="184" y="197"/>
                  </a:lnTo>
                  <a:lnTo>
                    <a:pt x="182" y="196"/>
                  </a:lnTo>
                  <a:lnTo>
                    <a:pt x="179" y="196"/>
                  </a:lnTo>
                  <a:lnTo>
                    <a:pt x="179" y="195"/>
                  </a:lnTo>
                  <a:lnTo>
                    <a:pt x="181" y="193"/>
                  </a:lnTo>
                  <a:lnTo>
                    <a:pt x="182" y="190"/>
                  </a:lnTo>
                  <a:lnTo>
                    <a:pt x="184" y="190"/>
                  </a:lnTo>
                  <a:lnTo>
                    <a:pt x="185" y="190"/>
                  </a:lnTo>
                  <a:lnTo>
                    <a:pt x="185" y="187"/>
                  </a:lnTo>
                  <a:lnTo>
                    <a:pt x="187" y="186"/>
                  </a:lnTo>
                  <a:lnTo>
                    <a:pt x="187" y="184"/>
                  </a:lnTo>
                  <a:lnTo>
                    <a:pt x="185" y="184"/>
                  </a:lnTo>
                  <a:lnTo>
                    <a:pt x="185" y="186"/>
                  </a:lnTo>
                  <a:lnTo>
                    <a:pt x="185" y="187"/>
                  </a:lnTo>
                  <a:lnTo>
                    <a:pt x="184" y="189"/>
                  </a:lnTo>
                  <a:lnTo>
                    <a:pt x="179" y="190"/>
                  </a:lnTo>
                  <a:lnTo>
                    <a:pt x="178" y="193"/>
                  </a:lnTo>
                  <a:lnTo>
                    <a:pt x="175" y="187"/>
                  </a:lnTo>
                  <a:lnTo>
                    <a:pt x="175" y="186"/>
                  </a:lnTo>
                  <a:lnTo>
                    <a:pt x="174" y="192"/>
                  </a:lnTo>
                  <a:lnTo>
                    <a:pt x="176" y="193"/>
                  </a:lnTo>
                  <a:lnTo>
                    <a:pt x="176" y="195"/>
                  </a:lnTo>
                  <a:lnTo>
                    <a:pt x="178" y="196"/>
                  </a:lnTo>
                  <a:lnTo>
                    <a:pt x="179" y="200"/>
                  </a:lnTo>
                  <a:lnTo>
                    <a:pt x="178" y="202"/>
                  </a:lnTo>
                  <a:lnTo>
                    <a:pt x="176" y="203"/>
                  </a:lnTo>
                  <a:lnTo>
                    <a:pt x="176" y="205"/>
                  </a:lnTo>
                  <a:lnTo>
                    <a:pt x="178" y="206"/>
                  </a:lnTo>
                  <a:lnTo>
                    <a:pt x="179" y="206"/>
                  </a:lnTo>
                  <a:lnTo>
                    <a:pt x="179" y="208"/>
                  </a:lnTo>
                  <a:lnTo>
                    <a:pt x="178" y="209"/>
                  </a:lnTo>
                  <a:lnTo>
                    <a:pt x="178" y="212"/>
                  </a:lnTo>
                  <a:lnTo>
                    <a:pt x="181" y="214"/>
                  </a:lnTo>
                  <a:lnTo>
                    <a:pt x="181" y="215"/>
                  </a:lnTo>
                  <a:lnTo>
                    <a:pt x="182" y="218"/>
                  </a:lnTo>
                  <a:lnTo>
                    <a:pt x="184" y="220"/>
                  </a:lnTo>
                  <a:lnTo>
                    <a:pt x="185" y="220"/>
                  </a:lnTo>
                  <a:lnTo>
                    <a:pt x="181" y="221"/>
                  </a:lnTo>
                  <a:lnTo>
                    <a:pt x="179" y="220"/>
                  </a:lnTo>
                  <a:lnTo>
                    <a:pt x="179" y="218"/>
                  </a:lnTo>
                  <a:lnTo>
                    <a:pt x="178" y="218"/>
                  </a:lnTo>
                  <a:lnTo>
                    <a:pt x="178" y="220"/>
                  </a:lnTo>
                  <a:lnTo>
                    <a:pt x="176" y="221"/>
                  </a:lnTo>
                  <a:lnTo>
                    <a:pt x="175" y="220"/>
                  </a:lnTo>
                  <a:lnTo>
                    <a:pt x="175" y="218"/>
                  </a:lnTo>
                  <a:lnTo>
                    <a:pt x="175" y="215"/>
                  </a:lnTo>
                  <a:lnTo>
                    <a:pt x="174" y="215"/>
                  </a:lnTo>
                  <a:lnTo>
                    <a:pt x="172" y="214"/>
                  </a:lnTo>
                  <a:lnTo>
                    <a:pt x="174" y="212"/>
                  </a:lnTo>
                  <a:lnTo>
                    <a:pt x="172" y="209"/>
                  </a:lnTo>
                  <a:lnTo>
                    <a:pt x="171" y="211"/>
                  </a:lnTo>
                  <a:lnTo>
                    <a:pt x="171" y="209"/>
                  </a:lnTo>
                  <a:lnTo>
                    <a:pt x="169" y="211"/>
                  </a:lnTo>
                  <a:lnTo>
                    <a:pt x="171" y="217"/>
                  </a:lnTo>
                  <a:lnTo>
                    <a:pt x="169" y="217"/>
                  </a:lnTo>
                  <a:lnTo>
                    <a:pt x="169" y="218"/>
                  </a:lnTo>
                  <a:lnTo>
                    <a:pt x="168" y="217"/>
                  </a:lnTo>
                  <a:lnTo>
                    <a:pt x="166" y="215"/>
                  </a:lnTo>
                  <a:lnTo>
                    <a:pt x="166" y="212"/>
                  </a:lnTo>
                  <a:lnTo>
                    <a:pt x="165" y="209"/>
                  </a:lnTo>
                  <a:lnTo>
                    <a:pt x="166" y="208"/>
                  </a:lnTo>
                  <a:lnTo>
                    <a:pt x="165" y="206"/>
                  </a:lnTo>
                  <a:lnTo>
                    <a:pt x="163" y="202"/>
                  </a:lnTo>
                  <a:lnTo>
                    <a:pt x="165" y="199"/>
                  </a:lnTo>
                  <a:lnTo>
                    <a:pt x="162" y="199"/>
                  </a:lnTo>
                  <a:lnTo>
                    <a:pt x="162" y="195"/>
                  </a:lnTo>
                  <a:lnTo>
                    <a:pt x="160" y="195"/>
                  </a:lnTo>
                  <a:lnTo>
                    <a:pt x="160" y="196"/>
                  </a:lnTo>
                  <a:lnTo>
                    <a:pt x="159" y="196"/>
                  </a:lnTo>
                  <a:lnTo>
                    <a:pt x="159" y="197"/>
                  </a:lnTo>
                  <a:lnTo>
                    <a:pt x="160" y="197"/>
                  </a:lnTo>
                  <a:lnTo>
                    <a:pt x="163" y="202"/>
                  </a:lnTo>
                  <a:lnTo>
                    <a:pt x="163" y="209"/>
                  </a:lnTo>
                  <a:lnTo>
                    <a:pt x="162" y="212"/>
                  </a:lnTo>
                  <a:lnTo>
                    <a:pt x="163" y="214"/>
                  </a:lnTo>
                  <a:lnTo>
                    <a:pt x="165" y="217"/>
                  </a:lnTo>
                  <a:lnTo>
                    <a:pt x="163" y="217"/>
                  </a:lnTo>
                  <a:lnTo>
                    <a:pt x="162" y="215"/>
                  </a:lnTo>
                  <a:lnTo>
                    <a:pt x="160" y="215"/>
                  </a:lnTo>
                  <a:lnTo>
                    <a:pt x="160" y="214"/>
                  </a:lnTo>
                  <a:lnTo>
                    <a:pt x="159" y="212"/>
                  </a:lnTo>
                  <a:lnTo>
                    <a:pt x="157" y="212"/>
                  </a:lnTo>
                  <a:lnTo>
                    <a:pt x="157" y="211"/>
                  </a:lnTo>
                  <a:lnTo>
                    <a:pt x="156" y="217"/>
                  </a:lnTo>
                  <a:lnTo>
                    <a:pt x="153" y="215"/>
                  </a:lnTo>
                  <a:lnTo>
                    <a:pt x="151" y="217"/>
                  </a:lnTo>
                  <a:lnTo>
                    <a:pt x="148" y="218"/>
                  </a:lnTo>
                  <a:lnTo>
                    <a:pt x="147" y="218"/>
                  </a:lnTo>
                  <a:lnTo>
                    <a:pt x="145" y="217"/>
                  </a:lnTo>
                  <a:lnTo>
                    <a:pt x="144" y="215"/>
                  </a:lnTo>
                  <a:lnTo>
                    <a:pt x="144" y="214"/>
                  </a:lnTo>
                  <a:lnTo>
                    <a:pt x="145" y="212"/>
                  </a:lnTo>
                  <a:lnTo>
                    <a:pt x="141" y="209"/>
                  </a:lnTo>
                  <a:lnTo>
                    <a:pt x="139" y="214"/>
                  </a:lnTo>
                  <a:lnTo>
                    <a:pt x="139" y="215"/>
                  </a:lnTo>
                  <a:lnTo>
                    <a:pt x="141" y="215"/>
                  </a:lnTo>
                  <a:lnTo>
                    <a:pt x="141" y="220"/>
                  </a:lnTo>
                  <a:lnTo>
                    <a:pt x="139" y="226"/>
                  </a:lnTo>
                  <a:lnTo>
                    <a:pt x="141" y="232"/>
                  </a:lnTo>
                  <a:lnTo>
                    <a:pt x="141" y="235"/>
                  </a:lnTo>
                  <a:lnTo>
                    <a:pt x="142" y="238"/>
                  </a:lnTo>
                  <a:lnTo>
                    <a:pt x="142" y="239"/>
                  </a:lnTo>
                  <a:lnTo>
                    <a:pt x="144" y="244"/>
                  </a:lnTo>
                  <a:lnTo>
                    <a:pt x="147" y="245"/>
                  </a:lnTo>
                  <a:lnTo>
                    <a:pt x="150" y="249"/>
                  </a:lnTo>
                  <a:lnTo>
                    <a:pt x="145" y="248"/>
                  </a:lnTo>
                  <a:lnTo>
                    <a:pt x="144" y="248"/>
                  </a:lnTo>
                  <a:lnTo>
                    <a:pt x="141" y="247"/>
                  </a:lnTo>
                  <a:lnTo>
                    <a:pt x="138" y="247"/>
                  </a:lnTo>
                  <a:lnTo>
                    <a:pt x="135" y="244"/>
                  </a:lnTo>
                  <a:lnTo>
                    <a:pt x="135" y="242"/>
                  </a:lnTo>
                  <a:lnTo>
                    <a:pt x="135" y="239"/>
                  </a:lnTo>
                  <a:lnTo>
                    <a:pt x="133" y="238"/>
                  </a:lnTo>
                  <a:lnTo>
                    <a:pt x="133" y="233"/>
                  </a:lnTo>
                  <a:lnTo>
                    <a:pt x="132" y="232"/>
                  </a:lnTo>
                  <a:lnTo>
                    <a:pt x="136" y="229"/>
                  </a:lnTo>
                  <a:lnTo>
                    <a:pt x="138" y="226"/>
                  </a:lnTo>
                  <a:lnTo>
                    <a:pt x="136" y="218"/>
                  </a:lnTo>
                  <a:lnTo>
                    <a:pt x="133" y="209"/>
                  </a:lnTo>
                  <a:lnTo>
                    <a:pt x="132" y="205"/>
                  </a:lnTo>
                  <a:lnTo>
                    <a:pt x="132" y="203"/>
                  </a:lnTo>
                  <a:lnTo>
                    <a:pt x="127" y="202"/>
                  </a:lnTo>
                  <a:lnTo>
                    <a:pt x="123" y="199"/>
                  </a:lnTo>
                  <a:lnTo>
                    <a:pt x="120" y="195"/>
                  </a:lnTo>
                  <a:lnTo>
                    <a:pt x="120" y="193"/>
                  </a:lnTo>
                  <a:lnTo>
                    <a:pt x="122" y="190"/>
                  </a:lnTo>
                  <a:lnTo>
                    <a:pt x="122" y="189"/>
                  </a:lnTo>
                  <a:lnTo>
                    <a:pt x="122" y="187"/>
                  </a:lnTo>
                  <a:lnTo>
                    <a:pt x="123" y="187"/>
                  </a:lnTo>
                  <a:lnTo>
                    <a:pt x="124" y="189"/>
                  </a:lnTo>
                  <a:lnTo>
                    <a:pt x="126" y="189"/>
                  </a:lnTo>
                  <a:lnTo>
                    <a:pt x="126" y="187"/>
                  </a:lnTo>
                  <a:lnTo>
                    <a:pt x="124" y="184"/>
                  </a:lnTo>
                  <a:lnTo>
                    <a:pt x="123" y="186"/>
                  </a:lnTo>
                  <a:lnTo>
                    <a:pt x="122" y="186"/>
                  </a:lnTo>
                  <a:lnTo>
                    <a:pt x="122" y="184"/>
                  </a:lnTo>
                  <a:lnTo>
                    <a:pt x="126" y="181"/>
                  </a:lnTo>
                  <a:lnTo>
                    <a:pt x="126" y="180"/>
                  </a:lnTo>
                  <a:lnTo>
                    <a:pt x="127" y="178"/>
                  </a:lnTo>
                  <a:lnTo>
                    <a:pt x="127" y="180"/>
                  </a:lnTo>
                  <a:lnTo>
                    <a:pt x="130" y="180"/>
                  </a:lnTo>
                  <a:lnTo>
                    <a:pt x="132" y="178"/>
                  </a:lnTo>
                  <a:lnTo>
                    <a:pt x="133" y="177"/>
                  </a:lnTo>
                  <a:lnTo>
                    <a:pt x="135" y="175"/>
                  </a:lnTo>
                  <a:lnTo>
                    <a:pt x="136" y="174"/>
                  </a:lnTo>
                  <a:lnTo>
                    <a:pt x="132" y="175"/>
                  </a:lnTo>
                  <a:lnTo>
                    <a:pt x="130" y="174"/>
                  </a:lnTo>
                  <a:lnTo>
                    <a:pt x="133" y="172"/>
                  </a:lnTo>
                  <a:lnTo>
                    <a:pt x="135" y="169"/>
                  </a:lnTo>
                  <a:lnTo>
                    <a:pt x="136" y="169"/>
                  </a:lnTo>
                  <a:lnTo>
                    <a:pt x="136" y="171"/>
                  </a:lnTo>
                  <a:lnTo>
                    <a:pt x="138" y="172"/>
                  </a:lnTo>
                  <a:lnTo>
                    <a:pt x="138" y="174"/>
                  </a:lnTo>
                  <a:lnTo>
                    <a:pt x="141" y="174"/>
                  </a:lnTo>
                  <a:lnTo>
                    <a:pt x="141" y="172"/>
                  </a:lnTo>
                  <a:lnTo>
                    <a:pt x="139" y="172"/>
                  </a:lnTo>
                  <a:lnTo>
                    <a:pt x="138" y="169"/>
                  </a:lnTo>
                  <a:lnTo>
                    <a:pt x="138" y="168"/>
                  </a:lnTo>
                  <a:lnTo>
                    <a:pt x="141" y="166"/>
                  </a:lnTo>
                  <a:lnTo>
                    <a:pt x="142" y="166"/>
                  </a:lnTo>
                  <a:lnTo>
                    <a:pt x="144" y="168"/>
                  </a:lnTo>
                  <a:lnTo>
                    <a:pt x="144" y="166"/>
                  </a:lnTo>
                  <a:lnTo>
                    <a:pt x="142" y="165"/>
                  </a:lnTo>
                  <a:lnTo>
                    <a:pt x="142" y="163"/>
                  </a:lnTo>
                  <a:lnTo>
                    <a:pt x="139" y="165"/>
                  </a:lnTo>
                  <a:lnTo>
                    <a:pt x="138" y="166"/>
                  </a:lnTo>
                  <a:lnTo>
                    <a:pt x="135" y="166"/>
                  </a:lnTo>
                  <a:lnTo>
                    <a:pt x="132" y="171"/>
                  </a:lnTo>
                  <a:lnTo>
                    <a:pt x="132" y="169"/>
                  </a:lnTo>
                  <a:lnTo>
                    <a:pt x="133" y="166"/>
                  </a:lnTo>
                  <a:lnTo>
                    <a:pt x="136" y="162"/>
                  </a:lnTo>
                  <a:lnTo>
                    <a:pt x="135" y="162"/>
                  </a:lnTo>
                  <a:lnTo>
                    <a:pt x="136" y="160"/>
                  </a:lnTo>
                  <a:lnTo>
                    <a:pt x="136" y="159"/>
                  </a:lnTo>
                  <a:lnTo>
                    <a:pt x="135" y="159"/>
                  </a:lnTo>
                  <a:lnTo>
                    <a:pt x="133" y="159"/>
                  </a:lnTo>
                  <a:lnTo>
                    <a:pt x="132" y="162"/>
                  </a:lnTo>
                  <a:lnTo>
                    <a:pt x="132" y="163"/>
                  </a:lnTo>
                  <a:lnTo>
                    <a:pt x="130" y="162"/>
                  </a:lnTo>
                  <a:lnTo>
                    <a:pt x="129" y="160"/>
                  </a:lnTo>
                  <a:lnTo>
                    <a:pt x="127" y="160"/>
                  </a:lnTo>
                  <a:lnTo>
                    <a:pt x="126" y="160"/>
                  </a:lnTo>
                  <a:lnTo>
                    <a:pt x="126" y="159"/>
                  </a:lnTo>
                  <a:lnTo>
                    <a:pt x="124" y="157"/>
                  </a:lnTo>
                  <a:lnTo>
                    <a:pt x="126" y="162"/>
                  </a:lnTo>
                  <a:lnTo>
                    <a:pt x="127" y="163"/>
                  </a:lnTo>
                  <a:lnTo>
                    <a:pt x="127" y="165"/>
                  </a:lnTo>
                  <a:lnTo>
                    <a:pt x="127" y="166"/>
                  </a:lnTo>
                  <a:lnTo>
                    <a:pt x="129" y="168"/>
                  </a:lnTo>
                  <a:lnTo>
                    <a:pt x="129" y="169"/>
                  </a:lnTo>
                  <a:lnTo>
                    <a:pt x="130" y="171"/>
                  </a:lnTo>
                  <a:lnTo>
                    <a:pt x="129" y="174"/>
                  </a:lnTo>
                  <a:lnTo>
                    <a:pt x="127" y="172"/>
                  </a:lnTo>
                  <a:lnTo>
                    <a:pt x="126" y="172"/>
                  </a:lnTo>
                  <a:lnTo>
                    <a:pt x="124" y="172"/>
                  </a:lnTo>
                  <a:lnTo>
                    <a:pt x="123" y="172"/>
                  </a:lnTo>
                  <a:lnTo>
                    <a:pt x="122" y="174"/>
                  </a:lnTo>
                  <a:lnTo>
                    <a:pt x="123" y="174"/>
                  </a:lnTo>
                  <a:lnTo>
                    <a:pt x="124" y="175"/>
                  </a:lnTo>
                  <a:lnTo>
                    <a:pt x="124" y="177"/>
                  </a:lnTo>
                  <a:lnTo>
                    <a:pt x="122" y="177"/>
                  </a:lnTo>
                  <a:lnTo>
                    <a:pt x="120" y="177"/>
                  </a:lnTo>
                  <a:lnTo>
                    <a:pt x="122" y="178"/>
                  </a:lnTo>
                  <a:lnTo>
                    <a:pt x="122" y="181"/>
                  </a:lnTo>
                  <a:lnTo>
                    <a:pt x="119" y="183"/>
                  </a:lnTo>
                  <a:lnTo>
                    <a:pt x="119" y="184"/>
                  </a:lnTo>
                  <a:lnTo>
                    <a:pt x="120" y="189"/>
                  </a:lnTo>
                  <a:lnTo>
                    <a:pt x="120" y="192"/>
                  </a:lnTo>
                  <a:lnTo>
                    <a:pt x="119" y="192"/>
                  </a:lnTo>
                  <a:lnTo>
                    <a:pt x="114" y="189"/>
                  </a:lnTo>
                  <a:lnTo>
                    <a:pt x="107" y="181"/>
                  </a:lnTo>
                  <a:lnTo>
                    <a:pt x="105" y="180"/>
                  </a:lnTo>
                  <a:lnTo>
                    <a:pt x="90" y="175"/>
                  </a:lnTo>
                  <a:lnTo>
                    <a:pt x="89" y="175"/>
                  </a:lnTo>
                  <a:lnTo>
                    <a:pt x="86" y="177"/>
                  </a:lnTo>
                  <a:lnTo>
                    <a:pt x="87" y="174"/>
                  </a:lnTo>
                  <a:lnTo>
                    <a:pt x="89" y="174"/>
                  </a:lnTo>
                  <a:lnTo>
                    <a:pt x="92" y="174"/>
                  </a:lnTo>
                  <a:lnTo>
                    <a:pt x="95" y="174"/>
                  </a:lnTo>
                  <a:lnTo>
                    <a:pt x="98" y="175"/>
                  </a:lnTo>
                  <a:lnTo>
                    <a:pt x="99" y="177"/>
                  </a:lnTo>
                  <a:lnTo>
                    <a:pt x="102" y="177"/>
                  </a:lnTo>
                  <a:lnTo>
                    <a:pt x="104" y="177"/>
                  </a:lnTo>
                  <a:lnTo>
                    <a:pt x="101" y="172"/>
                  </a:lnTo>
                  <a:lnTo>
                    <a:pt x="98" y="172"/>
                  </a:lnTo>
                  <a:lnTo>
                    <a:pt x="89" y="171"/>
                  </a:lnTo>
                  <a:lnTo>
                    <a:pt x="86" y="172"/>
                  </a:lnTo>
                  <a:lnTo>
                    <a:pt x="86" y="171"/>
                  </a:lnTo>
                  <a:lnTo>
                    <a:pt x="86" y="169"/>
                  </a:lnTo>
                  <a:lnTo>
                    <a:pt x="87" y="169"/>
                  </a:lnTo>
                  <a:lnTo>
                    <a:pt x="89" y="168"/>
                  </a:lnTo>
                  <a:lnTo>
                    <a:pt x="87" y="166"/>
                  </a:lnTo>
                  <a:lnTo>
                    <a:pt x="89" y="165"/>
                  </a:lnTo>
                  <a:lnTo>
                    <a:pt x="89" y="163"/>
                  </a:lnTo>
                  <a:lnTo>
                    <a:pt x="92" y="163"/>
                  </a:lnTo>
                  <a:lnTo>
                    <a:pt x="95" y="162"/>
                  </a:lnTo>
                  <a:lnTo>
                    <a:pt x="96" y="160"/>
                  </a:lnTo>
                  <a:lnTo>
                    <a:pt x="96" y="157"/>
                  </a:lnTo>
                  <a:lnTo>
                    <a:pt x="98" y="156"/>
                  </a:lnTo>
                  <a:lnTo>
                    <a:pt x="99" y="153"/>
                  </a:lnTo>
                  <a:lnTo>
                    <a:pt x="101" y="151"/>
                  </a:lnTo>
                  <a:lnTo>
                    <a:pt x="102" y="151"/>
                  </a:lnTo>
                  <a:lnTo>
                    <a:pt x="104" y="150"/>
                  </a:lnTo>
                  <a:lnTo>
                    <a:pt x="104" y="148"/>
                  </a:lnTo>
                  <a:lnTo>
                    <a:pt x="102" y="144"/>
                  </a:lnTo>
                  <a:lnTo>
                    <a:pt x="101" y="144"/>
                  </a:lnTo>
                  <a:lnTo>
                    <a:pt x="99" y="145"/>
                  </a:lnTo>
                  <a:lnTo>
                    <a:pt x="102" y="148"/>
                  </a:lnTo>
                  <a:lnTo>
                    <a:pt x="99" y="148"/>
                  </a:lnTo>
                  <a:lnTo>
                    <a:pt x="99" y="151"/>
                  </a:lnTo>
                  <a:lnTo>
                    <a:pt x="96" y="154"/>
                  </a:lnTo>
                  <a:lnTo>
                    <a:pt x="95" y="154"/>
                  </a:lnTo>
                  <a:lnTo>
                    <a:pt x="95" y="156"/>
                  </a:lnTo>
                  <a:lnTo>
                    <a:pt x="92" y="159"/>
                  </a:lnTo>
                  <a:lnTo>
                    <a:pt x="89" y="159"/>
                  </a:lnTo>
                  <a:lnTo>
                    <a:pt x="87" y="156"/>
                  </a:lnTo>
                  <a:lnTo>
                    <a:pt x="87" y="153"/>
                  </a:lnTo>
                  <a:lnTo>
                    <a:pt x="84" y="151"/>
                  </a:lnTo>
                  <a:lnTo>
                    <a:pt x="83" y="145"/>
                  </a:lnTo>
                  <a:lnTo>
                    <a:pt x="81" y="142"/>
                  </a:lnTo>
                  <a:lnTo>
                    <a:pt x="81" y="144"/>
                  </a:lnTo>
                  <a:lnTo>
                    <a:pt x="83" y="147"/>
                  </a:lnTo>
                  <a:lnTo>
                    <a:pt x="83" y="150"/>
                  </a:lnTo>
                  <a:lnTo>
                    <a:pt x="84" y="153"/>
                  </a:lnTo>
                  <a:lnTo>
                    <a:pt x="86" y="154"/>
                  </a:lnTo>
                  <a:lnTo>
                    <a:pt x="87" y="160"/>
                  </a:lnTo>
                  <a:lnTo>
                    <a:pt x="86" y="162"/>
                  </a:lnTo>
                  <a:lnTo>
                    <a:pt x="86" y="163"/>
                  </a:lnTo>
                  <a:lnTo>
                    <a:pt x="84" y="163"/>
                  </a:lnTo>
                  <a:lnTo>
                    <a:pt x="83" y="163"/>
                  </a:lnTo>
                  <a:lnTo>
                    <a:pt x="81" y="163"/>
                  </a:lnTo>
                  <a:lnTo>
                    <a:pt x="74" y="160"/>
                  </a:lnTo>
                  <a:lnTo>
                    <a:pt x="74" y="162"/>
                  </a:lnTo>
                  <a:lnTo>
                    <a:pt x="75" y="163"/>
                  </a:lnTo>
                  <a:lnTo>
                    <a:pt x="77" y="163"/>
                  </a:lnTo>
                  <a:lnTo>
                    <a:pt x="80" y="163"/>
                  </a:lnTo>
                  <a:lnTo>
                    <a:pt x="81" y="165"/>
                  </a:lnTo>
                  <a:lnTo>
                    <a:pt x="83" y="168"/>
                  </a:lnTo>
                  <a:lnTo>
                    <a:pt x="84" y="168"/>
                  </a:lnTo>
                  <a:lnTo>
                    <a:pt x="80" y="172"/>
                  </a:lnTo>
                  <a:lnTo>
                    <a:pt x="78" y="174"/>
                  </a:lnTo>
                  <a:lnTo>
                    <a:pt x="72" y="172"/>
                  </a:lnTo>
                  <a:lnTo>
                    <a:pt x="71" y="171"/>
                  </a:lnTo>
                  <a:lnTo>
                    <a:pt x="67" y="174"/>
                  </a:lnTo>
                  <a:lnTo>
                    <a:pt x="65" y="174"/>
                  </a:lnTo>
                  <a:lnTo>
                    <a:pt x="62" y="171"/>
                  </a:lnTo>
                  <a:lnTo>
                    <a:pt x="58" y="168"/>
                  </a:lnTo>
                  <a:lnTo>
                    <a:pt x="56" y="165"/>
                  </a:lnTo>
                  <a:lnTo>
                    <a:pt x="55" y="165"/>
                  </a:lnTo>
                  <a:lnTo>
                    <a:pt x="50" y="156"/>
                  </a:lnTo>
                  <a:lnTo>
                    <a:pt x="47" y="151"/>
                  </a:lnTo>
                  <a:lnTo>
                    <a:pt x="47" y="150"/>
                  </a:lnTo>
                  <a:lnTo>
                    <a:pt x="46" y="147"/>
                  </a:lnTo>
                  <a:lnTo>
                    <a:pt x="49" y="142"/>
                  </a:lnTo>
                  <a:lnTo>
                    <a:pt x="49" y="140"/>
                  </a:lnTo>
                  <a:lnTo>
                    <a:pt x="49" y="138"/>
                  </a:lnTo>
                  <a:lnTo>
                    <a:pt x="49" y="137"/>
                  </a:lnTo>
                  <a:lnTo>
                    <a:pt x="44" y="132"/>
                  </a:lnTo>
                  <a:lnTo>
                    <a:pt x="46" y="131"/>
                  </a:lnTo>
                  <a:lnTo>
                    <a:pt x="44" y="129"/>
                  </a:lnTo>
                  <a:lnTo>
                    <a:pt x="44" y="128"/>
                  </a:lnTo>
                  <a:lnTo>
                    <a:pt x="46" y="125"/>
                  </a:lnTo>
                  <a:lnTo>
                    <a:pt x="49" y="125"/>
                  </a:lnTo>
                  <a:lnTo>
                    <a:pt x="53" y="131"/>
                  </a:lnTo>
                  <a:lnTo>
                    <a:pt x="56" y="129"/>
                  </a:lnTo>
                  <a:lnTo>
                    <a:pt x="59" y="126"/>
                  </a:lnTo>
                  <a:lnTo>
                    <a:pt x="62" y="126"/>
                  </a:lnTo>
                  <a:lnTo>
                    <a:pt x="65" y="123"/>
                  </a:lnTo>
                  <a:lnTo>
                    <a:pt x="65" y="120"/>
                  </a:lnTo>
                  <a:lnTo>
                    <a:pt x="65" y="119"/>
                  </a:lnTo>
                  <a:lnTo>
                    <a:pt x="68" y="116"/>
                  </a:lnTo>
                  <a:lnTo>
                    <a:pt x="72" y="116"/>
                  </a:lnTo>
                  <a:lnTo>
                    <a:pt x="74" y="119"/>
                  </a:lnTo>
                  <a:lnTo>
                    <a:pt x="77" y="117"/>
                  </a:lnTo>
                  <a:lnTo>
                    <a:pt x="75" y="116"/>
                  </a:lnTo>
                  <a:lnTo>
                    <a:pt x="75" y="114"/>
                  </a:lnTo>
                  <a:lnTo>
                    <a:pt x="75" y="105"/>
                  </a:lnTo>
                  <a:lnTo>
                    <a:pt x="74" y="105"/>
                  </a:lnTo>
                  <a:lnTo>
                    <a:pt x="72" y="104"/>
                  </a:lnTo>
                  <a:lnTo>
                    <a:pt x="75" y="102"/>
                  </a:lnTo>
                  <a:lnTo>
                    <a:pt x="75" y="99"/>
                  </a:lnTo>
                  <a:lnTo>
                    <a:pt x="77" y="99"/>
                  </a:lnTo>
                  <a:lnTo>
                    <a:pt x="78" y="99"/>
                  </a:lnTo>
                  <a:lnTo>
                    <a:pt x="80" y="98"/>
                  </a:lnTo>
                  <a:lnTo>
                    <a:pt x="80" y="95"/>
                  </a:lnTo>
                  <a:lnTo>
                    <a:pt x="77" y="93"/>
                  </a:lnTo>
                  <a:lnTo>
                    <a:pt x="77" y="90"/>
                  </a:lnTo>
                  <a:lnTo>
                    <a:pt x="78" y="88"/>
                  </a:lnTo>
                  <a:lnTo>
                    <a:pt x="77" y="85"/>
                  </a:lnTo>
                  <a:lnTo>
                    <a:pt x="75" y="85"/>
                  </a:lnTo>
                  <a:lnTo>
                    <a:pt x="74" y="82"/>
                  </a:lnTo>
                  <a:lnTo>
                    <a:pt x="72" y="80"/>
                  </a:lnTo>
                  <a:lnTo>
                    <a:pt x="71" y="83"/>
                  </a:lnTo>
                  <a:lnTo>
                    <a:pt x="68" y="83"/>
                  </a:lnTo>
                  <a:lnTo>
                    <a:pt x="65" y="86"/>
                  </a:lnTo>
                  <a:lnTo>
                    <a:pt x="62" y="86"/>
                  </a:lnTo>
                  <a:lnTo>
                    <a:pt x="61" y="89"/>
                  </a:lnTo>
                  <a:lnTo>
                    <a:pt x="58" y="89"/>
                  </a:lnTo>
                  <a:lnTo>
                    <a:pt x="58" y="83"/>
                  </a:lnTo>
                  <a:lnTo>
                    <a:pt x="55" y="80"/>
                  </a:lnTo>
                  <a:lnTo>
                    <a:pt x="50" y="80"/>
                  </a:lnTo>
                  <a:lnTo>
                    <a:pt x="44" y="76"/>
                  </a:lnTo>
                  <a:lnTo>
                    <a:pt x="43" y="77"/>
                  </a:lnTo>
                  <a:lnTo>
                    <a:pt x="40" y="74"/>
                  </a:lnTo>
                  <a:lnTo>
                    <a:pt x="37" y="76"/>
                  </a:lnTo>
                  <a:lnTo>
                    <a:pt x="35" y="76"/>
                  </a:lnTo>
                  <a:lnTo>
                    <a:pt x="34" y="77"/>
                  </a:lnTo>
                  <a:lnTo>
                    <a:pt x="31" y="74"/>
                  </a:lnTo>
                  <a:lnTo>
                    <a:pt x="28" y="76"/>
                  </a:lnTo>
                  <a:lnTo>
                    <a:pt x="28" y="77"/>
                  </a:lnTo>
                  <a:lnTo>
                    <a:pt x="26" y="77"/>
                  </a:lnTo>
                  <a:lnTo>
                    <a:pt x="23" y="77"/>
                  </a:lnTo>
                  <a:lnTo>
                    <a:pt x="22" y="77"/>
                  </a:lnTo>
                  <a:lnTo>
                    <a:pt x="20" y="77"/>
                  </a:lnTo>
                  <a:lnTo>
                    <a:pt x="18" y="68"/>
                  </a:lnTo>
                  <a:lnTo>
                    <a:pt x="15" y="65"/>
                  </a:lnTo>
                  <a:lnTo>
                    <a:pt x="15" y="64"/>
                  </a:lnTo>
                  <a:lnTo>
                    <a:pt x="16" y="62"/>
                  </a:lnTo>
                  <a:lnTo>
                    <a:pt x="13" y="58"/>
                  </a:lnTo>
                  <a:lnTo>
                    <a:pt x="15" y="58"/>
                  </a:lnTo>
                  <a:lnTo>
                    <a:pt x="12" y="56"/>
                  </a:lnTo>
                  <a:lnTo>
                    <a:pt x="13" y="52"/>
                  </a:lnTo>
                  <a:lnTo>
                    <a:pt x="7" y="52"/>
                  </a:lnTo>
                  <a:lnTo>
                    <a:pt x="7" y="50"/>
                  </a:lnTo>
                  <a:lnTo>
                    <a:pt x="6" y="50"/>
                  </a:lnTo>
                  <a:lnTo>
                    <a:pt x="6" y="49"/>
                  </a:lnTo>
                  <a:lnTo>
                    <a:pt x="7" y="49"/>
                  </a:lnTo>
                  <a:lnTo>
                    <a:pt x="6" y="43"/>
                  </a:lnTo>
                  <a:lnTo>
                    <a:pt x="7" y="41"/>
                  </a:lnTo>
                  <a:lnTo>
                    <a:pt x="6" y="38"/>
                  </a:lnTo>
                  <a:lnTo>
                    <a:pt x="1" y="40"/>
                  </a:lnTo>
                  <a:lnTo>
                    <a:pt x="0" y="38"/>
                  </a:lnTo>
                  <a:lnTo>
                    <a:pt x="1" y="37"/>
                  </a:lnTo>
                  <a:lnTo>
                    <a:pt x="0" y="34"/>
                  </a:lnTo>
                  <a:lnTo>
                    <a:pt x="1" y="33"/>
                  </a:lnTo>
                  <a:lnTo>
                    <a:pt x="3" y="33"/>
                  </a:lnTo>
                  <a:lnTo>
                    <a:pt x="3" y="31"/>
                  </a:lnTo>
                  <a:lnTo>
                    <a:pt x="1" y="31"/>
                  </a:lnTo>
                  <a:lnTo>
                    <a:pt x="3" y="30"/>
                  </a:lnTo>
                  <a:lnTo>
                    <a:pt x="3" y="28"/>
                  </a:lnTo>
                  <a:lnTo>
                    <a:pt x="6" y="27"/>
                  </a:lnTo>
                  <a:lnTo>
                    <a:pt x="6" y="25"/>
                  </a:lnTo>
                  <a:lnTo>
                    <a:pt x="4" y="25"/>
                  </a:lnTo>
                  <a:lnTo>
                    <a:pt x="4" y="24"/>
                  </a:lnTo>
                  <a:lnTo>
                    <a:pt x="7" y="22"/>
                  </a:lnTo>
                  <a:lnTo>
                    <a:pt x="9" y="21"/>
                  </a:lnTo>
                  <a:lnTo>
                    <a:pt x="15" y="21"/>
                  </a:lnTo>
                  <a:lnTo>
                    <a:pt x="23" y="15"/>
                  </a:lnTo>
                  <a:lnTo>
                    <a:pt x="28" y="13"/>
                  </a:lnTo>
                  <a:lnTo>
                    <a:pt x="32" y="12"/>
                  </a:lnTo>
                  <a:lnTo>
                    <a:pt x="38" y="9"/>
                  </a:lnTo>
                  <a:lnTo>
                    <a:pt x="40" y="12"/>
                  </a:lnTo>
                  <a:lnTo>
                    <a:pt x="46" y="12"/>
                  </a:lnTo>
                  <a:lnTo>
                    <a:pt x="58" y="9"/>
                  </a:lnTo>
                  <a:lnTo>
                    <a:pt x="59" y="9"/>
                  </a:lnTo>
                  <a:lnTo>
                    <a:pt x="61" y="12"/>
                  </a:lnTo>
                  <a:lnTo>
                    <a:pt x="61" y="10"/>
                  </a:lnTo>
                  <a:lnTo>
                    <a:pt x="62" y="10"/>
                  </a:lnTo>
                  <a:lnTo>
                    <a:pt x="62" y="12"/>
                  </a:lnTo>
                  <a:lnTo>
                    <a:pt x="64" y="12"/>
                  </a:lnTo>
                  <a:lnTo>
                    <a:pt x="65" y="13"/>
                  </a:lnTo>
                  <a:lnTo>
                    <a:pt x="67" y="12"/>
                  </a:lnTo>
                  <a:lnTo>
                    <a:pt x="65" y="12"/>
                  </a:lnTo>
                  <a:lnTo>
                    <a:pt x="67" y="9"/>
                  </a:lnTo>
                  <a:lnTo>
                    <a:pt x="70" y="12"/>
                  </a:lnTo>
                  <a:lnTo>
                    <a:pt x="72" y="13"/>
                  </a:lnTo>
                  <a:lnTo>
                    <a:pt x="71" y="15"/>
                  </a:lnTo>
                  <a:lnTo>
                    <a:pt x="70" y="15"/>
                  </a:lnTo>
                  <a:lnTo>
                    <a:pt x="68" y="18"/>
                  </a:lnTo>
                  <a:lnTo>
                    <a:pt x="68" y="19"/>
                  </a:lnTo>
                  <a:lnTo>
                    <a:pt x="72" y="22"/>
                  </a:lnTo>
                  <a:lnTo>
                    <a:pt x="74" y="22"/>
                  </a:lnTo>
                  <a:lnTo>
                    <a:pt x="75" y="21"/>
                  </a:lnTo>
                  <a:lnTo>
                    <a:pt x="75" y="19"/>
                  </a:lnTo>
                  <a:lnTo>
                    <a:pt x="77" y="19"/>
                  </a:lnTo>
                  <a:lnTo>
                    <a:pt x="78" y="21"/>
                  </a:lnTo>
                  <a:lnTo>
                    <a:pt x="80" y="18"/>
                  </a:lnTo>
                  <a:lnTo>
                    <a:pt x="81" y="16"/>
                  </a:lnTo>
                  <a:lnTo>
                    <a:pt x="86" y="18"/>
                  </a:lnTo>
                  <a:lnTo>
                    <a:pt x="86" y="16"/>
                  </a:lnTo>
                  <a:lnTo>
                    <a:pt x="89" y="16"/>
                  </a:lnTo>
                  <a:lnTo>
                    <a:pt x="90" y="15"/>
                  </a:lnTo>
                  <a:lnTo>
                    <a:pt x="92" y="15"/>
                  </a:lnTo>
                  <a:lnTo>
                    <a:pt x="93" y="18"/>
                  </a:lnTo>
                  <a:lnTo>
                    <a:pt x="93" y="21"/>
                  </a:lnTo>
                  <a:lnTo>
                    <a:pt x="96" y="22"/>
                  </a:lnTo>
                  <a:lnTo>
                    <a:pt x="96" y="21"/>
                  </a:lnTo>
                  <a:lnTo>
                    <a:pt x="98" y="21"/>
                  </a:lnTo>
                  <a:lnTo>
                    <a:pt x="98" y="19"/>
                  </a:lnTo>
                  <a:lnTo>
                    <a:pt x="99" y="19"/>
                  </a:lnTo>
                  <a:lnTo>
                    <a:pt x="101" y="19"/>
                  </a:lnTo>
                  <a:lnTo>
                    <a:pt x="102" y="21"/>
                  </a:lnTo>
                  <a:lnTo>
                    <a:pt x="104" y="21"/>
                  </a:lnTo>
                  <a:lnTo>
                    <a:pt x="102" y="22"/>
                  </a:lnTo>
                  <a:lnTo>
                    <a:pt x="104" y="22"/>
                  </a:lnTo>
                  <a:lnTo>
                    <a:pt x="104" y="24"/>
                  </a:lnTo>
                  <a:lnTo>
                    <a:pt x="105" y="25"/>
                  </a:lnTo>
                  <a:lnTo>
                    <a:pt x="105" y="24"/>
                  </a:lnTo>
                  <a:lnTo>
                    <a:pt x="107" y="24"/>
                  </a:lnTo>
                  <a:lnTo>
                    <a:pt x="108" y="24"/>
                  </a:lnTo>
                  <a:lnTo>
                    <a:pt x="110" y="24"/>
                  </a:lnTo>
                  <a:lnTo>
                    <a:pt x="110" y="22"/>
                  </a:lnTo>
                  <a:lnTo>
                    <a:pt x="111" y="22"/>
                  </a:lnTo>
                  <a:lnTo>
                    <a:pt x="113" y="22"/>
                  </a:lnTo>
                  <a:lnTo>
                    <a:pt x="116" y="22"/>
                  </a:lnTo>
                  <a:lnTo>
                    <a:pt x="117" y="22"/>
                  </a:lnTo>
                  <a:lnTo>
                    <a:pt x="120" y="24"/>
                  </a:lnTo>
                  <a:lnTo>
                    <a:pt x="122" y="24"/>
                  </a:lnTo>
                  <a:lnTo>
                    <a:pt x="120" y="21"/>
                  </a:lnTo>
                  <a:lnTo>
                    <a:pt x="122" y="21"/>
                  </a:lnTo>
                  <a:lnTo>
                    <a:pt x="122" y="19"/>
                  </a:lnTo>
                  <a:lnTo>
                    <a:pt x="124" y="18"/>
                  </a:lnTo>
                  <a:lnTo>
                    <a:pt x="127" y="19"/>
                  </a:lnTo>
                  <a:lnTo>
                    <a:pt x="129" y="18"/>
                  </a:lnTo>
                  <a:lnTo>
                    <a:pt x="130" y="18"/>
                  </a:lnTo>
                  <a:lnTo>
                    <a:pt x="132" y="16"/>
                  </a:lnTo>
                  <a:lnTo>
                    <a:pt x="132" y="19"/>
                  </a:lnTo>
                  <a:lnTo>
                    <a:pt x="136" y="18"/>
                  </a:lnTo>
                  <a:lnTo>
                    <a:pt x="136" y="16"/>
                  </a:lnTo>
                  <a:lnTo>
                    <a:pt x="138" y="16"/>
                  </a:lnTo>
                  <a:lnTo>
                    <a:pt x="138" y="15"/>
                  </a:lnTo>
                  <a:lnTo>
                    <a:pt x="139" y="13"/>
                  </a:lnTo>
                  <a:lnTo>
                    <a:pt x="138" y="12"/>
                  </a:lnTo>
                  <a:lnTo>
                    <a:pt x="139" y="9"/>
                  </a:lnTo>
                  <a:lnTo>
                    <a:pt x="138" y="7"/>
                  </a:lnTo>
                  <a:lnTo>
                    <a:pt x="138" y="6"/>
                  </a:lnTo>
                  <a:lnTo>
                    <a:pt x="138" y="4"/>
                  </a:lnTo>
                  <a:lnTo>
                    <a:pt x="141" y="4"/>
                  </a:lnTo>
                  <a:lnTo>
                    <a:pt x="141" y="3"/>
                  </a:lnTo>
                  <a:lnTo>
                    <a:pt x="145" y="3"/>
                  </a:lnTo>
                  <a:close/>
                </a:path>
              </a:pathLst>
            </a:custGeom>
            <a:solidFill>
              <a:schemeClr val="bg1"/>
            </a:solidFill>
            <a:ln w="9525">
              <a:noFill/>
              <a:round/>
              <a:headEnd/>
              <a:tailEnd/>
            </a:ln>
          </p:spPr>
          <p:txBody>
            <a:bodyPr/>
            <a:lstStyle/>
            <a:p>
              <a:endParaRPr lang="fr-FR"/>
            </a:p>
          </p:txBody>
        </p:sp>
        <p:sp>
          <p:nvSpPr>
            <p:cNvPr id="880665" name="Freeform 25"/>
            <p:cNvSpPr>
              <a:spLocks/>
            </p:cNvSpPr>
            <p:nvPr/>
          </p:nvSpPr>
          <p:spPr bwMode="auto">
            <a:xfrm>
              <a:off x="2888" y="1868"/>
              <a:ext cx="212" cy="209"/>
            </a:xfrm>
            <a:custGeom>
              <a:avLst/>
              <a:gdLst/>
              <a:ahLst/>
              <a:cxnLst>
                <a:cxn ang="0">
                  <a:pos x="211" y="217"/>
                </a:cxn>
                <a:cxn ang="0">
                  <a:pos x="221" y="220"/>
                </a:cxn>
                <a:cxn ang="0">
                  <a:pos x="231" y="212"/>
                </a:cxn>
                <a:cxn ang="0">
                  <a:pos x="240" y="202"/>
                </a:cxn>
                <a:cxn ang="0">
                  <a:pos x="240" y="196"/>
                </a:cxn>
                <a:cxn ang="0">
                  <a:pos x="234" y="196"/>
                </a:cxn>
                <a:cxn ang="0">
                  <a:pos x="224" y="199"/>
                </a:cxn>
                <a:cxn ang="0">
                  <a:pos x="226" y="194"/>
                </a:cxn>
                <a:cxn ang="0">
                  <a:pos x="217" y="187"/>
                </a:cxn>
                <a:cxn ang="0">
                  <a:pos x="202" y="196"/>
                </a:cxn>
                <a:cxn ang="0">
                  <a:pos x="194" y="208"/>
                </a:cxn>
                <a:cxn ang="0">
                  <a:pos x="187" y="202"/>
                </a:cxn>
                <a:cxn ang="0">
                  <a:pos x="184" y="194"/>
                </a:cxn>
                <a:cxn ang="0">
                  <a:pos x="187" y="181"/>
                </a:cxn>
                <a:cxn ang="0">
                  <a:pos x="176" y="190"/>
                </a:cxn>
                <a:cxn ang="0">
                  <a:pos x="178" y="206"/>
                </a:cxn>
                <a:cxn ang="0">
                  <a:pos x="178" y="215"/>
                </a:cxn>
                <a:cxn ang="0">
                  <a:pos x="171" y="208"/>
                </a:cxn>
                <a:cxn ang="0">
                  <a:pos x="166" y="205"/>
                </a:cxn>
                <a:cxn ang="0">
                  <a:pos x="160" y="194"/>
                </a:cxn>
                <a:cxn ang="0">
                  <a:pos x="159" y="209"/>
                </a:cxn>
                <a:cxn ang="0">
                  <a:pos x="144" y="211"/>
                </a:cxn>
                <a:cxn ang="0">
                  <a:pos x="142" y="235"/>
                </a:cxn>
                <a:cxn ang="0">
                  <a:pos x="135" y="239"/>
                </a:cxn>
                <a:cxn ang="0">
                  <a:pos x="132" y="200"/>
                </a:cxn>
                <a:cxn ang="0">
                  <a:pos x="126" y="186"/>
                </a:cxn>
                <a:cxn ang="0">
                  <a:pos x="130" y="177"/>
                </a:cxn>
                <a:cxn ang="0">
                  <a:pos x="136" y="168"/>
                </a:cxn>
                <a:cxn ang="0">
                  <a:pos x="144" y="165"/>
                </a:cxn>
                <a:cxn ang="0">
                  <a:pos x="136" y="159"/>
                </a:cxn>
                <a:cxn ang="0">
                  <a:pos x="127" y="157"/>
                </a:cxn>
                <a:cxn ang="0">
                  <a:pos x="130" y="168"/>
                </a:cxn>
                <a:cxn ang="0">
                  <a:pos x="122" y="174"/>
                </a:cxn>
                <a:cxn ang="0">
                  <a:pos x="107" y="178"/>
                </a:cxn>
                <a:cxn ang="0">
                  <a:pos x="99" y="174"/>
                </a:cxn>
                <a:cxn ang="0">
                  <a:pos x="89" y="165"/>
                </a:cxn>
                <a:cxn ang="0">
                  <a:pos x="101" y="148"/>
                </a:cxn>
                <a:cxn ang="0">
                  <a:pos x="96" y="151"/>
                </a:cxn>
                <a:cxn ang="0">
                  <a:pos x="81" y="141"/>
                </a:cxn>
                <a:cxn ang="0">
                  <a:pos x="81" y="160"/>
                </a:cxn>
                <a:cxn ang="0">
                  <a:pos x="78" y="171"/>
                </a:cxn>
                <a:cxn ang="0">
                  <a:pos x="47" y="148"/>
                </a:cxn>
                <a:cxn ang="0">
                  <a:pos x="44" y="125"/>
                </a:cxn>
                <a:cxn ang="0">
                  <a:pos x="68" y="113"/>
                </a:cxn>
                <a:cxn ang="0">
                  <a:pos x="75" y="96"/>
                </a:cxn>
                <a:cxn ang="0">
                  <a:pos x="74" y="79"/>
                </a:cxn>
                <a:cxn ang="0">
                  <a:pos x="50" y="77"/>
                </a:cxn>
                <a:cxn ang="0">
                  <a:pos x="26" y="74"/>
                </a:cxn>
                <a:cxn ang="0">
                  <a:pos x="12" y="53"/>
                </a:cxn>
                <a:cxn ang="0">
                  <a:pos x="1" y="37"/>
                </a:cxn>
                <a:cxn ang="0">
                  <a:pos x="6" y="24"/>
                </a:cxn>
                <a:cxn ang="0">
                  <a:pos x="38" y="6"/>
                </a:cxn>
                <a:cxn ang="0">
                  <a:pos x="65" y="10"/>
                </a:cxn>
                <a:cxn ang="0">
                  <a:pos x="72" y="19"/>
                </a:cxn>
                <a:cxn ang="0">
                  <a:pos x="89" y="13"/>
                </a:cxn>
                <a:cxn ang="0">
                  <a:pos x="101" y="16"/>
                </a:cxn>
                <a:cxn ang="0">
                  <a:pos x="110" y="21"/>
                </a:cxn>
                <a:cxn ang="0">
                  <a:pos x="122" y="16"/>
                </a:cxn>
                <a:cxn ang="0">
                  <a:pos x="138" y="12"/>
                </a:cxn>
              </a:cxnLst>
              <a:rect l="0" t="0" r="r" b="b"/>
              <a:pathLst>
                <a:path w="248" h="246">
                  <a:moveTo>
                    <a:pt x="202" y="223"/>
                  </a:moveTo>
                  <a:lnTo>
                    <a:pt x="203" y="223"/>
                  </a:lnTo>
                  <a:lnTo>
                    <a:pt x="203" y="221"/>
                  </a:lnTo>
                  <a:lnTo>
                    <a:pt x="206" y="221"/>
                  </a:lnTo>
                  <a:lnTo>
                    <a:pt x="208" y="220"/>
                  </a:lnTo>
                  <a:lnTo>
                    <a:pt x="209" y="220"/>
                  </a:lnTo>
                  <a:lnTo>
                    <a:pt x="209" y="223"/>
                  </a:lnTo>
                  <a:lnTo>
                    <a:pt x="211" y="220"/>
                  </a:lnTo>
                  <a:lnTo>
                    <a:pt x="209" y="218"/>
                  </a:lnTo>
                  <a:lnTo>
                    <a:pt x="211" y="217"/>
                  </a:lnTo>
                  <a:lnTo>
                    <a:pt x="211" y="218"/>
                  </a:lnTo>
                  <a:lnTo>
                    <a:pt x="214" y="218"/>
                  </a:lnTo>
                  <a:lnTo>
                    <a:pt x="214" y="223"/>
                  </a:lnTo>
                  <a:lnTo>
                    <a:pt x="215" y="223"/>
                  </a:lnTo>
                  <a:lnTo>
                    <a:pt x="215" y="220"/>
                  </a:lnTo>
                  <a:lnTo>
                    <a:pt x="217" y="220"/>
                  </a:lnTo>
                  <a:lnTo>
                    <a:pt x="217" y="218"/>
                  </a:lnTo>
                  <a:lnTo>
                    <a:pt x="218" y="220"/>
                  </a:lnTo>
                  <a:lnTo>
                    <a:pt x="220" y="221"/>
                  </a:lnTo>
                  <a:lnTo>
                    <a:pt x="221" y="220"/>
                  </a:lnTo>
                  <a:lnTo>
                    <a:pt x="221" y="223"/>
                  </a:lnTo>
                  <a:lnTo>
                    <a:pt x="223" y="221"/>
                  </a:lnTo>
                  <a:lnTo>
                    <a:pt x="224" y="224"/>
                  </a:lnTo>
                  <a:lnTo>
                    <a:pt x="228" y="221"/>
                  </a:lnTo>
                  <a:lnTo>
                    <a:pt x="230" y="223"/>
                  </a:lnTo>
                  <a:lnTo>
                    <a:pt x="230" y="221"/>
                  </a:lnTo>
                  <a:lnTo>
                    <a:pt x="230" y="218"/>
                  </a:lnTo>
                  <a:lnTo>
                    <a:pt x="231" y="215"/>
                  </a:lnTo>
                  <a:lnTo>
                    <a:pt x="231" y="214"/>
                  </a:lnTo>
                  <a:lnTo>
                    <a:pt x="231" y="212"/>
                  </a:lnTo>
                  <a:lnTo>
                    <a:pt x="233" y="212"/>
                  </a:lnTo>
                  <a:lnTo>
                    <a:pt x="233" y="211"/>
                  </a:lnTo>
                  <a:lnTo>
                    <a:pt x="233" y="208"/>
                  </a:lnTo>
                  <a:lnTo>
                    <a:pt x="234" y="208"/>
                  </a:lnTo>
                  <a:lnTo>
                    <a:pt x="236" y="209"/>
                  </a:lnTo>
                  <a:lnTo>
                    <a:pt x="237" y="209"/>
                  </a:lnTo>
                  <a:lnTo>
                    <a:pt x="237" y="208"/>
                  </a:lnTo>
                  <a:lnTo>
                    <a:pt x="239" y="208"/>
                  </a:lnTo>
                  <a:lnTo>
                    <a:pt x="239" y="205"/>
                  </a:lnTo>
                  <a:lnTo>
                    <a:pt x="240" y="202"/>
                  </a:lnTo>
                  <a:lnTo>
                    <a:pt x="242" y="199"/>
                  </a:lnTo>
                  <a:lnTo>
                    <a:pt x="245" y="199"/>
                  </a:lnTo>
                  <a:lnTo>
                    <a:pt x="246" y="200"/>
                  </a:lnTo>
                  <a:lnTo>
                    <a:pt x="248" y="199"/>
                  </a:lnTo>
                  <a:lnTo>
                    <a:pt x="248" y="196"/>
                  </a:lnTo>
                  <a:lnTo>
                    <a:pt x="246" y="197"/>
                  </a:lnTo>
                  <a:lnTo>
                    <a:pt x="245" y="197"/>
                  </a:lnTo>
                  <a:lnTo>
                    <a:pt x="243" y="197"/>
                  </a:lnTo>
                  <a:lnTo>
                    <a:pt x="240" y="197"/>
                  </a:lnTo>
                  <a:lnTo>
                    <a:pt x="240" y="196"/>
                  </a:lnTo>
                  <a:lnTo>
                    <a:pt x="239" y="194"/>
                  </a:lnTo>
                  <a:lnTo>
                    <a:pt x="239" y="193"/>
                  </a:lnTo>
                  <a:lnTo>
                    <a:pt x="236" y="189"/>
                  </a:lnTo>
                  <a:lnTo>
                    <a:pt x="236" y="190"/>
                  </a:lnTo>
                  <a:lnTo>
                    <a:pt x="236" y="192"/>
                  </a:lnTo>
                  <a:lnTo>
                    <a:pt x="237" y="194"/>
                  </a:lnTo>
                  <a:lnTo>
                    <a:pt x="236" y="196"/>
                  </a:lnTo>
                  <a:lnTo>
                    <a:pt x="234" y="194"/>
                  </a:lnTo>
                  <a:lnTo>
                    <a:pt x="233" y="194"/>
                  </a:lnTo>
                  <a:lnTo>
                    <a:pt x="234" y="196"/>
                  </a:lnTo>
                  <a:lnTo>
                    <a:pt x="234" y="197"/>
                  </a:lnTo>
                  <a:lnTo>
                    <a:pt x="239" y="199"/>
                  </a:lnTo>
                  <a:lnTo>
                    <a:pt x="237" y="202"/>
                  </a:lnTo>
                  <a:lnTo>
                    <a:pt x="236" y="200"/>
                  </a:lnTo>
                  <a:lnTo>
                    <a:pt x="234" y="199"/>
                  </a:lnTo>
                  <a:lnTo>
                    <a:pt x="231" y="200"/>
                  </a:lnTo>
                  <a:lnTo>
                    <a:pt x="230" y="202"/>
                  </a:lnTo>
                  <a:lnTo>
                    <a:pt x="228" y="202"/>
                  </a:lnTo>
                  <a:lnTo>
                    <a:pt x="226" y="200"/>
                  </a:lnTo>
                  <a:lnTo>
                    <a:pt x="224" y="199"/>
                  </a:lnTo>
                  <a:lnTo>
                    <a:pt x="223" y="197"/>
                  </a:lnTo>
                  <a:lnTo>
                    <a:pt x="221" y="196"/>
                  </a:lnTo>
                  <a:lnTo>
                    <a:pt x="223" y="196"/>
                  </a:lnTo>
                  <a:lnTo>
                    <a:pt x="228" y="199"/>
                  </a:lnTo>
                  <a:lnTo>
                    <a:pt x="228" y="197"/>
                  </a:lnTo>
                  <a:lnTo>
                    <a:pt x="228" y="196"/>
                  </a:lnTo>
                  <a:lnTo>
                    <a:pt x="230" y="194"/>
                  </a:lnTo>
                  <a:lnTo>
                    <a:pt x="228" y="193"/>
                  </a:lnTo>
                  <a:lnTo>
                    <a:pt x="227" y="194"/>
                  </a:lnTo>
                  <a:lnTo>
                    <a:pt x="226" y="194"/>
                  </a:lnTo>
                  <a:lnTo>
                    <a:pt x="226" y="193"/>
                  </a:lnTo>
                  <a:lnTo>
                    <a:pt x="224" y="192"/>
                  </a:lnTo>
                  <a:lnTo>
                    <a:pt x="224" y="189"/>
                  </a:lnTo>
                  <a:lnTo>
                    <a:pt x="224" y="190"/>
                  </a:lnTo>
                  <a:lnTo>
                    <a:pt x="223" y="192"/>
                  </a:lnTo>
                  <a:lnTo>
                    <a:pt x="221" y="193"/>
                  </a:lnTo>
                  <a:lnTo>
                    <a:pt x="220" y="192"/>
                  </a:lnTo>
                  <a:lnTo>
                    <a:pt x="218" y="190"/>
                  </a:lnTo>
                  <a:lnTo>
                    <a:pt x="217" y="189"/>
                  </a:lnTo>
                  <a:lnTo>
                    <a:pt x="217" y="187"/>
                  </a:lnTo>
                  <a:lnTo>
                    <a:pt x="215" y="189"/>
                  </a:lnTo>
                  <a:lnTo>
                    <a:pt x="217" y="192"/>
                  </a:lnTo>
                  <a:lnTo>
                    <a:pt x="218" y="194"/>
                  </a:lnTo>
                  <a:lnTo>
                    <a:pt x="218" y="196"/>
                  </a:lnTo>
                  <a:lnTo>
                    <a:pt x="215" y="197"/>
                  </a:lnTo>
                  <a:lnTo>
                    <a:pt x="212" y="196"/>
                  </a:lnTo>
                  <a:lnTo>
                    <a:pt x="206" y="197"/>
                  </a:lnTo>
                  <a:lnTo>
                    <a:pt x="205" y="196"/>
                  </a:lnTo>
                  <a:lnTo>
                    <a:pt x="203" y="197"/>
                  </a:lnTo>
                  <a:lnTo>
                    <a:pt x="202" y="196"/>
                  </a:lnTo>
                  <a:lnTo>
                    <a:pt x="199" y="196"/>
                  </a:lnTo>
                  <a:lnTo>
                    <a:pt x="199" y="197"/>
                  </a:lnTo>
                  <a:lnTo>
                    <a:pt x="200" y="199"/>
                  </a:lnTo>
                  <a:lnTo>
                    <a:pt x="200" y="200"/>
                  </a:lnTo>
                  <a:lnTo>
                    <a:pt x="200" y="203"/>
                  </a:lnTo>
                  <a:lnTo>
                    <a:pt x="199" y="203"/>
                  </a:lnTo>
                  <a:lnTo>
                    <a:pt x="197" y="202"/>
                  </a:lnTo>
                  <a:lnTo>
                    <a:pt x="196" y="202"/>
                  </a:lnTo>
                  <a:lnTo>
                    <a:pt x="194" y="202"/>
                  </a:lnTo>
                  <a:lnTo>
                    <a:pt x="194" y="208"/>
                  </a:lnTo>
                  <a:lnTo>
                    <a:pt x="194" y="209"/>
                  </a:lnTo>
                  <a:lnTo>
                    <a:pt x="193" y="211"/>
                  </a:lnTo>
                  <a:lnTo>
                    <a:pt x="193" y="209"/>
                  </a:lnTo>
                  <a:lnTo>
                    <a:pt x="193" y="208"/>
                  </a:lnTo>
                  <a:lnTo>
                    <a:pt x="190" y="208"/>
                  </a:lnTo>
                  <a:lnTo>
                    <a:pt x="190" y="205"/>
                  </a:lnTo>
                  <a:lnTo>
                    <a:pt x="188" y="205"/>
                  </a:lnTo>
                  <a:lnTo>
                    <a:pt x="188" y="208"/>
                  </a:lnTo>
                  <a:lnTo>
                    <a:pt x="187" y="208"/>
                  </a:lnTo>
                  <a:lnTo>
                    <a:pt x="187" y="202"/>
                  </a:lnTo>
                  <a:lnTo>
                    <a:pt x="185" y="203"/>
                  </a:lnTo>
                  <a:lnTo>
                    <a:pt x="185" y="202"/>
                  </a:lnTo>
                  <a:lnTo>
                    <a:pt x="185" y="200"/>
                  </a:lnTo>
                  <a:lnTo>
                    <a:pt x="184" y="202"/>
                  </a:lnTo>
                  <a:lnTo>
                    <a:pt x="184" y="205"/>
                  </a:lnTo>
                  <a:lnTo>
                    <a:pt x="182" y="206"/>
                  </a:lnTo>
                  <a:lnTo>
                    <a:pt x="182" y="205"/>
                  </a:lnTo>
                  <a:lnTo>
                    <a:pt x="181" y="197"/>
                  </a:lnTo>
                  <a:lnTo>
                    <a:pt x="182" y="194"/>
                  </a:lnTo>
                  <a:lnTo>
                    <a:pt x="184" y="194"/>
                  </a:lnTo>
                  <a:lnTo>
                    <a:pt x="182" y="193"/>
                  </a:lnTo>
                  <a:lnTo>
                    <a:pt x="179" y="193"/>
                  </a:lnTo>
                  <a:lnTo>
                    <a:pt x="179" y="192"/>
                  </a:lnTo>
                  <a:lnTo>
                    <a:pt x="181" y="190"/>
                  </a:lnTo>
                  <a:lnTo>
                    <a:pt x="182" y="187"/>
                  </a:lnTo>
                  <a:lnTo>
                    <a:pt x="184" y="187"/>
                  </a:lnTo>
                  <a:lnTo>
                    <a:pt x="185" y="187"/>
                  </a:lnTo>
                  <a:lnTo>
                    <a:pt x="185" y="184"/>
                  </a:lnTo>
                  <a:lnTo>
                    <a:pt x="187" y="183"/>
                  </a:lnTo>
                  <a:lnTo>
                    <a:pt x="187" y="181"/>
                  </a:lnTo>
                  <a:lnTo>
                    <a:pt x="185" y="181"/>
                  </a:lnTo>
                  <a:lnTo>
                    <a:pt x="185" y="183"/>
                  </a:lnTo>
                  <a:lnTo>
                    <a:pt x="185" y="184"/>
                  </a:lnTo>
                  <a:lnTo>
                    <a:pt x="184" y="186"/>
                  </a:lnTo>
                  <a:lnTo>
                    <a:pt x="179" y="187"/>
                  </a:lnTo>
                  <a:lnTo>
                    <a:pt x="178" y="190"/>
                  </a:lnTo>
                  <a:lnTo>
                    <a:pt x="175" y="184"/>
                  </a:lnTo>
                  <a:lnTo>
                    <a:pt x="175" y="183"/>
                  </a:lnTo>
                  <a:lnTo>
                    <a:pt x="174" y="189"/>
                  </a:lnTo>
                  <a:lnTo>
                    <a:pt x="176" y="190"/>
                  </a:lnTo>
                  <a:lnTo>
                    <a:pt x="176" y="192"/>
                  </a:lnTo>
                  <a:lnTo>
                    <a:pt x="178" y="193"/>
                  </a:lnTo>
                  <a:lnTo>
                    <a:pt x="179" y="197"/>
                  </a:lnTo>
                  <a:lnTo>
                    <a:pt x="178" y="199"/>
                  </a:lnTo>
                  <a:lnTo>
                    <a:pt x="176" y="200"/>
                  </a:lnTo>
                  <a:lnTo>
                    <a:pt x="176" y="202"/>
                  </a:lnTo>
                  <a:lnTo>
                    <a:pt x="178" y="203"/>
                  </a:lnTo>
                  <a:lnTo>
                    <a:pt x="179" y="203"/>
                  </a:lnTo>
                  <a:lnTo>
                    <a:pt x="179" y="205"/>
                  </a:lnTo>
                  <a:lnTo>
                    <a:pt x="178" y="206"/>
                  </a:lnTo>
                  <a:lnTo>
                    <a:pt x="178" y="209"/>
                  </a:lnTo>
                  <a:lnTo>
                    <a:pt x="181" y="211"/>
                  </a:lnTo>
                  <a:lnTo>
                    <a:pt x="181" y="212"/>
                  </a:lnTo>
                  <a:lnTo>
                    <a:pt x="182" y="215"/>
                  </a:lnTo>
                  <a:lnTo>
                    <a:pt x="184" y="217"/>
                  </a:lnTo>
                  <a:lnTo>
                    <a:pt x="185" y="217"/>
                  </a:lnTo>
                  <a:lnTo>
                    <a:pt x="181" y="218"/>
                  </a:lnTo>
                  <a:lnTo>
                    <a:pt x="179" y="217"/>
                  </a:lnTo>
                  <a:lnTo>
                    <a:pt x="179" y="215"/>
                  </a:lnTo>
                  <a:lnTo>
                    <a:pt x="178" y="215"/>
                  </a:lnTo>
                  <a:lnTo>
                    <a:pt x="178" y="217"/>
                  </a:lnTo>
                  <a:lnTo>
                    <a:pt x="176" y="218"/>
                  </a:lnTo>
                  <a:lnTo>
                    <a:pt x="175" y="217"/>
                  </a:lnTo>
                  <a:lnTo>
                    <a:pt x="175" y="215"/>
                  </a:lnTo>
                  <a:lnTo>
                    <a:pt x="175" y="212"/>
                  </a:lnTo>
                  <a:lnTo>
                    <a:pt x="174" y="212"/>
                  </a:lnTo>
                  <a:lnTo>
                    <a:pt x="172" y="211"/>
                  </a:lnTo>
                  <a:lnTo>
                    <a:pt x="174" y="209"/>
                  </a:lnTo>
                  <a:lnTo>
                    <a:pt x="172" y="206"/>
                  </a:lnTo>
                  <a:lnTo>
                    <a:pt x="171" y="208"/>
                  </a:lnTo>
                  <a:lnTo>
                    <a:pt x="171" y="206"/>
                  </a:lnTo>
                  <a:lnTo>
                    <a:pt x="169" y="208"/>
                  </a:lnTo>
                  <a:lnTo>
                    <a:pt x="171" y="214"/>
                  </a:lnTo>
                  <a:lnTo>
                    <a:pt x="169" y="214"/>
                  </a:lnTo>
                  <a:lnTo>
                    <a:pt x="169" y="215"/>
                  </a:lnTo>
                  <a:lnTo>
                    <a:pt x="168" y="214"/>
                  </a:lnTo>
                  <a:lnTo>
                    <a:pt x="166" y="212"/>
                  </a:lnTo>
                  <a:lnTo>
                    <a:pt x="166" y="209"/>
                  </a:lnTo>
                  <a:lnTo>
                    <a:pt x="165" y="206"/>
                  </a:lnTo>
                  <a:lnTo>
                    <a:pt x="166" y="205"/>
                  </a:lnTo>
                  <a:lnTo>
                    <a:pt x="165" y="203"/>
                  </a:lnTo>
                  <a:lnTo>
                    <a:pt x="163" y="199"/>
                  </a:lnTo>
                  <a:lnTo>
                    <a:pt x="165" y="196"/>
                  </a:lnTo>
                  <a:lnTo>
                    <a:pt x="162" y="196"/>
                  </a:lnTo>
                  <a:lnTo>
                    <a:pt x="162" y="192"/>
                  </a:lnTo>
                  <a:lnTo>
                    <a:pt x="160" y="192"/>
                  </a:lnTo>
                  <a:lnTo>
                    <a:pt x="160" y="193"/>
                  </a:lnTo>
                  <a:lnTo>
                    <a:pt x="159" y="193"/>
                  </a:lnTo>
                  <a:lnTo>
                    <a:pt x="159" y="194"/>
                  </a:lnTo>
                  <a:lnTo>
                    <a:pt x="160" y="194"/>
                  </a:lnTo>
                  <a:lnTo>
                    <a:pt x="163" y="199"/>
                  </a:lnTo>
                  <a:lnTo>
                    <a:pt x="163" y="206"/>
                  </a:lnTo>
                  <a:lnTo>
                    <a:pt x="162" y="209"/>
                  </a:lnTo>
                  <a:lnTo>
                    <a:pt x="163" y="211"/>
                  </a:lnTo>
                  <a:lnTo>
                    <a:pt x="165" y="214"/>
                  </a:lnTo>
                  <a:lnTo>
                    <a:pt x="163" y="214"/>
                  </a:lnTo>
                  <a:lnTo>
                    <a:pt x="162" y="212"/>
                  </a:lnTo>
                  <a:lnTo>
                    <a:pt x="160" y="212"/>
                  </a:lnTo>
                  <a:lnTo>
                    <a:pt x="160" y="211"/>
                  </a:lnTo>
                  <a:lnTo>
                    <a:pt x="159" y="209"/>
                  </a:lnTo>
                  <a:lnTo>
                    <a:pt x="157" y="209"/>
                  </a:lnTo>
                  <a:lnTo>
                    <a:pt x="157" y="208"/>
                  </a:lnTo>
                  <a:lnTo>
                    <a:pt x="156" y="214"/>
                  </a:lnTo>
                  <a:lnTo>
                    <a:pt x="153" y="212"/>
                  </a:lnTo>
                  <a:lnTo>
                    <a:pt x="151" y="214"/>
                  </a:lnTo>
                  <a:lnTo>
                    <a:pt x="148" y="215"/>
                  </a:lnTo>
                  <a:lnTo>
                    <a:pt x="147" y="215"/>
                  </a:lnTo>
                  <a:lnTo>
                    <a:pt x="145" y="214"/>
                  </a:lnTo>
                  <a:lnTo>
                    <a:pt x="144" y="212"/>
                  </a:lnTo>
                  <a:lnTo>
                    <a:pt x="144" y="211"/>
                  </a:lnTo>
                  <a:lnTo>
                    <a:pt x="145" y="209"/>
                  </a:lnTo>
                  <a:lnTo>
                    <a:pt x="141" y="206"/>
                  </a:lnTo>
                  <a:lnTo>
                    <a:pt x="139" y="211"/>
                  </a:lnTo>
                  <a:lnTo>
                    <a:pt x="139" y="212"/>
                  </a:lnTo>
                  <a:lnTo>
                    <a:pt x="141" y="212"/>
                  </a:lnTo>
                  <a:lnTo>
                    <a:pt x="141" y="217"/>
                  </a:lnTo>
                  <a:lnTo>
                    <a:pt x="139" y="223"/>
                  </a:lnTo>
                  <a:lnTo>
                    <a:pt x="141" y="229"/>
                  </a:lnTo>
                  <a:lnTo>
                    <a:pt x="141" y="232"/>
                  </a:lnTo>
                  <a:lnTo>
                    <a:pt x="142" y="235"/>
                  </a:lnTo>
                  <a:lnTo>
                    <a:pt x="142" y="236"/>
                  </a:lnTo>
                  <a:lnTo>
                    <a:pt x="144" y="241"/>
                  </a:lnTo>
                  <a:lnTo>
                    <a:pt x="147" y="242"/>
                  </a:lnTo>
                  <a:lnTo>
                    <a:pt x="150" y="246"/>
                  </a:lnTo>
                  <a:lnTo>
                    <a:pt x="145" y="245"/>
                  </a:lnTo>
                  <a:lnTo>
                    <a:pt x="144" y="245"/>
                  </a:lnTo>
                  <a:lnTo>
                    <a:pt x="141" y="244"/>
                  </a:lnTo>
                  <a:lnTo>
                    <a:pt x="138" y="244"/>
                  </a:lnTo>
                  <a:lnTo>
                    <a:pt x="135" y="241"/>
                  </a:lnTo>
                  <a:lnTo>
                    <a:pt x="135" y="239"/>
                  </a:lnTo>
                  <a:lnTo>
                    <a:pt x="135" y="236"/>
                  </a:lnTo>
                  <a:lnTo>
                    <a:pt x="133" y="235"/>
                  </a:lnTo>
                  <a:lnTo>
                    <a:pt x="133" y="230"/>
                  </a:lnTo>
                  <a:lnTo>
                    <a:pt x="132" y="229"/>
                  </a:lnTo>
                  <a:lnTo>
                    <a:pt x="136" y="226"/>
                  </a:lnTo>
                  <a:lnTo>
                    <a:pt x="138" y="223"/>
                  </a:lnTo>
                  <a:lnTo>
                    <a:pt x="136" y="215"/>
                  </a:lnTo>
                  <a:lnTo>
                    <a:pt x="133" y="206"/>
                  </a:lnTo>
                  <a:lnTo>
                    <a:pt x="132" y="202"/>
                  </a:lnTo>
                  <a:lnTo>
                    <a:pt x="132" y="200"/>
                  </a:lnTo>
                  <a:lnTo>
                    <a:pt x="127" y="199"/>
                  </a:lnTo>
                  <a:lnTo>
                    <a:pt x="123" y="196"/>
                  </a:lnTo>
                  <a:lnTo>
                    <a:pt x="120" y="192"/>
                  </a:lnTo>
                  <a:lnTo>
                    <a:pt x="120" y="190"/>
                  </a:lnTo>
                  <a:lnTo>
                    <a:pt x="122" y="187"/>
                  </a:lnTo>
                  <a:lnTo>
                    <a:pt x="122" y="186"/>
                  </a:lnTo>
                  <a:lnTo>
                    <a:pt x="122" y="184"/>
                  </a:lnTo>
                  <a:lnTo>
                    <a:pt x="123" y="184"/>
                  </a:lnTo>
                  <a:lnTo>
                    <a:pt x="124" y="186"/>
                  </a:lnTo>
                  <a:lnTo>
                    <a:pt x="126" y="186"/>
                  </a:lnTo>
                  <a:lnTo>
                    <a:pt x="126" y="184"/>
                  </a:lnTo>
                  <a:lnTo>
                    <a:pt x="124" y="181"/>
                  </a:lnTo>
                  <a:lnTo>
                    <a:pt x="123" y="183"/>
                  </a:lnTo>
                  <a:lnTo>
                    <a:pt x="122" y="183"/>
                  </a:lnTo>
                  <a:lnTo>
                    <a:pt x="122" y="181"/>
                  </a:lnTo>
                  <a:lnTo>
                    <a:pt x="126" y="178"/>
                  </a:lnTo>
                  <a:lnTo>
                    <a:pt x="126" y="177"/>
                  </a:lnTo>
                  <a:lnTo>
                    <a:pt x="127" y="175"/>
                  </a:lnTo>
                  <a:lnTo>
                    <a:pt x="127" y="177"/>
                  </a:lnTo>
                  <a:lnTo>
                    <a:pt x="130" y="177"/>
                  </a:lnTo>
                  <a:lnTo>
                    <a:pt x="132" y="175"/>
                  </a:lnTo>
                  <a:lnTo>
                    <a:pt x="133" y="174"/>
                  </a:lnTo>
                  <a:lnTo>
                    <a:pt x="135" y="172"/>
                  </a:lnTo>
                  <a:lnTo>
                    <a:pt x="136" y="171"/>
                  </a:lnTo>
                  <a:lnTo>
                    <a:pt x="132" y="172"/>
                  </a:lnTo>
                  <a:lnTo>
                    <a:pt x="130" y="171"/>
                  </a:lnTo>
                  <a:lnTo>
                    <a:pt x="133" y="169"/>
                  </a:lnTo>
                  <a:lnTo>
                    <a:pt x="135" y="166"/>
                  </a:lnTo>
                  <a:lnTo>
                    <a:pt x="136" y="166"/>
                  </a:lnTo>
                  <a:lnTo>
                    <a:pt x="136" y="168"/>
                  </a:lnTo>
                  <a:lnTo>
                    <a:pt x="138" y="169"/>
                  </a:lnTo>
                  <a:lnTo>
                    <a:pt x="138" y="171"/>
                  </a:lnTo>
                  <a:lnTo>
                    <a:pt x="141" y="171"/>
                  </a:lnTo>
                  <a:lnTo>
                    <a:pt x="141" y="169"/>
                  </a:lnTo>
                  <a:lnTo>
                    <a:pt x="139" y="169"/>
                  </a:lnTo>
                  <a:lnTo>
                    <a:pt x="138" y="166"/>
                  </a:lnTo>
                  <a:lnTo>
                    <a:pt x="138" y="165"/>
                  </a:lnTo>
                  <a:lnTo>
                    <a:pt x="141" y="163"/>
                  </a:lnTo>
                  <a:lnTo>
                    <a:pt x="142" y="163"/>
                  </a:lnTo>
                  <a:lnTo>
                    <a:pt x="144" y="165"/>
                  </a:lnTo>
                  <a:lnTo>
                    <a:pt x="144" y="163"/>
                  </a:lnTo>
                  <a:lnTo>
                    <a:pt x="142" y="162"/>
                  </a:lnTo>
                  <a:lnTo>
                    <a:pt x="142" y="160"/>
                  </a:lnTo>
                  <a:lnTo>
                    <a:pt x="139" y="162"/>
                  </a:lnTo>
                  <a:lnTo>
                    <a:pt x="138" y="163"/>
                  </a:lnTo>
                  <a:lnTo>
                    <a:pt x="135" y="163"/>
                  </a:lnTo>
                  <a:lnTo>
                    <a:pt x="132" y="168"/>
                  </a:lnTo>
                  <a:lnTo>
                    <a:pt x="132" y="166"/>
                  </a:lnTo>
                  <a:lnTo>
                    <a:pt x="133" y="163"/>
                  </a:lnTo>
                  <a:lnTo>
                    <a:pt x="136" y="159"/>
                  </a:lnTo>
                  <a:lnTo>
                    <a:pt x="135" y="159"/>
                  </a:lnTo>
                  <a:lnTo>
                    <a:pt x="136" y="157"/>
                  </a:lnTo>
                  <a:lnTo>
                    <a:pt x="136" y="156"/>
                  </a:lnTo>
                  <a:lnTo>
                    <a:pt x="135" y="156"/>
                  </a:lnTo>
                  <a:lnTo>
                    <a:pt x="133" y="156"/>
                  </a:lnTo>
                  <a:lnTo>
                    <a:pt x="132" y="159"/>
                  </a:lnTo>
                  <a:lnTo>
                    <a:pt x="132" y="160"/>
                  </a:lnTo>
                  <a:lnTo>
                    <a:pt x="130" y="159"/>
                  </a:lnTo>
                  <a:lnTo>
                    <a:pt x="129" y="157"/>
                  </a:lnTo>
                  <a:lnTo>
                    <a:pt x="127" y="157"/>
                  </a:lnTo>
                  <a:lnTo>
                    <a:pt x="126" y="157"/>
                  </a:lnTo>
                  <a:lnTo>
                    <a:pt x="126" y="156"/>
                  </a:lnTo>
                  <a:lnTo>
                    <a:pt x="124" y="154"/>
                  </a:lnTo>
                  <a:lnTo>
                    <a:pt x="126" y="159"/>
                  </a:lnTo>
                  <a:lnTo>
                    <a:pt x="127" y="160"/>
                  </a:lnTo>
                  <a:lnTo>
                    <a:pt x="127" y="162"/>
                  </a:lnTo>
                  <a:lnTo>
                    <a:pt x="127" y="163"/>
                  </a:lnTo>
                  <a:lnTo>
                    <a:pt x="129" y="165"/>
                  </a:lnTo>
                  <a:lnTo>
                    <a:pt x="129" y="166"/>
                  </a:lnTo>
                  <a:lnTo>
                    <a:pt x="130" y="168"/>
                  </a:lnTo>
                  <a:lnTo>
                    <a:pt x="129" y="171"/>
                  </a:lnTo>
                  <a:lnTo>
                    <a:pt x="127" y="169"/>
                  </a:lnTo>
                  <a:lnTo>
                    <a:pt x="126" y="169"/>
                  </a:lnTo>
                  <a:lnTo>
                    <a:pt x="124" y="169"/>
                  </a:lnTo>
                  <a:lnTo>
                    <a:pt x="123" y="169"/>
                  </a:lnTo>
                  <a:lnTo>
                    <a:pt x="122" y="171"/>
                  </a:lnTo>
                  <a:lnTo>
                    <a:pt x="123" y="171"/>
                  </a:lnTo>
                  <a:lnTo>
                    <a:pt x="124" y="172"/>
                  </a:lnTo>
                  <a:lnTo>
                    <a:pt x="124" y="174"/>
                  </a:lnTo>
                  <a:lnTo>
                    <a:pt x="122" y="174"/>
                  </a:lnTo>
                  <a:lnTo>
                    <a:pt x="120" y="174"/>
                  </a:lnTo>
                  <a:lnTo>
                    <a:pt x="122" y="175"/>
                  </a:lnTo>
                  <a:lnTo>
                    <a:pt x="122" y="178"/>
                  </a:lnTo>
                  <a:lnTo>
                    <a:pt x="119" y="180"/>
                  </a:lnTo>
                  <a:lnTo>
                    <a:pt x="119" y="181"/>
                  </a:lnTo>
                  <a:lnTo>
                    <a:pt x="120" y="186"/>
                  </a:lnTo>
                  <a:lnTo>
                    <a:pt x="120" y="189"/>
                  </a:lnTo>
                  <a:lnTo>
                    <a:pt x="119" y="189"/>
                  </a:lnTo>
                  <a:lnTo>
                    <a:pt x="114" y="186"/>
                  </a:lnTo>
                  <a:lnTo>
                    <a:pt x="107" y="178"/>
                  </a:lnTo>
                  <a:lnTo>
                    <a:pt x="105" y="177"/>
                  </a:lnTo>
                  <a:lnTo>
                    <a:pt x="90" y="172"/>
                  </a:lnTo>
                  <a:lnTo>
                    <a:pt x="89" y="172"/>
                  </a:lnTo>
                  <a:lnTo>
                    <a:pt x="86" y="174"/>
                  </a:lnTo>
                  <a:lnTo>
                    <a:pt x="87" y="171"/>
                  </a:lnTo>
                  <a:lnTo>
                    <a:pt x="89" y="171"/>
                  </a:lnTo>
                  <a:lnTo>
                    <a:pt x="92" y="171"/>
                  </a:lnTo>
                  <a:lnTo>
                    <a:pt x="95" y="171"/>
                  </a:lnTo>
                  <a:lnTo>
                    <a:pt x="98" y="172"/>
                  </a:lnTo>
                  <a:lnTo>
                    <a:pt x="99" y="174"/>
                  </a:lnTo>
                  <a:lnTo>
                    <a:pt x="102" y="174"/>
                  </a:lnTo>
                  <a:lnTo>
                    <a:pt x="104" y="174"/>
                  </a:lnTo>
                  <a:lnTo>
                    <a:pt x="101" y="169"/>
                  </a:lnTo>
                  <a:lnTo>
                    <a:pt x="98" y="169"/>
                  </a:lnTo>
                  <a:lnTo>
                    <a:pt x="89" y="168"/>
                  </a:lnTo>
                  <a:lnTo>
                    <a:pt x="86" y="169"/>
                  </a:lnTo>
                  <a:lnTo>
                    <a:pt x="86" y="168"/>
                  </a:lnTo>
                  <a:lnTo>
                    <a:pt x="86" y="166"/>
                  </a:lnTo>
                  <a:lnTo>
                    <a:pt x="87" y="166"/>
                  </a:lnTo>
                  <a:lnTo>
                    <a:pt x="89" y="165"/>
                  </a:lnTo>
                  <a:lnTo>
                    <a:pt x="87" y="163"/>
                  </a:lnTo>
                  <a:lnTo>
                    <a:pt x="89" y="162"/>
                  </a:lnTo>
                  <a:lnTo>
                    <a:pt x="89" y="160"/>
                  </a:lnTo>
                  <a:lnTo>
                    <a:pt x="92" y="160"/>
                  </a:lnTo>
                  <a:lnTo>
                    <a:pt x="95" y="159"/>
                  </a:lnTo>
                  <a:lnTo>
                    <a:pt x="96" y="157"/>
                  </a:lnTo>
                  <a:lnTo>
                    <a:pt x="96" y="154"/>
                  </a:lnTo>
                  <a:lnTo>
                    <a:pt x="98" y="153"/>
                  </a:lnTo>
                  <a:lnTo>
                    <a:pt x="99" y="150"/>
                  </a:lnTo>
                  <a:lnTo>
                    <a:pt x="101" y="148"/>
                  </a:lnTo>
                  <a:lnTo>
                    <a:pt x="102" y="148"/>
                  </a:lnTo>
                  <a:lnTo>
                    <a:pt x="104" y="147"/>
                  </a:lnTo>
                  <a:lnTo>
                    <a:pt x="104" y="145"/>
                  </a:lnTo>
                  <a:lnTo>
                    <a:pt x="102" y="141"/>
                  </a:lnTo>
                  <a:lnTo>
                    <a:pt x="101" y="141"/>
                  </a:lnTo>
                  <a:lnTo>
                    <a:pt x="99" y="142"/>
                  </a:lnTo>
                  <a:lnTo>
                    <a:pt x="102" y="145"/>
                  </a:lnTo>
                  <a:lnTo>
                    <a:pt x="99" y="145"/>
                  </a:lnTo>
                  <a:lnTo>
                    <a:pt x="99" y="148"/>
                  </a:lnTo>
                  <a:lnTo>
                    <a:pt x="96" y="151"/>
                  </a:lnTo>
                  <a:lnTo>
                    <a:pt x="95" y="151"/>
                  </a:lnTo>
                  <a:lnTo>
                    <a:pt x="95" y="153"/>
                  </a:lnTo>
                  <a:lnTo>
                    <a:pt x="92" y="156"/>
                  </a:lnTo>
                  <a:lnTo>
                    <a:pt x="89" y="156"/>
                  </a:lnTo>
                  <a:lnTo>
                    <a:pt x="87" y="153"/>
                  </a:lnTo>
                  <a:lnTo>
                    <a:pt x="87" y="150"/>
                  </a:lnTo>
                  <a:lnTo>
                    <a:pt x="84" y="148"/>
                  </a:lnTo>
                  <a:lnTo>
                    <a:pt x="83" y="142"/>
                  </a:lnTo>
                  <a:lnTo>
                    <a:pt x="81" y="139"/>
                  </a:lnTo>
                  <a:lnTo>
                    <a:pt x="81" y="141"/>
                  </a:lnTo>
                  <a:lnTo>
                    <a:pt x="83" y="144"/>
                  </a:lnTo>
                  <a:lnTo>
                    <a:pt x="83" y="147"/>
                  </a:lnTo>
                  <a:lnTo>
                    <a:pt x="84" y="150"/>
                  </a:lnTo>
                  <a:lnTo>
                    <a:pt x="86" y="151"/>
                  </a:lnTo>
                  <a:lnTo>
                    <a:pt x="87" y="157"/>
                  </a:lnTo>
                  <a:lnTo>
                    <a:pt x="86" y="159"/>
                  </a:lnTo>
                  <a:lnTo>
                    <a:pt x="86" y="160"/>
                  </a:lnTo>
                  <a:lnTo>
                    <a:pt x="84" y="160"/>
                  </a:lnTo>
                  <a:lnTo>
                    <a:pt x="83" y="160"/>
                  </a:lnTo>
                  <a:lnTo>
                    <a:pt x="81" y="160"/>
                  </a:lnTo>
                  <a:lnTo>
                    <a:pt x="74" y="157"/>
                  </a:lnTo>
                  <a:lnTo>
                    <a:pt x="74" y="159"/>
                  </a:lnTo>
                  <a:lnTo>
                    <a:pt x="75" y="160"/>
                  </a:lnTo>
                  <a:lnTo>
                    <a:pt x="77" y="160"/>
                  </a:lnTo>
                  <a:lnTo>
                    <a:pt x="80" y="160"/>
                  </a:lnTo>
                  <a:lnTo>
                    <a:pt x="81" y="162"/>
                  </a:lnTo>
                  <a:lnTo>
                    <a:pt x="83" y="165"/>
                  </a:lnTo>
                  <a:lnTo>
                    <a:pt x="84" y="165"/>
                  </a:lnTo>
                  <a:lnTo>
                    <a:pt x="80" y="169"/>
                  </a:lnTo>
                  <a:lnTo>
                    <a:pt x="78" y="171"/>
                  </a:lnTo>
                  <a:lnTo>
                    <a:pt x="72" y="169"/>
                  </a:lnTo>
                  <a:lnTo>
                    <a:pt x="71" y="168"/>
                  </a:lnTo>
                  <a:lnTo>
                    <a:pt x="67" y="171"/>
                  </a:lnTo>
                  <a:lnTo>
                    <a:pt x="65" y="171"/>
                  </a:lnTo>
                  <a:lnTo>
                    <a:pt x="62" y="168"/>
                  </a:lnTo>
                  <a:lnTo>
                    <a:pt x="58" y="165"/>
                  </a:lnTo>
                  <a:lnTo>
                    <a:pt x="56" y="162"/>
                  </a:lnTo>
                  <a:lnTo>
                    <a:pt x="55" y="162"/>
                  </a:lnTo>
                  <a:lnTo>
                    <a:pt x="50" y="153"/>
                  </a:lnTo>
                  <a:lnTo>
                    <a:pt x="47" y="148"/>
                  </a:lnTo>
                  <a:lnTo>
                    <a:pt x="47" y="147"/>
                  </a:lnTo>
                  <a:lnTo>
                    <a:pt x="46" y="144"/>
                  </a:lnTo>
                  <a:lnTo>
                    <a:pt x="49" y="139"/>
                  </a:lnTo>
                  <a:lnTo>
                    <a:pt x="49" y="137"/>
                  </a:lnTo>
                  <a:lnTo>
                    <a:pt x="49" y="135"/>
                  </a:lnTo>
                  <a:lnTo>
                    <a:pt x="49" y="134"/>
                  </a:lnTo>
                  <a:lnTo>
                    <a:pt x="44" y="129"/>
                  </a:lnTo>
                  <a:lnTo>
                    <a:pt x="46" y="128"/>
                  </a:lnTo>
                  <a:lnTo>
                    <a:pt x="44" y="126"/>
                  </a:lnTo>
                  <a:lnTo>
                    <a:pt x="44" y="125"/>
                  </a:lnTo>
                  <a:lnTo>
                    <a:pt x="46" y="122"/>
                  </a:lnTo>
                  <a:lnTo>
                    <a:pt x="49" y="122"/>
                  </a:lnTo>
                  <a:lnTo>
                    <a:pt x="53" y="128"/>
                  </a:lnTo>
                  <a:lnTo>
                    <a:pt x="56" y="126"/>
                  </a:lnTo>
                  <a:lnTo>
                    <a:pt x="59" y="123"/>
                  </a:lnTo>
                  <a:lnTo>
                    <a:pt x="62" y="123"/>
                  </a:lnTo>
                  <a:lnTo>
                    <a:pt x="65" y="120"/>
                  </a:lnTo>
                  <a:lnTo>
                    <a:pt x="65" y="117"/>
                  </a:lnTo>
                  <a:lnTo>
                    <a:pt x="65" y="116"/>
                  </a:lnTo>
                  <a:lnTo>
                    <a:pt x="68" y="113"/>
                  </a:lnTo>
                  <a:lnTo>
                    <a:pt x="72" y="113"/>
                  </a:lnTo>
                  <a:lnTo>
                    <a:pt x="74" y="116"/>
                  </a:lnTo>
                  <a:lnTo>
                    <a:pt x="77" y="114"/>
                  </a:lnTo>
                  <a:lnTo>
                    <a:pt x="75" y="113"/>
                  </a:lnTo>
                  <a:lnTo>
                    <a:pt x="75" y="111"/>
                  </a:lnTo>
                  <a:lnTo>
                    <a:pt x="75" y="102"/>
                  </a:lnTo>
                  <a:lnTo>
                    <a:pt x="74" y="102"/>
                  </a:lnTo>
                  <a:lnTo>
                    <a:pt x="72" y="101"/>
                  </a:lnTo>
                  <a:lnTo>
                    <a:pt x="75" y="99"/>
                  </a:lnTo>
                  <a:lnTo>
                    <a:pt x="75" y="96"/>
                  </a:lnTo>
                  <a:lnTo>
                    <a:pt x="77" y="96"/>
                  </a:lnTo>
                  <a:lnTo>
                    <a:pt x="78" y="96"/>
                  </a:lnTo>
                  <a:lnTo>
                    <a:pt x="80" y="95"/>
                  </a:lnTo>
                  <a:lnTo>
                    <a:pt x="80" y="92"/>
                  </a:lnTo>
                  <a:lnTo>
                    <a:pt x="77" y="90"/>
                  </a:lnTo>
                  <a:lnTo>
                    <a:pt x="77" y="87"/>
                  </a:lnTo>
                  <a:lnTo>
                    <a:pt x="78" y="85"/>
                  </a:lnTo>
                  <a:lnTo>
                    <a:pt x="77" y="82"/>
                  </a:lnTo>
                  <a:lnTo>
                    <a:pt x="75" y="82"/>
                  </a:lnTo>
                  <a:lnTo>
                    <a:pt x="74" y="79"/>
                  </a:lnTo>
                  <a:lnTo>
                    <a:pt x="72" y="77"/>
                  </a:lnTo>
                  <a:lnTo>
                    <a:pt x="71" y="80"/>
                  </a:lnTo>
                  <a:lnTo>
                    <a:pt x="68" y="80"/>
                  </a:lnTo>
                  <a:lnTo>
                    <a:pt x="65" y="83"/>
                  </a:lnTo>
                  <a:lnTo>
                    <a:pt x="62" y="83"/>
                  </a:lnTo>
                  <a:lnTo>
                    <a:pt x="61" y="86"/>
                  </a:lnTo>
                  <a:lnTo>
                    <a:pt x="58" y="86"/>
                  </a:lnTo>
                  <a:lnTo>
                    <a:pt x="58" y="80"/>
                  </a:lnTo>
                  <a:lnTo>
                    <a:pt x="55" y="77"/>
                  </a:lnTo>
                  <a:lnTo>
                    <a:pt x="50" y="77"/>
                  </a:lnTo>
                  <a:lnTo>
                    <a:pt x="44" y="73"/>
                  </a:lnTo>
                  <a:lnTo>
                    <a:pt x="43" y="74"/>
                  </a:lnTo>
                  <a:lnTo>
                    <a:pt x="40" y="71"/>
                  </a:lnTo>
                  <a:lnTo>
                    <a:pt x="37" y="73"/>
                  </a:lnTo>
                  <a:lnTo>
                    <a:pt x="35" y="73"/>
                  </a:lnTo>
                  <a:lnTo>
                    <a:pt x="34" y="74"/>
                  </a:lnTo>
                  <a:lnTo>
                    <a:pt x="31" y="71"/>
                  </a:lnTo>
                  <a:lnTo>
                    <a:pt x="28" y="73"/>
                  </a:lnTo>
                  <a:lnTo>
                    <a:pt x="28" y="74"/>
                  </a:lnTo>
                  <a:lnTo>
                    <a:pt x="26" y="74"/>
                  </a:lnTo>
                  <a:lnTo>
                    <a:pt x="23" y="74"/>
                  </a:lnTo>
                  <a:lnTo>
                    <a:pt x="22" y="74"/>
                  </a:lnTo>
                  <a:lnTo>
                    <a:pt x="20" y="74"/>
                  </a:lnTo>
                  <a:lnTo>
                    <a:pt x="18" y="65"/>
                  </a:lnTo>
                  <a:lnTo>
                    <a:pt x="15" y="62"/>
                  </a:lnTo>
                  <a:lnTo>
                    <a:pt x="15" y="61"/>
                  </a:lnTo>
                  <a:lnTo>
                    <a:pt x="16" y="59"/>
                  </a:lnTo>
                  <a:lnTo>
                    <a:pt x="13" y="55"/>
                  </a:lnTo>
                  <a:lnTo>
                    <a:pt x="15" y="55"/>
                  </a:lnTo>
                  <a:lnTo>
                    <a:pt x="12" y="53"/>
                  </a:lnTo>
                  <a:lnTo>
                    <a:pt x="13" y="49"/>
                  </a:lnTo>
                  <a:lnTo>
                    <a:pt x="7" y="49"/>
                  </a:lnTo>
                  <a:lnTo>
                    <a:pt x="7" y="47"/>
                  </a:lnTo>
                  <a:lnTo>
                    <a:pt x="6" y="47"/>
                  </a:lnTo>
                  <a:lnTo>
                    <a:pt x="6" y="46"/>
                  </a:lnTo>
                  <a:lnTo>
                    <a:pt x="7" y="46"/>
                  </a:lnTo>
                  <a:lnTo>
                    <a:pt x="6" y="40"/>
                  </a:lnTo>
                  <a:lnTo>
                    <a:pt x="7" y="38"/>
                  </a:lnTo>
                  <a:lnTo>
                    <a:pt x="6" y="35"/>
                  </a:lnTo>
                  <a:lnTo>
                    <a:pt x="1" y="37"/>
                  </a:lnTo>
                  <a:lnTo>
                    <a:pt x="0" y="35"/>
                  </a:lnTo>
                  <a:lnTo>
                    <a:pt x="1" y="34"/>
                  </a:lnTo>
                  <a:lnTo>
                    <a:pt x="0" y="31"/>
                  </a:lnTo>
                  <a:lnTo>
                    <a:pt x="1" y="30"/>
                  </a:lnTo>
                  <a:lnTo>
                    <a:pt x="3" y="30"/>
                  </a:lnTo>
                  <a:lnTo>
                    <a:pt x="3" y="28"/>
                  </a:lnTo>
                  <a:lnTo>
                    <a:pt x="1" y="28"/>
                  </a:lnTo>
                  <a:lnTo>
                    <a:pt x="3" y="27"/>
                  </a:lnTo>
                  <a:lnTo>
                    <a:pt x="3" y="25"/>
                  </a:lnTo>
                  <a:lnTo>
                    <a:pt x="6" y="24"/>
                  </a:lnTo>
                  <a:lnTo>
                    <a:pt x="6" y="22"/>
                  </a:lnTo>
                  <a:lnTo>
                    <a:pt x="4" y="22"/>
                  </a:lnTo>
                  <a:lnTo>
                    <a:pt x="4" y="21"/>
                  </a:lnTo>
                  <a:lnTo>
                    <a:pt x="7" y="19"/>
                  </a:lnTo>
                  <a:lnTo>
                    <a:pt x="9" y="18"/>
                  </a:lnTo>
                  <a:lnTo>
                    <a:pt x="15" y="18"/>
                  </a:lnTo>
                  <a:lnTo>
                    <a:pt x="23" y="12"/>
                  </a:lnTo>
                  <a:lnTo>
                    <a:pt x="28" y="10"/>
                  </a:lnTo>
                  <a:lnTo>
                    <a:pt x="32" y="9"/>
                  </a:lnTo>
                  <a:lnTo>
                    <a:pt x="38" y="6"/>
                  </a:lnTo>
                  <a:lnTo>
                    <a:pt x="40" y="9"/>
                  </a:lnTo>
                  <a:lnTo>
                    <a:pt x="46" y="9"/>
                  </a:lnTo>
                  <a:lnTo>
                    <a:pt x="58" y="6"/>
                  </a:lnTo>
                  <a:lnTo>
                    <a:pt x="59" y="6"/>
                  </a:lnTo>
                  <a:lnTo>
                    <a:pt x="61" y="9"/>
                  </a:lnTo>
                  <a:lnTo>
                    <a:pt x="61" y="7"/>
                  </a:lnTo>
                  <a:lnTo>
                    <a:pt x="62" y="7"/>
                  </a:lnTo>
                  <a:lnTo>
                    <a:pt x="62" y="9"/>
                  </a:lnTo>
                  <a:lnTo>
                    <a:pt x="64" y="9"/>
                  </a:lnTo>
                  <a:lnTo>
                    <a:pt x="65" y="10"/>
                  </a:lnTo>
                  <a:lnTo>
                    <a:pt x="67" y="9"/>
                  </a:lnTo>
                  <a:lnTo>
                    <a:pt x="65" y="9"/>
                  </a:lnTo>
                  <a:lnTo>
                    <a:pt x="67" y="6"/>
                  </a:lnTo>
                  <a:lnTo>
                    <a:pt x="70" y="9"/>
                  </a:lnTo>
                  <a:lnTo>
                    <a:pt x="72" y="10"/>
                  </a:lnTo>
                  <a:lnTo>
                    <a:pt x="71" y="12"/>
                  </a:lnTo>
                  <a:lnTo>
                    <a:pt x="70" y="12"/>
                  </a:lnTo>
                  <a:lnTo>
                    <a:pt x="68" y="15"/>
                  </a:lnTo>
                  <a:lnTo>
                    <a:pt x="68" y="16"/>
                  </a:lnTo>
                  <a:lnTo>
                    <a:pt x="72" y="19"/>
                  </a:lnTo>
                  <a:lnTo>
                    <a:pt x="74" y="19"/>
                  </a:lnTo>
                  <a:lnTo>
                    <a:pt x="75" y="18"/>
                  </a:lnTo>
                  <a:lnTo>
                    <a:pt x="75" y="16"/>
                  </a:lnTo>
                  <a:lnTo>
                    <a:pt x="77" y="16"/>
                  </a:lnTo>
                  <a:lnTo>
                    <a:pt x="78" y="18"/>
                  </a:lnTo>
                  <a:lnTo>
                    <a:pt x="80" y="15"/>
                  </a:lnTo>
                  <a:lnTo>
                    <a:pt x="81" y="13"/>
                  </a:lnTo>
                  <a:lnTo>
                    <a:pt x="86" y="15"/>
                  </a:lnTo>
                  <a:lnTo>
                    <a:pt x="86" y="13"/>
                  </a:lnTo>
                  <a:lnTo>
                    <a:pt x="89" y="13"/>
                  </a:lnTo>
                  <a:lnTo>
                    <a:pt x="90" y="12"/>
                  </a:lnTo>
                  <a:lnTo>
                    <a:pt x="92" y="12"/>
                  </a:lnTo>
                  <a:lnTo>
                    <a:pt x="93" y="15"/>
                  </a:lnTo>
                  <a:lnTo>
                    <a:pt x="93" y="18"/>
                  </a:lnTo>
                  <a:lnTo>
                    <a:pt x="96" y="19"/>
                  </a:lnTo>
                  <a:lnTo>
                    <a:pt x="96" y="18"/>
                  </a:lnTo>
                  <a:lnTo>
                    <a:pt x="98" y="18"/>
                  </a:lnTo>
                  <a:lnTo>
                    <a:pt x="98" y="16"/>
                  </a:lnTo>
                  <a:lnTo>
                    <a:pt x="99" y="16"/>
                  </a:lnTo>
                  <a:lnTo>
                    <a:pt x="101" y="16"/>
                  </a:lnTo>
                  <a:lnTo>
                    <a:pt x="102" y="18"/>
                  </a:lnTo>
                  <a:lnTo>
                    <a:pt x="104" y="18"/>
                  </a:lnTo>
                  <a:lnTo>
                    <a:pt x="102" y="19"/>
                  </a:lnTo>
                  <a:lnTo>
                    <a:pt x="104" y="19"/>
                  </a:lnTo>
                  <a:lnTo>
                    <a:pt x="104" y="21"/>
                  </a:lnTo>
                  <a:lnTo>
                    <a:pt x="105" y="22"/>
                  </a:lnTo>
                  <a:lnTo>
                    <a:pt x="105" y="21"/>
                  </a:lnTo>
                  <a:lnTo>
                    <a:pt x="107" y="21"/>
                  </a:lnTo>
                  <a:lnTo>
                    <a:pt x="108" y="21"/>
                  </a:lnTo>
                  <a:lnTo>
                    <a:pt x="110" y="21"/>
                  </a:lnTo>
                  <a:lnTo>
                    <a:pt x="110" y="19"/>
                  </a:lnTo>
                  <a:lnTo>
                    <a:pt x="111" y="19"/>
                  </a:lnTo>
                  <a:lnTo>
                    <a:pt x="113" y="19"/>
                  </a:lnTo>
                  <a:lnTo>
                    <a:pt x="116" y="19"/>
                  </a:lnTo>
                  <a:lnTo>
                    <a:pt x="117" y="19"/>
                  </a:lnTo>
                  <a:lnTo>
                    <a:pt x="120" y="21"/>
                  </a:lnTo>
                  <a:lnTo>
                    <a:pt x="122" y="21"/>
                  </a:lnTo>
                  <a:lnTo>
                    <a:pt x="120" y="18"/>
                  </a:lnTo>
                  <a:lnTo>
                    <a:pt x="122" y="18"/>
                  </a:lnTo>
                  <a:lnTo>
                    <a:pt x="122" y="16"/>
                  </a:lnTo>
                  <a:lnTo>
                    <a:pt x="124" y="15"/>
                  </a:lnTo>
                  <a:lnTo>
                    <a:pt x="127" y="16"/>
                  </a:lnTo>
                  <a:lnTo>
                    <a:pt x="129" y="15"/>
                  </a:lnTo>
                  <a:lnTo>
                    <a:pt x="130" y="15"/>
                  </a:lnTo>
                  <a:lnTo>
                    <a:pt x="132" y="13"/>
                  </a:lnTo>
                  <a:lnTo>
                    <a:pt x="132" y="16"/>
                  </a:lnTo>
                  <a:lnTo>
                    <a:pt x="136" y="15"/>
                  </a:lnTo>
                  <a:lnTo>
                    <a:pt x="136" y="13"/>
                  </a:lnTo>
                  <a:lnTo>
                    <a:pt x="138" y="13"/>
                  </a:lnTo>
                  <a:lnTo>
                    <a:pt x="138" y="12"/>
                  </a:lnTo>
                  <a:lnTo>
                    <a:pt x="139" y="10"/>
                  </a:lnTo>
                  <a:lnTo>
                    <a:pt x="138" y="9"/>
                  </a:lnTo>
                  <a:lnTo>
                    <a:pt x="139" y="6"/>
                  </a:lnTo>
                  <a:lnTo>
                    <a:pt x="138" y="4"/>
                  </a:lnTo>
                  <a:lnTo>
                    <a:pt x="138" y="3"/>
                  </a:lnTo>
                  <a:lnTo>
                    <a:pt x="138" y="1"/>
                  </a:lnTo>
                  <a:lnTo>
                    <a:pt x="141" y="1"/>
                  </a:lnTo>
                  <a:lnTo>
                    <a:pt x="141" y="0"/>
                  </a:lnTo>
                  <a:lnTo>
                    <a:pt x="145" y="0"/>
                  </a:lnTo>
                </a:path>
              </a:pathLst>
            </a:custGeom>
            <a:solidFill>
              <a:schemeClr val="bg1"/>
            </a:solidFill>
            <a:ln w="1588">
              <a:solidFill>
                <a:srgbClr val="000000"/>
              </a:solidFill>
              <a:prstDash val="solid"/>
              <a:round/>
              <a:headEnd/>
              <a:tailEnd/>
            </a:ln>
          </p:spPr>
          <p:txBody>
            <a:bodyPr/>
            <a:lstStyle/>
            <a:p>
              <a:endParaRPr lang="fr-FR"/>
            </a:p>
          </p:txBody>
        </p:sp>
        <p:sp>
          <p:nvSpPr>
            <p:cNvPr id="880666" name="Freeform 26"/>
            <p:cNvSpPr>
              <a:spLocks/>
            </p:cNvSpPr>
            <p:nvPr/>
          </p:nvSpPr>
          <p:spPr bwMode="auto">
            <a:xfrm>
              <a:off x="3011" y="1865"/>
              <a:ext cx="209" cy="220"/>
            </a:xfrm>
            <a:custGeom>
              <a:avLst/>
              <a:gdLst/>
              <a:ahLst/>
              <a:cxnLst>
                <a:cxn ang="0">
                  <a:pos x="12" y="4"/>
                </a:cxn>
                <a:cxn ang="0">
                  <a:pos x="18" y="4"/>
                </a:cxn>
                <a:cxn ang="0">
                  <a:pos x="20" y="6"/>
                </a:cxn>
                <a:cxn ang="0">
                  <a:pos x="24" y="15"/>
                </a:cxn>
                <a:cxn ang="0">
                  <a:pos x="46" y="18"/>
                </a:cxn>
                <a:cxn ang="0">
                  <a:pos x="69" y="22"/>
                </a:cxn>
                <a:cxn ang="0">
                  <a:pos x="78" y="43"/>
                </a:cxn>
                <a:cxn ang="0">
                  <a:pos x="94" y="34"/>
                </a:cxn>
                <a:cxn ang="0">
                  <a:pos x="103" y="33"/>
                </a:cxn>
                <a:cxn ang="0">
                  <a:pos x="100" y="43"/>
                </a:cxn>
                <a:cxn ang="0">
                  <a:pos x="98" y="55"/>
                </a:cxn>
                <a:cxn ang="0">
                  <a:pos x="104" y="58"/>
                </a:cxn>
                <a:cxn ang="0">
                  <a:pos x="122" y="49"/>
                </a:cxn>
                <a:cxn ang="0">
                  <a:pos x="127" y="37"/>
                </a:cxn>
                <a:cxn ang="0">
                  <a:pos x="133" y="22"/>
                </a:cxn>
                <a:cxn ang="0">
                  <a:pos x="140" y="18"/>
                </a:cxn>
                <a:cxn ang="0">
                  <a:pos x="159" y="16"/>
                </a:cxn>
                <a:cxn ang="0">
                  <a:pos x="171" y="34"/>
                </a:cxn>
                <a:cxn ang="0">
                  <a:pos x="176" y="33"/>
                </a:cxn>
                <a:cxn ang="0">
                  <a:pos x="186" y="28"/>
                </a:cxn>
                <a:cxn ang="0">
                  <a:pos x="198" y="38"/>
                </a:cxn>
                <a:cxn ang="0">
                  <a:pos x="201" y="47"/>
                </a:cxn>
                <a:cxn ang="0">
                  <a:pos x="216" y="49"/>
                </a:cxn>
                <a:cxn ang="0">
                  <a:pos x="192" y="67"/>
                </a:cxn>
                <a:cxn ang="0">
                  <a:pos x="202" y="71"/>
                </a:cxn>
                <a:cxn ang="0">
                  <a:pos x="216" y="77"/>
                </a:cxn>
                <a:cxn ang="0">
                  <a:pos x="228" y="85"/>
                </a:cxn>
                <a:cxn ang="0">
                  <a:pos x="234" y="96"/>
                </a:cxn>
                <a:cxn ang="0">
                  <a:pos x="231" y="105"/>
                </a:cxn>
                <a:cxn ang="0">
                  <a:pos x="232" y="116"/>
                </a:cxn>
                <a:cxn ang="0">
                  <a:pos x="235" y="123"/>
                </a:cxn>
                <a:cxn ang="0">
                  <a:pos x="244" y="126"/>
                </a:cxn>
                <a:cxn ang="0">
                  <a:pos x="234" y="144"/>
                </a:cxn>
                <a:cxn ang="0">
                  <a:pos x="235" y="151"/>
                </a:cxn>
                <a:cxn ang="0">
                  <a:pos x="229" y="162"/>
                </a:cxn>
                <a:cxn ang="0">
                  <a:pos x="228" y="172"/>
                </a:cxn>
                <a:cxn ang="0">
                  <a:pos x="229" y="186"/>
                </a:cxn>
                <a:cxn ang="0">
                  <a:pos x="237" y="196"/>
                </a:cxn>
                <a:cxn ang="0">
                  <a:pos x="232" y="209"/>
                </a:cxn>
                <a:cxn ang="0">
                  <a:pos x="225" y="227"/>
                </a:cxn>
                <a:cxn ang="0">
                  <a:pos x="211" y="241"/>
                </a:cxn>
                <a:cxn ang="0">
                  <a:pos x="199" y="239"/>
                </a:cxn>
                <a:cxn ang="0">
                  <a:pos x="189" y="236"/>
                </a:cxn>
                <a:cxn ang="0">
                  <a:pos x="183" y="251"/>
                </a:cxn>
                <a:cxn ang="0">
                  <a:pos x="159" y="251"/>
                </a:cxn>
                <a:cxn ang="0">
                  <a:pos x="150" y="251"/>
                </a:cxn>
                <a:cxn ang="0">
                  <a:pos x="141" y="255"/>
                </a:cxn>
                <a:cxn ang="0">
                  <a:pos x="138" y="242"/>
                </a:cxn>
                <a:cxn ang="0">
                  <a:pos x="137" y="232"/>
                </a:cxn>
                <a:cxn ang="0">
                  <a:pos x="116" y="233"/>
                </a:cxn>
                <a:cxn ang="0">
                  <a:pos x="109" y="235"/>
                </a:cxn>
                <a:cxn ang="0">
                  <a:pos x="122" y="224"/>
                </a:cxn>
                <a:cxn ang="0">
                  <a:pos x="112" y="229"/>
                </a:cxn>
                <a:cxn ang="0">
                  <a:pos x="107" y="233"/>
                </a:cxn>
                <a:cxn ang="0">
                  <a:pos x="100" y="233"/>
                </a:cxn>
                <a:cxn ang="0">
                  <a:pos x="86" y="238"/>
                </a:cxn>
                <a:cxn ang="0">
                  <a:pos x="66" y="242"/>
                </a:cxn>
                <a:cxn ang="0">
                  <a:pos x="48" y="227"/>
                </a:cxn>
                <a:cxn ang="0">
                  <a:pos x="45" y="221"/>
                </a:cxn>
                <a:cxn ang="0">
                  <a:pos x="51" y="218"/>
                </a:cxn>
                <a:cxn ang="0">
                  <a:pos x="57" y="226"/>
                </a:cxn>
              </a:cxnLst>
              <a:rect l="0" t="0" r="r" b="b"/>
              <a:pathLst>
                <a:path w="245" h="258">
                  <a:moveTo>
                    <a:pt x="0" y="3"/>
                  </a:moveTo>
                  <a:lnTo>
                    <a:pt x="2" y="4"/>
                  </a:lnTo>
                  <a:lnTo>
                    <a:pt x="3" y="3"/>
                  </a:lnTo>
                  <a:lnTo>
                    <a:pt x="6" y="1"/>
                  </a:lnTo>
                  <a:lnTo>
                    <a:pt x="6" y="3"/>
                  </a:lnTo>
                  <a:lnTo>
                    <a:pt x="12" y="4"/>
                  </a:lnTo>
                  <a:lnTo>
                    <a:pt x="12" y="3"/>
                  </a:lnTo>
                  <a:lnTo>
                    <a:pt x="14" y="3"/>
                  </a:lnTo>
                  <a:lnTo>
                    <a:pt x="15" y="3"/>
                  </a:lnTo>
                  <a:lnTo>
                    <a:pt x="17" y="6"/>
                  </a:lnTo>
                  <a:lnTo>
                    <a:pt x="18" y="6"/>
                  </a:lnTo>
                  <a:lnTo>
                    <a:pt x="18" y="4"/>
                  </a:lnTo>
                  <a:lnTo>
                    <a:pt x="17" y="1"/>
                  </a:lnTo>
                  <a:lnTo>
                    <a:pt x="18" y="0"/>
                  </a:lnTo>
                  <a:lnTo>
                    <a:pt x="21" y="0"/>
                  </a:lnTo>
                  <a:lnTo>
                    <a:pt x="20" y="1"/>
                  </a:lnTo>
                  <a:lnTo>
                    <a:pt x="20" y="3"/>
                  </a:lnTo>
                  <a:lnTo>
                    <a:pt x="20" y="6"/>
                  </a:lnTo>
                  <a:lnTo>
                    <a:pt x="20" y="7"/>
                  </a:lnTo>
                  <a:lnTo>
                    <a:pt x="20" y="9"/>
                  </a:lnTo>
                  <a:lnTo>
                    <a:pt x="21" y="10"/>
                  </a:lnTo>
                  <a:lnTo>
                    <a:pt x="21" y="12"/>
                  </a:lnTo>
                  <a:lnTo>
                    <a:pt x="21" y="15"/>
                  </a:lnTo>
                  <a:lnTo>
                    <a:pt x="24" y="15"/>
                  </a:lnTo>
                  <a:lnTo>
                    <a:pt x="24" y="18"/>
                  </a:lnTo>
                  <a:lnTo>
                    <a:pt x="26" y="18"/>
                  </a:lnTo>
                  <a:lnTo>
                    <a:pt x="29" y="18"/>
                  </a:lnTo>
                  <a:lnTo>
                    <a:pt x="31" y="16"/>
                  </a:lnTo>
                  <a:lnTo>
                    <a:pt x="36" y="15"/>
                  </a:lnTo>
                  <a:lnTo>
                    <a:pt x="46" y="18"/>
                  </a:lnTo>
                  <a:lnTo>
                    <a:pt x="48" y="16"/>
                  </a:lnTo>
                  <a:lnTo>
                    <a:pt x="51" y="21"/>
                  </a:lnTo>
                  <a:lnTo>
                    <a:pt x="57" y="24"/>
                  </a:lnTo>
                  <a:lnTo>
                    <a:pt x="60" y="24"/>
                  </a:lnTo>
                  <a:lnTo>
                    <a:pt x="63" y="22"/>
                  </a:lnTo>
                  <a:lnTo>
                    <a:pt x="69" y="22"/>
                  </a:lnTo>
                  <a:lnTo>
                    <a:pt x="70" y="22"/>
                  </a:lnTo>
                  <a:lnTo>
                    <a:pt x="72" y="28"/>
                  </a:lnTo>
                  <a:lnTo>
                    <a:pt x="75" y="33"/>
                  </a:lnTo>
                  <a:lnTo>
                    <a:pt x="75" y="36"/>
                  </a:lnTo>
                  <a:lnTo>
                    <a:pt x="76" y="41"/>
                  </a:lnTo>
                  <a:lnTo>
                    <a:pt x="78" y="43"/>
                  </a:lnTo>
                  <a:lnTo>
                    <a:pt x="79" y="40"/>
                  </a:lnTo>
                  <a:lnTo>
                    <a:pt x="81" y="34"/>
                  </a:lnTo>
                  <a:lnTo>
                    <a:pt x="82" y="33"/>
                  </a:lnTo>
                  <a:lnTo>
                    <a:pt x="86" y="33"/>
                  </a:lnTo>
                  <a:lnTo>
                    <a:pt x="92" y="34"/>
                  </a:lnTo>
                  <a:lnTo>
                    <a:pt x="94" y="34"/>
                  </a:lnTo>
                  <a:lnTo>
                    <a:pt x="94" y="31"/>
                  </a:lnTo>
                  <a:lnTo>
                    <a:pt x="97" y="31"/>
                  </a:lnTo>
                  <a:lnTo>
                    <a:pt x="100" y="28"/>
                  </a:lnTo>
                  <a:lnTo>
                    <a:pt x="101" y="31"/>
                  </a:lnTo>
                  <a:lnTo>
                    <a:pt x="101" y="33"/>
                  </a:lnTo>
                  <a:lnTo>
                    <a:pt x="103" y="33"/>
                  </a:lnTo>
                  <a:lnTo>
                    <a:pt x="103" y="34"/>
                  </a:lnTo>
                  <a:lnTo>
                    <a:pt x="101" y="36"/>
                  </a:lnTo>
                  <a:lnTo>
                    <a:pt x="101" y="37"/>
                  </a:lnTo>
                  <a:lnTo>
                    <a:pt x="101" y="38"/>
                  </a:lnTo>
                  <a:lnTo>
                    <a:pt x="101" y="43"/>
                  </a:lnTo>
                  <a:lnTo>
                    <a:pt x="100" y="43"/>
                  </a:lnTo>
                  <a:lnTo>
                    <a:pt x="100" y="44"/>
                  </a:lnTo>
                  <a:lnTo>
                    <a:pt x="98" y="47"/>
                  </a:lnTo>
                  <a:lnTo>
                    <a:pt x="97" y="49"/>
                  </a:lnTo>
                  <a:lnTo>
                    <a:pt x="98" y="52"/>
                  </a:lnTo>
                  <a:lnTo>
                    <a:pt x="98" y="53"/>
                  </a:lnTo>
                  <a:lnTo>
                    <a:pt x="98" y="55"/>
                  </a:lnTo>
                  <a:lnTo>
                    <a:pt x="98" y="56"/>
                  </a:lnTo>
                  <a:lnTo>
                    <a:pt x="100" y="56"/>
                  </a:lnTo>
                  <a:lnTo>
                    <a:pt x="101" y="56"/>
                  </a:lnTo>
                  <a:lnTo>
                    <a:pt x="100" y="58"/>
                  </a:lnTo>
                  <a:lnTo>
                    <a:pt x="101" y="59"/>
                  </a:lnTo>
                  <a:lnTo>
                    <a:pt x="104" y="58"/>
                  </a:lnTo>
                  <a:lnTo>
                    <a:pt x="104" y="59"/>
                  </a:lnTo>
                  <a:lnTo>
                    <a:pt x="106" y="58"/>
                  </a:lnTo>
                  <a:lnTo>
                    <a:pt x="107" y="59"/>
                  </a:lnTo>
                  <a:lnTo>
                    <a:pt x="115" y="55"/>
                  </a:lnTo>
                  <a:lnTo>
                    <a:pt x="119" y="47"/>
                  </a:lnTo>
                  <a:lnTo>
                    <a:pt x="122" y="49"/>
                  </a:lnTo>
                  <a:lnTo>
                    <a:pt x="124" y="46"/>
                  </a:lnTo>
                  <a:lnTo>
                    <a:pt x="127" y="46"/>
                  </a:lnTo>
                  <a:lnTo>
                    <a:pt x="125" y="44"/>
                  </a:lnTo>
                  <a:lnTo>
                    <a:pt x="125" y="43"/>
                  </a:lnTo>
                  <a:lnTo>
                    <a:pt x="125" y="38"/>
                  </a:lnTo>
                  <a:lnTo>
                    <a:pt x="127" y="37"/>
                  </a:lnTo>
                  <a:lnTo>
                    <a:pt x="130" y="34"/>
                  </a:lnTo>
                  <a:lnTo>
                    <a:pt x="133" y="28"/>
                  </a:lnTo>
                  <a:lnTo>
                    <a:pt x="134" y="27"/>
                  </a:lnTo>
                  <a:lnTo>
                    <a:pt x="134" y="24"/>
                  </a:lnTo>
                  <a:lnTo>
                    <a:pt x="133" y="24"/>
                  </a:lnTo>
                  <a:lnTo>
                    <a:pt x="133" y="22"/>
                  </a:lnTo>
                  <a:lnTo>
                    <a:pt x="130" y="21"/>
                  </a:lnTo>
                  <a:lnTo>
                    <a:pt x="130" y="19"/>
                  </a:lnTo>
                  <a:lnTo>
                    <a:pt x="131" y="19"/>
                  </a:lnTo>
                  <a:lnTo>
                    <a:pt x="137" y="18"/>
                  </a:lnTo>
                  <a:lnTo>
                    <a:pt x="141" y="19"/>
                  </a:lnTo>
                  <a:lnTo>
                    <a:pt x="140" y="18"/>
                  </a:lnTo>
                  <a:lnTo>
                    <a:pt x="140" y="16"/>
                  </a:lnTo>
                  <a:lnTo>
                    <a:pt x="141" y="16"/>
                  </a:lnTo>
                  <a:lnTo>
                    <a:pt x="144" y="18"/>
                  </a:lnTo>
                  <a:lnTo>
                    <a:pt x="150" y="13"/>
                  </a:lnTo>
                  <a:lnTo>
                    <a:pt x="155" y="13"/>
                  </a:lnTo>
                  <a:lnTo>
                    <a:pt x="159" y="16"/>
                  </a:lnTo>
                  <a:lnTo>
                    <a:pt x="159" y="19"/>
                  </a:lnTo>
                  <a:lnTo>
                    <a:pt x="167" y="24"/>
                  </a:lnTo>
                  <a:lnTo>
                    <a:pt x="167" y="25"/>
                  </a:lnTo>
                  <a:lnTo>
                    <a:pt x="167" y="31"/>
                  </a:lnTo>
                  <a:lnTo>
                    <a:pt x="170" y="33"/>
                  </a:lnTo>
                  <a:lnTo>
                    <a:pt x="171" y="34"/>
                  </a:lnTo>
                  <a:lnTo>
                    <a:pt x="171" y="33"/>
                  </a:lnTo>
                  <a:lnTo>
                    <a:pt x="171" y="31"/>
                  </a:lnTo>
                  <a:lnTo>
                    <a:pt x="173" y="30"/>
                  </a:lnTo>
                  <a:lnTo>
                    <a:pt x="174" y="30"/>
                  </a:lnTo>
                  <a:lnTo>
                    <a:pt x="174" y="31"/>
                  </a:lnTo>
                  <a:lnTo>
                    <a:pt x="176" y="33"/>
                  </a:lnTo>
                  <a:lnTo>
                    <a:pt x="177" y="31"/>
                  </a:lnTo>
                  <a:lnTo>
                    <a:pt x="179" y="27"/>
                  </a:lnTo>
                  <a:lnTo>
                    <a:pt x="180" y="28"/>
                  </a:lnTo>
                  <a:lnTo>
                    <a:pt x="182" y="27"/>
                  </a:lnTo>
                  <a:lnTo>
                    <a:pt x="185" y="28"/>
                  </a:lnTo>
                  <a:lnTo>
                    <a:pt x="186" y="28"/>
                  </a:lnTo>
                  <a:lnTo>
                    <a:pt x="187" y="28"/>
                  </a:lnTo>
                  <a:lnTo>
                    <a:pt x="190" y="30"/>
                  </a:lnTo>
                  <a:lnTo>
                    <a:pt x="192" y="33"/>
                  </a:lnTo>
                  <a:lnTo>
                    <a:pt x="196" y="36"/>
                  </a:lnTo>
                  <a:lnTo>
                    <a:pt x="196" y="38"/>
                  </a:lnTo>
                  <a:lnTo>
                    <a:pt x="198" y="38"/>
                  </a:lnTo>
                  <a:lnTo>
                    <a:pt x="198" y="41"/>
                  </a:lnTo>
                  <a:lnTo>
                    <a:pt x="196" y="43"/>
                  </a:lnTo>
                  <a:lnTo>
                    <a:pt x="195" y="47"/>
                  </a:lnTo>
                  <a:lnTo>
                    <a:pt x="195" y="49"/>
                  </a:lnTo>
                  <a:lnTo>
                    <a:pt x="201" y="49"/>
                  </a:lnTo>
                  <a:lnTo>
                    <a:pt x="201" y="47"/>
                  </a:lnTo>
                  <a:lnTo>
                    <a:pt x="201" y="46"/>
                  </a:lnTo>
                  <a:lnTo>
                    <a:pt x="205" y="44"/>
                  </a:lnTo>
                  <a:lnTo>
                    <a:pt x="213" y="43"/>
                  </a:lnTo>
                  <a:lnTo>
                    <a:pt x="217" y="44"/>
                  </a:lnTo>
                  <a:lnTo>
                    <a:pt x="216" y="46"/>
                  </a:lnTo>
                  <a:lnTo>
                    <a:pt x="216" y="49"/>
                  </a:lnTo>
                  <a:lnTo>
                    <a:pt x="211" y="53"/>
                  </a:lnTo>
                  <a:lnTo>
                    <a:pt x="205" y="53"/>
                  </a:lnTo>
                  <a:lnTo>
                    <a:pt x="198" y="53"/>
                  </a:lnTo>
                  <a:lnTo>
                    <a:pt x="193" y="59"/>
                  </a:lnTo>
                  <a:lnTo>
                    <a:pt x="190" y="64"/>
                  </a:lnTo>
                  <a:lnTo>
                    <a:pt x="192" y="67"/>
                  </a:lnTo>
                  <a:lnTo>
                    <a:pt x="187" y="71"/>
                  </a:lnTo>
                  <a:lnTo>
                    <a:pt x="189" y="73"/>
                  </a:lnTo>
                  <a:lnTo>
                    <a:pt x="195" y="71"/>
                  </a:lnTo>
                  <a:lnTo>
                    <a:pt x="196" y="71"/>
                  </a:lnTo>
                  <a:lnTo>
                    <a:pt x="198" y="71"/>
                  </a:lnTo>
                  <a:lnTo>
                    <a:pt x="202" y="71"/>
                  </a:lnTo>
                  <a:lnTo>
                    <a:pt x="205" y="73"/>
                  </a:lnTo>
                  <a:lnTo>
                    <a:pt x="207" y="71"/>
                  </a:lnTo>
                  <a:lnTo>
                    <a:pt x="211" y="74"/>
                  </a:lnTo>
                  <a:lnTo>
                    <a:pt x="213" y="76"/>
                  </a:lnTo>
                  <a:lnTo>
                    <a:pt x="214" y="77"/>
                  </a:lnTo>
                  <a:lnTo>
                    <a:pt x="216" y="77"/>
                  </a:lnTo>
                  <a:lnTo>
                    <a:pt x="219" y="76"/>
                  </a:lnTo>
                  <a:lnTo>
                    <a:pt x="220" y="77"/>
                  </a:lnTo>
                  <a:lnTo>
                    <a:pt x="223" y="79"/>
                  </a:lnTo>
                  <a:lnTo>
                    <a:pt x="226" y="83"/>
                  </a:lnTo>
                  <a:lnTo>
                    <a:pt x="228" y="83"/>
                  </a:lnTo>
                  <a:lnTo>
                    <a:pt x="228" y="85"/>
                  </a:lnTo>
                  <a:lnTo>
                    <a:pt x="231" y="86"/>
                  </a:lnTo>
                  <a:lnTo>
                    <a:pt x="231" y="88"/>
                  </a:lnTo>
                  <a:lnTo>
                    <a:pt x="232" y="89"/>
                  </a:lnTo>
                  <a:lnTo>
                    <a:pt x="232" y="93"/>
                  </a:lnTo>
                  <a:lnTo>
                    <a:pt x="234" y="95"/>
                  </a:lnTo>
                  <a:lnTo>
                    <a:pt x="234" y="96"/>
                  </a:lnTo>
                  <a:lnTo>
                    <a:pt x="237" y="98"/>
                  </a:lnTo>
                  <a:lnTo>
                    <a:pt x="235" y="101"/>
                  </a:lnTo>
                  <a:lnTo>
                    <a:pt x="237" y="102"/>
                  </a:lnTo>
                  <a:lnTo>
                    <a:pt x="234" y="104"/>
                  </a:lnTo>
                  <a:lnTo>
                    <a:pt x="231" y="104"/>
                  </a:lnTo>
                  <a:lnTo>
                    <a:pt x="231" y="105"/>
                  </a:lnTo>
                  <a:lnTo>
                    <a:pt x="232" y="107"/>
                  </a:lnTo>
                  <a:lnTo>
                    <a:pt x="229" y="107"/>
                  </a:lnTo>
                  <a:lnTo>
                    <a:pt x="229" y="108"/>
                  </a:lnTo>
                  <a:lnTo>
                    <a:pt x="229" y="111"/>
                  </a:lnTo>
                  <a:lnTo>
                    <a:pt x="229" y="113"/>
                  </a:lnTo>
                  <a:lnTo>
                    <a:pt x="232" y="116"/>
                  </a:lnTo>
                  <a:lnTo>
                    <a:pt x="234" y="119"/>
                  </a:lnTo>
                  <a:lnTo>
                    <a:pt x="231" y="119"/>
                  </a:lnTo>
                  <a:lnTo>
                    <a:pt x="232" y="120"/>
                  </a:lnTo>
                  <a:lnTo>
                    <a:pt x="231" y="122"/>
                  </a:lnTo>
                  <a:lnTo>
                    <a:pt x="231" y="123"/>
                  </a:lnTo>
                  <a:lnTo>
                    <a:pt x="235" y="123"/>
                  </a:lnTo>
                  <a:lnTo>
                    <a:pt x="241" y="120"/>
                  </a:lnTo>
                  <a:lnTo>
                    <a:pt x="241" y="117"/>
                  </a:lnTo>
                  <a:lnTo>
                    <a:pt x="244" y="114"/>
                  </a:lnTo>
                  <a:lnTo>
                    <a:pt x="244" y="117"/>
                  </a:lnTo>
                  <a:lnTo>
                    <a:pt x="244" y="119"/>
                  </a:lnTo>
                  <a:lnTo>
                    <a:pt x="244" y="126"/>
                  </a:lnTo>
                  <a:lnTo>
                    <a:pt x="245" y="126"/>
                  </a:lnTo>
                  <a:lnTo>
                    <a:pt x="245" y="129"/>
                  </a:lnTo>
                  <a:lnTo>
                    <a:pt x="244" y="134"/>
                  </a:lnTo>
                  <a:lnTo>
                    <a:pt x="239" y="135"/>
                  </a:lnTo>
                  <a:lnTo>
                    <a:pt x="239" y="141"/>
                  </a:lnTo>
                  <a:lnTo>
                    <a:pt x="234" y="144"/>
                  </a:lnTo>
                  <a:lnTo>
                    <a:pt x="234" y="145"/>
                  </a:lnTo>
                  <a:lnTo>
                    <a:pt x="231" y="145"/>
                  </a:lnTo>
                  <a:lnTo>
                    <a:pt x="229" y="148"/>
                  </a:lnTo>
                  <a:lnTo>
                    <a:pt x="226" y="148"/>
                  </a:lnTo>
                  <a:lnTo>
                    <a:pt x="226" y="151"/>
                  </a:lnTo>
                  <a:lnTo>
                    <a:pt x="235" y="151"/>
                  </a:lnTo>
                  <a:lnTo>
                    <a:pt x="237" y="154"/>
                  </a:lnTo>
                  <a:lnTo>
                    <a:pt x="239" y="154"/>
                  </a:lnTo>
                  <a:lnTo>
                    <a:pt x="241" y="156"/>
                  </a:lnTo>
                  <a:lnTo>
                    <a:pt x="241" y="159"/>
                  </a:lnTo>
                  <a:lnTo>
                    <a:pt x="229" y="159"/>
                  </a:lnTo>
                  <a:lnTo>
                    <a:pt x="229" y="162"/>
                  </a:lnTo>
                  <a:lnTo>
                    <a:pt x="228" y="163"/>
                  </a:lnTo>
                  <a:lnTo>
                    <a:pt x="226" y="163"/>
                  </a:lnTo>
                  <a:lnTo>
                    <a:pt x="228" y="165"/>
                  </a:lnTo>
                  <a:lnTo>
                    <a:pt x="229" y="166"/>
                  </a:lnTo>
                  <a:lnTo>
                    <a:pt x="228" y="171"/>
                  </a:lnTo>
                  <a:lnTo>
                    <a:pt x="228" y="172"/>
                  </a:lnTo>
                  <a:lnTo>
                    <a:pt x="226" y="174"/>
                  </a:lnTo>
                  <a:lnTo>
                    <a:pt x="226" y="177"/>
                  </a:lnTo>
                  <a:lnTo>
                    <a:pt x="231" y="178"/>
                  </a:lnTo>
                  <a:lnTo>
                    <a:pt x="231" y="181"/>
                  </a:lnTo>
                  <a:lnTo>
                    <a:pt x="231" y="184"/>
                  </a:lnTo>
                  <a:lnTo>
                    <a:pt x="229" y="186"/>
                  </a:lnTo>
                  <a:lnTo>
                    <a:pt x="229" y="190"/>
                  </a:lnTo>
                  <a:lnTo>
                    <a:pt x="232" y="189"/>
                  </a:lnTo>
                  <a:lnTo>
                    <a:pt x="232" y="192"/>
                  </a:lnTo>
                  <a:lnTo>
                    <a:pt x="232" y="195"/>
                  </a:lnTo>
                  <a:lnTo>
                    <a:pt x="237" y="195"/>
                  </a:lnTo>
                  <a:lnTo>
                    <a:pt x="237" y="196"/>
                  </a:lnTo>
                  <a:lnTo>
                    <a:pt x="235" y="197"/>
                  </a:lnTo>
                  <a:lnTo>
                    <a:pt x="235" y="202"/>
                  </a:lnTo>
                  <a:lnTo>
                    <a:pt x="235" y="203"/>
                  </a:lnTo>
                  <a:lnTo>
                    <a:pt x="232" y="206"/>
                  </a:lnTo>
                  <a:lnTo>
                    <a:pt x="232" y="208"/>
                  </a:lnTo>
                  <a:lnTo>
                    <a:pt x="232" y="209"/>
                  </a:lnTo>
                  <a:lnTo>
                    <a:pt x="231" y="211"/>
                  </a:lnTo>
                  <a:lnTo>
                    <a:pt x="234" y="212"/>
                  </a:lnTo>
                  <a:lnTo>
                    <a:pt x="232" y="223"/>
                  </a:lnTo>
                  <a:lnTo>
                    <a:pt x="232" y="227"/>
                  </a:lnTo>
                  <a:lnTo>
                    <a:pt x="228" y="229"/>
                  </a:lnTo>
                  <a:lnTo>
                    <a:pt x="225" y="227"/>
                  </a:lnTo>
                  <a:lnTo>
                    <a:pt x="225" y="230"/>
                  </a:lnTo>
                  <a:lnTo>
                    <a:pt x="220" y="230"/>
                  </a:lnTo>
                  <a:lnTo>
                    <a:pt x="220" y="239"/>
                  </a:lnTo>
                  <a:lnTo>
                    <a:pt x="217" y="242"/>
                  </a:lnTo>
                  <a:lnTo>
                    <a:pt x="214" y="241"/>
                  </a:lnTo>
                  <a:lnTo>
                    <a:pt x="211" y="241"/>
                  </a:lnTo>
                  <a:lnTo>
                    <a:pt x="211" y="239"/>
                  </a:lnTo>
                  <a:lnTo>
                    <a:pt x="213" y="238"/>
                  </a:lnTo>
                  <a:lnTo>
                    <a:pt x="211" y="236"/>
                  </a:lnTo>
                  <a:lnTo>
                    <a:pt x="211" y="233"/>
                  </a:lnTo>
                  <a:lnTo>
                    <a:pt x="205" y="235"/>
                  </a:lnTo>
                  <a:lnTo>
                    <a:pt x="199" y="239"/>
                  </a:lnTo>
                  <a:lnTo>
                    <a:pt x="196" y="239"/>
                  </a:lnTo>
                  <a:lnTo>
                    <a:pt x="193" y="236"/>
                  </a:lnTo>
                  <a:lnTo>
                    <a:pt x="196" y="235"/>
                  </a:lnTo>
                  <a:lnTo>
                    <a:pt x="195" y="233"/>
                  </a:lnTo>
                  <a:lnTo>
                    <a:pt x="192" y="235"/>
                  </a:lnTo>
                  <a:lnTo>
                    <a:pt x="189" y="236"/>
                  </a:lnTo>
                  <a:lnTo>
                    <a:pt x="186" y="235"/>
                  </a:lnTo>
                  <a:lnTo>
                    <a:pt x="186" y="238"/>
                  </a:lnTo>
                  <a:lnTo>
                    <a:pt x="185" y="242"/>
                  </a:lnTo>
                  <a:lnTo>
                    <a:pt x="182" y="244"/>
                  </a:lnTo>
                  <a:lnTo>
                    <a:pt x="182" y="245"/>
                  </a:lnTo>
                  <a:lnTo>
                    <a:pt x="183" y="251"/>
                  </a:lnTo>
                  <a:lnTo>
                    <a:pt x="180" y="252"/>
                  </a:lnTo>
                  <a:lnTo>
                    <a:pt x="177" y="251"/>
                  </a:lnTo>
                  <a:lnTo>
                    <a:pt x="173" y="252"/>
                  </a:lnTo>
                  <a:lnTo>
                    <a:pt x="170" y="249"/>
                  </a:lnTo>
                  <a:lnTo>
                    <a:pt x="161" y="252"/>
                  </a:lnTo>
                  <a:lnTo>
                    <a:pt x="159" y="251"/>
                  </a:lnTo>
                  <a:lnTo>
                    <a:pt x="158" y="249"/>
                  </a:lnTo>
                  <a:lnTo>
                    <a:pt x="158" y="248"/>
                  </a:lnTo>
                  <a:lnTo>
                    <a:pt x="156" y="247"/>
                  </a:lnTo>
                  <a:lnTo>
                    <a:pt x="155" y="248"/>
                  </a:lnTo>
                  <a:lnTo>
                    <a:pt x="153" y="251"/>
                  </a:lnTo>
                  <a:lnTo>
                    <a:pt x="150" y="251"/>
                  </a:lnTo>
                  <a:lnTo>
                    <a:pt x="149" y="255"/>
                  </a:lnTo>
                  <a:lnTo>
                    <a:pt x="147" y="255"/>
                  </a:lnTo>
                  <a:lnTo>
                    <a:pt x="146" y="255"/>
                  </a:lnTo>
                  <a:lnTo>
                    <a:pt x="144" y="258"/>
                  </a:lnTo>
                  <a:lnTo>
                    <a:pt x="143" y="257"/>
                  </a:lnTo>
                  <a:lnTo>
                    <a:pt x="141" y="255"/>
                  </a:lnTo>
                  <a:lnTo>
                    <a:pt x="140" y="252"/>
                  </a:lnTo>
                  <a:lnTo>
                    <a:pt x="140" y="251"/>
                  </a:lnTo>
                  <a:lnTo>
                    <a:pt x="141" y="248"/>
                  </a:lnTo>
                  <a:lnTo>
                    <a:pt x="141" y="247"/>
                  </a:lnTo>
                  <a:lnTo>
                    <a:pt x="140" y="245"/>
                  </a:lnTo>
                  <a:lnTo>
                    <a:pt x="138" y="242"/>
                  </a:lnTo>
                  <a:lnTo>
                    <a:pt x="140" y="241"/>
                  </a:lnTo>
                  <a:lnTo>
                    <a:pt x="143" y="241"/>
                  </a:lnTo>
                  <a:lnTo>
                    <a:pt x="144" y="235"/>
                  </a:lnTo>
                  <a:lnTo>
                    <a:pt x="140" y="233"/>
                  </a:lnTo>
                  <a:lnTo>
                    <a:pt x="138" y="233"/>
                  </a:lnTo>
                  <a:lnTo>
                    <a:pt x="137" y="232"/>
                  </a:lnTo>
                  <a:lnTo>
                    <a:pt x="134" y="230"/>
                  </a:lnTo>
                  <a:lnTo>
                    <a:pt x="133" y="230"/>
                  </a:lnTo>
                  <a:lnTo>
                    <a:pt x="130" y="232"/>
                  </a:lnTo>
                  <a:lnTo>
                    <a:pt x="127" y="235"/>
                  </a:lnTo>
                  <a:lnTo>
                    <a:pt x="124" y="235"/>
                  </a:lnTo>
                  <a:lnTo>
                    <a:pt x="116" y="233"/>
                  </a:lnTo>
                  <a:lnTo>
                    <a:pt x="115" y="235"/>
                  </a:lnTo>
                  <a:lnTo>
                    <a:pt x="115" y="236"/>
                  </a:lnTo>
                  <a:lnTo>
                    <a:pt x="113" y="238"/>
                  </a:lnTo>
                  <a:lnTo>
                    <a:pt x="110" y="238"/>
                  </a:lnTo>
                  <a:lnTo>
                    <a:pt x="109" y="238"/>
                  </a:lnTo>
                  <a:lnTo>
                    <a:pt x="109" y="235"/>
                  </a:lnTo>
                  <a:lnTo>
                    <a:pt x="113" y="233"/>
                  </a:lnTo>
                  <a:lnTo>
                    <a:pt x="113" y="232"/>
                  </a:lnTo>
                  <a:lnTo>
                    <a:pt x="113" y="230"/>
                  </a:lnTo>
                  <a:lnTo>
                    <a:pt x="116" y="229"/>
                  </a:lnTo>
                  <a:lnTo>
                    <a:pt x="121" y="227"/>
                  </a:lnTo>
                  <a:lnTo>
                    <a:pt x="122" y="224"/>
                  </a:lnTo>
                  <a:lnTo>
                    <a:pt x="121" y="224"/>
                  </a:lnTo>
                  <a:lnTo>
                    <a:pt x="118" y="227"/>
                  </a:lnTo>
                  <a:lnTo>
                    <a:pt x="116" y="229"/>
                  </a:lnTo>
                  <a:lnTo>
                    <a:pt x="115" y="229"/>
                  </a:lnTo>
                  <a:lnTo>
                    <a:pt x="113" y="227"/>
                  </a:lnTo>
                  <a:lnTo>
                    <a:pt x="112" y="229"/>
                  </a:lnTo>
                  <a:lnTo>
                    <a:pt x="110" y="229"/>
                  </a:lnTo>
                  <a:lnTo>
                    <a:pt x="107" y="229"/>
                  </a:lnTo>
                  <a:lnTo>
                    <a:pt x="106" y="229"/>
                  </a:lnTo>
                  <a:lnTo>
                    <a:pt x="109" y="230"/>
                  </a:lnTo>
                  <a:lnTo>
                    <a:pt x="109" y="232"/>
                  </a:lnTo>
                  <a:lnTo>
                    <a:pt x="107" y="233"/>
                  </a:lnTo>
                  <a:lnTo>
                    <a:pt x="103" y="233"/>
                  </a:lnTo>
                  <a:lnTo>
                    <a:pt x="101" y="232"/>
                  </a:lnTo>
                  <a:lnTo>
                    <a:pt x="100" y="232"/>
                  </a:lnTo>
                  <a:lnTo>
                    <a:pt x="98" y="230"/>
                  </a:lnTo>
                  <a:lnTo>
                    <a:pt x="98" y="232"/>
                  </a:lnTo>
                  <a:lnTo>
                    <a:pt x="100" y="233"/>
                  </a:lnTo>
                  <a:lnTo>
                    <a:pt x="100" y="236"/>
                  </a:lnTo>
                  <a:lnTo>
                    <a:pt x="100" y="238"/>
                  </a:lnTo>
                  <a:lnTo>
                    <a:pt x="97" y="242"/>
                  </a:lnTo>
                  <a:lnTo>
                    <a:pt x="92" y="238"/>
                  </a:lnTo>
                  <a:lnTo>
                    <a:pt x="89" y="238"/>
                  </a:lnTo>
                  <a:lnTo>
                    <a:pt x="86" y="238"/>
                  </a:lnTo>
                  <a:lnTo>
                    <a:pt x="82" y="239"/>
                  </a:lnTo>
                  <a:lnTo>
                    <a:pt x="76" y="239"/>
                  </a:lnTo>
                  <a:lnTo>
                    <a:pt x="75" y="241"/>
                  </a:lnTo>
                  <a:lnTo>
                    <a:pt x="72" y="244"/>
                  </a:lnTo>
                  <a:lnTo>
                    <a:pt x="67" y="244"/>
                  </a:lnTo>
                  <a:lnTo>
                    <a:pt x="66" y="242"/>
                  </a:lnTo>
                  <a:lnTo>
                    <a:pt x="61" y="241"/>
                  </a:lnTo>
                  <a:lnTo>
                    <a:pt x="58" y="239"/>
                  </a:lnTo>
                  <a:lnTo>
                    <a:pt x="58" y="233"/>
                  </a:lnTo>
                  <a:lnTo>
                    <a:pt x="55" y="233"/>
                  </a:lnTo>
                  <a:lnTo>
                    <a:pt x="51" y="227"/>
                  </a:lnTo>
                  <a:lnTo>
                    <a:pt x="48" y="227"/>
                  </a:lnTo>
                  <a:lnTo>
                    <a:pt x="48" y="226"/>
                  </a:lnTo>
                  <a:lnTo>
                    <a:pt x="46" y="227"/>
                  </a:lnTo>
                  <a:lnTo>
                    <a:pt x="45" y="226"/>
                  </a:lnTo>
                  <a:lnTo>
                    <a:pt x="43" y="224"/>
                  </a:lnTo>
                  <a:lnTo>
                    <a:pt x="45" y="223"/>
                  </a:lnTo>
                  <a:lnTo>
                    <a:pt x="45" y="221"/>
                  </a:lnTo>
                  <a:lnTo>
                    <a:pt x="45" y="218"/>
                  </a:lnTo>
                  <a:lnTo>
                    <a:pt x="46" y="220"/>
                  </a:lnTo>
                  <a:lnTo>
                    <a:pt x="46" y="218"/>
                  </a:lnTo>
                  <a:lnTo>
                    <a:pt x="48" y="220"/>
                  </a:lnTo>
                  <a:lnTo>
                    <a:pt x="51" y="220"/>
                  </a:lnTo>
                  <a:lnTo>
                    <a:pt x="51" y="218"/>
                  </a:lnTo>
                  <a:lnTo>
                    <a:pt x="52" y="220"/>
                  </a:lnTo>
                  <a:lnTo>
                    <a:pt x="54" y="220"/>
                  </a:lnTo>
                  <a:lnTo>
                    <a:pt x="54" y="223"/>
                  </a:lnTo>
                  <a:lnTo>
                    <a:pt x="55" y="221"/>
                  </a:lnTo>
                  <a:lnTo>
                    <a:pt x="57" y="223"/>
                  </a:lnTo>
                  <a:lnTo>
                    <a:pt x="57" y="226"/>
                  </a:lnTo>
                </a:path>
              </a:pathLst>
            </a:custGeom>
            <a:solidFill>
              <a:schemeClr val="bg1"/>
            </a:solidFill>
            <a:ln w="1588">
              <a:solidFill>
                <a:srgbClr val="000000"/>
              </a:solidFill>
              <a:prstDash val="solid"/>
              <a:round/>
              <a:headEnd/>
              <a:tailEnd/>
            </a:ln>
          </p:spPr>
          <p:txBody>
            <a:bodyPr/>
            <a:lstStyle/>
            <a:p>
              <a:endParaRPr lang="fr-FR"/>
            </a:p>
          </p:txBody>
        </p:sp>
        <p:sp>
          <p:nvSpPr>
            <p:cNvPr id="880667" name="Freeform 27"/>
            <p:cNvSpPr>
              <a:spLocks/>
            </p:cNvSpPr>
            <p:nvPr/>
          </p:nvSpPr>
          <p:spPr bwMode="auto">
            <a:xfrm>
              <a:off x="2982" y="2102"/>
              <a:ext cx="39" cy="29"/>
            </a:xfrm>
            <a:custGeom>
              <a:avLst/>
              <a:gdLst/>
              <a:ahLst/>
              <a:cxnLst>
                <a:cxn ang="0">
                  <a:pos x="37" y="34"/>
                </a:cxn>
                <a:cxn ang="0">
                  <a:pos x="37" y="32"/>
                </a:cxn>
                <a:cxn ang="0">
                  <a:pos x="35" y="31"/>
                </a:cxn>
                <a:cxn ang="0">
                  <a:pos x="32" y="31"/>
                </a:cxn>
                <a:cxn ang="0">
                  <a:pos x="31" y="29"/>
                </a:cxn>
                <a:cxn ang="0">
                  <a:pos x="29" y="31"/>
                </a:cxn>
                <a:cxn ang="0">
                  <a:pos x="26" y="32"/>
                </a:cxn>
                <a:cxn ang="0">
                  <a:pos x="26" y="31"/>
                </a:cxn>
                <a:cxn ang="0">
                  <a:pos x="20" y="26"/>
                </a:cxn>
                <a:cxn ang="0">
                  <a:pos x="19" y="26"/>
                </a:cxn>
                <a:cxn ang="0">
                  <a:pos x="16" y="29"/>
                </a:cxn>
                <a:cxn ang="0">
                  <a:pos x="14" y="29"/>
                </a:cxn>
                <a:cxn ang="0">
                  <a:pos x="13" y="28"/>
                </a:cxn>
                <a:cxn ang="0">
                  <a:pos x="9" y="29"/>
                </a:cxn>
                <a:cxn ang="0">
                  <a:pos x="7" y="28"/>
                </a:cxn>
                <a:cxn ang="0">
                  <a:pos x="6" y="26"/>
                </a:cxn>
                <a:cxn ang="0">
                  <a:pos x="4" y="25"/>
                </a:cxn>
                <a:cxn ang="0">
                  <a:pos x="3" y="22"/>
                </a:cxn>
                <a:cxn ang="0">
                  <a:pos x="3" y="21"/>
                </a:cxn>
                <a:cxn ang="0">
                  <a:pos x="6" y="18"/>
                </a:cxn>
                <a:cxn ang="0">
                  <a:pos x="4" y="18"/>
                </a:cxn>
                <a:cxn ang="0">
                  <a:pos x="3" y="18"/>
                </a:cxn>
                <a:cxn ang="0">
                  <a:pos x="3" y="15"/>
                </a:cxn>
                <a:cxn ang="0">
                  <a:pos x="1" y="15"/>
                </a:cxn>
                <a:cxn ang="0">
                  <a:pos x="1" y="12"/>
                </a:cxn>
                <a:cxn ang="0">
                  <a:pos x="0" y="10"/>
                </a:cxn>
                <a:cxn ang="0">
                  <a:pos x="0" y="9"/>
                </a:cxn>
                <a:cxn ang="0">
                  <a:pos x="0" y="6"/>
                </a:cxn>
                <a:cxn ang="0">
                  <a:pos x="3" y="0"/>
                </a:cxn>
                <a:cxn ang="0">
                  <a:pos x="4" y="0"/>
                </a:cxn>
                <a:cxn ang="0">
                  <a:pos x="7" y="1"/>
                </a:cxn>
                <a:cxn ang="0">
                  <a:pos x="9" y="1"/>
                </a:cxn>
                <a:cxn ang="0">
                  <a:pos x="9" y="3"/>
                </a:cxn>
                <a:cxn ang="0">
                  <a:pos x="7" y="3"/>
                </a:cxn>
                <a:cxn ang="0">
                  <a:pos x="7" y="4"/>
                </a:cxn>
                <a:cxn ang="0">
                  <a:pos x="7" y="6"/>
                </a:cxn>
                <a:cxn ang="0">
                  <a:pos x="10" y="3"/>
                </a:cxn>
                <a:cxn ang="0">
                  <a:pos x="12" y="3"/>
                </a:cxn>
                <a:cxn ang="0">
                  <a:pos x="13" y="3"/>
                </a:cxn>
                <a:cxn ang="0">
                  <a:pos x="16" y="6"/>
                </a:cxn>
                <a:cxn ang="0">
                  <a:pos x="19" y="7"/>
                </a:cxn>
                <a:cxn ang="0">
                  <a:pos x="20" y="7"/>
                </a:cxn>
                <a:cxn ang="0">
                  <a:pos x="23" y="6"/>
                </a:cxn>
                <a:cxn ang="0">
                  <a:pos x="23" y="10"/>
                </a:cxn>
                <a:cxn ang="0">
                  <a:pos x="23" y="12"/>
                </a:cxn>
                <a:cxn ang="0">
                  <a:pos x="26" y="15"/>
                </a:cxn>
                <a:cxn ang="0">
                  <a:pos x="26" y="16"/>
                </a:cxn>
                <a:cxn ang="0">
                  <a:pos x="28" y="18"/>
                </a:cxn>
                <a:cxn ang="0">
                  <a:pos x="31" y="18"/>
                </a:cxn>
                <a:cxn ang="0">
                  <a:pos x="31" y="19"/>
                </a:cxn>
                <a:cxn ang="0">
                  <a:pos x="34" y="19"/>
                </a:cxn>
                <a:cxn ang="0">
                  <a:pos x="34" y="22"/>
                </a:cxn>
                <a:cxn ang="0">
                  <a:pos x="35" y="22"/>
                </a:cxn>
                <a:cxn ang="0">
                  <a:pos x="41" y="22"/>
                </a:cxn>
                <a:cxn ang="0">
                  <a:pos x="46" y="22"/>
                </a:cxn>
                <a:cxn ang="0">
                  <a:pos x="46" y="23"/>
                </a:cxn>
                <a:cxn ang="0">
                  <a:pos x="44" y="28"/>
                </a:cxn>
                <a:cxn ang="0">
                  <a:pos x="43" y="29"/>
                </a:cxn>
                <a:cxn ang="0">
                  <a:pos x="41" y="31"/>
                </a:cxn>
                <a:cxn ang="0">
                  <a:pos x="37" y="34"/>
                </a:cxn>
              </a:cxnLst>
              <a:rect l="0" t="0" r="r" b="b"/>
              <a:pathLst>
                <a:path w="46" h="34">
                  <a:moveTo>
                    <a:pt x="37" y="34"/>
                  </a:moveTo>
                  <a:lnTo>
                    <a:pt x="37" y="32"/>
                  </a:lnTo>
                  <a:lnTo>
                    <a:pt x="35" y="31"/>
                  </a:lnTo>
                  <a:lnTo>
                    <a:pt x="32" y="31"/>
                  </a:lnTo>
                  <a:lnTo>
                    <a:pt x="31" y="29"/>
                  </a:lnTo>
                  <a:lnTo>
                    <a:pt x="29" y="31"/>
                  </a:lnTo>
                  <a:lnTo>
                    <a:pt x="26" y="32"/>
                  </a:lnTo>
                  <a:lnTo>
                    <a:pt x="26" y="31"/>
                  </a:lnTo>
                  <a:lnTo>
                    <a:pt x="20" y="26"/>
                  </a:lnTo>
                  <a:lnTo>
                    <a:pt x="19" y="26"/>
                  </a:lnTo>
                  <a:lnTo>
                    <a:pt x="16" y="29"/>
                  </a:lnTo>
                  <a:lnTo>
                    <a:pt x="14" y="29"/>
                  </a:lnTo>
                  <a:lnTo>
                    <a:pt x="13" y="28"/>
                  </a:lnTo>
                  <a:lnTo>
                    <a:pt x="9" y="29"/>
                  </a:lnTo>
                  <a:lnTo>
                    <a:pt x="7" y="28"/>
                  </a:lnTo>
                  <a:lnTo>
                    <a:pt x="6" y="26"/>
                  </a:lnTo>
                  <a:lnTo>
                    <a:pt x="4" y="25"/>
                  </a:lnTo>
                  <a:lnTo>
                    <a:pt x="3" y="22"/>
                  </a:lnTo>
                  <a:lnTo>
                    <a:pt x="3" y="21"/>
                  </a:lnTo>
                  <a:lnTo>
                    <a:pt x="6" y="18"/>
                  </a:lnTo>
                  <a:lnTo>
                    <a:pt x="4" y="18"/>
                  </a:lnTo>
                  <a:lnTo>
                    <a:pt x="3" y="18"/>
                  </a:lnTo>
                  <a:lnTo>
                    <a:pt x="3" y="15"/>
                  </a:lnTo>
                  <a:lnTo>
                    <a:pt x="1" y="15"/>
                  </a:lnTo>
                  <a:lnTo>
                    <a:pt x="1" y="12"/>
                  </a:lnTo>
                  <a:lnTo>
                    <a:pt x="0" y="10"/>
                  </a:lnTo>
                  <a:lnTo>
                    <a:pt x="0" y="9"/>
                  </a:lnTo>
                  <a:lnTo>
                    <a:pt x="0" y="6"/>
                  </a:lnTo>
                  <a:lnTo>
                    <a:pt x="3" y="0"/>
                  </a:lnTo>
                  <a:lnTo>
                    <a:pt x="4" y="0"/>
                  </a:lnTo>
                  <a:lnTo>
                    <a:pt x="7" y="1"/>
                  </a:lnTo>
                  <a:lnTo>
                    <a:pt x="9" y="1"/>
                  </a:lnTo>
                  <a:lnTo>
                    <a:pt x="9" y="3"/>
                  </a:lnTo>
                  <a:lnTo>
                    <a:pt x="7" y="3"/>
                  </a:lnTo>
                  <a:lnTo>
                    <a:pt x="7" y="4"/>
                  </a:lnTo>
                  <a:lnTo>
                    <a:pt x="7" y="6"/>
                  </a:lnTo>
                  <a:lnTo>
                    <a:pt x="10" y="3"/>
                  </a:lnTo>
                  <a:lnTo>
                    <a:pt x="12" y="3"/>
                  </a:lnTo>
                  <a:lnTo>
                    <a:pt x="13" y="3"/>
                  </a:lnTo>
                  <a:lnTo>
                    <a:pt x="16" y="6"/>
                  </a:lnTo>
                  <a:lnTo>
                    <a:pt x="19" y="7"/>
                  </a:lnTo>
                  <a:lnTo>
                    <a:pt x="20" y="7"/>
                  </a:lnTo>
                  <a:lnTo>
                    <a:pt x="23" y="6"/>
                  </a:lnTo>
                  <a:lnTo>
                    <a:pt x="23" y="10"/>
                  </a:lnTo>
                  <a:lnTo>
                    <a:pt x="23" y="12"/>
                  </a:lnTo>
                  <a:lnTo>
                    <a:pt x="26" y="15"/>
                  </a:lnTo>
                  <a:lnTo>
                    <a:pt x="26" y="16"/>
                  </a:lnTo>
                  <a:lnTo>
                    <a:pt x="28" y="18"/>
                  </a:lnTo>
                  <a:lnTo>
                    <a:pt x="31" y="18"/>
                  </a:lnTo>
                  <a:lnTo>
                    <a:pt x="31" y="19"/>
                  </a:lnTo>
                  <a:lnTo>
                    <a:pt x="34" y="19"/>
                  </a:lnTo>
                  <a:lnTo>
                    <a:pt x="34" y="22"/>
                  </a:lnTo>
                  <a:lnTo>
                    <a:pt x="35" y="22"/>
                  </a:lnTo>
                  <a:lnTo>
                    <a:pt x="41" y="22"/>
                  </a:lnTo>
                  <a:lnTo>
                    <a:pt x="46" y="22"/>
                  </a:lnTo>
                  <a:lnTo>
                    <a:pt x="46" y="23"/>
                  </a:lnTo>
                  <a:lnTo>
                    <a:pt x="44" y="28"/>
                  </a:lnTo>
                  <a:lnTo>
                    <a:pt x="43" y="29"/>
                  </a:lnTo>
                  <a:lnTo>
                    <a:pt x="41" y="31"/>
                  </a:lnTo>
                  <a:lnTo>
                    <a:pt x="37" y="34"/>
                  </a:lnTo>
                  <a:close/>
                </a:path>
              </a:pathLst>
            </a:custGeom>
            <a:solidFill>
              <a:schemeClr val="bg1"/>
            </a:solidFill>
            <a:ln w="1588">
              <a:solidFill>
                <a:srgbClr val="000000"/>
              </a:solidFill>
              <a:prstDash val="solid"/>
              <a:round/>
              <a:headEnd/>
              <a:tailEnd/>
            </a:ln>
          </p:spPr>
          <p:txBody>
            <a:bodyPr/>
            <a:lstStyle/>
            <a:p>
              <a:endParaRPr lang="fr-FR"/>
            </a:p>
          </p:txBody>
        </p:sp>
        <p:sp>
          <p:nvSpPr>
            <p:cNvPr id="880668" name="Freeform 28"/>
            <p:cNvSpPr>
              <a:spLocks/>
            </p:cNvSpPr>
            <p:nvPr/>
          </p:nvSpPr>
          <p:spPr bwMode="auto">
            <a:xfrm>
              <a:off x="2932" y="2026"/>
              <a:ext cx="17" cy="10"/>
            </a:xfrm>
            <a:custGeom>
              <a:avLst/>
              <a:gdLst/>
              <a:ahLst/>
              <a:cxnLst>
                <a:cxn ang="0">
                  <a:pos x="18" y="11"/>
                </a:cxn>
                <a:cxn ang="0">
                  <a:pos x="16" y="8"/>
                </a:cxn>
                <a:cxn ang="0">
                  <a:pos x="15" y="8"/>
                </a:cxn>
                <a:cxn ang="0">
                  <a:pos x="13" y="10"/>
                </a:cxn>
                <a:cxn ang="0">
                  <a:pos x="12" y="10"/>
                </a:cxn>
                <a:cxn ang="0">
                  <a:pos x="10" y="11"/>
                </a:cxn>
                <a:cxn ang="0">
                  <a:pos x="3" y="7"/>
                </a:cxn>
                <a:cxn ang="0">
                  <a:pos x="0" y="3"/>
                </a:cxn>
                <a:cxn ang="0">
                  <a:pos x="0" y="1"/>
                </a:cxn>
                <a:cxn ang="0">
                  <a:pos x="1" y="0"/>
                </a:cxn>
                <a:cxn ang="0">
                  <a:pos x="7" y="1"/>
                </a:cxn>
                <a:cxn ang="0">
                  <a:pos x="10" y="3"/>
                </a:cxn>
                <a:cxn ang="0">
                  <a:pos x="12" y="4"/>
                </a:cxn>
                <a:cxn ang="0">
                  <a:pos x="18" y="4"/>
                </a:cxn>
                <a:cxn ang="0">
                  <a:pos x="19" y="6"/>
                </a:cxn>
                <a:cxn ang="0">
                  <a:pos x="20" y="6"/>
                </a:cxn>
                <a:cxn ang="0">
                  <a:pos x="20" y="8"/>
                </a:cxn>
                <a:cxn ang="0">
                  <a:pos x="19" y="10"/>
                </a:cxn>
                <a:cxn ang="0">
                  <a:pos x="18" y="11"/>
                </a:cxn>
              </a:cxnLst>
              <a:rect l="0" t="0" r="r" b="b"/>
              <a:pathLst>
                <a:path w="20" h="11">
                  <a:moveTo>
                    <a:pt x="18" y="11"/>
                  </a:moveTo>
                  <a:lnTo>
                    <a:pt x="16" y="8"/>
                  </a:lnTo>
                  <a:lnTo>
                    <a:pt x="15" y="8"/>
                  </a:lnTo>
                  <a:lnTo>
                    <a:pt x="13" y="10"/>
                  </a:lnTo>
                  <a:lnTo>
                    <a:pt x="12" y="10"/>
                  </a:lnTo>
                  <a:lnTo>
                    <a:pt x="10" y="11"/>
                  </a:lnTo>
                  <a:lnTo>
                    <a:pt x="3" y="7"/>
                  </a:lnTo>
                  <a:lnTo>
                    <a:pt x="0" y="3"/>
                  </a:lnTo>
                  <a:lnTo>
                    <a:pt x="0" y="1"/>
                  </a:lnTo>
                  <a:lnTo>
                    <a:pt x="1" y="0"/>
                  </a:lnTo>
                  <a:lnTo>
                    <a:pt x="7" y="1"/>
                  </a:lnTo>
                  <a:lnTo>
                    <a:pt x="10" y="3"/>
                  </a:lnTo>
                  <a:lnTo>
                    <a:pt x="12" y="4"/>
                  </a:lnTo>
                  <a:lnTo>
                    <a:pt x="18" y="4"/>
                  </a:lnTo>
                  <a:lnTo>
                    <a:pt x="19" y="6"/>
                  </a:lnTo>
                  <a:lnTo>
                    <a:pt x="20" y="6"/>
                  </a:lnTo>
                  <a:lnTo>
                    <a:pt x="20" y="8"/>
                  </a:lnTo>
                  <a:lnTo>
                    <a:pt x="19" y="10"/>
                  </a:lnTo>
                  <a:lnTo>
                    <a:pt x="18" y="11"/>
                  </a:lnTo>
                  <a:close/>
                </a:path>
              </a:pathLst>
            </a:custGeom>
            <a:solidFill>
              <a:schemeClr val="bg1"/>
            </a:solidFill>
            <a:ln w="1588">
              <a:solidFill>
                <a:srgbClr val="000000"/>
              </a:solidFill>
              <a:prstDash val="solid"/>
              <a:round/>
              <a:headEnd/>
              <a:tailEnd/>
            </a:ln>
          </p:spPr>
          <p:txBody>
            <a:bodyPr/>
            <a:lstStyle/>
            <a:p>
              <a:endParaRPr lang="fr-FR"/>
            </a:p>
          </p:txBody>
        </p:sp>
        <p:sp>
          <p:nvSpPr>
            <p:cNvPr id="880669" name="Freeform 29"/>
            <p:cNvSpPr>
              <a:spLocks/>
            </p:cNvSpPr>
            <p:nvPr/>
          </p:nvSpPr>
          <p:spPr bwMode="auto">
            <a:xfrm>
              <a:off x="3034" y="2097"/>
              <a:ext cx="9" cy="8"/>
            </a:xfrm>
            <a:custGeom>
              <a:avLst/>
              <a:gdLst/>
              <a:ahLst/>
              <a:cxnLst>
                <a:cxn ang="0">
                  <a:pos x="8" y="9"/>
                </a:cxn>
                <a:cxn ang="0">
                  <a:pos x="1" y="3"/>
                </a:cxn>
                <a:cxn ang="0">
                  <a:pos x="0" y="1"/>
                </a:cxn>
                <a:cxn ang="0">
                  <a:pos x="3" y="0"/>
                </a:cxn>
                <a:cxn ang="0">
                  <a:pos x="3" y="1"/>
                </a:cxn>
                <a:cxn ang="0">
                  <a:pos x="7" y="3"/>
                </a:cxn>
                <a:cxn ang="0">
                  <a:pos x="8" y="3"/>
                </a:cxn>
                <a:cxn ang="0">
                  <a:pos x="11" y="3"/>
                </a:cxn>
                <a:cxn ang="0">
                  <a:pos x="8" y="6"/>
                </a:cxn>
                <a:cxn ang="0">
                  <a:pos x="10" y="7"/>
                </a:cxn>
                <a:cxn ang="0">
                  <a:pos x="8" y="9"/>
                </a:cxn>
              </a:cxnLst>
              <a:rect l="0" t="0" r="r" b="b"/>
              <a:pathLst>
                <a:path w="11" h="9">
                  <a:moveTo>
                    <a:pt x="8" y="9"/>
                  </a:moveTo>
                  <a:lnTo>
                    <a:pt x="1" y="3"/>
                  </a:lnTo>
                  <a:lnTo>
                    <a:pt x="0" y="1"/>
                  </a:lnTo>
                  <a:lnTo>
                    <a:pt x="3" y="0"/>
                  </a:lnTo>
                  <a:lnTo>
                    <a:pt x="3" y="1"/>
                  </a:lnTo>
                  <a:lnTo>
                    <a:pt x="7" y="3"/>
                  </a:lnTo>
                  <a:lnTo>
                    <a:pt x="8" y="3"/>
                  </a:lnTo>
                  <a:lnTo>
                    <a:pt x="11" y="3"/>
                  </a:lnTo>
                  <a:lnTo>
                    <a:pt x="8" y="6"/>
                  </a:lnTo>
                  <a:lnTo>
                    <a:pt x="10" y="7"/>
                  </a:lnTo>
                  <a:lnTo>
                    <a:pt x="8" y="9"/>
                  </a:lnTo>
                  <a:close/>
                </a:path>
              </a:pathLst>
            </a:custGeom>
            <a:solidFill>
              <a:schemeClr val="bg1"/>
            </a:solidFill>
            <a:ln w="1588">
              <a:solidFill>
                <a:srgbClr val="000000"/>
              </a:solidFill>
              <a:prstDash val="solid"/>
              <a:round/>
              <a:headEnd/>
              <a:tailEnd/>
            </a:ln>
          </p:spPr>
          <p:txBody>
            <a:bodyPr/>
            <a:lstStyle/>
            <a:p>
              <a:endParaRPr lang="fr-FR"/>
            </a:p>
          </p:txBody>
        </p:sp>
        <p:sp>
          <p:nvSpPr>
            <p:cNvPr id="880670" name="Freeform 30"/>
            <p:cNvSpPr>
              <a:spLocks/>
            </p:cNvSpPr>
            <p:nvPr/>
          </p:nvSpPr>
          <p:spPr bwMode="auto">
            <a:xfrm>
              <a:off x="3058" y="2040"/>
              <a:ext cx="7" cy="11"/>
            </a:xfrm>
            <a:custGeom>
              <a:avLst/>
              <a:gdLst/>
              <a:ahLst/>
              <a:cxnLst>
                <a:cxn ang="0">
                  <a:pos x="0" y="13"/>
                </a:cxn>
                <a:cxn ang="0">
                  <a:pos x="0" y="12"/>
                </a:cxn>
                <a:cxn ang="0">
                  <a:pos x="3" y="1"/>
                </a:cxn>
                <a:cxn ang="0">
                  <a:pos x="5" y="0"/>
                </a:cxn>
                <a:cxn ang="0">
                  <a:pos x="6" y="0"/>
                </a:cxn>
                <a:cxn ang="0">
                  <a:pos x="5" y="1"/>
                </a:cxn>
                <a:cxn ang="0">
                  <a:pos x="6" y="3"/>
                </a:cxn>
                <a:cxn ang="0">
                  <a:pos x="8" y="4"/>
                </a:cxn>
                <a:cxn ang="0">
                  <a:pos x="6" y="4"/>
                </a:cxn>
                <a:cxn ang="0">
                  <a:pos x="5" y="4"/>
                </a:cxn>
                <a:cxn ang="0">
                  <a:pos x="5" y="6"/>
                </a:cxn>
                <a:cxn ang="0">
                  <a:pos x="3" y="9"/>
                </a:cxn>
                <a:cxn ang="0">
                  <a:pos x="3" y="10"/>
                </a:cxn>
                <a:cxn ang="0">
                  <a:pos x="0" y="13"/>
                </a:cxn>
              </a:cxnLst>
              <a:rect l="0" t="0" r="r" b="b"/>
              <a:pathLst>
                <a:path w="8" h="13">
                  <a:moveTo>
                    <a:pt x="0" y="13"/>
                  </a:moveTo>
                  <a:lnTo>
                    <a:pt x="0" y="12"/>
                  </a:lnTo>
                  <a:lnTo>
                    <a:pt x="3" y="1"/>
                  </a:lnTo>
                  <a:lnTo>
                    <a:pt x="5" y="0"/>
                  </a:lnTo>
                  <a:lnTo>
                    <a:pt x="6" y="0"/>
                  </a:lnTo>
                  <a:lnTo>
                    <a:pt x="5" y="1"/>
                  </a:lnTo>
                  <a:lnTo>
                    <a:pt x="6" y="3"/>
                  </a:lnTo>
                  <a:lnTo>
                    <a:pt x="8" y="4"/>
                  </a:lnTo>
                  <a:lnTo>
                    <a:pt x="6" y="4"/>
                  </a:lnTo>
                  <a:lnTo>
                    <a:pt x="5" y="4"/>
                  </a:lnTo>
                  <a:lnTo>
                    <a:pt x="5" y="6"/>
                  </a:lnTo>
                  <a:lnTo>
                    <a:pt x="3" y="9"/>
                  </a:lnTo>
                  <a:lnTo>
                    <a:pt x="3" y="10"/>
                  </a:lnTo>
                  <a:lnTo>
                    <a:pt x="0" y="13"/>
                  </a:lnTo>
                  <a:close/>
                </a:path>
              </a:pathLst>
            </a:custGeom>
            <a:solidFill>
              <a:schemeClr val="bg1"/>
            </a:solidFill>
            <a:ln w="1588">
              <a:solidFill>
                <a:srgbClr val="000000"/>
              </a:solidFill>
              <a:prstDash val="solid"/>
              <a:round/>
              <a:headEnd/>
              <a:tailEnd/>
            </a:ln>
          </p:spPr>
          <p:txBody>
            <a:bodyPr/>
            <a:lstStyle/>
            <a:p>
              <a:endParaRPr lang="fr-FR"/>
            </a:p>
          </p:txBody>
        </p:sp>
        <p:sp>
          <p:nvSpPr>
            <p:cNvPr id="880671" name="Freeform 31"/>
            <p:cNvSpPr>
              <a:spLocks/>
            </p:cNvSpPr>
            <p:nvPr/>
          </p:nvSpPr>
          <p:spPr bwMode="auto">
            <a:xfrm>
              <a:off x="3069" y="2040"/>
              <a:ext cx="7" cy="6"/>
            </a:xfrm>
            <a:custGeom>
              <a:avLst/>
              <a:gdLst/>
              <a:ahLst/>
              <a:cxnLst>
                <a:cxn ang="0">
                  <a:pos x="0" y="7"/>
                </a:cxn>
                <a:cxn ang="0">
                  <a:pos x="0" y="6"/>
                </a:cxn>
                <a:cxn ang="0">
                  <a:pos x="0" y="4"/>
                </a:cxn>
                <a:cxn ang="0">
                  <a:pos x="0" y="3"/>
                </a:cxn>
                <a:cxn ang="0">
                  <a:pos x="3" y="1"/>
                </a:cxn>
                <a:cxn ang="0">
                  <a:pos x="5" y="0"/>
                </a:cxn>
                <a:cxn ang="0">
                  <a:pos x="6" y="1"/>
                </a:cxn>
                <a:cxn ang="0">
                  <a:pos x="8" y="3"/>
                </a:cxn>
                <a:cxn ang="0">
                  <a:pos x="8" y="4"/>
                </a:cxn>
                <a:cxn ang="0">
                  <a:pos x="6" y="4"/>
                </a:cxn>
                <a:cxn ang="0">
                  <a:pos x="3" y="4"/>
                </a:cxn>
                <a:cxn ang="0">
                  <a:pos x="0" y="7"/>
                </a:cxn>
              </a:cxnLst>
              <a:rect l="0" t="0" r="r" b="b"/>
              <a:pathLst>
                <a:path w="8" h="7">
                  <a:moveTo>
                    <a:pt x="0" y="7"/>
                  </a:moveTo>
                  <a:lnTo>
                    <a:pt x="0" y="6"/>
                  </a:lnTo>
                  <a:lnTo>
                    <a:pt x="0" y="4"/>
                  </a:lnTo>
                  <a:lnTo>
                    <a:pt x="0" y="3"/>
                  </a:lnTo>
                  <a:lnTo>
                    <a:pt x="3" y="1"/>
                  </a:lnTo>
                  <a:lnTo>
                    <a:pt x="5" y="0"/>
                  </a:lnTo>
                  <a:lnTo>
                    <a:pt x="6" y="1"/>
                  </a:lnTo>
                  <a:lnTo>
                    <a:pt x="8" y="3"/>
                  </a:lnTo>
                  <a:lnTo>
                    <a:pt x="8" y="4"/>
                  </a:lnTo>
                  <a:lnTo>
                    <a:pt x="6" y="4"/>
                  </a:lnTo>
                  <a:lnTo>
                    <a:pt x="3" y="4"/>
                  </a:lnTo>
                  <a:lnTo>
                    <a:pt x="0" y="7"/>
                  </a:lnTo>
                  <a:close/>
                </a:path>
              </a:pathLst>
            </a:custGeom>
            <a:solidFill>
              <a:schemeClr val="bg1"/>
            </a:solidFill>
            <a:ln w="1588">
              <a:solidFill>
                <a:srgbClr val="000000"/>
              </a:solidFill>
              <a:prstDash val="solid"/>
              <a:round/>
              <a:headEnd/>
              <a:tailEnd/>
            </a:ln>
          </p:spPr>
          <p:txBody>
            <a:bodyPr/>
            <a:lstStyle/>
            <a:p>
              <a:endParaRPr lang="fr-FR"/>
            </a:p>
          </p:txBody>
        </p:sp>
        <p:sp>
          <p:nvSpPr>
            <p:cNvPr id="880672" name="Freeform 32"/>
            <p:cNvSpPr>
              <a:spLocks/>
            </p:cNvSpPr>
            <p:nvPr/>
          </p:nvSpPr>
          <p:spPr bwMode="auto">
            <a:xfrm>
              <a:off x="3053" y="2112"/>
              <a:ext cx="7" cy="4"/>
            </a:xfrm>
            <a:custGeom>
              <a:avLst/>
              <a:gdLst/>
              <a:ahLst/>
              <a:cxnLst>
                <a:cxn ang="0">
                  <a:pos x="0" y="4"/>
                </a:cxn>
                <a:cxn ang="0">
                  <a:pos x="2" y="3"/>
                </a:cxn>
                <a:cxn ang="0">
                  <a:pos x="2" y="1"/>
                </a:cxn>
                <a:cxn ang="0">
                  <a:pos x="3" y="1"/>
                </a:cxn>
                <a:cxn ang="0">
                  <a:pos x="8" y="0"/>
                </a:cxn>
                <a:cxn ang="0">
                  <a:pos x="8" y="1"/>
                </a:cxn>
                <a:cxn ang="0">
                  <a:pos x="8" y="3"/>
                </a:cxn>
                <a:cxn ang="0">
                  <a:pos x="6" y="3"/>
                </a:cxn>
                <a:cxn ang="0">
                  <a:pos x="3" y="3"/>
                </a:cxn>
                <a:cxn ang="0">
                  <a:pos x="2" y="4"/>
                </a:cxn>
                <a:cxn ang="0">
                  <a:pos x="0" y="4"/>
                </a:cxn>
              </a:cxnLst>
              <a:rect l="0" t="0" r="r" b="b"/>
              <a:pathLst>
                <a:path w="8" h="4">
                  <a:moveTo>
                    <a:pt x="0" y="4"/>
                  </a:moveTo>
                  <a:lnTo>
                    <a:pt x="2" y="3"/>
                  </a:lnTo>
                  <a:lnTo>
                    <a:pt x="2" y="1"/>
                  </a:lnTo>
                  <a:lnTo>
                    <a:pt x="3" y="1"/>
                  </a:lnTo>
                  <a:lnTo>
                    <a:pt x="8" y="0"/>
                  </a:lnTo>
                  <a:lnTo>
                    <a:pt x="8" y="1"/>
                  </a:lnTo>
                  <a:lnTo>
                    <a:pt x="8" y="3"/>
                  </a:lnTo>
                  <a:lnTo>
                    <a:pt x="6" y="3"/>
                  </a:lnTo>
                  <a:lnTo>
                    <a:pt x="3" y="3"/>
                  </a:lnTo>
                  <a:lnTo>
                    <a:pt x="2" y="4"/>
                  </a:lnTo>
                  <a:lnTo>
                    <a:pt x="0" y="4"/>
                  </a:lnTo>
                  <a:close/>
                </a:path>
              </a:pathLst>
            </a:custGeom>
            <a:solidFill>
              <a:schemeClr val="bg1"/>
            </a:solidFill>
            <a:ln w="1588">
              <a:solidFill>
                <a:srgbClr val="000000"/>
              </a:solidFill>
              <a:prstDash val="solid"/>
              <a:round/>
              <a:headEnd/>
              <a:tailEnd/>
            </a:ln>
          </p:spPr>
          <p:txBody>
            <a:bodyPr/>
            <a:lstStyle/>
            <a:p>
              <a:endParaRPr lang="fr-FR"/>
            </a:p>
          </p:txBody>
        </p:sp>
        <p:sp>
          <p:nvSpPr>
            <p:cNvPr id="880673" name="Freeform 33"/>
            <p:cNvSpPr>
              <a:spLocks/>
            </p:cNvSpPr>
            <p:nvPr/>
          </p:nvSpPr>
          <p:spPr bwMode="auto">
            <a:xfrm>
              <a:off x="3084" y="2040"/>
              <a:ext cx="6" cy="3"/>
            </a:xfrm>
            <a:custGeom>
              <a:avLst/>
              <a:gdLst/>
              <a:ahLst/>
              <a:cxnLst>
                <a:cxn ang="0">
                  <a:pos x="0" y="4"/>
                </a:cxn>
                <a:cxn ang="0">
                  <a:pos x="0" y="3"/>
                </a:cxn>
                <a:cxn ang="0">
                  <a:pos x="2" y="3"/>
                </a:cxn>
                <a:cxn ang="0">
                  <a:pos x="2" y="1"/>
                </a:cxn>
                <a:cxn ang="0">
                  <a:pos x="2" y="0"/>
                </a:cxn>
                <a:cxn ang="0">
                  <a:pos x="3" y="0"/>
                </a:cxn>
                <a:cxn ang="0">
                  <a:pos x="3" y="1"/>
                </a:cxn>
                <a:cxn ang="0">
                  <a:pos x="5" y="1"/>
                </a:cxn>
                <a:cxn ang="0">
                  <a:pos x="6" y="1"/>
                </a:cxn>
                <a:cxn ang="0">
                  <a:pos x="3" y="4"/>
                </a:cxn>
                <a:cxn ang="0">
                  <a:pos x="0" y="4"/>
                </a:cxn>
              </a:cxnLst>
              <a:rect l="0" t="0" r="r" b="b"/>
              <a:pathLst>
                <a:path w="6" h="4">
                  <a:moveTo>
                    <a:pt x="0" y="4"/>
                  </a:moveTo>
                  <a:lnTo>
                    <a:pt x="0" y="3"/>
                  </a:lnTo>
                  <a:lnTo>
                    <a:pt x="2" y="3"/>
                  </a:lnTo>
                  <a:lnTo>
                    <a:pt x="2" y="1"/>
                  </a:lnTo>
                  <a:lnTo>
                    <a:pt x="2" y="0"/>
                  </a:lnTo>
                  <a:lnTo>
                    <a:pt x="3" y="0"/>
                  </a:lnTo>
                  <a:lnTo>
                    <a:pt x="3" y="1"/>
                  </a:lnTo>
                  <a:lnTo>
                    <a:pt x="5" y="1"/>
                  </a:lnTo>
                  <a:lnTo>
                    <a:pt x="6" y="1"/>
                  </a:lnTo>
                  <a:lnTo>
                    <a:pt x="3" y="4"/>
                  </a:lnTo>
                  <a:lnTo>
                    <a:pt x="0" y="4"/>
                  </a:lnTo>
                  <a:close/>
                </a:path>
              </a:pathLst>
            </a:custGeom>
            <a:solidFill>
              <a:schemeClr val="bg1"/>
            </a:solidFill>
            <a:ln w="1588">
              <a:solidFill>
                <a:srgbClr val="000000"/>
              </a:solidFill>
              <a:prstDash val="solid"/>
              <a:round/>
              <a:headEnd/>
              <a:tailEnd/>
            </a:ln>
          </p:spPr>
          <p:txBody>
            <a:bodyPr/>
            <a:lstStyle/>
            <a:p>
              <a:endParaRPr lang="fr-FR"/>
            </a:p>
          </p:txBody>
        </p:sp>
        <p:sp>
          <p:nvSpPr>
            <p:cNvPr id="880674" name="Freeform 34"/>
            <p:cNvSpPr>
              <a:spLocks/>
            </p:cNvSpPr>
            <p:nvPr/>
          </p:nvSpPr>
          <p:spPr bwMode="auto">
            <a:xfrm>
              <a:off x="3238" y="1433"/>
              <a:ext cx="239" cy="362"/>
            </a:xfrm>
            <a:custGeom>
              <a:avLst/>
              <a:gdLst/>
              <a:ahLst/>
              <a:cxnLst>
                <a:cxn ang="0">
                  <a:pos x="208" y="171"/>
                </a:cxn>
                <a:cxn ang="0">
                  <a:pos x="231" y="176"/>
                </a:cxn>
                <a:cxn ang="0">
                  <a:pos x="241" y="183"/>
                </a:cxn>
                <a:cxn ang="0">
                  <a:pos x="233" y="195"/>
                </a:cxn>
                <a:cxn ang="0">
                  <a:pos x="248" y="208"/>
                </a:cxn>
                <a:cxn ang="0">
                  <a:pos x="250" y="235"/>
                </a:cxn>
                <a:cxn ang="0">
                  <a:pos x="219" y="262"/>
                </a:cxn>
                <a:cxn ang="0">
                  <a:pos x="202" y="262"/>
                </a:cxn>
                <a:cxn ang="0">
                  <a:pos x="223" y="271"/>
                </a:cxn>
                <a:cxn ang="0">
                  <a:pos x="192" y="296"/>
                </a:cxn>
                <a:cxn ang="0">
                  <a:pos x="196" y="309"/>
                </a:cxn>
                <a:cxn ang="0">
                  <a:pos x="219" y="320"/>
                </a:cxn>
                <a:cxn ang="0">
                  <a:pos x="242" y="323"/>
                </a:cxn>
                <a:cxn ang="0">
                  <a:pos x="259" y="327"/>
                </a:cxn>
                <a:cxn ang="0">
                  <a:pos x="277" y="349"/>
                </a:cxn>
                <a:cxn ang="0">
                  <a:pos x="275" y="370"/>
                </a:cxn>
                <a:cxn ang="0">
                  <a:pos x="272" y="392"/>
                </a:cxn>
                <a:cxn ang="0">
                  <a:pos x="244" y="415"/>
                </a:cxn>
                <a:cxn ang="0">
                  <a:pos x="228" y="413"/>
                </a:cxn>
                <a:cxn ang="0">
                  <a:pos x="202" y="410"/>
                </a:cxn>
                <a:cxn ang="0">
                  <a:pos x="174" y="400"/>
                </a:cxn>
                <a:cxn ang="0">
                  <a:pos x="152" y="412"/>
                </a:cxn>
                <a:cxn ang="0">
                  <a:pos x="135" y="424"/>
                </a:cxn>
                <a:cxn ang="0">
                  <a:pos x="109" y="415"/>
                </a:cxn>
                <a:cxn ang="0">
                  <a:pos x="101" y="398"/>
                </a:cxn>
                <a:cxn ang="0">
                  <a:pos x="95" y="378"/>
                </a:cxn>
                <a:cxn ang="0">
                  <a:pos x="101" y="367"/>
                </a:cxn>
                <a:cxn ang="0">
                  <a:pos x="112" y="367"/>
                </a:cxn>
                <a:cxn ang="0">
                  <a:pos x="132" y="363"/>
                </a:cxn>
                <a:cxn ang="0">
                  <a:pos x="125" y="354"/>
                </a:cxn>
                <a:cxn ang="0">
                  <a:pos x="103" y="349"/>
                </a:cxn>
                <a:cxn ang="0">
                  <a:pos x="88" y="318"/>
                </a:cxn>
                <a:cxn ang="0">
                  <a:pos x="77" y="297"/>
                </a:cxn>
                <a:cxn ang="0">
                  <a:pos x="92" y="269"/>
                </a:cxn>
                <a:cxn ang="0">
                  <a:pos x="89" y="247"/>
                </a:cxn>
                <a:cxn ang="0">
                  <a:pos x="95" y="232"/>
                </a:cxn>
                <a:cxn ang="0">
                  <a:pos x="86" y="238"/>
                </a:cxn>
                <a:cxn ang="0">
                  <a:pos x="82" y="217"/>
                </a:cxn>
                <a:cxn ang="0">
                  <a:pos x="85" y="196"/>
                </a:cxn>
                <a:cxn ang="0">
                  <a:pos x="79" y="170"/>
                </a:cxn>
                <a:cxn ang="0">
                  <a:pos x="82" y="165"/>
                </a:cxn>
                <a:cxn ang="0">
                  <a:pos x="63" y="149"/>
                </a:cxn>
                <a:cxn ang="0">
                  <a:pos x="57" y="132"/>
                </a:cxn>
                <a:cxn ang="0">
                  <a:pos x="45" y="121"/>
                </a:cxn>
                <a:cxn ang="0">
                  <a:pos x="33" y="119"/>
                </a:cxn>
                <a:cxn ang="0">
                  <a:pos x="23" y="76"/>
                </a:cxn>
                <a:cxn ang="0">
                  <a:pos x="24" y="54"/>
                </a:cxn>
                <a:cxn ang="0">
                  <a:pos x="2" y="19"/>
                </a:cxn>
                <a:cxn ang="0">
                  <a:pos x="2" y="0"/>
                </a:cxn>
                <a:cxn ang="0">
                  <a:pos x="21" y="3"/>
                </a:cxn>
                <a:cxn ang="0">
                  <a:pos x="45" y="17"/>
                </a:cxn>
                <a:cxn ang="0">
                  <a:pos x="73" y="24"/>
                </a:cxn>
                <a:cxn ang="0">
                  <a:pos x="97" y="24"/>
                </a:cxn>
                <a:cxn ang="0">
                  <a:pos x="110" y="11"/>
                </a:cxn>
                <a:cxn ang="0">
                  <a:pos x="140" y="9"/>
                </a:cxn>
                <a:cxn ang="0">
                  <a:pos x="155" y="17"/>
                </a:cxn>
                <a:cxn ang="0">
                  <a:pos x="164" y="40"/>
                </a:cxn>
                <a:cxn ang="0">
                  <a:pos x="150" y="48"/>
                </a:cxn>
                <a:cxn ang="0">
                  <a:pos x="179" y="112"/>
                </a:cxn>
                <a:cxn ang="0">
                  <a:pos x="176" y="128"/>
                </a:cxn>
                <a:cxn ang="0">
                  <a:pos x="186" y="131"/>
                </a:cxn>
                <a:cxn ang="0">
                  <a:pos x="190" y="153"/>
                </a:cxn>
              </a:cxnLst>
              <a:rect l="0" t="0" r="r" b="b"/>
              <a:pathLst>
                <a:path w="281" h="425">
                  <a:moveTo>
                    <a:pt x="190" y="156"/>
                  </a:moveTo>
                  <a:lnTo>
                    <a:pt x="190" y="158"/>
                  </a:lnTo>
                  <a:lnTo>
                    <a:pt x="190" y="159"/>
                  </a:lnTo>
                  <a:lnTo>
                    <a:pt x="192" y="159"/>
                  </a:lnTo>
                  <a:lnTo>
                    <a:pt x="193" y="161"/>
                  </a:lnTo>
                  <a:lnTo>
                    <a:pt x="196" y="159"/>
                  </a:lnTo>
                  <a:lnTo>
                    <a:pt x="198" y="162"/>
                  </a:lnTo>
                  <a:lnTo>
                    <a:pt x="199" y="164"/>
                  </a:lnTo>
                  <a:lnTo>
                    <a:pt x="202" y="167"/>
                  </a:lnTo>
                  <a:lnTo>
                    <a:pt x="208" y="171"/>
                  </a:lnTo>
                  <a:lnTo>
                    <a:pt x="211" y="171"/>
                  </a:lnTo>
                  <a:lnTo>
                    <a:pt x="211" y="173"/>
                  </a:lnTo>
                  <a:lnTo>
                    <a:pt x="213" y="174"/>
                  </a:lnTo>
                  <a:lnTo>
                    <a:pt x="213" y="176"/>
                  </a:lnTo>
                  <a:lnTo>
                    <a:pt x="213" y="177"/>
                  </a:lnTo>
                  <a:lnTo>
                    <a:pt x="225" y="178"/>
                  </a:lnTo>
                  <a:lnTo>
                    <a:pt x="226" y="180"/>
                  </a:lnTo>
                  <a:lnTo>
                    <a:pt x="228" y="178"/>
                  </a:lnTo>
                  <a:lnTo>
                    <a:pt x="229" y="177"/>
                  </a:lnTo>
                  <a:lnTo>
                    <a:pt x="231" y="176"/>
                  </a:lnTo>
                  <a:lnTo>
                    <a:pt x="232" y="174"/>
                  </a:lnTo>
                  <a:lnTo>
                    <a:pt x="232" y="173"/>
                  </a:lnTo>
                  <a:lnTo>
                    <a:pt x="235" y="171"/>
                  </a:lnTo>
                  <a:lnTo>
                    <a:pt x="235" y="168"/>
                  </a:lnTo>
                  <a:lnTo>
                    <a:pt x="236" y="167"/>
                  </a:lnTo>
                  <a:lnTo>
                    <a:pt x="238" y="171"/>
                  </a:lnTo>
                  <a:lnTo>
                    <a:pt x="242" y="178"/>
                  </a:lnTo>
                  <a:lnTo>
                    <a:pt x="239" y="180"/>
                  </a:lnTo>
                  <a:lnTo>
                    <a:pt x="239" y="181"/>
                  </a:lnTo>
                  <a:lnTo>
                    <a:pt x="241" y="183"/>
                  </a:lnTo>
                  <a:lnTo>
                    <a:pt x="239" y="183"/>
                  </a:lnTo>
                  <a:lnTo>
                    <a:pt x="239" y="184"/>
                  </a:lnTo>
                  <a:lnTo>
                    <a:pt x="238" y="186"/>
                  </a:lnTo>
                  <a:lnTo>
                    <a:pt x="236" y="189"/>
                  </a:lnTo>
                  <a:lnTo>
                    <a:pt x="235" y="190"/>
                  </a:lnTo>
                  <a:lnTo>
                    <a:pt x="231" y="189"/>
                  </a:lnTo>
                  <a:lnTo>
                    <a:pt x="229" y="192"/>
                  </a:lnTo>
                  <a:lnTo>
                    <a:pt x="233" y="192"/>
                  </a:lnTo>
                  <a:lnTo>
                    <a:pt x="235" y="192"/>
                  </a:lnTo>
                  <a:lnTo>
                    <a:pt x="233" y="195"/>
                  </a:lnTo>
                  <a:lnTo>
                    <a:pt x="236" y="198"/>
                  </a:lnTo>
                  <a:lnTo>
                    <a:pt x="239" y="198"/>
                  </a:lnTo>
                  <a:lnTo>
                    <a:pt x="241" y="199"/>
                  </a:lnTo>
                  <a:lnTo>
                    <a:pt x="244" y="201"/>
                  </a:lnTo>
                  <a:lnTo>
                    <a:pt x="244" y="202"/>
                  </a:lnTo>
                  <a:lnTo>
                    <a:pt x="241" y="205"/>
                  </a:lnTo>
                  <a:lnTo>
                    <a:pt x="238" y="211"/>
                  </a:lnTo>
                  <a:lnTo>
                    <a:pt x="245" y="207"/>
                  </a:lnTo>
                  <a:lnTo>
                    <a:pt x="248" y="207"/>
                  </a:lnTo>
                  <a:lnTo>
                    <a:pt x="248" y="208"/>
                  </a:lnTo>
                  <a:lnTo>
                    <a:pt x="248" y="214"/>
                  </a:lnTo>
                  <a:lnTo>
                    <a:pt x="247" y="216"/>
                  </a:lnTo>
                  <a:lnTo>
                    <a:pt x="248" y="219"/>
                  </a:lnTo>
                  <a:lnTo>
                    <a:pt x="247" y="226"/>
                  </a:lnTo>
                  <a:lnTo>
                    <a:pt x="244" y="229"/>
                  </a:lnTo>
                  <a:lnTo>
                    <a:pt x="244" y="230"/>
                  </a:lnTo>
                  <a:lnTo>
                    <a:pt x="247" y="232"/>
                  </a:lnTo>
                  <a:lnTo>
                    <a:pt x="248" y="232"/>
                  </a:lnTo>
                  <a:lnTo>
                    <a:pt x="250" y="233"/>
                  </a:lnTo>
                  <a:lnTo>
                    <a:pt x="250" y="235"/>
                  </a:lnTo>
                  <a:lnTo>
                    <a:pt x="245" y="238"/>
                  </a:lnTo>
                  <a:lnTo>
                    <a:pt x="242" y="241"/>
                  </a:lnTo>
                  <a:lnTo>
                    <a:pt x="242" y="239"/>
                  </a:lnTo>
                  <a:lnTo>
                    <a:pt x="241" y="242"/>
                  </a:lnTo>
                  <a:lnTo>
                    <a:pt x="241" y="247"/>
                  </a:lnTo>
                  <a:lnTo>
                    <a:pt x="239" y="248"/>
                  </a:lnTo>
                  <a:lnTo>
                    <a:pt x="238" y="248"/>
                  </a:lnTo>
                  <a:lnTo>
                    <a:pt x="231" y="256"/>
                  </a:lnTo>
                  <a:lnTo>
                    <a:pt x="225" y="259"/>
                  </a:lnTo>
                  <a:lnTo>
                    <a:pt x="219" y="262"/>
                  </a:lnTo>
                  <a:lnTo>
                    <a:pt x="217" y="260"/>
                  </a:lnTo>
                  <a:lnTo>
                    <a:pt x="214" y="259"/>
                  </a:lnTo>
                  <a:lnTo>
                    <a:pt x="213" y="257"/>
                  </a:lnTo>
                  <a:lnTo>
                    <a:pt x="211" y="259"/>
                  </a:lnTo>
                  <a:lnTo>
                    <a:pt x="210" y="256"/>
                  </a:lnTo>
                  <a:lnTo>
                    <a:pt x="208" y="256"/>
                  </a:lnTo>
                  <a:lnTo>
                    <a:pt x="207" y="257"/>
                  </a:lnTo>
                  <a:lnTo>
                    <a:pt x="205" y="260"/>
                  </a:lnTo>
                  <a:lnTo>
                    <a:pt x="205" y="262"/>
                  </a:lnTo>
                  <a:lnTo>
                    <a:pt x="202" y="262"/>
                  </a:lnTo>
                  <a:lnTo>
                    <a:pt x="202" y="263"/>
                  </a:lnTo>
                  <a:lnTo>
                    <a:pt x="204" y="263"/>
                  </a:lnTo>
                  <a:lnTo>
                    <a:pt x="204" y="265"/>
                  </a:lnTo>
                  <a:lnTo>
                    <a:pt x="202" y="266"/>
                  </a:lnTo>
                  <a:lnTo>
                    <a:pt x="201" y="268"/>
                  </a:lnTo>
                  <a:lnTo>
                    <a:pt x="204" y="271"/>
                  </a:lnTo>
                  <a:lnTo>
                    <a:pt x="208" y="272"/>
                  </a:lnTo>
                  <a:lnTo>
                    <a:pt x="213" y="272"/>
                  </a:lnTo>
                  <a:lnTo>
                    <a:pt x="216" y="271"/>
                  </a:lnTo>
                  <a:lnTo>
                    <a:pt x="223" y="271"/>
                  </a:lnTo>
                  <a:lnTo>
                    <a:pt x="223" y="275"/>
                  </a:lnTo>
                  <a:lnTo>
                    <a:pt x="222" y="277"/>
                  </a:lnTo>
                  <a:lnTo>
                    <a:pt x="214" y="281"/>
                  </a:lnTo>
                  <a:lnTo>
                    <a:pt x="213" y="284"/>
                  </a:lnTo>
                  <a:lnTo>
                    <a:pt x="202" y="290"/>
                  </a:lnTo>
                  <a:lnTo>
                    <a:pt x="199" y="288"/>
                  </a:lnTo>
                  <a:lnTo>
                    <a:pt x="198" y="287"/>
                  </a:lnTo>
                  <a:lnTo>
                    <a:pt x="196" y="290"/>
                  </a:lnTo>
                  <a:lnTo>
                    <a:pt x="195" y="291"/>
                  </a:lnTo>
                  <a:lnTo>
                    <a:pt x="192" y="296"/>
                  </a:lnTo>
                  <a:lnTo>
                    <a:pt x="189" y="296"/>
                  </a:lnTo>
                  <a:lnTo>
                    <a:pt x="187" y="299"/>
                  </a:lnTo>
                  <a:lnTo>
                    <a:pt x="184" y="299"/>
                  </a:lnTo>
                  <a:lnTo>
                    <a:pt x="183" y="300"/>
                  </a:lnTo>
                  <a:lnTo>
                    <a:pt x="183" y="303"/>
                  </a:lnTo>
                  <a:lnTo>
                    <a:pt x="184" y="303"/>
                  </a:lnTo>
                  <a:lnTo>
                    <a:pt x="190" y="306"/>
                  </a:lnTo>
                  <a:lnTo>
                    <a:pt x="195" y="306"/>
                  </a:lnTo>
                  <a:lnTo>
                    <a:pt x="196" y="306"/>
                  </a:lnTo>
                  <a:lnTo>
                    <a:pt x="196" y="309"/>
                  </a:lnTo>
                  <a:lnTo>
                    <a:pt x="198" y="311"/>
                  </a:lnTo>
                  <a:lnTo>
                    <a:pt x="198" y="314"/>
                  </a:lnTo>
                  <a:lnTo>
                    <a:pt x="196" y="315"/>
                  </a:lnTo>
                  <a:lnTo>
                    <a:pt x="201" y="318"/>
                  </a:lnTo>
                  <a:lnTo>
                    <a:pt x="207" y="320"/>
                  </a:lnTo>
                  <a:lnTo>
                    <a:pt x="210" y="317"/>
                  </a:lnTo>
                  <a:lnTo>
                    <a:pt x="211" y="317"/>
                  </a:lnTo>
                  <a:lnTo>
                    <a:pt x="214" y="320"/>
                  </a:lnTo>
                  <a:lnTo>
                    <a:pt x="217" y="321"/>
                  </a:lnTo>
                  <a:lnTo>
                    <a:pt x="219" y="320"/>
                  </a:lnTo>
                  <a:lnTo>
                    <a:pt x="223" y="320"/>
                  </a:lnTo>
                  <a:lnTo>
                    <a:pt x="226" y="320"/>
                  </a:lnTo>
                  <a:lnTo>
                    <a:pt x="226" y="318"/>
                  </a:lnTo>
                  <a:lnTo>
                    <a:pt x="226" y="317"/>
                  </a:lnTo>
                  <a:lnTo>
                    <a:pt x="231" y="315"/>
                  </a:lnTo>
                  <a:lnTo>
                    <a:pt x="235" y="321"/>
                  </a:lnTo>
                  <a:lnTo>
                    <a:pt x="236" y="321"/>
                  </a:lnTo>
                  <a:lnTo>
                    <a:pt x="239" y="323"/>
                  </a:lnTo>
                  <a:lnTo>
                    <a:pt x="241" y="323"/>
                  </a:lnTo>
                  <a:lnTo>
                    <a:pt x="242" y="323"/>
                  </a:lnTo>
                  <a:lnTo>
                    <a:pt x="244" y="323"/>
                  </a:lnTo>
                  <a:lnTo>
                    <a:pt x="245" y="324"/>
                  </a:lnTo>
                  <a:lnTo>
                    <a:pt x="247" y="326"/>
                  </a:lnTo>
                  <a:lnTo>
                    <a:pt x="250" y="326"/>
                  </a:lnTo>
                  <a:lnTo>
                    <a:pt x="256" y="323"/>
                  </a:lnTo>
                  <a:lnTo>
                    <a:pt x="257" y="324"/>
                  </a:lnTo>
                  <a:lnTo>
                    <a:pt x="262" y="323"/>
                  </a:lnTo>
                  <a:lnTo>
                    <a:pt x="262" y="324"/>
                  </a:lnTo>
                  <a:lnTo>
                    <a:pt x="259" y="326"/>
                  </a:lnTo>
                  <a:lnTo>
                    <a:pt x="259" y="327"/>
                  </a:lnTo>
                  <a:lnTo>
                    <a:pt x="254" y="329"/>
                  </a:lnTo>
                  <a:lnTo>
                    <a:pt x="254" y="334"/>
                  </a:lnTo>
                  <a:lnTo>
                    <a:pt x="259" y="336"/>
                  </a:lnTo>
                  <a:lnTo>
                    <a:pt x="259" y="334"/>
                  </a:lnTo>
                  <a:lnTo>
                    <a:pt x="262" y="334"/>
                  </a:lnTo>
                  <a:lnTo>
                    <a:pt x="265" y="337"/>
                  </a:lnTo>
                  <a:lnTo>
                    <a:pt x="268" y="343"/>
                  </a:lnTo>
                  <a:lnTo>
                    <a:pt x="271" y="345"/>
                  </a:lnTo>
                  <a:lnTo>
                    <a:pt x="274" y="349"/>
                  </a:lnTo>
                  <a:lnTo>
                    <a:pt x="277" y="349"/>
                  </a:lnTo>
                  <a:lnTo>
                    <a:pt x="281" y="351"/>
                  </a:lnTo>
                  <a:lnTo>
                    <a:pt x="281" y="354"/>
                  </a:lnTo>
                  <a:lnTo>
                    <a:pt x="278" y="354"/>
                  </a:lnTo>
                  <a:lnTo>
                    <a:pt x="275" y="355"/>
                  </a:lnTo>
                  <a:lnTo>
                    <a:pt x="275" y="358"/>
                  </a:lnTo>
                  <a:lnTo>
                    <a:pt x="272" y="360"/>
                  </a:lnTo>
                  <a:lnTo>
                    <a:pt x="272" y="361"/>
                  </a:lnTo>
                  <a:lnTo>
                    <a:pt x="275" y="367"/>
                  </a:lnTo>
                  <a:lnTo>
                    <a:pt x="275" y="369"/>
                  </a:lnTo>
                  <a:lnTo>
                    <a:pt x="275" y="370"/>
                  </a:lnTo>
                  <a:lnTo>
                    <a:pt x="278" y="370"/>
                  </a:lnTo>
                  <a:lnTo>
                    <a:pt x="280" y="370"/>
                  </a:lnTo>
                  <a:lnTo>
                    <a:pt x="278" y="372"/>
                  </a:lnTo>
                  <a:lnTo>
                    <a:pt x="277" y="373"/>
                  </a:lnTo>
                  <a:lnTo>
                    <a:pt x="277" y="379"/>
                  </a:lnTo>
                  <a:lnTo>
                    <a:pt x="277" y="381"/>
                  </a:lnTo>
                  <a:lnTo>
                    <a:pt x="274" y="384"/>
                  </a:lnTo>
                  <a:lnTo>
                    <a:pt x="274" y="385"/>
                  </a:lnTo>
                  <a:lnTo>
                    <a:pt x="272" y="387"/>
                  </a:lnTo>
                  <a:lnTo>
                    <a:pt x="272" y="392"/>
                  </a:lnTo>
                  <a:lnTo>
                    <a:pt x="271" y="394"/>
                  </a:lnTo>
                  <a:lnTo>
                    <a:pt x="269" y="395"/>
                  </a:lnTo>
                  <a:lnTo>
                    <a:pt x="268" y="398"/>
                  </a:lnTo>
                  <a:lnTo>
                    <a:pt x="262" y="398"/>
                  </a:lnTo>
                  <a:lnTo>
                    <a:pt x="260" y="401"/>
                  </a:lnTo>
                  <a:lnTo>
                    <a:pt x="257" y="403"/>
                  </a:lnTo>
                  <a:lnTo>
                    <a:pt x="254" y="407"/>
                  </a:lnTo>
                  <a:lnTo>
                    <a:pt x="253" y="412"/>
                  </a:lnTo>
                  <a:lnTo>
                    <a:pt x="247" y="413"/>
                  </a:lnTo>
                  <a:lnTo>
                    <a:pt x="244" y="415"/>
                  </a:lnTo>
                  <a:lnTo>
                    <a:pt x="241" y="415"/>
                  </a:lnTo>
                  <a:lnTo>
                    <a:pt x="238" y="412"/>
                  </a:lnTo>
                  <a:lnTo>
                    <a:pt x="238" y="409"/>
                  </a:lnTo>
                  <a:lnTo>
                    <a:pt x="235" y="407"/>
                  </a:lnTo>
                  <a:lnTo>
                    <a:pt x="233" y="409"/>
                  </a:lnTo>
                  <a:lnTo>
                    <a:pt x="231" y="407"/>
                  </a:lnTo>
                  <a:lnTo>
                    <a:pt x="229" y="409"/>
                  </a:lnTo>
                  <a:lnTo>
                    <a:pt x="229" y="412"/>
                  </a:lnTo>
                  <a:lnTo>
                    <a:pt x="229" y="413"/>
                  </a:lnTo>
                  <a:lnTo>
                    <a:pt x="228" y="413"/>
                  </a:lnTo>
                  <a:lnTo>
                    <a:pt x="228" y="415"/>
                  </a:lnTo>
                  <a:lnTo>
                    <a:pt x="226" y="415"/>
                  </a:lnTo>
                  <a:lnTo>
                    <a:pt x="223" y="415"/>
                  </a:lnTo>
                  <a:lnTo>
                    <a:pt x="220" y="416"/>
                  </a:lnTo>
                  <a:lnTo>
                    <a:pt x="216" y="413"/>
                  </a:lnTo>
                  <a:lnTo>
                    <a:pt x="213" y="413"/>
                  </a:lnTo>
                  <a:lnTo>
                    <a:pt x="207" y="407"/>
                  </a:lnTo>
                  <a:lnTo>
                    <a:pt x="205" y="409"/>
                  </a:lnTo>
                  <a:lnTo>
                    <a:pt x="204" y="410"/>
                  </a:lnTo>
                  <a:lnTo>
                    <a:pt x="202" y="410"/>
                  </a:lnTo>
                  <a:lnTo>
                    <a:pt x="201" y="409"/>
                  </a:lnTo>
                  <a:lnTo>
                    <a:pt x="198" y="407"/>
                  </a:lnTo>
                  <a:lnTo>
                    <a:pt x="193" y="404"/>
                  </a:lnTo>
                  <a:lnTo>
                    <a:pt x="190" y="404"/>
                  </a:lnTo>
                  <a:lnTo>
                    <a:pt x="189" y="404"/>
                  </a:lnTo>
                  <a:lnTo>
                    <a:pt x="187" y="406"/>
                  </a:lnTo>
                  <a:lnTo>
                    <a:pt x="184" y="404"/>
                  </a:lnTo>
                  <a:lnTo>
                    <a:pt x="183" y="401"/>
                  </a:lnTo>
                  <a:lnTo>
                    <a:pt x="177" y="401"/>
                  </a:lnTo>
                  <a:lnTo>
                    <a:pt x="174" y="400"/>
                  </a:lnTo>
                  <a:lnTo>
                    <a:pt x="174" y="398"/>
                  </a:lnTo>
                  <a:lnTo>
                    <a:pt x="173" y="398"/>
                  </a:lnTo>
                  <a:lnTo>
                    <a:pt x="171" y="398"/>
                  </a:lnTo>
                  <a:lnTo>
                    <a:pt x="165" y="398"/>
                  </a:lnTo>
                  <a:lnTo>
                    <a:pt x="162" y="397"/>
                  </a:lnTo>
                  <a:lnTo>
                    <a:pt x="158" y="400"/>
                  </a:lnTo>
                  <a:lnTo>
                    <a:pt x="158" y="403"/>
                  </a:lnTo>
                  <a:lnTo>
                    <a:pt x="156" y="407"/>
                  </a:lnTo>
                  <a:lnTo>
                    <a:pt x="153" y="409"/>
                  </a:lnTo>
                  <a:lnTo>
                    <a:pt x="152" y="412"/>
                  </a:lnTo>
                  <a:lnTo>
                    <a:pt x="147" y="412"/>
                  </a:lnTo>
                  <a:lnTo>
                    <a:pt x="144" y="412"/>
                  </a:lnTo>
                  <a:lnTo>
                    <a:pt x="143" y="415"/>
                  </a:lnTo>
                  <a:lnTo>
                    <a:pt x="141" y="415"/>
                  </a:lnTo>
                  <a:lnTo>
                    <a:pt x="140" y="415"/>
                  </a:lnTo>
                  <a:lnTo>
                    <a:pt x="138" y="416"/>
                  </a:lnTo>
                  <a:lnTo>
                    <a:pt x="138" y="419"/>
                  </a:lnTo>
                  <a:lnTo>
                    <a:pt x="138" y="421"/>
                  </a:lnTo>
                  <a:lnTo>
                    <a:pt x="135" y="422"/>
                  </a:lnTo>
                  <a:lnTo>
                    <a:pt x="135" y="424"/>
                  </a:lnTo>
                  <a:lnTo>
                    <a:pt x="131" y="425"/>
                  </a:lnTo>
                  <a:lnTo>
                    <a:pt x="128" y="424"/>
                  </a:lnTo>
                  <a:lnTo>
                    <a:pt x="125" y="424"/>
                  </a:lnTo>
                  <a:lnTo>
                    <a:pt x="124" y="425"/>
                  </a:lnTo>
                  <a:lnTo>
                    <a:pt x="119" y="422"/>
                  </a:lnTo>
                  <a:lnTo>
                    <a:pt x="119" y="421"/>
                  </a:lnTo>
                  <a:lnTo>
                    <a:pt x="119" y="418"/>
                  </a:lnTo>
                  <a:lnTo>
                    <a:pt x="115" y="416"/>
                  </a:lnTo>
                  <a:lnTo>
                    <a:pt x="110" y="416"/>
                  </a:lnTo>
                  <a:lnTo>
                    <a:pt x="109" y="415"/>
                  </a:lnTo>
                  <a:lnTo>
                    <a:pt x="107" y="416"/>
                  </a:lnTo>
                  <a:lnTo>
                    <a:pt x="106" y="415"/>
                  </a:lnTo>
                  <a:lnTo>
                    <a:pt x="107" y="413"/>
                  </a:lnTo>
                  <a:lnTo>
                    <a:pt x="107" y="410"/>
                  </a:lnTo>
                  <a:lnTo>
                    <a:pt x="103" y="406"/>
                  </a:lnTo>
                  <a:lnTo>
                    <a:pt x="103" y="404"/>
                  </a:lnTo>
                  <a:lnTo>
                    <a:pt x="101" y="403"/>
                  </a:lnTo>
                  <a:lnTo>
                    <a:pt x="103" y="401"/>
                  </a:lnTo>
                  <a:lnTo>
                    <a:pt x="101" y="400"/>
                  </a:lnTo>
                  <a:lnTo>
                    <a:pt x="101" y="398"/>
                  </a:lnTo>
                  <a:lnTo>
                    <a:pt x="98" y="397"/>
                  </a:lnTo>
                  <a:lnTo>
                    <a:pt x="97" y="394"/>
                  </a:lnTo>
                  <a:lnTo>
                    <a:pt x="98" y="391"/>
                  </a:lnTo>
                  <a:lnTo>
                    <a:pt x="98" y="389"/>
                  </a:lnTo>
                  <a:lnTo>
                    <a:pt x="100" y="389"/>
                  </a:lnTo>
                  <a:lnTo>
                    <a:pt x="97" y="384"/>
                  </a:lnTo>
                  <a:lnTo>
                    <a:pt x="94" y="384"/>
                  </a:lnTo>
                  <a:lnTo>
                    <a:pt x="94" y="382"/>
                  </a:lnTo>
                  <a:lnTo>
                    <a:pt x="95" y="379"/>
                  </a:lnTo>
                  <a:lnTo>
                    <a:pt x="95" y="378"/>
                  </a:lnTo>
                  <a:lnTo>
                    <a:pt x="94" y="376"/>
                  </a:lnTo>
                  <a:lnTo>
                    <a:pt x="94" y="375"/>
                  </a:lnTo>
                  <a:lnTo>
                    <a:pt x="91" y="372"/>
                  </a:lnTo>
                  <a:lnTo>
                    <a:pt x="91" y="369"/>
                  </a:lnTo>
                  <a:lnTo>
                    <a:pt x="89" y="366"/>
                  </a:lnTo>
                  <a:lnTo>
                    <a:pt x="92" y="366"/>
                  </a:lnTo>
                  <a:lnTo>
                    <a:pt x="94" y="366"/>
                  </a:lnTo>
                  <a:lnTo>
                    <a:pt x="97" y="367"/>
                  </a:lnTo>
                  <a:lnTo>
                    <a:pt x="100" y="369"/>
                  </a:lnTo>
                  <a:lnTo>
                    <a:pt x="101" y="367"/>
                  </a:lnTo>
                  <a:lnTo>
                    <a:pt x="101" y="366"/>
                  </a:lnTo>
                  <a:lnTo>
                    <a:pt x="101" y="364"/>
                  </a:lnTo>
                  <a:lnTo>
                    <a:pt x="101" y="366"/>
                  </a:lnTo>
                  <a:lnTo>
                    <a:pt x="103" y="367"/>
                  </a:lnTo>
                  <a:lnTo>
                    <a:pt x="104" y="367"/>
                  </a:lnTo>
                  <a:lnTo>
                    <a:pt x="106" y="369"/>
                  </a:lnTo>
                  <a:lnTo>
                    <a:pt x="106" y="367"/>
                  </a:lnTo>
                  <a:lnTo>
                    <a:pt x="107" y="367"/>
                  </a:lnTo>
                  <a:lnTo>
                    <a:pt x="110" y="369"/>
                  </a:lnTo>
                  <a:lnTo>
                    <a:pt x="112" y="367"/>
                  </a:lnTo>
                  <a:lnTo>
                    <a:pt x="109" y="366"/>
                  </a:lnTo>
                  <a:lnTo>
                    <a:pt x="110" y="366"/>
                  </a:lnTo>
                  <a:lnTo>
                    <a:pt x="113" y="367"/>
                  </a:lnTo>
                  <a:lnTo>
                    <a:pt x="115" y="364"/>
                  </a:lnTo>
                  <a:lnTo>
                    <a:pt x="121" y="363"/>
                  </a:lnTo>
                  <a:lnTo>
                    <a:pt x="125" y="363"/>
                  </a:lnTo>
                  <a:lnTo>
                    <a:pt x="127" y="363"/>
                  </a:lnTo>
                  <a:lnTo>
                    <a:pt x="128" y="363"/>
                  </a:lnTo>
                  <a:lnTo>
                    <a:pt x="129" y="363"/>
                  </a:lnTo>
                  <a:lnTo>
                    <a:pt x="132" y="363"/>
                  </a:lnTo>
                  <a:lnTo>
                    <a:pt x="134" y="363"/>
                  </a:lnTo>
                  <a:lnTo>
                    <a:pt x="134" y="366"/>
                  </a:lnTo>
                  <a:lnTo>
                    <a:pt x="137" y="366"/>
                  </a:lnTo>
                  <a:lnTo>
                    <a:pt x="134" y="361"/>
                  </a:lnTo>
                  <a:lnTo>
                    <a:pt x="131" y="360"/>
                  </a:lnTo>
                  <a:lnTo>
                    <a:pt x="129" y="360"/>
                  </a:lnTo>
                  <a:lnTo>
                    <a:pt x="128" y="360"/>
                  </a:lnTo>
                  <a:lnTo>
                    <a:pt x="124" y="357"/>
                  </a:lnTo>
                  <a:lnTo>
                    <a:pt x="124" y="355"/>
                  </a:lnTo>
                  <a:lnTo>
                    <a:pt x="125" y="354"/>
                  </a:lnTo>
                  <a:lnTo>
                    <a:pt x="124" y="354"/>
                  </a:lnTo>
                  <a:lnTo>
                    <a:pt x="118" y="355"/>
                  </a:lnTo>
                  <a:lnTo>
                    <a:pt x="118" y="357"/>
                  </a:lnTo>
                  <a:lnTo>
                    <a:pt x="116" y="358"/>
                  </a:lnTo>
                  <a:lnTo>
                    <a:pt x="115" y="358"/>
                  </a:lnTo>
                  <a:lnTo>
                    <a:pt x="115" y="354"/>
                  </a:lnTo>
                  <a:lnTo>
                    <a:pt x="115" y="352"/>
                  </a:lnTo>
                  <a:lnTo>
                    <a:pt x="112" y="352"/>
                  </a:lnTo>
                  <a:lnTo>
                    <a:pt x="110" y="351"/>
                  </a:lnTo>
                  <a:lnTo>
                    <a:pt x="103" y="349"/>
                  </a:lnTo>
                  <a:lnTo>
                    <a:pt x="101" y="346"/>
                  </a:lnTo>
                  <a:lnTo>
                    <a:pt x="100" y="339"/>
                  </a:lnTo>
                  <a:lnTo>
                    <a:pt x="97" y="334"/>
                  </a:lnTo>
                  <a:lnTo>
                    <a:pt x="97" y="333"/>
                  </a:lnTo>
                  <a:lnTo>
                    <a:pt x="94" y="333"/>
                  </a:lnTo>
                  <a:lnTo>
                    <a:pt x="91" y="332"/>
                  </a:lnTo>
                  <a:lnTo>
                    <a:pt x="86" y="329"/>
                  </a:lnTo>
                  <a:lnTo>
                    <a:pt x="88" y="327"/>
                  </a:lnTo>
                  <a:lnTo>
                    <a:pt x="86" y="324"/>
                  </a:lnTo>
                  <a:lnTo>
                    <a:pt x="88" y="318"/>
                  </a:lnTo>
                  <a:lnTo>
                    <a:pt x="86" y="314"/>
                  </a:lnTo>
                  <a:lnTo>
                    <a:pt x="86" y="312"/>
                  </a:lnTo>
                  <a:lnTo>
                    <a:pt x="86" y="308"/>
                  </a:lnTo>
                  <a:lnTo>
                    <a:pt x="86" y="303"/>
                  </a:lnTo>
                  <a:lnTo>
                    <a:pt x="83" y="299"/>
                  </a:lnTo>
                  <a:lnTo>
                    <a:pt x="82" y="299"/>
                  </a:lnTo>
                  <a:lnTo>
                    <a:pt x="80" y="297"/>
                  </a:lnTo>
                  <a:lnTo>
                    <a:pt x="79" y="299"/>
                  </a:lnTo>
                  <a:lnTo>
                    <a:pt x="77" y="299"/>
                  </a:lnTo>
                  <a:lnTo>
                    <a:pt x="77" y="297"/>
                  </a:lnTo>
                  <a:lnTo>
                    <a:pt x="80" y="296"/>
                  </a:lnTo>
                  <a:lnTo>
                    <a:pt x="83" y="293"/>
                  </a:lnTo>
                  <a:lnTo>
                    <a:pt x="86" y="288"/>
                  </a:lnTo>
                  <a:lnTo>
                    <a:pt x="89" y="266"/>
                  </a:lnTo>
                  <a:lnTo>
                    <a:pt x="91" y="266"/>
                  </a:lnTo>
                  <a:lnTo>
                    <a:pt x="89" y="269"/>
                  </a:lnTo>
                  <a:lnTo>
                    <a:pt x="91" y="272"/>
                  </a:lnTo>
                  <a:lnTo>
                    <a:pt x="92" y="272"/>
                  </a:lnTo>
                  <a:lnTo>
                    <a:pt x="92" y="271"/>
                  </a:lnTo>
                  <a:lnTo>
                    <a:pt x="92" y="269"/>
                  </a:lnTo>
                  <a:lnTo>
                    <a:pt x="92" y="268"/>
                  </a:lnTo>
                  <a:lnTo>
                    <a:pt x="92" y="265"/>
                  </a:lnTo>
                  <a:lnTo>
                    <a:pt x="92" y="263"/>
                  </a:lnTo>
                  <a:lnTo>
                    <a:pt x="91" y="263"/>
                  </a:lnTo>
                  <a:lnTo>
                    <a:pt x="89" y="263"/>
                  </a:lnTo>
                  <a:lnTo>
                    <a:pt x="88" y="262"/>
                  </a:lnTo>
                  <a:lnTo>
                    <a:pt x="89" y="254"/>
                  </a:lnTo>
                  <a:lnTo>
                    <a:pt x="89" y="251"/>
                  </a:lnTo>
                  <a:lnTo>
                    <a:pt x="89" y="248"/>
                  </a:lnTo>
                  <a:lnTo>
                    <a:pt x="89" y="247"/>
                  </a:lnTo>
                  <a:lnTo>
                    <a:pt x="89" y="244"/>
                  </a:lnTo>
                  <a:lnTo>
                    <a:pt x="91" y="242"/>
                  </a:lnTo>
                  <a:lnTo>
                    <a:pt x="91" y="241"/>
                  </a:lnTo>
                  <a:lnTo>
                    <a:pt x="89" y="241"/>
                  </a:lnTo>
                  <a:lnTo>
                    <a:pt x="89" y="239"/>
                  </a:lnTo>
                  <a:lnTo>
                    <a:pt x="91" y="236"/>
                  </a:lnTo>
                  <a:lnTo>
                    <a:pt x="91" y="235"/>
                  </a:lnTo>
                  <a:lnTo>
                    <a:pt x="92" y="233"/>
                  </a:lnTo>
                  <a:lnTo>
                    <a:pt x="94" y="232"/>
                  </a:lnTo>
                  <a:lnTo>
                    <a:pt x="95" y="232"/>
                  </a:lnTo>
                  <a:lnTo>
                    <a:pt x="98" y="233"/>
                  </a:lnTo>
                  <a:lnTo>
                    <a:pt x="103" y="236"/>
                  </a:lnTo>
                  <a:lnTo>
                    <a:pt x="101" y="233"/>
                  </a:lnTo>
                  <a:lnTo>
                    <a:pt x="98" y="233"/>
                  </a:lnTo>
                  <a:lnTo>
                    <a:pt x="95" y="230"/>
                  </a:lnTo>
                  <a:lnTo>
                    <a:pt x="94" y="230"/>
                  </a:lnTo>
                  <a:lnTo>
                    <a:pt x="89" y="233"/>
                  </a:lnTo>
                  <a:lnTo>
                    <a:pt x="89" y="235"/>
                  </a:lnTo>
                  <a:lnTo>
                    <a:pt x="86" y="236"/>
                  </a:lnTo>
                  <a:lnTo>
                    <a:pt x="86" y="238"/>
                  </a:lnTo>
                  <a:lnTo>
                    <a:pt x="86" y="239"/>
                  </a:lnTo>
                  <a:lnTo>
                    <a:pt x="86" y="242"/>
                  </a:lnTo>
                  <a:lnTo>
                    <a:pt x="85" y="242"/>
                  </a:lnTo>
                  <a:lnTo>
                    <a:pt x="83" y="241"/>
                  </a:lnTo>
                  <a:lnTo>
                    <a:pt x="82" y="233"/>
                  </a:lnTo>
                  <a:lnTo>
                    <a:pt x="79" y="223"/>
                  </a:lnTo>
                  <a:lnTo>
                    <a:pt x="82" y="222"/>
                  </a:lnTo>
                  <a:lnTo>
                    <a:pt x="83" y="220"/>
                  </a:lnTo>
                  <a:lnTo>
                    <a:pt x="83" y="219"/>
                  </a:lnTo>
                  <a:lnTo>
                    <a:pt x="82" y="217"/>
                  </a:lnTo>
                  <a:lnTo>
                    <a:pt x="80" y="217"/>
                  </a:lnTo>
                  <a:lnTo>
                    <a:pt x="79" y="216"/>
                  </a:lnTo>
                  <a:lnTo>
                    <a:pt x="79" y="210"/>
                  </a:lnTo>
                  <a:lnTo>
                    <a:pt x="79" y="207"/>
                  </a:lnTo>
                  <a:lnTo>
                    <a:pt x="80" y="205"/>
                  </a:lnTo>
                  <a:lnTo>
                    <a:pt x="80" y="202"/>
                  </a:lnTo>
                  <a:lnTo>
                    <a:pt x="82" y="199"/>
                  </a:lnTo>
                  <a:lnTo>
                    <a:pt x="83" y="201"/>
                  </a:lnTo>
                  <a:lnTo>
                    <a:pt x="85" y="201"/>
                  </a:lnTo>
                  <a:lnTo>
                    <a:pt x="85" y="196"/>
                  </a:lnTo>
                  <a:lnTo>
                    <a:pt x="82" y="196"/>
                  </a:lnTo>
                  <a:lnTo>
                    <a:pt x="83" y="198"/>
                  </a:lnTo>
                  <a:lnTo>
                    <a:pt x="82" y="198"/>
                  </a:lnTo>
                  <a:lnTo>
                    <a:pt x="82" y="195"/>
                  </a:lnTo>
                  <a:lnTo>
                    <a:pt x="82" y="190"/>
                  </a:lnTo>
                  <a:lnTo>
                    <a:pt x="80" y="183"/>
                  </a:lnTo>
                  <a:lnTo>
                    <a:pt x="79" y="178"/>
                  </a:lnTo>
                  <a:lnTo>
                    <a:pt x="79" y="173"/>
                  </a:lnTo>
                  <a:lnTo>
                    <a:pt x="77" y="171"/>
                  </a:lnTo>
                  <a:lnTo>
                    <a:pt x="79" y="170"/>
                  </a:lnTo>
                  <a:lnTo>
                    <a:pt x="80" y="171"/>
                  </a:lnTo>
                  <a:lnTo>
                    <a:pt x="82" y="171"/>
                  </a:lnTo>
                  <a:lnTo>
                    <a:pt x="85" y="170"/>
                  </a:lnTo>
                  <a:lnTo>
                    <a:pt x="88" y="171"/>
                  </a:lnTo>
                  <a:lnTo>
                    <a:pt x="91" y="171"/>
                  </a:lnTo>
                  <a:lnTo>
                    <a:pt x="92" y="171"/>
                  </a:lnTo>
                  <a:lnTo>
                    <a:pt x="92" y="170"/>
                  </a:lnTo>
                  <a:lnTo>
                    <a:pt x="91" y="170"/>
                  </a:lnTo>
                  <a:lnTo>
                    <a:pt x="89" y="170"/>
                  </a:lnTo>
                  <a:lnTo>
                    <a:pt x="82" y="165"/>
                  </a:lnTo>
                  <a:lnTo>
                    <a:pt x="80" y="165"/>
                  </a:lnTo>
                  <a:lnTo>
                    <a:pt x="77" y="165"/>
                  </a:lnTo>
                  <a:lnTo>
                    <a:pt x="75" y="168"/>
                  </a:lnTo>
                  <a:lnTo>
                    <a:pt x="75" y="171"/>
                  </a:lnTo>
                  <a:lnTo>
                    <a:pt x="75" y="173"/>
                  </a:lnTo>
                  <a:lnTo>
                    <a:pt x="73" y="173"/>
                  </a:lnTo>
                  <a:lnTo>
                    <a:pt x="70" y="168"/>
                  </a:lnTo>
                  <a:lnTo>
                    <a:pt x="69" y="162"/>
                  </a:lnTo>
                  <a:lnTo>
                    <a:pt x="67" y="158"/>
                  </a:lnTo>
                  <a:lnTo>
                    <a:pt x="63" y="149"/>
                  </a:lnTo>
                  <a:lnTo>
                    <a:pt x="64" y="150"/>
                  </a:lnTo>
                  <a:lnTo>
                    <a:pt x="66" y="149"/>
                  </a:lnTo>
                  <a:lnTo>
                    <a:pt x="67" y="150"/>
                  </a:lnTo>
                  <a:lnTo>
                    <a:pt x="67" y="149"/>
                  </a:lnTo>
                  <a:lnTo>
                    <a:pt x="61" y="147"/>
                  </a:lnTo>
                  <a:lnTo>
                    <a:pt x="55" y="137"/>
                  </a:lnTo>
                  <a:lnTo>
                    <a:pt x="55" y="134"/>
                  </a:lnTo>
                  <a:lnTo>
                    <a:pt x="57" y="135"/>
                  </a:lnTo>
                  <a:lnTo>
                    <a:pt x="61" y="134"/>
                  </a:lnTo>
                  <a:lnTo>
                    <a:pt x="57" y="132"/>
                  </a:lnTo>
                  <a:lnTo>
                    <a:pt x="57" y="129"/>
                  </a:lnTo>
                  <a:lnTo>
                    <a:pt x="54" y="128"/>
                  </a:lnTo>
                  <a:lnTo>
                    <a:pt x="55" y="129"/>
                  </a:lnTo>
                  <a:lnTo>
                    <a:pt x="55" y="131"/>
                  </a:lnTo>
                  <a:lnTo>
                    <a:pt x="54" y="134"/>
                  </a:lnTo>
                  <a:lnTo>
                    <a:pt x="52" y="134"/>
                  </a:lnTo>
                  <a:lnTo>
                    <a:pt x="46" y="125"/>
                  </a:lnTo>
                  <a:lnTo>
                    <a:pt x="37" y="119"/>
                  </a:lnTo>
                  <a:lnTo>
                    <a:pt x="39" y="118"/>
                  </a:lnTo>
                  <a:lnTo>
                    <a:pt x="45" y="121"/>
                  </a:lnTo>
                  <a:lnTo>
                    <a:pt x="45" y="119"/>
                  </a:lnTo>
                  <a:lnTo>
                    <a:pt x="43" y="119"/>
                  </a:lnTo>
                  <a:lnTo>
                    <a:pt x="42" y="119"/>
                  </a:lnTo>
                  <a:lnTo>
                    <a:pt x="40" y="118"/>
                  </a:lnTo>
                  <a:lnTo>
                    <a:pt x="37" y="118"/>
                  </a:lnTo>
                  <a:lnTo>
                    <a:pt x="37" y="119"/>
                  </a:lnTo>
                  <a:lnTo>
                    <a:pt x="36" y="121"/>
                  </a:lnTo>
                  <a:lnTo>
                    <a:pt x="36" y="119"/>
                  </a:lnTo>
                  <a:lnTo>
                    <a:pt x="34" y="119"/>
                  </a:lnTo>
                  <a:lnTo>
                    <a:pt x="33" y="119"/>
                  </a:lnTo>
                  <a:lnTo>
                    <a:pt x="31" y="116"/>
                  </a:lnTo>
                  <a:lnTo>
                    <a:pt x="28" y="110"/>
                  </a:lnTo>
                  <a:lnTo>
                    <a:pt x="30" y="106"/>
                  </a:lnTo>
                  <a:lnTo>
                    <a:pt x="30" y="101"/>
                  </a:lnTo>
                  <a:lnTo>
                    <a:pt x="28" y="92"/>
                  </a:lnTo>
                  <a:lnTo>
                    <a:pt x="25" y="86"/>
                  </a:lnTo>
                  <a:lnTo>
                    <a:pt x="24" y="86"/>
                  </a:lnTo>
                  <a:lnTo>
                    <a:pt x="24" y="85"/>
                  </a:lnTo>
                  <a:lnTo>
                    <a:pt x="24" y="77"/>
                  </a:lnTo>
                  <a:lnTo>
                    <a:pt x="23" y="76"/>
                  </a:lnTo>
                  <a:lnTo>
                    <a:pt x="23" y="73"/>
                  </a:lnTo>
                  <a:lnTo>
                    <a:pt x="17" y="72"/>
                  </a:lnTo>
                  <a:lnTo>
                    <a:pt x="15" y="70"/>
                  </a:lnTo>
                  <a:lnTo>
                    <a:pt x="15" y="69"/>
                  </a:lnTo>
                  <a:lnTo>
                    <a:pt x="14" y="66"/>
                  </a:lnTo>
                  <a:lnTo>
                    <a:pt x="17" y="61"/>
                  </a:lnTo>
                  <a:lnTo>
                    <a:pt x="18" y="60"/>
                  </a:lnTo>
                  <a:lnTo>
                    <a:pt x="21" y="60"/>
                  </a:lnTo>
                  <a:lnTo>
                    <a:pt x="21" y="55"/>
                  </a:lnTo>
                  <a:lnTo>
                    <a:pt x="24" y="54"/>
                  </a:lnTo>
                  <a:lnTo>
                    <a:pt x="24" y="52"/>
                  </a:lnTo>
                  <a:lnTo>
                    <a:pt x="24" y="48"/>
                  </a:lnTo>
                  <a:lnTo>
                    <a:pt x="24" y="33"/>
                  </a:lnTo>
                  <a:lnTo>
                    <a:pt x="21" y="27"/>
                  </a:lnTo>
                  <a:lnTo>
                    <a:pt x="18" y="24"/>
                  </a:lnTo>
                  <a:lnTo>
                    <a:pt x="14" y="22"/>
                  </a:lnTo>
                  <a:lnTo>
                    <a:pt x="11" y="21"/>
                  </a:lnTo>
                  <a:lnTo>
                    <a:pt x="8" y="21"/>
                  </a:lnTo>
                  <a:lnTo>
                    <a:pt x="3" y="19"/>
                  </a:lnTo>
                  <a:lnTo>
                    <a:pt x="2" y="19"/>
                  </a:lnTo>
                  <a:lnTo>
                    <a:pt x="0" y="18"/>
                  </a:lnTo>
                  <a:lnTo>
                    <a:pt x="0" y="17"/>
                  </a:lnTo>
                  <a:lnTo>
                    <a:pt x="2" y="15"/>
                  </a:lnTo>
                  <a:lnTo>
                    <a:pt x="2" y="14"/>
                  </a:lnTo>
                  <a:lnTo>
                    <a:pt x="3" y="12"/>
                  </a:lnTo>
                  <a:lnTo>
                    <a:pt x="0" y="8"/>
                  </a:lnTo>
                  <a:lnTo>
                    <a:pt x="0" y="6"/>
                  </a:lnTo>
                  <a:lnTo>
                    <a:pt x="0" y="5"/>
                  </a:lnTo>
                  <a:lnTo>
                    <a:pt x="0" y="3"/>
                  </a:lnTo>
                  <a:lnTo>
                    <a:pt x="2" y="0"/>
                  </a:lnTo>
                  <a:lnTo>
                    <a:pt x="5" y="0"/>
                  </a:lnTo>
                  <a:lnTo>
                    <a:pt x="6" y="0"/>
                  </a:lnTo>
                  <a:lnTo>
                    <a:pt x="8" y="2"/>
                  </a:lnTo>
                  <a:lnTo>
                    <a:pt x="12" y="3"/>
                  </a:lnTo>
                  <a:lnTo>
                    <a:pt x="12" y="5"/>
                  </a:lnTo>
                  <a:lnTo>
                    <a:pt x="14" y="8"/>
                  </a:lnTo>
                  <a:lnTo>
                    <a:pt x="15" y="8"/>
                  </a:lnTo>
                  <a:lnTo>
                    <a:pt x="17" y="8"/>
                  </a:lnTo>
                  <a:lnTo>
                    <a:pt x="18" y="5"/>
                  </a:lnTo>
                  <a:lnTo>
                    <a:pt x="21" y="3"/>
                  </a:lnTo>
                  <a:lnTo>
                    <a:pt x="23" y="5"/>
                  </a:lnTo>
                  <a:lnTo>
                    <a:pt x="24" y="5"/>
                  </a:lnTo>
                  <a:lnTo>
                    <a:pt x="25" y="6"/>
                  </a:lnTo>
                  <a:lnTo>
                    <a:pt x="27" y="9"/>
                  </a:lnTo>
                  <a:lnTo>
                    <a:pt x="27" y="11"/>
                  </a:lnTo>
                  <a:lnTo>
                    <a:pt x="28" y="12"/>
                  </a:lnTo>
                  <a:lnTo>
                    <a:pt x="33" y="14"/>
                  </a:lnTo>
                  <a:lnTo>
                    <a:pt x="34" y="14"/>
                  </a:lnTo>
                  <a:lnTo>
                    <a:pt x="40" y="15"/>
                  </a:lnTo>
                  <a:lnTo>
                    <a:pt x="45" y="17"/>
                  </a:lnTo>
                  <a:lnTo>
                    <a:pt x="49" y="17"/>
                  </a:lnTo>
                  <a:lnTo>
                    <a:pt x="54" y="17"/>
                  </a:lnTo>
                  <a:lnTo>
                    <a:pt x="55" y="18"/>
                  </a:lnTo>
                  <a:lnTo>
                    <a:pt x="57" y="19"/>
                  </a:lnTo>
                  <a:lnTo>
                    <a:pt x="58" y="19"/>
                  </a:lnTo>
                  <a:lnTo>
                    <a:pt x="61" y="18"/>
                  </a:lnTo>
                  <a:lnTo>
                    <a:pt x="61" y="21"/>
                  </a:lnTo>
                  <a:lnTo>
                    <a:pt x="63" y="22"/>
                  </a:lnTo>
                  <a:lnTo>
                    <a:pt x="69" y="24"/>
                  </a:lnTo>
                  <a:lnTo>
                    <a:pt x="73" y="24"/>
                  </a:lnTo>
                  <a:lnTo>
                    <a:pt x="73" y="25"/>
                  </a:lnTo>
                  <a:lnTo>
                    <a:pt x="75" y="28"/>
                  </a:lnTo>
                  <a:lnTo>
                    <a:pt x="76" y="28"/>
                  </a:lnTo>
                  <a:lnTo>
                    <a:pt x="79" y="28"/>
                  </a:lnTo>
                  <a:lnTo>
                    <a:pt x="80" y="27"/>
                  </a:lnTo>
                  <a:lnTo>
                    <a:pt x="85" y="25"/>
                  </a:lnTo>
                  <a:lnTo>
                    <a:pt x="88" y="24"/>
                  </a:lnTo>
                  <a:lnTo>
                    <a:pt x="91" y="25"/>
                  </a:lnTo>
                  <a:lnTo>
                    <a:pt x="95" y="24"/>
                  </a:lnTo>
                  <a:lnTo>
                    <a:pt x="97" y="24"/>
                  </a:lnTo>
                  <a:lnTo>
                    <a:pt x="98" y="24"/>
                  </a:lnTo>
                  <a:lnTo>
                    <a:pt x="101" y="22"/>
                  </a:lnTo>
                  <a:lnTo>
                    <a:pt x="106" y="19"/>
                  </a:lnTo>
                  <a:lnTo>
                    <a:pt x="107" y="19"/>
                  </a:lnTo>
                  <a:lnTo>
                    <a:pt x="107" y="17"/>
                  </a:lnTo>
                  <a:lnTo>
                    <a:pt x="109" y="15"/>
                  </a:lnTo>
                  <a:lnTo>
                    <a:pt x="110" y="14"/>
                  </a:lnTo>
                  <a:lnTo>
                    <a:pt x="109" y="12"/>
                  </a:lnTo>
                  <a:lnTo>
                    <a:pt x="109" y="11"/>
                  </a:lnTo>
                  <a:lnTo>
                    <a:pt x="110" y="11"/>
                  </a:lnTo>
                  <a:lnTo>
                    <a:pt x="113" y="12"/>
                  </a:lnTo>
                  <a:lnTo>
                    <a:pt x="115" y="12"/>
                  </a:lnTo>
                  <a:lnTo>
                    <a:pt x="118" y="11"/>
                  </a:lnTo>
                  <a:lnTo>
                    <a:pt x="118" y="9"/>
                  </a:lnTo>
                  <a:lnTo>
                    <a:pt x="119" y="9"/>
                  </a:lnTo>
                  <a:lnTo>
                    <a:pt x="122" y="8"/>
                  </a:lnTo>
                  <a:lnTo>
                    <a:pt x="124" y="9"/>
                  </a:lnTo>
                  <a:lnTo>
                    <a:pt x="129" y="8"/>
                  </a:lnTo>
                  <a:lnTo>
                    <a:pt x="134" y="8"/>
                  </a:lnTo>
                  <a:lnTo>
                    <a:pt x="140" y="9"/>
                  </a:lnTo>
                  <a:lnTo>
                    <a:pt x="141" y="9"/>
                  </a:lnTo>
                  <a:lnTo>
                    <a:pt x="149" y="12"/>
                  </a:lnTo>
                  <a:lnTo>
                    <a:pt x="152" y="12"/>
                  </a:lnTo>
                  <a:lnTo>
                    <a:pt x="153" y="11"/>
                  </a:lnTo>
                  <a:lnTo>
                    <a:pt x="155" y="12"/>
                  </a:lnTo>
                  <a:lnTo>
                    <a:pt x="155" y="11"/>
                  </a:lnTo>
                  <a:lnTo>
                    <a:pt x="156" y="11"/>
                  </a:lnTo>
                  <a:lnTo>
                    <a:pt x="158" y="11"/>
                  </a:lnTo>
                  <a:lnTo>
                    <a:pt x="156" y="14"/>
                  </a:lnTo>
                  <a:lnTo>
                    <a:pt x="155" y="17"/>
                  </a:lnTo>
                  <a:lnTo>
                    <a:pt x="156" y="17"/>
                  </a:lnTo>
                  <a:lnTo>
                    <a:pt x="158" y="19"/>
                  </a:lnTo>
                  <a:lnTo>
                    <a:pt x="159" y="19"/>
                  </a:lnTo>
                  <a:lnTo>
                    <a:pt x="161" y="22"/>
                  </a:lnTo>
                  <a:lnTo>
                    <a:pt x="162" y="24"/>
                  </a:lnTo>
                  <a:lnTo>
                    <a:pt x="162" y="25"/>
                  </a:lnTo>
                  <a:lnTo>
                    <a:pt x="162" y="27"/>
                  </a:lnTo>
                  <a:lnTo>
                    <a:pt x="165" y="36"/>
                  </a:lnTo>
                  <a:lnTo>
                    <a:pt x="165" y="40"/>
                  </a:lnTo>
                  <a:lnTo>
                    <a:pt x="164" y="40"/>
                  </a:lnTo>
                  <a:lnTo>
                    <a:pt x="161" y="39"/>
                  </a:lnTo>
                  <a:lnTo>
                    <a:pt x="159" y="39"/>
                  </a:lnTo>
                  <a:lnTo>
                    <a:pt x="159" y="42"/>
                  </a:lnTo>
                  <a:lnTo>
                    <a:pt x="158" y="45"/>
                  </a:lnTo>
                  <a:lnTo>
                    <a:pt x="156" y="46"/>
                  </a:lnTo>
                  <a:lnTo>
                    <a:pt x="158" y="48"/>
                  </a:lnTo>
                  <a:lnTo>
                    <a:pt x="156" y="49"/>
                  </a:lnTo>
                  <a:lnTo>
                    <a:pt x="153" y="46"/>
                  </a:lnTo>
                  <a:lnTo>
                    <a:pt x="152" y="48"/>
                  </a:lnTo>
                  <a:lnTo>
                    <a:pt x="150" y="48"/>
                  </a:lnTo>
                  <a:lnTo>
                    <a:pt x="149" y="51"/>
                  </a:lnTo>
                  <a:lnTo>
                    <a:pt x="147" y="55"/>
                  </a:lnTo>
                  <a:lnTo>
                    <a:pt x="147" y="61"/>
                  </a:lnTo>
                  <a:lnTo>
                    <a:pt x="149" y="64"/>
                  </a:lnTo>
                  <a:lnTo>
                    <a:pt x="152" y="70"/>
                  </a:lnTo>
                  <a:lnTo>
                    <a:pt x="158" y="80"/>
                  </a:lnTo>
                  <a:lnTo>
                    <a:pt x="164" y="86"/>
                  </a:lnTo>
                  <a:lnTo>
                    <a:pt x="177" y="104"/>
                  </a:lnTo>
                  <a:lnTo>
                    <a:pt x="179" y="107"/>
                  </a:lnTo>
                  <a:lnTo>
                    <a:pt x="179" y="112"/>
                  </a:lnTo>
                  <a:lnTo>
                    <a:pt x="179" y="113"/>
                  </a:lnTo>
                  <a:lnTo>
                    <a:pt x="179" y="110"/>
                  </a:lnTo>
                  <a:lnTo>
                    <a:pt x="177" y="110"/>
                  </a:lnTo>
                  <a:lnTo>
                    <a:pt x="177" y="113"/>
                  </a:lnTo>
                  <a:lnTo>
                    <a:pt x="176" y="118"/>
                  </a:lnTo>
                  <a:lnTo>
                    <a:pt x="177" y="122"/>
                  </a:lnTo>
                  <a:lnTo>
                    <a:pt x="176" y="122"/>
                  </a:lnTo>
                  <a:lnTo>
                    <a:pt x="174" y="124"/>
                  </a:lnTo>
                  <a:lnTo>
                    <a:pt x="176" y="125"/>
                  </a:lnTo>
                  <a:lnTo>
                    <a:pt x="176" y="128"/>
                  </a:lnTo>
                  <a:lnTo>
                    <a:pt x="177" y="125"/>
                  </a:lnTo>
                  <a:lnTo>
                    <a:pt x="180" y="124"/>
                  </a:lnTo>
                  <a:lnTo>
                    <a:pt x="181" y="124"/>
                  </a:lnTo>
                  <a:lnTo>
                    <a:pt x="181" y="122"/>
                  </a:lnTo>
                  <a:lnTo>
                    <a:pt x="186" y="124"/>
                  </a:lnTo>
                  <a:lnTo>
                    <a:pt x="186" y="125"/>
                  </a:lnTo>
                  <a:lnTo>
                    <a:pt x="183" y="126"/>
                  </a:lnTo>
                  <a:lnTo>
                    <a:pt x="183" y="128"/>
                  </a:lnTo>
                  <a:lnTo>
                    <a:pt x="183" y="129"/>
                  </a:lnTo>
                  <a:lnTo>
                    <a:pt x="186" y="131"/>
                  </a:lnTo>
                  <a:lnTo>
                    <a:pt x="187" y="131"/>
                  </a:lnTo>
                  <a:lnTo>
                    <a:pt x="189" y="131"/>
                  </a:lnTo>
                  <a:lnTo>
                    <a:pt x="190" y="132"/>
                  </a:lnTo>
                  <a:lnTo>
                    <a:pt x="190" y="134"/>
                  </a:lnTo>
                  <a:lnTo>
                    <a:pt x="186" y="138"/>
                  </a:lnTo>
                  <a:lnTo>
                    <a:pt x="186" y="141"/>
                  </a:lnTo>
                  <a:lnTo>
                    <a:pt x="189" y="149"/>
                  </a:lnTo>
                  <a:lnTo>
                    <a:pt x="192" y="150"/>
                  </a:lnTo>
                  <a:lnTo>
                    <a:pt x="192" y="153"/>
                  </a:lnTo>
                  <a:lnTo>
                    <a:pt x="190" y="153"/>
                  </a:lnTo>
                  <a:lnTo>
                    <a:pt x="189" y="152"/>
                  </a:lnTo>
                  <a:lnTo>
                    <a:pt x="189" y="153"/>
                  </a:lnTo>
                  <a:lnTo>
                    <a:pt x="190" y="156"/>
                  </a:lnTo>
                  <a:close/>
                </a:path>
              </a:pathLst>
            </a:custGeom>
            <a:solidFill>
              <a:schemeClr val="bg1"/>
            </a:solidFill>
            <a:ln w="9525">
              <a:noFill/>
              <a:round/>
              <a:headEnd/>
              <a:tailEnd/>
            </a:ln>
          </p:spPr>
          <p:txBody>
            <a:bodyPr/>
            <a:lstStyle/>
            <a:p>
              <a:endParaRPr lang="fr-FR"/>
            </a:p>
          </p:txBody>
        </p:sp>
        <p:sp>
          <p:nvSpPr>
            <p:cNvPr id="880675" name="Freeform 35"/>
            <p:cNvSpPr>
              <a:spLocks/>
            </p:cNvSpPr>
            <p:nvPr/>
          </p:nvSpPr>
          <p:spPr bwMode="auto">
            <a:xfrm>
              <a:off x="3238" y="1433"/>
              <a:ext cx="239" cy="362"/>
            </a:xfrm>
            <a:custGeom>
              <a:avLst/>
              <a:gdLst/>
              <a:ahLst/>
              <a:cxnLst>
                <a:cxn ang="0">
                  <a:pos x="236" y="189"/>
                </a:cxn>
                <a:cxn ang="0">
                  <a:pos x="244" y="201"/>
                </a:cxn>
                <a:cxn ang="0">
                  <a:pos x="247" y="226"/>
                </a:cxn>
                <a:cxn ang="0">
                  <a:pos x="241" y="242"/>
                </a:cxn>
                <a:cxn ang="0">
                  <a:pos x="211" y="259"/>
                </a:cxn>
                <a:cxn ang="0">
                  <a:pos x="202" y="266"/>
                </a:cxn>
                <a:cxn ang="0">
                  <a:pos x="213" y="284"/>
                </a:cxn>
                <a:cxn ang="0">
                  <a:pos x="183" y="300"/>
                </a:cxn>
                <a:cxn ang="0">
                  <a:pos x="201" y="318"/>
                </a:cxn>
                <a:cxn ang="0">
                  <a:pos x="226" y="317"/>
                </a:cxn>
                <a:cxn ang="0">
                  <a:pos x="250" y="326"/>
                </a:cxn>
                <a:cxn ang="0">
                  <a:pos x="259" y="334"/>
                </a:cxn>
                <a:cxn ang="0">
                  <a:pos x="275" y="355"/>
                </a:cxn>
                <a:cxn ang="0">
                  <a:pos x="277" y="373"/>
                </a:cxn>
                <a:cxn ang="0">
                  <a:pos x="262" y="398"/>
                </a:cxn>
                <a:cxn ang="0">
                  <a:pos x="235" y="407"/>
                </a:cxn>
                <a:cxn ang="0">
                  <a:pos x="220" y="416"/>
                </a:cxn>
                <a:cxn ang="0">
                  <a:pos x="190" y="404"/>
                </a:cxn>
                <a:cxn ang="0">
                  <a:pos x="165" y="398"/>
                </a:cxn>
                <a:cxn ang="0">
                  <a:pos x="141" y="415"/>
                </a:cxn>
                <a:cxn ang="0">
                  <a:pos x="124" y="425"/>
                </a:cxn>
                <a:cxn ang="0">
                  <a:pos x="107" y="410"/>
                </a:cxn>
                <a:cxn ang="0">
                  <a:pos x="98" y="389"/>
                </a:cxn>
                <a:cxn ang="0">
                  <a:pos x="91" y="369"/>
                </a:cxn>
                <a:cxn ang="0">
                  <a:pos x="103" y="367"/>
                </a:cxn>
                <a:cxn ang="0">
                  <a:pos x="115" y="364"/>
                </a:cxn>
                <a:cxn ang="0">
                  <a:pos x="134" y="361"/>
                </a:cxn>
                <a:cxn ang="0">
                  <a:pos x="116" y="358"/>
                </a:cxn>
                <a:cxn ang="0">
                  <a:pos x="97" y="333"/>
                </a:cxn>
                <a:cxn ang="0">
                  <a:pos x="86" y="303"/>
                </a:cxn>
                <a:cxn ang="0">
                  <a:pos x="89" y="266"/>
                </a:cxn>
                <a:cxn ang="0">
                  <a:pos x="91" y="263"/>
                </a:cxn>
                <a:cxn ang="0">
                  <a:pos x="89" y="241"/>
                </a:cxn>
                <a:cxn ang="0">
                  <a:pos x="98" y="233"/>
                </a:cxn>
                <a:cxn ang="0">
                  <a:pos x="83" y="241"/>
                </a:cxn>
                <a:cxn ang="0">
                  <a:pos x="79" y="207"/>
                </a:cxn>
                <a:cxn ang="0">
                  <a:pos x="82" y="195"/>
                </a:cxn>
                <a:cxn ang="0">
                  <a:pos x="88" y="171"/>
                </a:cxn>
                <a:cxn ang="0">
                  <a:pos x="75" y="171"/>
                </a:cxn>
                <a:cxn ang="0">
                  <a:pos x="67" y="149"/>
                </a:cxn>
                <a:cxn ang="0">
                  <a:pos x="55" y="131"/>
                </a:cxn>
                <a:cxn ang="0">
                  <a:pos x="40" y="118"/>
                </a:cxn>
                <a:cxn ang="0">
                  <a:pos x="30" y="101"/>
                </a:cxn>
                <a:cxn ang="0">
                  <a:pos x="15" y="69"/>
                </a:cxn>
                <a:cxn ang="0">
                  <a:pos x="21" y="27"/>
                </a:cxn>
                <a:cxn ang="0">
                  <a:pos x="2" y="14"/>
                </a:cxn>
                <a:cxn ang="0">
                  <a:pos x="12" y="3"/>
                </a:cxn>
                <a:cxn ang="0">
                  <a:pos x="27" y="9"/>
                </a:cxn>
                <a:cxn ang="0">
                  <a:pos x="57" y="19"/>
                </a:cxn>
                <a:cxn ang="0">
                  <a:pos x="79" y="28"/>
                </a:cxn>
                <a:cxn ang="0">
                  <a:pos x="107" y="19"/>
                </a:cxn>
                <a:cxn ang="0">
                  <a:pos x="118" y="9"/>
                </a:cxn>
                <a:cxn ang="0">
                  <a:pos x="153" y="11"/>
                </a:cxn>
                <a:cxn ang="0">
                  <a:pos x="161" y="22"/>
                </a:cxn>
                <a:cxn ang="0">
                  <a:pos x="158" y="45"/>
                </a:cxn>
                <a:cxn ang="0">
                  <a:pos x="149" y="64"/>
                </a:cxn>
                <a:cxn ang="0">
                  <a:pos x="177" y="113"/>
                </a:cxn>
                <a:cxn ang="0">
                  <a:pos x="181" y="122"/>
                </a:cxn>
                <a:cxn ang="0">
                  <a:pos x="190" y="134"/>
                </a:cxn>
              </a:cxnLst>
              <a:rect l="0" t="0" r="r" b="b"/>
              <a:pathLst>
                <a:path w="281" h="425">
                  <a:moveTo>
                    <a:pt x="236" y="167"/>
                  </a:moveTo>
                  <a:lnTo>
                    <a:pt x="238" y="171"/>
                  </a:lnTo>
                  <a:lnTo>
                    <a:pt x="242" y="178"/>
                  </a:lnTo>
                  <a:lnTo>
                    <a:pt x="239" y="180"/>
                  </a:lnTo>
                  <a:lnTo>
                    <a:pt x="239" y="181"/>
                  </a:lnTo>
                  <a:lnTo>
                    <a:pt x="241" y="183"/>
                  </a:lnTo>
                  <a:lnTo>
                    <a:pt x="239" y="183"/>
                  </a:lnTo>
                  <a:lnTo>
                    <a:pt x="239" y="184"/>
                  </a:lnTo>
                  <a:lnTo>
                    <a:pt x="238" y="186"/>
                  </a:lnTo>
                  <a:lnTo>
                    <a:pt x="236" y="189"/>
                  </a:lnTo>
                  <a:lnTo>
                    <a:pt x="235" y="190"/>
                  </a:lnTo>
                  <a:lnTo>
                    <a:pt x="231" y="189"/>
                  </a:lnTo>
                  <a:lnTo>
                    <a:pt x="229" y="192"/>
                  </a:lnTo>
                  <a:lnTo>
                    <a:pt x="233" y="192"/>
                  </a:lnTo>
                  <a:lnTo>
                    <a:pt x="235" y="192"/>
                  </a:lnTo>
                  <a:lnTo>
                    <a:pt x="233" y="195"/>
                  </a:lnTo>
                  <a:lnTo>
                    <a:pt x="236" y="198"/>
                  </a:lnTo>
                  <a:lnTo>
                    <a:pt x="239" y="198"/>
                  </a:lnTo>
                  <a:lnTo>
                    <a:pt x="241" y="199"/>
                  </a:lnTo>
                  <a:lnTo>
                    <a:pt x="244" y="201"/>
                  </a:lnTo>
                  <a:lnTo>
                    <a:pt x="244" y="202"/>
                  </a:lnTo>
                  <a:lnTo>
                    <a:pt x="241" y="205"/>
                  </a:lnTo>
                  <a:lnTo>
                    <a:pt x="238" y="211"/>
                  </a:lnTo>
                  <a:lnTo>
                    <a:pt x="245" y="207"/>
                  </a:lnTo>
                  <a:lnTo>
                    <a:pt x="248" y="207"/>
                  </a:lnTo>
                  <a:lnTo>
                    <a:pt x="248" y="208"/>
                  </a:lnTo>
                  <a:lnTo>
                    <a:pt x="248" y="214"/>
                  </a:lnTo>
                  <a:lnTo>
                    <a:pt x="247" y="216"/>
                  </a:lnTo>
                  <a:lnTo>
                    <a:pt x="248" y="219"/>
                  </a:lnTo>
                  <a:lnTo>
                    <a:pt x="247" y="226"/>
                  </a:lnTo>
                  <a:lnTo>
                    <a:pt x="244" y="229"/>
                  </a:lnTo>
                  <a:lnTo>
                    <a:pt x="244" y="230"/>
                  </a:lnTo>
                  <a:lnTo>
                    <a:pt x="247" y="232"/>
                  </a:lnTo>
                  <a:lnTo>
                    <a:pt x="248" y="232"/>
                  </a:lnTo>
                  <a:lnTo>
                    <a:pt x="250" y="233"/>
                  </a:lnTo>
                  <a:lnTo>
                    <a:pt x="250" y="235"/>
                  </a:lnTo>
                  <a:lnTo>
                    <a:pt x="245" y="238"/>
                  </a:lnTo>
                  <a:lnTo>
                    <a:pt x="242" y="241"/>
                  </a:lnTo>
                  <a:lnTo>
                    <a:pt x="242" y="239"/>
                  </a:lnTo>
                  <a:lnTo>
                    <a:pt x="241" y="242"/>
                  </a:lnTo>
                  <a:lnTo>
                    <a:pt x="241" y="247"/>
                  </a:lnTo>
                  <a:lnTo>
                    <a:pt x="239" y="248"/>
                  </a:lnTo>
                  <a:lnTo>
                    <a:pt x="238" y="248"/>
                  </a:lnTo>
                  <a:lnTo>
                    <a:pt x="231" y="256"/>
                  </a:lnTo>
                  <a:lnTo>
                    <a:pt x="225" y="259"/>
                  </a:lnTo>
                  <a:lnTo>
                    <a:pt x="219" y="262"/>
                  </a:lnTo>
                  <a:lnTo>
                    <a:pt x="217" y="260"/>
                  </a:lnTo>
                  <a:lnTo>
                    <a:pt x="214" y="259"/>
                  </a:lnTo>
                  <a:lnTo>
                    <a:pt x="213" y="257"/>
                  </a:lnTo>
                  <a:lnTo>
                    <a:pt x="211" y="259"/>
                  </a:lnTo>
                  <a:lnTo>
                    <a:pt x="210" y="256"/>
                  </a:lnTo>
                  <a:lnTo>
                    <a:pt x="208" y="256"/>
                  </a:lnTo>
                  <a:lnTo>
                    <a:pt x="207" y="257"/>
                  </a:lnTo>
                  <a:lnTo>
                    <a:pt x="205" y="260"/>
                  </a:lnTo>
                  <a:lnTo>
                    <a:pt x="205" y="262"/>
                  </a:lnTo>
                  <a:lnTo>
                    <a:pt x="202" y="262"/>
                  </a:lnTo>
                  <a:lnTo>
                    <a:pt x="202" y="263"/>
                  </a:lnTo>
                  <a:lnTo>
                    <a:pt x="204" y="263"/>
                  </a:lnTo>
                  <a:lnTo>
                    <a:pt x="204" y="265"/>
                  </a:lnTo>
                  <a:lnTo>
                    <a:pt x="202" y="266"/>
                  </a:lnTo>
                  <a:lnTo>
                    <a:pt x="201" y="268"/>
                  </a:lnTo>
                  <a:lnTo>
                    <a:pt x="204" y="271"/>
                  </a:lnTo>
                  <a:lnTo>
                    <a:pt x="208" y="272"/>
                  </a:lnTo>
                  <a:lnTo>
                    <a:pt x="213" y="272"/>
                  </a:lnTo>
                  <a:lnTo>
                    <a:pt x="216" y="271"/>
                  </a:lnTo>
                  <a:lnTo>
                    <a:pt x="223" y="271"/>
                  </a:lnTo>
                  <a:lnTo>
                    <a:pt x="223" y="275"/>
                  </a:lnTo>
                  <a:lnTo>
                    <a:pt x="222" y="277"/>
                  </a:lnTo>
                  <a:lnTo>
                    <a:pt x="214" y="281"/>
                  </a:lnTo>
                  <a:lnTo>
                    <a:pt x="213" y="284"/>
                  </a:lnTo>
                  <a:lnTo>
                    <a:pt x="202" y="290"/>
                  </a:lnTo>
                  <a:lnTo>
                    <a:pt x="199" y="288"/>
                  </a:lnTo>
                  <a:lnTo>
                    <a:pt x="198" y="287"/>
                  </a:lnTo>
                  <a:lnTo>
                    <a:pt x="196" y="290"/>
                  </a:lnTo>
                  <a:lnTo>
                    <a:pt x="195" y="291"/>
                  </a:lnTo>
                  <a:lnTo>
                    <a:pt x="192" y="296"/>
                  </a:lnTo>
                  <a:lnTo>
                    <a:pt x="189" y="296"/>
                  </a:lnTo>
                  <a:lnTo>
                    <a:pt x="187" y="299"/>
                  </a:lnTo>
                  <a:lnTo>
                    <a:pt x="184" y="299"/>
                  </a:lnTo>
                  <a:lnTo>
                    <a:pt x="183" y="300"/>
                  </a:lnTo>
                  <a:lnTo>
                    <a:pt x="183" y="303"/>
                  </a:lnTo>
                  <a:lnTo>
                    <a:pt x="184" y="303"/>
                  </a:lnTo>
                  <a:lnTo>
                    <a:pt x="190" y="306"/>
                  </a:lnTo>
                  <a:lnTo>
                    <a:pt x="195" y="306"/>
                  </a:lnTo>
                  <a:lnTo>
                    <a:pt x="196" y="306"/>
                  </a:lnTo>
                  <a:lnTo>
                    <a:pt x="196" y="309"/>
                  </a:lnTo>
                  <a:lnTo>
                    <a:pt x="198" y="311"/>
                  </a:lnTo>
                  <a:lnTo>
                    <a:pt x="198" y="314"/>
                  </a:lnTo>
                  <a:lnTo>
                    <a:pt x="196" y="315"/>
                  </a:lnTo>
                  <a:lnTo>
                    <a:pt x="201" y="318"/>
                  </a:lnTo>
                  <a:lnTo>
                    <a:pt x="207" y="320"/>
                  </a:lnTo>
                  <a:lnTo>
                    <a:pt x="210" y="317"/>
                  </a:lnTo>
                  <a:lnTo>
                    <a:pt x="211" y="317"/>
                  </a:lnTo>
                  <a:lnTo>
                    <a:pt x="214" y="320"/>
                  </a:lnTo>
                  <a:lnTo>
                    <a:pt x="217" y="321"/>
                  </a:lnTo>
                  <a:lnTo>
                    <a:pt x="219" y="320"/>
                  </a:lnTo>
                  <a:lnTo>
                    <a:pt x="223" y="320"/>
                  </a:lnTo>
                  <a:lnTo>
                    <a:pt x="226" y="320"/>
                  </a:lnTo>
                  <a:lnTo>
                    <a:pt x="226" y="318"/>
                  </a:lnTo>
                  <a:lnTo>
                    <a:pt x="226" y="317"/>
                  </a:lnTo>
                  <a:lnTo>
                    <a:pt x="231" y="315"/>
                  </a:lnTo>
                  <a:lnTo>
                    <a:pt x="235" y="321"/>
                  </a:lnTo>
                  <a:lnTo>
                    <a:pt x="236" y="321"/>
                  </a:lnTo>
                  <a:lnTo>
                    <a:pt x="239" y="323"/>
                  </a:lnTo>
                  <a:lnTo>
                    <a:pt x="241" y="323"/>
                  </a:lnTo>
                  <a:lnTo>
                    <a:pt x="242" y="323"/>
                  </a:lnTo>
                  <a:lnTo>
                    <a:pt x="244" y="323"/>
                  </a:lnTo>
                  <a:lnTo>
                    <a:pt x="245" y="324"/>
                  </a:lnTo>
                  <a:lnTo>
                    <a:pt x="247" y="326"/>
                  </a:lnTo>
                  <a:lnTo>
                    <a:pt x="250" y="326"/>
                  </a:lnTo>
                  <a:lnTo>
                    <a:pt x="256" y="323"/>
                  </a:lnTo>
                  <a:lnTo>
                    <a:pt x="257" y="324"/>
                  </a:lnTo>
                  <a:lnTo>
                    <a:pt x="262" y="323"/>
                  </a:lnTo>
                  <a:lnTo>
                    <a:pt x="262" y="324"/>
                  </a:lnTo>
                  <a:lnTo>
                    <a:pt x="259" y="326"/>
                  </a:lnTo>
                  <a:lnTo>
                    <a:pt x="259" y="327"/>
                  </a:lnTo>
                  <a:lnTo>
                    <a:pt x="254" y="329"/>
                  </a:lnTo>
                  <a:lnTo>
                    <a:pt x="254" y="334"/>
                  </a:lnTo>
                  <a:lnTo>
                    <a:pt x="259" y="336"/>
                  </a:lnTo>
                  <a:lnTo>
                    <a:pt x="259" y="334"/>
                  </a:lnTo>
                  <a:lnTo>
                    <a:pt x="262" y="334"/>
                  </a:lnTo>
                  <a:lnTo>
                    <a:pt x="265" y="337"/>
                  </a:lnTo>
                  <a:lnTo>
                    <a:pt x="268" y="343"/>
                  </a:lnTo>
                  <a:lnTo>
                    <a:pt x="271" y="345"/>
                  </a:lnTo>
                  <a:lnTo>
                    <a:pt x="274" y="349"/>
                  </a:lnTo>
                  <a:lnTo>
                    <a:pt x="277" y="349"/>
                  </a:lnTo>
                  <a:lnTo>
                    <a:pt x="281" y="351"/>
                  </a:lnTo>
                  <a:lnTo>
                    <a:pt x="281" y="354"/>
                  </a:lnTo>
                  <a:lnTo>
                    <a:pt x="278" y="354"/>
                  </a:lnTo>
                  <a:lnTo>
                    <a:pt x="275" y="355"/>
                  </a:lnTo>
                  <a:lnTo>
                    <a:pt x="275" y="358"/>
                  </a:lnTo>
                  <a:lnTo>
                    <a:pt x="272" y="360"/>
                  </a:lnTo>
                  <a:lnTo>
                    <a:pt x="272" y="361"/>
                  </a:lnTo>
                  <a:lnTo>
                    <a:pt x="275" y="367"/>
                  </a:lnTo>
                  <a:lnTo>
                    <a:pt x="275" y="369"/>
                  </a:lnTo>
                  <a:lnTo>
                    <a:pt x="275" y="370"/>
                  </a:lnTo>
                  <a:lnTo>
                    <a:pt x="278" y="370"/>
                  </a:lnTo>
                  <a:lnTo>
                    <a:pt x="280" y="370"/>
                  </a:lnTo>
                  <a:lnTo>
                    <a:pt x="278" y="372"/>
                  </a:lnTo>
                  <a:lnTo>
                    <a:pt x="277" y="373"/>
                  </a:lnTo>
                  <a:lnTo>
                    <a:pt x="277" y="379"/>
                  </a:lnTo>
                  <a:lnTo>
                    <a:pt x="277" y="381"/>
                  </a:lnTo>
                  <a:lnTo>
                    <a:pt x="274" y="384"/>
                  </a:lnTo>
                  <a:lnTo>
                    <a:pt x="274" y="385"/>
                  </a:lnTo>
                  <a:lnTo>
                    <a:pt x="272" y="387"/>
                  </a:lnTo>
                  <a:lnTo>
                    <a:pt x="272" y="392"/>
                  </a:lnTo>
                  <a:lnTo>
                    <a:pt x="271" y="394"/>
                  </a:lnTo>
                  <a:lnTo>
                    <a:pt x="269" y="395"/>
                  </a:lnTo>
                  <a:lnTo>
                    <a:pt x="268" y="398"/>
                  </a:lnTo>
                  <a:lnTo>
                    <a:pt x="262" y="398"/>
                  </a:lnTo>
                  <a:lnTo>
                    <a:pt x="260" y="401"/>
                  </a:lnTo>
                  <a:lnTo>
                    <a:pt x="257" y="403"/>
                  </a:lnTo>
                  <a:lnTo>
                    <a:pt x="254" y="407"/>
                  </a:lnTo>
                  <a:lnTo>
                    <a:pt x="253" y="412"/>
                  </a:lnTo>
                  <a:lnTo>
                    <a:pt x="247" y="413"/>
                  </a:lnTo>
                  <a:lnTo>
                    <a:pt x="244" y="415"/>
                  </a:lnTo>
                  <a:lnTo>
                    <a:pt x="241" y="415"/>
                  </a:lnTo>
                  <a:lnTo>
                    <a:pt x="238" y="412"/>
                  </a:lnTo>
                  <a:lnTo>
                    <a:pt x="238" y="409"/>
                  </a:lnTo>
                  <a:lnTo>
                    <a:pt x="235" y="407"/>
                  </a:lnTo>
                  <a:lnTo>
                    <a:pt x="233" y="409"/>
                  </a:lnTo>
                  <a:lnTo>
                    <a:pt x="231" y="407"/>
                  </a:lnTo>
                  <a:lnTo>
                    <a:pt x="229" y="409"/>
                  </a:lnTo>
                  <a:lnTo>
                    <a:pt x="229" y="412"/>
                  </a:lnTo>
                  <a:lnTo>
                    <a:pt x="229" y="413"/>
                  </a:lnTo>
                  <a:lnTo>
                    <a:pt x="228" y="413"/>
                  </a:lnTo>
                  <a:lnTo>
                    <a:pt x="228" y="415"/>
                  </a:lnTo>
                  <a:lnTo>
                    <a:pt x="226" y="415"/>
                  </a:lnTo>
                  <a:lnTo>
                    <a:pt x="223" y="415"/>
                  </a:lnTo>
                  <a:lnTo>
                    <a:pt x="220" y="416"/>
                  </a:lnTo>
                  <a:lnTo>
                    <a:pt x="216" y="413"/>
                  </a:lnTo>
                  <a:lnTo>
                    <a:pt x="213" y="413"/>
                  </a:lnTo>
                  <a:lnTo>
                    <a:pt x="207" y="407"/>
                  </a:lnTo>
                  <a:lnTo>
                    <a:pt x="205" y="409"/>
                  </a:lnTo>
                  <a:lnTo>
                    <a:pt x="204" y="410"/>
                  </a:lnTo>
                  <a:lnTo>
                    <a:pt x="202" y="410"/>
                  </a:lnTo>
                  <a:lnTo>
                    <a:pt x="201" y="409"/>
                  </a:lnTo>
                  <a:lnTo>
                    <a:pt x="198" y="407"/>
                  </a:lnTo>
                  <a:lnTo>
                    <a:pt x="193" y="404"/>
                  </a:lnTo>
                  <a:lnTo>
                    <a:pt x="190" y="404"/>
                  </a:lnTo>
                  <a:lnTo>
                    <a:pt x="189" y="404"/>
                  </a:lnTo>
                  <a:lnTo>
                    <a:pt x="187" y="406"/>
                  </a:lnTo>
                  <a:lnTo>
                    <a:pt x="184" y="404"/>
                  </a:lnTo>
                  <a:lnTo>
                    <a:pt x="183" y="401"/>
                  </a:lnTo>
                  <a:lnTo>
                    <a:pt x="177" y="401"/>
                  </a:lnTo>
                  <a:lnTo>
                    <a:pt x="174" y="400"/>
                  </a:lnTo>
                  <a:lnTo>
                    <a:pt x="174" y="398"/>
                  </a:lnTo>
                  <a:lnTo>
                    <a:pt x="173" y="398"/>
                  </a:lnTo>
                  <a:lnTo>
                    <a:pt x="171" y="398"/>
                  </a:lnTo>
                  <a:lnTo>
                    <a:pt x="165" y="398"/>
                  </a:lnTo>
                  <a:lnTo>
                    <a:pt x="162" y="397"/>
                  </a:lnTo>
                  <a:lnTo>
                    <a:pt x="158" y="400"/>
                  </a:lnTo>
                  <a:lnTo>
                    <a:pt x="158" y="403"/>
                  </a:lnTo>
                  <a:lnTo>
                    <a:pt x="156" y="407"/>
                  </a:lnTo>
                  <a:lnTo>
                    <a:pt x="153" y="409"/>
                  </a:lnTo>
                  <a:lnTo>
                    <a:pt x="152" y="412"/>
                  </a:lnTo>
                  <a:lnTo>
                    <a:pt x="147" y="412"/>
                  </a:lnTo>
                  <a:lnTo>
                    <a:pt x="144" y="412"/>
                  </a:lnTo>
                  <a:lnTo>
                    <a:pt x="143" y="415"/>
                  </a:lnTo>
                  <a:lnTo>
                    <a:pt x="141" y="415"/>
                  </a:lnTo>
                  <a:lnTo>
                    <a:pt x="140" y="415"/>
                  </a:lnTo>
                  <a:lnTo>
                    <a:pt x="138" y="416"/>
                  </a:lnTo>
                  <a:lnTo>
                    <a:pt x="138" y="419"/>
                  </a:lnTo>
                  <a:lnTo>
                    <a:pt x="138" y="421"/>
                  </a:lnTo>
                  <a:lnTo>
                    <a:pt x="135" y="422"/>
                  </a:lnTo>
                  <a:lnTo>
                    <a:pt x="135" y="424"/>
                  </a:lnTo>
                  <a:lnTo>
                    <a:pt x="131" y="425"/>
                  </a:lnTo>
                  <a:lnTo>
                    <a:pt x="128" y="424"/>
                  </a:lnTo>
                  <a:lnTo>
                    <a:pt x="125" y="424"/>
                  </a:lnTo>
                  <a:lnTo>
                    <a:pt x="124" y="425"/>
                  </a:lnTo>
                  <a:lnTo>
                    <a:pt x="119" y="422"/>
                  </a:lnTo>
                  <a:lnTo>
                    <a:pt x="119" y="421"/>
                  </a:lnTo>
                  <a:lnTo>
                    <a:pt x="119" y="418"/>
                  </a:lnTo>
                  <a:lnTo>
                    <a:pt x="115" y="416"/>
                  </a:lnTo>
                  <a:lnTo>
                    <a:pt x="110" y="416"/>
                  </a:lnTo>
                  <a:lnTo>
                    <a:pt x="109" y="415"/>
                  </a:lnTo>
                  <a:lnTo>
                    <a:pt x="107" y="416"/>
                  </a:lnTo>
                  <a:lnTo>
                    <a:pt x="106" y="415"/>
                  </a:lnTo>
                  <a:lnTo>
                    <a:pt x="107" y="413"/>
                  </a:lnTo>
                  <a:lnTo>
                    <a:pt x="107" y="410"/>
                  </a:lnTo>
                  <a:lnTo>
                    <a:pt x="103" y="406"/>
                  </a:lnTo>
                  <a:lnTo>
                    <a:pt x="103" y="404"/>
                  </a:lnTo>
                  <a:lnTo>
                    <a:pt x="101" y="403"/>
                  </a:lnTo>
                  <a:lnTo>
                    <a:pt x="103" y="401"/>
                  </a:lnTo>
                  <a:lnTo>
                    <a:pt x="101" y="400"/>
                  </a:lnTo>
                  <a:lnTo>
                    <a:pt x="101" y="398"/>
                  </a:lnTo>
                  <a:lnTo>
                    <a:pt x="98" y="397"/>
                  </a:lnTo>
                  <a:lnTo>
                    <a:pt x="97" y="394"/>
                  </a:lnTo>
                  <a:lnTo>
                    <a:pt x="98" y="391"/>
                  </a:lnTo>
                  <a:lnTo>
                    <a:pt x="98" y="389"/>
                  </a:lnTo>
                  <a:lnTo>
                    <a:pt x="100" y="389"/>
                  </a:lnTo>
                  <a:lnTo>
                    <a:pt x="97" y="384"/>
                  </a:lnTo>
                  <a:lnTo>
                    <a:pt x="94" y="384"/>
                  </a:lnTo>
                  <a:lnTo>
                    <a:pt x="94" y="382"/>
                  </a:lnTo>
                  <a:lnTo>
                    <a:pt x="95" y="379"/>
                  </a:lnTo>
                  <a:lnTo>
                    <a:pt x="95" y="378"/>
                  </a:lnTo>
                  <a:lnTo>
                    <a:pt x="94" y="376"/>
                  </a:lnTo>
                  <a:lnTo>
                    <a:pt x="94" y="375"/>
                  </a:lnTo>
                  <a:lnTo>
                    <a:pt x="91" y="372"/>
                  </a:lnTo>
                  <a:lnTo>
                    <a:pt x="91" y="369"/>
                  </a:lnTo>
                  <a:lnTo>
                    <a:pt x="89" y="366"/>
                  </a:lnTo>
                  <a:lnTo>
                    <a:pt x="92" y="366"/>
                  </a:lnTo>
                  <a:lnTo>
                    <a:pt x="94" y="366"/>
                  </a:lnTo>
                  <a:lnTo>
                    <a:pt x="97" y="367"/>
                  </a:lnTo>
                  <a:lnTo>
                    <a:pt x="100" y="369"/>
                  </a:lnTo>
                  <a:lnTo>
                    <a:pt x="101" y="367"/>
                  </a:lnTo>
                  <a:lnTo>
                    <a:pt x="101" y="366"/>
                  </a:lnTo>
                  <a:lnTo>
                    <a:pt x="101" y="364"/>
                  </a:lnTo>
                  <a:lnTo>
                    <a:pt x="101" y="366"/>
                  </a:lnTo>
                  <a:lnTo>
                    <a:pt x="103" y="367"/>
                  </a:lnTo>
                  <a:lnTo>
                    <a:pt x="104" y="367"/>
                  </a:lnTo>
                  <a:lnTo>
                    <a:pt x="106" y="369"/>
                  </a:lnTo>
                  <a:lnTo>
                    <a:pt x="106" y="367"/>
                  </a:lnTo>
                  <a:lnTo>
                    <a:pt x="107" y="367"/>
                  </a:lnTo>
                  <a:lnTo>
                    <a:pt x="110" y="369"/>
                  </a:lnTo>
                  <a:lnTo>
                    <a:pt x="112" y="367"/>
                  </a:lnTo>
                  <a:lnTo>
                    <a:pt x="109" y="366"/>
                  </a:lnTo>
                  <a:lnTo>
                    <a:pt x="110" y="366"/>
                  </a:lnTo>
                  <a:lnTo>
                    <a:pt x="113" y="367"/>
                  </a:lnTo>
                  <a:lnTo>
                    <a:pt x="115" y="364"/>
                  </a:lnTo>
                  <a:lnTo>
                    <a:pt x="121" y="363"/>
                  </a:lnTo>
                  <a:lnTo>
                    <a:pt x="125" y="363"/>
                  </a:lnTo>
                  <a:lnTo>
                    <a:pt x="127" y="363"/>
                  </a:lnTo>
                  <a:lnTo>
                    <a:pt x="128" y="363"/>
                  </a:lnTo>
                  <a:lnTo>
                    <a:pt x="129" y="363"/>
                  </a:lnTo>
                  <a:lnTo>
                    <a:pt x="132" y="363"/>
                  </a:lnTo>
                  <a:lnTo>
                    <a:pt x="134" y="363"/>
                  </a:lnTo>
                  <a:lnTo>
                    <a:pt x="134" y="366"/>
                  </a:lnTo>
                  <a:lnTo>
                    <a:pt x="137" y="366"/>
                  </a:lnTo>
                  <a:lnTo>
                    <a:pt x="134" y="361"/>
                  </a:lnTo>
                  <a:lnTo>
                    <a:pt x="131" y="360"/>
                  </a:lnTo>
                  <a:lnTo>
                    <a:pt x="129" y="360"/>
                  </a:lnTo>
                  <a:lnTo>
                    <a:pt x="128" y="360"/>
                  </a:lnTo>
                  <a:lnTo>
                    <a:pt x="124" y="357"/>
                  </a:lnTo>
                  <a:lnTo>
                    <a:pt x="124" y="355"/>
                  </a:lnTo>
                  <a:lnTo>
                    <a:pt x="125" y="354"/>
                  </a:lnTo>
                  <a:lnTo>
                    <a:pt x="124" y="354"/>
                  </a:lnTo>
                  <a:lnTo>
                    <a:pt x="118" y="355"/>
                  </a:lnTo>
                  <a:lnTo>
                    <a:pt x="118" y="357"/>
                  </a:lnTo>
                  <a:lnTo>
                    <a:pt x="116" y="358"/>
                  </a:lnTo>
                  <a:lnTo>
                    <a:pt x="115" y="358"/>
                  </a:lnTo>
                  <a:lnTo>
                    <a:pt x="115" y="354"/>
                  </a:lnTo>
                  <a:lnTo>
                    <a:pt x="115" y="352"/>
                  </a:lnTo>
                  <a:lnTo>
                    <a:pt x="112" y="352"/>
                  </a:lnTo>
                  <a:lnTo>
                    <a:pt x="110" y="351"/>
                  </a:lnTo>
                  <a:lnTo>
                    <a:pt x="103" y="349"/>
                  </a:lnTo>
                  <a:lnTo>
                    <a:pt x="101" y="346"/>
                  </a:lnTo>
                  <a:lnTo>
                    <a:pt x="100" y="339"/>
                  </a:lnTo>
                  <a:lnTo>
                    <a:pt x="97" y="334"/>
                  </a:lnTo>
                  <a:lnTo>
                    <a:pt x="97" y="333"/>
                  </a:lnTo>
                  <a:lnTo>
                    <a:pt x="94" y="333"/>
                  </a:lnTo>
                  <a:lnTo>
                    <a:pt x="91" y="332"/>
                  </a:lnTo>
                  <a:lnTo>
                    <a:pt x="86" y="329"/>
                  </a:lnTo>
                  <a:lnTo>
                    <a:pt x="88" y="327"/>
                  </a:lnTo>
                  <a:lnTo>
                    <a:pt x="86" y="324"/>
                  </a:lnTo>
                  <a:lnTo>
                    <a:pt x="88" y="318"/>
                  </a:lnTo>
                  <a:lnTo>
                    <a:pt x="86" y="314"/>
                  </a:lnTo>
                  <a:lnTo>
                    <a:pt x="86" y="312"/>
                  </a:lnTo>
                  <a:lnTo>
                    <a:pt x="86" y="308"/>
                  </a:lnTo>
                  <a:lnTo>
                    <a:pt x="86" y="303"/>
                  </a:lnTo>
                  <a:lnTo>
                    <a:pt x="83" y="299"/>
                  </a:lnTo>
                  <a:lnTo>
                    <a:pt x="82" y="299"/>
                  </a:lnTo>
                  <a:lnTo>
                    <a:pt x="80" y="297"/>
                  </a:lnTo>
                  <a:lnTo>
                    <a:pt x="79" y="299"/>
                  </a:lnTo>
                  <a:lnTo>
                    <a:pt x="77" y="299"/>
                  </a:lnTo>
                  <a:lnTo>
                    <a:pt x="77" y="297"/>
                  </a:lnTo>
                  <a:lnTo>
                    <a:pt x="80" y="296"/>
                  </a:lnTo>
                  <a:lnTo>
                    <a:pt x="83" y="293"/>
                  </a:lnTo>
                  <a:lnTo>
                    <a:pt x="86" y="288"/>
                  </a:lnTo>
                  <a:lnTo>
                    <a:pt x="89" y="266"/>
                  </a:lnTo>
                  <a:lnTo>
                    <a:pt x="91" y="266"/>
                  </a:lnTo>
                  <a:lnTo>
                    <a:pt x="89" y="269"/>
                  </a:lnTo>
                  <a:lnTo>
                    <a:pt x="91" y="272"/>
                  </a:lnTo>
                  <a:lnTo>
                    <a:pt x="92" y="272"/>
                  </a:lnTo>
                  <a:lnTo>
                    <a:pt x="92" y="271"/>
                  </a:lnTo>
                  <a:lnTo>
                    <a:pt x="92" y="269"/>
                  </a:lnTo>
                  <a:lnTo>
                    <a:pt x="92" y="268"/>
                  </a:lnTo>
                  <a:lnTo>
                    <a:pt x="92" y="265"/>
                  </a:lnTo>
                  <a:lnTo>
                    <a:pt x="92" y="263"/>
                  </a:lnTo>
                  <a:lnTo>
                    <a:pt x="91" y="263"/>
                  </a:lnTo>
                  <a:lnTo>
                    <a:pt x="89" y="263"/>
                  </a:lnTo>
                  <a:lnTo>
                    <a:pt x="88" y="262"/>
                  </a:lnTo>
                  <a:lnTo>
                    <a:pt x="89" y="254"/>
                  </a:lnTo>
                  <a:lnTo>
                    <a:pt x="89" y="251"/>
                  </a:lnTo>
                  <a:lnTo>
                    <a:pt x="89" y="248"/>
                  </a:lnTo>
                  <a:lnTo>
                    <a:pt x="89" y="247"/>
                  </a:lnTo>
                  <a:lnTo>
                    <a:pt x="89" y="244"/>
                  </a:lnTo>
                  <a:lnTo>
                    <a:pt x="91" y="242"/>
                  </a:lnTo>
                  <a:lnTo>
                    <a:pt x="91" y="241"/>
                  </a:lnTo>
                  <a:lnTo>
                    <a:pt x="89" y="241"/>
                  </a:lnTo>
                  <a:lnTo>
                    <a:pt x="89" y="239"/>
                  </a:lnTo>
                  <a:lnTo>
                    <a:pt x="91" y="236"/>
                  </a:lnTo>
                  <a:lnTo>
                    <a:pt x="91" y="235"/>
                  </a:lnTo>
                  <a:lnTo>
                    <a:pt x="92" y="233"/>
                  </a:lnTo>
                  <a:lnTo>
                    <a:pt x="94" y="232"/>
                  </a:lnTo>
                  <a:lnTo>
                    <a:pt x="95" y="232"/>
                  </a:lnTo>
                  <a:lnTo>
                    <a:pt x="98" y="233"/>
                  </a:lnTo>
                  <a:lnTo>
                    <a:pt x="103" y="236"/>
                  </a:lnTo>
                  <a:lnTo>
                    <a:pt x="101" y="233"/>
                  </a:lnTo>
                  <a:lnTo>
                    <a:pt x="98" y="233"/>
                  </a:lnTo>
                  <a:lnTo>
                    <a:pt x="95" y="230"/>
                  </a:lnTo>
                  <a:lnTo>
                    <a:pt x="94" y="230"/>
                  </a:lnTo>
                  <a:lnTo>
                    <a:pt x="89" y="233"/>
                  </a:lnTo>
                  <a:lnTo>
                    <a:pt x="89" y="235"/>
                  </a:lnTo>
                  <a:lnTo>
                    <a:pt x="86" y="236"/>
                  </a:lnTo>
                  <a:lnTo>
                    <a:pt x="86" y="238"/>
                  </a:lnTo>
                  <a:lnTo>
                    <a:pt x="86" y="239"/>
                  </a:lnTo>
                  <a:lnTo>
                    <a:pt x="86" y="242"/>
                  </a:lnTo>
                  <a:lnTo>
                    <a:pt x="85" y="242"/>
                  </a:lnTo>
                  <a:lnTo>
                    <a:pt x="83" y="241"/>
                  </a:lnTo>
                  <a:lnTo>
                    <a:pt x="82" y="233"/>
                  </a:lnTo>
                  <a:lnTo>
                    <a:pt x="79" y="223"/>
                  </a:lnTo>
                  <a:lnTo>
                    <a:pt x="82" y="222"/>
                  </a:lnTo>
                  <a:lnTo>
                    <a:pt x="83" y="220"/>
                  </a:lnTo>
                  <a:lnTo>
                    <a:pt x="83" y="219"/>
                  </a:lnTo>
                  <a:lnTo>
                    <a:pt x="82" y="217"/>
                  </a:lnTo>
                  <a:lnTo>
                    <a:pt x="80" y="217"/>
                  </a:lnTo>
                  <a:lnTo>
                    <a:pt x="79" y="216"/>
                  </a:lnTo>
                  <a:lnTo>
                    <a:pt x="79" y="210"/>
                  </a:lnTo>
                  <a:lnTo>
                    <a:pt x="79" y="207"/>
                  </a:lnTo>
                  <a:lnTo>
                    <a:pt x="80" y="205"/>
                  </a:lnTo>
                  <a:lnTo>
                    <a:pt x="80" y="202"/>
                  </a:lnTo>
                  <a:lnTo>
                    <a:pt x="82" y="199"/>
                  </a:lnTo>
                  <a:lnTo>
                    <a:pt x="83" y="201"/>
                  </a:lnTo>
                  <a:lnTo>
                    <a:pt x="85" y="201"/>
                  </a:lnTo>
                  <a:lnTo>
                    <a:pt x="85" y="196"/>
                  </a:lnTo>
                  <a:lnTo>
                    <a:pt x="82" y="196"/>
                  </a:lnTo>
                  <a:lnTo>
                    <a:pt x="83" y="198"/>
                  </a:lnTo>
                  <a:lnTo>
                    <a:pt x="82" y="198"/>
                  </a:lnTo>
                  <a:lnTo>
                    <a:pt x="82" y="195"/>
                  </a:lnTo>
                  <a:lnTo>
                    <a:pt x="82" y="190"/>
                  </a:lnTo>
                  <a:lnTo>
                    <a:pt x="80" y="183"/>
                  </a:lnTo>
                  <a:lnTo>
                    <a:pt x="79" y="178"/>
                  </a:lnTo>
                  <a:lnTo>
                    <a:pt x="79" y="173"/>
                  </a:lnTo>
                  <a:lnTo>
                    <a:pt x="77" y="171"/>
                  </a:lnTo>
                  <a:lnTo>
                    <a:pt x="79" y="170"/>
                  </a:lnTo>
                  <a:lnTo>
                    <a:pt x="80" y="171"/>
                  </a:lnTo>
                  <a:lnTo>
                    <a:pt x="82" y="171"/>
                  </a:lnTo>
                  <a:lnTo>
                    <a:pt x="85" y="170"/>
                  </a:lnTo>
                  <a:lnTo>
                    <a:pt x="88" y="171"/>
                  </a:lnTo>
                  <a:lnTo>
                    <a:pt x="91" y="171"/>
                  </a:lnTo>
                  <a:lnTo>
                    <a:pt x="92" y="171"/>
                  </a:lnTo>
                  <a:lnTo>
                    <a:pt x="92" y="170"/>
                  </a:lnTo>
                  <a:lnTo>
                    <a:pt x="91" y="170"/>
                  </a:lnTo>
                  <a:lnTo>
                    <a:pt x="89" y="170"/>
                  </a:lnTo>
                  <a:lnTo>
                    <a:pt x="82" y="165"/>
                  </a:lnTo>
                  <a:lnTo>
                    <a:pt x="80" y="165"/>
                  </a:lnTo>
                  <a:lnTo>
                    <a:pt x="77" y="165"/>
                  </a:lnTo>
                  <a:lnTo>
                    <a:pt x="75" y="168"/>
                  </a:lnTo>
                  <a:lnTo>
                    <a:pt x="75" y="171"/>
                  </a:lnTo>
                  <a:lnTo>
                    <a:pt x="75" y="173"/>
                  </a:lnTo>
                  <a:lnTo>
                    <a:pt x="73" y="173"/>
                  </a:lnTo>
                  <a:lnTo>
                    <a:pt x="70" y="168"/>
                  </a:lnTo>
                  <a:lnTo>
                    <a:pt x="69" y="162"/>
                  </a:lnTo>
                  <a:lnTo>
                    <a:pt x="67" y="158"/>
                  </a:lnTo>
                  <a:lnTo>
                    <a:pt x="63" y="149"/>
                  </a:lnTo>
                  <a:lnTo>
                    <a:pt x="64" y="150"/>
                  </a:lnTo>
                  <a:lnTo>
                    <a:pt x="66" y="149"/>
                  </a:lnTo>
                  <a:lnTo>
                    <a:pt x="67" y="150"/>
                  </a:lnTo>
                  <a:lnTo>
                    <a:pt x="67" y="149"/>
                  </a:lnTo>
                  <a:lnTo>
                    <a:pt x="61" y="147"/>
                  </a:lnTo>
                  <a:lnTo>
                    <a:pt x="55" y="137"/>
                  </a:lnTo>
                  <a:lnTo>
                    <a:pt x="55" y="134"/>
                  </a:lnTo>
                  <a:lnTo>
                    <a:pt x="57" y="135"/>
                  </a:lnTo>
                  <a:lnTo>
                    <a:pt x="61" y="134"/>
                  </a:lnTo>
                  <a:lnTo>
                    <a:pt x="57" y="132"/>
                  </a:lnTo>
                  <a:lnTo>
                    <a:pt x="57" y="129"/>
                  </a:lnTo>
                  <a:lnTo>
                    <a:pt x="54" y="128"/>
                  </a:lnTo>
                  <a:lnTo>
                    <a:pt x="55" y="129"/>
                  </a:lnTo>
                  <a:lnTo>
                    <a:pt x="55" y="131"/>
                  </a:lnTo>
                  <a:lnTo>
                    <a:pt x="54" y="134"/>
                  </a:lnTo>
                  <a:lnTo>
                    <a:pt x="52" y="134"/>
                  </a:lnTo>
                  <a:lnTo>
                    <a:pt x="46" y="125"/>
                  </a:lnTo>
                  <a:lnTo>
                    <a:pt x="37" y="119"/>
                  </a:lnTo>
                  <a:lnTo>
                    <a:pt x="39" y="118"/>
                  </a:lnTo>
                  <a:lnTo>
                    <a:pt x="45" y="121"/>
                  </a:lnTo>
                  <a:lnTo>
                    <a:pt x="45" y="119"/>
                  </a:lnTo>
                  <a:lnTo>
                    <a:pt x="43" y="119"/>
                  </a:lnTo>
                  <a:lnTo>
                    <a:pt x="42" y="119"/>
                  </a:lnTo>
                  <a:lnTo>
                    <a:pt x="40" y="118"/>
                  </a:lnTo>
                  <a:lnTo>
                    <a:pt x="37" y="118"/>
                  </a:lnTo>
                  <a:lnTo>
                    <a:pt x="37" y="119"/>
                  </a:lnTo>
                  <a:lnTo>
                    <a:pt x="36" y="121"/>
                  </a:lnTo>
                  <a:lnTo>
                    <a:pt x="36" y="119"/>
                  </a:lnTo>
                  <a:lnTo>
                    <a:pt x="34" y="119"/>
                  </a:lnTo>
                  <a:lnTo>
                    <a:pt x="33" y="119"/>
                  </a:lnTo>
                  <a:lnTo>
                    <a:pt x="31" y="116"/>
                  </a:lnTo>
                  <a:lnTo>
                    <a:pt x="28" y="110"/>
                  </a:lnTo>
                  <a:lnTo>
                    <a:pt x="30" y="106"/>
                  </a:lnTo>
                  <a:lnTo>
                    <a:pt x="30" y="101"/>
                  </a:lnTo>
                  <a:lnTo>
                    <a:pt x="28" y="92"/>
                  </a:lnTo>
                  <a:lnTo>
                    <a:pt x="25" y="86"/>
                  </a:lnTo>
                  <a:lnTo>
                    <a:pt x="24" y="86"/>
                  </a:lnTo>
                  <a:lnTo>
                    <a:pt x="24" y="85"/>
                  </a:lnTo>
                  <a:lnTo>
                    <a:pt x="24" y="77"/>
                  </a:lnTo>
                  <a:lnTo>
                    <a:pt x="23" y="76"/>
                  </a:lnTo>
                  <a:lnTo>
                    <a:pt x="23" y="73"/>
                  </a:lnTo>
                  <a:lnTo>
                    <a:pt x="17" y="72"/>
                  </a:lnTo>
                  <a:lnTo>
                    <a:pt x="15" y="70"/>
                  </a:lnTo>
                  <a:lnTo>
                    <a:pt x="15" y="69"/>
                  </a:lnTo>
                  <a:lnTo>
                    <a:pt x="14" y="66"/>
                  </a:lnTo>
                  <a:lnTo>
                    <a:pt x="17" y="61"/>
                  </a:lnTo>
                  <a:lnTo>
                    <a:pt x="18" y="60"/>
                  </a:lnTo>
                  <a:lnTo>
                    <a:pt x="21" y="60"/>
                  </a:lnTo>
                  <a:lnTo>
                    <a:pt x="21" y="55"/>
                  </a:lnTo>
                  <a:lnTo>
                    <a:pt x="24" y="54"/>
                  </a:lnTo>
                  <a:lnTo>
                    <a:pt x="24" y="52"/>
                  </a:lnTo>
                  <a:lnTo>
                    <a:pt x="24" y="48"/>
                  </a:lnTo>
                  <a:lnTo>
                    <a:pt x="24" y="33"/>
                  </a:lnTo>
                  <a:lnTo>
                    <a:pt x="21" y="27"/>
                  </a:lnTo>
                  <a:lnTo>
                    <a:pt x="18" y="24"/>
                  </a:lnTo>
                  <a:lnTo>
                    <a:pt x="14" y="22"/>
                  </a:lnTo>
                  <a:lnTo>
                    <a:pt x="11" y="21"/>
                  </a:lnTo>
                  <a:lnTo>
                    <a:pt x="8" y="21"/>
                  </a:lnTo>
                  <a:lnTo>
                    <a:pt x="3" y="19"/>
                  </a:lnTo>
                  <a:lnTo>
                    <a:pt x="2" y="19"/>
                  </a:lnTo>
                  <a:lnTo>
                    <a:pt x="0" y="18"/>
                  </a:lnTo>
                  <a:lnTo>
                    <a:pt x="0" y="17"/>
                  </a:lnTo>
                  <a:lnTo>
                    <a:pt x="2" y="15"/>
                  </a:lnTo>
                  <a:lnTo>
                    <a:pt x="2" y="14"/>
                  </a:lnTo>
                  <a:lnTo>
                    <a:pt x="3" y="12"/>
                  </a:lnTo>
                  <a:lnTo>
                    <a:pt x="0" y="8"/>
                  </a:lnTo>
                  <a:lnTo>
                    <a:pt x="0" y="6"/>
                  </a:lnTo>
                  <a:lnTo>
                    <a:pt x="0" y="5"/>
                  </a:lnTo>
                  <a:lnTo>
                    <a:pt x="0" y="3"/>
                  </a:lnTo>
                  <a:lnTo>
                    <a:pt x="2" y="0"/>
                  </a:lnTo>
                  <a:lnTo>
                    <a:pt x="5" y="0"/>
                  </a:lnTo>
                  <a:lnTo>
                    <a:pt x="6" y="0"/>
                  </a:lnTo>
                  <a:lnTo>
                    <a:pt x="8" y="2"/>
                  </a:lnTo>
                  <a:lnTo>
                    <a:pt x="12" y="3"/>
                  </a:lnTo>
                  <a:lnTo>
                    <a:pt x="12" y="5"/>
                  </a:lnTo>
                  <a:lnTo>
                    <a:pt x="14" y="8"/>
                  </a:lnTo>
                  <a:lnTo>
                    <a:pt x="15" y="8"/>
                  </a:lnTo>
                  <a:lnTo>
                    <a:pt x="17" y="8"/>
                  </a:lnTo>
                  <a:lnTo>
                    <a:pt x="18" y="5"/>
                  </a:lnTo>
                  <a:lnTo>
                    <a:pt x="21" y="3"/>
                  </a:lnTo>
                  <a:lnTo>
                    <a:pt x="23" y="5"/>
                  </a:lnTo>
                  <a:lnTo>
                    <a:pt x="24" y="5"/>
                  </a:lnTo>
                  <a:lnTo>
                    <a:pt x="25" y="6"/>
                  </a:lnTo>
                  <a:lnTo>
                    <a:pt x="27" y="9"/>
                  </a:lnTo>
                  <a:lnTo>
                    <a:pt x="27" y="11"/>
                  </a:lnTo>
                  <a:lnTo>
                    <a:pt x="28" y="12"/>
                  </a:lnTo>
                  <a:lnTo>
                    <a:pt x="33" y="14"/>
                  </a:lnTo>
                  <a:lnTo>
                    <a:pt x="34" y="14"/>
                  </a:lnTo>
                  <a:lnTo>
                    <a:pt x="40" y="15"/>
                  </a:lnTo>
                  <a:lnTo>
                    <a:pt x="45" y="17"/>
                  </a:lnTo>
                  <a:lnTo>
                    <a:pt x="49" y="17"/>
                  </a:lnTo>
                  <a:lnTo>
                    <a:pt x="54" y="17"/>
                  </a:lnTo>
                  <a:lnTo>
                    <a:pt x="55" y="18"/>
                  </a:lnTo>
                  <a:lnTo>
                    <a:pt x="57" y="19"/>
                  </a:lnTo>
                  <a:lnTo>
                    <a:pt x="58" y="19"/>
                  </a:lnTo>
                  <a:lnTo>
                    <a:pt x="61" y="18"/>
                  </a:lnTo>
                  <a:lnTo>
                    <a:pt x="61" y="21"/>
                  </a:lnTo>
                  <a:lnTo>
                    <a:pt x="63" y="22"/>
                  </a:lnTo>
                  <a:lnTo>
                    <a:pt x="69" y="24"/>
                  </a:lnTo>
                  <a:lnTo>
                    <a:pt x="73" y="24"/>
                  </a:lnTo>
                  <a:lnTo>
                    <a:pt x="73" y="25"/>
                  </a:lnTo>
                  <a:lnTo>
                    <a:pt x="75" y="28"/>
                  </a:lnTo>
                  <a:lnTo>
                    <a:pt x="76" y="28"/>
                  </a:lnTo>
                  <a:lnTo>
                    <a:pt x="79" y="28"/>
                  </a:lnTo>
                  <a:lnTo>
                    <a:pt x="80" y="27"/>
                  </a:lnTo>
                  <a:lnTo>
                    <a:pt x="85" y="25"/>
                  </a:lnTo>
                  <a:lnTo>
                    <a:pt x="88" y="24"/>
                  </a:lnTo>
                  <a:lnTo>
                    <a:pt x="91" y="25"/>
                  </a:lnTo>
                  <a:lnTo>
                    <a:pt x="95" y="24"/>
                  </a:lnTo>
                  <a:lnTo>
                    <a:pt x="97" y="24"/>
                  </a:lnTo>
                  <a:lnTo>
                    <a:pt x="98" y="24"/>
                  </a:lnTo>
                  <a:lnTo>
                    <a:pt x="101" y="22"/>
                  </a:lnTo>
                  <a:lnTo>
                    <a:pt x="106" y="19"/>
                  </a:lnTo>
                  <a:lnTo>
                    <a:pt x="107" y="19"/>
                  </a:lnTo>
                  <a:lnTo>
                    <a:pt x="107" y="17"/>
                  </a:lnTo>
                  <a:lnTo>
                    <a:pt x="109" y="15"/>
                  </a:lnTo>
                  <a:lnTo>
                    <a:pt x="110" y="14"/>
                  </a:lnTo>
                  <a:lnTo>
                    <a:pt x="109" y="12"/>
                  </a:lnTo>
                  <a:lnTo>
                    <a:pt x="109" y="11"/>
                  </a:lnTo>
                  <a:lnTo>
                    <a:pt x="110" y="11"/>
                  </a:lnTo>
                  <a:lnTo>
                    <a:pt x="113" y="12"/>
                  </a:lnTo>
                  <a:lnTo>
                    <a:pt x="115" y="12"/>
                  </a:lnTo>
                  <a:lnTo>
                    <a:pt x="118" y="11"/>
                  </a:lnTo>
                  <a:lnTo>
                    <a:pt x="118" y="9"/>
                  </a:lnTo>
                  <a:lnTo>
                    <a:pt x="119" y="9"/>
                  </a:lnTo>
                  <a:lnTo>
                    <a:pt x="122" y="8"/>
                  </a:lnTo>
                  <a:lnTo>
                    <a:pt x="124" y="9"/>
                  </a:lnTo>
                  <a:lnTo>
                    <a:pt x="129" y="8"/>
                  </a:lnTo>
                  <a:lnTo>
                    <a:pt x="134" y="8"/>
                  </a:lnTo>
                  <a:lnTo>
                    <a:pt x="140" y="9"/>
                  </a:lnTo>
                  <a:lnTo>
                    <a:pt x="141" y="9"/>
                  </a:lnTo>
                  <a:lnTo>
                    <a:pt x="149" y="12"/>
                  </a:lnTo>
                  <a:lnTo>
                    <a:pt x="152" y="12"/>
                  </a:lnTo>
                  <a:lnTo>
                    <a:pt x="153" y="11"/>
                  </a:lnTo>
                  <a:lnTo>
                    <a:pt x="155" y="12"/>
                  </a:lnTo>
                  <a:lnTo>
                    <a:pt x="155" y="11"/>
                  </a:lnTo>
                  <a:lnTo>
                    <a:pt x="156" y="11"/>
                  </a:lnTo>
                  <a:lnTo>
                    <a:pt x="158" y="11"/>
                  </a:lnTo>
                  <a:lnTo>
                    <a:pt x="156" y="14"/>
                  </a:lnTo>
                  <a:lnTo>
                    <a:pt x="155" y="17"/>
                  </a:lnTo>
                  <a:lnTo>
                    <a:pt x="156" y="17"/>
                  </a:lnTo>
                  <a:lnTo>
                    <a:pt x="158" y="19"/>
                  </a:lnTo>
                  <a:lnTo>
                    <a:pt x="159" y="19"/>
                  </a:lnTo>
                  <a:lnTo>
                    <a:pt x="161" y="22"/>
                  </a:lnTo>
                  <a:lnTo>
                    <a:pt x="162" y="24"/>
                  </a:lnTo>
                  <a:lnTo>
                    <a:pt x="162" y="25"/>
                  </a:lnTo>
                  <a:lnTo>
                    <a:pt x="162" y="27"/>
                  </a:lnTo>
                  <a:lnTo>
                    <a:pt x="165" y="36"/>
                  </a:lnTo>
                  <a:lnTo>
                    <a:pt x="165" y="40"/>
                  </a:lnTo>
                  <a:lnTo>
                    <a:pt x="164" y="40"/>
                  </a:lnTo>
                  <a:lnTo>
                    <a:pt x="161" y="39"/>
                  </a:lnTo>
                  <a:lnTo>
                    <a:pt x="159" y="39"/>
                  </a:lnTo>
                  <a:lnTo>
                    <a:pt x="159" y="42"/>
                  </a:lnTo>
                  <a:lnTo>
                    <a:pt x="158" y="45"/>
                  </a:lnTo>
                  <a:lnTo>
                    <a:pt x="156" y="46"/>
                  </a:lnTo>
                  <a:lnTo>
                    <a:pt x="158" y="48"/>
                  </a:lnTo>
                  <a:lnTo>
                    <a:pt x="156" y="49"/>
                  </a:lnTo>
                  <a:lnTo>
                    <a:pt x="153" y="46"/>
                  </a:lnTo>
                  <a:lnTo>
                    <a:pt x="152" y="48"/>
                  </a:lnTo>
                  <a:lnTo>
                    <a:pt x="150" y="48"/>
                  </a:lnTo>
                  <a:lnTo>
                    <a:pt x="149" y="51"/>
                  </a:lnTo>
                  <a:lnTo>
                    <a:pt x="147" y="55"/>
                  </a:lnTo>
                  <a:lnTo>
                    <a:pt x="147" y="61"/>
                  </a:lnTo>
                  <a:lnTo>
                    <a:pt x="149" y="64"/>
                  </a:lnTo>
                  <a:lnTo>
                    <a:pt x="152" y="70"/>
                  </a:lnTo>
                  <a:lnTo>
                    <a:pt x="158" y="80"/>
                  </a:lnTo>
                  <a:lnTo>
                    <a:pt x="164" y="86"/>
                  </a:lnTo>
                  <a:lnTo>
                    <a:pt x="177" y="104"/>
                  </a:lnTo>
                  <a:lnTo>
                    <a:pt x="179" y="107"/>
                  </a:lnTo>
                  <a:lnTo>
                    <a:pt x="179" y="112"/>
                  </a:lnTo>
                  <a:lnTo>
                    <a:pt x="179" y="113"/>
                  </a:lnTo>
                  <a:lnTo>
                    <a:pt x="179" y="110"/>
                  </a:lnTo>
                  <a:lnTo>
                    <a:pt x="177" y="110"/>
                  </a:lnTo>
                  <a:lnTo>
                    <a:pt x="177" y="113"/>
                  </a:lnTo>
                  <a:lnTo>
                    <a:pt x="176" y="118"/>
                  </a:lnTo>
                  <a:lnTo>
                    <a:pt x="177" y="122"/>
                  </a:lnTo>
                  <a:lnTo>
                    <a:pt x="176" y="122"/>
                  </a:lnTo>
                  <a:lnTo>
                    <a:pt x="174" y="124"/>
                  </a:lnTo>
                  <a:lnTo>
                    <a:pt x="176" y="125"/>
                  </a:lnTo>
                  <a:lnTo>
                    <a:pt x="176" y="128"/>
                  </a:lnTo>
                  <a:lnTo>
                    <a:pt x="177" y="125"/>
                  </a:lnTo>
                  <a:lnTo>
                    <a:pt x="180" y="124"/>
                  </a:lnTo>
                  <a:lnTo>
                    <a:pt x="181" y="124"/>
                  </a:lnTo>
                  <a:lnTo>
                    <a:pt x="181" y="122"/>
                  </a:lnTo>
                  <a:lnTo>
                    <a:pt x="186" y="124"/>
                  </a:lnTo>
                  <a:lnTo>
                    <a:pt x="186" y="125"/>
                  </a:lnTo>
                  <a:lnTo>
                    <a:pt x="183" y="126"/>
                  </a:lnTo>
                  <a:lnTo>
                    <a:pt x="183" y="128"/>
                  </a:lnTo>
                  <a:lnTo>
                    <a:pt x="183" y="129"/>
                  </a:lnTo>
                  <a:lnTo>
                    <a:pt x="186" y="131"/>
                  </a:lnTo>
                  <a:lnTo>
                    <a:pt x="187" y="131"/>
                  </a:lnTo>
                  <a:lnTo>
                    <a:pt x="189" y="131"/>
                  </a:lnTo>
                  <a:lnTo>
                    <a:pt x="190" y="132"/>
                  </a:lnTo>
                  <a:lnTo>
                    <a:pt x="190" y="134"/>
                  </a:lnTo>
                  <a:lnTo>
                    <a:pt x="186" y="138"/>
                  </a:lnTo>
                  <a:lnTo>
                    <a:pt x="186" y="141"/>
                  </a:lnTo>
                  <a:lnTo>
                    <a:pt x="189" y="149"/>
                  </a:lnTo>
                  <a:lnTo>
                    <a:pt x="192" y="150"/>
                  </a:lnTo>
                  <a:lnTo>
                    <a:pt x="192" y="153"/>
                  </a:lnTo>
                  <a:lnTo>
                    <a:pt x="190" y="153"/>
                  </a:lnTo>
                  <a:lnTo>
                    <a:pt x="189" y="152"/>
                  </a:lnTo>
                  <a:lnTo>
                    <a:pt x="189" y="153"/>
                  </a:lnTo>
                  <a:lnTo>
                    <a:pt x="190" y="156"/>
                  </a:lnTo>
                </a:path>
              </a:pathLst>
            </a:custGeom>
            <a:solidFill>
              <a:srgbClr val="FFFFCC"/>
            </a:solidFill>
            <a:ln w="1651">
              <a:solidFill>
                <a:srgbClr val="000000"/>
              </a:solidFill>
              <a:prstDash val="solid"/>
              <a:round/>
              <a:headEnd/>
              <a:tailEnd/>
            </a:ln>
          </p:spPr>
          <p:txBody>
            <a:bodyPr/>
            <a:lstStyle/>
            <a:p>
              <a:endParaRPr lang="fr-FR"/>
            </a:p>
          </p:txBody>
        </p:sp>
        <p:sp>
          <p:nvSpPr>
            <p:cNvPr id="880676" name="Freeform 36"/>
            <p:cNvSpPr>
              <a:spLocks/>
            </p:cNvSpPr>
            <p:nvPr/>
          </p:nvSpPr>
          <p:spPr bwMode="auto">
            <a:xfrm>
              <a:off x="3400" y="1566"/>
              <a:ext cx="40" cy="21"/>
            </a:xfrm>
            <a:custGeom>
              <a:avLst/>
              <a:gdLst/>
              <a:ahLst/>
              <a:cxnLst>
                <a:cxn ang="0">
                  <a:pos x="0" y="0"/>
                </a:cxn>
                <a:cxn ang="0">
                  <a:pos x="0" y="2"/>
                </a:cxn>
                <a:cxn ang="0">
                  <a:pos x="0" y="3"/>
                </a:cxn>
                <a:cxn ang="0">
                  <a:pos x="2" y="3"/>
                </a:cxn>
                <a:cxn ang="0">
                  <a:pos x="3" y="5"/>
                </a:cxn>
                <a:cxn ang="0">
                  <a:pos x="6" y="3"/>
                </a:cxn>
                <a:cxn ang="0">
                  <a:pos x="8" y="6"/>
                </a:cxn>
                <a:cxn ang="0">
                  <a:pos x="9" y="8"/>
                </a:cxn>
                <a:cxn ang="0">
                  <a:pos x="12" y="11"/>
                </a:cxn>
                <a:cxn ang="0">
                  <a:pos x="18" y="15"/>
                </a:cxn>
                <a:cxn ang="0">
                  <a:pos x="21" y="15"/>
                </a:cxn>
                <a:cxn ang="0">
                  <a:pos x="21" y="17"/>
                </a:cxn>
                <a:cxn ang="0">
                  <a:pos x="23" y="18"/>
                </a:cxn>
                <a:cxn ang="0">
                  <a:pos x="23" y="20"/>
                </a:cxn>
                <a:cxn ang="0">
                  <a:pos x="23" y="21"/>
                </a:cxn>
                <a:cxn ang="0">
                  <a:pos x="35" y="22"/>
                </a:cxn>
                <a:cxn ang="0">
                  <a:pos x="36" y="24"/>
                </a:cxn>
                <a:cxn ang="0">
                  <a:pos x="38" y="22"/>
                </a:cxn>
                <a:cxn ang="0">
                  <a:pos x="39" y="21"/>
                </a:cxn>
                <a:cxn ang="0">
                  <a:pos x="41" y="20"/>
                </a:cxn>
                <a:cxn ang="0">
                  <a:pos x="42" y="18"/>
                </a:cxn>
                <a:cxn ang="0">
                  <a:pos x="42" y="17"/>
                </a:cxn>
                <a:cxn ang="0">
                  <a:pos x="45" y="15"/>
                </a:cxn>
                <a:cxn ang="0">
                  <a:pos x="45" y="12"/>
                </a:cxn>
                <a:cxn ang="0">
                  <a:pos x="46" y="11"/>
                </a:cxn>
              </a:cxnLst>
              <a:rect l="0" t="0" r="r" b="b"/>
              <a:pathLst>
                <a:path w="46" h="24">
                  <a:moveTo>
                    <a:pt x="0" y="0"/>
                  </a:moveTo>
                  <a:lnTo>
                    <a:pt x="0" y="2"/>
                  </a:lnTo>
                  <a:lnTo>
                    <a:pt x="0" y="3"/>
                  </a:lnTo>
                  <a:lnTo>
                    <a:pt x="2" y="3"/>
                  </a:lnTo>
                  <a:lnTo>
                    <a:pt x="3" y="5"/>
                  </a:lnTo>
                  <a:lnTo>
                    <a:pt x="6" y="3"/>
                  </a:lnTo>
                  <a:lnTo>
                    <a:pt x="8" y="6"/>
                  </a:lnTo>
                  <a:lnTo>
                    <a:pt x="9" y="8"/>
                  </a:lnTo>
                  <a:lnTo>
                    <a:pt x="12" y="11"/>
                  </a:lnTo>
                  <a:lnTo>
                    <a:pt x="18" y="15"/>
                  </a:lnTo>
                  <a:lnTo>
                    <a:pt x="21" y="15"/>
                  </a:lnTo>
                  <a:lnTo>
                    <a:pt x="21" y="17"/>
                  </a:lnTo>
                  <a:lnTo>
                    <a:pt x="23" y="18"/>
                  </a:lnTo>
                  <a:lnTo>
                    <a:pt x="23" y="20"/>
                  </a:lnTo>
                  <a:lnTo>
                    <a:pt x="23" y="21"/>
                  </a:lnTo>
                  <a:lnTo>
                    <a:pt x="35" y="22"/>
                  </a:lnTo>
                  <a:lnTo>
                    <a:pt x="36" y="24"/>
                  </a:lnTo>
                  <a:lnTo>
                    <a:pt x="38" y="22"/>
                  </a:lnTo>
                  <a:lnTo>
                    <a:pt x="39" y="21"/>
                  </a:lnTo>
                  <a:lnTo>
                    <a:pt x="41" y="20"/>
                  </a:lnTo>
                  <a:lnTo>
                    <a:pt x="42" y="18"/>
                  </a:lnTo>
                  <a:lnTo>
                    <a:pt x="42" y="17"/>
                  </a:lnTo>
                  <a:lnTo>
                    <a:pt x="45" y="15"/>
                  </a:lnTo>
                  <a:lnTo>
                    <a:pt x="45" y="12"/>
                  </a:lnTo>
                  <a:lnTo>
                    <a:pt x="46" y="11"/>
                  </a:lnTo>
                </a:path>
              </a:pathLst>
            </a:custGeom>
            <a:solidFill>
              <a:schemeClr val="bg1"/>
            </a:solidFill>
            <a:ln w="1588">
              <a:solidFill>
                <a:srgbClr val="000000"/>
              </a:solidFill>
              <a:prstDash val="solid"/>
              <a:round/>
              <a:headEnd/>
              <a:tailEnd/>
            </a:ln>
          </p:spPr>
          <p:txBody>
            <a:bodyPr/>
            <a:lstStyle/>
            <a:p>
              <a:endParaRPr lang="fr-FR"/>
            </a:p>
          </p:txBody>
        </p:sp>
        <p:sp>
          <p:nvSpPr>
            <p:cNvPr id="880677" name="Freeform 37"/>
            <p:cNvSpPr>
              <a:spLocks/>
            </p:cNvSpPr>
            <p:nvPr/>
          </p:nvSpPr>
          <p:spPr bwMode="auto">
            <a:xfrm>
              <a:off x="3259" y="1675"/>
              <a:ext cx="3" cy="3"/>
            </a:xfrm>
            <a:custGeom>
              <a:avLst/>
              <a:gdLst/>
              <a:ahLst/>
              <a:cxnLst>
                <a:cxn ang="0">
                  <a:pos x="1" y="3"/>
                </a:cxn>
                <a:cxn ang="0">
                  <a:pos x="0" y="0"/>
                </a:cxn>
                <a:cxn ang="0">
                  <a:pos x="1" y="0"/>
                </a:cxn>
                <a:cxn ang="0">
                  <a:pos x="4" y="1"/>
                </a:cxn>
                <a:cxn ang="0">
                  <a:pos x="4" y="3"/>
                </a:cxn>
                <a:cxn ang="0">
                  <a:pos x="1" y="3"/>
                </a:cxn>
              </a:cxnLst>
              <a:rect l="0" t="0" r="r" b="b"/>
              <a:pathLst>
                <a:path w="4" h="3">
                  <a:moveTo>
                    <a:pt x="1" y="3"/>
                  </a:moveTo>
                  <a:lnTo>
                    <a:pt x="0" y="0"/>
                  </a:lnTo>
                  <a:lnTo>
                    <a:pt x="1" y="0"/>
                  </a:lnTo>
                  <a:lnTo>
                    <a:pt x="4" y="1"/>
                  </a:lnTo>
                  <a:lnTo>
                    <a:pt x="4" y="3"/>
                  </a:lnTo>
                  <a:lnTo>
                    <a:pt x="1" y="3"/>
                  </a:lnTo>
                  <a:close/>
                </a:path>
              </a:pathLst>
            </a:custGeom>
            <a:solidFill>
              <a:schemeClr val="bg1"/>
            </a:solidFill>
            <a:ln w="1588">
              <a:solidFill>
                <a:srgbClr val="000000"/>
              </a:solidFill>
              <a:prstDash val="solid"/>
              <a:round/>
              <a:headEnd/>
              <a:tailEnd/>
            </a:ln>
          </p:spPr>
          <p:txBody>
            <a:bodyPr/>
            <a:lstStyle/>
            <a:p>
              <a:endParaRPr lang="fr-FR"/>
            </a:p>
          </p:txBody>
        </p:sp>
        <p:sp>
          <p:nvSpPr>
            <p:cNvPr id="880678" name="Freeform 38"/>
            <p:cNvSpPr>
              <a:spLocks/>
            </p:cNvSpPr>
            <p:nvPr/>
          </p:nvSpPr>
          <p:spPr bwMode="auto">
            <a:xfrm>
              <a:off x="3119" y="1972"/>
              <a:ext cx="316" cy="278"/>
            </a:xfrm>
            <a:custGeom>
              <a:avLst/>
              <a:gdLst/>
              <a:ahLst/>
              <a:cxnLst>
                <a:cxn ang="0">
                  <a:pos x="304" y="27"/>
                </a:cxn>
                <a:cxn ang="0">
                  <a:pos x="313" y="39"/>
                </a:cxn>
                <a:cxn ang="0">
                  <a:pos x="316" y="57"/>
                </a:cxn>
                <a:cxn ang="0">
                  <a:pos x="326" y="71"/>
                </a:cxn>
                <a:cxn ang="0">
                  <a:pos x="349" y="77"/>
                </a:cxn>
                <a:cxn ang="0">
                  <a:pos x="341" y="91"/>
                </a:cxn>
                <a:cxn ang="0">
                  <a:pos x="322" y="97"/>
                </a:cxn>
                <a:cxn ang="0">
                  <a:pos x="326" y="112"/>
                </a:cxn>
                <a:cxn ang="0">
                  <a:pos x="365" y="119"/>
                </a:cxn>
                <a:cxn ang="0">
                  <a:pos x="370" y="149"/>
                </a:cxn>
                <a:cxn ang="0">
                  <a:pos x="280" y="178"/>
                </a:cxn>
                <a:cxn ang="0">
                  <a:pos x="295" y="189"/>
                </a:cxn>
                <a:cxn ang="0">
                  <a:pos x="315" y="196"/>
                </a:cxn>
                <a:cxn ang="0">
                  <a:pos x="322" y="217"/>
                </a:cxn>
                <a:cxn ang="0">
                  <a:pos x="312" y="229"/>
                </a:cxn>
                <a:cxn ang="0">
                  <a:pos x="303" y="248"/>
                </a:cxn>
                <a:cxn ang="0">
                  <a:pos x="332" y="259"/>
                </a:cxn>
                <a:cxn ang="0">
                  <a:pos x="309" y="262"/>
                </a:cxn>
                <a:cxn ang="0">
                  <a:pos x="292" y="259"/>
                </a:cxn>
                <a:cxn ang="0">
                  <a:pos x="283" y="268"/>
                </a:cxn>
                <a:cxn ang="0">
                  <a:pos x="274" y="278"/>
                </a:cxn>
                <a:cxn ang="0">
                  <a:pos x="273" y="293"/>
                </a:cxn>
                <a:cxn ang="0">
                  <a:pos x="248" y="284"/>
                </a:cxn>
                <a:cxn ang="0">
                  <a:pos x="237" y="271"/>
                </a:cxn>
                <a:cxn ang="0">
                  <a:pos x="231" y="284"/>
                </a:cxn>
                <a:cxn ang="0">
                  <a:pos x="237" y="305"/>
                </a:cxn>
                <a:cxn ang="0">
                  <a:pos x="240" y="314"/>
                </a:cxn>
                <a:cxn ang="0">
                  <a:pos x="231" y="326"/>
                </a:cxn>
                <a:cxn ang="0">
                  <a:pos x="205" y="320"/>
                </a:cxn>
                <a:cxn ang="0">
                  <a:pos x="187" y="303"/>
                </a:cxn>
                <a:cxn ang="0">
                  <a:pos x="167" y="294"/>
                </a:cxn>
                <a:cxn ang="0">
                  <a:pos x="136" y="274"/>
                </a:cxn>
                <a:cxn ang="0">
                  <a:pos x="117" y="251"/>
                </a:cxn>
                <a:cxn ang="0">
                  <a:pos x="75" y="235"/>
                </a:cxn>
                <a:cxn ang="0">
                  <a:pos x="92" y="214"/>
                </a:cxn>
                <a:cxn ang="0">
                  <a:pos x="87" y="193"/>
                </a:cxn>
                <a:cxn ang="0">
                  <a:pos x="127" y="178"/>
                </a:cxn>
                <a:cxn ang="0">
                  <a:pos x="99" y="175"/>
                </a:cxn>
                <a:cxn ang="0">
                  <a:pos x="81" y="189"/>
                </a:cxn>
                <a:cxn ang="0">
                  <a:pos x="59" y="201"/>
                </a:cxn>
                <a:cxn ang="0">
                  <a:pos x="31" y="189"/>
                </a:cxn>
                <a:cxn ang="0">
                  <a:pos x="14" y="189"/>
                </a:cxn>
                <a:cxn ang="0">
                  <a:pos x="3" y="180"/>
                </a:cxn>
                <a:cxn ang="0">
                  <a:pos x="16" y="174"/>
                </a:cxn>
                <a:cxn ang="0">
                  <a:pos x="1" y="153"/>
                </a:cxn>
                <a:cxn ang="0">
                  <a:pos x="23" y="141"/>
                </a:cxn>
                <a:cxn ang="0">
                  <a:pos x="22" y="135"/>
                </a:cxn>
                <a:cxn ang="0">
                  <a:pos x="28" y="122"/>
                </a:cxn>
                <a:cxn ang="0">
                  <a:pos x="50" y="125"/>
                </a:cxn>
                <a:cxn ang="0">
                  <a:pos x="62" y="110"/>
                </a:cxn>
                <a:cxn ang="0">
                  <a:pos x="84" y="107"/>
                </a:cxn>
                <a:cxn ang="0">
                  <a:pos x="93" y="104"/>
                </a:cxn>
                <a:cxn ang="0">
                  <a:pos x="105" y="83"/>
                </a:cxn>
                <a:cxn ang="0">
                  <a:pos x="105" y="69"/>
                </a:cxn>
                <a:cxn ang="0">
                  <a:pos x="124" y="54"/>
                </a:cxn>
                <a:cxn ang="0">
                  <a:pos x="150" y="51"/>
                </a:cxn>
                <a:cxn ang="0">
                  <a:pos x="185" y="45"/>
                </a:cxn>
                <a:cxn ang="0">
                  <a:pos x="208" y="40"/>
                </a:cxn>
                <a:cxn ang="0">
                  <a:pos x="219" y="25"/>
                </a:cxn>
                <a:cxn ang="0">
                  <a:pos x="237" y="15"/>
                </a:cxn>
                <a:cxn ang="0">
                  <a:pos x="252" y="0"/>
                </a:cxn>
                <a:cxn ang="0">
                  <a:pos x="271" y="5"/>
                </a:cxn>
              </a:cxnLst>
              <a:rect l="0" t="0" r="r" b="b"/>
              <a:pathLst>
                <a:path w="370" h="326">
                  <a:moveTo>
                    <a:pt x="271" y="5"/>
                  </a:moveTo>
                  <a:lnTo>
                    <a:pt x="270" y="6"/>
                  </a:lnTo>
                  <a:lnTo>
                    <a:pt x="271" y="9"/>
                  </a:lnTo>
                  <a:lnTo>
                    <a:pt x="274" y="11"/>
                  </a:lnTo>
                  <a:lnTo>
                    <a:pt x="274" y="12"/>
                  </a:lnTo>
                  <a:lnTo>
                    <a:pt x="301" y="21"/>
                  </a:lnTo>
                  <a:lnTo>
                    <a:pt x="301" y="24"/>
                  </a:lnTo>
                  <a:lnTo>
                    <a:pt x="304" y="27"/>
                  </a:lnTo>
                  <a:lnTo>
                    <a:pt x="303" y="28"/>
                  </a:lnTo>
                  <a:lnTo>
                    <a:pt x="303" y="31"/>
                  </a:lnTo>
                  <a:lnTo>
                    <a:pt x="300" y="31"/>
                  </a:lnTo>
                  <a:lnTo>
                    <a:pt x="300" y="36"/>
                  </a:lnTo>
                  <a:lnTo>
                    <a:pt x="301" y="34"/>
                  </a:lnTo>
                  <a:lnTo>
                    <a:pt x="304" y="37"/>
                  </a:lnTo>
                  <a:lnTo>
                    <a:pt x="309" y="39"/>
                  </a:lnTo>
                  <a:lnTo>
                    <a:pt x="313" y="39"/>
                  </a:lnTo>
                  <a:lnTo>
                    <a:pt x="315" y="43"/>
                  </a:lnTo>
                  <a:lnTo>
                    <a:pt x="316" y="45"/>
                  </a:lnTo>
                  <a:lnTo>
                    <a:pt x="315" y="45"/>
                  </a:lnTo>
                  <a:lnTo>
                    <a:pt x="315" y="46"/>
                  </a:lnTo>
                  <a:lnTo>
                    <a:pt x="318" y="46"/>
                  </a:lnTo>
                  <a:lnTo>
                    <a:pt x="318" y="51"/>
                  </a:lnTo>
                  <a:lnTo>
                    <a:pt x="316" y="54"/>
                  </a:lnTo>
                  <a:lnTo>
                    <a:pt x="316" y="57"/>
                  </a:lnTo>
                  <a:lnTo>
                    <a:pt x="318" y="57"/>
                  </a:lnTo>
                  <a:lnTo>
                    <a:pt x="318" y="60"/>
                  </a:lnTo>
                  <a:lnTo>
                    <a:pt x="320" y="60"/>
                  </a:lnTo>
                  <a:lnTo>
                    <a:pt x="322" y="61"/>
                  </a:lnTo>
                  <a:lnTo>
                    <a:pt x="322" y="67"/>
                  </a:lnTo>
                  <a:lnTo>
                    <a:pt x="323" y="67"/>
                  </a:lnTo>
                  <a:lnTo>
                    <a:pt x="325" y="70"/>
                  </a:lnTo>
                  <a:lnTo>
                    <a:pt x="326" y="71"/>
                  </a:lnTo>
                  <a:lnTo>
                    <a:pt x="326" y="73"/>
                  </a:lnTo>
                  <a:lnTo>
                    <a:pt x="335" y="71"/>
                  </a:lnTo>
                  <a:lnTo>
                    <a:pt x="337" y="73"/>
                  </a:lnTo>
                  <a:lnTo>
                    <a:pt x="337" y="76"/>
                  </a:lnTo>
                  <a:lnTo>
                    <a:pt x="340" y="76"/>
                  </a:lnTo>
                  <a:lnTo>
                    <a:pt x="344" y="79"/>
                  </a:lnTo>
                  <a:lnTo>
                    <a:pt x="346" y="79"/>
                  </a:lnTo>
                  <a:lnTo>
                    <a:pt x="349" y="77"/>
                  </a:lnTo>
                  <a:lnTo>
                    <a:pt x="353" y="80"/>
                  </a:lnTo>
                  <a:lnTo>
                    <a:pt x="356" y="82"/>
                  </a:lnTo>
                  <a:lnTo>
                    <a:pt x="355" y="83"/>
                  </a:lnTo>
                  <a:lnTo>
                    <a:pt x="355" y="85"/>
                  </a:lnTo>
                  <a:lnTo>
                    <a:pt x="353" y="86"/>
                  </a:lnTo>
                  <a:lnTo>
                    <a:pt x="349" y="89"/>
                  </a:lnTo>
                  <a:lnTo>
                    <a:pt x="347" y="92"/>
                  </a:lnTo>
                  <a:lnTo>
                    <a:pt x="341" y="91"/>
                  </a:lnTo>
                  <a:lnTo>
                    <a:pt x="332" y="91"/>
                  </a:lnTo>
                  <a:lnTo>
                    <a:pt x="329" y="89"/>
                  </a:lnTo>
                  <a:lnTo>
                    <a:pt x="319" y="88"/>
                  </a:lnTo>
                  <a:lnTo>
                    <a:pt x="318" y="92"/>
                  </a:lnTo>
                  <a:lnTo>
                    <a:pt x="318" y="94"/>
                  </a:lnTo>
                  <a:lnTo>
                    <a:pt x="318" y="97"/>
                  </a:lnTo>
                  <a:lnTo>
                    <a:pt x="319" y="97"/>
                  </a:lnTo>
                  <a:lnTo>
                    <a:pt x="322" y="97"/>
                  </a:lnTo>
                  <a:lnTo>
                    <a:pt x="323" y="100"/>
                  </a:lnTo>
                  <a:lnTo>
                    <a:pt x="319" y="103"/>
                  </a:lnTo>
                  <a:lnTo>
                    <a:pt x="319" y="104"/>
                  </a:lnTo>
                  <a:lnTo>
                    <a:pt x="320" y="104"/>
                  </a:lnTo>
                  <a:lnTo>
                    <a:pt x="322" y="107"/>
                  </a:lnTo>
                  <a:lnTo>
                    <a:pt x="323" y="110"/>
                  </a:lnTo>
                  <a:lnTo>
                    <a:pt x="326" y="110"/>
                  </a:lnTo>
                  <a:lnTo>
                    <a:pt x="326" y="112"/>
                  </a:lnTo>
                  <a:lnTo>
                    <a:pt x="329" y="112"/>
                  </a:lnTo>
                  <a:lnTo>
                    <a:pt x="332" y="112"/>
                  </a:lnTo>
                  <a:lnTo>
                    <a:pt x="349" y="112"/>
                  </a:lnTo>
                  <a:lnTo>
                    <a:pt x="353" y="113"/>
                  </a:lnTo>
                  <a:lnTo>
                    <a:pt x="356" y="116"/>
                  </a:lnTo>
                  <a:lnTo>
                    <a:pt x="359" y="116"/>
                  </a:lnTo>
                  <a:lnTo>
                    <a:pt x="362" y="118"/>
                  </a:lnTo>
                  <a:lnTo>
                    <a:pt x="365" y="119"/>
                  </a:lnTo>
                  <a:lnTo>
                    <a:pt x="367" y="122"/>
                  </a:lnTo>
                  <a:lnTo>
                    <a:pt x="367" y="125"/>
                  </a:lnTo>
                  <a:lnTo>
                    <a:pt x="365" y="128"/>
                  </a:lnTo>
                  <a:lnTo>
                    <a:pt x="367" y="129"/>
                  </a:lnTo>
                  <a:lnTo>
                    <a:pt x="368" y="138"/>
                  </a:lnTo>
                  <a:lnTo>
                    <a:pt x="367" y="144"/>
                  </a:lnTo>
                  <a:lnTo>
                    <a:pt x="370" y="146"/>
                  </a:lnTo>
                  <a:lnTo>
                    <a:pt x="370" y="149"/>
                  </a:lnTo>
                  <a:lnTo>
                    <a:pt x="367" y="152"/>
                  </a:lnTo>
                  <a:lnTo>
                    <a:pt x="359" y="155"/>
                  </a:lnTo>
                  <a:lnTo>
                    <a:pt x="340" y="155"/>
                  </a:lnTo>
                  <a:lnTo>
                    <a:pt x="325" y="155"/>
                  </a:lnTo>
                  <a:lnTo>
                    <a:pt x="313" y="159"/>
                  </a:lnTo>
                  <a:lnTo>
                    <a:pt x="292" y="165"/>
                  </a:lnTo>
                  <a:lnTo>
                    <a:pt x="279" y="177"/>
                  </a:lnTo>
                  <a:lnTo>
                    <a:pt x="280" y="178"/>
                  </a:lnTo>
                  <a:lnTo>
                    <a:pt x="286" y="177"/>
                  </a:lnTo>
                  <a:lnTo>
                    <a:pt x="286" y="178"/>
                  </a:lnTo>
                  <a:lnTo>
                    <a:pt x="291" y="177"/>
                  </a:lnTo>
                  <a:lnTo>
                    <a:pt x="292" y="180"/>
                  </a:lnTo>
                  <a:lnTo>
                    <a:pt x="295" y="180"/>
                  </a:lnTo>
                  <a:lnTo>
                    <a:pt x="295" y="181"/>
                  </a:lnTo>
                  <a:lnTo>
                    <a:pt x="295" y="186"/>
                  </a:lnTo>
                  <a:lnTo>
                    <a:pt x="295" y="189"/>
                  </a:lnTo>
                  <a:lnTo>
                    <a:pt x="297" y="192"/>
                  </a:lnTo>
                  <a:lnTo>
                    <a:pt x="300" y="193"/>
                  </a:lnTo>
                  <a:lnTo>
                    <a:pt x="301" y="195"/>
                  </a:lnTo>
                  <a:lnTo>
                    <a:pt x="303" y="198"/>
                  </a:lnTo>
                  <a:lnTo>
                    <a:pt x="304" y="199"/>
                  </a:lnTo>
                  <a:lnTo>
                    <a:pt x="307" y="198"/>
                  </a:lnTo>
                  <a:lnTo>
                    <a:pt x="310" y="196"/>
                  </a:lnTo>
                  <a:lnTo>
                    <a:pt x="315" y="196"/>
                  </a:lnTo>
                  <a:lnTo>
                    <a:pt x="318" y="199"/>
                  </a:lnTo>
                  <a:lnTo>
                    <a:pt x="315" y="205"/>
                  </a:lnTo>
                  <a:lnTo>
                    <a:pt x="318" y="207"/>
                  </a:lnTo>
                  <a:lnTo>
                    <a:pt x="319" y="208"/>
                  </a:lnTo>
                  <a:lnTo>
                    <a:pt x="318" y="210"/>
                  </a:lnTo>
                  <a:lnTo>
                    <a:pt x="319" y="213"/>
                  </a:lnTo>
                  <a:lnTo>
                    <a:pt x="318" y="214"/>
                  </a:lnTo>
                  <a:lnTo>
                    <a:pt x="322" y="217"/>
                  </a:lnTo>
                  <a:lnTo>
                    <a:pt x="322" y="219"/>
                  </a:lnTo>
                  <a:lnTo>
                    <a:pt x="319" y="223"/>
                  </a:lnTo>
                  <a:lnTo>
                    <a:pt x="318" y="223"/>
                  </a:lnTo>
                  <a:lnTo>
                    <a:pt x="318" y="226"/>
                  </a:lnTo>
                  <a:lnTo>
                    <a:pt x="316" y="227"/>
                  </a:lnTo>
                  <a:lnTo>
                    <a:pt x="313" y="227"/>
                  </a:lnTo>
                  <a:lnTo>
                    <a:pt x="313" y="229"/>
                  </a:lnTo>
                  <a:lnTo>
                    <a:pt x="312" y="229"/>
                  </a:lnTo>
                  <a:lnTo>
                    <a:pt x="312" y="230"/>
                  </a:lnTo>
                  <a:lnTo>
                    <a:pt x="309" y="232"/>
                  </a:lnTo>
                  <a:lnTo>
                    <a:pt x="304" y="233"/>
                  </a:lnTo>
                  <a:lnTo>
                    <a:pt x="306" y="239"/>
                  </a:lnTo>
                  <a:lnTo>
                    <a:pt x="306" y="241"/>
                  </a:lnTo>
                  <a:lnTo>
                    <a:pt x="306" y="242"/>
                  </a:lnTo>
                  <a:lnTo>
                    <a:pt x="301" y="247"/>
                  </a:lnTo>
                  <a:lnTo>
                    <a:pt x="303" y="248"/>
                  </a:lnTo>
                  <a:lnTo>
                    <a:pt x="306" y="247"/>
                  </a:lnTo>
                  <a:lnTo>
                    <a:pt x="318" y="248"/>
                  </a:lnTo>
                  <a:lnTo>
                    <a:pt x="319" y="250"/>
                  </a:lnTo>
                  <a:lnTo>
                    <a:pt x="320" y="250"/>
                  </a:lnTo>
                  <a:lnTo>
                    <a:pt x="323" y="254"/>
                  </a:lnTo>
                  <a:lnTo>
                    <a:pt x="325" y="257"/>
                  </a:lnTo>
                  <a:lnTo>
                    <a:pt x="329" y="259"/>
                  </a:lnTo>
                  <a:lnTo>
                    <a:pt x="332" y="259"/>
                  </a:lnTo>
                  <a:lnTo>
                    <a:pt x="332" y="265"/>
                  </a:lnTo>
                  <a:lnTo>
                    <a:pt x="331" y="266"/>
                  </a:lnTo>
                  <a:lnTo>
                    <a:pt x="325" y="269"/>
                  </a:lnTo>
                  <a:lnTo>
                    <a:pt x="323" y="269"/>
                  </a:lnTo>
                  <a:lnTo>
                    <a:pt x="316" y="268"/>
                  </a:lnTo>
                  <a:lnTo>
                    <a:pt x="313" y="266"/>
                  </a:lnTo>
                  <a:lnTo>
                    <a:pt x="313" y="265"/>
                  </a:lnTo>
                  <a:lnTo>
                    <a:pt x="309" y="262"/>
                  </a:lnTo>
                  <a:lnTo>
                    <a:pt x="304" y="257"/>
                  </a:lnTo>
                  <a:lnTo>
                    <a:pt x="303" y="256"/>
                  </a:lnTo>
                  <a:lnTo>
                    <a:pt x="297" y="253"/>
                  </a:lnTo>
                  <a:lnTo>
                    <a:pt x="295" y="251"/>
                  </a:lnTo>
                  <a:lnTo>
                    <a:pt x="294" y="253"/>
                  </a:lnTo>
                  <a:lnTo>
                    <a:pt x="294" y="256"/>
                  </a:lnTo>
                  <a:lnTo>
                    <a:pt x="292" y="257"/>
                  </a:lnTo>
                  <a:lnTo>
                    <a:pt x="292" y="259"/>
                  </a:lnTo>
                  <a:lnTo>
                    <a:pt x="292" y="262"/>
                  </a:lnTo>
                  <a:lnTo>
                    <a:pt x="291" y="262"/>
                  </a:lnTo>
                  <a:lnTo>
                    <a:pt x="289" y="263"/>
                  </a:lnTo>
                  <a:lnTo>
                    <a:pt x="288" y="265"/>
                  </a:lnTo>
                  <a:lnTo>
                    <a:pt x="288" y="266"/>
                  </a:lnTo>
                  <a:lnTo>
                    <a:pt x="291" y="266"/>
                  </a:lnTo>
                  <a:lnTo>
                    <a:pt x="289" y="269"/>
                  </a:lnTo>
                  <a:lnTo>
                    <a:pt x="283" y="268"/>
                  </a:lnTo>
                  <a:lnTo>
                    <a:pt x="279" y="265"/>
                  </a:lnTo>
                  <a:lnTo>
                    <a:pt x="279" y="266"/>
                  </a:lnTo>
                  <a:lnTo>
                    <a:pt x="274" y="266"/>
                  </a:lnTo>
                  <a:lnTo>
                    <a:pt x="273" y="266"/>
                  </a:lnTo>
                  <a:lnTo>
                    <a:pt x="273" y="268"/>
                  </a:lnTo>
                  <a:lnTo>
                    <a:pt x="271" y="269"/>
                  </a:lnTo>
                  <a:lnTo>
                    <a:pt x="274" y="272"/>
                  </a:lnTo>
                  <a:lnTo>
                    <a:pt x="274" y="278"/>
                  </a:lnTo>
                  <a:lnTo>
                    <a:pt x="273" y="281"/>
                  </a:lnTo>
                  <a:lnTo>
                    <a:pt x="271" y="282"/>
                  </a:lnTo>
                  <a:lnTo>
                    <a:pt x="273" y="284"/>
                  </a:lnTo>
                  <a:lnTo>
                    <a:pt x="276" y="285"/>
                  </a:lnTo>
                  <a:lnTo>
                    <a:pt x="276" y="288"/>
                  </a:lnTo>
                  <a:lnTo>
                    <a:pt x="274" y="290"/>
                  </a:lnTo>
                  <a:lnTo>
                    <a:pt x="273" y="291"/>
                  </a:lnTo>
                  <a:lnTo>
                    <a:pt x="273" y="293"/>
                  </a:lnTo>
                  <a:lnTo>
                    <a:pt x="273" y="296"/>
                  </a:lnTo>
                  <a:lnTo>
                    <a:pt x="252" y="303"/>
                  </a:lnTo>
                  <a:lnTo>
                    <a:pt x="251" y="302"/>
                  </a:lnTo>
                  <a:lnTo>
                    <a:pt x="251" y="299"/>
                  </a:lnTo>
                  <a:lnTo>
                    <a:pt x="252" y="294"/>
                  </a:lnTo>
                  <a:lnTo>
                    <a:pt x="249" y="290"/>
                  </a:lnTo>
                  <a:lnTo>
                    <a:pt x="249" y="287"/>
                  </a:lnTo>
                  <a:lnTo>
                    <a:pt x="248" y="284"/>
                  </a:lnTo>
                  <a:lnTo>
                    <a:pt x="249" y="282"/>
                  </a:lnTo>
                  <a:lnTo>
                    <a:pt x="252" y="282"/>
                  </a:lnTo>
                  <a:lnTo>
                    <a:pt x="252" y="281"/>
                  </a:lnTo>
                  <a:lnTo>
                    <a:pt x="249" y="275"/>
                  </a:lnTo>
                  <a:lnTo>
                    <a:pt x="249" y="269"/>
                  </a:lnTo>
                  <a:lnTo>
                    <a:pt x="246" y="266"/>
                  </a:lnTo>
                  <a:lnTo>
                    <a:pt x="242" y="266"/>
                  </a:lnTo>
                  <a:lnTo>
                    <a:pt x="237" y="271"/>
                  </a:lnTo>
                  <a:lnTo>
                    <a:pt x="236" y="271"/>
                  </a:lnTo>
                  <a:lnTo>
                    <a:pt x="234" y="272"/>
                  </a:lnTo>
                  <a:lnTo>
                    <a:pt x="231" y="274"/>
                  </a:lnTo>
                  <a:lnTo>
                    <a:pt x="231" y="275"/>
                  </a:lnTo>
                  <a:lnTo>
                    <a:pt x="231" y="277"/>
                  </a:lnTo>
                  <a:lnTo>
                    <a:pt x="233" y="278"/>
                  </a:lnTo>
                  <a:lnTo>
                    <a:pt x="231" y="281"/>
                  </a:lnTo>
                  <a:lnTo>
                    <a:pt x="231" y="284"/>
                  </a:lnTo>
                  <a:lnTo>
                    <a:pt x="231" y="285"/>
                  </a:lnTo>
                  <a:lnTo>
                    <a:pt x="234" y="293"/>
                  </a:lnTo>
                  <a:lnTo>
                    <a:pt x="236" y="294"/>
                  </a:lnTo>
                  <a:lnTo>
                    <a:pt x="236" y="296"/>
                  </a:lnTo>
                  <a:lnTo>
                    <a:pt x="237" y="297"/>
                  </a:lnTo>
                  <a:lnTo>
                    <a:pt x="237" y="299"/>
                  </a:lnTo>
                  <a:lnTo>
                    <a:pt x="239" y="302"/>
                  </a:lnTo>
                  <a:lnTo>
                    <a:pt x="237" y="305"/>
                  </a:lnTo>
                  <a:lnTo>
                    <a:pt x="234" y="303"/>
                  </a:lnTo>
                  <a:lnTo>
                    <a:pt x="233" y="303"/>
                  </a:lnTo>
                  <a:lnTo>
                    <a:pt x="236" y="306"/>
                  </a:lnTo>
                  <a:lnTo>
                    <a:pt x="234" y="306"/>
                  </a:lnTo>
                  <a:lnTo>
                    <a:pt x="236" y="308"/>
                  </a:lnTo>
                  <a:lnTo>
                    <a:pt x="236" y="309"/>
                  </a:lnTo>
                  <a:lnTo>
                    <a:pt x="240" y="312"/>
                  </a:lnTo>
                  <a:lnTo>
                    <a:pt x="240" y="314"/>
                  </a:lnTo>
                  <a:lnTo>
                    <a:pt x="242" y="315"/>
                  </a:lnTo>
                  <a:lnTo>
                    <a:pt x="242" y="320"/>
                  </a:lnTo>
                  <a:lnTo>
                    <a:pt x="239" y="320"/>
                  </a:lnTo>
                  <a:lnTo>
                    <a:pt x="236" y="321"/>
                  </a:lnTo>
                  <a:lnTo>
                    <a:pt x="234" y="321"/>
                  </a:lnTo>
                  <a:lnTo>
                    <a:pt x="231" y="323"/>
                  </a:lnTo>
                  <a:lnTo>
                    <a:pt x="234" y="324"/>
                  </a:lnTo>
                  <a:lnTo>
                    <a:pt x="231" y="326"/>
                  </a:lnTo>
                  <a:lnTo>
                    <a:pt x="230" y="324"/>
                  </a:lnTo>
                  <a:lnTo>
                    <a:pt x="228" y="324"/>
                  </a:lnTo>
                  <a:lnTo>
                    <a:pt x="219" y="321"/>
                  </a:lnTo>
                  <a:lnTo>
                    <a:pt x="218" y="321"/>
                  </a:lnTo>
                  <a:lnTo>
                    <a:pt x="215" y="320"/>
                  </a:lnTo>
                  <a:lnTo>
                    <a:pt x="214" y="320"/>
                  </a:lnTo>
                  <a:lnTo>
                    <a:pt x="211" y="320"/>
                  </a:lnTo>
                  <a:lnTo>
                    <a:pt x="205" y="320"/>
                  </a:lnTo>
                  <a:lnTo>
                    <a:pt x="202" y="318"/>
                  </a:lnTo>
                  <a:lnTo>
                    <a:pt x="200" y="315"/>
                  </a:lnTo>
                  <a:lnTo>
                    <a:pt x="193" y="317"/>
                  </a:lnTo>
                  <a:lnTo>
                    <a:pt x="191" y="317"/>
                  </a:lnTo>
                  <a:lnTo>
                    <a:pt x="190" y="315"/>
                  </a:lnTo>
                  <a:lnTo>
                    <a:pt x="188" y="308"/>
                  </a:lnTo>
                  <a:lnTo>
                    <a:pt x="187" y="306"/>
                  </a:lnTo>
                  <a:lnTo>
                    <a:pt x="187" y="303"/>
                  </a:lnTo>
                  <a:lnTo>
                    <a:pt x="185" y="302"/>
                  </a:lnTo>
                  <a:lnTo>
                    <a:pt x="179" y="303"/>
                  </a:lnTo>
                  <a:lnTo>
                    <a:pt x="178" y="302"/>
                  </a:lnTo>
                  <a:lnTo>
                    <a:pt x="175" y="303"/>
                  </a:lnTo>
                  <a:lnTo>
                    <a:pt x="172" y="302"/>
                  </a:lnTo>
                  <a:lnTo>
                    <a:pt x="167" y="302"/>
                  </a:lnTo>
                  <a:lnTo>
                    <a:pt x="169" y="296"/>
                  </a:lnTo>
                  <a:lnTo>
                    <a:pt x="167" y="294"/>
                  </a:lnTo>
                  <a:lnTo>
                    <a:pt x="163" y="294"/>
                  </a:lnTo>
                  <a:lnTo>
                    <a:pt x="157" y="294"/>
                  </a:lnTo>
                  <a:lnTo>
                    <a:pt x="156" y="293"/>
                  </a:lnTo>
                  <a:lnTo>
                    <a:pt x="153" y="293"/>
                  </a:lnTo>
                  <a:lnTo>
                    <a:pt x="147" y="288"/>
                  </a:lnTo>
                  <a:lnTo>
                    <a:pt x="147" y="282"/>
                  </a:lnTo>
                  <a:lnTo>
                    <a:pt x="141" y="281"/>
                  </a:lnTo>
                  <a:lnTo>
                    <a:pt x="136" y="274"/>
                  </a:lnTo>
                  <a:lnTo>
                    <a:pt x="133" y="271"/>
                  </a:lnTo>
                  <a:lnTo>
                    <a:pt x="130" y="271"/>
                  </a:lnTo>
                  <a:lnTo>
                    <a:pt x="130" y="269"/>
                  </a:lnTo>
                  <a:lnTo>
                    <a:pt x="126" y="262"/>
                  </a:lnTo>
                  <a:lnTo>
                    <a:pt x="124" y="259"/>
                  </a:lnTo>
                  <a:lnTo>
                    <a:pt x="121" y="257"/>
                  </a:lnTo>
                  <a:lnTo>
                    <a:pt x="118" y="256"/>
                  </a:lnTo>
                  <a:lnTo>
                    <a:pt x="117" y="251"/>
                  </a:lnTo>
                  <a:lnTo>
                    <a:pt x="114" y="247"/>
                  </a:lnTo>
                  <a:lnTo>
                    <a:pt x="107" y="245"/>
                  </a:lnTo>
                  <a:lnTo>
                    <a:pt x="102" y="242"/>
                  </a:lnTo>
                  <a:lnTo>
                    <a:pt x="101" y="242"/>
                  </a:lnTo>
                  <a:lnTo>
                    <a:pt x="95" y="242"/>
                  </a:lnTo>
                  <a:lnTo>
                    <a:pt x="87" y="239"/>
                  </a:lnTo>
                  <a:lnTo>
                    <a:pt x="81" y="238"/>
                  </a:lnTo>
                  <a:lnTo>
                    <a:pt x="75" y="235"/>
                  </a:lnTo>
                  <a:lnTo>
                    <a:pt x="74" y="235"/>
                  </a:lnTo>
                  <a:lnTo>
                    <a:pt x="72" y="236"/>
                  </a:lnTo>
                  <a:lnTo>
                    <a:pt x="71" y="235"/>
                  </a:lnTo>
                  <a:lnTo>
                    <a:pt x="74" y="230"/>
                  </a:lnTo>
                  <a:lnTo>
                    <a:pt x="77" y="227"/>
                  </a:lnTo>
                  <a:lnTo>
                    <a:pt x="81" y="227"/>
                  </a:lnTo>
                  <a:lnTo>
                    <a:pt x="87" y="226"/>
                  </a:lnTo>
                  <a:lnTo>
                    <a:pt x="92" y="214"/>
                  </a:lnTo>
                  <a:lnTo>
                    <a:pt x="92" y="211"/>
                  </a:lnTo>
                  <a:lnTo>
                    <a:pt x="89" y="205"/>
                  </a:lnTo>
                  <a:lnTo>
                    <a:pt x="86" y="202"/>
                  </a:lnTo>
                  <a:lnTo>
                    <a:pt x="84" y="201"/>
                  </a:lnTo>
                  <a:lnTo>
                    <a:pt x="86" y="201"/>
                  </a:lnTo>
                  <a:lnTo>
                    <a:pt x="87" y="199"/>
                  </a:lnTo>
                  <a:lnTo>
                    <a:pt x="87" y="198"/>
                  </a:lnTo>
                  <a:lnTo>
                    <a:pt x="87" y="193"/>
                  </a:lnTo>
                  <a:lnTo>
                    <a:pt x="89" y="192"/>
                  </a:lnTo>
                  <a:lnTo>
                    <a:pt x="90" y="190"/>
                  </a:lnTo>
                  <a:lnTo>
                    <a:pt x="96" y="187"/>
                  </a:lnTo>
                  <a:lnTo>
                    <a:pt x="112" y="184"/>
                  </a:lnTo>
                  <a:lnTo>
                    <a:pt x="118" y="181"/>
                  </a:lnTo>
                  <a:lnTo>
                    <a:pt x="121" y="181"/>
                  </a:lnTo>
                  <a:lnTo>
                    <a:pt x="123" y="183"/>
                  </a:lnTo>
                  <a:lnTo>
                    <a:pt x="127" y="178"/>
                  </a:lnTo>
                  <a:lnTo>
                    <a:pt x="124" y="177"/>
                  </a:lnTo>
                  <a:lnTo>
                    <a:pt x="124" y="175"/>
                  </a:lnTo>
                  <a:lnTo>
                    <a:pt x="126" y="174"/>
                  </a:lnTo>
                  <a:lnTo>
                    <a:pt x="121" y="174"/>
                  </a:lnTo>
                  <a:lnTo>
                    <a:pt x="117" y="175"/>
                  </a:lnTo>
                  <a:lnTo>
                    <a:pt x="114" y="177"/>
                  </a:lnTo>
                  <a:lnTo>
                    <a:pt x="102" y="175"/>
                  </a:lnTo>
                  <a:lnTo>
                    <a:pt x="99" y="175"/>
                  </a:lnTo>
                  <a:lnTo>
                    <a:pt x="96" y="178"/>
                  </a:lnTo>
                  <a:lnTo>
                    <a:pt x="93" y="177"/>
                  </a:lnTo>
                  <a:lnTo>
                    <a:pt x="92" y="177"/>
                  </a:lnTo>
                  <a:lnTo>
                    <a:pt x="89" y="178"/>
                  </a:lnTo>
                  <a:lnTo>
                    <a:pt x="87" y="180"/>
                  </a:lnTo>
                  <a:lnTo>
                    <a:pt x="86" y="183"/>
                  </a:lnTo>
                  <a:lnTo>
                    <a:pt x="83" y="187"/>
                  </a:lnTo>
                  <a:lnTo>
                    <a:pt x="81" y="189"/>
                  </a:lnTo>
                  <a:lnTo>
                    <a:pt x="77" y="190"/>
                  </a:lnTo>
                  <a:lnTo>
                    <a:pt x="75" y="193"/>
                  </a:lnTo>
                  <a:lnTo>
                    <a:pt x="74" y="193"/>
                  </a:lnTo>
                  <a:lnTo>
                    <a:pt x="71" y="195"/>
                  </a:lnTo>
                  <a:lnTo>
                    <a:pt x="69" y="196"/>
                  </a:lnTo>
                  <a:lnTo>
                    <a:pt x="68" y="199"/>
                  </a:lnTo>
                  <a:lnTo>
                    <a:pt x="63" y="201"/>
                  </a:lnTo>
                  <a:lnTo>
                    <a:pt x="59" y="201"/>
                  </a:lnTo>
                  <a:lnTo>
                    <a:pt x="50" y="193"/>
                  </a:lnTo>
                  <a:lnTo>
                    <a:pt x="47" y="190"/>
                  </a:lnTo>
                  <a:lnTo>
                    <a:pt x="43" y="187"/>
                  </a:lnTo>
                  <a:lnTo>
                    <a:pt x="40" y="186"/>
                  </a:lnTo>
                  <a:lnTo>
                    <a:pt x="34" y="186"/>
                  </a:lnTo>
                  <a:lnTo>
                    <a:pt x="32" y="186"/>
                  </a:lnTo>
                  <a:lnTo>
                    <a:pt x="31" y="187"/>
                  </a:lnTo>
                  <a:lnTo>
                    <a:pt x="31" y="189"/>
                  </a:lnTo>
                  <a:lnTo>
                    <a:pt x="32" y="192"/>
                  </a:lnTo>
                  <a:lnTo>
                    <a:pt x="31" y="193"/>
                  </a:lnTo>
                  <a:lnTo>
                    <a:pt x="23" y="192"/>
                  </a:lnTo>
                  <a:lnTo>
                    <a:pt x="22" y="190"/>
                  </a:lnTo>
                  <a:lnTo>
                    <a:pt x="19" y="189"/>
                  </a:lnTo>
                  <a:lnTo>
                    <a:pt x="17" y="189"/>
                  </a:lnTo>
                  <a:lnTo>
                    <a:pt x="16" y="187"/>
                  </a:lnTo>
                  <a:lnTo>
                    <a:pt x="14" y="189"/>
                  </a:lnTo>
                  <a:lnTo>
                    <a:pt x="13" y="186"/>
                  </a:lnTo>
                  <a:lnTo>
                    <a:pt x="11" y="186"/>
                  </a:lnTo>
                  <a:lnTo>
                    <a:pt x="10" y="186"/>
                  </a:lnTo>
                  <a:lnTo>
                    <a:pt x="8" y="186"/>
                  </a:lnTo>
                  <a:lnTo>
                    <a:pt x="7" y="183"/>
                  </a:lnTo>
                  <a:lnTo>
                    <a:pt x="3" y="183"/>
                  </a:lnTo>
                  <a:lnTo>
                    <a:pt x="3" y="181"/>
                  </a:lnTo>
                  <a:lnTo>
                    <a:pt x="3" y="180"/>
                  </a:lnTo>
                  <a:lnTo>
                    <a:pt x="4" y="178"/>
                  </a:lnTo>
                  <a:lnTo>
                    <a:pt x="7" y="178"/>
                  </a:lnTo>
                  <a:lnTo>
                    <a:pt x="10" y="180"/>
                  </a:lnTo>
                  <a:lnTo>
                    <a:pt x="13" y="181"/>
                  </a:lnTo>
                  <a:lnTo>
                    <a:pt x="17" y="183"/>
                  </a:lnTo>
                  <a:lnTo>
                    <a:pt x="16" y="178"/>
                  </a:lnTo>
                  <a:lnTo>
                    <a:pt x="16" y="175"/>
                  </a:lnTo>
                  <a:lnTo>
                    <a:pt x="16" y="174"/>
                  </a:lnTo>
                  <a:lnTo>
                    <a:pt x="11" y="174"/>
                  </a:lnTo>
                  <a:lnTo>
                    <a:pt x="11" y="168"/>
                  </a:lnTo>
                  <a:lnTo>
                    <a:pt x="10" y="162"/>
                  </a:lnTo>
                  <a:lnTo>
                    <a:pt x="8" y="161"/>
                  </a:lnTo>
                  <a:lnTo>
                    <a:pt x="4" y="156"/>
                  </a:lnTo>
                  <a:lnTo>
                    <a:pt x="1" y="156"/>
                  </a:lnTo>
                  <a:lnTo>
                    <a:pt x="0" y="155"/>
                  </a:lnTo>
                  <a:lnTo>
                    <a:pt x="1" y="153"/>
                  </a:lnTo>
                  <a:lnTo>
                    <a:pt x="1" y="152"/>
                  </a:lnTo>
                  <a:lnTo>
                    <a:pt x="4" y="152"/>
                  </a:lnTo>
                  <a:lnTo>
                    <a:pt x="6" y="152"/>
                  </a:lnTo>
                  <a:lnTo>
                    <a:pt x="7" y="149"/>
                  </a:lnTo>
                  <a:lnTo>
                    <a:pt x="11" y="144"/>
                  </a:lnTo>
                  <a:lnTo>
                    <a:pt x="16" y="141"/>
                  </a:lnTo>
                  <a:lnTo>
                    <a:pt x="19" y="140"/>
                  </a:lnTo>
                  <a:lnTo>
                    <a:pt x="23" y="141"/>
                  </a:lnTo>
                  <a:lnTo>
                    <a:pt x="25" y="141"/>
                  </a:lnTo>
                  <a:lnTo>
                    <a:pt x="26" y="141"/>
                  </a:lnTo>
                  <a:lnTo>
                    <a:pt x="28" y="141"/>
                  </a:lnTo>
                  <a:lnTo>
                    <a:pt x="28" y="140"/>
                  </a:lnTo>
                  <a:lnTo>
                    <a:pt x="25" y="138"/>
                  </a:lnTo>
                  <a:lnTo>
                    <a:pt x="22" y="138"/>
                  </a:lnTo>
                  <a:lnTo>
                    <a:pt x="22" y="137"/>
                  </a:lnTo>
                  <a:lnTo>
                    <a:pt x="22" y="135"/>
                  </a:lnTo>
                  <a:lnTo>
                    <a:pt x="23" y="134"/>
                  </a:lnTo>
                  <a:lnTo>
                    <a:pt x="23" y="132"/>
                  </a:lnTo>
                  <a:lnTo>
                    <a:pt x="25" y="131"/>
                  </a:lnTo>
                  <a:lnTo>
                    <a:pt x="23" y="131"/>
                  </a:lnTo>
                  <a:lnTo>
                    <a:pt x="22" y="129"/>
                  </a:lnTo>
                  <a:lnTo>
                    <a:pt x="23" y="125"/>
                  </a:lnTo>
                  <a:lnTo>
                    <a:pt x="26" y="125"/>
                  </a:lnTo>
                  <a:lnTo>
                    <a:pt x="28" y="122"/>
                  </a:lnTo>
                  <a:lnTo>
                    <a:pt x="29" y="121"/>
                  </a:lnTo>
                  <a:lnTo>
                    <a:pt x="31" y="122"/>
                  </a:lnTo>
                  <a:lnTo>
                    <a:pt x="31" y="123"/>
                  </a:lnTo>
                  <a:lnTo>
                    <a:pt x="32" y="125"/>
                  </a:lnTo>
                  <a:lnTo>
                    <a:pt x="34" y="126"/>
                  </a:lnTo>
                  <a:lnTo>
                    <a:pt x="43" y="123"/>
                  </a:lnTo>
                  <a:lnTo>
                    <a:pt x="46" y="126"/>
                  </a:lnTo>
                  <a:lnTo>
                    <a:pt x="50" y="125"/>
                  </a:lnTo>
                  <a:lnTo>
                    <a:pt x="53" y="126"/>
                  </a:lnTo>
                  <a:lnTo>
                    <a:pt x="56" y="125"/>
                  </a:lnTo>
                  <a:lnTo>
                    <a:pt x="55" y="119"/>
                  </a:lnTo>
                  <a:lnTo>
                    <a:pt x="55" y="118"/>
                  </a:lnTo>
                  <a:lnTo>
                    <a:pt x="58" y="116"/>
                  </a:lnTo>
                  <a:lnTo>
                    <a:pt x="59" y="112"/>
                  </a:lnTo>
                  <a:lnTo>
                    <a:pt x="59" y="109"/>
                  </a:lnTo>
                  <a:lnTo>
                    <a:pt x="62" y="110"/>
                  </a:lnTo>
                  <a:lnTo>
                    <a:pt x="65" y="109"/>
                  </a:lnTo>
                  <a:lnTo>
                    <a:pt x="68" y="107"/>
                  </a:lnTo>
                  <a:lnTo>
                    <a:pt x="69" y="109"/>
                  </a:lnTo>
                  <a:lnTo>
                    <a:pt x="66" y="110"/>
                  </a:lnTo>
                  <a:lnTo>
                    <a:pt x="69" y="113"/>
                  </a:lnTo>
                  <a:lnTo>
                    <a:pt x="72" y="113"/>
                  </a:lnTo>
                  <a:lnTo>
                    <a:pt x="78" y="109"/>
                  </a:lnTo>
                  <a:lnTo>
                    <a:pt x="84" y="107"/>
                  </a:lnTo>
                  <a:lnTo>
                    <a:pt x="84" y="110"/>
                  </a:lnTo>
                  <a:lnTo>
                    <a:pt x="86" y="112"/>
                  </a:lnTo>
                  <a:lnTo>
                    <a:pt x="84" y="113"/>
                  </a:lnTo>
                  <a:lnTo>
                    <a:pt x="84" y="115"/>
                  </a:lnTo>
                  <a:lnTo>
                    <a:pt x="87" y="115"/>
                  </a:lnTo>
                  <a:lnTo>
                    <a:pt x="90" y="116"/>
                  </a:lnTo>
                  <a:lnTo>
                    <a:pt x="93" y="113"/>
                  </a:lnTo>
                  <a:lnTo>
                    <a:pt x="93" y="104"/>
                  </a:lnTo>
                  <a:lnTo>
                    <a:pt x="98" y="104"/>
                  </a:lnTo>
                  <a:lnTo>
                    <a:pt x="98" y="101"/>
                  </a:lnTo>
                  <a:lnTo>
                    <a:pt x="101" y="103"/>
                  </a:lnTo>
                  <a:lnTo>
                    <a:pt x="105" y="101"/>
                  </a:lnTo>
                  <a:lnTo>
                    <a:pt x="105" y="97"/>
                  </a:lnTo>
                  <a:lnTo>
                    <a:pt x="107" y="86"/>
                  </a:lnTo>
                  <a:lnTo>
                    <a:pt x="104" y="85"/>
                  </a:lnTo>
                  <a:lnTo>
                    <a:pt x="105" y="83"/>
                  </a:lnTo>
                  <a:lnTo>
                    <a:pt x="105" y="82"/>
                  </a:lnTo>
                  <a:lnTo>
                    <a:pt x="105" y="80"/>
                  </a:lnTo>
                  <a:lnTo>
                    <a:pt x="108" y="77"/>
                  </a:lnTo>
                  <a:lnTo>
                    <a:pt x="108" y="76"/>
                  </a:lnTo>
                  <a:lnTo>
                    <a:pt x="108" y="71"/>
                  </a:lnTo>
                  <a:lnTo>
                    <a:pt x="110" y="70"/>
                  </a:lnTo>
                  <a:lnTo>
                    <a:pt x="110" y="69"/>
                  </a:lnTo>
                  <a:lnTo>
                    <a:pt x="105" y="69"/>
                  </a:lnTo>
                  <a:lnTo>
                    <a:pt x="107" y="66"/>
                  </a:lnTo>
                  <a:lnTo>
                    <a:pt x="110" y="63"/>
                  </a:lnTo>
                  <a:lnTo>
                    <a:pt x="115" y="60"/>
                  </a:lnTo>
                  <a:lnTo>
                    <a:pt x="117" y="57"/>
                  </a:lnTo>
                  <a:lnTo>
                    <a:pt x="121" y="54"/>
                  </a:lnTo>
                  <a:lnTo>
                    <a:pt x="123" y="54"/>
                  </a:lnTo>
                  <a:lnTo>
                    <a:pt x="124" y="55"/>
                  </a:lnTo>
                  <a:lnTo>
                    <a:pt x="124" y="54"/>
                  </a:lnTo>
                  <a:lnTo>
                    <a:pt x="127" y="54"/>
                  </a:lnTo>
                  <a:lnTo>
                    <a:pt x="132" y="52"/>
                  </a:lnTo>
                  <a:lnTo>
                    <a:pt x="138" y="55"/>
                  </a:lnTo>
                  <a:lnTo>
                    <a:pt x="139" y="55"/>
                  </a:lnTo>
                  <a:lnTo>
                    <a:pt x="142" y="51"/>
                  </a:lnTo>
                  <a:lnTo>
                    <a:pt x="153" y="48"/>
                  </a:lnTo>
                  <a:lnTo>
                    <a:pt x="148" y="49"/>
                  </a:lnTo>
                  <a:lnTo>
                    <a:pt x="150" y="51"/>
                  </a:lnTo>
                  <a:lnTo>
                    <a:pt x="154" y="49"/>
                  </a:lnTo>
                  <a:lnTo>
                    <a:pt x="151" y="51"/>
                  </a:lnTo>
                  <a:lnTo>
                    <a:pt x="154" y="49"/>
                  </a:lnTo>
                  <a:lnTo>
                    <a:pt x="160" y="43"/>
                  </a:lnTo>
                  <a:lnTo>
                    <a:pt x="166" y="43"/>
                  </a:lnTo>
                  <a:lnTo>
                    <a:pt x="167" y="43"/>
                  </a:lnTo>
                  <a:lnTo>
                    <a:pt x="181" y="48"/>
                  </a:lnTo>
                  <a:lnTo>
                    <a:pt x="185" y="45"/>
                  </a:lnTo>
                  <a:lnTo>
                    <a:pt x="188" y="46"/>
                  </a:lnTo>
                  <a:lnTo>
                    <a:pt x="190" y="45"/>
                  </a:lnTo>
                  <a:lnTo>
                    <a:pt x="193" y="46"/>
                  </a:lnTo>
                  <a:lnTo>
                    <a:pt x="194" y="46"/>
                  </a:lnTo>
                  <a:lnTo>
                    <a:pt x="194" y="42"/>
                  </a:lnTo>
                  <a:lnTo>
                    <a:pt x="202" y="42"/>
                  </a:lnTo>
                  <a:lnTo>
                    <a:pt x="208" y="42"/>
                  </a:lnTo>
                  <a:lnTo>
                    <a:pt x="208" y="40"/>
                  </a:lnTo>
                  <a:lnTo>
                    <a:pt x="209" y="39"/>
                  </a:lnTo>
                  <a:lnTo>
                    <a:pt x="211" y="39"/>
                  </a:lnTo>
                  <a:lnTo>
                    <a:pt x="211" y="36"/>
                  </a:lnTo>
                  <a:lnTo>
                    <a:pt x="212" y="33"/>
                  </a:lnTo>
                  <a:lnTo>
                    <a:pt x="214" y="33"/>
                  </a:lnTo>
                  <a:lnTo>
                    <a:pt x="215" y="25"/>
                  </a:lnTo>
                  <a:lnTo>
                    <a:pt x="218" y="25"/>
                  </a:lnTo>
                  <a:lnTo>
                    <a:pt x="219" y="25"/>
                  </a:lnTo>
                  <a:lnTo>
                    <a:pt x="221" y="24"/>
                  </a:lnTo>
                  <a:lnTo>
                    <a:pt x="221" y="21"/>
                  </a:lnTo>
                  <a:lnTo>
                    <a:pt x="222" y="19"/>
                  </a:lnTo>
                  <a:lnTo>
                    <a:pt x="225" y="19"/>
                  </a:lnTo>
                  <a:lnTo>
                    <a:pt x="228" y="19"/>
                  </a:lnTo>
                  <a:lnTo>
                    <a:pt x="230" y="16"/>
                  </a:lnTo>
                  <a:lnTo>
                    <a:pt x="236" y="18"/>
                  </a:lnTo>
                  <a:lnTo>
                    <a:pt x="237" y="15"/>
                  </a:lnTo>
                  <a:lnTo>
                    <a:pt x="240" y="12"/>
                  </a:lnTo>
                  <a:lnTo>
                    <a:pt x="245" y="14"/>
                  </a:lnTo>
                  <a:lnTo>
                    <a:pt x="249" y="11"/>
                  </a:lnTo>
                  <a:lnTo>
                    <a:pt x="248" y="5"/>
                  </a:lnTo>
                  <a:lnTo>
                    <a:pt x="246" y="2"/>
                  </a:lnTo>
                  <a:lnTo>
                    <a:pt x="248" y="0"/>
                  </a:lnTo>
                  <a:lnTo>
                    <a:pt x="251" y="2"/>
                  </a:lnTo>
                  <a:lnTo>
                    <a:pt x="252" y="0"/>
                  </a:lnTo>
                  <a:lnTo>
                    <a:pt x="258" y="2"/>
                  </a:lnTo>
                  <a:lnTo>
                    <a:pt x="260" y="0"/>
                  </a:lnTo>
                  <a:lnTo>
                    <a:pt x="263" y="3"/>
                  </a:lnTo>
                  <a:lnTo>
                    <a:pt x="264" y="2"/>
                  </a:lnTo>
                  <a:lnTo>
                    <a:pt x="266" y="3"/>
                  </a:lnTo>
                  <a:lnTo>
                    <a:pt x="267" y="2"/>
                  </a:lnTo>
                  <a:lnTo>
                    <a:pt x="270" y="3"/>
                  </a:lnTo>
                  <a:lnTo>
                    <a:pt x="271" y="5"/>
                  </a:lnTo>
                  <a:close/>
                </a:path>
              </a:pathLst>
            </a:custGeom>
            <a:solidFill>
              <a:schemeClr val="bg1"/>
            </a:solidFill>
            <a:ln w="1588">
              <a:solidFill>
                <a:srgbClr val="000000"/>
              </a:solidFill>
              <a:prstDash val="solid"/>
              <a:round/>
              <a:headEnd/>
              <a:tailEnd/>
            </a:ln>
          </p:spPr>
          <p:txBody>
            <a:bodyPr/>
            <a:lstStyle/>
            <a:p>
              <a:endParaRPr lang="fr-FR"/>
            </a:p>
          </p:txBody>
        </p:sp>
        <p:sp>
          <p:nvSpPr>
            <p:cNvPr id="880679" name="Freeform 39"/>
            <p:cNvSpPr>
              <a:spLocks/>
            </p:cNvSpPr>
            <p:nvPr/>
          </p:nvSpPr>
          <p:spPr bwMode="auto">
            <a:xfrm>
              <a:off x="2677" y="1717"/>
              <a:ext cx="279" cy="279"/>
            </a:xfrm>
            <a:custGeom>
              <a:avLst/>
              <a:gdLst/>
              <a:ahLst/>
              <a:cxnLst>
                <a:cxn ang="0">
                  <a:pos x="282" y="60"/>
                </a:cxn>
                <a:cxn ang="0">
                  <a:pos x="288" y="96"/>
                </a:cxn>
                <a:cxn ang="0">
                  <a:pos x="285" y="127"/>
                </a:cxn>
                <a:cxn ang="0">
                  <a:pos x="294" y="152"/>
                </a:cxn>
                <a:cxn ang="0">
                  <a:pos x="294" y="180"/>
                </a:cxn>
                <a:cxn ang="0">
                  <a:pos x="248" y="206"/>
                </a:cxn>
                <a:cxn ang="0">
                  <a:pos x="262" y="237"/>
                </a:cxn>
                <a:cxn ang="0">
                  <a:pos x="305" y="256"/>
                </a:cxn>
                <a:cxn ang="0">
                  <a:pos x="322" y="272"/>
                </a:cxn>
                <a:cxn ang="0">
                  <a:pos x="296" y="298"/>
                </a:cxn>
                <a:cxn ang="0">
                  <a:pos x="282" y="324"/>
                </a:cxn>
                <a:cxn ang="0">
                  <a:pos x="256" y="310"/>
                </a:cxn>
                <a:cxn ang="0">
                  <a:pos x="242" y="305"/>
                </a:cxn>
                <a:cxn ang="0">
                  <a:pos x="218" y="314"/>
                </a:cxn>
                <a:cxn ang="0">
                  <a:pos x="201" y="289"/>
                </a:cxn>
                <a:cxn ang="0">
                  <a:pos x="186" y="293"/>
                </a:cxn>
                <a:cxn ang="0">
                  <a:pos x="168" y="287"/>
                </a:cxn>
                <a:cxn ang="0">
                  <a:pos x="156" y="269"/>
                </a:cxn>
                <a:cxn ang="0">
                  <a:pos x="159" y="266"/>
                </a:cxn>
                <a:cxn ang="0">
                  <a:pos x="156" y="292"/>
                </a:cxn>
                <a:cxn ang="0">
                  <a:pos x="144" y="299"/>
                </a:cxn>
                <a:cxn ang="0">
                  <a:pos x="129" y="314"/>
                </a:cxn>
                <a:cxn ang="0">
                  <a:pos x="106" y="302"/>
                </a:cxn>
                <a:cxn ang="0">
                  <a:pos x="59" y="240"/>
                </a:cxn>
                <a:cxn ang="0">
                  <a:pos x="33" y="237"/>
                </a:cxn>
                <a:cxn ang="0">
                  <a:pos x="25" y="222"/>
                </a:cxn>
                <a:cxn ang="0">
                  <a:pos x="57" y="217"/>
                </a:cxn>
                <a:cxn ang="0">
                  <a:pos x="97" y="207"/>
                </a:cxn>
                <a:cxn ang="0">
                  <a:pos x="120" y="195"/>
                </a:cxn>
                <a:cxn ang="0">
                  <a:pos x="92" y="171"/>
                </a:cxn>
                <a:cxn ang="0">
                  <a:pos x="65" y="176"/>
                </a:cxn>
                <a:cxn ang="0">
                  <a:pos x="52" y="165"/>
                </a:cxn>
                <a:cxn ang="0">
                  <a:pos x="40" y="158"/>
                </a:cxn>
                <a:cxn ang="0">
                  <a:pos x="51" y="149"/>
                </a:cxn>
                <a:cxn ang="0">
                  <a:pos x="58" y="134"/>
                </a:cxn>
                <a:cxn ang="0">
                  <a:pos x="67" y="149"/>
                </a:cxn>
                <a:cxn ang="0">
                  <a:pos x="110" y="146"/>
                </a:cxn>
                <a:cxn ang="0">
                  <a:pos x="137" y="146"/>
                </a:cxn>
                <a:cxn ang="0">
                  <a:pos x="123" y="134"/>
                </a:cxn>
                <a:cxn ang="0">
                  <a:pos x="110" y="133"/>
                </a:cxn>
                <a:cxn ang="0">
                  <a:pos x="107" y="128"/>
                </a:cxn>
                <a:cxn ang="0">
                  <a:pos x="88" y="134"/>
                </a:cxn>
                <a:cxn ang="0">
                  <a:pos x="107" y="106"/>
                </a:cxn>
                <a:cxn ang="0">
                  <a:pos x="94" y="105"/>
                </a:cxn>
                <a:cxn ang="0">
                  <a:pos x="55" y="124"/>
                </a:cxn>
                <a:cxn ang="0">
                  <a:pos x="21" y="131"/>
                </a:cxn>
                <a:cxn ang="0">
                  <a:pos x="6" y="122"/>
                </a:cxn>
                <a:cxn ang="0">
                  <a:pos x="2" y="103"/>
                </a:cxn>
                <a:cxn ang="0">
                  <a:pos x="5" y="81"/>
                </a:cxn>
                <a:cxn ang="0">
                  <a:pos x="19" y="58"/>
                </a:cxn>
                <a:cxn ang="0">
                  <a:pos x="39" y="50"/>
                </a:cxn>
                <a:cxn ang="0">
                  <a:pos x="43" y="47"/>
                </a:cxn>
                <a:cxn ang="0">
                  <a:pos x="55" y="41"/>
                </a:cxn>
                <a:cxn ang="0">
                  <a:pos x="70" y="35"/>
                </a:cxn>
                <a:cxn ang="0">
                  <a:pos x="97" y="21"/>
                </a:cxn>
                <a:cxn ang="0">
                  <a:pos x="110" y="30"/>
                </a:cxn>
                <a:cxn ang="0">
                  <a:pos x="134" y="20"/>
                </a:cxn>
                <a:cxn ang="0">
                  <a:pos x="171" y="15"/>
                </a:cxn>
                <a:cxn ang="0">
                  <a:pos x="189" y="2"/>
                </a:cxn>
                <a:cxn ang="0">
                  <a:pos x="201" y="20"/>
                </a:cxn>
                <a:cxn ang="0">
                  <a:pos x="215" y="26"/>
                </a:cxn>
                <a:cxn ang="0">
                  <a:pos x="224" y="3"/>
                </a:cxn>
                <a:cxn ang="0">
                  <a:pos x="263" y="11"/>
                </a:cxn>
              </a:cxnLst>
              <a:rect l="0" t="0" r="r" b="b"/>
              <a:pathLst>
                <a:path w="327" h="326">
                  <a:moveTo>
                    <a:pt x="263" y="21"/>
                  </a:moveTo>
                  <a:lnTo>
                    <a:pt x="263" y="23"/>
                  </a:lnTo>
                  <a:lnTo>
                    <a:pt x="265" y="36"/>
                  </a:lnTo>
                  <a:lnTo>
                    <a:pt x="265" y="38"/>
                  </a:lnTo>
                  <a:lnTo>
                    <a:pt x="266" y="38"/>
                  </a:lnTo>
                  <a:lnTo>
                    <a:pt x="266" y="39"/>
                  </a:lnTo>
                  <a:lnTo>
                    <a:pt x="269" y="39"/>
                  </a:lnTo>
                  <a:lnTo>
                    <a:pt x="267" y="44"/>
                  </a:lnTo>
                  <a:lnTo>
                    <a:pt x="269" y="45"/>
                  </a:lnTo>
                  <a:lnTo>
                    <a:pt x="270" y="47"/>
                  </a:lnTo>
                  <a:lnTo>
                    <a:pt x="270" y="48"/>
                  </a:lnTo>
                  <a:lnTo>
                    <a:pt x="273" y="48"/>
                  </a:lnTo>
                  <a:lnTo>
                    <a:pt x="279" y="50"/>
                  </a:lnTo>
                  <a:lnTo>
                    <a:pt x="279" y="55"/>
                  </a:lnTo>
                  <a:lnTo>
                    <a:pt x="278" y="57"/>
                  </a:lnTo>
                  <a:lnTo>
                    <a:pt x="278" y="58"/>
                  </a:lnTo>
                  <a:lnTo>
                    <a:pt x="281" y="58"/>
                  </a:lnTo>
                  <a:lnTo>
                    <a:pt x="282" y="60"/>
                  </a:lnTo>
                  <a:lnTo>
                    <a:pt x="284" y="60"/>
                  </a:lnTo>
                  <a:lnTo>
                    <a:pt x="288" y="61"/>
                  </a:lnTo>
                  <a:lnTo>
                    <a:pt x="288" y="63"/>
                  </a:lnTo>
                  <a:lnTo>
                    <a:pt x="291" y="64"/>
                  </a:lnTo>
                  <a:lnTo>
                    <a:pt x="288" y="67"/>
                  </a:lnTo>
                  <a:lnTo>
                    <a:pt x="281" y="75"/>
                  </a:lnTo>
                  <a:lnTo>
                    <a:pt x="276" y="79"/>
                  </a:lnTo>
                  <a:lnTo>
                    <a:pt x="278" y="82"/>
                  </a:lnTo>
                  <a:lnTo>
                    <a:pt x="275" y="84"/>
                  </a:lnTo>
                  <a:lnTo>
                    <a:pt x="278" y="85"/>
                  </a:lnTo>
                  <a:lnTo>
                    <a:pt x="278" y="87"/>
                  </a:lnTo>
                  <a:lnTo>
                    <a:pt x="279" y="87"/>
                  </a:lnTo>
                  <a:lnTo>
                    <a:pt x="279" y="88"/>
                  </a:lnTo>
                  <a:lnTo>
                    <a:pt x="281" y="88"/>
                  </a:lnTo>
                  <a:lnTo>
                    <a:pt x="284" y="93"/>
                  </a:lnTo>
                  <a:lnTo>
                    <a:pt x="287" y="93"/>
                  </a:lnTo>
                  <a:lnTo>
                    <a:pt x="288" y="94"/>
                  </a:lnTo>
                  <a:lnTo>
                    <a:pt x="288" y="96"/>
                  </a:lnTo>
                  <a:lnTo>
                    <a:pt x="279" y="100"/>
                  </a:lnTo>
                  <a:lnTo>
                    <a:pt x="278" y="103"/>
                  </a:lnTo>
                  <a:lnTo>
                    <a:pt x="278" y="109"/>
                  </a:lnTo>
                  <a:lnTo>
                    <a:pt x="276" y="110"/>
                  </a:lnTo>
                  <a:lnTo>
                    <a:pt x="276" y="112"/>
                  </a:lnTo>
                  <a:lnTo>
                    <a:pt x="275" y="115"/>
                  </a:lnTo>
                  <a:lnTo>
                    <a:pt x="278" y="115"/>
                  </a:lnTo>
                  <a:lnTo>
                    <a:pt x="279" y="116"/>
                  </a:lnTo>
                  <a:lnTo>
                    <a:pt x="284" y="118"/>
                  </a:lnTo>
                  <a:lnTo>
                    <a:pt x="285" y="118"/>
                  </a:lnTo>
                  <a:lnTo>
                    <a:pt x="287" y="118"/>
                  </a:lnTo>
                  <a:lnTo>
                    <a:pt x="287" y="119"/>
                  </a:lnTo>
                  <a:lnTo>
                    <a:pt x="288" y="121"/>
                  </a:lnTo>
                  <a:lnTo>
                    <a:pt x="287" y="122"/>
                  </a:lnTo>
                  <a:lnTo>
                    <a:pt x="288" y="125"/>
                  </a:lnTo>
                  <a:lnTo>
                    <a:pt x="287" y="125"/>
                  </a:lnTo>
                  <a:lnTo>
                    <a:pt x="287" y="127"/>
                  </a:lnTo>
                  <a:lnTo>
                    <a:pt x="285" y="127"/>
                  </a:lnTo>
                  <a:lnTo>
                    <a:pt x="285" y="128"/>
                  </a:lnTo>
                  <a:lnTo>
                    <a:pt x="287" y="130"/>
                  </a:lnTo>
                  <a:lnTo>
                    <a:pt x="287" y="131"/>
                  </a:lnTo>
                  <a:lnTo>
                    <a:pt x="288" y="137"/>
                  </a:lnTo>
                  <a:lnTo>
                    <a:pt x="288" y="139"/>
                  </a:lnTo>
                  <a:lnTo>
                    <a:pt x="290" y="140"/>
                  </a:lnTo>
                  <a:lnTo>
                    <a:pt x="294" y="136"/>
                  </a:lnTo>
                  <a:lnTo>
                    <a:pt x="296" y="139"/>
                  </a:lnTo>
                  <a:lnTo>
                    <a:pt x="294" y="139"/>
                  </a:lnTo>
                  <a:lnTo>
                    <a:pt x="291" y="145"/>
                  </a:lnTo>
                  <a:lnTo>
                    <a:pt x="288" y="143"/>
                  </a:lnTo>
                  <a:lnTo>
                    <a:pt x="290" y="148"/>
                  </a:lnTo>
                  <a:lnTo>
                    <a:pt x="291" y="149"/>
                  </a:lnTo>
                  <a:lnTo>
                    <a:pt x="294" y="148"/>
                  </a:lnTo>
                  <a:lnTo>
                    <a:pt x="296" y="151"/>
                  </a:lnTo>
                  <a:lnTo>
                    <a:pt x="296" y="149"/>
                  </a:lnTo>
                  <a:lnTo>
                    <a:pt x="296" y="152"/>
                  </a:lnTo>
                  <a:lnTo>
                    <a:pt x="294" y="152"/>
                  </a:lnTo>
                  <a:lnTo>
                    <a:pt x="294" y="155"/>
                  </a:lnTo>
                  <a:lnTo>
                    <a:pt x="294" y="157"/>
                  </a:lnTo>
                  <a:lnTo>
                    <a:pt x="294" y="158"/>
                  </a:lnTo>
                  <a:lnTo>
                    <a:pt x="294" y="159"/>
                  </a:lnTo>
                  <a:lnTo>
                    <a:pt x="294" y="161"/>
                  </a:lnTo>
                  <a:lnTo>
                    <a:pt x="293" y="159"/>
                  </a:lnTo>
                  <a:lnTo>
                    <a:pt x="291" y="161"/>
                  </a:lnTo>
                  <a:lnTo>
                    <a:pt x="290" y="162"/>
                  </a:lnTo>
                  <a:lnTo>
                    <a:pt x="288" y="164"/>
                  </a:lnTo>
                  <a:lnTo>
                    <a:pt x="287" y="168"/>
                  </a:lnTo>
                  <a:lnTo>
                    <a:pt x="288" y="168"/>
                  </a:lnTo>
                  <a:lnTo>
                    <a:pt x="288" y="170"/>
                  </a:lnTo>
                  <a:lnTo>
                    <a:pt x="290" y="170"/>
                  </a:lnTo>
                  <a:lnTo>
                    <a:pt x="288" y="171"/>
                  </a:lnTo>
                  <a:lnTo>
                    <a:pt x="291" y="176"/>
                  </a:lnTo>
                  <a:lnTo>
                    <a:pt x="296" y="176"/>
                  </a:lnTo>
                  <a:lnTo>
                    <a:pt x="296" y="179"/>
                  </a:lnTo>
                  <a:lnTo>
                    <a:pt x="294" y="180"/>
                  </a:lnTo>
                  <a:lnTo>
                    <a:pt x="290" y="180"/>
                  </a:lnTo>
                  <a:lnTo>
                    <a:pt x="285" y="182"/>
                  </a:lnTo>
                  <a:lnTo>
                    <a:pt x="279" y="185"/>
                  </a:lnTo>
                  <a:lnTo>
                    <a:pt x="275" y="186"/>
                  </a:lnTo>
                  <a:lnTo>
                    <a:pt x="270" y="188"/>
                  </a:lnTo>
                  <a:lnTo>
                    <a:pt x="262" y="194"/>
                  </a:lnTo>
                  <a:lnTo>
                    <a:pt x="256" y="194"/>
                  </a:lnTo>
                  <a:lnTo>
                    <a:pt x="254" y="195"/>
                  </a:lnTo>
                  <a:lnTo>
                    <a:pt x="251" y="197"/>
                  </a:lnTo>
                  <a:lnTo>
                    <a:pt x="251" y="198"/>
                  </a:lnTo>
                  <a:lnTo>
                    <a:pt x="253" y="198"/>
                  </a:lnTo>
                  <a:lnTo>
                    <a:pt x="253" y="200"/>
                  </a:lnTo>
                  <a:lnTo>
                    <a:pt x="250" y="201"/>
                  </a:lnTo>
                  <a:lnTo>
                    <a:pt x="250" y="203"/>
                  </a:lnTo>
                  <a:lnTo>
                    <a:pt x="248" y="204"/>
                  </a:lnTo>
                  <a:lnTo>
                    <a:pt x="250" y="204"/>
                  </a:lnTo>
                  <a:lnTo>
                    <a:pt x="250" y="206"/>
                  </a:lnTo>
                  <a:lnTo>
                    <a:pt x="248" y="206"/>
                  </a:lnTo>
                  <a:lnTo>
                    <a:pt x="247" y="207"/>
                  </a:lnTo>
                  <a:lnTo>
                    <a:pt x="248" y="210"/>
                  </a:lnTo>
                  <a:lnTo>
                    <a:pt x="247" y="211"/>
                  </a:lnTo>
                  <a:lnTo>
                    <a:pt x="248" y="213"/>
                  </a:lnTo>
                  <a:lnTo>
                    <a:pt x="253" y="211"/>
                  </a:lnTo>
                  <a:lnTo>
                    <a:pt x="254" y="214"/>
                  </a:lnTo>
                  <a:lnTo>
                    <a:pt x="253" y="216"/>
                  </a:lnTo>
                  <a:lnTo>
                    <a:pt x="254" y="222"/>
                  </a:lnTo>
                  <a:lnTo>
                    <a:pt x="253" y="222"/>
                  </a:lnTo>
                  <a:lnTo>
                    <a:pt x="253" y="223"/>
                  </a:lnTo>
                  <a:lnTo>
                    <a:pt x="254" y="223"/>
                  </a:lnTo>
                  <a:lnTo>
                    <a:pt x="254" y="225"/>
                  </a:lnTo>
                  <a:lnTo>
                    <a:pt x="260" y="225"/>
                  </a:lnTo>
                  <a:lnTo>
                    <a:pt x="259" y="229"/>
                  </a:lnTo>
                  <a:lnTo>
                    <a:pt x="262" y="231"/>
                  </a:lnTo>
                  <a:lnTo>
                    <a:pt x="260" y="231"/>
                  </a:lnTo>
                  <a:lnTo>
                    <a:pt x="263" y="235"/>
                  </a:lnTo>
                  <a:lnTo>
                    <a:pt x="262" y="237"/>
                  </a:lnTo>
                  <a:lnTo>
                    <a:pt x="262" y="238"/>
                  </a:lnTo>
                  <a:lnTo>
                    <a:pt x="265" y="241"/>
                  </a:lnTo>
                  <a:lnTo>
                    <a:pt x="267" y="250"/>
                  </a:lnTo>
                  <a:lnTo>
                    <a:pt x="269" y="250"/>
                  </a:lnTo>
                  <a:lnTo>
                    <a:pt x="270" y="250"/>
                  </a:lnTo>
                  <a:lnTo>
                    <a:pt x="273" y="250"/>
                  </a:lnTo>
                  <a:lnTo>
                    <a:pt x="275" y="250"/>
                  </a:lnTo>
                  <a:lnTo>
                    <a:pt x="275" y="249"/>
                  </a:lnTo>
                  <a:lnTo>
                    <a:pt x="278" y="247"/>
                  </a:lnTo>
                  <a:lnTo>
                    <a:pt x="281" y="250"/>
                  </a:lnTo>
                  <a:lnTo>
                    <a:pt x="282" y="249"/>
                  </a:lnTo>
                  <a:lnTo>
                    <a:pt x="284" y="249"/>
                  </a:lnTo>
                  <a:lnTo>
                    <a:pt x="287" y="247"/>
                  </a:lnTo>
                  <a:lnTo>
                    <a:pt x="290" y="250"/>
                  </a:lnTo>
                  <a:lnTo>
                    <a:pt x="291" y="249"/>
                  </a:lnTo>
                  <a:lnTo>
                    <a:pt x="297" y="253"/>
                  </a:lnTo>
                  <a:lnTo>
                    <a:pt x="302" y="253"/>
                  </a:lnTo>
                  <a:lnTo>
                    <a:pt x="305" y="256"/>
                  </a:lnTo>
                  <a:lnTo>
                    <a:pt x="305" y="262"/>
                  </a:lnTo>
                  <a:lnTo>
                    <a:pt x="308" y="262"/>
                  </a:lnTo>
                  <a:lnTo>
                    <a:pt x="309" y="259"/>
                  </a:lnTo>
                  <a:lnTo>
                    <a:pt x="312" y="259"/>
                  </a:lnTo>
                  <a:lnTo>
                    <a:pt x="315" y="256"/>
                  </a:lnTo>
                  <a:lnTo>
                    <a:pt x="318" y="256"/>
                  </a:lnTo>
                  <a:lnTo>
                    <a:pt x="319" y="253"/>
                  </a:lnTo>
                  <a:lnTo>
                    <a:pt x="321" y="255"/>
                  </a:lnTo>
                  <a:lnTo>
                    <a:pt x="322" y="258"/>
                  </a:lnTo>
                  <a:lnTo>
                    <a:pt x="324" y="258"/>
                  </a:lnTo>
                  <a:lnTo>
                    <a:pt x="325" y="261"/>
                  </a:lnTo>
                  <a:lnTo>
                    <a:pt x="324" y="263"/>
                  </a:lnTo>
                  <a:lnTo>
                    <a:pt x="324" y="266"/>
                  </a:lnTo>
                  <a:lnTo>
                    <a:pt x="327" y="268"/>
                  </a:lnTo>
                  <a:lnTo>
                    <a:pt x="327" y="271"/>
                  </a:lnTo>
                  <a:lnTo>
                    <a:pt x="325" y="272"/>
                  </a:lnTo>
                  <a:lnTo>
                    <a:pt x="324" y="272"/>
                  </a:lnTo>
                  <a:lnTo>
                    <a:pt x="322" y="272"/>
                  </a:lnTo>
                  <a:lnTo>
                    <a:pt x="322" y="275"/>
                  </a:lnTo>
                  <a:lnTo>
                    <a:pt x="319" y="277"/>
                  </a:lnTo>
                  <a:lnTo>
                    <a:pt x="321" y="278"/>
                  </a:lnTo>
                  <a:lnTo>
                    <a:pt x="322" y="278"/>
                  </a:lnTo>
                  <a:lnTo>
                    <a:pt x="322" y="287"/>
                  </a:lnTo>
                  <a:lnTo>
                    <a:pt x="322" y="289"/>
                  </a:lnTo>
                  <a:lnTo>
                    <a:pt x="324" y="290"/>
                  </a:lnTo>
                  <a:lnTo>
                    <a:pt x="321" y="292"/>
                  </a:lnTo>
                  <a:lnTo>
                    <a:pt x="319" y="289"/>
                  </a:lnTo>
                  <a:lnTo>
                    <a:pt x="315" y="289"/>
                  </a:lnTo>
                  <a:lnTo>
                    <a:pt x="312" y="292"/>
                  </a:lnTo>
                  <a:lnTo>
                    <a:pt x="312" y="293"/>
                  </a:lnTo>
                  <a:lnTo>
                    <a:pt x="312" y="296"/>
                  </a:lnTo>
                  <a:lnTo>
                    <a:pt x="309" y="299"/>
                  </a:lnTo>
                  <a:lnTo>
                    <a:pt x="306" y="299"/>
                  </a:lnTo>
                  <a:lnTo>
                    <a:pt x="303" y="302"/>
                  </a:lnTo>
                  <a:lnTo>
                    <a:pt x="300" y="304"/>
                  </a:lnTo>
                  <a:lnTo>
                    <a:pt x="296" y="298"/>
                  </a:lnTo>
                  <a:lnTo>
                    <a:pt x="293" y="298"/>
                  </a:lnTo>
                  <a:lnTo>
                    <a:pt x="291" y="301"/>
                  </a:lnTo>
                  <a:lnTo>
                    <a:pt x="291" y="302"/>
                  </a:lnTo>
                  <a:lnTo>
                    <a:pt x="293" y="304"/>
                  </a:lnTo>
                  <a:lnTo>
                    <a:pt x="291" y="305"/>
                  </a:lnTo>
                  <a:lnTo>
                    <a:pt x="296" y="310"/>
                  </a:lnTo>
                  <a:lnTo>
                    <a:pt x="296" y="311"/>
                  </a:lnTo>
                  <a:lnTo>
                    <a:pt x="294" y="311"/>
                  </a:lnTo>
                  <a:lnTo>
                    <a:pt x="294" y="314"/>
                  </a:lnTo>
                  <a:lnTo>
                    <a:pt x="293" y="315"/>
                  </a:lnTo>
                  <a:lnTo>
                    <a:pt x="293" y="317"/>
                  </a:lnTo>
                  <a:lnTo>
                    <a:pt x="293" y="320"/>
                  </a:lnTo>
                  <a:lnTo>
                    <a:pt x="293" y="323"/>
                  </a:lnTo>
                  <a:lnTo>
                    <a:pt x="291" y="326"/>
                  </a:lnTo>
                  <a:lnTo>
                    <a:pt x="288" y="326"/>
                  </a:lnTo>
                  <a:lnTo>
                    <a:pt x="287" y="324"/>
                  </a:lnTo>
                  <a:lnTo>
                    <a:pt x="285" y="323"/>
                  </a:lnTo>
                  <a:lnTo>
                    <a:pt x="282" y="324"/>
                  </a:lnTo>
                  <a:lnTo>
                    <a:pt x="281" y="324"/>
                  </a:lnTo>
                  <a:lnTo>
                    <a:pt x="278" y="323"/>
                  </a:lnTo>
                  <a:lnTo>
                    <a:pt x="275" y="323"/>
                  </a:lnTo>
                  <a:lnTo>
                    <a:pt x="272" y="323"/>
                  </a:lnTo>
                  <a:lnTo>
                    <a:pt x="269" y="323"/>
                  </a:lnTo>
                  <a:lnTo>
                    <a:pt x="267" y="321"/>
                  </a:lnTo>
                  <a:lnTo>
                    <a:pt x="266" y="320"/>
                  </a:lnTo>
                  <a:lnTo>
                    <a:pt x="263" y="320"/>
                  </a:lnTo>
                  <a:lnTo>
                    <a:pt x="262" y="318"/>
                  </a:lnTo>
                  <a:lnTo>
                    <a:pt x="260" y="320"/>
                  </a:lnTo>
                  <a:lnTo>
                    <a:pt x="254" y="317"/>
                  </a:lnTo>
                  <a:lnTo>
                    <a:pt x="253" y="315"/>
                  </a:lnTo>
                  <a:lnTo>
                    <a:pt x="250" y="314"/>
                  </a:lnTo>
                  <a:lnTo>
                    <a:pt x="250" y="313"/>
                  </a:lnTo>
                  <a:lnTo>
                    <a:pt x="250" y="311"/>
                  </a:lnTo>
                  <a:lnTo>
                    <a:pt x="253" y="310"/>
                  </a:lnTo>
                  <a:lnTo>
                    <a:pt x="254" y="310"/>
                  </a:lnTo>
                  <a:lnTo>
                    <a:pt x="256" y="310"/>
                  </a:lnTo>
                  <a:lnTo>
                    <a:pt x="256" y="308"/>
                  </a:lnTo>
                  <a:lnTo>
                    <a:pt x="260" y="305"/>
                  </a:lnTo>
                  <a:lnTo>
                    <a:pt x="262" y="305"/>
                  </a:lnTo>
                  <a:lnTo>
                    <a:pt x="265" y="307"/>
                  </a:lnTo>
                  <a:lnTo>
                    <a:pt x="262" y="304"/>
                  </a:lnTo>
                  <a:lnTo>
                    <a:pt x="260" y="304"/>
                  </a:lnTo>
                  <a:lnTo>
                    <a:pt x="257" y="307"/>
                  </a:lnTo>
                  <a:lnTo>
                    <a:pt x="256" y="307"/>
                  </a:lnTo>
                  <a:lnTo>
                    <a:pt x="256" y="304"/>
                  </a:lnTo>
                  <a:lnTo>
                    <a:pt x="254" y="307"/>
                  </a:lnTo>
                  <a:lnTo>
                    <a:pt x="253" y="308"/>
                  </a:lnTo>
                  <a:lnTo>
                    <a:pt x="251" y="308"/>
                  </a:lnTo>
                  <a:lnTo>
                    <a:pt x="248" y="311"/>
                  </a:lnTo>
                  <a:lnTo>
                    <a:pt x="247" y="311"/>
                  </a:lnTo>
                  <a:lnTo>
                    <a:pt x="245" y="311"/>
                  </a:lnTo>
                  <a:lnTo>
                    <a:pt x="242" y="301"/>
                  </a:lnTo>
                  <a:lnTo>
                    <a:pt x="241" y="302"/>
                  </a:lnTo>
                  <a:lnTo>
                    <a:pt x="242" y="305"/>
                  </a:lnTo>
                  <a:lnTo>
                    <a:pt x="244" y="307"/>
                  </a:lnTo>
                  <a:lnTo>
                    <a:pt x="242" y="308"/>
                  </a:lnTo>
                  <a:lnTo>
                    <a:pt x="244" y="308"/>
                  </a:lnTo>
                  <a:lnTo>
                    <a:pt x="245" y="311"/>
                  </a:lnTo>
                  <a:lnTo>
                    <a:pt x="245" y="314"/>
                  </a:lnTo>
                  <a:lnTo>
                    <a:pt x="244" y="314"/>
                  </a:lnTo>
                  <a:lnTo>
                    <a:pt x="242" y="315"/>
                  </a:lnTo>
                  <a:lnTo>
                    <a:pt x="239" y="315"/>
                  </a:lnTo>
                  <a:lnTo>
                    <a:pt x="236" y="317"/>
                  </a:lnTo>
                  <a:lnTo>
                    <a:pt x="235" y="317"/>
                  </a:lnTo>
                  <a:lnTo>
                    <a:pt x="232" y="317"/>
                  </a:lnTo>
                  <a:lnTo>
                    <a:pt x="229" y="314"/>
                  </a:lnTo>
                  <a:lnTo>
                    <a:pt x="227" y="314"/>
                  </a:lnTo>
                  <a:lnTo>
                    <a:pt x="224" y="315"/>
                  </a:lnTo>
                  <a:lnTo>
                    <a:pt x="221" y="314"/>
                  </a:lnTo>
                  <a:lnTo>
                    <a:pt x="218" y="317"/>
                  </a:lnTo>
                  <a:lnTo>
                    <a:pt x="218" y="315"/>
                  </a:lnTo>
                  <a:lnTo>
                    <a:pt x="218" y="314"/>
                  </a:lnTo>
                  <a:lnTo>
                    <a:pt x="217" y="311"/>
                  </a:lnTo>
                  <a:lnTo>
                    <a:pt x="214" y="308"/>
                  </a:lnTo>
                  <a:lnTo>
                    <a:pt x="213" y="304"/>
                  </a:lnTo>
                  <a:lnTo>
                    <a:pt x="208" y="301"/>
                  </a:lnTo>
                  <a:lnTo>
                    <a:pt x="210" y="298"/>
                  </a:lnTo>
                  <a:lnTo>
                    <a:pt x="211" y="298"/>
                  </a:lnTo>
                  <a:lnTo>
                    <a:pt x="211" y="296"/>
                  </a:lnTo>
                  <a:lnTo>
                    <a:pt x="213" y="293"/>
                  </a:lnTo>
                  <a:lnTo>
                    <a:pt x="211" y="293"/>
                  </a:lnTo>
                  <a:lnTo>
                    <a:pt x="208" y="295"/>
                  </a:lnTo>
                  <a:lnTo>
                    <a:pt x="207" y="295"/>
                  </a:lnTo>
                  <a:lnTo>
                    <a:pt x="205" y="295"/>
                  </a:lnTo>
                  <a:lnTo>
                    <a:pt x="205" y="293"/>
                  </a:lnTo>
                  <a:lnTo>
                    <a:pt x="208" y="293"/>
                  </a:lnTo>
                  <a:lnTo>
                    <a:pt x="208" y="292"/>
                  </a:lnTo>
                  <a:lnTo>
                    <a:pt x="205" y="290"/>
                  </a:lnTo>
                  <a:lnTo>
                    <a:pt x="202" y="290"/>
                  </a:lnTo>
                  <a:lnTo>
                    <a:pt x="201" y="289"/>
                  </a:lnTo>
                  <a:lnTo>
                    <a:pt x="201" y="286"/>
                  </a:lnTo>
                  <a:lnTo>
                    <a:pt x="198" y="283"/>
                  </a:lnTo>
                  <a:lnTo>
                    <a:pt x="198" y="281"/>
                  </a:lnTo>
                  <a:lnTo>
                    <a:pt x="198" y="280"/>
                  </a:lnTo>
                  <a:lnTo>
                    <a:pt x="198" y="278"/>
                  </a:lnTo>
                  <a:lnTo>
                    <a:pt x="195" y="281"/>
                  </a:lnTo>
                  <a:lnTo>
                    <a:pt x="192" y="281"/>
                  </a:lnTo>
                  <a:lnTo>
                    <a:pt x="192" y="280"/>
                  </a:lnTo>
                  <a:lnTo>
                    <a:pt x="192" y="278"/>
                  </a:lnTo>
                  <a:lnTo>
                    <a:pt x="190" y="278"/>
                  </a:lnTo>
                  <a:lnTo>
                    <a:pt x="190" y="280"/>
                  </a:lnTo>
                  <a:lnTo>
                    <a:pt x="189" y="283"/>
                  </a:lnTo>
                  <a:lnTo>
                    <a:pt x="187" y="280"/>
                  </a:lnTo>
                  <a:lnTo>
                    <a:pt x="190" y="286"/>
                  </a:lnTo>
                  <a:lnTo>
                    <a:pt x="189" y="293"/>
                  </a:lnTo>
                  <a:lnTo>
                    <a:pt x="190" y="295"/>
                  </a:lnTo>
                  <a:lnTo>
                    <a:pt x="187" y="295"/>
                  </a:lnTo>
                  <a:lnTo>
                    <a:pt x="186" y="293"/>
                  </a:lnTo>
                  <a:lnTo>
                    <a:pt x="184" y="293"/>
                  </a:lnTo>
                  <a:lnTo>
                    <a:pt x="184" y="295"/>
                  </a:lnTo>
                  <a:lnTo>
                    <a:pt x="183" y="295"/>
                  </a:lnTo>
                  <a:lnTo>
                    <a:pt x="183" y="293"/>
                  </a:lnTo>
                  <a:lnTo>
                    <a:pt x="180" y="295"/>
                  </a:lnTo>
                  <a:lnTo>
                    <a:pt x="178" y="295"/>
                  </a:lnTo>
                  <a:lnTo>
                    <a:pt x="177" y="293"/>
                  </a:lnTo>
                  <a:lnTo>
                    <a:pt x="177" y="295"/>
                  </a:lnTo>
                  <a:lnTo>
                    <a:pt x="177" y="296"/>
                  </a:lnTo>
                  <a:lnTo>
                    <a:pt x="177" y="298"/>
                  </a:lnTo>
                  <a:lnTo>
                    <a:pt x="171" y="295"/>
                  </a:lnTo>
                  <a:lnTo>
                    <a:pt x="166" y="293"/>
                  </a:lnTo>
                  <a:lnTo>
                    <a:pt x="171" y="293"/>
                  </a:lnTo>
                  <a:lnTo>
                    <a:pt x="172" y="293"/>
                  </a:lnTo>
                  <a:lnTo>
                    <a:pt x="171" y="292"/>
                  </a:lnTo>
                  <a:lnTo>
                    <a:pt x="169" y="290"/>
                  </a:lnTo>
                  <a:lnTo>
                    <a:pt x="168" y="290"/>
                  </a:lnTo>
                  <a:lnTo>
                    <a:pt x="168" y="287"/>
                  </a:lnTo>
                  <a:lnTo>
                    <a:pt x="168" y="286"/>
                  </a:lnTo>
                  <a:lnTo>
                    <a:pt x="166" y="292"/>
                  </a:lnTo>
                  <a:lnTo>
                    <a:pt x="165" y="292"/>
                  </a:lnTo>
                  <a:lnTo>
                    <a:pt x="162" y="290"/>
                  </a:lnTo>
                  <a:lnTo>
                    <a:pt x="161" y="289"/>
                  </a:lnTo>
                  <a:lnTo>
                    <a:pt x="159" y="287"/>
                  </a:lnTo>
                  <a:lnTo>
                    <a:pt x="159" y="286"/>
                  </a:lnTo>
                  <a:lnTo>
                    <a:pt x="161" y="286"/>
                  </a:lnTo>
                  <a:lnTo>
                    <a:pt x="162" y="284"/>
                  </a:lnTo>
                  <a:lnTo>
                    <a:pt x="161" y="284"/>
                  </a:lnTo>
                  <a:lnTo>
                    <a:pt x="158" y="284"/>
                  </a:lnTo>
                  <a:lnTo>
                    <a:pt x="156" y="283"/>
                  </a:lnTo>
                  <a:lnTo>
                    <a:pt x="159" y="281"/>
                  </a:lnTo>
                  <a:lnTo>
                    <a:pt x="156" y="281"/>
                  </a:lnTo>
                  <a:lnTo>
                    <a:pt x="153" y="280"/>
                  </a:lnTo>
                  <a:lnTo>
                    <a:pt x="153" y="277"/>
                  </a:lnTo>
                  <a:lnTo>
                    <a:pt x="155" y="271"/>
                  </a:lnTo>
                  <a:lnTo>
                    <a:pt x="156" y="269"/>
                  </a:lnTo>
                  <a:lnTo>
                    <a:pt x="159" y="269"/>
                  </a:lnTo>
                  <a:lnTo>
                    <a:pt x="162" y="266"/>
                  </a:lnTo>
                  <a:lnTo>
                    <a:pt x="165" y="266"/>
                  </a:lnTo>
                  <a:lnTo>
                    <a:pt x="166" y="263"/>
                  </a:lnTo>
                  <a:lnTo>
                    <a:pt x="166" y="262"/>
                  </a:lnTo>
                  <a:lnTo>
                    <a:pt x="163" y="263"/>
                  </a:lnTo>
                  <a:lnTo>
                    <a:pt x="162" y="265"/>
                  </a:lnTo>
                  <a:lnTo>
                    <a:pt x="162" y="263"/>
                  </a:lnTo>
                  <a:lnTo>
                    <a:pt x="162" y="262"/>
                  </a:lnTo>
                  <a:lnTo>
                    <a:pt x="163" y="258"/>
                  </a:lnTo>
                  <a:lnTo>
                    <a:pt x="162" y="256"/>
                  </a:lnTo>
                  <a:lnTo>
                    <a:pt x="161" y="255"/>
                  </a:lnTo>
                  <a:lnTo>
                    <a:pt x="159" y="255"/>
                  </a:lnTo>
                  <a:lnTo>
                    <a:pt x="161" y="258"/>
                  </a:lnTo>
                  <a:lnTo>
                    <a:pt x="159" y="258"/>
                  </a:lnTo>
                  <a:lnTo>
                    <a:pt x="159" y="262"/>
                  </a:lnTo>
                  <a:lnTo>
                    <a:pt x="159" y="263"/>
                  </a:lnTo>
                  <a:lnTo>
                    <a:pt x="159" y="266"/>
                  </a:lnTo>
                  <a:lnTo>
                    <a:pt x="158" y="268"/>
                  </a:lnTo>
                  <a:lnTo>
                    <a:pt x="156" y="269"/>
                  </a:lnTo>
                  <a:lnTo>
                    <a:pt x="153" y="271"/>
                  </a:lnTo>
                  <a:lnTo>
                    <a:pt x="152" y="274"/>
                  </a:lnTo>
                  <a:lnTo>
                    <a:pt x="152" y="277"/>
                  </a:lnTo>
                  <a:lnTo>
                    <a:pt x="152" y="280"/>
                  </a:lnTo>
                  <a:lnTo>
                    <a:pt x="152" y="281"/>
                  </a:lnTo>
                  <a:lnTo>
                    <a:pt x="149" y="281"/>
                  </a:lnTo>
                  <a:lnTo>
                    <a:pt x="147" y="281"/>
                  </a:lnTo>
                  <a:lnTo>
                    <a:pt x="146" y="278"/>
                  </a:lnTo>
                  <a:lnTo>
                    <a:pt x="146" y="280"/>
                  </a:lnTo>
                  <a:lnTo>
                    <a:pt x="147" y="281"/>
                  </a:lnTo>
                  <a:lnTo>
                    <a:pt x="149" y="283"/>
                  </a:lnTo>
                  <a:lnTo>
                    <a:pt x="150" y="283"/>
                  </a:lnTo>
                  <a:lnTo>
                    <a:pt x="153" y="281"/>
                  </a:lnTo>
                  <a:lnTo>
                    <a:pt x="159" y="290"/>
                  </a:lnTo>
                  <a:lnTo>
                    <a:pt x="159" y="292"/>
                  </a:lnTo>
                  <a:lnTo>
                    <a:pt x="156" y="292"/>
                  </a:lnTo>
                  <a:lnTo>
                    <a:pt x="155" y="292"/>
                  </a:lnTo>
                  <a:lnTo>
                    <a:pt x="150" y="296"/>
                  </a:lnTo>
                  <a:lnTo>
                    <a:pt x="147" y="299"/>
                  </a:lnTo>
                  <a:lnTo>
                    <a:pt x="147" y="295"/>
                  </a:lnTo>
                  <a:lnTo>
                    <a:pt x="147" y="293"/>
                  </a:lnTo>
                  <a:lnTo>
                    <a:pt x="146" y="290"/>
                  </a:lnTo>
                  <a:lnTo>
                    <a:pt x="146" y="287"/>
                  </a:lnTo>
                  <a:lnTo>
                    <a:pt x="144" y="286"/>
                  </a:lnTo>
                  <a:lnTo>
                    <a:pt x="143" y="286"/>
                  </a:lnTo>
                  <a:lnTo>
                    <a:pt x="143" y="287"/>
                  </a:lnTo>
                  <a:lnTo>
                    <a:pt x="141" y="287"/>
                  </a:lnTo>
                  <a:lnTo>
                    <a:pt x="141" y="289"/>
                  </a:lnTo>
                  <a:lnTo>
                    <a:pt x="141" y="290"/>
                  </a:lnTo>
                  <a:lnTo>
                    <a:pt x="140" y="293"/>
                  </a:lnTo>
                  <a:lnTo>
                    <a:pt x="140" y="295"/>
                  </a:lnTo>
                  <a:lnTo>
                    <a:pt x="143" y="296"/>
                  </a:lnTo>
                  <a:lnTo>
                    <a:pt x="143" y="298"/>
                  </a:lnTo>
                  <a:lnTo>
                    <a:pt x="144" y="299"/>
                  </a:lnTo>
                  <a:lnTo>
                    <a:pt x="143" y="301"/>
                  </a:lnTo>
                  <a:lnTo>
                    <a:pt x="146" y="302"/>
                  </a:lnTo>
                  <a:lnTo>
                    <a:pt x="147" y="302"/>
                  </a:lnTo>
                  <a:lnTo>
                    <a:pt x="149" y="305"/>
                  </a:lnTo>
                  <a:lnTo>
                    <a:pt x="147" y="308"/>
                  </a:lnTo>
                  <a:lnTo>
                    <a:pt x="144" y="310"/>
                  </a:lnTo>
                  <a:lnTo>
                    <a:pt x="144" y="313"/>
                  </a:lnTo>
                  <a:lnTo>
                    <a:pt x="141" y="314"/>
                  </a:lnTo>
                  <a:lnTo>
                    <a:pt x="138" y="314"/>
                  </a:lnTo>
                  <a:lnTo>
                    <a:pt x="137" y="313"/>
                  </a:lnTo>
                  <a:lnTo>
                    <a:pt x="137" y="308"/>
                  </a:lnTo>
                  <a:lnTo>
                    <a:pt x="135" y="308"/>
                  </a:lnTo>
                  <a:lnTo>
                    <a:pt x="134" y="310"/>
                  </a:lnTo>
                  <a:lnTo>
                    <a:pt x="135" y="311"/>
                  </a:lnTo>
                  <a:lnTo>
                    <a:pt x="137" y="313"/>
                  </a:lnTo>
                  <a:lnTo>
                    <a:pt x="137" y="314"/>
                  </a:lnTo>
                  <a:lnTo>
                    <a:pt x="135" y="314"/>
                  </a:lnTo>
                  <a:lnTo>
                    <a:pt x="129" y="314"/>
                  </a:lnTo>
                  <a:lnTo>
                    <a:pt x="125" y="315"/>
                  </a:lnTo>
                  <a:lnTo>
                    <a:pt x="120" y="315"/>
                  </a:lnTo>
                  <a:lnTo>
                    <a:pt x="119" y="315"/>
                  </a:lnTo>
                  <a:lnTo>
                    <a:pt x="117" y="315"/>
                  </a:lnTo>
                  <a:lnTo>
                    <a:pt x="116" y="314"/>
                  </a:lnTo>
                  <a:lnTo>
                    <a:pt x="111" y="314"/>
                  </a:lnTo>
                  <a:lnTo>
                    <a:pt x="106" y="313"/>
                  </a:lnTo>
                  <a:lnTo>
                    <a:pt x="104" y="314"/>
                  </a:lnTo>
                  <a:lnTo>
                    <a:pt x="101" y="314"/>
                  </a:lnTo>
                  <a:lnTo>
                    <a:pt x="100" y="315"/>
                  </a:lnTo>
                  <a:lnTo>
                    <a:pt x="100" y="314"/>
                  </a:lnTo>
                  <a:lnTo>
                    <a:pt x="100" y="313"/>
                  </a:lnTo>
                  <a:lnTo>
                    <a:pt x="100" y="310"/>
                  </a:lnTo>
                  <a:lnTo>
                    <a:pt x="98" y="310"/>
                  </a:lnTo>
                  <a:lnTo>
                    <a:pt x="98" y="307"/>
                  </a:lnTo>
                  <a:lnTo>
                    <a:pt x="100" y="305"/>
                  </a:lnTo>
                  <a:lnTo>
                    <a:pt x="104" y="304"/>
                  </a:lnTo>
                  <a:lnTo>
                    <a:pt x="106" y="302"/>
                  </a:lnTo>
                  <a:lnTo>
                    <a:pt x="104" y="301"/>
                  </a:lnTo>
                  <a:lnTo>
                    <a:pt x="106" y="301"/>
                  </a:lnTo>
                  <a:lnTo>
                    <a:pt x="106" y="299"/>
                  </a:lnTo>
                  <a:lnTo>
                    <a:pt x="103" y="286"/>
                  </a:lnTo>
                  <a:lnTo>
                    <a:pt x="101" y="280"/>
                  </a:lnTo>
                  <a:lnTo>
                    <a:pt x="95" y="269"/>
                  </a:lnTo>
                  <a:lnTo>
                    <a:pt x="91" y="265"/>
                  </a:lnTo>
                  <a:lnTo>
                    <a:pt x="89" y="261"/>
                  </a:lnTo>
                  <a:lnTo>
                    <a:pt x="85" y="256"/>
                  </a:lnTo>
                  <a:lnTo>
                    <a:pt x="82" y="255"/>
                  </a:lnTo>
                  <a:lnTo>
                    <a:pt x="79" y="252"/>
                  </a:lnTo>
                  <a:lnTo>
                    <a:pt x="77" y="252"/>
                  </a:lnTo>
                  <a:lnTo>
                    <a:pt x="71" y="247"/>
                  </a:lnTo>
                  <a:lnTo>
                    <a:pt x="70" y="244"/>
                  </a:lnTo>
                  <a:lnTo>
                    <a:pt x="68" y="244"/>
                  </a:lnTo>
                  <a:lnTo>
                    <a:pt x="64" y="241"/>
                  </a:lnTo>
                  <a:lnTo>
                    <a:pt x="62" y="241"/>
                  </a:lnTo>
                  <a:lnTo>
                    <a:pt x="59" y="240"/>
                  </a:lnTo>
                  <a:lnTo>
                    <a:pt x="61" y="237"/>
                  </a:lnTo>
                  <a:lnTo>
                    <a:pt x="61" y="234"/>
                  </a:lnTo>
                  <a:lnTo>
                    <a:pt x="59" y="235"/>
                  </a:lnTo>
                  <a:lnTo>
                    <a:pt x="59" y="237"/>
                  </a:lnTo>
                  <a:lnTo>
                    <a:pt x="58" y="240"/>
                  </a:lnTo>
                  <a:lnTo>
                    <a:pt x="57" y="240"/>
                  </a:lnTo>
                  <a:lnTo>
                    <a:pt x="55" y="241"/>
                  </a:lnTo>
                  <a:lnTo>
                    <a:pt x="55" y="243"/>
                  </a:lnTo>
                  <a:lnTo>
                    <a:pt x="52" y="244"/>
                  </a:lnTo>
                  <a:lnTo>
                    <a:pt x="49" y="243"/>
                  </a:lnTo>
                  <a:lnTo>
                    <a:pt x="46" y="241"/>
                  </a:lnTo>
                  <a:lnTo>
                    <a:pt x="46" y="240"/>
                  </a:lnTo>
                  <a:lnTo>
                    <a:pt x="45" y="238"/>
                  </a:lnTo>
                  <a:lnTo>
                    <a:pt x="40" y="238"/>
                  </a:lnTo>
                  <a:lnTo>
                    <a:pt x="39" y="237"/>
                  </a:lnTo>
                  <a:lnTo>
                    <a:pt x="37" y="234"/>
                  </a:lnTo>
                  <a:lnTo>
                    <a:pt x="36" y="235"/>
                  </a:lnTo>
                  <a:lnTo>
                    <a:pt x="33" y="237"/>
                  </a:lnTo>
                  <a:lnTo>
                    <a:pt x="30" y="235"/>
                  </a:lnTo>
                  <a:lnTo>
                    <a:pt x="24" y="234"/>
                  </a:lnTo>
                  <a:lnTo>
                    <a:pt x="24" y="235"/>
                  </a:lnTo>
                  <a:lnTo>
                    <a:pt x="19" y="232"/>
                  </a:lnTo>
                  <a:lnTo>
                    <a:pt x="16" y="232"/>
                  </a:lnTo>
                  <a:lnTo>
                    <a:pt x="13" y="231"/>
                  </a:lnTo>
                  <a:lnTo>
                    <a:pt x="15" y="229"/>
                  </a:lnTo>
                  <a:lnTo>
                    <a:pt x="19" y="229"/>
                  </a:lnTo>
                  <a:lnTo>
                    <a:pt x="21" y="229"/>
                  </a:lnTo>
                  <a:lnTo>
                    <a:pt x="21" y="226"/>
                  </a:lnTo>
                  <a:lnTo>
                    <a:pt x="19" y="226"/>
                  </a:lnTo>
                  <a:lnTo>
                    <a:pt x="19" y="225"/>
                  </a:lnTo>
                  <a:lnTo>
                    <a:pt x="19" y="223"/>
                  </a:lnTo>
                  <a:lnTo>
                    <a:pt x="19" y="222"/>
                  </a:lnTo>
                  <a:lnTo>
                    <a:pt x="21" y="223"/>
                  </a:lnTo>
                  <a:lnTo>
                    <a:pt x="22" y="222"/>
                  </a:lnTo>
                  <a:lnTo>
                    <a:pt x="24" y="223"/>
                  </a:lnTo>
                  <a:lnTo>
                    <a:pt x="25" y="222"/>
                  </a:lnTo>
                  <a:lnTo>
                    <a:pt x="28" y="223"/>
                  </a:lnTo>
                  <a:lnTo>
                    <a:pt x="30" y="220"/>
                  </a:lnTo>
                  <a:lnTo>
                    <a:pt x="30" y="219"/>
                  </a:lnTo>
                  <a:lnTo>
                    <a:pt x="31" y="220"/>
                  </a:lnTo>
                  <a:lnTo>
                    <a:pt x="34" y="220"/>
                  </a:lnTo>
                  <a:lnTo>
                    <a:pt x="36" y="220"/>
                  </a:lnTo>
                  <a:lnTo>
                    <a:pt x="39" y="220"/>
                  </a:lnTo>
                  <a:lnTo>
                    <a:pt x="37" y="219"/>
                  </a:lnTo>
                  <a:lnTo>
                    <a:pt x="39" y="219"/>
                  </a:lnTo>
                  <a:lnTo>
                    <a:pt x="40" y="220"/>
                  </a:lnTo>
                  <a:lnTo>
                    <a:pt x="43" y="219"/>
                  </a:lnTo>
                  <a:lnTo>
                    <a:pt x="48" y="219"/>
                  </a:lnTo>
                  <a:lnTo>
                    <a:pt x="48" y="217"/>
                  </a:lnTo>
                  <a:lnTo>
                    <a:pt x="48" y="216"/>
                  </a:lnTo>
                  <a:lnTo>
                    <a:pt x="49" y="216"/>
                  </a:lnTo>
                  <a:lnTo>
                    <a:pt x="52" y="216"/>
                  </a:lnTo>
                  <a:lnTo>
                    <a:pt x="55" y="217"/>
                  </a:lnTo>
                  <a:lnTo>
                    <a:pt x="57" y="217"/>
                  </a:lnTo>
                  <a:lnTo>
                    <a:pt x="57" y="216"/>
                  </a:lnTo>
                  <a:lnTo>
                    <a:pt x="58" y="216"/>
                  </a:lnTo>
                  <a:lnTo>
                    <a:pt x="58" y="214"/>
                  </a:lnTo>
                  <a:lnTo>
                    <a:pt x="59" y="214"/>
                  </a:lnTo>
                  <a:lnTo>
                    <a:pt x="61" y="214"/>
                  </a:lnTo>
                  <a:lnTo>
                    <a:pt x="67" y="213"/>
                  </a:lnTo>
                  <a:lnTo>
                    <a:pt x="68" y="214"/>
                  </a:lnTo>
                  <a:lnTo>
                    <a:pt x="71" y="214"/>
                  </a:lnTo>
                  <a:lnTo>
                    <a:pt x="74" y="211"/>
                  </a:lnTo>
                  <a:lnTo>
                    <a:pt x="76" y="211"/>
                  </a:lnTo>
                  <a:lnTo>
                    <a:pt x="79" y="211"/>
                  </a:lnTo>
                  <a:lnTo>
                    <a:pt x="80" y="210"/>
                  </a:lnTo>
                  <a:lnTo>
                    <a:pt x="82" y="211"/>
                  </a:lnTo>
                  <a:lnTo>
                    <a:pt x="88" y="209"/>
                  </a:lnTo>
                  <a:lnTo>
                    <a:pt x="89" y="209"/>
                  </a:lnTo>
                  <a:lnTo>
                    <a:pt x="91" y="209"/>
                  </a:lnTo>
                  <a:lnTo>
                    <a:pt x="92" y="209"/>
                  </a:lnTo>
                  <a:lnTo>
                    <a:pt x="97" y="207"/>
                  </a:lnTo>
                  <a:lnTo>
                    <a:pt x="98" y="207"/>
                  </a:lnTo>
                  <a:lnTo>
                    <a:pt x="101" y="209"/>
                  </a:lnTo>
                  <a:lnTo>
                    <a:pt x="104" y="210"/>
                  </a:lnTo>
                  <a:lnTo>
                    <a:pt x="106" y="211"/>
                  </a:lnTo>
                  <a:lnTo>
                    <a:pt x="106" y="210"/>
                  </a:lnTo>
                  <a:lnTo>
                    <a:pt x="107" y="210"/>
                  </a:lnTo>
                  <a:lnTo>
                    <a:pt x="109" y="213"/>
                  </a:lnTo>
                  <a:lnTo>
                    <a:pt x="111" y="213"/>
                  </a:lnTo>
                  <a:lnTo>
                    <a:pt x="113" y="213"/>
                  </a:lnTo>
                  <a:lnTo>
                    <a:pt x="114" y="211"/>
                  </a:lnTo>
                  <a:lnTo>
                    <a:pt x="114" y="210"/>
                  </a:lnTo>
                  <a:lnTo>
                    <a:pt x="116" y="210"/>
                  </a:lnTo>
                  <a:lnTo>
                    <a:pt x="117" y="204"/>
                  </a:lnTo>
                  <a:lnTo>
                    <a:pt x="117" y="203"/>
                  </a:lnTo>
                  <a:lnTo>
                    <a:pt x="117" y="201"/>
                  </a:lnTo>
                  <a:lnTo>
                    <a:pt x="119" y="200"/>
                  </a:lnTo>
                  <a:lnTo>
                    <a:pt x="120" y="198"/>
                  </a:lnTo>
                  <a:lnTo>
                    <a:pt x="120" y="195"/>
                  </a:lnTo>
                  <a:lnTo>
                    <a:pt x="119" y="192"/>
                  </a:lnTo>
                  <a:lnTo>
                    <a:pt x="116" y="191"/>
                  </a:lnTo>
                  <a:lnTo>
                    <a:pt x="114" y="191"/>
                  </a:lnTo>
                  <a:lnTo>
                    <a:pt x="114" y="189"/>
                  </a:lnTo>
                  <a:lnTo>
                    <a:pt x="114" y="188"/>
                  </a:lnTo>
                  <a:lnTo>
                    <a:pt x="116" y="186"/>
                  </a:lnTo>
                  <a:lnTo>
                    <a:pt x="116" y="185"/>
                  </a:lnTo>
                  <a:lnTo>
                    <a:pt x="113" y="179"/>
                  </a:lnTo>
                  <a:lnTo>
                    <a:pt x="111" y="179"/>
                  </a:lnTo>
                  <a:lnTo>
                    <a:pt x="110" y="176"/>
                  </a:lnTo>
                  <a:lnTo>
                    <a:pt x="107" y="176"/>
                  </a:lnTo>
                  <a:lnTo>
                    <a:pt x="106" y="174"/>
                  </a:lnTo>
                  <a:lnTo>
                    <a:pt x="100" y="176"/>
                  </a:lnTo>
                  <a:lnTo>
                    <a:pt x="97" y="174"/>
                  </a:lnTo>
                  <a:lnTo>
                    <a:pt x="98" y="174"/>
                  </a:lnTo>
                  <a:lnTo>
                    <a:pt x="97" y="171"/>
                  </a:lnTo>
                  <a:lnTo>
                    <a:pt x="95" y="171"/>
                  </a:lnTo>
                  <a:lnTo>
                    <a:pt x="92" y="171"/>
                  </a:lnTo>
                  <a:lnTo>
                    <a:pt x="88" y="170"/>
                  </a:lnTo>
                  <a:lnTo>
                    <a:pt x="85" y="167"/>
                  </a:lnTo>
                  <a:lnTo>
                    <a:pt x="83" y="168"/>
                  </a:lnTo>
                  <a:lnTo>
                    <a:pt x="83" y="167"/>
                  </a:lnTo>
                  <a:lnTo>
                    <a:pt x="85" y="165"/>
                  </a:lnTo>
                  <a:lnTo>
                    <a:pt x="77" y="165"/>
                  </a:lnTo>
                  <a:lnTo>
                    <a:pt x="77" y="164"/>
                  </a:lnTo>
                  <a:lnTo>
                    <a:pt x="74" y="164"/>
                  </a:lnTo>
                  <a:lnTo>
                    <a:pt x="74" y="165"/>
                  </a:lnTo>
                  <a:lnTo>
                    <a:pt x="70" y="165"/>
                  </a:lnTo>
                  <a:lnTo>
                    <a:pt x="68" y="165"/>
                  </a:lnTo>
                  <a:lnTo>
                    <a:pt x="67" y="167"/>
                  </a:lnTo>
                  <a:lnTo>
                    <a:pt x="67" y="168"/>
                  </a:lnTo>
                  <a:lnTo>
                    <a:pt x="70" y="170"/>
                  </a:lnTo>
                  <a:lnTo>
                    <a:pt x="68" y="170"/>
                  </a:lnTo>
                  <a:lnTo>
                    <a:pt x="65" y="173"/>
                  </a:lnTo>
                  <a:lnTo>
                    <a:pt x="64" y="174"/>
                  </a:lnTo>
                  <a:lnTo>
                    <a:pt x="65" y="176"/>
                  </a:lnTo>
                  <a:lnTo>
                    <a:pt x="62" y="177"/>
                  </a:lnTo>
                  <a:lnTo>
                    <a:pt x="64" y="180"/>
                  </a:lnTo>
                  <a:lnTo>
                    <a:pt x="62" y="180"/>
                  </a:lnTo>
                  <a:lnTo>
                    <a:pt x="59" y="183"/>
                  </a:lnTo>
                  <a:lnTo>
                    <a:pt x="58" y="186"/>
                  </a:lnTo>
                  <a:lnTo>
                    <a:pt x="57" y="188"/>
                  </a:lnTo>
                  <a:lnTo>
                    <a:pt x="54" y="185"/>
                  </a:lnTo>
                  <a:lnTo>
                    <a:pt x="57" y="183"/>
                  </a:lnTo>
                  <a:lnTo>
                    <a:pt x="55" y="182"/>
                  </a:lnTo>
                  <a:lnTo>
                    <a:pt x="57" y="180"/>
                  </a:lnTo>
                  <a:lnTo>
                    <a:pt x="55" y="179"/>
                  </a:lnTo>
                  <a:lnTo>
                    <a:pt x="57" y="179"/>
                  </a:lnTo>
                  <a:lnTo>
                    <a:pt x="57" y="173"/>
                  </a:lnTo>
                  <a:lnTo>
                    <a:pt x="54" y="170"/>
                  </a:lnTo>
                  <a:lnTo>
                    <a:pt x="54" y="168"/>
                  </a:lnTo>
                  <a:lnTo>
                    <a:pt x="54" y="167"/>
                  </a:lnTo>
                  <a:lnTo>
                    <a:pt x="54" y="165"/>
                  </a:lnTo>
                  <a:lnTo>
                    <a:pt x="52" y="165"/>
                  </a:lnTo>
                  <a:lnTo>
                    <a:pt x="52" y="164"/>
                  </a:lnTo>
                  <a:lnTo>
                    <a:pt x="54" y="165"/>
                  </a:lnTo>
                  <a:lnTo>
                    <a:pt x="55" y="164"/>
                  </a:lnTo>
                  <a:lnTo>
                    <a:pt x="58" y="162"/>
                  </a:lnTo>
                  <a:lnTo>
                    <a:pt x="58" y="161"/>
                  </a:lnTo>
                  <a:lnTo>
                    <a:pt x="57" y="158"/>
                  </a:lnTo>
                  <a:lnTo>
                    <a:pt x="55" y="157"/>
                  </a:lnTo>
                  <a:lnTo>
                    <a:pt x="52" y="158"/>
                  </a:lnTo>
                  <a:lnTo>
                    <a:pt x="51" y="158"/>
                  </a:lnTo>
                  <a:lnTo>
                    <a:pt x="49" y="159"/>
                  </a:lnTo>
                  <a:lnTo>
                    <a:pt x="48" y="158"/>
                  </a:lnTo>
                  <a:lnTo>
                    <a:pt x="46" y="159"/>
                  </a:lnTo>
                  <a:lnTo>
                    <a:pt x="46" y="158"/>
                  </a:lnTo>
                  <a:lnTo>
                    <a:pt x="45" y="158"/>
                  </a:lnTo>
                  <a:lnTo>
                    <a:pt x="43" y="157"/>
                  </a:lnTo>
                  <a:lnTo>
                    <a:pt x="42" y="157"/>
                  </a:lnTo>
                  <a:lnTo>
                    <a:pt x="40" y="157"/>
                  </a:lnTo>
                  <a:lnTo>
                    <a:pt x="40" y="158"/>
                  </a:lnTo>
                  <a:lnTo>
                    <a:pt x="39" y="158"/>
                  </a:lnTo>
                  <a:lnTo>
                    <a:pt x="39" y="157"/>
                  </a:lnTo>
                  <a:lnTo>
                    <a:pt x="42" y="154"/>
                  </a:lnTo>
                  <a:lnTo>
                    <a:pt x="42" y="152"/>
                  </a:lnTo>
                  <a:lnTo>
                    <a:pt x="40" y="151"/>
                  </a:lnTo>
                  <a:lnTo>
                    <a:pt x="39" y="151"/>
                  </a:lnTo>
                  <a:lnTo>
                    <a:pt x="39" y="149"/>
                  </a:lnTo>
                  <a:lnTo>
                    <a:pt x="40" y="149"/>
                  </a:lnTo>
                  <a:lnTo>
                    <a:pt x="42" y="149"/>
                  </a:lnTo>
                  <a:lnTo>
                    <a:pt x="42" y="151"/>
                  </a:lnTo>
                  <a:lnTo>
                    <a:pt x="43" y="148"/>
                  </a:lnTo>
                  <a:lnTo>
                    <a:pt x="45" y="148"/>
                  </a:lnTo>
                  <a:lnTo>
                    <a:pt x="45" y="149"/>
                  </a:lnTo>
                  <a:lnTo>
                    <a:pt x="48" y="151"/>
                  </a:lnTo>
                  <a:lnTo>
                    <a:pt x="46" y="151"/>
                  </a:lnTo>
                  <a:lnTo>
                    <a:pt x="48" y="152"/>
                  </a:lnTo>
                  <a:lnTo>
                    <a:pt x="49" y="151"/>
                  </a:lnTo>
                  <a:lnTo>
                    <a:pt x="51" y="149"/>
                  </a:lnTo>
                  <a:lnTo>
                    <a:pt x="52" y="149"/>
                  </a:lnTo>
                  <a:lnTo>
                    <a:pt x="52" y="148"/>
                  </a:lnTo>
                  <a:lnTo>
                    <a:pt x="52" y="146"/>
                  </a:lnTo>
                  <a:lnTo>
                    <a:pt x="52" y="145"/>
                  </a:lnTo>
                  <a:lnTo>
                    <a:pt x="51" y="143"/>
                  </a:lnTo>
                  <a:lnTo>
                    <a:pt x="52" y="142"/>
                  </a:lnTo>
                  <a:lnTo>
                    <a:pt x="51" y="140"/>
                  </a:lnTo>
                  <a:lnTo>
                    <a:pt x="51" y="139"/>
                  </a:lnTo>
                  <a:lnTo>
                    <a:pt x="49" y="137"/>
                  </a:lnTo>
                  <a:lnTo>
                    <a:pt x="49" y="136"/>
                  </a:lnTo>
                  <a:lnTo>
                    <a:pt x="51" y="136"/>
                  </a:lnTo>
                  <a:lnTo>
                    <a:pt x="52" y="134"/>
                  </a:lnTo>
                  <a:lnTo>
                    <a:pt x="52" y="133"/>
                  </a:lnTo>
                  <a:lnTo>
                    <a:pt x="54" y="133"/>
                  </a:lnTo>
                  <a:lnTo>
                    <a:pt x="57" y="130"/>
                  </a:lnTo>
                  <a:lnTo>
                    <a:pt x="58" y="130"/>
                  </a:lnTo>
                  <a:lnTo>
                    <a:pt x="61" y="130"/>
                  </a:lnTo>
                  <a:lnTo>
                    <a:pt x="58" y="134"/>
                  </a:lnTo>
                  <a:lnTo>
                    <a:pt x="57" y="140"/>
                  </a:lnTo>
                  <a:lnTo>
                    <a:pt x="55" y="142"/>
                  </a:lnTo>
                  <a:lnTo>
                    <a:pt x="55" y="143"/>
                  </a:lnTo>
                  <a:lnTo>
                    <a:pt x="58" y="146"/>
                  </a:lnTo>
                  <a:lnTo>
                    <a:pt x="59" y="146"/>
                  </a:lnTo>
                  <a:lnTo>
                    <a:pt x="58" y="148"/>
                  </a:lnTo>
                  <a:lnTo>
                    <a:pt x="59" y="148"/>
                  </a:lnTo>
                  <a:lnTo>
                    <a:pt x="62" y="146"/>
                  </a:lnTo>
                  <a:lnTo>
                    <a:pt x="61" y="145"/>
                  </a:lnTo>
                  <a:lnTo>
                    <a:pt x="62" y="145"/>
                  </a:lnTo>
                  <a:lnTo>
                    <a:pt x="64" y="143"/>
                  </a:lnTo>
                  <a:lnTo>
                    <a:pt x="64" y="146"/>
                  </a:lnTo>
                  <a:lnTo>
                    <a:pt x="65" y="146"/>
                  </a:lnTo>
                  <a:lnTo>
                    <a:pt x="65" y="148"/>
                  </a:lnTo>
                  <a:lnTo>
                    <a:pt x="65" y="149"/>
                  </a:lnTo>
                  <a:lnTo>
                    <a:pt x="64" y="149"/>
                  </a:lnTo>
                  <a:lnTo>
                    <a:pt x="65" y="151"/>
                  </a:lnTo>
                  <a:lnTo>
                    <a:pt x="67" y="149"/>
                  </a:lnTo>
                  <a:lnTo>
                    <a:pt x="68" y="149"/>
                  </a:lnTo>
                  <a:lnTo>
                    <a:pt x="76" y="146"/>
                  </a:lnTo>
                  <a:lnTo>
                    <a:pt x="77" y="146"/>
                  </a:lnTo>
                  <a:lnTo>
                    <a:pt x="85" y="146"/>
                  </a:lnTo>
                  <a:lnTo>
                    <a:pt x="86" y="145"/>
                  </a:lnTo>
                  <a:lnTo>
                    <a:pt x="86" y="146"/>
                  </a:lnTo>
                  <a:lnTo>
                    <a:pt x="86" y="148"/>
                  </a:lnTo>
                  <a:lnTo>
                    <a:pt x="88" y="148"/>
                  </a:lnTo>
                  <a:lnTo>
                    <a:pt x="88" y="149"/>
                  </a:lnTo>
                  <a:lnTo>
                    <a:pt x="86" y="151"/>
                  </a:lnTo>
                  <a:lnTo>
                    <a:pt x="88" y="152"/>
                  </a:lnTo>
                  <a:lnTo>
                    <a:pt x="89" y="151"/>
                  </a:lnTo>
                  <a:lnTo>
                    <a:pt x="94" y="152"/>
                  </a:lnTo>
                  <a:lnTo>
                    <a:pt x="100" y="151"/>
                  </a:lnTo>
                  <a:lnTo>
                    <a:pt x="100" y="149"/>
                  </a:lnTo>
                  <a:lnTo>
                    <a:pt x="103" y="148"/>
                  </a:lnTo>
                  <a:lnTo>
                    <a:pt x="106" y="148"/>
                  </a:lnTo>
                  <a:lnTo>
                    <a:pt x="110" y="146"/>
                  </a:lnTo>
                  <a:lnTo>
                    <a:pt x="113" y="145"/>
                  </a:lnTo>
                  <a:lnTo>
                    <a:pt x="117" y="145"/>
                  </a:lnTo>
                  <a:lnTo>
                    <a:pt x="120" y="145"/>
                  </a:lnTo>
                  <a:lnTo>
                    <a:pt x="122" y="146"/>
                  </a:lnTo>
                  <a:lnTo>
                    <a:pt x="122" y="148"/>
                  </a:lnTo>
                  <a:lnTo>
                    <a:pt x="122" y="149"/>
                  </a:lnTo>
                  <a:lnTo>
                    <a:pt x="120" y="149"/>
                  </a:lnTo>
                  <a:lnTo>
                    <a:pt x="119" y="151"/>
                  </a:lnTo>
                  <a:lnTo>
                    <a:pt x="122" y="151"/>
                  </a:lnTo>
                  <a:lnTo>
                    <a:pt x="123" y="151"/>
                  </a:lnTo>
                  <a:lnTo>
                    <a:pt x="128" y="148"/>
                  </a:lnTo>
                  <a:lnTo>
                    <a:pt x="126" y="146"/>
                  </a:lnTo>
                  <a:lnTo>
                    <a:pt x="128" y="146"/>
                  </a:lnTo>
                  <a:lnTo>
                    <a:pt x="129" y="146"/>
                  </a:lnTo>
                  <a:lnTo>
                    <a:pt x="131" y="148"/>
                  </a:lnTo>
                  <a:lnTo>
                    <a:pt x="134" y="146"/>
                  </a:lnTo>
                  <a:lnTo>
                    <a:pt x="135" y="145"/>
                  </a:lnTo>
                  <a:lnTo>
                    <a:pt x="137" y="146"/>
                  </a:lnTo>
                  <a:lnTo>
                    <a:pt x="141" y="145"/>
                  </a:lnTo>
                  <a:lnTo>
                    <a:pt x="134" y="143"/>
                  </a:lnTo>
                  <a:lnTo>
                    <a:pt x="131" y="145"/>
                  </a:lnTo>
                  <a:lnTo>
                    <a:pt x="128" y="143"/>
                  </a:lnTo>
                  <a:lnTo>
                    <a:pt x="128" y="142"/>
                  </a:lnTo>
                  <a:lnTo>
                    <a:pt x="132" y="139"/>
                  </a:lnTo>
                  <a:lnTo>
                    <a:pt x="131" y="139"/>
                  </a:lnTo>
                  <a:lnTo>
                    <a:pt x="126" y="140"/>
                  </a:lnTo>
                  <a:lnTo>
                    <a:pt x="126" y="143"/>
                  </a:lnTo>
                  <a:lnTo>
                    <a:pt x="125" y="143"/>
                  </a:lnTo>
                  <a:lnTo>
                    <a:pt x="123" y="142"/>
                  </a:lnTo>
                  <a:lnTo>
                    <a:pt x="122" y="140"/>
                  </a:lnTo>
                  <a:lnTo>
                    <a:pt x="119" y="140"/>
                  </a:lnTo>
                  <a:lnTo>
                    <a:pt x="119" y="139"/>
                  </a:lnTo>
                  <a:lnTo>
                    <a:pt x="119" y="137"/>
                  </a:lnTo>
                  <a:lnTo>
                    <a:pt x="125" y="136"/>
                  </a:lnTo>
                  <a:lnTo>
                    <a:pt x="125" y="134"/>
                  </a:lnTo>
                  <a:lnTo>
                    <a:pt x="123" y="134"/>
                  </a:lnTo>
                  <a:lnTo>
                    <a:pt x="120" y="136"/>
                  </a:lnTo>
                  <a:lnTo>
                    <a:pt x="119" y="137"/>
                  </a:lnTo>
                  <a:lnTo>
                    <a:pt x="117" y="136"/>
                  </a:lnTo>
                  <a:lnTo>
                    <a:pt x="117" y="137"/>
                  </a:lnTo>
                  <a:lnTo>
                    <a:pt x="116" y="139"/>
                  </a:lnTo>
                  <a:lnTo>
                    <a:pt x="114" y="139"/>
                  </a:lnTo>
                  <a:lnTo>
                    <a:pt x="106" y="139"/>
                  </a:lnTo>
                  <a:lnTo>
                    <a:pt x="106" y="137"/>
                  </a:lnTo>
                  <a:lnTo>
                    <a:pt x="109" y="137"/>
                  </a:lnTo>
                  <a:lnTo>
                    <a:pt x="109" y="136"/>
                  </a:lnTo>
                  <a:lnTo>
                    <a:pt x="110" y="136"/>
                  </a:lnTo>
                  <a:lnTo>
                    <a:pt x="109" y="136"/>
                  </a:lnTo>
                  <a:lnTo>
                    <a:pt x="109" y="134"/>
                  </a:lnTo>
                  <a:lnTo>
                    <a:pt x="110" y="134"/>
                  </a:lnTo>
                  <a:lnTo>
                    <a:pt x="111" y="134"/>
                  </a:lnTo>
                  <a:lnTo>
                    <a:pt x="113" y="133"/>
                  </a:lnTo>
                  <a:lnTo>
                    <a:pt x="111" y="133"/>
                  </a:lnTo>
                  <a:lnTo>
                    <a:pt x="110" y="133"/>
                  </a:lnTo>
                  <a:lnTo>
                    <a:pt x="110" y="131"/>
                  </a:lnTo>
                  <a:lnTo>
                    <a:pt x="111" y="131"/>
                  </a:lnTo>
                  <a:lnTo>
                    <a:pt x="114" y="130"/>
                  </a:lnTo>
                  <a:lnTo>
                    <a:pt x="119" y="128"/>
                  </a:lnTo>
                  <a:lnTo>
                    <a:pt x="116" y="127"/>
                  </a:lnTo>
                  <a:lnTo>
                    <a:pt x="122" y="125"/>
                  </a:lnTo>
                  <a:lnTo>
                    <a:pt x="123" y="124"/>
                  </a:lnTo>
                  <a:lnTo>
                    <a:pt x="119" y="125"/>
                  </a:lnTo>
                  <a:lnTo>
                    <a:pt x="117" y="125"/>
                  </a:lnTo>
                  <a:lnTo>
                    <a:pt x="116" y="125"/>
                  </a:lnTo>
                  <a:lnTo>
                    <a:pt x="114" y="125"/>
                  </a:lnTo>
                  <a:lnTo>
                    <a:pt x="113" y="125"/>
                  </a:lnTo>
                  <a:lnTo>
                    <a:pt x="113" y="127"/>
                  </a:lnTo>
                  <a:lnTo>
                    <a:pt x="114" y="128"/>
                  </a:lnTo>
                  <a:lnTo>
                    <a:pt x="110" y="130"/>
                  </a:lnTo>
                  <a:lnTo>
                    <a:pt x="109" y="130"/>
                  </a:lnTo>
                  <a:lnTo>
                    <a:pt x="107" y="130"/>
                  </a:lnTo>
                  <a:lnTo>
                    <a:pt x="107" y="128"/>
                  </a:lnTo>
                  <a:lnTo>
                    <a:pt x="107" y="127"/>
                  </a:lnTo>
                  <a:lnTo>
                    <a:pt x="110" y="124"/>
                  </a:lnTo>
                  <a:lnTo>
                    <a:pt x="109" y="124"/>
                  </a:lnTo>
                  <a:lnTo>
                    <a:pt x="107" y="127"/>
                  </a:lnTo>
                  <a:lnTo>
                    <a:pt x="104" y="127"/>
                  </a:lnTo>
                  <a:lnTo>
                    <a:pt x="104" y="128"/>
                  </a:lnTo>
                  <a:lnTo>
                    <a:pt x="103" y="128"/>
                  </a:lnTo>
                  <a:lnTo>
                    <a:pt x="101" y="130"/>
                  </a:lnTo>
                  <a:lnTo>
                    <a:pt x="101" y="128"/>
                  </a:lnTo>
                  <a:lnTo>
                    <a:pt x="104" y="125"/>
                  </a:lnTo>
                  <a:lnTo>
                    <a:pt x="104" y="124"/>
                  </a:lnTo>
                  <a:lnTo>
                    <a:pt x="98" y="128"/>
                  </a:lnTo>
                  <a:lnTo>
                    <a:pt x="98" y="131"/>
                  </a:lnTo>
                  <a:lnTo>
                    <a:pt x="98" y="133"/>
                  </a:lnTo>
                  <a:lnTo>
                    <a:pt x="97" y="134"/>
                  </a:lnTo>
                  <a:lnTo>
                    <a:pt x="95" y="134"/>
                  </a:lnTo>
                  <a:lnTo>
                    <a:pt x="91" y="136"/>
                  </a:lnTo>
                  <a:lnTo>
                    <a:pt x="88" y="134"/>
                  </a:lnTo>
                  <a:lnTo>
                    <a:pt x="91" y="130"/>
                  </a:lnTo>
                  <a:lnTo>
                    <a:pt x="92" y="130"/>
                  </a:lnTo>
                  <a:lnTo>
                    <a:pt x="89" y="130"/>
                  </a:lnTo>
                  <a:lnTo>
                    <a:pt x="80" y="134"/>
                  </a:lnTo>
                  <a:lnTo>
                    <a:pt x="77" y="134"/>
                  </a:lnTo>
                  <a:lnTo>
                    <a:pt x="80" y="133"/>
                  </a:lnTo>
                  <a:lnTo>
                    <a:pt x="79" y="131"/>
                  </a:lnTo>
                  <a:lnTo>
                    <a:pt x="83" y="128"/>
                  </a:lnTo>
                  <a:lnTo>
                    <a:pt x="82" y="128"/>
                  </a:lnTo>
                  <a:lnTo>
                    <a:pt x="80" y="127"/>
                  </a:lnTo>
                  <a:lnTo>
                    <a:pt x="83" y="124"/>
                  </a:lnTo>
                  <a:lnTo>
                    <a:pt x="83" y="122"/>
                  </a:lnTo>
                  <a:lnTo>
                    <a:pt x="86" y="121"/>
                  </a:lnTo>
                  <a:lnTo>
                    <a:pt x="89" y="116"/>
                  </a:lnTo>
                  <a:lnTo>
                    <a:pt x="98" y="112"/>
                  </a:lnTo>
                  <a:lnTo>
                    <a:pt x="101" y="109"/>
                  </a:lnTo>
                  <a:lnTo>
                    <a:pt x="104" y="109"/>
                  </a:lnTo>
                  <a:lnTo>
                    <a:pt x="107" y="106"/>
                  </a:lnTo>
                  <a:lnTo>
                    <a:pt x="111" y="105"/>
                  </a:lnTo>
                  <a:lnTo>
                    <a:pt x="113" y="103"/>
                  </a:lnTo>
                  <a:lnTo>
                    <a:pt x="114" y="102"/>
                  </a:lnTo>
                  <a:lnTo>
                    <a:pt x="116" y="99"/>
                  </a:lnTo>
                  <a:lnTo>
                    <a:pt x="117" y="99"/>
                  </a:lnTo>
                  <a:lnTo>
                    <a:pt x="119" y="97"/>
                  </a:lnTo>
                  <a:lnTo>
                    <a:pt x="114" y="99"/>
                  </a:lnTo>
                  <a:lnTo>
                    <a:pt x="113" y="102"/>
                  </a:lnTo>
                  <a:lnTo>
                    <a:pt x="111" y="102"/>
                  </a:lnTo>
                  <a:lnTo>
                    <a:pt x="110" y="103"/>
                  </a:lnTo>
                  <a:lnTo>
                    <a:pt x="109" y="103"/>
                  </a:lnTo>
                  <a:lnTo>
                    <a:pt x="106" y="105"/>
                  </a:lnTo>
                  <a:lnTo>
                    <a:pt x="103" y="107"/>
                  </a:lnTo>
                  <a:lnTo>
                    <a:pt x="100" y="107"/>
                  </a:lnTo>
                  <a:lnTo>
                    <a:pt x="98" y="107"/>
                  </a:lnTo>
                  <a:lnTo>
                    <a:pt x="98" y="109"/>
                  </a:lnTo>
                  <a:lnTo>
                    <a:pt x="97" y="109"/>
                  </a:lnTo>
                  <a:lnTo>
                    <a:pt x="94" y="105"/>
                  </a:lnTo>
                  <a:lnTo>
                    <a:pt x="95" y="110"/>
                  </a:lnTo>
                  <a:lnTo>
                    <a:pt x="92" y="110"/>
                  </a:lnTo>
                  <a:lnTo>
                    <a:pt x="91" y="113"/>
                  </a:lnTo>
                  <a:lnTo>
                    <a:pt x="89" y="113"/>
                  </a:lnTo>
                  <a:lnTo>
                    <a:pt x="86" y="112"/>
                  </a:lnTo>
                  <a:lnTo>
                    <a:pt x="85" y="110"/>
                  </a:lnTo>
                  <a:lnTo>
                    <a:pt x="82" y="113"/>
                  </a:lnTo>
                  <a:lnTo>
                    <a:pt x="82" y="116"/>
                  </a:lnTo>
                  <a:lnTo>
                    <a:pt x="79" y="116"/>
                  </a:lnTo>
                  <a:lnTo>
                    <a:pt x="76" y="115"/>
                  </a:lnTo>
                  <a:lnTo>
                    <a:pt x="73" y="116"/>
                  </a:lnTo>
                  <a:lnTo>
                    <a:pt x="68" y="119"/>
                  </a:lnTo>
                  <a:lnTo>
                    <a:pt x="67" y="118"/>
                  </a:lnTo>
                  <a:lnTo>
                    <a:pt x="62" y="121"/>
                  </a:lnTo>
                  <a:lnTo>
                    <a:pt x="59" y="124"/>
                  </a:lnTo>
                  <a:lnTo>
                    <a:pt x="58" y="124"/>
                  </a:lnTo>
                  <a:lnTo>
                    <a:pt x="57" y="122"/>
                  </a:lnTo>
                  <a:lnTo>
                    <a:pt x="55" y="124"/>
                  </a:lnTo>
                  <a:lnTo>
                    <a:pt x="54" y="125"/>
                  </a:lnTo>
                  <a:lnTo>
                    <a:pt x="52" y="125"/>
                  </a:lnTo>
                  <a:lnTo>
                    <a:pt x="51" y="127"/>
                  </a:lnTo>
                  <a:lnTo>
                    <a:pt x="49" y="127"/>
                  </a:lnTo>
                  <a:lnTo>
                    <a:pt x="42" y="131"/>
                  </a:lnTo>
                  <a:lnTo>
                    <a:pt x="42" y="130"/>
                  </a:lnTo>
                  <a:lnTo>
                    <a:pt x="40" y="131"/>
                  </a:lnTo>
                  <a:lnTo>
                    <a:pt x="39" y="130"/>
                  </a:lnTo>
                  <a:lnTo>
                    <a:pt x="37" y="128"/>
                  </a:lnTo>
                  <a:lnTo>
                    <a:pt x="36" y="128"/>
                  </a:lnTo>
                  <a:lnTo>
                    <a:pt x="34" y="128"/>
                  </a:lnTo>
                  <a:lnTo>
                    <a:pt x="31" y="127"/>
                  </a:lnTo>
                  <a:lnTo>
                    <a:pt x="27" y="125"/>
                  </a:lnTo>
                  <a:lnTo>
                    <a:pt x="24" y="125"/>
                  </a:lnTo>
                  <a:lnTo>
                    <a:pt x="22" y="127"/>
                  </a:lnTo>
                  <a:lnTo>
                    <a:pt x="22" y="130"/>
                  </a:lnTo>
                  <a:lnTo>
                    <a:pt x="22" y="131"/>
                  </a:lnTo>
                  <a:lnTo>
                    <a:pt x="21" y="131"/>
                  </a:lnTo>
                  <a:lnTo>
                    <a:pt x="21" y="133"/>
                  </a:lnTo>
                  <a:lnTo>
                    <a:pt x="16" y="134"/>
                  </a:lnTo>
                  <a:lnTo>
                    <a:pt x="15" y="133"/>
                  </a:lnTo>
                  <a:lnTo>
                    <a:pt x="9" y="134"/>
                  </a:lnTo>
                  <a:lnTo>
                    <a:pt x="6" y="133"/>
                  </a:lnTo>
                  <a:lnTo>
                    <a:pt x="6" y="131"/>
                  </a:lnTo>
                  <a:lnTo>
                    <a:pt x="5" y="131"/>
                  </a:lnTo>
                  <a:lnTo>
                    <a:pt x="6" y="130"/>
                  </a:lnTo>
                  <a:lnTo>
                    <a:pt x="6" y="127"/>
                  </a:lnTo>
                  <a:lnTo>
                    <a:pt x="3" y="125"/>
                  </a:lnTo>
                  <a:lnTo>
                    <a:pt x="5" y="125"/>
                  </a:lnTo>
                  <a:lnTo>
                    <a:pt x="5" y="124"/>
                  </a:lnTo>
                  <a:lnTo>
                    <a:pt x="5" y="122"/>
                  </a:lnTo>
                  <a:lnTo>
                    <a:pt x="9" y="124"/>
                  </a:lnTo>
                  <a:lnTo>
                    <a:pt x="10" y="122"/>
                  </a:lnTo>
                  <a:lnTo>
                    <a:pt x="9" y="122"/>
                  </a:lnTo>
                  <a:lnTo>
                    <a:pt x="7" y="122"/>
                  </a:lnTo>
                  <a:lnTo>
                    <a:pt x="6" y="122"/>
                  </a:lnTo>
                  <a:lnTo>
                    <a:pt x="5" y="122"/>
                  </a:lnTo>
                  <a:lnTo>
                    <a:pt x="3" y="122"/>
                  </a:lnTo>
                  <a:lnTo>
                    <a:pt x="2" y="121"/>
                  </a:lnTo>
                  <a:lnTo>
                    <a:pt x="3" y="121"/>
                  </a:lnTo>
                  <a:lnTo>
                    <a:pt x="5" y="122"/>
                  </a:lnTo>
                  <a:lnTo>
                    <a:pt x="7" y="121"/>
                  </a:lnTo>
                  <a:lnTo>
                    <a:pt x="7" y="119"/>
                  </a:lnTo>
                  <a:lnTo>
                    <a:pt x="7" y="118"/>
                  </a:lnTo>
                  <a:lnTo>
                    <a:pt x="7" y="116"/>
                  </a:lnTo>
                  <a:lnTo>
                    <a:pt x="6" y="115"/>
                  </a:lnTo>
                  <a:lnTo>
                    <a:pt x="5" y="112"/>
                  </a:lnTo>
                  <a:lnTo>
                    <a:pt x="6" y="107"/>
                  </a:lnTo>
                  <a:lnTo>
                    <a:pt x="5" y="107"/>
                  </a:lnTo>
                  <a:lnTo>
                    <a:pt x="3" y="107"/>
                  </a:lnTo>
                  <a:lnTo>
                    <a:pt x="3" y="106"/>
                  </a:lnTo>
                  <a:lnTo>
                    <a:pt x="0" y="106"/>
                  </a:lnTo>
                  <a:lnTo>
                    <a:pt x="2" y="105"/>
                  </a:lnTo>
                  <a:lnTo>
                    <a:pt x="2" y="103"/>
                  </a:lnTo>
                  <a:lnTo>
                    <a:pt x="2" y="102"/>
                  </a:lnTo>
                  <a:lnTo>
                    <a:pt x="3" y="100"/>
                  </a:lnTo>
                  <a:lnTo>
                    <a:pt x="3" y="99"/>
                  </a:lnTo>
                  <a:lnTo>
                    <a:pt x="5" y="96"/>
                  </a:lnTo>
                  <a:lnTo>
                    <a:pt x="5" y="93"/>
                  </a:lnTo>
                  <a:lnTo>
                    <a:pt x="6" y="93"/>
                  </a:lnTo>
                  <a:lnTo>
                    <a:pt x="6" y="91"/>
                  </a:lnTo>
                  <a:lnTo>
                    <a:pt x="6" y="90"/>
                  </a:lnTo>
                  <a:lnTo>
                    <a:pt x="9" y="88"/>
                  </a:lnTo>
                  <a:lnTo>
                    <a:pt x="9" y="90"/>
                  </a:lnTo>
                  <a:lnTo>
                    <a:pt x="10" y="88"/>
                  </a:lnTo>
                  <a:lnTo>
                    <a:pt x="10" y="87"/>
                  </a:lnTo>
                  <a:lnTo>
                    <a:pt x="9" y="85"/>
                  </a:lnTo>
                  <a:lnTo>
                    <a:pt x="9" y="87"/>
                  </a:lnTo>
                  <a:lnTo>
                    <a:pt x="7" y="85"/>
                  </a:lnTo>
                  <a:lnTo>
                    <a:pt x="7" y="84"/>
                  </a:lnTo>
                  <a:lnTo>
                    <a:pt x="5" y="82"/>
                  </a:lnTo>
                  <a:lnTo>
                    <a:pt x="5" y="81"/>
                  </a:lnTo>
                  <a:lnTo>
                    <a:pt x="6" y="81"/>
                  </a:lnTo>
                  <a:lnTo>
                    <a:pt x="5" y="76"/>
                  </a:lnTo>
                  <a:lnTo>
                    <a:pt x="6" y="76"/>
                  </a:lnTo>
                  <a:lnTo>
                    <a:pt x="5" y="75"/>
                  </a:lnTo>
                  <a:lnTo>
                    <a:pt x="6" y="73"/>
                  </a:lnTo>
                  <a:lnTo>
                    <a:pt x="7" y="72"/>
                  </a:lnTo>
                  <a:lnTo>
                    <a:pt x="6" y="72"/>
                  </a:lnTo>
                  <a:lnTo>
                    <a:pt x="7" y="70"/>
                  </a:lnTo>
                  <a:lnTo>
                    <a:pt x="9" y="69"/>
                  </a:lnTo>
                  <a:lnTo>
                    <a:pt x="7" y="66"/>
                  </a:lnTo>
                  <a:lnTo>
                    <a:pt x="9" y="66"/>
                  </a:lnTo>
                  <a:lnTo>
                    <a:pt x="10" y="66"/>
                  </a:lnTo>
                  <a:lnTo>
                    <a:pt x="10" y="61"/>
                  </a:lnTo>
                  <a:lnTo>
                    <a:pt x="13" y="60"/>
                  </a:lnTo>
                  <a:lnTo>
                    <a:pt x="15" y="58"/>
                  </a:lnTo>
                  <a:lnTo>
                    <a:pt x="18" y="57"/>
                  </a:lnTo>
                  <a:lnTo>
                    <a:pt x="18" y="58"/>
                  </a:lnTo>
                  <a:lnTo>
                    <a:pt x="19" y="58"/>
                  </a:lnTo>
                  <a:lnTo>
                    <a:pt x="21" y="58"/>
                  </a:lnTo>
                  <a:lnTo>
                    <a:pt x="21" y="60"/>
                  </a:lnTo>
                  <a:lnTo>
                    <a:pt x="22" y="57"/>
                  </a:lnTo>
                  <a:lnTo>
                    <a:pt x="21" y="57"/>
                  </a:lnTo>
                  <a:lnTo>
                    <a:pt x="22" y="55"/>
                  </a:lnTo>
                  <a:lnTo>
                    <a:pt x="21" y="54"/>
                  </a:lnTo>
                  <a:lnTo>
                    <a:pt x="24" y="54"/>
                  </a:lnTo>
                  <a:lnTo>
                    <a:pt x="25" y="53"/>
                  </a:lnTo>
                  <a:lnTo>
                    <a:pt x="25" y="54"/>
                  </a:lnTo>
                  <a:lnTo>
                    <a:pt x="27" y="54"/>
                  </a:lnTo>
                  <a:lnTo>
                    <a:pt x="28" y="53"/>
                  </a:lnTo>
                  <a:lnTo>
                    <a:pt x="28" y="51"/>
                  </a:lnTo>
                  <a:lnTo>
                    <a:pt x="30" y="53"/>
                  </a:lnTo>
                  <a:lnTo>
                    <a:pt x="31" y="53"/>
                  </a:lnTo>
                  <a:lnTo>
                    <a:pt x="34" y="53"/>
                  </a:lnTo>
                  <a:lnTo>
                    <a:pt x="36" y="53"/>
                  </a:lnTo>
                  <a:lnTo>
                    <a:pt x="37" y="51"/>
                  </a:lnTo>
                  <a:lnTo>
                    <a:pt x="39" y="50"/>
                  </a:lnTo>
                  <a:lnTo>
                    <a:pt x="39" y="51"/>
                  </a:lnTo>
                  <a:lnTo>
                    <a:pt x="39" y="53"/>
                  </a:lnTo>
                  <a:lnTo>
                    <a:pt x="42" y="51"/>
                  </a:lnTo>
                  <a:lnTo>
                    <a:pt x="42" y="53"/>
                  </a:lnTo>
                  <a:lnTo>
                    <a:pt x="45" y="53"/>
                  </a:lnTo>
                  <a:lnTo>
                    <a:pt x="46" y="57"/>
                  </a:lnTo>
                  <a:lnTo>
                    <a:pt x="46" y="58"/>
                  </a:lnTo>
                  <a:lnTo>
                    <a:pt x="49" y="58"/>
                  </a:lnTo>
                  <a:lnTo>
                    <a:pt x="49" y="57"/>
                  </a:lnTo>
                  <a:lnTo>
                    <a:pt x="48" y="55"/>
                  </a:lnTo>
                  <a:lnTo>
                    <a:pt x="48" y="54"/>
                  </a:lnTo>
                  <a:lnTo>
                    <a:pt x="45" y="53"/>
                  </a:lnTo>
                  <a:lnTo>
                    <a:pt x="43" y="51"/>
                  </a:lnTo>
                  <a:lnTo>
                    <a:pt x="42" y="51"/>
                  </a:lnTo>
                  <a:lnTo>
                    <a:pt x="43" y="50"/>
                  </a:lnTo>
                  <a:lnTo>
                    <a:pt x="45" y="48"/>
                  </a:lnTo>
                  <a:lnTo>
                    <a:pt x="45" y="47"/>
                  </a:lnTo>
                  <a:lnTo>
                    <a:pt x="43" y="47"/>
                  </a:lnTo>
                  <a:lnTo>
                    <a:pt x="43" y="48"/>
                  </a:lnTo>
                  <a:lnTo>
                    <a:pt x="43" y="47"/>
                  </a:lnTo>
                  <a:lnTo>
                    <a:pt x="43" y="45"/>
                  </a:lnTo>
                  <a:lnTo>
                    <a:pt x="43" y="44"/>
                  </a:lnTo>
                  <a:lnTo>
                    <a:pt x="45" y="42"/>
                  </a:lnTo>
                  <a:lnTo>
                    <a:pt x="43" y="41"/>
                  </a:lnTo>
                  <a:lnTo>
                    <a:pt x="45" y="41"/>
                  </a:lnTo>
                  <a:lnTo>
                    <a:pt x="48" y="42"/>
                  </a:lnTo>
                  <a:lnTo>
                    <a:pt x="46" y="44"/>
                  </a:lnTo>
                  <a:lnTo>
                    <a:pt x="46" y="45"/>
                  </a:lnTo>
                  <a:lnTo>
                    <a:pt x="52" y="44"/>
                  </a:lnTo>
                  <a:lnTo>
                    <a:pt x="54" y="45"/>
                  </a:lnTo>
                  <a:lnTo>
                    <a:pt x="57" y="44"/>
                  </a:lnTo>
                  <a:lnTo>
                    <a:pt x="61" y="45"/>
                  </a:lnTo>
                  <a:lnTo>
                    <a:pt x="59" y="45"/>
                  </a:lnTo>
                  <a:lnTo>
                    <a:pt x="55" y="42"/>
                  </a:lnTo>
                  <a:lnTo>
                    <a:pt x="54" y="42"/>
                  </a:lnTo>
                  <a:lnTo>
                    <a:pt x="55" y="41"/>
                  </a:lnTo>
                  <a:lnTo>
                    <a:pt x="54" y="39"/>
                  </a:lnTo>
                  <a:lnTo>
                    <a:pt x="52" y="41"/>
                  </a:lnTo>
                  <a:lnTo>
                    <a:pt x="52" y="39"/>
                  </a:lnTo>
                  <a:lnTo>
                    <a:pt x="52" y="38"/>
                  </a:lnTo>
                  <a:lnTo>
                    <a:pt x="52" y="36"/>
                  </a:lnTo>
                  <a:lnTo>
                    <a:pt x="55" y="35"/>
                  </a:lnTo>
                  <a:lnTo>
                    <a:pt x="58" y="35"/>
                  </a:lnTo>
                  <a:lnTo>
                    <a:pt x="57" y="32"/>
                  </a:lnTo>
                  <a:lnTo>
                    <a:pt x="58" y="30"/>
                  </a:lnTo>
                  <a:lnTo>
                    <a:pt x="58" y="32"/>
                  </a:lnTo>
                  <a:lnTo>
                    <a:pt x="59" y="33"/>
                  </a:lnTo>
                  <a:lnTo>
                    <a:pt x="61" y="33"/>
                  </a:lnTo>
                  <a:lnTo>
                    <a:pt x="62" y="32"/>
                  </a:lnTo>
                  <a:lnTo>
                    <a:pt x="65" y="32"/>
                  </a:lnTo>
                  <a:lnTo>
                    <a:pt x="64" y="33"/>
                  </a:lnTo>
                  <a:lnTo>
                    <a:pt x="65" y="35"/>
                  </a:lnTo>
                  <a:lnTo>
                    <a:pt x="67" y="36"/>
                  </a:lnTo>
                  <a:lnTo>
                    <a:pt x="70" y="35"/>
                  </a:lnTo>
                  <a:lnTo>
                    <a:pt x="73" y="35"/>
                  </a:lnTo>
                  <a:lnTo>
                    <a:pt x="77" y="33"/>
                  </a:lnTo>
                  <a:lnTo>
                    <a:pt x="79" y="30"/>
                  </a:lnTo>
                  <a:lnTo>
                    <a:pt x="80" y="30"/>
                  </a:lnTo>
                  <a:lnTo>
                    <a:pt x="82" y="30"/>
                  </a:lnTo>
                  <a:lnTo>
                    <a:pt x="82" y="32"/>
                  </a:lnTo>
                  <a:lnTo>
                    <a:pt x="83" y="32"/>
                  </a:lnTo>
                  <a:lnTo>
                    <a:pt x="83" y="30"/>
                  </a:lnTo>
                  <a:lnTo>
                    <a:pt x="85" y="30"/>
                  </a:lnTo>
                  <a:lnTo>
                    <a:pt x="89" y="30"/>
                  </a:lnTo>
                  <a:lnTo>
                    <a:pt x="86" y="29"/>
                  </a:lnTo>
                  <a:lnTo>
                    <a:pt x="86" y="27"/>
                  </a:lnTo>
                  <a:lnTo>
                    <a:pt x="83" y="27"/>
                  </a:lnTo>
                  <a:lnTo>
                    <a:pt x="83" y="24"/>
                  </a:lnTo>
                  <a:lnTo>
                    <a:pt x="86" y="26"/>
                  </a:lnTo>
                  <a:lnTo>
                    <a:pt x="91" y="26"/>
                  </a:lnTo>
                  <a:lnTo>
                    <a:pt x="95" y="23"/>
                  </a:lnTo>
                  <a:lnTo>
                    <a:pt x="97" y="21"/>
                  </a:lnTo>
                  <a:lnTo>
                    <a:pt x="98" y="21"/>
                  </a:lnTo>
                  <a:lnTo>
                    <a:pt x="100" y="20"/>
                  </a:lnTo>
                  <a:lnTo>
                    <a:pt x="101" y="18"/>
                  </a:lnTo>
                  <a:lnTo>
                    <a:pt x="104" y="18"/>
                  </a:lnTo>
                  <a:lnTo>
                    <a:pt x="106" y="18"/>
                  </a:lnTo>
                  <a:lnTo>
                    <a:pt x="107" y="18"/>
                  </a:lnTo>
                  <a:lnTo>
                    <a:pt x="107" y="21"/>
                  </a:lnTo>
                  <a:lnTo>
                    <a:pt x="109" y="21"/>
                  </a:lnTo>
                  <a:lnTo>
                    <a:pt x="110" y="20"/>
                  </a:lnTo>
                  <a:lnTo>
                    <a:pt x="111" y="21"/>
                  </a:lnTo>
                  <a:lnTo>
                    <a:pt x="114" y="21"/>
                  </a:lnTo>
                  <a:lnTo>
                    <a:pt x="114" y="23"/>
                  </a:lnTo>
                  <a:lnTo>
                    <a:pt x="113" y="24"/>
                  </a:lnTo>
                  <a:lnTo>
                    <a:pt x="114" y="26"/>
                  </a:lnTo>
                  <a:lnTo>
                    <a:pt x="113" y="27"/>
                  </a:lnTo>
                  <a:lnTo>
                    <a:pt x="110" y="27"/>
                  </a:lnTo>
                  <a:lnTo>
                    <a:pt x="110" y="29"/>
                  </a:lnTo>
                  <a:lnTo>
                    <a:pt x="110" y="30"/>
                  </a:lnTo>
                  <a:lnTo>
                    <a:pt x="111" y="32"/>
                  </a:lnTo>
                  <a:lnTo>
                    <a:pt x="114" y="33"/>
                  </a:lnTo>
                  <a:lnTo>
                    <a:pt x="116" y="32"/>
                  </a:lnTo>
                  <a:lnTo>
                    <a:pt x="114" y="30"/>
                  </a:lnTo>
                  <a:lnTo>
                    <a:pt x="119" y="29"/>
                  </a:lnTo>
                  <a:lnTo>
                    <a:pt x="120" y="27"/>
                  </a:lnTo>
                  <a:lnTo>
                    <a:pt x="122" y="26"/>
                  </a:lnTo>
                  <a:lnTo>
                    <a:pt x="128" y="26"/>
                  </a:lnTo>
                  <a:lnTo>
                    <a:pt x="129" y="27"/>
                  </a:lnTo>
                  <a:lnTo>
                    <a:pt x="131" y="26"/>
                  </a:lnTo>
                  <a:lnTo>
                    <a:pt x="134" y="27"/>
                  </a:lnTo>
                  <a:lnTo>
                    <a:pt x="138" y="26"/>
                  </a:lnTo>
                  <a:lnTo>
                    <a:pt x="137" y="26"/>
                  </a:lnTo>
                  <a:lnTo>
                    <a:pt x="135" y="24"/>
                  </a:lnTo>
                  <a:lnTo>
                    <a:pt x="134" y="24"/>
                  </a:lnTo>
                  <a:lnTo>
                    <a:pt x="132" y="24"/>
                  </a:lnTo>
                  <a:lnTo>
                    <a:pt x="134" y="23"/>
                  </a:lnTo>
                  <a:lnTo>
                    <a:pt x="134" y="20"/>
                  </a:lnTo>
                  <a:lnTo>
                    <a:pt x="135" y="20"/>
                  </a:lnTo>
                  <a:lnTo>
                    <a:pt x="140" y="15"/>
                  </a:lnTo>
                  <a:lnTo>
                    <a:pt x="143" y="14"/>
                  </a:lnTo>
                  <a:lnTo>
                    <a:pt x="149" y="12"/>
                  </a:lnTo>
                  <a:lnTo>
                    <a:pt x="152" y="12"/>
                  </a:lnTo>
                  <a:lnTo>
                    <a:pt x="153" y="11"/>
                  </a:lnTo>
                  <a:lnTo>
                    <a:pt x="155" y="12"/>
                  </a:lnTo>
                  <a:lnTo>
                    <a:pt x="158" y="12"/>
                  </a:lnTo>
                  <a:lnTo>
                    <a:pt x="161" y="12"/>
                  </a:lnTo>
                  <a:lnTo>
                    <a:pt x="161" y="14"/>
                  </a:lnTo>
                  <a:lnTo>
                    <a:pt x="162" y="12"/>
                  </a:lnTo>
                  <a:lnTo>
                    <a:pt x="165" y="12"/>
                  </a:lnTo>
                  <a:lnTo>
                    <a:pt x="165" y="14"/>
                  </a:lnTo>
                  <a:lnTo>
                    <a:pt x="166" y="15"/>
                  </a:lnTo>
                  <a:lnTo>
                    <a:pt x="168" y="17"/>
                  </a:lnTo>
                  <a:lnTo>
                    <a:pt x="168" y="14"/>
                  </a:lnTo>
                  <a:lnTo>
                    <a:pt x="169" y="15"/>
                  </a:lnTo>
                  <a:lnTo>
                    <a:pt x="171" y="15"/>
                  </a:lnTo>
                  <a:lnTo>
                    <a:pt x="169" y="14"/>
                  </a:lnTo>
                  <a:lnTo>
                    <a:pt x="169" y="12"/>
                  </a:lnTo>
                  <a:lnTo>
                    <a:pt x="169" y="9"/>
                  </a:lnTo>
                  <a:lnTo>
                    <a:pt x="172" y="8"/>
                  </a:lnTo>
                  <a:lnTo>
                    <a:pt x="174" y="9"/>
                  </a:lnTo>
                  <a:lnTo>
                    <a:pt x="174" y="8"/>
                  </a:lnTo>
                  <a:lnTo>
                    <a:pt x="174" y="6"/>
                  </a:lnTo>
                  <a:lnTo>
                    <a:pt x="178" y="6"/>
                  </a:lnTo>
                  <a:lnTo>
                    <a:pt x="180" y="5"/>
                  </a:lnTo>
                  <a:lnTo>
                    <a:pt x="180" y="3"/>
                  </a:lnTo>
                  <a:lnTo>
                    <a:pt x="181" y="2"/>
                  </a:lnTo>
                  <a:lnTo>
                    <a:pt x="181" y="3"/>
                  </a:lnTo>
                  <a:lnTo>
                    <a:pt x="183" y="6"/>
                  </a:lnTo>
                  <a:lnTo>
                    <a:pt x="184" y="5"/>
                  </a:lnTo>
                  <a:lnTo>
                    <a:pt x="186" y="3"/>
                  </a:lnTo>
                  <a:lnTo>
                    <a:pt x="186" y="0"/>
                  </a:lnTo>
                  <a:lnTo>
                    <a:pt x="187" y="0"/>
                  </a:lnTo>
                  <a:lnTo>
                    <a:pt x="189" y="2"/>
                  </a:lnTo>
                  <a:lnTo>
                    <a:pt x="190" y="0"/>
                  </a:lnTo>
                  <a:lnTo>
                    <a:pt x="190" y="2"/>
                  </a:lnTo>
                  <a:lnTo>
                    <a:pt x="190" y="3"/>
                  </a:lnTo>
                  <a:lnTo>
                    <a:pt x="189" y="8"/>
                  </a:lnTo>
                  <a:lnTo>
                    <a:pt x="189" y="11"/>
                  </a:lnTo>
                  <a:lnTo>
                    <a:pt x="190" y="12"/>
                  </a:lnTo>
                  <a:lnTo>
                    <a:pt x="190" y="14"/>
                  </a:lnTo>
                  <a:lnTo>
                    <a:pt x="190" y="17"/>
                  </a:lnTo>
                  <a:lnTo>
                    <a:pt x="190" y="18"/>
                  </a:lnTo>
                  <a:lnTo>
                    <a:pt x="192" y="18"/>
                  </a:lnTo>
                  <a:lnTo>
                    <a:pt x="193" y="18"/>
                  </a:lnTo>
                  <a:lnTo>
                    <a:pt x="195" y="18"/>
                  </a:lnTo>
                  <a:lnTo>
                    <a:pt x="193" y="21"/>
                  </a:lnTo>
                  <a:lnTo>
                    <a:pt x="195" y="23"/>
                  </a:lnTo>
                  <a:lnTo>
                    <a:pt x="196" y="23"/>
                  </a:lnTo>
                  <a:lnTo>
                    <a:pt x="198" y="24"/>
                  </a:lnTo>
                  <a:lnTo>
                    <a:pt x="199" y="23"/>
                  </a:lnTo>
                  <a:lnTo>
                    <a:pt x="201" y="20"/>
                  </a:lnTo>
                  <a:lnTo>
                    <a:pt x="201" y="18"/>
                  </a:lnTo>
                  <a:lnTo>
                    <a:pt x="204" y="18"/>
                  </a:lnTo>
                  <a:lnTo>
                    <a:pt x="205" y="20"/>
                  </a:lnTo>
                  <a:lnTo>
                    <a:pt x="207" y="18"/>
                  </a:lnTo>
                  <a:lnTo>
                    <a:pt x="208" y="20"/>
                  </a:lnTo>
                  <a:lnTo>
                    <a:pt x="205" y="21"/>
                  </a:lnTo>
                  <a:lnTo>
                    <a:pt x="205" y="23"/>
                  </a:lnTo>
                  <a:lnTo>
                    <a:pt x="207" y="26"/>
                  </a:lnTo>
                  <a:lnTo>
                    <a:pt x="208" y="29"/>
                  </a:lnTo>
                  <a:lnTo>
                    <a:pt x="215" y="32"/>
                  </a:lnTo>
                  <a:lnTo>
                    <a:pt x="215" y="33"/>
                  </a:lnTo>
                  <a:lnTo>
                    <a:pt x="217" y="36"/>
                  </a:lnTo>
                  <a:lnTo>
                    <a:pt x="217" y="35"/>
                  </a:lnTo>
                  <a:lnTo>
                    <a:pt x="218" y="35"/>
                  </a:lnTo>
                  <a:lnTo>
                    <a:pt x="221" y="33"/>
                  </a:lnTo>
                  <a:lnTo>
                    <a:pt x="218" y="33"/>
                  </a:lnTo>
                  <a:lnTo>
                    <a:pt x="218" y="32"/>
                  </a:lnTo>
                  <a:lnTo>
                    <a:pt x="215" y="26"/>
                  </a:lnTo>
                  <a:lnTo>
                    <a:pt x="215" y="21"/>
                  </a:lnTo>
                  <a:lnTo>
                    <a:pt x="214" y="18"/>
                  </a:lnTo>
                  <a:lnTo>
                    <a:pt x="215" y="18"/>
                  </a:lnTo>
                  <a:lnTo>
                    <a:pt x="217" y="20"/>
                  </a:lnTo>
                  <a:lnTo>
                    <a:pt x="217" y="21"/>
                  </a:lnTo>
                  <a:lnTo>
                    <a:pt x="218" y="23"/>
                  </a:lnTo>
                  <a:lnTo>
                    <a:pt x="218" y="18"/>
                  </a:lnTo>
                  <a:lnTo>
                    <a:pt x="218" y="15"/>
                  </a:lnTo>
                  <a:lnTo>
                    <a:pt x="217" y="14"/>
                  </a:lnTo>
                  <a:lnTo>
                    <a:pt x="218" y="11"/>
                  </a:lnTo>
                  <a:lnTo>
                    <a:pt x="220" y="11"/>
                  </a:lnTo>
                  <a:lnTo>
                    <a:pt x="220" y="8"/>
                  </a:lnTo>
                  <a:lnTo>
                    <a:pt x="221" y="6"/>
                  </a:lnTo>
                  <a:lnTo>
                    <a:pt x="223" y="6"/>
                  </a:lnTo>
                  <a:lnTo>
                    <a:pt x="223" y="8"/>
                  </a:lnTo>
                  <a:lnTo>
                    <a:pt x="224" y="9"/>
                  </a:lnTo>
                  <a:lnTo>
                    <a:pt x="224" y="8"/>
                  </a:lnTo>
                  <a:lnTo>
                    <a:pt x="224" y="3"/>
                  </a:lnTo>
                  <a:lnTo>
                    <a:pt x="226" y="5"/>
                  </a:lnTo>
                  <a:lnTo>
                    <a:pt x="227" y="6"/>
                  </a:lnTo>
                  <a:lnTo>
                    <a:pt x="229" y="6"/>
                  </a:lnTo>
                  <a:lnTo>
                    <a:pt x="232" y="8"/>
                  </a:lnTo>
                  <a:lnTo>
                    <a:pt x="233" y="9"/>
                  </a:lnTo>
                  <a:lnTo>
                    <a:pt x="235" y="8"/>
                  </a:lnTo>
                  <a:lnTo>
                    <a:pt x="238" y="6"/>
                  </a:lnTo>
                  <a:lnTo>
                    <a:pt x="239" y="6"/>
                  </a:lnTo>
                  <a:lnTo>
                    <a:pt x="242" y="8"/>
                  </a:lnTo>
                  <a:lnTo>
                    <a:pt x="244" y="6"/>
                  </a:lnTo>
                  <a:lnTo>
                    <a:pt x="247" y="8"/>
                  </a:lnTo>
                  <a:lnTo>
                    <a:pt x="248" y="8"/>
                  </a:lnTo>
                  <a:lnTo>
                    <a:pt x="248" y="9"/>
                  </a:lnTo>
                  <a:lnTo>
                    <a:pt x="253" y="12"/>
                  </a:lnTo>
                  <a:lnTo>
                    <a:pt x="254" y="12"/>
                  </a:lnTo>
                  <a:lnTo>
                    <a:pt x="257" y="14"/>
                  </a:lnTo>
                  <a:lnTo>
                    <a:pt x="260" y="12"/>
                  </a:lnTo>
                  <a:lnTo>
                    <a:pt x="263" y="11"/>
                  </a:lnTo>
                  <a:lnTo>
                    <a:pt x="265" y="12"/>
                  </a:lnTo>
                  <a:lnTo>
                    <a:pt x="266" y="11"/>
                  </a:lnTo>
                  <a:lnTo>
                    <a:pt x="263" y="15"/>
                  </a:lnTo>
                  <a:lnTo>
                    <a:pt x="266" y="18"/>
                  </a:lnTo>
                  <a:lnTo>
                    <a:pt x="263" y="21"/>
                  </a:lnTo>
                  <a:close/>
                </a:path>
              </a:pathLst>
            </a:custGeom>
            <a:solidFill>
              <a:schemeClr val="bg1"/>
            </a:solidFill>
            <a:ln w="9525">
              <a:noFill/>
              <a:round/>
              <a:headEnd/>
              <a:tailEnd/>
            </a:ln>
          </p:spPr>
          <p:txBody>
            <a:bodyPr/>
            <a:lstStyle/>
            <a:p>
              <a:endParaRPr lang="fr-FR"/>
            </a:p>
          </p:txBody>
        </p:sp>
        <p:sp>
          <p:nvSpPr>
            <p:cNvPr id="880680" name="Freeform 40"/>
            <p:cNvSpPr>
              <a:spLocks/>
            </p:cNvSpPr>
            <p:nvPr/>
          </p:nvSpPr>
          <p:spPr bwMode="auto">
            <a:xfrm>
              <a:off x="2677" y="1717"/>
              <a:ext cx="227" cy="161"/>
            </a:xfrm>
            <a:custGeom>
              <a:avLst/>
              <a:gdLst/>
              <a:ahLst/>
              <a:cxnLst>
                <a:cxn ang="0">
                  <a:pos x="70" y="165"/>
                </a:cxn>
                <a:cxn ang="0">
                  <a:pos x="64" y="180"/>
                </a:cxn>
                <a:cxn ang="0">
                  <a:pos x="57" y="179"/>
                </a:cxn>
                <a:cxn ang="0">
                  <a:pos x="58" y="162"/>
                </a:cxn>
                <a:cxn ang="0">
                  <a:pos x="45" y="158"/>
                </a:cxn>
                <a:cxn ang="0">
                  <a:pos x="39" y="151"/>
                </a:cxn>
                <a:cxn ang="0">
                  <a:pos x="48" y="152"/>
                </a:cxn>
                <a:cxn ang="0">
                  <a:pos x="51" y="139"/>
                </a:cxn>
                <a:cxn ang="0">
                  <a:pos x="58" y="134"/>
                </a:cxn>
                <a:cxn ang="0">
                  <a:pos x="62" y="145"/>
                </a:cxn>
                <a:cxn ang="0">
                  <a:pos x="76" y="146"/>
                </a:cxn>
                <a:cxn ang="0">
                  <a:pos x="89" y="151"/>
                </a:cxn>
                <a:cxn ang="0">
                  <a:pos x="122" y="146"/>
                </a:cxn>
                <a:cxn ang="0">
                  <a:pos x="129" y="146"/>
                </a:cxn>
                <a:cxn ang="0">
                  <a:pos x="132" y="139"/>
                </a:cxn>
                <a:cxn ang="0">
                  <a:pos x="125" y="136"/>
                </a:cxn>
                <a:cxn ang="0">
                  <a:pos x="106" y="137"/>
                </a:cxn>
                <a:cxn ang="0">
                  <a:pos x="110" y="133"/>
                </a:cxn>
                <a:cxn ang="0">
                  <a:pos x="116" y="125"/>
                </a:cxn>
                <a:cxn ang="0">
                  <a:pos x="110" y="124"/>
                </a:cxn>
                <a:cxn ang="0">
                  <a:pos x="98" y="128"/>
                </a:cxn>
                <a:cxn ang="0">
                  <a:pos x="80" y="134"/>
                </a:cxn>
                <a:cxn ang="0">
                  <a:pos x="89" y="116"/>
                </a:cxn>
                <a:cxn ang="0">
                  <a:pos x="119" y="97"/>
                </a:cxn>
                <a:cxn ang="0">
                  <a:pos x="98" y="109"/>
                </a:cxn>
                <a:cxn ang="0">
                  <a:pos x="82" y="116"/>
                </a:cxn>
                <a:cxn ang="0">
                  <a:pos x="55" y="124"/>
                </a:cxn>
                <a:cxn ang="0">
                  <a:pos x="36" y="128"/>
                </a:cxn>
                <a:cxn ang="0">
                  <a:pos x="16" y="134"/>
                </a:cxn>
                <a:cxn ang="0">
                  <a:pos x="5" y="124"/>
                </a:cxn>
                <a:cxn ang="0">
                  <a:pos x="3" y="121"/>
                </a:cxn>
                <a:cxn ang="0">
                  <a:pos x="3" y="107"/>
                </a:cxn>
                <a:cxn ang="0">
                  <a:pos x="6" y="93"/>
                </a:cxn>
                <a:cxn ang="0">
                  <a:pos x="7" y="84"/>
                </a:cxn>
                <a:cxn ang="0">
                  <a:pos x="7" y="70"/>
                </a:cxn>
                <a:cxn ang="0">
                  <a:pos x="19" y="58"/>
                </a:cxn>
                <a:cxn ang="0">
                  <a:pos x="27" y="54"/>
                </a:cxn>
                <a:cxn ang="0">
                  <a:pos x="39" y="53"/>
                </a:cxn>
                <a:cxn ang="0">
                  <a:pos x="45" y="53"/>
                </a:cxn>
                <a:cxn ang="0">
                  <a:pos x="43" y="44"/>
                </a:cxn>
                <a:cxn ang="0">
                  <a:pos x="61" y="45"/>
                </a:cxn>
                <a:cxn ang="0">
                  <a:pos x="55" y="35"/>
                </a:cxn>
                <a:cxn ang="0">
                  <a:pos x="65" y="35"/>
                </a:cxn>
                <a:cxn ang="0">
                  <a:pos x="83" y="30"/>
                </a:cxn>
                <a:cxn ang="0">
                  <a:pos x="97" y="21"/>
                </a:cxn>
                <a:cxn ang="0">
                  <a:pos x="111" y="21"/>
                </a:cxn>
                <a:cxn ang="0">
                  <a:pos x="114" y="33"/>
                </a:cxn>
                <a:cxn ang="0">
                  <a:pos x="138" y="26"/>
                </a:cxn>
                <a:cxn ang="0">
                  <a:pos x="149" y="12"/>
                </a:cxn>
                <a:cxn ang="0">
                  <a:pos x="166" y="15"/>
                </a:cxn>
                <a:cxn ang="0">
                  <a:pos x="174" y="8"/>
                </a:cxn>
                <a:cxn ang="0">
                  <a:pos x="186" y="0"/>
                </a:cxn>
                <a:cxn ang="0">
                  <a:pos x="190" y="17"/>
                </a:cxn>
                <a:cxn ang="0">
                  <a:pos x="201" y="20"/>
                </a:cxn>
                <a:cxn ang="0">
                  <a:pos x="215" y="32"/>
                </a:cxn>
                <a:cxn ang="0">
                  <a:pos x="214" y="18"/>
                </a:cxn>
                <a:cxn ang="0">
                  <a:pos x="220" y="8"/>
                </a:cxn>
                <a:cxn ang="0">
                  <a:pos x="232" y="8"/>
                </a:cxn>
                <a:cxn ang="0">
                  <a:pos x="253" y="12"/>
                </a:cxn>
              </a:cxnLst>
              <a:rect l="0" t="0" r="r" b="b"/>
              <a:pathLst>
                <a:path w="266" h="188">
                  <a:moveTo>
                    <a:pt x="88" y="170"/>
                  </a:moveTo>
                  <a:lnTo>
                    <a:pt x="85" y="167"/>
                  </a:lnTo>
                  <a:lnTo>
                    <a:pt x="83" y="168"/>
                  </a:lnTo>
                  <a:lnTo>
                    <a:pt x="83" y="167"/>
                  </a:lnTo>
                  <a:lnTo>
                    <a:pt x="85" y="165"/>
                  </a:lnTo>
                  <a:lnTo>
                    <a:pt x="77" y="165"/>
                  </a:lnTo>
                  <a:lnTo>
                    <a:pt x="77" y="164"/>
                  </a:lnTo>
                  <a:lnTo>
                    <a:pt x="74" y="164"/>
                  </a:lnTo>
                  <a:lnTo>
                    <a:pt x="74" y="165"/>
                  </a:lnTo>
                  <a:lnTo>
                    <a:pt x="70" y="165"/>
                  </a:lnTo>
                  <a:lnTo>
                    <a:pt x="68" y="165"/>
                  </a:lnTo>
                  <a:lnTo>
                    <a:pt x="67" y="167"/>
                  </a:lnTo>
                  <a:lnTo>
                    <a:pt x="67" y="168"/>
                  </a:lnTo>
                  <a:lnTo>
                    <a:pt x="70" y="170"/>
                  </a:lnTo>
                  <a:lnTo>
                    <a:pt x="68" y="170"/>
                  </a:lnTo>
                  <a:lnTo>
                    <a:pt x="65" y="173"/>
                  </a:lnTo>
                  <a:lnTo>
                    <a:pt x="64" y="174"/>
                  </a:lnTo>
                  <a:lnTo>
                    <a:pt x="65" y="176"/>
                  </a:lnTo>
                  <a:lnTo>
                    <a:pt x="62" y="177"/>
                  </a:lnTo>
                  <a:lnTo>
                    <a:pt x="64" y="180"/>
                  </a:lnTo>
                  <a:lnTo>
                    <a:pt x="62" y="180"/>
                  </a:lnTo>
                  <a:lnTo>
                    <a:pt x="59" y="183"/>
                  </a:lnTo>
                  <a:lnTo>
                    <a:pt x="58" y="186"/>
                  </a:lnTo>
                  <a:lnTo>
                    <a:pt x="57" y="188"/>
                  </a:lnTo>
                  <a:lnTo>
                    <a:pt x="54" y="185"/>
                  </a:lnTo>
                  <a:lnTo>
                    <a:pt x="57" y="183"/>
                  </a:lnTo>
                  <a:lnTo>
                    <a:pt x="55" y="182"/>
                  </a:lnTo>
                  <a:lnTo>
                    <a:pt x="57" y="180"/>
                  </a:lnTo>
                  <a:lnTo>
                    <a:pt x="55" y="179"/>
                  </a:lnTo>
                  <a:lnTo>
                    <a:pt x="57" y="179"/>
                  </a:lnTo>
                  <a:lnTo>
                    <a:pt x="57" y="173"/>
                  </a:lnTo>
                  <a:lnTo>
                    <a:pt x="54" y="170"/>
                  </a:lnTo>
                  <a:lnTo>
                    <a:pt x="54" y="168"/>
                  </a:lnTo>
                  <a:lnTo>
                    <a:pt x="54" y="167"/>
                  </a:lnTo>
                  <a:lnTo>
                    <a:pt x="54" y="165"/>
                  </a:lnTo>
                  <a:lnTo>
                    <a:pt x="52" y="165"/>
                  </a:lnTo>
                  <a:lnTo>
                    <a:pt x="52" y="164"/>
                  </a:lnTo>
                  <a:lnTo>
                    <a:pt x="54" y="165"/>
                  </a:lnTo>
                  <a:lnTo>
                    <a:pt x="55" y="164"/>
                  </a:lnTo>
                  <a:lnTo>
                    <a:pt x="58" y="162"/>
                  </a:lnTo>
                  <a:lnTo>
                    <a:pt x="58" y="161"/>
                  </a:lnTo>
                  <a:lnTo>
                    <a:pt x="57" y="158"/>
                  </a:lnTo>
                  <a:lnTo>
                    <a:pt x="55" y="157"/>
                  </a:lnTo>
                  <a:lnTo>
                    <a:pt x="52" y="158"/>
                  </a:lnTo>
                  <a:lnTo>
                    <a:pt x="51" y="158"/>
                  </a:lnTo>
                  <a:lnTo>
                    <a:pt x="49" y="159"/>
                  </a:lnTo>
                  <a:lnTo>
                    <a:pt x="48" y="158"/>
                  </a:lnTo>
                  <a:lnTo>
                    <a:pt x="46" y="159"/>
                  </a:lnTo>
                  <a:lnTo>
                    <a:pt x="46" y="158"/>
                  </a:lnTo>
                  <a:lnTo>
                    <a:pt x="45" y="158"/>
                  </a:lnTo>
                  <a:lnTo>
                    <a:pt x="43" y="157"/>
                  </a:lnTo>
                  <a:lnTo>
                    <a:pt x="42" y="157"/>
                  </a:lnTo>
                  <a:lnTo>
                    <a:pt x="40" y="157"/>
                  </a:lnTo>
                  <a:lnTo>
                    <a:pt x="40" y="158"/>
                  </a:lnTo>
                  <a:lnTo>
                    <a:pt x="39" y="158"/>
                  </a:lnTo>
                  <a:lnTo>
                    <a:pt x="39" y="157"/>
                  </a:lnTo>
                  <a:lnTo>
                    <a:pt x="42" y="154"/>
                  </a:lnTo>
                  <a:lnTo>
                    <a:pt x="42" y="152"/>
                  </a:lnTo>
                  <a:lnTo>
                    <a:pt x="40" y="151"/>
                  </a:lnTo>
                  <a:lnTo>
                    <a:pt x="39" y="151"/>
                  </a:lnTo>
                  <a:lnTo>
                    <a:pt x="39" y="149"/>
                  </a:lnTo>
                  <a:lnTo>
                    <a:pt x="40" y="149"/>
                  </a:lnTo>
                  <a:lnTo>
                    <a:pt x="42" y="149"/>
                  </a:lnTo>
                  <a:lnTo>
                    <a:pt x="42" y="151"/>
                  </a:lnTo>
                  <a:lnTo>
                    <a:pt x="43" y="148"/>
                  </a:lnTo>
                  <a:lnTo>
                    <a:pt x="45" y="148"/>
                  </a:lnTo>
                  <a:lnTo>
                    <a:pt x="45" y="149"/>
                  </a:lnTo>
                  <a:lnTo>
                    <a:pt x="48" y="151"/>
                  </a:lnTo>
                  <a:lnTo>
                    <a:pt x="46" y="151"/>
                  </a:lnTo>
                  <a:lnTo>
                    <a:pt x="48" y="152"/>
                  </a:lnTo>
                  <a:lnTo>
                    <a:pt x="49" y="151"/>
                  </a:lnTo>
                  <a:lnTo>
                    <a:pt x="51" y="149"/>
                  </a:lnTo>
                  <a:lnTo>
                    <a:pt x="52" y="149"/>
                  </a:lnTo>
                  <a:lnTo>
                    <a:pt x="52" y="148"/>
                  </a:lnTo>
                  <a:lnTo>
                    <a:pt x="52" y="146"/>
                  </a:lnTo>
                  <a:lnTo>
                    <a:pt x="52" y="145"/>
                  </a:lnTo>
                  <a:lnTo>
                    <a:pt x="51" y="143"/>
                  </a:lnTo>
                  <a:lnTo>
                    <a:pt x="52" y="142"/>
                  </a:lnTo>
                  <a:lnTo>
                    <a:pt x="51" y="140"/>
                  </a:lnTo>
                  <a:lnTo>
                    <a:pt x="51" y="139"/>
                  </a:lnTo>
                  <a:lnTo>
                    <a:pt x="49" y="137"/>
                  </a:lnTo>
                  <a:lnTo>
                    <a:pt x="49" y="136"/>
                  </a:lnTo>
                  <a:lnTo>
                    <a:pt x="51" y="136"/>
                  </a:lnTo>
                  <a:lnTo>
                    <a:pt x="52" y="134"/>
                  </a:lnTo>
                  <a:lnTo>
                    <a:pt x="52" y="133"/>
                  </a:lnTo>
                  <a:lnTo>
                    <a:pt x="54" y="133"/>
                  </a:lnTo>
                  <a:lnTo>
                    <a:pt x="57" y="130"/>
                  </a:lnTo>
                  <a:lnTo>
                    <a:pt x="58" y="130"/>
                  </a:lnTo>
                  <a:lnTo>
                    <a:pt x="61" y="130"/>
                  </a:lnTo>
                  <a:lnTo>
                    <a:pt x="58" y="134"/>
                  </a:lnTo>
                  <a:lnTo>
                    <a:pt x="57" y="140"/>
                  </a:lnTo>
                  <a:lnTo>
                    <a:pt x="55" y="142"/>
                  </a:lnTo>
                  <a:lnTo>
                    <a:pt x="55" y="143"/>
                  </a:lnTo>
                  <a:lnTo>
                    <a:pt x="58" y="146"/>
                  </a:lnTo>
                  <a:lnTo>
                    <a:pt x="59" y="146"/>
                  </a:lnTo>
                  <a:lnTo>
                    <a:pt x="58" y="148"/>
                  </a:lnTo>
                  <a:lnTo>
                    <a:pt x="59" y="148"/>
                  </a:lnTo>
                  <a:lnTo>
                    <a:pt x="62" y="146"/>
                  </a:lnTo>
                  <a:lnTo>
                    <a:pt x="61" y="145"/>
                  </a:lnTo>
                  <a:lnTo>
                    <a:pt x="62" y="145"/>
                  </a:lnTo>
                  <a:lnTo>
                    <a:pt x="64" y="143"/>
                  </a:lnTo>
                  <a:lnTo>
                    <a:pt x="64" y="146"/>
                  </a:lnTo>
                  <a:lnTo>
                    <a:pt x="65" y="146"/>
                  </a:lnTo>
                  <a:lnTo>
                    <a:pt x="65" y="148"/>
                  </a:lnTo>
                  <a:lnTo>
                    <a:pt x="65" y="149"/>
                  </a:lnTo>
                  <a:lnTo>
                    <a:pt x="64" y="149"/>
                  </a:lnTo>
                  <a:lnTo>
                    <a:pt x="65" y="151"/>
                  </a:lnTo>
                  <a:lnTo>
                    <a:pt x="67" y="149"/>
                  </a:lnTo>
                  <a:lnTo>
                    <a:pt x="68" y="149"/>
                  </a:lnTo>
                  <a:lnTo>
                    <a:pt x="76" y="146"/>
                  </a:lnTo>
                  <a:lnTo>
                    <a:pt x="77" y="146"/>
                  </a:lnTo>
                  <a:lnTo>
                    <a:pt x="85" y="146"/>
                  </a:lnTo>
                  <a:lnTo>
                    <a:pt x="86" y="145"/>
                  </a:lnTo>
                  <a:lnTo>
                    <a:pt x="86" y="146"/>
                  </a:lnTo>
                  <a:lnTo>
                    <a:pt x="86" y="148"/>
                  </a:lnTo>
                  <a:lnTo>
                    <a:pt x="88" y="148"/>
                  </a:lnTo>
                  <a:lnTo>
                    <a:pt x="88" y="149"/>
                  </a:lnTo>
                  <a:lnTo>
                    <a:pt x="86" y="151"/>
                  </a:lnTo>
                  <a:lnTo>
                    <a:pt x="88" y="152"/>
                  </a:lnTo>
                  <a:lnTo>
                    <a:pt x="89" y="151"/>
                  </a:lnTo>
                  <a:lnTo>
                    <a:pt x="94" y="152"/>
                  </a:lnTo>
                  <a:lnTo>
                    <a:pt x="100" y="151"/>
                  </a:lnTo>
                  <a:lnTo>
                    <a:pt x="100" y="149"/>
                  </a:lnTo>
                  <a:lnTo>
                    <a:pt x="103" y="148"/>
                  </a:lnTo>
                  <a:lnTo>
                    <a:pt x="106" y="148"/>
                  </a:lnTo>
                  <a:lnTo>
                    <a:pt x="110" y="146"/>
                  </a:lnTo>
                  <a:lnTo>
                    <a:pt x="113" y="145"/>
                  </a:lnTo>
                  <a:lnTo>
                    <a:pt x="117" y="145"/>
                  </a:lnTo>
                  <a:lnTo>
                    <a:pt x="120" y="145"/>
                  </a:lnTo>
                  <a:lnTo>
                    <a:pt x="122" y="146"/>
                  </a:lnTo>
                  <a:lnTo>
                    <a:pt x="122" y="148"/>
                  </a:lnTo>
                  <a:lnTo>
                    <a:pt x="122" y="149"/>
                  </a:lnTo>
                  <a:lnTo>
                    <a:pt x="120" y="149"/>
                  </a:lnTo>
                  <a:lnTo>
                    <a:pt x="119" y="151"/>
                  </a:lnTo>
                  <a:lnTo>
                    <a:pt x="122" y="151"/>
                  </a:lnTo>
                  <a:lnTo>
                    <a:pt x="123" y="151"/>
                  </a:lnTo>
                  <a:lnTo>
                    <a:pt x="128" y="148"/>
                  </a:lnTo>
                  <a:lnTo>
                    <a:pt x="126" y="146"/>
                  </a:lnTo>
                  <a:lnTo>
                    <a:pt x="128" y="146"/>
                  </a:lnTo>
                  <a:lnTo>
                    <a:pt x="129" y="146"/>
                  </a:lnTo>
                  <a:lnTo>
                    <a:pt x="131" y="148"/>
                  </a:lnTo>
                  <a:lnTo>
                    <a:pt x="134" y="146"/>
                  </a:lnTo>
                  <a:lnTo>
                    <a:pt x="135" y="145"/>
                  </a:lnTo>
                  <a:lnTo>
                    <a:pt x="137" y="146"/>
                  </a:lnTo>
                  <a:lnTo>
                    <a:pt x="141" y="145"/>
                  </a:lnTo>
                  <a:lnTo>
                    <a:pt x="134" y="143"/>
                  </a:lnTo>
                  <a:lnTo>
                    <a:pt x="131" y="145"/>
                  </a:lnTo>
                  <a:lnTo>
                    <a:pt x="128" y="143"/>
                  </a:lnTo>
                  <a:lnTo>
                    <a:pt x="128" y="142"/>
                  </a:lnTo>
                  <a:lnTo>
                    <a:pt x="132" y="139"/>
                  </a:lnTo>
                  <a:lnTo>
                    <a:pt x="131" y="139"/>
                  </a:lnTo>
                  <a:lnTo>
                    <a:pt x="126" y="140"/>
                  </a:lnTo>
                  <a:lnTo>
                    <a:pt x="126" y="143"/>
                  </a:lnTo>
                  <a:lnTo>
                    <a:pt x="125" y="143"/>
                  </a:lnTo>
                  <a:lnTo>
                    <a:pt x="123" y="142"/>
                  </a:lnTo>
                  <a:lnTo>
                    <a:pt x="122" y="140"/>
                  </a:lnTo>
                  <a:lnTo>
                    <a:pt x="119" y="140"/>
                  </a:lnTo>
                  <a:lnTo>
                    <a:pt x="119" y="139"/>
                  </a:lnTo>
                  <a:lnTo>
                    <a:pt x="119" y="137"/>
                  </a:lnTo>
                  <a:lnTo>
                    <a:pt x="125" y="136"/>
                  </a:lnTo>
                  <a:lnTo>
                    <a:pt x="125" y="134"/>
                  </a:lnTo>
                  <a:lnTo>
                    <a:pt x="123" y="134"/>
                  </a:lnTo>
                  <a:lnTo>
                    <a:pt x="120" y="136"/>
                  </a:lnTo>
                  <a:lnTo>
                    <a:pt x="119" y="137"/>
                  </a:lnTo>
                  <a:lnTo>
                    <a:pt x="117" y="136"/>
                  </a:lnTo>
                  <a:lnTo>
                    <a:pt x="117" y="137"/>
                  </a:lnTo>
                  <a:lnTo>
                    <a:pt x="116" y="139"/>
                  </a:lnTo>
                  <a:lnTo>
                    <a:pt x="114" y="139"/>
                  </a:lnTo>
                  <a:lnTo>
                    <a:pt x="106" y="139"/>
                  </a:lnTo>
                  <a:lnTo>
                    <a:pt x="106" y="137"/>
                  </a:lnTo>
                  <a:lnTo>
                    <a:pt x="109" y="137"/>
                  </a:lnTo>
                  <a:lnTo>
                    <a:pt x="109" y="136"/>
                  </a:lnTo>
                  <a:lnTo>
                    <a:pt x="110" y="136"/>
                  </a:lnTo>
                  <a:lnTo>
                    <a:pt x="109" y="136"/>
                  </a:lnTo>
                  <a:lnTo>
                    <a:pt x="109" y="134"/>
                  </a:lnTo>
                  <a:lnTo>
                    <a:pt x="110" y="134"/>
                  </a:lnTo>
                  <a:lnTo>
                    <a:pt x="111" y="134"/>
                  </a:lnTo>
                  <a:lnTo>
                    <a:pt x="113" y="133"/>
                  </a:lnTo>
                  <a:lnTo>
                    <a:pt x="111" y="133"/>
                  </a:lnTo>
                  <a:lnTo>
                    <a:pt x="110" y="133"/>
                  </a:lnTo>
                  <a:lnTo>
                    <a:pt x="110" y="131"/>
                  </a:lnTo>
                  <a:lnTo>
                    <a:pt x="111" y="131"/>
                  </a:lnTo>
                  <a:lnTo>
                    <a:pt x="114" y="130"/>
                  </a:lnTo>
                  <a:lnTo>
                    <a:pt x="119" y="128"/>
                  </a:lnTo>
                  <a:lnTo>
                    <a:pt x="116" y="127"/>
                  </a:lnTo>
                  <a:lnTo>
                    <a:pt x="122" y="125"/>
                  </a:lnTo>
                  <a:lnTo>
                    <a:pt x="123" y="124"/>
                  </a:lnTo>
                  <a:lnTo>
                    <a:pt x="119" y="125"/>
                  </a:lnTo>
                  <a:lnTo>
                    <a:pt x="117" y="125"/>
                  </a:lnTo>
                  <a:lnTo>
                    <a:pt x="116" y="125"/>
                  </a:lnTo>
                  <a:lnTo>
                    <a:pt x="114" y="125"/>
                  </a:lnTo>
                  <a:lnTo>
                    <a:pt x="113" y="125"/>
                  </a:lnTo>
                  <a:lnTo>
                    <a:pt x="113" y="127"/>
                  </a:lnTo>
                  <a:lnTo>
                    <a:pt x="114" y="128"/>
                  </a:lnTo>
                  <a:lnTo>
                    <a:pt x="110" y="130"/>
                  </a:lnTo>
                  <a:lnTo>
                    <a:pt x="109" y="130"/>
                  </a:lnTo>
                  <a:lnTo>
                    <a:pt x="107" y="130"/>
                  </a:lnTo>
                  <a:lnTo>
                    <a:pt x="107" y="128"/>
                  </a:lnTo>
                  <a:lnTo>
                    <a:pt x="107" y="127"/>
                  </a:lnTo>
                  <a:lnTo>
                    <a:pt x="110" y="124"/>
                  </a:lnTo>
                  <a:lnTo>
                    <a:pt x="109" y="124"/>
                  </a:lnTo>
                  <a:lnTo>
                    <a:pt x="107" y="127"/>
                  </a:lnTo>
                  <a:lnTo>
                    <a:pt x="104" y="127"/>
                  </a:lnTo>
                  <a:lnTo>
                    <a:pt x="104" y="128"/>
                  </a:lnTo>
                  <a:lnTo>
                    <a:pt x="103" y="128"/>
                  </a:lnTo>
                  <a:lnTo>
                    <a:pt x="101" y="130"/>
                  </a:lnTo>
                  <a:lnTo>
                    <a:pt x="101" y="128"/>
                  </a:lnTo>
                  <a:lnTo>
                    <a:pt x="104" y="125"/>
                  </a:lnTo>
                  <a:lnTo>
                    <a:pt x="104" y="124"/>
                  </a:lnTo>
                  <a:lnTo>
                    <a:pt x="98" y="128"/>
                  </a:lnTo>
                  <a:lnTo>
                    <a:pt x="98" y="131"/>
                  </a:lnTo>
                  <a:lnTo>
                    <a:pt x="98" y="133"/>
                  </a:lnTo>
                  <a:lnTo>
                    <a:pt x="97" y="134"/>
                  </a:lnTo>
                  <a:lnTo>
                    <a:pt x="95" y="134"/>
                  </a:lnTo>
                  <a:lnTo>
                    <a:pt x="91" y="136"/>
                  </a:lnTo>
                  <a:lnTo>
                    <a:pt x="88" y="134"/>
                  </a:lnTo>
                  <a:lnTo>
                    <a:pt x="91" y="130"/>
                  </a:lnTo>
                  <a:lnTo>
                    <a:pt x="92" y="130"/>
                  </a:lnTo>
                  <a:lnTo>
                    <a:pt x="89" y="130"/>
                  </a:lnTo>
                  <a:lnTo>
                    <a:pt x="80" y="134"/>
                  </a:lnTo>
                  <a:lnTo>
                    <a:pt x="77" y="134"/>
                  </a:lnTo>
                  <a:lnTo>
                    <a:pt x="80" y="133"/>
                  </a:lnTo>
                  <a:lnTo>
                    <a:pt x="79" y="131"/>
                  </a:lnTo>
                  <a:lnTo>
                    <a:pt x="83" y="128"/>
                  </a:lnTo>
                  <a:lnTo>
                    <a:pt x="82" y="128"/>
                  </a:lnTo>
                  <a:lnTo>
                    <a:pt x="80" y="127"/>
                  </a:lnTo>
                  <a:lnTo>
                    <a:pt x="83" y="124"/>
                  </a:lnTo>
                  <a:lnTo>
                    <a:pt x="83" y="122"/>
                  </a:lnTo>
                  <a:lnTo>
                    <a:pt x="86" y="121"/>
                  </a:lnTo>
                  <a:lnTo>
                    <a:pt x="89" y="116"/>
                  </a:lnTo>
                  <a:lnTo>
                    <a:pt x="98" y="112"/>
                  </a:lnTo>
                  <a:lnTo>
                    <a:pt x="101" y="109"/>
                  </a:lnTo>
                  <a:lnTo>
                    <a:pt x="104" y="109"/>
                  </a:lnTo>
                  <a:lnTo>
                    <a:pt x="107" y="106"/>
                  </a:lnTo>
                  <a:lnTo>
                    <a:pt x="111" y="105"/>
                  </a:lnTo>
                  <a:lnTo>
                    <a:pt x="113" y="103"/>
                  </a:lnTo>
                  <a:lnTo>
                    <a:pt x="114" y="102"/>
                  </a:lnTo>
                  <a:lnTo>
                    <a:pt x="116" y="99"/>
                  </a:lnTo>
                  <a:lnTo>
                    <a:pt x="117" y="99"/>
                  </a:lnTo>
                  <a:lnTo>
                    <a:pt x="119" y="97"/>
                  </a:lnTo>
                  <a:lnTo>
                    <a:pt x="114" y="99"/>
                  </a:lnTo>
                  <a:lnTo>
                    <a:pt x="113" y="102"/>
                  </a:lnTo>
                  <a:lnTo>
                    <a:pt x="111" y="102"/>
                  </a:lnTo>
                  <a:lnTo>
                    <a:pt x="110" y="103"/>
                  </a:lnTo>
                  <a:lnTo>
                    <a:pt x="109" y="103"/>
                  </a:lnTo>
                  <a:lnTo>
                    <a:pt x="106" y="105"/>
                  </a:lnTo>
                  <a:lnTo>
                    <a:pt x="103" y="107"/>
                  </a:lnTo>
                  <a:lnTo>
                    <a:pt x="100" y="107"/>
                  </a:lnTo>
                  <a:lnTo>
                    <a:pt x="98" y="107"/>
                  </a:lnTo>
                  <a:lnTo>
                    <a:pt x="98" y="109"/>
                  </a:lnTo>
                  <a:lnTo>
                    <a:pt x="97" y="109"/>
                  </a:lnTo>
                  <a:lnTo>
                    <a:pt x="94" y="105"/>
                  </a:lnTo>
                  <a:lnTo>
                    <a:pt x="95" y="110"/>
                  </a:lnTo>
                  <a:lnTo>
                    <a:pt x="92" y="110"/>
                  </a:lnTo>
                  <a:lnTo>
                    <a:pt x="91" y="113"/>
                  </a:lnTo>
                  <a:lnTo>
                    <a:pt x="89" y="113"/>
                  </a:lnTo>
                  <a:lnTo>
                    <a:pt x="86" y="112"/>
                  </a:lnTo>
                  <a:lnTo>
                    <a:pt x="85" y="110"/>
                  </a:lnTo>
                  <a:lnTo>
                    <a:pt x="82" y="113"/>
                  </a:lnTo>
                  <a:lnTo>
                    <a:pt x="82" y="116"/>
                  </a:lnTo>
                  <a:lnTo>
                    <a:pt x="79" y="116"/>
                  </a:lnTo>
                  <a:lnTo>
                    <a:pt x="76" y="115"/>
                  </a:lnTo>
                  <a:lnTo>
                    <a:pt x="73" y="116"/>
                  </a:lnTo>
                  <a:lnTo>
                    <a:pt x="68" y="119"/>
                  </a:lnTo>
                  <a:lnTo>
                    <a:pt x="67" y="118"/>
                  </a:lnTo>
                  <a:lnTo>
                    <a:pt x="62" y="121"/>
                  </a:lnTo>
                  <a:lnTo>
                    <a:pt x="59" y="124"/>
                  </a:lnTo>
                  <a:lnTo>
                    <a:pt x="58" y="124"/>
                  </a:lnTo>
                  <a:lnTo>
                    <a:pt x="57" y="122"/>
                  </a:lnTo>
                  <a:lnTo>
                    <a:pt x="55" y="124"/>
                  </a:lnTo>
                  <a:lnTo>
                    <a:pt x="54" y="125"/>
                  </a:lnTo>
                  <a:lnTo>
                    <a:pt x="52" y="125"/>
                  </a:lnTo>
                  <a:lnTo>
                    <a:pt x="51" y="127"/>
                  </a:lnTo>
                  <a:lnTo>
                    <a:pt x="49" y="127"/>
                  </a:lnTo>
                  <a:lnTo>
                    <a:pt x="42" y="131"/>
                  </a:lnTo>
                  <a:lnTo>
                    <a:pt x="42" y="130"/>
                  </a:lnTo>
                  <a:lnTo>
                    <a:pt x="40" y="131"/>
                  </a:lnTo>
                  <a:lnTo>
                    <a:pt x="39" y="130"/>
                  </a:lnTo>
                  <a:lnTo>
                    <a:pt x="37" y="128"/>
                  </a:lnTo>
                  <a:lnTo>
                    <a:pt x="36" y="128"/>
                  </a:lnTo>
                  <a:lnTo>
                    <a:pt x="34" y="128"/>
                  </a:lnTo>
                  <a:lnTo>
                    <a:pt x="31" y="127"/>
                  </a:lnTo>
                  <a:lnTo>
                    <a:pt x="27" y="125"/>
                  </a:lnTo>
                  <a:lnTo>
                    <a:pt x="24" y="125"/>
                  </a:lnTo>
                  <a:lnTo>
                    <a:pt x="22" y="127"/>
                  </a:lnTo>
                  <a:lnTo>
                    <a:pt x="22" y="130"/>
                  </a:lnTo>
                  <a:lnTo>
                    <a:pt x="22" y="131"/>
                  </a:lnTo>
                  <a:lnTo>
                    <a:pt x="21" y="131"/>
                  </a:lnTo>
                  <a:lnTo>
                    <a:pt x="21" y="133"/>
                  </a:lnTo>
                  <a:lnTo>
                    <a:pt x="16" y="134"/>
                  </a:lnTo>
                  <a:lnTo>
                    <a:pt x="15" y="133"/>
                  </a:lnTo>
                  <a:lnTo>
                    <a:pt x="9" y="134"/>
                  </a:lnTo>
                  <a:lnTo>
                    <a:pt x="6" y="133"/>
                  </a:lnTo>
                  <a:lnTo>
                    <a:pt x="6" y="131"/>
                  </a:lnTo>
                  <a:lnTo>
                    <a:pt x="5" y="131"/>
                  </a:lnTo>
                  <a:lnTo>
                    <a:pt x="6" y="130"/>
                  </a:lnTo>
                  <a:lnTo>
                    <a:pt x="6" y="127"/>
                  </a:lnTo>
                  <a:lnTo>
                    <a:pt x="3" y="125"/>
                  </a:lnTo>
                  <a:lnTo>
                    <a:pt x="5" y="125"/>
                  </a:lnTo>
                  <a:lnTo>
                    <a:pt x="5" y="124"/>
                  </a:lnTo>
                  <a:lnTo>
                    <a:pt x="5" y="122"/>
                  </a:lnTo>
                  <a:lnTo>
                    <a:pt x="9" y="124"/>
                  </a:lnTo>
                  <a:lnTo>
                    <a:pt x="10" y="122"/>
                  </a:lnTo>
                  <a:lnTo>
                    <a:pt x="9" y="122"/>
                  </a:lnTo>
                  <a:lnTo>
                    <a:pt x="7" y="122"/>
                  </a:lnTo>
                  <a:lnTo>
                    <a:pt x="6" y="122"/>
                  </a:lnTo>
                  <a:lnTo>
                    <a:pt x="5" y="122"/>
                  </a:lnTo>
                  <a:lnTo>
                    <a:pt x="3" y="122"/>
                  </a:lnTo>
                  <a:lnTo>
                    <a:pt x="2" y="121"/>
                  </a:lnTo>
                  <a:lnTo>
                    <a:pt x="3" y="121"/>
                  </a:lnTo>
                  <a:lnTo>
                    <a:pt x="5" y="122"/>
                  </a:lnTo>
                  <a:lnTo>
                    <a:pt x="7" y="121"/>
                  </a:lnTo>
                  <a:lnTo>
                    <a:pt x="7" y="119"/>
                  </a:lnTo>
                  <a:lnTo>
                    <a:pt x="7" y="118"/>
                  </a:lnTo>
                  <a:lnTo>
                    <a:pt x="7" y="116"/>
                  </a:lnTo>
                  <a:lnTo>
                    <a:pt x="6" y="115"/>
                  </a:lnTo>
                  <a:lnTo>
                    <a:pt x="5" y="112"/>
                  </a:lnTo>
                  <a:lnTo>
                    <a:pt x="6" y="107"/>
                  </a:lnTo>
                  <a:lnTo>
                    <a:pt x="5" y="107"/>
                  </a:lnTo>
                  <a:lnTo>
                    <a:pt x="3" y="107"/>
                  </a:lnTo>
                  <a:lnTo>
                    <a:pt x="3" y="106"/>
                  </a:lnTo>
                  <a:lnTo>
                    <a:pt x="0" y="106"/>
                  </a:lnTo>
                  <a:lnTo>
                    <a:pt x="2" y="105"/>
                  </a:lnTo>
                  <a:lnTo>
                    <a:pt x="2" y="103"/>
                  </a:lnTo>
                  <a:lnTo>
                    <a:pt x="2" y="102"/>
                  </a:lnTo>
                  <a:lnTo>
                    <a:pt x="3" y="100"/>
                  </a:lnTo>
                  <a:lnTo>
                    <a:pt x="3" y="99"/>
                  </a:lnTo>
                  <a:lnTo>
                    <a:pt x="5" y="96"/>
                  </a:lnTo>
                  <a:lnTo>
                    <a:pt x="5" y="93"/>
                  </a:lnTo>
                  <a:lnTo>
                    <a:pt x="6" y="93"/>
                  </a:lnTo>
                  <a:lnTo>
                    <a:pt x="6" y="91"/>
                  </a:lnTo>
                  <a:lnTo>
                    <a:pt x="6" y="90"/>
                  </a:lnTo>
                  <a:lnTo>
                    <a:pt x="9" y="88"/>
                  </a:lnTo>
                  <a:lnTo>
                    <a:pt x="9" y="90"/>
                  </a:lnTo>
                  <a:lnTo>
                    <a:pt x="10" y="88"/>
                  </a:lnTo>
                  <a:lnTo>
                    <a:pt x="10" y="87"/>
                  </a:lnTo>
                  <a:lnTo>
                    <a:pt x="9" y="85"/>
                  </a:lnTo>
                  <a:lnTo>
                    <a:pt x="9" y="87"/>
                  </a:lnTo>
                  <a:lnTo>
                    <a:pt x="7" y="85"/>
                  </a:lnTo>
                  <a:lnTo>
                    <a:pt x="7" y="84"/>
                  </a:lnTo>
                  <a:lnTo>
                    <a:pt x="5" y="82"/>
                  </a:lnTo>
                  <a:lnTo>
                    <a:pt x="5" y="81"/>
                  </a:lnTo>
                  <a:lnTo>
                    <a:pt x="6" y="81"/>
                  </a:lnTo>
                  <a:lnTo>
                    <a:pt x="5" y="76"/>
                  </a:lnTo>
                  <a:lnTo>
                    <a:pt x="6" y="76"/>
                  </a:lnTo>
                  <a:lnTo>
                    <a:pt x="5" y="75"/>
                  </a:lnTo>
                  <a:lnTo>
                    <a:pt x="6" y="73"/>
                  </a:lnTo>
                  <a:lnTo>
                    <a:pt x="7" y="72"/>
                  </a:lnTo>
                  <a:lnTo>
                    <a:pt x="6" y="72"/>
                  </a:lnTo>
                  <a:lnTo>
                    <a:pt x="7" y="70"/>
                  </a:lnTo>
                  <a:lnTo>
                    <a:pt x="9" y="69"/>
                  </a:lnTo>
                  <a:lnTo>
                    <a:pt x="7" y="66"/>
                  </a:lnTo>
                  <a:lnTo>
                    <a:pt x="9" y="66"/>
                  </a:lnTo>
                  <a:lnTo>
                    <a:pt x="10" y="66"/>
                  </a:lnTo>
                  <a:lnTo>
                    <a:pt x="10" y="61"/>
                  </a:lnTo>
                  <a:lnTo>
                    <a:pt x="13" y="60"/>
                  </a:lnTo>
                  <a:lnTo>
                    <a:pt x="15" y="58"/>
                  </a:lnTo>
                  <a:lnTo>
                    <a:pt x="18" y="57"/>
                  </a:lnTo>
                  <a:lnTo>
                    <a:pt x="18" y="58"/>
                  </a:lnTo>
                  <a:lnTo>
                    <a:pt x="19" y="58"/>
                  </a:lnTo>
                  <a:lnTo>
                    <a:pt x="21" y="58"/>
                  </a:lnTo>
                  <a:lnTo>
                    <a:pt x="21" y="60"/>
                  </a:lnTo>
                  <a:lnTo>
                    <a:pt x="22" y="57"/>
                  </a:lnTo>
                  <a:lnTo>
                    <a:pt x="21" y="57"/>
                  </a:lnTo>
                  <a:lnTo>
                    <a:pt x="22" y="55"/>
                  </a:lnTo>
                  <a:lnTo>
                    <a:pt x="21" y="54"/>
                  </a:lnTo>
                  <a:lnTo>
                    <a:pt x="24" y="54"/>
                  </a:lnTo>
                  <a:lnTo>
                    <a:pt x="25" y="53"/>
                  </a:lnTo>
                  <a:lnTo>
                    <a:pt x="25" y="54"/>
                  </a:lnTo>
                  <a:lnTo>
                    <a:pt x="27" y="54"/>
                  </a:lnTo>
                  <a:lnTo>
                    <a:pt x="28" y="53"/>
                  </a:lnTo>
                  <a:lnTo>
                    <a:pt x="28" y="51"/>
                  </a:lnTo>
                  <a:lnTo>
                    <a:pt x="30" y="53"/>
                  </a:lnTo>
                  <a:lnTo>
                    <a:pt x="31" y="53"/>
                  </a:lnTo>
                  <a:lnTo>
                    <a:pt x="34" y="53"/>
                  </a:lnTo>
                  <a:lnTo>
                    <a:pt x="36" y="53"/>
                  </a:lnTo>
                  <a:lnTo>
                    <a:pt x="37" y="51"/>
                  </a:lnTo>
                  <a:lnTo>
                    <a:pt x="39" y="50"/>
                  </a:lnTo>
                  <a:lnTo>
                    <a:pt x="39" y="51"/>
                  </a:lnTo>
                  <a:lnTo>
                    <a:pt x="39" y="53"/>
                  </a:lnTo>
                  <a:lnTo>
                    <a:pt x="42" y="51"/>
                  </a:lnTo>
                  <a:lnTo>
                    <a:pt x="42" y="53"/>
                  </a:lnTo>
                  <a:lnTo>
                    <a:pt x="45" y="53"/>
                  </a:lnTo>
                  <a:lnTo>
                    <a:pt x="46" y="57"/>
                  </a:lnTo>
                  <a:lnTo>
                    <a:pt x="46" y="58"/>
                  </a:lnTo>
                  <a:lnTo>
                    <a:pt x="49" y="58"/>
                  </a:lnTo>
                  <a:lnTo>
                    <a:pt x="49" y="57"/>
                  </a:lnTo>
                  <a:lnTo>
                    <a:pt x="48" y="55"/>
                  </a:lnTo>
                  <a:lnTo>
                    <a:pt x="48" y="54"/>
                  </a:lnTo>
                  <a:lnTo>
                    <a:pt x="45" y="53"/>
                  </a:lnTo>
                  <a:lnTo>
                    <a:pt x="43" y="51"/>
                  </a:lnTo>
                  <a:lnTo>
                    <a:pt x="42" y="51"/>
                  </a:lnTo>
                  <a:lnTo>
                    <a:pt x="43" y="50"/>
                  </a:lnTo>
                  <a:lnTo>
                    <a:pt x="45" y="48"/>
                  </a:lnTo>
                  <a:lnTo>
                    <a:pt x="45" y="47"/>
                  </a:lnTo>
                  <a:lnTo>
                    <a:pt x="43" y="47"/>
                  </a:lnTo>
                  <a:lnTo>
                    <a:pt x="43" y="48"/>
                  </a:lnTo>
                  <a:lnTo>
                    <a:pt x="43" y="47"/>
                  </a:lnTo>
                  <a:lnTo>
                    <a:pt x="43" y="45"/>
                  </a:lnTo>
                  <a:lnTo>
                    <a:pt x="43" y="44"/>
                  </a:lnTo>
                  <a:lnTo>
                    <a:pt x="45" y="42"/>
                  </a:lnTo>
                  <a:lnTo>
                    <a:pt x="43" y="41"/>
                  </a:lnTo>
                  <a:lnTo>
                    <a:pt x="45" y="41"/>
                  </a:lnTo>
                  <a:lnTo>
                    <a:pt x="48" y="42"/>
                  </a:lnTo>
                  <a:lnTo>
                    <a:pt x="46" y="44"/>
                  </a:lnTo>
                  <a:lnTo>
                    <a:pt x="46" y="45"/>
                  </a:lnTo>
                  <a:lnTo>
                    <a:pt x="52" y="44"/>
                  </a:lnTo>
                  <a:lnTo>
                    <a:pt x="54" y="45"/>
                  </a:lnTo>
                  <a:lnTo>
                    <a:pt x="57" y="44"/>
                  </a:lnTo>
                  <a:lnTo>
                    <a:pt x="61" y="45"/>
                  </a:lnTo>
                  <a:lnTo>
                    <a:pt x="59" y="45"/>
                  </a:lnTo>
                  <a:lnTo>
                    <a:pt x="55" y="42"/>
                  </a:lnTo>
                  <a:lnTo>
                    <a:pt x="54" y="42"/>
                  </a:lnTo>
                  <a:lnTo>
                    <a:pt x="55" y="41"/>
                  </a:lnTo>
                  <a:lnTo>
                    <a:pt x="54" y="39"/>
                  </a:lnTo>
                  <a:lnTo>
                    <a:pt x="52" y="41"/>
                  </a:lnTo>
                  <a:lnTo>
                    <a:pt x="52" y="39"/>
                  </a:lnTo>
                  <a:lnTo>
                    <a:pt x="52" y="38"/>
                  </a:lnTo>
                  <a:lnTo>
                    <a:pt x="52" y="36"/>
                  </a:lnTo>
                  <a:lnTo>
                    <a:pt x="55" y="35"/>
                  </a:lnTo>
                  <a:lnTo>
                    <a:pt x="58" y="35"/>
                  </a:lnTo>
                  <a:lnTo>
                    <a:pt x="57" y="32"/>
                  </a:lnTo>
                  <a:lnTo>
                    <a:pt x="58" y="30"/>
                  </a:lnTo>
                  <a:lnTo>
                    <a:pt x="58" y="32"/>
                  </a:lnTo>
                  <a:lnTo>
                    <a:pt x="59" y="33"/>
                  </a:lnTo>
                  <a:lnTo>
                    <a:pt x="61" y="33"/>
                  </a:lnTo>
                  <a:lnTo>
                    <a:pt x="62" y="32"/>
                  </a:lnTo>
                  <a:lnTo>
                    <a:pt x="65" y="32"/>
                  </a:lnTo>
                  <a:lnTo>
                    <a:pt x="64" y="33"/>
                  </a:lnTo>
                  <a:lnTo>
                    <a:pt x="65" y="35"/>
                  </a:lnTo>
                  <a:lnTo>
                    <a:pt x="67" y="36"/>
                  </a:lnTo>
                  <a:lnTo>
                    <a:pt x="70" y="35"/>
                  </a:lnTo>
                  <a:lnTo>
                    <a:pt x="73" y="35"/>
                  </a:lnTo>
                  <a:lnTo>
                    <a:pt x="77" y="33"/>
                  </a:lnTo>
                  <a:lnTo>
                    <a:pt x="79" y="30"/>
                  </a:lnTo>
                  <a:lnTo>
                    <a:pt x="80" y="30"/>
                  </a:lnTo>
                  <a:lnTo>
                    <a:pt x="82" y="30"/>
                  </a:lnTo>
                  <a:lnTo>
                    <a:pt x="82" y="32"/>
                  </a:lnTo>
                  <a:lnTo>
                    <a:pt x="83" y="32"/>
                  </a:lnTo>
                  <a:lnTo>
                    <a:pt x="83" y="30"/>
                  </a:lnTo>
                  <a:lnTo>
                    <a:pt x="85" y="30"/>
                  </a:lnTo>
                  <a:lnTo>
                    <a:pt x="89" y="30"/>
                  </a:lnTo>
                  <a:lnTo>
                    <a:pt x="86" y="29"/>
                  </a:lnTo>
                  <a:lnTo>
                    <a:pt x="86" y="27"/>
                  </a:lnTo>
                  <a:lnTo>
                    <a:pt x="83" y="27"/>
                  </a:lnTo>
                  <a:lnTo>
                    <a:pt x="83" y="24"/>
                  </a:lnTo>
                  <a:lnTo>
                    <a:pt x="86" y="26"/>
                  </a:lnTo>
                  <a:lnTo>
                    <a:pt x="91" y="26"/>
                  </a:lnTo>
                  <a:lnTo>
                    <a:pt x="95" y="23"/>
                  </a:lnTo>
                  <a:lnTo>
                    <a:pt x="97" y="21"/>
                  </a:lnTo>
                  <a:lnTo>
                    <a:pt x="98" y="21"/>
                  </a:lnTo>
                  <a:lnTo>
                    <a:pt x="100" y="20"/>
                  </a:lnTo>
                  <a:lnTo>
                    <a:pt x="101" y="18"/>
                  </a:lnTo>
                  <a:lnTo>
                    <a:pt x="104" y="18"/>
                  </a:lnTo>
                  <a:lnTo>
                    <a:pt x="106" y="18"/>
                  </a:lnTo>
                  <a:lnTo>
                    <a:pt x="107" y="18"/>
                  </a:lnTo>
                  <a:lnTo>
                    <a:pt x="107" y="21"/>
                  </a:lnTo>
                  <a:lnTo>
                    <a:pt x="109" y="21"/>
                  </a:lnTo>
                  <a:lnTo>
                    <a:pt x="110" y="20"/>
                  </a:lnTo>
                  <a:lnTo>
                    <a:pt x="111" y="21"/>
                  </a:lnTo>
                  <a:lnTo>
                    <a:pt x="114" y="21"/>
                  </a:lnTo>
                  <a:lnTo>
                    <a:pt x="114" y="23"/>
                  </a:lnTo>
                  <a:lnTo>
                    <a:pt x="113" y="24"/>
                  </a:lnTo>
                  <a:lnTo>
                    <a:pt x="114" y="26"/>
                  </a:lnTo>
                  <a:lnTo>
                    <a:pt x="113" y="27"/>
                  </a:lnTo>
                  <a:lnTo>
                    <a:pt x="110" y="27"/>
                  </a:lnTo>
                  <a:lnTo>
                    <a:pt x="110" y="29"/>
                  </a:lnTo>
                  <a:lnTo>
                    <a:pt x="110" y="30"/>
                  </a:lnTo>
                  <a:lnTo>
                    <a:pt x="111" y="32"/>
                  </a:lnTo>
                  <a:lnTo>
                    <a:pt x="114" y="33"/>
                  </a:lnTo>
                  <a:lnTo>
                    <a:pt x="116" y="32"/>
                  </a:lnTo>
                  <a:lnTo>
                    <a:pt x="114" y="30"/>
                  </a:lnTo>
                  <a:lnTo>
                    <a:pt x="119" y="29"/>
                  </a:lnTo>
                  <a:lnTo>
                    <a:pt x="120" y="27"/>
                  </a:lnTo>
                  <a:lnTo>
                    <a:pt x="122" y="26"/>
                  </a:lnTo>
                  <a:lnTo>
                    <a:pt x="128" y="26"/>
                  </a:lnTo>
                  <a:lnTo>
                    <a:pt x="129" y="27"/>
                  </a:lnTo>
                  <a:lnTo>
                    <a:pt x="131" y="26"/>
                  </a:lnTo>
                  <a:lnTo>
                    <a:pt x="134" y="27"/>
                  </a:lnTo>
                  <a:lnTo>
                    <a:pt x="138" y="26"/>
                  </a:lnTo>
                  <a:lnTo>
                    <a:pt x="137" y="26"/>
                  </a:lnTo>
                  <a:lnTo>
                    <a:pt x="135" y="24"/>
                  </a:lnTo>
                  <a:lnTo>
                    <a:pt x="134" y="24"/>
                  </a:lnTo>
                  <a:lnTo>
                    <a:pt x="132" y="24"/>
                  </a:lnTo>
                  <a:lnTo>
                    <a:pt x="134" y="23"/>
                  </a:lnTo>
                  <a:lnTo>
                    <a:pt x="134" y="20"/>
                  </a:lnTo>
                  <a:lnTo>
                    <a:pt x="135" y="20"/>
                  </a:lnTo>
                  <a:lnTo>
                    <a:pt x="140" y="15"/>
                  </a:lnTo>
                  <a:lnTo>
                    <a:pt x="143" y="14"/>
                  </a:lnTo>
                  <a:lnTo>
                    <a:pt x="149" y="12"/>
                  </a:lnTo>
                  <a:lnTo>
                    <a:pt x="152" y="12"/>
                  </a:lnTo>
                  <a:lnTo>
                    <a:pt x="153" y="11"/>
                  </a:lnTo>
                  <a:lnTo>
                    <a:pt x="155" y="12"/>
                  </a:lnTo>
                  <a:lnTo>
                    <a:pt x="158" y="12"/>
                  </a:lnTo>
                  <a:lnTo>
                    <a:pt x="161" y="12"/>
                  </a:lnTo>
                  <a:lnTo>
                    <a:pt x="161" y="14"/>
                  </a:lnTo>
                  <a:lnTo>
                    <a:pt x="162" y="12"/>
                  </a:lnTo>
                  <a:lnTo>
                    <a:pt x="165" y="12"/>
                  </a:lnTo>
                  <a:lnTo>
                    <a:pt x="165" y="14"/>
                  </a:lnTo>
                  <a:lnTo>
                    <a:pt x="166" y="15"/>
                  </a:lnTo>
                  <a:lnTo>
                    <a:pt x="168" y="17"/>
                  </a:lnTo>
                  <a:lnTo>
                    <a:pt x="168" y="14"/>
                  </a:lnTo>
                  <a:lnTo>
                    <a:pt x="169" y="15"/>
                  </a:lnTo>
                  <a:lnTo>
                    <a:pt x="171" y="15"/>
                  </a:lnTo>
                  <a:lnTo>
                    <a:pt x="169" y="14"/>
                  </a:lnTo>
                  <a:lnTo>
                    <a:pt x="169" y="12"/>
                  </a:lnTo>
                  <a:lnTo>
                    <a:pt x="169" y="9"/>
                  </a:lnTo>
                  <a:lnTo>
                    <a:pt x="172" y="8"/>
                  </a:lnTo>
                  <a:lnTo>
                    <a:pt x="174" y="9"/>
                  </a:lnTo>
                  <a:lnTo>
                    <a:pt x="174" y="8"/>
                  </a:lnTo>
                  <a:lnTo>
                    <a:pt x="174" y="6"/>
                  </a:lnTo>
                  <a:lnTo>
                    <a:pt x="178" y="6"/>
                  </a:lnTo>
                  <a:lnTo>
                    <a:pt x="180" y="5"/>
                  </a:lnTo>
                  <a:lnTo>
                    <a:pt x="180" y="3"/>
                  </a:lnTo>
                  <a:lnTo>
                    <a:pt x="181" y="2"/>
                  </a:lnTo>
                  <a:lnTo>
                    <a:pt x="181" y="3"/>
                  </a:lnTo>
                  <a:lnTo>
                    <a:pt x="183" y="6"/>
                  </a:lnTo>
                  <a:lnTo>
                    <a:pt x="184" y="5"/>
                  </a:lnTo>
                  <a:lnTo>
                    <a:pt x="186" y="3"/>
                  </a:lnTo>
                  <a:lnTo>
                    <a:pt x="186" y="0"/>
                  </a:lnTo>
                  <a:lnTo>
                    <a:pt x="187" y="0"/>
                  </a:lnTo>
                  <a:lnTo>
                    <a:pt x="189" y="2"/>
                  </a:lnTo>
                  <a:lnTo>
                    <a:pt x="190" y="0"/>
                  </a:lnTo>
                  <a:lnTo>
                    <a:pt x="190" y="2"/>
                  </a:lnTo>
                  <a:lnTo>
                    <a:pt x="190" y="3"/>
                  </a:lnTo>
                  <a:lnTo>
                    <a:pt x="189" y="8"/>
                  </a:lnTo>
                  <a:lnTo>
                    <a:pt x="189" y="11"/>
                  </a:lnTo>
                  <a:lnTo>
                    <a:pt x="190" y="12"/>
                  </a:lnTo>
                  <a:lnTo>
                    <a:pt x="190" y="14"/>
                  </a:lnTo>
                  <a:lnTo>
                    <a:pt x="190" y="17"/>
                  </a:lnTo>
                  <a:lnTo>
                    <a:pt x="190" y="18"/>
                  </a:lnTo>
                  <a:lnTo>
                    <a:pt x="192" y="18"/>
                  </a:lnTo>
                  <a:lnTo>
                    <a:pt x="193" y="18"/>
                  </a:lnTo>
                  <a:lnTo>
                    <a:pt x="195" y="18"/>
                  </a:lnTo>
                  <a:lnTo>
                    <a:pt x="193" y="21"/>
                  </a:lnTo>
                  <a:lnTo>
                    <a:pt x="195" y="23"/>
                  </a:lnTo>
                  <a:lnTo>
                    <a:pt x="196" y="23"/>
                  </a:lnTo>
                  <a:lnTo>
                    <a:pt x="198" y="24"/>
                  </a:lnTo>
                  <a:lnTo>
                    <a:pt x="199" y="23"/>
                  </a:lnTo>
                  <a:lnTo>
                    <a:pt x="201" y="20"/>
                  </a:lnTo>
                  <a:lnTo>
                    <a:pt x="201" y="18"/>
                  </a:lnTo>
                  <a:lnTo>
                    <a:pt x="204" y="18"/>
                  </a:lnTo>
                  <a:lnTo>
                    <a:pt x="205" y="20"/>
                  </a:lnTo>
                  <a:lnTo>
                    <a:pt x="207" y="18"/>
                  </a:lnTo>
                  <a:lnTo>
                    <a:pt x="208" y="20"/>
                  </a:lnTo>
                  <a:lnTo>
                    <a:pt x="205" y="21"/>
                  </a:lnTo>
                  <a:lnTo>
                    <a:pt x="205" y="23"/>
                  </a:lnTo>
                  <a:lnTo>
                    <a:pt x="207" y="26"/>
                  </a:lnTo>
                  <a:lnTo>
                    <a:pt x="208" y="29"/>
                  </a:lnTo>
                  <a:lnTo>
                    <a:pt x="215" y="32"/>
                  </a:lnTo>
                  <a:lnTo>
                    <a:pt x="215" y="33"/>
                  </a:lnTo>
                  <a:lnTo>
                    <a:pt x="217" y="36"/>
                  </a:lnTo>
                  <a:lnTo>
                    <a:pt x="217" y="35"/>
                  </a:lnTo>
                  <a:lnTo>
                    <a:pt x="218" y="35"/>
                  </a:lnTo>
                  <a:lnTo>
                    <a:pt x="221" y="33"/>
                  </a:lnTo>
                  <a:lnTo>
                    <a:pt x="218" y="33"/>
                  </a:lnTo>
                  <a:lnTo>
                    <a:pt x="218" y="32"/>
                  </a:lnTo>
                  <a:lnTo>
                    <a:pt x="215" y="26"/>
                  </a:lnTo>
                  <a:lnTo>
                    <a:pt x="215" y="21"/>
                  </a:lnTo>
                  <a:lnTo>
                    <a:pt x="214" y="18"/>
                  </a:lnTo>
                  <a:lnTo>
                    <a:pt x="215" y="18"/>
                  </a:lnTo>
                  <a:lnTo>
                    <a:pt x="217" y="20"/>
                  </a:lnTo>
                  <a:lnTo>
                    <a:pt x="217" y="21"/>
                  </a:lnTo>
                  <a:lnTo>
                    <a:pt x="218" y="23"/>
                  </a:lnTo>
                  <a:lnTo>
                    <a:pt x="218" y="18"/>
                  </a:lnTo>
                  <a:lnTo>
                    <a:pt x="218" y="15"/>
                  </a:lnTo>
                  <a:lnTo>
                    <a:pt x="217" y="14"/>
                  </a:lnTo>
                  <a:lnTo>
                    <a:pt x="218" y="11"/>
                  </a:lnTo>
                  <a:lnTo>
                    <a:pt x="220" y="11"/>
                  </a:lnTo>
                  <a:lnTo>
                    <a:pt x="220" y="8"/>
                  </a:lnTo>
                  <a:lnTo>
                    <a:pt x="221" y="6"/>
                  </a:lnTo>
                  <a:lnTo>
                    <a:pt x="223" y="6"/>
                  </a:lnTo>
                  <a:lnTo>
                    <a:pt x="223" y="8"/>
                  </a:lnTo>
                  <a:lnTo>
                    <a:pt x="224" y="9"/>
                  </a:lnTo>
                  <a:lnTo>
                    <a:pt x="224" y="8"/>
                  </a:lnTo>
                  <a:lnTo>
                    <a:pt x="224" y="3"/>
                  </a:lnTo>
                  <a:lnTo>
                    <a:pt x="226" y="5"/>
                  </a:lnTo>
                  <a:lnTo>
                    <a:pt x="227" y="6"/>
                  </a:lnTo>
                  <a:lnTo>
                    <a:pt x="229" y="6"/>
                  </a:lnTo>
                  <a:lnTo>
                    <a:pt x="232" y="8"/>
                  </a:lnTo>
                  <a:lnTo>
                    <a:pt x="233" y="9"/>
                  </a:lnTo>
                  <a:lnTo>
                    <a:pt x="235" y="8"/>
                  </a:lnTo>
                  <a:lnTo>
                    <a:pt x="238" y="6"/>
                  </a:lnTo>
                  <a:lnTo>
                    <a:pt x="239" y="6"/>
                  </a:lnTo>
                  <a:lnTo>
                    <a:pt x="242" y="8"/>
                  </a:lnTo>
                  <a:lnTo>
                    <a:pt x="244" y="6"/>
                  </a:lnTo>
                  <a:lnTo>
                    <a:pt x="247" y="8"/>
                  </a:lnTo>
                  <a:lnTo>
                    <a:pt x="248" y="8"/>
                  </a:lnTo>
                  <a:lnTo>
                    <a:pt x="248" y="9"/>
                  </a:lnTo>
                  <a:lnTo>
                    <a:pt x="253" y="12"/>
                  </a:lnTo>
                  <a:lnTo>
                    <a:pt x="254" y="12"/>
                  </a:lnTo>
                  <a:lnTo>
                    <a:pt x="257" y="14"/>
                  </a:lnTo>
                  <a:lnTo>
                    <a:pt x="260" y="12"/>
                  </a:lnTo>
                  <a:lnTo>
                    <a:pt x="263" y="11"/>
                  </a:lnTo>
                  <a:lnTo>
                    <a:pt x="265" y="12"/>
                  </a:lnTo>
                  <a:lnTo>
                    <a:pt x="266" y="11"/>
                  </a:lnTo>
                  <a:lnTo>
                    <a:pt x="263" y="15"/>
                  </a:lnTo>
                  <a:lnTo>
                    <a:pt x="266" y="18"/>
                  </a:lnTo>
                  <a:lnTo>
                    <a:pt x="263" y="21"/>
                  </a:lnTo>
                </a:path>
              </a:pathLst>
            </a:custGeom>
            <a:solidFill>
              <a:srgbClr val="FFFFCC"/>
            </a:solidFill>
            <a:ln w="1651">
              <a:solidFill>
                <a:srgbClr val="000000"/>
              </a:solidFill>
              <a:prstDash val="solid"/>
              <a:round/>
              <a:headEnd/>
              <a:tailEnd/>
            </a:ln>
          </p:spPr>
          <p:txBody>
            <a:bodyPr/>
            <a:lstStyle/>
            <a:p>
              <a:endParaRPr lang="fr-FR"/>
            </a:p>
          </p:txBody>
        </p:sp>
        <p:sp>
          <p:nvSpPr>
            <p:cNvPr id="880681" name="Freeform 41"/>
            <p:cNvSpPr>
              <a:spLocks/>
            </p:cNvSpPr>
            <p:nvPr/>
          </p:nvSpPr>
          <p:spPr bwMode="auto">
            <a:xfrm>
              <a:off x="2688" y="1735"/>
              <a:ext cx="268" cy="261"/>
            </a:xfrm>
            <a:custGeom>
              <a:avLst/>
              <a:gdLst/>
              <a:ahLst/>
              <a:cxnLst>
                <a:cxn ang="0">
                  <a:pos x="256" y="24"/>
                </a:cxn>
                <a:cxn ang="0">
                  <a:pos x="269" y="39"/>
                </a:cxn>
                <a:cxn ang="0">
                  <a:pos x="262" y="63"/>
                </a:cxn>
                <a:cxn ang="0">
                  <a:pos x="275" y="75"/>
                </a:cxn>
                <a:cxn ang="0">
                  <a:pos x="271" y="97"/>
                </a:cxn>
                <a:cxn ang="0">
                  <a:pos x="272" y="106"/>
                </a:cxn>
                <a:cxn ang="0">
                  <a:pos x="281" y="118"/>
                </a:cxn>
                <a:cxn ang="0">
                  <a:pos x="281" y="131"/>
                </a:cxn>
                <a:cxn ang="0">
                  <a:pos x="275" y="143"/>
                </a:cxn>
                <a:cxn ang="0">
                  <a:pos x="281" y="159"/>
                </a:cxn>
                <a:cxn ang="0">
                  <a:pos x="238" y="176"/>
                </a:cxn>
                <a:cxn ang="0">
                  <a:pos x="235" y="185"/>
                </a:cxn>
                <a:cxn ang="0">
                  <a:pos x="240" y="201"/>
                </a:cxn>
                <a:cxn ang="0">
                  <a:pos x="249" y="216"/>
                </a:cxn>
                <a:cxn ang="0">
                  <a:pos x="265" y="226"/>
                </a:cxn>
                <a:cxn ang="0">
                  <a:pos x="292" y="235"/>
                </a:cxn>
                <a:cxn ang="0">
                  <a:pos x="309" y="237"/>
                </a:cxn>
                <a:cxn ang="0">
                  <a:pos x="309" y="251"/>
                </a:cxn>
                <a:cxn ang="0">
                  <a:pos x="306" y="268"/>
                </a:cxn>
                <a:cxn ang="0">
                  <a:pos x="283" y="277"/>
                </a:cxn>
                <a:cxn ang="0">
                  <a:pos x="281" y="293"/>
                </a:cxn>
                <a:cxn ang="0">
                  <a:pos x="269" y="303"/>
                </a:cxn>
                <a:cxn ang="0">
                  <a:pos x="249" y="297"/>
                </a:cxn>
                <a:cxn ang="0">
                  <a:pos x="243" y="289"/>
                </a:cxn>
                <a:cxn ang="0">
                  <a:pos x="243" y="283"/>
                </a:cxn>
                <a:cxn ang="0">
                  <a:pos x="229" y="284"/>
                </a:cxn>
                <a:cxn ang="0">
                  <a:pos x="223" y="296"/>
                </a:cxn>
                <a:cxn ang="0">
                  <a:pos x="205" y="293"/>
                </a:cxn>
                <a:cxn ang="0">
                  <a:pos x="198" y="272"/>
                </a:cxn>
                <a:cxn ang="0">
                  <a:pos x="188" y="268"/>
                </a:cxn>
                <a:cxn ang="0">
                  <a:pos x="179" y="257"/>
                </a:cxn>
                <a:cxn ang="0">
                  <a:pos x="173" y="272"/>
                </a:cxn>
                <a:cxn ang="0">
                  <a:pos x="164" y="275"/>
                </a:cxn>
                <a:cxn ang="0">
                  <a:pos x="155" y="266"/>
                </a:cxn>
                <a:cxn ang="0">
                  <a:pos x="149" y="263"/>
                </a:cxn>
                <a:cxn ang="0">
                  <a:pos x="143" y="248"/>
                </a:cxn>
                <a:cxn ang="0">
                  <a:pos x="149" y="241"/>
                </a:cxn>
                <a:cxn ang="0">
                  <a:pos x="146" y="245"/>
                </a:cxn>
                <a:cxn ang="0">
                  <a:pos x="134" y="260"/>
                </a:cxn>
                <a:cxn ang="0">
                  <a:pos x="143" y="271"/>
                </a:cxn>
                <a:cxn ang="0">
                  <a:pos x="130" y="265"/>
                </a:cxn>
                <a:cxn ang="0">
                  <a:pos x="131" y="278"/>
                </a:cxn>
                <a:cxn ang="0">
                  <a:pos x="125" y="293"/>
                </a:cxn>
                <a:cxn ang="0">
                  <a:pos x="116" y="293"/>
                </a:cxn>
                <a:cxn ang="0">
                  <a:pos x="88" y="293"/>
                </a:cxn>
                <a:cxn ang="0">
                  <a:pos x="93" y="281"/>
                </a:cxn>
                <a:cxn ang="0">
                  <a:pos x="72" y="235"/>
                </a:cxn>
                <a:cxn ang="0">
                  <a:pos x="46" y="219"/>
                </a:cxn>
                <a:cxn ang="0">
                  <a:pos x="39" y="223"/>
                </a:cxn>
                <a:cxn ang="0">
                  <a:pos x="20" y="216"/>
                </a:cxn>
                <a:cxn ang="0">
                  <a:pos x="8" y="208"/>
                </a:cxn>
                <a:cxn ang="0">
                  <a:pos x="12" y="201"/>
                </a:cxn>
                <a:cxn ang="0">
                  <a:pos x="26" y="198"/>
                </a:cxn>
                <a:cxn ang="0">
                  <a:pos x="44" y="196"/>
                </a:cxn>
                <a:cxn ang="0">
                  <a:pos x="61" y="190"/>
                </a:cxn>
                <a:cxn ang="0">
                  <a:pos x="84" y="186"/>
                </a:cxn>
                <a:cxn ang="0">
                  <a:pos x="100" y="192"/>
                </a:cxn>
                <a:cxn ang="0">
                  <a:pos x="107" y="174"/>
                </a:cxn>
                <a:cxn ang="0">
                  <a:pos x="98" y="158"/>
                </a:cxn>
                <a:cxn ang="0">
                  <a:pos x="79" y="150"/>
                </a:cxn>
              </a:cxnLst>
              <a:rect l="0" t="0" r="r" b="b"/>
              <a:pathLst>
                <a:path w="314" h="305">
                  <a:moveTo>
                    <a:pt x="250" y="0"/>
                  </a:moveTo>
                  <a:lnTo>
                    <a:pt x="250" y="2"/>
                  </a:lnTo>
                  <a:lnTo>
                    <a:pt x="252" y="15"/>
                  </a:lnTo>
                  <a:lnTo>
                    <a:pt x="252" y="17"/>
                  </a:lnTo>
                  <a:lnTo>
                    <a:pt x="253" y="17"/>
                  </a:lnTo>
                  <a:lnTo>
                    <a:pt x="253" y="18"/>
                  </a:lnTo>
                  <a:lnTo>
                    <a:pt x="256" y="18"/>
                  </a:lnTo>
                  <a:lnTo>
                    <a:pt x="254" y="23"/>
                  </a:lnTo>
                  <a:lnTo>
                    <a:pt x="256" y="24"/>
                  </a:lnTo>
                  <a:lnTo>
                    <a:pt x="257" y="26"/>
                  </a:lnTo>
                  <a:lnTo>
                    <a:pt x="257" y="27"/>
                  </a:lnTo>
                  <a:lnTo>
                    <a:pt x="260" y="27"/>
                  </a:lnTo>
                  <a:lnTo>
                    <a:pt x="266" y="29"/>
                  </a:lnTo>
                  <a:lnTo>
                    <a:pt x="266" y="34"/>
                  </a:lnTo>
                  <a:lnTo>
                    <a:pt x="265" y="36"/>
                  </a:lnTo>
                  <a:lnTo>
                    <a:pt x="265" y="37"/>
                  </a:lnTo>
                  <a:lnTo>
                    <a:pt x="268" y="37"/>
                  </a:lnTo>
                  <a:lnTo>
                    <a:pt x="269" y="39"/>
                  </a:lnTo>
                  <a:lnTo>
                    <a:pt x="271" y="39"/>
                  </a:lnTo>
                  <a:lnTo>
                    <a:pt x="275" y="40"/>
                  </a:lnTo>
                  <a:lnTo>
                    <a:pt x="275" y="42"/>
                  </a:lnTo>
                  <a:lnTo>
                    <a:pt x="278" y="43"/>
                  </a:lnTo>
                  <a:lnTo>
                    <a:pt x="275" y="46"/>
                  </a:lnTo>
                  <a:lnTo>
                    <a:pt x="268" y="54"/>
                  </a:lnTo>
                  <a:lnTo>
                    <a:pt x="263" y="58"/>
                  </a:lnTo>
                  <a:lnTo>
                    <a:pt x="265" y="61"/>
                  </a:lnTo>
                  <a:lnTo>
                    <a:pt x="262" y="63"/>
                  </a:lnTo>
                  <a:lnTo>
                    <a:pt x="265" y="64"/>
                  </a:lnTo>
                  <a:lnTo>
                    <a:pt x="265" y="66"/>
                  </a:lnTo>
                  <a:lnTo>
                    <a:pt x="266" y="66"/>
                  </a:lnTo>
                  <a:lnTo>
                    <a:pt x="266" y="67"/>
                  </a:lnTo>
                  <a:lnTo>
                    <a:pt x="268" y="67"/>
                  </a:lnTo>
                  <a:lnTo>
                    <a:pt x="271" y="72"/>
                  </a:lnTo>
                  <a:lnTo>
                    <a:pt x="274" y="72"/>
                  </a:lnTo>
                  <a:lnTo>
                    <a:pt x="275" y="73"/>
                  </a:lnTo>
                  <a:lnTo>
                    <a:pt x="275" y="75"/>
                  </a:lnTo>
                  <a:lnTo>
                    <a:pt x="266" y="79"/>
                  </a:lnTo>
                  <a:lnTo>
                    <a:pt x="265" y="82"/>
                  </a:lnTo>
                  <a:lnTo>
                    <a:pt x="265" y="88"/>
                  </a:lnTo>
                  <a:lnTo>
                    <a:pt x="263" y="89"/>
                  </a:lnTo>
                  <a:lnTo>
                    <a:pt x="263" y="91"/>
                  </a:lnTo>
                  <a:lnTo>
                    <a:pt x="262" y="94"/>
                  </a:lnTo>
                  <a:lnTo>
                    <a:pt x="265" y="94"/>
                  </a:lnTo>
                  <a:lnTo>
                    <a:pt x="266" y="95"/>
                  </a:lnTo>
                  <a:lnTo>
                    <a:pt x="271" y="97"/>
                  </a:lnTo>
                  <a:lnTo>
                    <a:pt x="272" y="97"/>
                  </a:lnTo>
                  <a:lnTo>
                    <a:pt x="274" y="97"/>
                  </a:lnTo>
                  <a:lnTo>
                    <a:pt x="274" y="98"/>
                  </a:lnTo>
                  <a:lnTo>
                    <a:pt x="275" y="100"/>
                  </a:lnTo>
                  <a:lnTo>
                    <a:pt x="274" y="101"/>
                  </a:lnTo>
                  <a:lnTo>
                    <a:pt x="275" y="104"/>
                  </a:lnTo>
                  <a:lnTo>
                    <a:pt x="274" y="104"/>
                  </a:lnTo>
                  <a:lnTo>
                    <a:pt x="274" y="106"/>
                  </a:lnTo>
                  <a:lnTo>
                    <a:pt x="272" y="106"/>
                  </a:lnTo>
                  <a:lnTo>
                    <a:pt x="272" y="107"/>
                  </a:lnTo>
                  <a:lnTo>
                    <a:pt x="274" y="109"/>
                  </a:lnTo>
                  <a:lnTo>
                    <a:pt x="274" y="110"/>
                  </a:lnTo>
                  <a:lnTo>
                    <a:pt x="275" y="116"/>
                  </a:lnTo>
                  <a:lnTo>
                    <a:pt x="275" y="118"/>
                  </a:lnTo>
                  <a:lnTo>
                    <a:pt x="277" y="119"/>
                  </a:lnTo>
                  <a:lnTo>
                    <a:pt x="281" y="115"/>
                  </a:lnTo>
                  <a:lnTo>
                    <a:pt x="283" y="118"/>
                  </a:lnTo>
                  <a:lnTo>
                    <a:pt x="281" y="118"/>
                  </a:lnTo>
                  <a:lnTo>
                    <a:pt x="278" y="124"/>
                  </a:lnTo>
                  <a:lnTo>
                    <a:pt x="275" y="122"/>
                  </a:lnTo>
                  <a:lnTo>
                    <a:pt x="277" y="127"/>
                  </a:lnTo>
                  <a:lnTo>
                    <a:pt x="278" y="128"/>
                  </a:lnTo>
                  <a:lnTo>
                    <a:pt x="281" y="127"/>
                  </a:lnTo>
                  <a:lnTo>
                    <a:pt x="283" y="130"/>
                  </a:lnTo>
                  <a:lnTo>
                    <a:pt x="283" y="128"/>
                  </a:lnTo>
                  <a:lnTo>
                    <a:pt x="283" y="131"/>
                  </a:lnTo>
                  <a:lnTo>
                    <a:pt x="281" y="131"/>
                  </a:lnTo>
                  <a:lnTo>
                    <a:pt x="281" y="134"/>
                  </a:lnTo>
                  <a:lnTo>
                    <a:pt x="281" y="136"/>
                  </a:lnTo>
                  <a:lnTo>
                    <a:pt x="281" y="137"/>
                  </a:lnTo>
                  <a:lnTo>
                    <a:pt x="281" y="138"/>
                  </a:lnTo>
                  <a:lnTo>
                    <a:pt x="281" y="140"/>
                  </a:lnTo>
                  <a:lnTo>
                    <a:pt x="280" y="138"/>
                  </a:lnTo>
                  <a:lnTo>
                    <a:pt x="278" y="140"/>
                  </a:lnTo>
                  <a:lnTo>
                    <a:pt x="277" y="141"/>
                  </a:lnTo>
                  <a:lnTo>
                    <a:pt x="275" y="143"/>
                  </a:lnTo>
                  <a:lnTo>
                    <a:pt x="274" y="147"/>
                  </a:lnTo>
                  <a:lnTo>
                    <a:pt x="275" y="147"/>
                  </a:lnTo>
                  <a:lnTo>
                    <a:pt x="275" y="149"/>
                  </a:lnTo>
                  <a:lnTo>
                    <a:pt x="277" y="149"/>
                  </a:lnTo>
                  <a:lnTo>
                    <a:pt x="275" y="150"/>
                  </a:lnTo>
                  <a:lnTo>
                    <a:pt x="278" y="155"/>
                  </a:lnTo>
                  <a:lnTo>
                    <a:pt x="283" y="155"/>
                  </a:lnTo>
                  <a:lnTo>
                    <a:pt x="283" y="158"/>
                  </a:lnTo>
                  <a:lnTo>
                    <a:pt x="281" y="159"/>
                  </a:lnTo>
                  <a:lnTo>
                    <a:pt x="277" y="159"/>
                  </a:lnTo>
                  <a:lnTo>
                    <a:pt x="272" y="161"/>
                  </a:lnTo>
                  <a:lnTo>
                    <a:pt x="266" y="164"/>
                  </a:lnTo>
                  <a:lnTo>
                    <a:pt x="262" y="165"/>
                  </a:lnTo>
                  <a:lnTo>
                    <a:pt x="257" y="167"/>
                  </a:lnTo>
                  <a:lnTo>
                    <a:pt x="249" y="173"/>
                  </a:lnTo>
                  <a:lnTo>
                    <a:pt x="243" y="173"/>
                  </a:lnTo>
                  <a:lnTo>
                    <a:pt x="241" y="174"/>
                  </a:lnTo>
                  <a:lnTo>
                    <a:pt x="238" y="176"/>
                  </a:lnTo>
                  <a:lnTo>
                    <a:pt x="238" y="177"/>
                  </a:lnTo>
                  <a:lnTo>
                    <a:pt x="240" y="177"/>
                  </a:lnTo>
                  <a:lnTo>
                    <a:pt x="240" y="179"/>
                  </a:lnTo>
                  <a:lnTo>
                    <a:pt x="237" y="180"/>
                  </a:lnTo>
                  <a:lnTo>
                    <a:pt x="237" y="182"/>
                  </a:lnTo>
                  <a:lnTo>
                    <a:pt x="235" y="183"/>
                  </a:lnTo>
                  <a:lnTo>
                    <a:pt x="237" y="183"/>
                  </a:lnTo>
                  <a:lnTo>
                    <a:pt x="237" y="185"/>
                  </a:lnTo>
                  <a:lnTo>
                    <a:pt x="235" y="185"/>
                  </a:lnTo>
                  <a:lnTo>
                    <a:pt x="234" y="186"/>
                  </a:lnTo>
                  <a:lnTo>
                    <a:pt x="235" y="189"/>
                  </a:lnTo>
                  <a:lnTo>
                    <a:pt x="234" y="190"/>
                  </a:lnTo>
                  <a:lnTo>
                    <a:pt x="235" y="192"/>
                  </a:lnTo>
                  <a:lnTo>
                    <a:pt x="240" y="190"/>
                  </a:lnTo>
                  <a:lnTo>
                    <a:pt x="241" y="193"/>
                  </a:lnTo>
                  <a:lnTo>
                    <a:pt x="240" y="195"/>
                  </a:lnTo>
                  <a:lnTo>
                    <a:pt x="241" y="201"/>
                  </a:lnTo>
                  <a:lnTo>
                    <a:pt x="240" y="201"/>
                  </a:lnTo>
                  <a:lnTo>
                    <a:pt x="240" y="202"/>
                  </a:lnTo>
                  <a:lnTo>
                    <a:pt x="241" y="202"/>
                  </a:lnTo>
                  <a:lnTo>
                    <a:pt x="241" y="204"/>
                  </a:lnTo>
                  <a:lnTo>
                    <a:pt x="247" y="204"/>
                  </a:lnTo>
                  <a:lnTo>
                    <a:pt x="246" y="208"/>
                  </a:lnTo>
                  <a:lnTo>
                    <a:pt x="249" y="210"/>
                  </a:lnTo>
                  <a:lnTo>
                    <a:pt x="247" y="210"/>
                  </a:lnTo>
                  <a:lnTo>
                    <a:pt x="250" y="214"/>
                  </a:lnTo>
                  <a:lnTo>
                    <a:pt x="249" y="216"/>
                  </a:lnTo>
                  <a:lnTo>
                    <a:pt x="249" y="217"/>
                  </a:lnTo>
                  <a:lnTo>
                    <a:pt x="252" y="220"/>
                  </a:lnTo>
                  <a:lnTo>
                    <a:pt x="254" y="229"/>
                  </a:lnTo>
                  <a:lnTo>
                    <a:pt x="256" y="229"/>
                  </a:lnTo>
                  <a:lnTo>
                    <a:pt x="257" y="229"/>
                  </a:lnTo>
                  <a:lnTo>
                    <a:pt x="260" y="229"/>
                  </a:lnTo>
                  <a:lnTo>
                    <a:pt x="262" y="229"/>
                  </a:lnTo>
                  <a:lnTo>
                    <a:pt x="262" y="228"/>
                  </a:lnTo>
                  <a:lnTo>
                    <a:pt x="265" y="226"/>
                  </a:lnTo>
                  <a:lnTo>
                    <a:pt x="268" y="229"/>
                  </a:lnTo>
                  <a:lnTo>
                    <a:pt x="269" y="228"/>
                  </a:lnTo>
                  <a:lnTo>
                    <a:pt x="271" y="228"/>
                  </a:lnTo>
                  <a:lnTo>
                    <a:pt x="274" y="226"/>
                  </a:lnTo>
                  <a:lnTo>
                    <a:pt x="277" y="229"/>
                  </a:lnTo>
                  <a:lnTo>
                    <a:pt x="278" y="228"/>
                  </a:lnTo>
                  <a:lnTo>
                    <a:pt x="284" y="232"/>
                  </a:lnTo>
                  <a:lnTo>
                    <a:pt x="289" y="232"/>
                  </a:lnTo>
                  <a:lnTo>
                    <a:pt x="292" y="235"/>
                  </a:lnTo>
                  <a:lnTo>
                    <a:pt x="292" y="241"/>
                  </a:lnTo>
                  <a:lnTo>
                    <a:pt x="295" y="241"/>
                  </a:lnTo>
                  <a:lnTo>
                    <a:pt x="296" y="238"/>
                  </a:lnTo>
                  <a:lnTo>
                    <a:pt x="299" y="238"/>
                  </a:lnTo>
                  <a:lnTo>
                    <a:pt x="302" y="235"/>
                  </a:lnTo>
                  <a:lnTo>
                    <a:pt x="305" y="235"/>
                  </a:lnTo>
                  <a:lnTo>
                    <a:pt x="306" y="232"/>
                  </a:lnTo>
                  <a:lnTo>
                    <a:pt x="308" y="234"/>
                  </a:lnTo>
                  <a:lnTo>
                    <a:pt x="309" y="237"/>
                  </a:lnTo>
                  <a:lnTo>
                    <a:pt x="311" y="237"/>
                  </a:lnTo>
                  <a:lnTo>
                    <a:pt x="312" y="240"/>
                  </a:lnTo>
                  <a:lnTo>
                    <a:pt x="311" y="242"/>
                  </a:lnTo>
                  <a:lnTo>
                    <a:pt x="311" y="245"/>
                  </a:lnTo>
                  <a:lnTo>
                    <a:pt x="314" y="247"/>
                  </a:lnTo>
                  <a:lnTo>
                    <a:pt x="314" y="250"/>
                  </a:lnTo>
                  <a:lnTo>
                    <a:pt x="312" y="251"/>
                  </a:lnTo>
                  <a:lnTo>
                    <a:pt x="311" y="251"/>
                  </a:lnTo>
                  <a:lnTo>
                    <a:pt x="309" y="251"/>
                  </a:lnTo>
                  <a:lnTo>
                    <a:pt x="309" y="254"/>
                  </a:lnTo>
                  <a:lnTo>
                    <a:pt x="306" y="256"/>
                  </a:lnTo>
                  <a:lnTo>
                    <a:pt x="308" y="257"/>
                  </a:lnTo>
                  <a:lnTo>
                    <a:pt x="309" y="257"/>
                  </a:lnTo>
                  <a:lnTo>
                    <a:pt x="309" y="266"/>
                  </a:lnTo>
                  <a:lnTo>
                    <a:pt x="309" y="268"/>
                  </a:lnTo>
                  <a:lnTo>
                    <a:pt x="311" y="269"/>
                  </a:lnTo>
                  <a:lnTo>
                    <a:pt x="308" y="271"/>
                  </a:lnTo>
                  <a:lnTo>
                    <a:pt x="306" y="268"/>
                  </a:lnTo>
                  <a:lnTo>
                    <a:pt x="302" y="268"/>
                  </a:lnTo>
                  <a:lnTo>
                    <a:pt x="299" y="271"/>
                  </a:lnTo>
                  <a:lnTo>
                    <a:pt x="299" y="272"/>
                  </a:lnTo>
                  <a:lnTo>
                    <a:pt x="299" y="275"/>
                  </a:lnTo>
                  <a:lnTo>
                    <a:pt x="296" y="278"/>
                  </a:lnTo>
                  <a:lnTo>
                    <a:pt x="293" y="278"/>
                  </a:lnTo>
                  <a:lnTo>
                    <a:pt x="290" y="281"/>
                  </a:lnTo>
                  <a:lnTo>
                    <a:pt x="287" y="283"/>
                  </a:lnTo>
                  <a:lnTo>
                    <a:pt x="283" y="277"/>
                  </a:lnTo>
                  <a:lnTo>
                    <a:pt x="280" y="277"/>
                  </a:lnTo>
                  <a:lnTo>
                    <a:pt x="278" y="280"/>
                  </a:lnTo>
                  <a:lnTo>
                    <a:pt x="278" y="281"/>
                  </a:lnTo>
                  <a:lnTo>
                    <a:pt x="280" y="283"/>
                  </a:lnTo>
                  <a:lnTo>
                    <a:pt x="278" y="284"/>
                  </a:lnTo>
                  <a:lnTo>
                    <a:pt x="283" y="289"/>
                  </a:lnTo>
                  <a:lnTo>
                    <a:pt x="283" y="290"/>
                  </a:lnTo>
                  <a:lnTo>
                    <a:pt x="281" y="290"/>
                  </a:lnTo>
                  <a:lnTo>
                    <a:pt x="281" y="293"/>
                  </a:lnTo>
                  <a:lnTo>
                    <a:pt x="280" y="294"/>
                  </a:lnTo>
                  <a:lnTo>
                    <a:pt x="280" y="296"/>
                  </a:lnTo>
                  <a:lnTo>
                    <a:pt x="280" y="299"/>
                  </a:lnTo>
                  <a:lnTo>
                    <a:pt x="280" y="302"/>
                  </a:lnTo>
                  <a:lnTo>
                    <a:pt x="278" y="305"/>
                  </a:lnTo>
                  <a:lnTo>
                    <a:pt x="275" y="305"/>
                  </a:lnTo>
                  <a:lnTo>
                    <a:pt x="274" y="303"/>
                  </a:lnTo>
                  <a:lnTo>
                    <a:pt x="272" y="302"/>
                  </a:lnTo>
                  <a:lnTo>
                    <a:pt x="269" y="303"/>
                  </a:lnTo>
                  <a:lnTo>
                    <a:pt x="268" y="303"/>
                  </a:lnTo>
                  <a:lnTo>
                    <a:pt x="265" y="302"/>
                  </a:lnTo>
                  <a:lnTo>
                    <a:pt x="262" y="302"/>
                  </a:lnTo>
                  <a:lnTo>
                    <a:pt x="259" y="302"/>
                  </a:lnTo>
                  <a:lnTo>
                    <a:pt x="256" y="302"/>
                  </a:lnTo>
                  <a:lnTo>
                    <a:pt x="254" y="300"/>
                  </a:lnTo>
                  <a:lnTo>
                    <a:pt x="253" y="299"/>
                  </a:lnTo>
                  <a:lnTo>
                    <a:pt x="250" y="299"/>
                  </a:lnTo>
                  <a:lnTo>
                    <a:pt x="249" y="297"/>
                  </a:lnTo>
                  <a:lnTo>
                    <a:pt x="247" y="299"/>
                  </a:lnTo>
                  <a:lnTo>
                    <a:pt x="241" y="296"/>
                  </a:lnTo>
                  <a:lnTo>
                    <a:pt x="240" y="294"/>
                  </a:lnTo>
                  <a:lnTo>
                    <a:pt x="237" y="293"/>
                  </a:lnTo>
                  <a:lnTo>
                    <a:pt x="237" y="292"/>
                  </a:lnTo>
                  <a:lnTo>
                    <a:pt x="237" y="290"/>
                  </a:lnTo>
                  <a:lnTo>
                    <a:pt x="240" y="289"/>
                  </a:lnTo>
                  <a:lnTo>
                    <a:pt x="241" y="289"/>
                  </a:lnTo>
                  <a:lnTo>
                    <a:pt x="243" y="289"/>
                  </a:lnTo>
                  <a:lnTo>
                    <a:pt x="243" y="287"/>
                  </a:lnTo>
                  <a:lnTo>
                    <a:pt x="247" y="284"/>
                  </a:lnTo>
                  <a:lnTo>
                    <a:pt x="249" y="284"/>
                  </a:lnTo>
                  <a:lnTo>
                    <a:pt x="252" y="286"/>
                  </a:lnTo>
                  <a:lnTo>
                    <a:pt x="249" y="283"/>
                  </a:lnTo>
                  <a:lnTo>
                    <a:pt x="247" y="283"/>
                  </a:lnTo>
                  <a:lnTo>
                    <a:pt x="244" y="286"/>
                  </a:lnTo>
                  <a:lnTo>
                    <a:pt x="243" y="286"/>
                  </a:lnTo>
                  <a:lnTo>
                    <a:pt x="243" y="283"/>
                  </a:lnTo>
                  <a:lnTo>
                    <a:pt x="241" y="286"/>
                  </a:lnTo>
                  <a:lnTo>
                    <a:pt x="240" y="287"/>
                  </a:lnTo>
                  <a:lnTo>
                    <a:pt x="238" y="287"/>
                  </a:lnTo>
                  <a:lnTo>
                    <a:pt x="235" y="290"/>
                  </a:lnTo>
                  <a:lnTo>
                    <a:pt x="234" y="290"/>
                  </a:lnTo>
                  <a:lnTo>
                    <a:pt x="232" y="290"/>
                  </a:lnTo>
                  <a:lnTo>
                    <a:pt x="229" y="280"/>
                  </a:lnTo>
                  <a:lnTo>
                    <a:pt x="228" y="281"/>
                  </a:lnTo>
                  <a:lnTo>
                    <a:pt x="229" y="284"/>
                  </a:lnTo>
                  <a:lnTo>
                    <a:pt x="231" y="286"/>
                  </a:lnTo>
                  <a:lnTo>
                    <a:pt x="229" y="287"/>
                  </a:lnTo>
                  <a:lnTo>
                    <a:pt x="231" y="287"/>
                  </a:lnTo>
                  <a:lnTo>
                    <a:pt x="232" y="290"/>
                  </a:lnTo>
                  <a:lnTo>
                    <a:pt x="232" y="293"/>
                  </a:lnTo>
                  <a:lnTo>
                    <a:pt x="231" y="293"/>
                  </a:lnTo>
                  <a:lnTo>
                    <a:pt x="229" y="294"/>
                  </a:lnTo>
                  <a:lnTo>
                    <a:pt x="226" y="294"/>
                  </a:lnTo>
                  <a:lnTo>
                    <a:pt x="223" y="296"/>
                  </a:lnTo>
                  <a:lnTo>
                    <a:pt x="222" y="296"/>
                  </a:lnTo>
                  <a:lnTo>
                    <a:pt x="219" y="296"/>
                  </a:lnTo>
                  <a:lnTo>
                    <a:pt x="216" y="293"/>
                  </a:lnTo>
                  <a:lnTo>
                    <a:pt x="214" y="293"/>
                  </a:lnTo>
                  <a:lnTo>
                    <a:pt x="211" y="294"/>
                  </a:lnTo>
                  <a:lnTo>
                    <a:pt x="208" y="293"/>
                  </a:lnTo>
                  <a:lnTo>
                    <a:pt x="205" y="296"/>
                  </a:lnTo>
                  <a:lnTo>
                    <a:pt x="205" y="294"/>
                  </a:lnTo>
                  <a:lnTo>
                    <a:pt x="205" y="293"/>
                  </a:lnTo>
                  <a:lnTo>
                    <a:pt x="204" y="290"/>
                  </a:lnTo>
                  <a:lnTo>
                    <a:pt x="201" y="287"/>
                  </a:lnTo>
                  <a:lnTo>
                    <a:pt x="200" y="283"/>
                  </a:lnTo>
                  <a:lnTo>
                    <a:pt x="195" y="280"/>
                  </a:lnTo>
                  <a:lnTo>
                    <a:pt x="197" y="277"/>
                  </a:lnTo>
                  <a:lnTo>
                    <a:pt x="198" y="277"/>
                  </a:lnTo>
                  <a:lnTo>
                    <a:pt x="198" y="275"/>
                  </a:lnTo>
                  <a:lnTo>
                    <a:pt x="200" y="272"/>
                  </a:lnTo>
                  <a:lnTo>
                    <a:pt x="198" y="272"/>
                  </a:lnTo>
                  <a:lnTo>
                    <a:pt x="195" y="274"/>
                  </a:lnTo>
                  <a:lnTo>
                    <a:pt x="194" y="274"/>
                  </a:lnTo>
                  <a:lnTo>
                    <a:pt x="192" y="274"/>
                  </a:lnTo>
                  <a:lnTo>
                    <a:pt x="192" y="272"/>
                  </a:lnTo>
                  <a:lnTo>
                    <a:pt x="195" y="272"/>
                  </a:lnTo>
                  <a:lnTo>
                    <a:pt x="195" y="271"/>
                  </a:lnTo>
                  <a:lnTo>
                    <a:pt x="192" y="269"/>
                  </a:lnTo>
                  <a:lnTo>
                    <a:pt x="189" y="269"/>
                  </a:lnTo>
                  <a:lnTo>
                    <a:pt x="188" y="268"/>
                  </a:lnTo>
                  <a:lnTo>
                    <a:pt x="188" y="265"/>
                  </a:lnTo>
                  <a:lnTo>
                    <a:pt x="185" y="262"/>
                  </a:lnTo>
                  <a:lnTo>
                    <a:pt x="185" y="260"/>
                  </a:lnTo>
                  <a:lnTo>
                    <a:pt x="185" y="259"/>
                  </a:lnTo>
                  <a:lnTo>
                    <a:pt x="185" y="257"/>
                  </a:lnTo>
                  <a:lnTo>
                    <a:pt x="182" y="260"/>
                  </a:lnTo>
                  <a:lnTo>
                    <a:pt x="179" y="260"/>
                  </a:lnTo>
                  <a:lnTo>
                    <a:pt x="179" y="259"/>
                  </a:lnTo>
                  <a:lnTo>
                    <a:pt x="179" y="257"/>
                  </a:lnTo>
                  <a:lnTo>
                    <a:pt x="177" y="257"/>
                  </a:lnTo>
                  <a:lnTo>
                    <a:pt x="177" y="259"/>
                  </a:lnTo>
                  <a:lnTo>
                    <a:pt x="176" y="262"/>
                  </a:lnTo>
                  <a:lnTo>
                    <a:pt x="174" y="259"/>
                  </a:lnTo>
                  <a:lnTo>
                    <a:pt x="177" y="265"/>
                  </a:lnTo>
                  <a:lnTo>
                    <a:pt x="176" y="272"/>
                  </a:lnTo>
                  <a:lnTo>
                    <a:pt x="177" y="274"/>
                  </a:lnTo>
                  <a:lnTo>
                    <a:pt x="174" y="274"/>
                  </a:lnTo>
                  <a:lnTo>
                    <a:pt x="173" y="272"/>
                  </a:lnTo>
                  <a:lnTo>
                    <a:pt x="171" y="272"/>
                  </a:lnTo>
                  <a:lnTo>
                    <a:pt x="171" y="274"/>
                  </a:lnTo>
                  <a:lnTo>
                    <a:pt x="170" y="274"/>
                  </a:lnTo>
                  <a:lnTo>
                    <a:pt x="170" y="272"/>
                  </a:lnTo>
                  <a:lnTo>
                    <a:pt x="167" y="274"/>
                  </a:lnTo>
                  <a:lnTo>
                    <a:pt x="165" y="274"/>
                  </a:lnTo>
                  <a:lnTo>
                    <a:pt x="164" y="272"/>
                  </a:lnTo>
                  <a:lnTo>
                    <a:pt x="164" y="274"/>
                  </a:lnTo>
                  <a:lnTo>
                    <a:pt x="164" y="275"/>
                  </a:lnTo>
                  <a:lnTo>
                    <a:pt x="164" y="277"/>
                  </a:lnTo>
                  <a:lnTo>
                    <a:pt x="158" y="274"/>
                  </a:lnTo>
                  <a:lnTo>
                    <a:pt x="153" y="272"/>
                  </a:lnTo>
                  <a:lnTo>
                    <a:pt x="158" y="272"/>
                  </a:lnTo>
                  <a:lnTo>
                    <a:pt x="159" y="272"/>
                  </a:lnTo>
                  <a:lnTo>
                    <a:pt x="158" y="271"/>
                  </a:lnTo>
                  <a:lnTo>
                    <a:pt x="156" y="269"/>
                  </a:lnTo>
                  <a:lnTo>
                    <a:pt x="155" y="269"/>
                  </a:lnTo>
                  <a:lnTo>
                    <a:pt x="155" y="266"/>
                  </a:lnTo>
                  <a:lnTo>
                    <a:pt x="155" y="265"/>
                  </a:lnTo>
                  <a:lnTo>
                    <a:pt x="153" y="271"/>
                  </a:lnTo>
                  <a:lnTo>
                    <a:pt x="152" y="271"/>
                  </a:lnTo>
                  <a:lnTo>
                    <a:pt x="149" y="269"/>
                  </a:lnTo>
                  <a:lnTo>
                    <a:pt x="148" y="268"/>
                  </a:lnTo>
                  <a:lnTo>
                    <a:pt x="146" y="266"/>
                  </a:lnTo>
                  <a:lnTo>
                    <a:pt x="146" y="265"/>
                  </a:lnTo>
                  <a:lnTo>
                    <a:pt x="148" y="265"/>
                  </a:lnTo>
                  <a:lnTo>
                    <a:pt x="149" y="263"/>
                  </a:lnTo>
                  <a:lnTo>
                    <a:pt x="148" y="263"/>
                  </a:lnTo>
                  <a:lnTo>
                    <a:pt x="145" y="263"/>
                  </a:lnTo>
                  <a:lnTo>
                    <a:pt x="143" y="262"/>
                  </a:lnTo>
                  <a:lnTo>
                    <a:pt x="146" y="260"/>
                  </a:lnTo>
                  <a:lnTo>
                    <a:pt x="143" y="260"/>
                  </a:lnTo>
                  <a:lnTo>
                    <a:pt x="140" y="259"/>
                  </a:lnTo>
                  <a:lnTo>
                    <a:pt x="140" y="256"/>
                  </a:lnTo>
                  <a:lnTo>
                    <a:pt x="142" y="250"/>
                  </a:lnTo>
                  <a:lnTo>
                    <a:pt x="143" y="248"/>
                  </a:lnTo>
                  <a:lnTo>
                    <a:pt x="146" y="248"/>
                  </a:lnTo>
                  <a:lnTo>
                    <a:pt x="149" y="245"/>
                  </a:lnTo>
                  <a:lnTo>
                    <a:pt x="152" y="245"/>
                  </a:lnTo>
                  <a:lnTo>
                    <a:pt x="153" y="242"/>
                  </a:lnTo>
                  <a:lnTo>
                    <a:pt x="153" y="241"/>
                  </a:lnTo>
                  <a:lnTo>
                    <a:pt x="150" y="242"/>
                  </a:lnTo>
                  <a:lnTo>
                    <a:pt x="149" y="244"/>
                  </a:lnTo>
                  <a:lnTo>
                    <a:pt x="149" y="242"/>
                  </a:lnTo>
                  <a:lnTo>
                    <a:pt x="149" y="241"/>
                  </a:lnTo>
                  <a:lnTo>
                    <a:pt x="150" y="237"/>
                  </a:lnTo>
                  <a:lnTo>
                    <a:pt x="149" y="235"/>
                  </a:lnTo>
                  <a:lnTo>
                    <a:pt x="148" y="234"/>
                  </a:lnTo>
                  <a:lnTo>
                    <a:pt x="146" y="234"/>
                  </a:lnTo>
                  <a:lnTo>
                    <a:pt x="148" y="237"/>
                  </a:lnTo>
                  <a:lnTo>
                    <a:pt x="146" y="237"/>
                  </a:lnTo>
                  <a:lnTo>
                    <a:pt x="146" y="241"/>
                  </a:lnTo>
                  <a:lnTo>
                    <a:pt x="146" y="242"/>
                  </a:lnTo>
                  <a:lnTo>
                    <a:pt x="146" y="245"/>
                  </a:lnTo>
                  <a:lnTo>
                    <a:pt x="145" y="247"/>
                  </a:lnTo>
                  <a:lnTo>
                    <a:pt x="143" y="248"/>
                  </a:lnTo>
                  <a:lnTo>
                    <a:pt x="140" y="250"/>
                  </a:lnTo>
                  <a:lnTo>
                    <a:pt x="139" y="253"/>
                  </a:lnTo>
                  <a:lnTo>
                    <a:pt x="139" y="256"/>
                  </a:lnTo>
                  <a:lnTo>
                    <a:pt x="139" y="259"/>
                  </a:lnTo>
                  <a:lnTo>
                    <a:pt x="139" y="260"/>
                  </a:lnTo>
                  <a:lnTo>
                    <a:pt x="136" y="260"/>
                  </a:lnTo>
                  <a:lnTo>
                    <a:pt x="134" y="260"/>
                  </a:lnTo>
                  <a:lnTo>
                    <a:pt x="133" y="257"/>
                  </a:lnTo>
                  <a:lnTo>
                    <a:pt x="133" y="259"/>
                  </a:lnTo>
                  <a:lnTo>
                    <a:pt x="134" y="260"/>
                  </a:lnTo>
                  <a:lnTo>
                    <a:pt x="136" y="262"/>
                  </a:lnTo>
                  <a:lnTo>
                    <a:pt x="137" y="262"/>
                  </a:lnTo>
                  <a:lnTo>
                    <a:pt x="140" y="260"/>
                  </a:lnTo>
                  <a:lnTo>
                    <a:pt x="146" y="269"/>
                  </a:lnTo>
                  <a:lnTo>
                    <a:pt x="146" y="271"/>
                  </a:lnTo>
                  <a:lnTo>
                    <a:pt x="143" y="271"/>
                  </a:lnTo>
                  <a:lnTo>
                    <a:pt x="142" y="271"/>
                  </a:lnTo>
                  <a:lnTo>
                    <a:pt x="137" y="275"/>
                  </a:lnTo>
                  <a:lnTo>
                    <a:pt x="134" y="278"/>
                  </a:lnTo>
                  <a:lnTo>
                    <a:pt x="134" y="274"/>
                  </a:lnTo>
                  <a:lnTo>
                    <a:pt x="134" y="272"/>
                  </a:lnTo>
                  <a:lnTo>
                    <a:pt x="133" y="269"/>
                  </a:lnTo>
                  <a:lnTo>
                    <a:pt x="133" y="266"/>
                  </a:lnTo>
                  <a:lnTo>
                    <a:pt x="131" y="265"/>
                  </a:lnTo>
                  <a:lnTo>
                    <a:pt x="130" y="265"/>
                  </a:lnTo>
                  <a:lnTo>
                    <a:pt x="130" y="266"/>
                  </a:lnTo>
                  <a:lnTo>
                    <a:pt x="128" y="266"/>
                  </a:lnTo>
                  <a:lnTo>
                    <a:pt x="128" y="268"/>
                  </a:lnTo>
                  <a:lnTo>
                    <a:pt x="128" y="269"/>
                  </a:lnTo>
                  <a:lnTo>
                    <a:pt x="127" y="272"/>
                  </a:lnTo>
                  <a:lnTo>
                    <a:pt x="127" y="274"/>
                  </a:lnTo>
                  <a:lnTo>
                    <a:pt x="130" y="275"/>
                  </a:lnTo>
                  <a:lnTo>
                    <a:pt x="130" y="277"/>
                  </a:lnTo>
                  <a:lnTo>
                    <a:pt x="131" y="278"/>
                  </a:lnTo>
                  <a:lnTo>
                    <a:pt x="130" y="280"/>
                  </a:lnTo>
                  <a:lnTo>
                    <a:pt x="133" y="281"/>
                  </a:lnTo>
                  <a:lnTo>
                    <a:pt x="134" y="281"/>
                  </a:lnTo>
                  <a:lnTo>
                    <a:pt x="136" y="284"/>
                  </a:lnTo>
                  <a:lnTo>
                    <a:pt x="134" y="287"/>
                  </a:lnTo>
                  <a:lnTo>
                    <a:pt x="131" y="289"/>
                  </a:lnTo>
                  <a:lnTo>
                    <a:pt x="131" y="292"/>
                  </a:lnTo>
                  <a:lnTo>
                    <a:pt x="128" y="293"/>
                  </a:lnTo>
                  <a:lnTo>
                    <a:pt x="125" y="293"/>
                  </a:lnTo>
                  <a:lnTo>
                    <a:pt x="124" y="292"/>
                  </a:lnTo>
                  <a:lnTo>
                    <a:pt x="124" y="287"/>
                  </a:lnTo>
                  <a:lnTo>
                    <a:pt x="122" y="287"/>
                  </a:lnTo>
                  <a:lnTo>
                    <a:pt x="121" y="289"/>
                  </a:lnTo>
                  <a:lnTo>
                    <a:pt x="122" y="290"/>
                  </a:lnTo>
                  <a:lnTo>
                    <a:pt x="124" y="292"/>
                  </a:lnTo>
                  <a:lnTo>
                    <a:pt x="124" y="293"/>
                  </a:lnTo>
                  <a:lnTo>
                    <a:pt x="122" y="293"/>
                  </a:lnTo>
                  <a:lnTo>
                    <a:pt x="116" y="293"/>
                  </a:lnTo>
                  <a:lnTo>
                    <a:pt x="112" y="294"/>
                  </a:lnTo>
                  <a:lnTo>
                    <a:pt x="107" y="294"/>
                  </a:lnTo>
                  <a:lnTo>
                    <a:pt x="106" y="294"/>
                  </a:lnTo>
                  <a:lnTo>
                    <a:pt x="104" y="294"/>
                  </a:lnTo>
                  <a:lnTo>
                    <a:pt x="103" y="293"/>
                  </a:lnTo>
                  <a:lnTo>
                    <a:pt x="98" y="293"/>
                  </a:lnTo>
                  <a:lnTo>
                    <a:pt x="93" y="292"/>
                  </a:lnTo>
                  <a:lnTo>
                    <a:pt x="91" y="293"/>
                  </a:lnTo>
                  <a:lnTo>
                    <a:pt x="88" y="293"/>
                  </a:lnTo>
                  <a:lnTo>
                    <a:pt x="87" y="294"/>
                  </a:lnTo>
                  <a:lnTo>
                    <a:pt x="87" y="293"/>
                  </a:lnTo>
                  <a:lnTo>
                    <a:pt x="87" y="292"/>
                  </a:lnTo>
                  <a:lnTo>
                    <a:pt x="87" y="289"/>
                  </a:lnTo>
                  <a:lnTo>
                    <a:pt x="85" y="289"/>
                  </a:lnTo>
                  <a:lnTo>
                    <a:pt x="85" y="286"/>
                  </a:lnTo>
                  <a:lnTo>
                    <a:pt x="87" y="284"/>
                  </a:lnTo>
                  <a:lnTo>
                    <a:pt x="91" y="283"/>
                  </a:lnTo>
                  <a:lnTo>
                    <a:pt x="93" y="281"/>
                  </a:lnTo>
                  <a:lnTo>
                    <a:pt x="91" y="280"/>
                  </a:lnTo>
                  <a:lnTo>
                    <a:pt x="93" y="280"/>
                  </a:lnTo>
                  <a:lnTo>
                    <a:pt x="93" y="278"/>
                  </a:lnTo>
                  <a:lnTo>
                    <a:pt x="90" y="265"/>
                  </a:lnTo>
                  <a:lnTo>
                    <a:pt x="88" y="259"/>
                  </a:lnTo>
                  <a:lnTo>
                    <a:pt x="82" y="248"/>
                  </a:lnTo>
                  <a:lnTo>
                    <a:pt x="78" y="244"/>
                  </a:lnTo>
                  <a:lnTo>
                    <a:pt x="76" y="240"/>
                  </a:lnTo>
                  <a:lnTo>
                    <a:pt x="72" y="235"/>
                  </a:lnTo>
                  <a:lnTo>
                    <a:pt x="69" y="234"/>
                  </a:lnTo>
                  <a:lnTo>
                    <a:pt x="66" y="231"/>
                  </a:lnTo>
                  <a:lnTo>
                    <a:pt x="64" y="231"/>
                  </a:lnTo>
                  <a:lnTo>
                    <a:pt x="58" y="226"/>
                  </a:lnTo>
                  <a:lnTo>
                    <a:pt x="57" y="223"/>
                  </a:lnTo>
                  <a:lnTo>
                    <a:pt x="55" y="223"/>
                  </a:lnTo>
                  <a:lnTo>
                    <a:pt x="51" y="220"/>
                  </a:lnTo>
                  <a:lnTo>
                    <a:pt x="49" y="220"/>
                  </a:lnTo>
                  <a:lnTo>
                    <a:pt x="46" y="219"/>
                  </a:lnTo>
                  <a:lnTo>
                    <a:pt x="48" y="216"/>
                  </a:lnTo>
                  <a:lnTo>
                    <a:pt x="48" y="213"/>
                  </a:lnTo>
                  <a:lnTo>
                    <a:pt x="46" y="214"/>
                  </a:lnTo>
                  <a:lnTo>
                    <a:pt x="46" y="216"/>
                  </a:lnTo>
                  <a:lnTo>
                    <a:pt x="45" y="219"/>
                  </a:lnTo>
                  <a:lnTo>
                    <a:pt x="44" y="219"/>
                  </a:lnTo>
                  <a:lnTo>
                    <a:pt x="42" y="220"/>
                  </a:lnTo>
                  <a:lnTo>
                    <a:pt x="42" y="222"/>
                  </a:lnTo>
                  <a:lnTo>
                    <a:pt x="39" y="223"/>
                  </a:lnTo>
                  <a:lnTo>
                    <a:pt x="36" y="222"/>
                  </a:lnTo>
                  <a:lnTo>
                    <a:pt x="33" y="220"/>
                  </a:lnTo>
                  <a:lnTo>
                    <a:pt x="33" y="219"/>
                  </a:lnTo>
                  <a:lnTo>
                    <a:pt x="32" y="217"/>
                  </a:lnTo>
                  <a:lnTo>
                    <a:pt x="27" y="217"/>
                  </a:lnTo>
                  <a:lnTo>
                    <a:pt x="26" y="216"/>
                  </a:lnTo>
                  <a:lnTo>
                    <a:pt x="24" y="213"/>
                  </a:lnTo>
                  <a:lnTo>
                    <a:pt x="23" y="214"/>
                  </a:lnTo>
                  <a:lnTo>
                    <a:pt x="20" y="216"/>
                  </a:lnTo>
                  <a:lnTo>
                    <a:pt x="17" y="214"/>
                  </a:lnTo>
                  <a:lnTo>
                    <a:pt x="11" y="213"/>
                  </a:lnTo>
                  <a:lnTo>
                    <a:pt x="11" y="214"/>
                  </a:lnTo>
                  <a:lnTo>
                    <a:pt x="6" y="211"/>
                  </a:lnTo>
                  <a:lnTo>
                    <a:pt x="3" y="211"/>
                  </a:lnTo>
                  <a:lnTo>
                    <a:pt x="0" y="210"/>
                  </a:lnTo>
                  <a:lnTo>
                    <a:pt x="2" y="208"/>
                  </a:lnTo>
                  <a:lnTo>
                    <a:pt x="6" y="208"/>
                  </a:lnTo>
                  <a:lnTo>
                    <a:pt x="8" y="208"/>
                  </a:lnTo>
                  <a:lnTo>
                    <a:pt x="8" y="205"/>
                  </a:lnTo>
                  <a:lnTo>
                    <a:pt x="6" y="205"/>
                  </a:lnTo>
                  <a:lnTo>
                    <a:pt x="6" y="204"/>
                  </a:lnTo>
                  <a:lnTo>
                    <a:pt x="6" y="202"/>
                  </a:lnTo>
                  <a:lnTo>
                    <a:pt x="6" y="201"/>
                  </a:lnTo>
                  <a:lnTo>
                    <a:pt x="8" y="202"/>
                  </a:lnTo>
                  <a:lnTo>
                    <a:pt x="9" y="201"/>
                  </a:lnTo>
                  <a:lnTo>
                    <a:pt x="11" y="202"/>
                  </a:lnTo>
                  <a:lnTo>
                    <a:pt x="12" y="201"/>
                  </a:lnTo>
                  <a:lnTo>
                    <a:pt x="15" y="202"/>
                  </a:lnTo>
                  <a:lnTo>
                    <a:pt x="17" y="199"/>
                  </a:lnTo>
                  <a:lnTo>
                    <a:pt x="17" y="198"/>
                  </a:lnTo>
                  <a:lnTo>
                    <a:pt x="18" y="199"/>
                  </a:lnTo>
                  <a:lnTo>
                    <a:pt x="21" y="199"/>
                  </a:lnTo>
                  <a:lnTo>
                    <a:pt x="23" y="199"/>
                  </a:lnTo>
                  <a:lnTo>
                    <a:pt x="26" y="199"/>
                  </a:lnTo>
                  <a:lnTo>
                    <a:pt x="24" y="198"/>
                  </a:lnTo>
                  <a:lnTo>
                    <a:pt x="26" y="198"/>
                  </a:lnTo>
                  <a:lnTo>
                    <a:pt x="27" y="199"/>
                  </a:lnTo>
                  <a:lnTo>
                    <a:pt x="30" y="198"/>
                  </a:lnTo>
                  <a:lnTo>
                    <a:pt x="35" y="198"/>
                  </a:lnTo>
                  <a:lnTo>
                    <a:pt x="35" y="196"/>
                  </a:lnTo>
                  <a:lnTo>
                    <a:pt x="35" y="195"/>
                  </a:lnTo>
                  <a:lnTo>
                    <a:pt x="36" y="195"/>
                  </a:lnTo>
                  <a:lnTo>
                    <a:pt x="39" y="195"/>
                  </a:lnTo>
                  <a:lnTo>
                    <a:pt x="42" y="196"/>
                  </a:lnTo>
                  <a:lnTo>
                    <a:pt x="44" y="196"/>
                  </a:lnTo>
                  <a:lnTo>
                    <a:pt x="44" y="195"/>
                  </a:lnTo>
                  <a:lnTo>
                    <a:pt x="45" y="195"/>
                  </a:lnTo>
                  <a:lnTo>
                    <a:pt x="45" y="193"/>
                  </a:lnTo>
                  <a:lnTo>
                    <a:pt x="46" y="193"/>
                  </a:lnTo>
                  <a:lnTo>
                    <a:pt x="48" y="193"/>
                  </a:lnTo>
                  <a:lnTo>
                    <a:pt x="54" y="192"/>
                  </a:lnTo>
                  <a:lnTo>
                    <a:pt x="55" y="193"/>
                  </a:lnTo>
                  <a:lnTo>
                    <a:pt x="58" y="193"/>
                  </a:lnTo>
                  <a:lnTo>
                    <a:pt x="61" y="190"/>
                  </a:lnTo>
                  <a:lnTo>
                    <a:pt x="63" y="190"/>
                  </a:lnTo>
                  <a:lnTo>
                    <a:pt x="66" y="190"/>
                  </a:lnTo>
                  <a:lnTo>
                    <a:pt x="67" y="189"/>
                  </a:lnTo>
                  <a:lnTo>
                    <a:pt x="69" y="190"/>
                  </a:lnTo>
                  <a:lnTo>
                    <a:pt x="75" y="188"/>
                  </a:lnTo>
                  <a:lnTo>
                    <a:pt x="76" y="188"/>
                  </a:lnTo>
                  <a:lnTo>
                    <a:pt x="78" y="188"/>
                  </a:lnTo>
                  <a:lnTo>
                    <a:pt x="79" y="188"/>
                  </a:lnTo>
                  <a:lnTo>
                    <a:pt x="84" y="186"/>
                  </a:lnTo>
                  <a:lnTo>
                    <a:pt x="85" y="186"/>
                  </a:lnTo>
                  <a:lnTo>
                    <a:pt x="88" y="188"/>
                  </a:lnTo>
                  <a:lnTo>
                    <a:pt x="91" y="189"/>
                  </a:lnTo>
                  <a:lnTo>
                    <a:pt x="93" y="190"/>
                  </a:lnTo>
                  <a:lnTo>
                    <a:pt x="93" y="189"/>
                  </a:lnTo>
                  <a:lnTo>
                    <a:pt x="94" y="189"/>
                  </a:lnTo>
                  <a:lnTo>
                    <a:pt x="96" y="192"/>
                  </a:lnTo>
                  <a:lnTo>
                    <a:pt x="98" y="192"/>
                  </a:lnTo>
                  <a:lnTo>
                    <a:pt x="100" y="192"/>
                  </a:lnTo>
                  <a:lnTo>
                    <a:pt x="101" y="190"/>
                  </a:lnTo>
                  <a:lnTo>
                    <a:pt x="101" y="189"/>
                  </a:lnTo>
                  <a:lnTo>
                    <a:pt x="103" y="189"/>
                  </a:lnTo>
                  <a:lnTo>
                    <a:pt x="104" y="183"/>
                  </a:lnTo>
                  <a:lnTo>
                    <a:pt x="104" y="182"/>
                  </a:lnTo>
                  <a:lnTo>
                    <a:pt x="104" y="180"/>
                  </a:lnTo>
                  <a:lnTo>
                    <a:pt x="106" y="179"/>
                  </a:lnTo>
                  <a:lnTo>
                    <a:pt x="107" y="177"/>
                  </a:lnTo>
                  <a:lnTo>
                    <a:pt x="107" y="174"/>
                  </a:lnTo>
                  <a:lnTo>
                    <a:pt x="106" y="171"/>
                  </a:lnTo>
                  <a:lnTo>
                    <a:pt x="103" y="170"/>
                  </a:lnTo>
                  <a:lnTo>
                    <a:pt x="101" y="170"/>
                  </a:lnTo>
                  <a:lnTo>
                    <a:pt x="101" y="168"/>
                  </a:lnTo>
                  <a:lnTo>
                    <a:pt x="101" y="167"/>
                  </a:lnTo>
                  <a:lnTo>
                    <a:pt x="103" y="165"/>
                  </a:lnTo>
                  <a:lnTo>
                    <a:pt x="103" y="164"/>
                  </a:lnTo>
                  <a:lnTo>
                    <a:pt x="100" y="158"/>
                  </a:lnTo>
                  <a:lnTo>
                    <a:pt x="98" y="158"/>
                  </a:lnTo>
                  <a:lnTo>
                    <a:pt x="97" y="155"/>
                  </a:lnTo>
                  <a:lnTo>
                    <a:pt x="94" y="155"/>
                  </a:lnTo>
                  <a:lnTo>
                    <a:pt x="93" y="153"/>
                  </a:lnTo>
                  <a:lnTo>
                    <a:pt x="87" y="155"/>
                  </a:lnTo>
                  <a:lnTo>
                    <a:pt x="84" y="153"/>
                  </a:lnTo>
                  <a:lnTo>
                    <a:pt x="85" y="153"/>
                  </a:lnTo>
                  <a:lnTo>
                    <a:pt x="84" y="150"/>
                  </a:lnTo>
                  <a:lnTo>
                    <a:pt x="82" y="150"/>
                  </a:lnTo>
                  <a:lnTo>
                    <a:pt x="79" y="150"/>
                  </a:lnTo>
                  <a:lnTo>
                    <a:pt x="75" y="149"/>
                  </a:lnTo>
                </a:path>
              </a:pathLst>
            </a:custGeom>
            <a:solidFill>
              <a:srgbClr val="FFFFCC"/>
            </a:solidFill>
            <a:ln w="1651">
              <a:solidFill>
                <a:srgbClr val="000000"/>
              </a:solidFill>
              <a:prstDash val="solid"/>
              <a:round/>
              <a:headEnd/>
              <a:tailEnd/>
            </a:ln>
          </p:spPr>
          <p:txBody>
            <a:bodyPr/>
            <a:lstStyle/>
            <a:p>
              <a:endParaRPr lang="fr-FR"/>
            </a:p>
          </p:txBody>
        </p:sp>
        <p:sp>
          <p:nvSpPr>
            <p:cNvPr id="880682" name="Freeform 42"/>
            <p:cNvSpPr>
              <a:spLocks/>
            </p:cNvSpPr>
            <p:nvPr/>
          </p:nvSpPr>
          <p:spPr bwMode="auto">
            <a:xfrm>
              <a:off x="2610" y="1787"/>
              <a:ext cx="21" cy="13"/>
            </a:xfrm>
            <a:custGeom>
              <a:avLst/>
              <a:gdLst/>
              <a:ahLst/>
              <a:cxnLst>
                <a:cxn ang="0">
                  <a:pos x="6" y="15"/>
                </a:cxn>
                <a:cxn ang="0">
                  <a:pos x="5" y="15"/>
                </a:cxn>
                <a:cxn ang="0">
                  <a:pos x="8" y="15"/>
                </a:cxn>
                <a:cxn ang="0">
                  <a:pos x="6" y="14"/>
                </a:cxn>
                <a:cxn ang="0">
                  <a:pos x="9" y="14"/>
                </a:cxn>
                <a:cxn ang="0">
                  <a:pos x="11" y="12"/>
                </a:cxn>
                <a:cxn ang="0">
                  <a:pos x="11" y="11"/>
                </a:cxn>
                <a:cxn ang="0">
                  <a:pos x="9" y="11"/>
                </a:cxn>
                <a:cxn ang="0">
                  <a:pos x="9" y="9"/>
                </a:cxn>
                <a:cxn ang="0">
                  <a:pos x="8" y="11"/>
                </a:cxn>
                <a:cxn ang="0">
                  <a:pos x="5" y="11"/>
                </a:cxn>
                <a:cxn ang="0">
                  <a:pos x="3" y="11"/>
                </a:cxn>
                <a:cxn ang="0">
                  <a:pos x="0" y="11"/>
                </a:cxn>
                <a:cxn ang="0">
                  <a:pos x="2" y="9"/>
                </a:cxn>
                <a:cxn ang="0">
                  <a:pos x="2" y="8"/>
                </a:cxn>
                <a:cxn ang="0">
                  <a:pos x="6" y="6"/>
                </a:cxn>
                <a:cxn ang="0">
                  <a:pos x="8" y="6"/>
                </a:cxn>
                <a:cxn ang="0">
                  <a:pos x="6" y="5"/>
                </a:cxn>
                <a:cxn ang="0">
                  <a:pos x="8" y="5"/>
                </a:cxn>
                <a:cxn ang="0">
                  <a:pos x="11" y="3"/>
                </a:cxn>
                <a:cxn ang="0">
                  <a:pos x="11" y="2"/>
                </a:cxn>
                <a:cxn ang="0">
                  <a:pos x="12" y="3"/>
                </a:cxn>
                <a:cxn ang="0">
                  <a:pos x="14" y="3"/>
                </a:cxn>
                <a:cxn ang="0">
                  <a:pos x="15" y="2"/>
                </a:cxn>
                <a:cxn ang="0">
                  <a:pos x="15" y="0"/>
                </a:cxn>
                <a:cxn ang="0">
                  <a:pos x="18" y="2"/>
                </a:cxn>
                <a:cxn ang="0">
                  <a:pos x="18" y="3"/>
                </a:cxn>
                <a:cxn ang="0">
                  <a:pos x="20" y="2"/>
                </a:cxn>
                <a:cxn ang="0">
                  <a:pos x="21" y="3"/>
                </a:cxn>
                <a:cxn ang="0">
                  <a:pos x="18" y="6"/>
                </a:cxn>
                <a:cxn ang="0">
                  <a:pos x="20" y="6"/>
                </a:cxn>
                <a:cxn ang="0">
                  <a:pos x="24" y="6"/>
                </a:cxn>
                <a:cxn ang="0">
                  <a:pos x="24" y="8"/>
                </a:cxn>
                <a:cxn ang="0">
                  <a:pos x="23" y="8"/>
                </a:cxn>
                <a:cxn ang="0">
                  <a:pos x="21" y="8"/>
                </a:cxn>
                <a:cxn ang="0">
                  <a:pos x="18" y="11"/>
                </a:cxn>
                <a:cxn ang="0">
                  <a:pos x="18" y="12"/>
                </a:cxn>
                <a:cxn ang="0">
                  <a:pos x="17" y="11"/>
                </a:cxn>
                <a:cxn ang="0">
                  <a:pos x="15" y="12"/>
                </a:cxn>
                <a:cxn ang="0">
                  <a:pos x="14" y="11"/>
                </a:cxn>
                <a:cxn ang="0">
                  <a:pos x="12" y="14"/>
                </a:cxn>
                <a:cxn ang="0">
                  <a:pos x="11" y="14"/>
                </a:cxn>
                <a:cxn ang="0">
                  <a:pos x="9" y="15"/>
                </a:cxn>
                <a:cxn ang="0">
                  <a:pos x="6" y="15"/>
                </a:cxn>
              </a:cxnLst>
              <a:rect l="0" t="0" r="r" b="b"/>
              <a:pathLst>
                <a:path w="24" h="15">
                  <a:moveTo>
                    <a:pt x="6" y="15"/>
                  </a:moveTo>
                  <a:lnTo>
                    <a:pt x="5" y="15"/>
                  </a:lnTo>
                  <a:lnTo>
                    <a:pt x="8" y="15"/>
                  </a:lnTo>
                  <a:lnTo>
                    <a:pt x="6" y="14"/>
                  </a:lnTo>
                  <a:lnTo>
                    <a:pt x="9" y="14"/>
                  </a:lnTo>
                  <a:lnTo>
                    <a:pt x="11" y="12"/>
                  </a:lnTo>
                  <a:lnTo>
                    <a:pt x="11" y="11"/>
                  </a:lnTo>
                  <a:lnTo>
                    <a:pt x="9" y="11"/>
                  </a:lnTo>
                  <a:lnTo>
                    <a:pt x="9" y="9"/>
                  </a:lnTo>
                  <a:lnTo>
                    <a:pt x="8" y="11"/>
                  </a:lnTo>
                  <a:lnTo>
                    <a:pt x="5" y="11"/>
                  </a:lnTo>
                  <a:lnTo>
                    <a:pt x="3" y="11"/>
                  </a:lnTo>
                  <a:lnTo>
                    <a:pt x="0" y="11"/>
                  </a:lnTo>
                  <a:lnTo>
                    <a:pt x="2" y="9"/>
                  </a:lnTo>
                  <a:lnTo>
                    <a:pt x="2" y="8"/>
                  </a:lnTo>
                  <a:lnTo>
                    <a:pt x="6" y="6"/>
                  </a:lnTo>
                  <a:lnTo>
                    <a:pt x="8" y="6"/>
                  </a:lnTo>
                  <a:lnTo>
                    <a:pt x="6" y="5"/>
                  </a:lnTo>
                  <a:lnTo>
                    <a:pt x="8" y="5"/>
                  </a:lnTo>
                  <a:lnTo>
                    <a:pt x="11" y="3"/>
                  </a:lnTo>
                  <a:lnTo>
                    <a:pt x="11" y="2"/>
                  </a:lnTo>
                  <a:lnTo>
                    <a:pt x="12" y="3"/>
                  </a:lnTo>
                  <a:lnTo>
                    <a:pt x="14" y="3"/>
                  </a:lnTo>
                  <a:lnTo>
                    <a:pt x="15" y="2"/>
                  </a:lnTo>
                  <a:lnTo>
                    <a:pt x="15" y="0"/>
                  </a:lnTo>
                  <a:lnTo>
                    <a:pt x="18" y="2"/>
                  </a:lnTo>
                  <a:lnTo>
                    <a:pt x="18" y="3"/>
                  </a:lnTo>
                  <a:lnTo>
                    <a:pt x="20" y="2"/>
                  </a:lnTo>
                  <a:lnTo>
                    <a:pt x="21" y="3"/>
                  </a:lnTo>
                  <a:lnTo>
                    <a:pt x="18" y="6"/>
                  </a:lnTo>
                  <a:lnTo>
                    <a:pt x="20" y="6"/>
                  </a:lnTo>
                  <a:lnTo>
                    <a:pt x="24" y="6"/>
                  </a:lnTo>
                  <a:lnTo>
                    <a:pt x="24" y="8"/>
                  </a:lnTo>
                  <a:lnTo>
                    <a:pt x="23" y="8"/>
                  </a:lnTo>
                  <a:lnTo>
                    <a:pt x="21" y="8"/>
                  </a:lnTo>
                  <a:lnTo>
                    <a:pt x="18" y="11"/>
                  </a:lnTo>
                  <a:lnTo>
                    <a:pt x="18" y="12"/>
                  </a:lnTo>
                  <a:lnTo>
                    <a:pt x="17" y="11"/>
                  </a:lnTo>
                  <a:lnTo>
                    <a:pt x="15" y="12"/>
                  </a:lnTo>
                  <a:lnTo>
                    <a:pt x="14" y="11"/>
                  </a:lnTo>
                  <a:lnTo>
                    <a:pt x="12" y="14"/>
                  </a:lnTo>
                  <a:lnTo>
                    <a:pt x="11" y="14"/>
                  </a:lnTo>
                  <a:lnTo>
                    <a:pt x="9" y="15"/>
                  </a:lnTo>
                  <a:lnTo>
                    <a:pt x="6" y="15"/>
                  </a:lnTo>
                  <a:close/>
                </a:path>
              </a:pathLst>
            </a:custGeom>
            <a:solidFill>
              <a:schemeClr val="bg1"/>
            </a:solidFill>
            <a:ln w="1588">
              <a:solidFill>
                <a:srgbClr val="000000"/>
              </a:solidFill>
              <a:prstDash val="solid"/>
              <a:round/>
              <a:headEnd/>
              <a:tailEnd/>
            </a:ln>
          </p:spPr>
          <p:txBody>
            <a:bodyPr/>
            <a:lstStyle/>
            <a:p>
              <a:endParaRPr lang="fr-FR"/>
            </a:p>
          </p:txBody>
        </p:sp>
        <p:sp>
          <p:nvSpPr>
            <p:cNvPr id="880683" name="Freeform 43"/>
            <p:cNvSpPr>
              <a:spLocks/>
            </p:cNvSpPr>
            <p:nvPr/>
          </p:nvSpPr>
          <p:spPr bwMode="auto">
            <a:xfrm>
              <a:off x="2826" y="1712"/>
              <a:ext cx="10" cy="4"/>
            </a:xfrm>
            <a:custGeom>
              <a:avLst/>
              <a:gdLst/>
              <a:ahLst/>
              <a:cxnLst>
                <a:cxn ang="0">
                  <a:pos x="4" y="5"/>
                </a:cxn>
                <a:cxn ang="0">
                  <a:pos x="3" y="5"/>
                </a:cxn>
                <a:cxn ang="0">
                  <a:pos x="3" y="3"/>
                </a:cxn>
                <a:cxn ang="0">
                  <a:pos x="0" y="3"/>
                </a:cxn>
                <a:cxn ang="0">
                  <a:pos x="0" y="2"/>
                </a:cxn>
                <a:cxn ang="0">
                  <a:pos x="3" y="0"/>
                </a:cxn>
                <a:cxn ang="0">
                  <a:pos x="7" y="0"/>
                </a:cxn>
                <a:cxn ang="0">
                  <a:pos x="9" y="2"/>
                </a:cxn>
                <a:cxn ang="0">
                  <a:pos x="12" y="2"/>
                </a:cxn>
                <a:cxn ang="0">
                  <a:pos x="12" y="3"/>
                </a:cxn>
                <a:cxn ang="0">
                  <a:pos x="10" y="3"/>
                </a:cxn>
                <a:cxn ang="0">
                  <a:pos x="9" y="3"/>
                </a:cxn>
                <a:cxn ang="0">
                  <a:pos x="7" y="3"/>
                </a:cxn>
                <a:cxn ang="0">
                  <a:pos x="6" y="3"/>
                </a:cxn>
                <a:cxn ang="0">
                  <a:pos x="4" y="5"/>
                </a:cxn>
              </a:cxnLst>
              <a:rect l="0" t="0" r="r" b="b"/>
              <a:pathLst>
                <a:path w="12" h="5">
                  <a:moveTo>
                    <a:pt x="4" y="5"/>
                  </a:moveTo>
                  <a:lnTo>
                    <a:pt x="3" y="5"/>
                  </a:lnTo>
                  <a:lnTo>
                    <a:pt x="3" y="3"/>
                  </a:lnTo>
                  <a:lnTo>
                    <a:pt x="0" y="3"/>
                  </a:lnTo>
                  <a:lnTo>
                    <a:pt x="0" y="2"/>
                  </a:lnTo>
                  <a:lnTo>
                    <a:pt x="3" y="0"/>
                  </a:lnTo>
                  <a:lnTo>
                    <a:pt x="7" y="0"/>
                  </a:lnTo>
                  <a:lnTo>
                    <a:pt x="9" y="2"/>
                  </a:lnTo>
                  <a:lnTo>
                    <a:pt x="12" y="2"/>
                  </a:lnTo>
                  <a:lnTo>
                    <a:pt x="12" y="3"/>
                  </a:lnTo>
                  <a:lnTo>
                    <a:pt x="10" y="3"/>
                  </a:lnTo>
                  <a:lnTo>
                    <a:pt x="9" y="3"/>
                  </a:lnTo>
                  <a:lnTo>
                    <a:pt x="7" y="3"/>
                  </a:lnTo>
                  <a:lnTo>
                    <a:pt x="6" y="3"/>
                  </a:lnTo>
                  <a:lnTo>
                    <a:pt x="4" y="5"/>
                  </a:lnTo>
                  <a:close/>
                </a:path>
              </a:pathLst>
            </a:custGeom>
            <a:solidFill>
              <a:schemeClr val="bg1"/>
            </a:solidFill>
            <a:ln w="1588">
              <a:solidFill>
                <a:srgbClr val="000000"/>
              </a:solidFill>
              <a:prstDash val="solid"/>
              <a:round/>
              <a:headEnd/>
              <a:tailEnd/>
            </a:ln>
          </p:spPr>
          <p:txBody>
            <a:bodyPr/>
            <a:lstStyle/>
            <a:p>
              <a:endParaRPr lang="fr-FR"/>
            </a:p>
          </p:txBody>
        </p:sp>
        <p:sp>
          <p:nvSpPr>
            <p:cNvPr id="880684" name="Freeform 44"/>
            <p:cNvSpPr>
              <a:spLocks/>
            </p:cNvSpPr>
            <p:nvPr/>
          </p:nvSpPr>
          <p:spPr bwMode="auto">
            <a:xfrm>
              <a:off x="2663" y="1823"/>
              <a:ext cx="6" cy="6"/>
            </a:xfrm>
            <a:custGeom>
              <a:avLst/>
              <a:gdLst/>
              <a:ahLst/>
              <a:cxnLst>
                <a:cxn ang="0">
                  <a:pos x="1" y="6"/>
                </a:cxn>
                <a:cxn ang="0">
                  <a:pos x="0" y="4"/>
                </a:cxn>
                <a:cxn ang="0">
                  <a:pos x="1" y="4"/>
                </a:cxn>
                <a:cxn ang="0">
                  <a:pos x="3" y="1"/>
                </a:cxn>
                <a:cxn ang="0">
                  <a:pos x="4" y="0"/>
                </a:cxn>
                <a:cxn ang="0">
                  <a:pos x="6" y="1"/>
                </a:cxn>
                <a:cxn ang="0">
                  <a:pos x="4" y="1"/>
                </a:cxn>
                <a:cxn ang="0">
                  <a:pos x="3" y="3"/>
                </a:cxn>
                <a:cxn ang="0">
                  <a:pos x="3" y="6"/>
                </a:cxn>
                <a:cxn ang="0">
                  <a:pos x="1" y="6"/>
                </a:cxn>
              </a:cxnLst>
              <a:rect l="0" t="0" r="r" b="b"/>
              <a:pathLst>
                <a:path w="6" h="6">
                  <a:moveTo>
                    <a:pt x="1" y="6"/>
                  </a:moveTo>
                  <a:lnTo>
                    <a:pt x="0" y="4"/>
                  </a:lnTo>
                  <a:lnTo>
                    <a:pt x="1" y="4"/>
                  </a:lnTo>
                  <a:lnTo>
                    <a:pt x="3" y="1"/>
                  </a:lnTo>
                  <a:lnTo>
                    <a:pt x="4" y="0"/>
                  </a:lnTo>
                  <a:lnTo>
                    <a:pt x="6" y="1"/>
                  </a:lnTo>
                  <a:lnTo>
                    <a:pt x="4" y="1"/>
                  </a:lnTo>
                  <a:lnTo>
                    <a:pt x="3" y="3"/>
                  </a:lnTo>
                  <a:lnTo>
                    <a:pt x="3" y="6"/>
                  </a:lnTo>
                  <a:lnTo>
                    <a:pt x="1" y="6"/>
                  </a:lnTo>
                  <a:close/>
                </a:path>
              </a:pathLst>
            </a:custGeom>
            <a:solidFill>
              <a:schemeClr val="bg1"/>
            </a:solidFill>
            <a:ln w="1588">
              <a:solidFill>
                <a:srgbClr val="000000"/>
              </a:solidFill>
              <a:prstDash val="solid"/>
              <a:round/>
              <a:headEnd/>
              <a:tailEnd/>
            </a:ln>
          </p:spPr>
          <p:txBody>
            <a:bodyPr/>
            <a:lstStyle/>
            <a:p>
              <a:endParaRPr lang="fr-FR"/>
            </a:p>
          </p:txBody>
        </p:sp>
        <p:sp>
          <p:nvSpPr>
            <p:cNvPr id="880685" name="Freeform 45"/>
            <p:cNvSpPr>
              <a:spLocks/>
            </p:cNvSpPr>
            <p:nvPr/>
          </p:nvSpPr>
          <p:spPr bwMode="auto">
            <a:xfrm>
              <a:off x="2644" y="1811"/>
              <a:ext cx="2" cy="3"/>
            </a:xfrm>
            <a:custGeom>
              <a:avLst/>
              <a:gdLst/>
              <a:ahLst/>
              <a:cxnLst>
                <a:cxn ang="0">
                  <a:pos x="2" y="4"/>
                </a:cxn>
                <a:cxn ang="0">
                  <a:pos x="0" y="3"/>
                </a:cxn>
                <a:cxn ang="0">
                  <a:pos x="0" y="1"/>
                </a:cxn>
                <a:cxn ang="0">
                  <a:pos x="2" y="0"/>
                </a:cxn>
                <a:cxn ang="0">
                  <a:pos x="3" y="3"/>
                </a:cxn>
                <a:cxn ang="0">
                  <a:pos x="2" y="4"/>
                </a:cxn>
              </a:cxnLst>
              <a:rect l="0" t="0" r="r" b="b"/>
              <a:pathLst>
                <a:path w="3" h="4">
                  <a:moveTo>
                    <a:pt x="2" y="4"/>
                  </a:moveTo>
                  <a:lnTo>
                    <a:pt x="0" y="3"/>
                  </a:lnTo>
                  <a:lnTo>
                    <a:pt x="0" y="1"/>
                  </a:lnTo>
                  <a:lnTo>
                    <a:pt x="2" y="0"/>
                  </a:lnTo>
                  <a:lnTo>
                    <a:pt x="3" y="3"/>
                  </a:lnTo>
                  <a:lnTo>
                    <a:pt x="2" y="4"/>
                  </a:lnTo>
                  <a:close/>
                </a:path>
              </a:pathLst>
            </a:custGeom>
            <a:solidFill>
              <a:schemeClr val="bg1"/>
            </a:solidFill>
            <a:ln w="1588">
              <a:solidFill>
                <a:srgbClr val="000000"/>
              </a:solidFill>
              <a:prstDash val="solid"/>
              <a:round/>
              <a:headEnd/>
              <a:tailEnd/>
            </a:ln>
          </p:spPr>
          <p:txBody>
            <a:bodyPr/>
            <a:lstStyle/>
            <a:p>
              <a:endParaRPr lang="fr-FR"/>
            </a:p>
          </p:txBody>
        </p:sp>
        <p:sp>
          <p:nvSpPr>
            <p:cNvPr id="880686" name="Freeform 46"/>
            <p:cNvSpPr>
              <a:spLocks/>
            </p:cNvSpPr>
            <p:nvPr/>
          </p:nvSpPr>
          <p:spPr bwMode="auto">
            <a:xfrm>
              <a:off x="2662" y="1913"/>
              <a:ext cx="5" cy="3"/>
            </a:xfrm>
            <a:custGeom>
              <a:avLst/>
              <a:gdLst/>
              <a:ahLst/>
              <a:cxnLst>
                <a:cxn ang="0">
                  <a:pos x="5" y="3"/>
                </a:cxn>
                <a:cxn ang="0">
                  <a:pos x="3" y="2"/>
                </a:cxn>
                <a:cxn ang="0">
                  <a:pos x="0" y="2"/>
                </a:cxn>
                <a:cxn ang="0">
                  <a:pos x="2" y="0"/>
                </a:cxn>
                <a:cxn ang="0">
                  <a:pos x="3" y="0"/>
                </a:cxn>
                <a:cxn ang="0">
                  <a:pos x="5" y="2"/>
                </a:cxn>
                <a:cxn ang="0">
                  <a:pos x="6" y="2"/>
                </a:cxn>
                <a:cxn ang="0">
                  <a:pos x="6" y="3"/>
                </a:cxn>
                <a:cxn ang="0">
                  <a:pos x="5" y="3"/>
                </a:cxn>
              </a:cxnLst>
              <a:rect l="0" t="0" r="r" b="b"/>
              <a:pathLst>
                <a:path w="6" h="3">
                  <a:moveTo>
                    <a:pt x="5" y="3"/>
                  </a:moveTo>
                  <a:lnTo>
                    <a:pt x="3" y="2"/>
                  </a:lnTo>
                  <a:lnTo>
                    <a:pt x="0" y="2"/>
                  </a:lnTo>
                  <a:lnTo>
                    <a:pt x="2" y="0"/>
                  </a:lnTo>
                  <a:lnTo>
                    <a:pt x="3" y="0"/>
                  </a:lnTo>
                  <a:lnTo>
                    <a:pt x="5" y="2"/>
                  </a:lnTo>
                  <a:lnTo>
                    <a:pt x="6" y="2"/>
                  </a:lnTo>
                  <a:lnTo>
                    <a:pt x="6" y="3"/>
                  </a:lnTo>
                  <a:lnTo>
                    <a:pt x="5" y="3"/>
                  </a:lnTo>
                  <a:close/>
                </a:path>
              </a:pathLst>
            </a:custGeom>
            <a:solidFill>
              <a:schemeClr val="bg1"/>
            </a:solidFill>
            <a:ln w="1588">
              <a:solidFill>
                <a:srgbClr val="000000"/>
              </a:solidFill>
              <a:prstDash val="solid"/>
              <a:round/>
              <a:headEnd/>
              <a:tailEnd/>
            </a:ln>
          </p:spPr>
          <p:txBody>
            <a:bodyPr/>
            <a:lstStyle/>
            <a:p>
              <a:endParaRPr lang="fr-FR"/>
            </a:p>
          </p:txBody>
        </p:sp>
        <p:sp>
          <p:nvSpPr>
            <p:cNvPr id="880687" name="Freeform 47"/>
            <p:cNvSpPr>
              <a:spLocks/>
            </p:cNvSpPr>
            <p:nvPr/>
          </p:nvSpPr>
          <p:spPr bwMode="auto">
            <a:xfrm>
              <a:off x="2732" y="1837"/>
              <a:ext cx="3" cy="2"/>
            </a:xfrm>
            <a:custGeom>
              <a:avLst/>
              <a:gdLst/>
              <a:ahLst/>
              <a:cxnLst>
                <a:cxn ang="0">
                  <a:pos x="0" y="3"/>
                </a:cxn>
                <a:cxn ang="0">
                  <a:pos x="1" y="0"/>
                </a:cxn>
                <a:cxn ang="0">
                  <a:pos x="3" y="0"/>
                </a:cxn>
                <a:cxn ang="0">
                  <a:pos x="4" y="0"/>
                </a:cxn>
                <a:cxn ang="0">
                  <a:pos x="1" y="3"/>
                </a:cxn>
                <a:cxn ang="0">
                  <a:pos x="0" y="3"/>
                </a:cxn>
              </a:cxnLst>
              <a:rect l="0" t="0" r="r" b="b"/>
              <a:pathLst>
                <a:path w="4" h="3">
                  <a:moveTo>
                    <a:pt x="0" y="3"/>
                  </a:moveTo>
                  <a:lnTo>
                    <a:pt x="1" y="0"/>
                  </a:lnTo>
                  <a:lnTo>
                    <a:pt x="3" y="0"/>
                  </a:lnTo>
                  <a:lnTo>
                    <a:pt x="4" y="0"/>
                  </a:lnTo>
                  <a:lnTo>
                    <a:pt x="1" y="3"/>
                  </a:lnTo>
                  <a:lnTo>
                    <a:pt x="0" y="3"/>
                  </a:lnTo>
                  <a:close/>
                </a:path>
              </a:pathLst>
            </a:custGeom>
            <a:solidFill>
              <a:schemeClr val="bg1"/>
            </a:solidFill>
            <a:ln w="1588">
              <a:solidFill>
                <a:srgbClr val="000000"/>
              </a:solidFill>
              <a:prstDash val="solid"/>
              <a:round/>
              <a:headEnd/>
              <a:tailEnd/>
            </a:ln>
          </p:spPr>
          <p:txBody>
            <a:bodyPr/>
            <a:lstStyle/>
            <a:p>
              <a:endParaRPr lang="fr-FR"/>
            </a:p>
          </p:txBody>
        </p:sp>
        <p:sp>
          <p:nvSpPr>
            <p:cNvPr id="880688" name="Freeform 48"/>
            <p:cNvSpPr>
              <a:spLocks/>
            </p:cNvSpPr>
            <p:nvPr/>
          </p:nvSpPr>
          <p:spPr bwMode="auto">
            <a:xfrm>
              <a:off x="2797" y="1965"/>
              <a:ext cx="3" cy="5"/>
            </a:xfrm>
            <a:custGeom>
              <a:avLst/>
              <a:gdLst/>
              <a:ahLst/>
              <a:cxnLst>
                <a:cxn ang="0">
                  <a:pos x="3" y="6"/>
                </a:cxn>
                <a:cxn ang="0">
                  <a:pos x="2" y="3"/>
                </a:cxn>
                <a:cxn ang="0">
                  <a:pos x="0" y="2"/>
                </a:cxn>
                <a:cxn ang="0">
                  <a:pos x="2" y="0"/>
                </a:cxn>
                <a:cxn ang="0">
                  <a:pos x="3" y="5"/>
                </a:cxn>
                <a:cxn ang="0">
                  <a:pos x="3" y="6"/>
                </a:cxn>
              </a:cxnLst>
              <a:rect l="0" t="0" r="r" b="b"/>
              <a:pathLst>
                <a:path w="3" h="6">
                  <a:moveTo>
                    <a:pt x="3" y="6"/>
                  </a:moveTo>
                  <a:lnTo>
                    <a:pt x="2" y="3"/>
                  </a:lnTo>
                  <a:lnTo>
                    <a:pt x="0" y="2"/>
                  </a:lnTo>
                  <a:lnTo>
                    <a:pt x="2" y="0"/>
                  </a:lnTo>
                  <a:lnTo>
                    <a:pt x="3" y="5"/>
                  </a:lnTo>
                  <a:lnTo>
                    <a:pt x="3" y="6"/>
                  </a:lnTo>
                  <a:close/>
                </a:path>
              </a:pathLst>
            </a:custGeom>
            <a:solidFill>
              <a:schemeClr val="bg1"/>
            </a:solidFill>
            <a:ln w="1588">
              <a:solidFill>
                <a:srgbClr val="000000"/>
              </a:solidFill>
              <a:prstDash val="solid"/>
              <a:round/>
              <a:headEnd/>
              <a:tailEnd/>
            </a:ln>
          </p:spPr>
          <p:txBody>
            <a:bodyPr/>
            <a:lstStyle/>
            <a:p>
              <a:endParaRPr lang="fr-FR"/>
            </a:p>
          </p:txBody>
        </p:sp>
        <p:sp>
          <p:nvSpPr>
            <p:cNvPr id="880689" name="Freeform 49"/>
            <p:cNvSpPr>
              <a:spLocks/>
            </p:cNvSpPr>
            <p:nvPr/>
          </p:nvSpPr>
          <p:spPr bwMode="auto">
            <a:xfrm>
              <a:off x="2847" y="1727"/>
              <a:ext cx="2" cy="3"/>
            </a:xfrm>
            <a:custGeom>
              <a:avLst/>
              <a:gdLst/>
              <a:ahLst/>
              <a:cxnLst>
                <a:cxn ang="0">
                  <a:pos x="2" y="4"/>
                </a:cxn>
                <a:cxn ang="0">
                  <a:pos x="0" y="1"/>
                </a:cxn>
                <a:cxn ang="0">
                  <a:pos x="2" y="0"/>
                </a:cxn>
                <a:cxn ang="0">
                  <a:pos x="3" y="4"/>
                </a:cxn>
                <a:cxn ang="0">
                  <a:pos x="2" y="4"/>
                </a:cxn>
              </a:cxnLst>
              <a:rect l="0" t="0" r="r" b="b"/>
              <a:pathLst>
                <a:path w="3" h="4">
                  <a:moveTo>
                    <a:pt x="2" y="4"/>
                  </a:moveTo>
                  <a:lnTo>
                    <a:pt x="0" y="1"/>
                  </a:lnTo>
                  <a:lnTo>
                    <a:pt x="2" y="0"/>
                  </a:lnTo>
                  <a:lnTo>
                    <a:pt x="3" y="4"/>
                  </a:lnTo>
                  <a:lnTo>
                    <a:pt x="2" y="4"/>
                  </a:lnTo>
                  <a:close/>
                </a:path>
              </a:pathLst>
            </a:custGeom>
            <a:solidFill>
              <a:schemeClr val="bg1"/>
            </a:solidFill>
            <a:ln w="1588">
              <a:solidFill>
                <a:srgbClr val="000000"/>
              </a:solidFill>
              <a:prstDash val="solid"/>
              <a:round/>
              <a:headEnd/>
              <a:tailEnd/>
            </a:ln>
          </p:spPr>
          <p:txBody>
            <a:bodyPr/>
            <a:lstStyle/>
            <a:p>
              <a:endParaRPr lang="fr-FR"/>
            </a:p>
          </p:txBody>
        </p:sp>
        <p:sp>
          <p:nvSpPr>
            <p:cNvPr id="880690" name="Freeform 50"/>
            <p:cNvSpPr>
              <a:spLocks/>
            </p:cNvSpPr>
            <p:nvPr/>
          </p:nvSpPr>
          <p:spPr bwMode="auto">
            <a:xfrm>
              <a:off x="2901" y="1674"/>
              <a:ext cx="345" cy="242"/>
            </a:xfrm>
            <a:custGeom>
              <a:avLst/>
              <a:gdLst/>
              <a:ahLst/>
              <a:cxnLst>
                <a:cxn ang="0">
                  <a:pos x="19" y="69"/>
                </a:cxn>
                <a:cxn ang="0">
                  <a:pos x="24" y="45"/>
                </a:cxn>
                <a:cxn ang="0">
                  <a:pos x="19" y="30"/>
                </a:cxn>
                <a:cxn ang="0">
                  <a:pos x="31" y="20"/>
                </a:cxn>
                <a:cxn ang="0">
                  <a:pos x="42" y="15"/>
                </a:cxn>
                <a:cxn ang="0">
                  <a:pos x="59" y="27"/>
                </a:cxn>
                <a:cxn ang="0">
                  <a:pos x="85" y="18"/>
                </a:cxn>
                <a:cxn ang="0">
                  <a:pos x="101" y="8"/>
                </a:cxn>
                <a:cxn ang="0">
                  <a:pos x="119" y="9"/>
                </a:cxn>
                <a:cxn ang="0">
                  <a:pos x="132" y="5"/>
                </a:cxn>
                <a:cxn ang="0">
                  <a:pos x="131" y="17"/>
                </a:cxn>
                <a:cxn ang="0">
                  <a:pos x="147" y="24"/>
                </a:cxn>
                <a:cxn ang="0">
                  <a:pos x="150" y="39"/>
                </a:cxn>
                <a:cxn ang="0">
                  <a:pos x="165" y="51"/>
                </a:cxn>
                <a:cxn ang="0">
                  <a:pos x="177" y="69"/>
                </a:cxn>
                <a:cxn ang="0">
                  <a:pos x="192" y="87"/>
                </a:cxn>
                <a:cxn ang="0">
                  <a:pos x="202" y="105"/>
                </a:cxn>
                <a:cxn ang="0">
                  <a:pos x="221" y="130"/>
                </a:cxn>
                <a:cxn ang="0">
                  <a:pos x="235" y="119"/>
                </a:cxn>
                <a:cxn ang="0">
                  <a:pos x="254" y="97"/>
                </a:cxn>
                <a:cxn ang="0">
                  <a:pos x="269" y="81"/>
                </a:cxn>
                <a:cxn ang="0">
                  <a:pos x="287" y="82"/>
                </a:cxn>
                <a:cxn ang="0">
                  <a:pos x="308" y="67"/>
                </a:cxn>
                <a:cxn ang="0">
                  <a:pos x="305" y="87"/>
                </a:cxn>
                <a:cxn ang="0">
                  <a:pos x="322" y="81"/>
                </a:cxn>
                <a:cxn ang="0">
                  <a:pos x="330" y="96"/>
                </a:cxn>
                <a:cxn ang="0">
                  <a:pos x="334" y="102"/>
                </a:cxn>
                <a:cxn ang="0">
                  <a:pos x="340" y="103"/>
                </a:cxn>
                <a:cxn ang="0">
                  <a:pos x="349" y="91"/>
                </a:cxn>
                <a:cxn ang="0">
                  <a:pos x="373" y="107"/>
                </a:cxn>
                <a:cxn ang="0">
                  <a:pos x="391" y="118"/>
                </a:cxn>
                <a:cxn ang="0">
                  <a:pos x="400" y="140"/>
                </a:cxn>
                <a:cxn ang="0">
                  <a:pos x="400" y="164"/>
                </a:cxn>
                <a:cxn ang="0">
                  <a:pos x="391" y="180"/>
                </a:cxn>
                <a:cxn ang="0">
                  <a:pos x="385" y="197"/>
                </a:cxn>
                <a:cxn ang="0">
                  <a:pos x="366" y="201"/>
                </a:cxn>
                <a:cxn ang="0">
                  <a:pos x="340" y="214"/>
                </a:cxn>
                <a:cxn ang="0">
                  <a:pos x="331" y="241"/>
                </a:cxn>
                <a:cxn ang="0">
                  <a:pos x="315" y="253"/>
                </a:cxn>
                <a:cxn ang="0">
                  <a:pos x="300" y="259"/>
                </a:cxn>
                <a:cxn ang="0">
                  <a:pos x="269" y="243"/>
                </a:cxn>
                <a:cxn ang="0">
                  <a:pos x="256" y="262"/>
                </a:cxn>
                <a:cxn ang="0">
                  <a:pos x="233" y="283"/>
                </a:cxn>
                <a:cxn ang="0">
                  <a:pos x="229" y="268"/>
                </a:cxn>
                <a:cxn ang="0">
                  <a:pos x="223" y="259"/>
                </a:cxn>
                <a:cxn ang="0">
                  <a:pos x="198" y="247"/>
                </a:cxn>
                <a:cxn ang="0">
                  <a:pos x="153" y="240"/>
                </a:cxn>
                <a:cxn ang="0">
                  <a:pos x="147" y="229"/>
                </a:cxn>
                <a:cxn ang="0">
                  <a:pos x="125" y="228"/>
                </a:cxn>
                <a:cxn ang="0">
                  <a:pos x="116" y="244"/>
                </a:cxn>
                <a:cxn ang="0">
                  <a:pos x="100" y="247"/>
                </a:cxn>
                <a:cxn ang="0">
                  <a:pos x="88" y="246"/>
                </a:cxn>
                <a:cxn ang="0">
                  <a:pos x="73" y="241"/>
                </a:cxn>
                <a:cxn ang="0">
                  <a:pos x="52" y="243"/>
                </a:cxn>
                <a:cxn ang="0">
                  <a:pos x="45" y="235"/>
                </a:cxn>
                <a:cxn ang="0">
                  <a:pos x="25" y="223"/>
                </a:cxn>
                <a:cxn ang="0">
                  <a:pos x="31" y="209"/>
                </a:cxn>
                <a:cxn ang="0">
                  <a:pos x="33" y="191"/>
                </a:cxn>
                <a:cxn ang="0">
                  <a:pos x="24" y="174"/>
                </a:cxn>
                <a:cxn ang="0">
                  <a:pos x="15" y="155"/>
                </a:cxn>
                <a:cxn ang="0">
                  <a:pos x="15" y="134"/>
                </a:cxn>
                <a:cxn ang="0">
                  <a:pos x="16" y="107"/>
                </a:cxn>
                <a:cxn ang="0">
                  <a:pos x="0" y="75"/>
                </a:cxn>
              </a:cxnLst>
              <a:rect l="0" t="0" r="r" b="b"/>
              <a:pathLst>
                <a:path w="404" h="284">
                  <a:moveTo>
                    <a:pt x="0" y="73"/>
                  </a:moveTo>
                  <a:lnTo>
                    <a:pt x="2" y="73"/>
                  </a:lnTo>
                  <a:lnTo>
                    <a:pt x="4" y="72"/>
                  </a:lnTo>
                  <a:lnTo>
                    <a:pt x="4" y="69"/>
                  </a:lnTo>
                  <a:lnTo>
                    <a:pt x="7" y="67"/>
                  </a:lnTo>
                  <a:lnTo>
                    <a:pt x="10" y="70"/>
                  </a:lnTo>
                  <a:lnTo>
                    <a:pt x="10" y="72"/>
                  </a:lnTo>
                  <a:lnTo>
                    <a:pt x="13" y="72"/>
                  </a:lnTo>
                  <a:lnTo>
                    <a:pt x="15" y="70"/>
                  </a:lnTo>
                  <a:lnTo>
                    <a:pt x="16" y="72"/>
                  </a:lnTo>
                  <a:lnTo>
                    <a:pt x="18" y="70"/>
                  </a:lnTo>
                  <a:lnTo>
                    <a:pt x="19" y="69"/>
                  </a:lnTo>
                  <a:lnTo>
                    <a:pt x="21" y="66"/>
                  </a:lnTo>
                  <a:lnTo>
                    <a:pt x="18" y="64"/>
                  </a:lnTo>
                  <a:lnTo>
                    <a:pt x="16" y="55"/>
                  </a:lnTo>
                  <a:lnTo>
                    <a:pt x="18" y="54"/>
                  </a:lnTo>
                  <a:lnTo>
                    <a:pt x="21" y="52"/>
                  </a:lnTo>
                  <a:lnTo>
                    <a:pt x="21" y="51"/>
                  </a:lnTo>
                  <a:lnTo>
                    <a:pt x="24" y="52"/>
                  </a:lnTo>
                  <a:lnTo>
                    <a:pt x="28" y="52"/>
                  </a:lnTo>
                  <a:lnTo>
                    <a:pt x="31" y="51"/>
                  </a:lnTo>
                  <a:lnTo>
                    <a:pt x="28" y="50"/>
                  </a:lnTo>
                  <a:lnTo>
                    <a:pt x="25" y="50"/>
                  </a:lnTo>
                  <a:lnTo>
                    <a:pt x="24" y="45"/>
                  </a:lnTo>
                  <a:lnTo>
                    <a:pt x="22" y="44"/>
                  </a:lnTo>
                  <a:lnTo>
                    <a:pt x="21" y="42"/>
                  </a:lnTo>
                  <a:lnTo>
                    <a:pt x="19" y="41"/>
                  </a:lnTo>
                  <a:lnTo>
                    <a:pt x="16" y="42"/>
                  </a:lnTo>
                  <a:lnTo>
                    <a:pt x="18" y="41"/>
                  </a:lnTo>
                  <a:lnTo>
                    <a:pt x="16" y="39"/>
                  </a:lnTo>
                  <a:lnTo>
                    <a:pt x="16" y="35"/>
                  </a:lnTo>
                  <a:lnTo>
                    <a:pt x="18" y="35"/>
                  </a:lnTo>
                  <a:lnTo>
                    <a:pt x="18" y="33"/>
                  </a:lnTo>
                  <a:lnTo>
                    <a:pt x="16" y="32"/>
                  </a:lnTo>
                  <a:lnTo>
                    <a:pt x="19" y="32"/>
                  </a:lnTo>
                  <a:lnTo>
                    <a:pt x="19" y="30"/>
                  </a:lnTo>
                  <a:lnTo>
                    <a:pt x="21" y="29"/>
                  </a:lnTo>
                  <a:lnTo>
                    <a:pt x="24" y="30"/>
                  </a:lnTo>
                  <a:lnTo>
                    <a:pt x="27" y="27"/>
                  </a:lnTo>
                  <a:lnTo>
                    <a:pt x="28" y="26"/>
                  </a:lnTo>
                  <a:lnTo>
                    <a:pt x="27" y="24"/>
                  </a:lnTo>
                  <a:lnTo>
                    <a:pt x="25" y="24"/>
                  </a:lnTo>
                  <a:lnTo>
                    <a:pt x="27" y="23"/>
                  </a:lnTo>
                  <a:lnTo>
                    <a:pt x="27" y="20"/>
                  </a:lnTo>
                  <a:lnTo>
                    <a:pt x="28" y="20"/>
                  </a:lnTo>
                  <a:lnTo>
                    <a:pt x="31" y="21"/>
                  </a:lnTo>
                  <a:lnTo>
                    <a:pt x="33" y="21"/>
                  </a:lnTo>
                  <a:lnTo>
                    <a:pt x="31" y="20"/>
                  </a:lnTo>
                  <a:lnTo>
                    <a:pt x="31" y="18"/>
                  </a:lnTo>
                  <a:lnTo>
                    <a:pt x="33" y="17"/>
                  </a:lnTo>
                  <a:lnTo>
                    <a:pt x="34" y="17"/>
                  </a:lnTo>
                  <a:lnTo>
                    <a:pt x="34" y="18"/>
                  </a:lnTo>
                  <a:lnTo>
                    <a:pt x="34" y="20"/>
                  </a:lnTo>
                  <a:lnTo>
                    <a:pt x="36" y="20"/>
                  </a:lnTo>
                  <a:lnTo>
                    <a:pt x="36" y="18"/>
                  </a:lnTo>
                  <a:lnTo>
                    <a:pt x="37" y="18"/>
                  </a:lnTo>
                  <a:lnTo>
                    <a:pt x="40" y="20"/>
                  </a:lnTo>
                  <a:lnTo>
                    <a:pt x="39" y="17"/>
                  </a:lnTo>
                  <a:lnTo>
                    <a:pt x="40" y="17"/>
                  </a:lnTo>
                  <a:lnTo>
                    <a:pt x="42" y="15"/>
                  </a:lnTo>
                  <a:lnTo>
                    <a:pt x="42" y="18"/>
                  </a:lnTo>
                  <a:lnTo>
                    <a:pt x="46" y="23"/>
                  </a:lnTo>
                  <a:lnTo>
                    <a:pt x="48" y="23"/>
                  </a:lnTo>
                  <a:lnTo>
                    <a:pt x="51" y="23"/>
                  </a:lnTo>
                  <a:lnTo>
                    <a:pt x="52" y="23"/>
                  </a:lnTo>
                  <a:lnTo>
                    <a:pt x="54" y="23"/>
                  </a:lnTo>
                  <a:lnTo>
                    <a:pt x="51" y="26"/>
                  </a:lnTo>
                  <a:lnTo>
                    <a:pt x="51" y="27"/>
                  </a:lnTo>
                  <a:lnTo>
                    <a:pt x="49" y="27"/>
                  </a:lnTo>
                  <a:lnTo>
                    <a:pt x="49" y="29"/>
                  </a:lnTo>
                  <a:lnTo>
                    <a:pt x="52" y="29"/>
                  </a:lnTo>
                  <a:lnTo>
                    <a:pt x="59" y="27"/>
                  </a:lnTo>
                  <a:lnTo>
                    <a:pt x="62" y="27"/>
                  </a:lnTo>
                  <a:lnTo>
                    <a:pt x="62" y="26"/>
                  </a:lnTo>
                  <a:lnTo>
                    <a:pt x="61" y="23"/>
                  </a:lnTo>
                  <a:lnTo>
                    <a:pt x="67" y="23"/>
                  </a:lnTo>
                  <a:lnTo>
                    <a:pt x="68" y="21"/>
                  </a:lnTo>
                  <a:lnTo>
                    <a:pt x="70" y="21"/>
                  </a:lnTo>
                  <a:lnTo>
                    <a:pt x="73" y="18"/>
                  </a:lnTo>
                  <a:lnTo>
                    <a:pt x="74" y="18"/>
                  </a:lnTo>
                  <a:lnTo>
                    <a:pt x="77" y="15"/>
                  </a:lnTo>
                  <a:lnTo>
                    <a:pt x="79" y="15"/>
                  </a:lnTo>
                  <a:lnTo>
                    <a:pt x="82" y="17"/>
                  </a:lnTo>
                  <a:lnTo>
                    <a:pt x="85" y="18"/>
                  </a:lnTo>
                  <a:lnTo>
                    <a:pt x="86" y="15"/>
                  </a:lnTo>
                  <a:lnTo>
                    <a:pt x="86" y="14"/>
                  </a:lnTo>
                  <a:lnTo>
                    <a:pt x="89" y="17"/>
                  </a:lnTo>
                  <a:lnTo>
                    <a:pt x="91" y="17"/>
                  </a:lnTo>
                  <a:lnTo>
                    <a:pt x="92" y="14"/>
                  </a:lnTo>
                  <a:lnTo>
                    <a:pt x="92" y="12"/>
                  </a:lnTo>
                  <a:lnTo>
                    <a:pt x="94" y="11"/>
                  </a:lnTo>
                  <a:lnTo>
                    <a:pt x="95" y="9"/>
                  </a:lnTo>
                  <a:lnTo>
                    <a:pt x="97" y="8"/>
                  </a:lnTo>
                  <a:lnTo>
                    <a:pt x="97" y="6"/>
                  </a:lnTo>
                  <a:lnTo>
                    <a:pt x="100" y="5"/>
                  </a:lnTo>
                  <a:lnTo>
                    <a:pt x="101" y="8"/>
                  </a:lnTo>
                  <a:lnTo>
                    <a:pt x="103" y="12"/>
                  </a:lnTo>
                  <a:lnTo>
                    <a:pt x="103" y="15"/>
                  </a:lnTo>
                  <a:lnTo>
                    <a:pt x="101" y="17"/>
                  </a:lnTo>
                  <a:lnTo>
                    <a:pt x="104" y="15"/>
                  </a:lnTo>
                  <a:lnTo>
                    <a:pt x="107" y="17"/>
                  </a:lnTo>
                  <a:lnTo>
                    <a:pt x="108" y="14"/>
                  </a:lnTo>
                  <a:lnTo>
                    <a:pt x="110" y="14"/>
                  </a:lnTo>
                  <a:lnTo>
                    <a:pt x="110" y="15"/>
                  </a:lnTo>
                  <a:lnTo>
                    <a:pt x="111" y="15"/>
                  </a:lnTo>
                  <a:lnTo>
                    <a:pt x="113" y="11"/>
                  </a:lnTo>
                  <a:lnTo>
                    <a:pt x="117" y="11"/>
                  </a:lnTo>
                  <a:lnTo>
                    <a:pt x="119" y="9"/>
                  </a:lnTo>
                  <a:lnTo>
                    <a:pt x="120" y="9"/>
                  </a:lnTo>
                  <a:lnTo>
                    <a:pt x="120" y="8"/>
                  </a:lnTo>
                  <a:lnTo>
                    <a:pt x="122" y="6"/>
                  </a:lnTo>
                  <a:lnTo>
                    <a:pt x="125" y="6"/>
                  </a:lnTo>
                  <a:lnTo>
                    <a:pt x="126" y="5"/>
                  </a:lnTo>
                  <a:lnTo>
                    <a:pt x="128" y="5"/>
                  </a:lnTo>
                  <a:lnTo>
                    <a:pt x="131" y="3"/>
                  </a:lnTo>
                  <a:lnTo>
                    <a:pt x="134" y="0"/>
                  </a:lnTo>
                  <a:lnTo>
                    <a:pt x="134" y="2"/>
                  </a:lnTo>
                  <a:lnTo>
                    <a:pt x="128" y="6"/>
                  </a:lnTo>
                  <a:lnTo>
                    <a:pt x="129" y="6"/>
                  </a:lnTo>
                  <a:lnTo>
                    <a:pt x="132" y="5"/>
                  </a:lnTo>
                  <a:lnTo>
                    <a:pt x="132" y="6"/>
                  </a:lnTo>
                  <a:lnTo>
                    <a:pt x="134" y="9"/>
                  </a:lnTo>
                  <a:lnTo>
                    <a:pt x="132" y="9"/>
                  </a:lnTo>
                  <a:lnTo>
                    <a:pt x="131" y="8"/>
                  </a:lnTo>
                  <a:lnTo>
                    <a:pt x="129" y="8"/>
                  </a:lnTo>
                  <a:lnTo>
                    <a:pt x="131" y="9"/>
                  </a:lnTo>
                  <a:lnTo>
                    <a:pt x="131" y="11"/>
                  </a:lnTo>
                  <a:lnTo>
                    <a:pt x="132" y="12"/>
                  </a:lnTo>
                  <a:lnTo>
                    <a:pt x="131" y="15"/>
                  </a:lnTo>
                  <a:lnTo>
                    <a:pt x="129" y="17"/>
                  </a:lnTo>
                  <a:lnTo>
                    <a:pt x="129" y="18"/>
                  </a:lnTo>
                  <a:lnTo>
                    <a:pt x="131" y="17"/>
                  </a:lnTo>
                  <a:lnTo>
                    <a:pt x="131" y="18"/>
                  </a:lnTo>
                  <a:lnTo>
                    <a:pt x="132" y="18"/>
                  </a:lnTo>
                  <a:lnTo>
                    <a:pt x="132" y="20"/>
                  </a:lnTo>
                  <a:lnTo>
                    <a:pt x="134" y="23"/>
                  </a:lnTo>
                  <a:lnTo>
                    <a:pt x="137" y="21"/>
                  </a:lnTo>
                  <a:lnTo>
                    <a:pt x="138" y="21"/>
                  </a:lnTo>
                  <a:lnTo>
                    <a:pt x="138" y="23"/>
                  </a:lnTo>
                  <a:lnTo>
                    <a:pt x="140" y="23"/>
                  </a:lnTo>
                  <a:lnTo>
                    <a:pt x="147" y="21"/>
                  </a:lnTo>
                  <a:lnTo>
                    <a:pt x="149" y="21"/>
                  </a:lnTo>
                  <a:lnTo>
                    <a:pt x="149" y="23"/>
                  </a:lnTo>
                  <a:lnTo>
                    <a:pt x="147" y="24"/>
                  </a:lnTo>
                  <a:lnTo>
                    <a:pt x="147" y="26"/>
                  </a:lnTo>
                  <a:lnTo>
                    <a:pt x="150" y="27"/>
                  </a:lnTo>
                  <a:lnTo>
                    <a:pt x="147" y="29"/>
                  </a:lnTo>
                  <a:lnTo>
                    <a:pt x="146" y="32"/>
                  </a:lnTo>
                  <a:lnTo>
                    <a:pt x="141" y="32"/>
                  </a:lnTo>
                  <a:lnTo>
                    <a:pt x="141" y="33"/>
                  </a:lnTo>
                  <a:lnTo>
                    <a:pt x="149" y="35"/>
                  </a:lnTo>
                  <a:lnTo>
                    <a:pt x="147" y="35"/>
                  </a:lnTo>
                  <a:lnTo>
                    <a:pt x="146" y="35"/>
                  </a:lnTo>
                  <a:lnTo>
                    <a:pt x="144" y="36"/>
                  </a:lnTo>
                  <a:lnTo>
                    <a:pt x="149" y="39"/>
                  </a:lnTo>
                  <a:lnTo>
                    <a:pt x="150" y="39"/>
                  </a:lnTo>
                  <a:lnTo>
                    <a:pt x="153" y="41"/>
                  </a:lnTo>
                  <a:lnTo>
                    <a:pt x="158" y="41"/>
                  </a:lnTo>
                  <a:lnTo>
                    <a:pt x="159" y="41"/>
                  </a:lnTo>
                  <a:lnTo>
                    <a:pt x="160" y="38"/>
                  </a:lnTo>
                  <a:lnTo>
                    <a:pt x="162" y="38"/>
                  </a:lnTo>
                  <a:lnTo>
                    <a:pt x="162" y="39"/>
                  </a:lnTo>
                  <a:lnTo>
                    <a:pt x="162" y="41"/>
                  </a:lnTo>
                  <a:lnTo>
                    <a:pt x="165" y="42"/>
                  </a:lnTo>
                  <a:lnTo>
                    <a:pt x="166" y="44"/>
                  </a:lnTo>
                  <a:lnTo>
                    <a:pt x="165" y="48"/>
                  </a:lnTo>
                  <a:lnTo>
                    <a:pt x="165" y="50"/>
                  </a:lnTo>
                  <a:lnTo>
                    <a:pt x="165" y="51"/>
                  </a:lnTo>
                  <a:lnTo>
                    <a:pt x="163" y="54"/>
                  </a:lnTo>
                  <a:lnTo>
                    <a:pt x="163" y="55"/>
                  </a:lnTo>
                  <a:lnTo>
                    <a:pt x="165" y="55"/>
                  </a:lnTo>
                  <a:lnTo>
                    <a:pt x="166" y="55"/>
                  </a:lnTo>
                  <a:lnTo>
                    <a:pt x="166" y="57"/>
                  </a:lnTo>
                  <a:lnTo>
                    <a:pt x="168" y="60"/>
                  </a:lnTo>
                  <a:lnTo>
                    <a:pt x="172" y="61"/>
                  </a:lnTo>
                  <a:lnTo>
                    <a:pt x="174" y="63"/>
                  </a:lnTo>
                  <a:lnTo>
                    <a:pt x="175" y="61"/>
                  </a:lnTo>
                  <a:lnTo>
                    <a:pt x="175" y="63"/>
                  </a:lnTo>
                  <a:lnTo>
                    <a:pt x="177" y="64"/>
                  </a:lnTo>
                  <a:lnTo>
                    <a:pt x="177" y="69"/>
                  </a:lnTo>
                  <a:lnTo>
                    <a:pt x="177" y="70"/>
                  </a:lnTo>
                  <a:lnTo>
                    <a:pt x="181" y="72"/>
                  </a:lnTo>
                  <a:lnTo>
                    <a:pt x="183" y="70"/>
                  </a:lnTo>
                  <a:lnTo>
                    <a:pt x="184" y="72"/>
                  </a:lnTo>
                  <a:lnTo>
                    <a:pt x="186" y="73"/>
                  </a:lnTo>
                  <a:lnTo>
                    <a:pt x="187" y="76"/>
                  </a:lnTo>
                  <a:lnTo>
                    <a:pt x="189" y="76"/>
                  </a:lnTo>
                  <a:lnTo>
                    <a:pt x="190" y="78"/>
                  </a:lnTo>
                  <a:lnTo>
                    <a:pt x="192" y="82"/>
                  </a:lnTo>
                  <a:lnTo>
                    <a:pt x="192" y="84"/>
                  </a:lnTo>
                  <a:lnTo>
                    <a:pt x="192" y="85"/>
                  </a:lnTo>
                  <a:lnTo>
                    <a:pt x="192" y="87"/>
                  </a:lnTo>
                  <a:lnTo>
                    <a:pt x="193" y="90"/>
                  </a:lnTo>
                  <a:lnTo>
                    <a:pt x="193" y="93"/>
                  </a:lnTo>
                  <a:lnTo>
                    <a:pt x="192" y="93"/>
                  </a:lnTo>
                  <a:lnTo>
                    <a:pt x="193" y="94"/>
                  </a:lnTo>
                  <a:lnTo>
                    <a:pt x="192" y="96"/>
                  </a:lnTo>
                  <a:lnTo>
                    <a:pt x="192" y="97"/>
                  </a:lnTo>
                  <a:lnTo>
                    <a:pt x="195" y="97"/>
                  </a:lnTo>
                  <a:lnTo>
                    <a:pt x="199" y="100"/>
                  </a:lnTo>
                  <a:lnTo>
                    <a:pt x="201" y="100"/>
                  </a:lnTo>
                  <a:lnTo>
                    <a:pt x="201" y="102"/>
                  </a:lnTo>
                  <a:lnTo>
                    <a:pt x="202" y="103"/>
                  </a:lnTo>
                  <a:lnTo>
                    <a:pt x="202" y="105"/>
                  </a:lnTo>
                  <a:lnTo>
                    <a:pt x="205" y="106"/>
                  </a:lnTo>
                  <a:lnTo>
                    <a:pt x="208" y="107"/>
                  </a:lnTo>
                  <a:lnTo>
                    <a:pt x="211" y="109"/>
                  </a:lnTo>
                  <a:lnTo>
                    <a:pt x="217" y="110"/>
                  </a:lnTo>
                  <a:lnTo>
                    <a:pt x="214" y="112"/>
                  </a:lnTo>
                  <a:lnTo>
                    <a:pt x="214" y="113"/>
                  </a:lnTo>
                  <a:lnTo>
                    <a:pt x="215" y="115"/>
                  </a:lnTo>
                  <a:lnTo>
                    <a:pt x="214" y="118"/>
                  </a:lnTo>
                  <a:lnTo>
                    <a:pt x="215" y="119"/>
                  </a:lnTo>
                  <a:lnTo>
                    <a:pt x="217" y="122"/>
                  </a:lnTo>
                  <a:lnTo>
                    <a:pt x="218" y="124"/>
                  </a:lnTo>
                  <a:lnTo>
                    <a:pt x="221" y="130"/>
                  </a:lnTo>
                  <a:lnTo>
                    <a:pt x="223" y="130"/>
                  </a:lnTo>
                  <a:lnTo>
                    <a:pt x="224" y="125"/>
                  </a:lnTo>
                  <a:lnTo>
                    <a:pt x="224" y="121"/>
                  </a:lnTo>
                  <a:lnTo>
                    <a:pt x="224" y="118"/>
                  </a:lnTo>
                  <a:lnTo>
                    <a:pt x="227" y="116"/>
                  </a:lnTo>
                  <a:lnTo>
                    <a:pt x="229" y="118"/>
                  </a:lnTo>
                  <a:lnTo>
                    <a:pt x="229" y="119"/>
                  </a:lnTo>
                  <a:lnTo>
                    <a:pt x="230" y="121"/>
                  </a:lnTo>
                  <a:lnTo>
                    <a:pt x="233" y="121"/>
                  </a:lnTo>
                  <a:lnTo>
                    <a:pt x="235" y="121"/>
                  </a:lnTo>
                  <a:lnTo>
                    <a:pt x="236" y="121"/>
                  </a:lnTo>
                  <a:lnTo>
                    <a:pt x="235" y="119"/>
                  </a:lnTo>
                  <a:lnTo>
                    <a:pt x="235" y="116"/>
                  </a:lnTo>
                  <a:lnTo>
                    <a:pt x="236" y="115"/>
                  </a:lnTo>
                  <a:lnTo>
                    <a:pt x="242" y="110"/>
                  </a:lnTo>
                  <a:lnTo>
                    <a:pt x="244" y="109"/>
                  </a:lnTo>
                  <a:lnTo>
                    <a:pt x="245" y="107"/>
                  </a:lnTo>
                  <a:lnTo>
                    <a:pt x="245" y="106"/>
                  </a:lnTo>
                  <a:lnTo>
                    <a:pt x="247" y="106"/>
                  </a:lnTo>
                  <a:lnTo>
                    <a:pt x="248" y="103"/>
                  </a:lnTo>
                  <a:lnTo>
                    <a:pt x="250" y="103"/>
                  </a:lnTo>
                  <a:lnTo>
                    <a:pt x="250" y="102"/>
                  </a:lnTo>
                  <a:lnTo>
                    <a:pt x="254" y="99"/>
                  </a:lnTo>
                  <a:lnTo>
                    <a:pt x="254" y="97"/>
                  </a:lnTo>
                  <a:lnTo>
                    <a:pt x="253" y="96"/>
                  </a:lnTo>
                  <a:lnTo>
                    <a:pt x="254" y="96"/>
                  </a:lnTo>
                  <a:lnTo>
                    <a:pt x="257" y="97"/>
                  </a:lnTo>
                  <a:lnTo>
                    <a:pt x="262" y="96"/>
                  </a:lnTo>
                  <a:lnTo>
                    <a:pt x="266" y="93"/>
                  </a:lnTo>
                  <a:lnTo>
                    <a:pt x="272" y="88"/>
                  </a:lnTo>
                  <a:lnTo>
                    <a:pt x="272" y="87"/>
                  </a:lnTo>
                  <a:lnTo>
                    <a:pt x="273" y="85"/>
                  </a:lnTo>
                  <a:lnTo>
                    <a:pt x="273" y="84"/>
                  </a:lnTo>
                  <a:lnTo>
                    <a:pt x="272" y="84"/>
                  </a:lnTo>
                  <a:lnTo>
                    <a:pt x="270" y="82"/>
                  </a:lnTo>
                  <a:lnTo>
                    <a:pt x="269" y="81"/>
                  </a:lnTo>
                  <a:lnTo>
                    <a:pt x="270" y="81"/>
                  </a:lnTo>
                  <a:lnTo>
                    <a:pt x="273" y="79"/>
                  </a:lnTo>
                  <a:lnTo>
                    <a:pt x="275" y="79"/>
                  </a:lnTo>
                  <a:lnTo>
                    <a:pt x="278" y="79"/>
                  </a:lnTo>
                  <a:lnTo>
                    <a:pt x="281" y="78"/>
                  </a:lnTo>
                  <a:lnTo>
                    <a:pt x="281" y="79"/>
                  </a:lnTo>
                  <a:lnTo>
                    <a:pt x="285" y="79"/>
                  </a:lnTo>
                  <a:lnTo>
                    <a:pt x="284" y="82"/>
                  </a:lnTo>
                  <a:lnTo>
                    <a:pt x="285" y="82"/>
                  </a:lnTo>
                  <a:lnTo>
                    <a:pt x="285" y="84"/>
                  </a:lnTo>
                  <a:lnTo>
                    <a:pt x="287" y="84"/>
                  </a:lnTo>
                  <a:lnTo>
                    <a:pt x="287" y="82"/>
                  </a:lnTo>
                  <a:lnTo>
                    <a:pt x="285" y="82"/>
                  </a:lnTo>
                  <a:lnTo>
                    <a:pt x="290" y="81"/>
                  </a:lnTo>
                  <a:lnTo>
                    <a:pt x="293" y="78"/>
                  </a:lnTo>
                  <a:lnTo>
                    <a:pt x="294" y="78"/>
                  </a:lnTo>
                  <a:lnTo>
                    <a:pt x="296" y="76"/>
                  </a:lnTo>
                  <a:lnTo>
                    <a:pt x="297" y="76"/>
                  </a:lnTo>
                  <a:lnTo>
                    <a:pt x="299" y="76"/>
                  </a:lnTo>
                  <a:lnTo>
                    <a:pt x="300" y="75"/>
                  </a:lnTo>
                  <a:lnTo>
                    <a:pt x="305" y="72"/>
                  </a:lnTo>
                  <a:lnTo>
                    <a:pt x="306" y="70"/>
                  </a:lnTo>
                  <a:lnTo>
                    <a:pt x="306" y="67"/>
                  </a:lnTo>
                  <a:lnTo>
                    <a:pt x="308" y="67"/>
                  </a:lnTo>
                  <a:lnTo>
                    <a:pt x="308" y="66"/>
                  </a:lnTo>
                  <a:lnTo>
                    <a:pt x="309" y="66"/>
                  </a:lnTo>
                  <a:lnTo>
                    <a:pt x="309" y="69"/>
                  </a:lnTo>
                  <a:lnTo>
                    <a:pt x="309" y="70"/>
                  </a:lnTo>
                  <a:lnTo>
                    <a:pt x="311" y="72"/>
                  </a:lnTo>
                  <a:lnTo>
                    <a:pt x="315" y="73"/>
                  </a:lnTo>
                  <a:lnTo>
                    <a:pt x="314" y="75"/>
                  </a:lnTo>
                  <a:lnTo>
                    <a:pt x="312" y="78"/>
                  </a:lnTo>
                  <a:lnTo>
                    <a:pt x="311" y="81"/>
                  </a:lnTo>
                  <a:lnTo>
                    <a:pt x="309" y="84"/>
                  </a:lnTo>
                  <a:lnTo>
                    <a:pt x="308" y="85"/>
                  </a:lnTo>
                  <a:lnTo>
                    <a:pt x="305" y="87"/>
                  </a:lnTo>
                  <a:lnTo>
                    <a:pt x="302" y="90"/>
                  </a:lnTo>
                  <a:lnTo>
                    <a:pt x="303" y="90"/>
                  </a:lnTo>
                  <a:lnTo>
                    <a:pt x="305" y="90"/>
                  </a:lnTo>
                  <a:lnTo>
                    <a:pt x="308" y="90"/>
                  </a:lnTo>
                  <a:lnTo>
                    <a:pt x="308" y="91"/>
                  </a:lnTo>
                  <a:lnTo>
                    <a:pt x="309" y="91"/>
                  </a:lnTo>
                  <a:lnTo>
                    <a:pt x="312" y="87"/>
                  </a:lnTo>
                  <a:lnTo>
                    <a:pt x="314" y="87"/>
                  </a:lnTo>
                  <a:lnTo>
                    <a:pt x="314" y="88"/>
                  </a:lnTo>
                  <a:lnTo>
                    <a:pt x="315" y="85"/>
                  </a:lnTo>
                  <a:lnTo>
                    <a:pt x="318" y="82"/>
                  </a:lnTo>
                  <a:lnTo>
                    <a:pt x="322" y="81"/>
                  </a:lnTo>
                  <a:lnTo>
                    <a:pt x="324" y="81"/>
                  </a:lnTo>
                  <a:lnTo>
                    <a:pt x="324" y="82"/>
                  </a:lnTo>
                  <a:lnTo>
                    <a:pt x="322" y="84"/>
                  </a:lnTo>
                  <a:lnTo>
                    <a:pt x="324" y="85"/>
                  </a:lnTo>
                  <a:lnTo>
                    <a:pt x="327" y="87"/>
                  </a:lnTo>
                  <a:lnTo>
                    <a:pt x="325" y="88"/>
                  </a:lnTo>
                  <a:lnTo>
                    <a:pt x="324" y="90"/>
                  </a:lnTo>
                  <a:lnTo>
                    <a:pt x="327" y="91"/>
                  </a:lnTo>
                  <a:lnTo>
                    <a:pt x="328" y="91"/>
                  </a:lnTo>
                  <a:lnTo>
                    <a:pt x="328" y="93"/>
                  </a:lnTo>
                  <a:lnTo>
                    <a:pt x="330" y="94"/>
                  </a:lnTo>
                  <a:lnTo>
                    <a:pt x="330" y="96"/>
                  </a:lnTo>
                  <a:lnTo>
                    <a:pt x="330" y="97"/>
                  </a:lnTo>
                  <a:lnTo>
                    <a:pt x="331" y="99"/>
                  </a:lnTo>
                  <a:lnTo>
                    <a:pt x="333" y="99"/>
                  </a:lnTo>
                  <a:lnTo>
                    <a:pt x="333" y="103"/>
                  </a:lnTo>
                  <a:lnTo>
                    <a:pt x="330" y="106"/>
                  </a:lnTo>
                  <a:lnTo>
                    <a:pt x="331" y="106"/>
                  </a:lnTo>
                  <a:lnTo>
                    <a:pt x="331" y="109"/>
                  </a:lnTo>
                  <a:lnTo>
                    <a:pt x="331" y="107"/>
                  </a:lnTo>
                  <a:lnTo>
                    <a:pt x="333" y="105"/>
                  </a:lnTo>
                  <a:lnTo>
                    <a:pt x="334" y="105"/>
                  </a:lnTo>
                  <a:lnTo>
                    <a:pt x="334" y="103"/>
                  </a:lnTo>
                  <a:lnTo>
                    <a:pt x="334" y="102"/>
                  </a:lnTo>
                  <a:lnTo>
                    <a:pt x="336" y="99"/>
                  </a:lnTo>
                  <a:lnTo>
                    <a:pt x="337" y="97"/>
                  </a:lnTo>
                  <a:lnTo>
                    <a:pt x="336" y="96"/>
                  </a:lnTo>
                  <a:lnTo>
                    <a:pt x="337" y="94"/>
                  </a:lnTo>
                  <a:lnTo>
                    <a:pt x="337" y="93"/>
                  </a:lnTo>
                  <a:lnTo>
                    <a:pt x="339" y="93"/>
                  </a:lnTo>
                  <a:lnTo>
                    <a:pt x="339" y="94"/>
                  </a:lnTo>
                  <a:lnTo>
                    <a:pt x="339" y="99"/>
                  </a:lnTo>
                  <a:lnTo>
                    <a:pt x="339" y="100"/>
                  </a:lnTo>
                  <a:lnTo>
                    <a:pt x="339" y="102"/>
                  </a:lnTo>
                  <a:lnTo>
                    <a:pt x="339" y="103"/>
                  </a:lnTo>
                  <a:lnTo>
                    <a:pt x="340" y="103"/>
                  </a:lnTo>
                  <a:lnTo>
                    <a:pt x="343" y="103"/>
                  </a:lnTo>
                  <a:lnTo>
                    <a:pt x="343" y="102"/>
                  </a:lnTo>
                  <a:lnTo>
                    <a:pt x="345" y="100"/>
                  </a:lnTo>
                  <a:lnTo>
                    <a:pt x="346" y="100"/>
                  </a:lnTo>
                  <a:lnTo>
                    <a:pt x="342" y="97"/>
                  </a:lnTo>
                  <a:lnTo>
                    <a:pt x="342" y="96"/>
                  </a:lnTo>
                  <a:lnTo>
                    <a:pt x="343" y="93"/>
                  </a:lnTo>
                  <a:lnTo>
                    <a:pt x="345" y="93"/>
                  </a:lnTo>
                  <a:lnTo>
                    <a:pt x="346" y="93"/>
                  </a:lnTo>
                  <a:lnTo>
                    <a:pt x="346" y="90"/>
                  </a:lnTo>
                  <a:lnTo>
                    <a:pt x="348" y="90"/>
                  </a:lnTo>
                  <a:lnTo>
                    <a:pt x="349" y="91"/>
                  </a:lnTo>
                  <a:lnTo>
                    <a:pt x="349" y="93"/>
                  </a:lnTo>
                  <a:lnTo>
                    <a:pt x="352" y="94"/>
                  </a:lnTo>
                  <a:lnTo>
                    <a:pt x="352" y="96"/>
                  </a:lnTo>
                  <a:lnTo>
                    <a:pt x="354" y="97"/>
                  </a:lnTo>
                  <a:lnTo>
                    <a:pt x="358" y="102"/>
                  </a:lnTo>
                  <a:lnTo>
                    <a:pt x="360" y="105"/>
                  </a:lnTo>
                  <a:lnTo>
                    <a:pt x="363" y="106"/>
                  </a:lnTo>
                  <a:lnTo>
                    <a:pt x="364" y="106"/>
                  </a:lnTo>
                  <a:lnTo>
                    <a:pt x="366" y="107"/>
                  </a:lnTo>
                  <a:lnTo>
                    <a:pt x="367" y="106"/>
                  </a:lnTo>
                  <a:lnTo>
                    <a:pt x="368" y="106"/>
                  </a:lnTo>
                  <a:lnTo>
                    <a:pt x="373" y="107"/>
                  </a:lnTo>
                  <a:lnTo>
                    <a:pt x="373" y="109"/>
                  </a:lnTo>
                  <a:lnTo>
                    <a:pt x="371" y="110"/>
                  </a:lnTo>
                  <a:lnTo>
                    <a:pt x="373" y="113"/>
                  </a:lnTo>
                  <a:lnTo>
                    <a:pt x="373" y="115"/>
                  </a:lnTo>
                  <a:lnTo>
                    <a:pt x="374" y="115"/>
                  </a:lnTo>
                  <a:lnTo>
                    <a:pt x="374" y="113"/>
                  </a:lnTo>
                  <a:lnTo>
                    <a:pt x="377" y="112"/>
                  </a:lnTo>
                  <a:lnTo>
                    <a:pt x="379" y="109"/>
                  </a:lnTo>
                  <a:lnTo>
                    <a:pt x="383" y="107"/>
                  </a:lnTo>
                  <a:lnTo>
                    <a:pt x="389" y="110"/>
                  </a:lnTo>
                  <a:lnTo>
                    <a:pt x="392" y="112"/>
                  </a:lnTo>
                  <a:lnTo>
                    <a:pt x="391" y="118"/>
                  </a:lnTo>
                  <a:lnTo>
                    <a:pt x="394" y="118"/>
                  </a:lnTo>
                  <a:lnTo>
                    <a:pt x="397" y="113"/>
                  </a:lnTo>
                  <a:lnTo>
                    <a:pt x="400" y="113"/>
                  </a:lnTo>
                  <a:lnTo>
                    <a:pt x="401" y="121"/>
                  </a:lnTo>
                  <a:lnTo>
                    <a:pt x="404" y="125"/>
                  </a:lnTo>
                  <a:lnTo>
                    <a:pt x="403" y="127"/>
                  </a:lnTo>
                  <a:lnTo>
                    <a:pt x="401" y="128"/>
                  </a:lnTo>
                  <a:lnTo>
                    <a:pt x="401" y="131"/>
                  </a:lnTo>
                  <a:lnTo>
                    <a:pt x="404" y="133"/>
                  </a:lnTo>
                  <a:lnTo>
                    <a:pt x="403" y="136"/>
                  </a:lnTo>
                  <a:lnTo>
                    <a:pt x="401" y="137"/>
                  </a:lnTo>
                  <a:lnTo>
                    <a:pt x="400" y="140"/>
                  </a:lnTo>
                  <a:lnTo>
                    <a:pt x="401" y="142"/>
                  </a:lnTo>
                  <a:lnTo>
                    <a:pt x="400" y="146"/>
                  </a:lnTo>
                  <a:lnTo>
                    <a:pt x="398" y="146"/>
                  </a:lnTo>
                  <a:lnTo>
                    <a:pt x="397" y="146"/>
                  </a:lnTo>
                  <a:lnTo>
                    <a:pt x="395" y="148"/>
                  </a:lnTo>
                  <a:lnTo>
                    <a:pt x="395" y="151"/>
                  </a:lnTo>
                  <a:lnTo>
                    <a:pt x="395" y="154"/>
                  </a:lnTo>
                  <a:lnTo>
                    <a:pt x="398" y="157"/>
                  </a:lnTo>
                  <a:lnTo>
                    <a:pt x="398" y="159"/>
                  </a:lnTo>
                  <a:lnTo>
                    <a:pt x="398" y="161"/>
                  </a:lnTo>
                  <a:lnTo>
                    <a:pt x="397" y="162"/>
                  </a:lnTo>
                  <a:lnTo>
                    <a:pt x="400" y="164"/>
                  </a:lnTo>
                  <a:lnTo>
                    <a:pt x="400" y="165"/>
                  </a:lnTo>
                  <a:lnTo>
                    <a:pt x="398" y="165"/>
                  </a:lnTo>
                  <a:lnTo>
                    <a:pt x="398" y="167"/>
                  </a:lnTo>
                  <a:lnTo>
                    <a:pt x="397" y="168"/>
                  </a:lnTo>
                  <a:lnTo>
                    <a:pt x="397" y="171"/>
                  </a:lnTo>
                  <a:lnTo>
                    <a:pt x="395" y="173"/>
                  </a:lnTo>
                  <a:lnTo>
                    <a:pt x="397" y="176"/>
                  </a:lnTo>
                  <a:lnTo>
                    <a:pt x="400" y="176"/>
                  </a:lnTo>
                  <a:lnTo>
                    <a:pt x="400" y="179"/>
                  </a:lnTo>
                  <a:lnTo>
                    <a:pt x="400" y="180"/>
                  </a:lnTo>
                  <a:lnTo>
                    <a:pt x="395" y="182"/>
                  </a:lnTo>
                  <a:lnTo>
                    <a:pt x="391" y="180"/>
                  </a:lnTo>
                  <a:lnTo>
                    <a:pt x="391" y="182"/>
                  </a:lnTo>
                  <a:lnTo>
                    <a:pt x="392" y="186"/>
                  </a:lnTo>
                  <a:lnTo>
                    <a:pt x="394" y="189"/>
                  </a:lnTo>
                  <a:lnTo>
                    <a:pt x="394" y="191"/>
                  </a:lnTo>
                  <a:lnTo>
                    <a:pt x="394" y="194"/>
                  </a:lnTo>
                  <a:lnTo>
                    <a:pt x="392" y="195"/>
                  </a:lnTo>
                  <a:lnTo>
                    <a:pt x="394" y="198"/>
                  </a:lnTo>
                  <a:lnTo>
                    <a:pt x="394" y="200"/>
                  </a:lnTo>
                  <a:lnTo>
                    <a:pt x="392" y="200"/>
                  </a:lnTo>
                  <a:lnTo>
                    <a:pt x="391" y="198"/>
                  </a:lnTo>
                  <a:lnTo>
                    <a:pt x="389" y="195"/>
                  </a:lnTo>
                  <a:lnTo>
                    <a:pt x="385" y="197"/>
                  </a:lnTo>
                  <a:lnTo>
                    <a:pt x="385" y="198"/>
                  </a:lnTo>
                  <a:lnTo>
                    <a:pt x="383" y="198"/>
                  </a:lnTo>
                  <a:lnTo>
                    <a:pt x="383" y="201"/>
                  </a:lnTo>
                  <a:lnTo>
                    <a:pt x="382" y="201"/>
                  </a:lnTo>
                  <a:lnTo>
                    <a:pt x="379" y="203"/>
                  </a:lnTo>
                  <a:lnTo>
                    <a:pt x="377" y="201"/>
                  </a:lnTo>
                  <a:lnTo>
                    <a:pt x="371" y="200"/>
                  </a:lnTo>
                  <a:lnTo>
                    <a:pt x="373" y="198"/>
                  </a:lnTo>
                  <a:lnTo>
                    <a:pt x="370" y="198"/>
                  </a:lnTo>
                  <a:lnTo>
                    <a:pt x="366" y="198"/>
                  </a:lnTo>
                  <a:lnTo>
                    <a:pt x="366" y="200"/>
                  </a:lnTo>
                  <a:lnTo>
                    <a:pt x="366" y="201"/>
                  </a:lnTo>
                  <a:lnTo>
                    <a:pt x="366" y="204"/>
                  </a:lnTo>
                  <a:lnTo>
                    <a:pt x="360" y="204"/>
                  </a:lnTo>
                  <a:lnTo>
                    <a:pt x="358" y="206"/>
                  </a:lnTo>
                  <a:lnTo>
                    <a:pt x="361" y="207"/>
                  </a:lnTo>
                  <a:lnTo>
                    <a:pt x="360" y="211"/>
                  </a:lnTo>
                  <a:lnTo>
                    <a:pt x="358" y="211"/>
                  </a:lnTo>
                  <a:lnTo>
                    <a:pt x="360" y="213"/>
                  </a:lnTo>
                  <a:lnTo>
                    <a:pt x="357" y="210"/>
                  </a:lnTo>
                  <a:lnTo>
                    <a:pt x="351" y="210"/>
                  </a:lnTo>
                  <a:lnTo>
                    <a:pt x="349" y="210"/>
                  </a:lnTo>
                  <a:lnTo>
                    <a:pt x="348" y="210"/>
                  </a:lnTo>
                  <a:lnTo>
                    <a:pt x="340" y="214"/>
                  </a:lnTo>
                  <a:lnTo>
                    <a:pt x="339" y="222"/>
                  </a:lnTo>
                  <a:lnTo>
                    <a:pt x="342" y="223"/>
                  </a:lnTo>
                  <a:lnTo>
                    <a:pt x="340" y="226"/>
                  </a:lnTo>
                  <a:lnTo>
                    <a:pt x="339" y="226"/>
                  </a:lnTo>
                  <a:lnTo>
                    <a:pt x="337" y="228"/>
                  </a:lnTo>
                  <a:lnTo>
                    <a:pt x="333" y="225"/>
                  </a:lnTo>
                  <a:lnTo>
                    <a:pt x="331" y="226"/>
                  </a:lnTo>
                  <a:lnTo>
                    <a:pt x="331" y="228"/>
                  </a:lnTo>
                  <a:lnTo>
                    <a:pt x="333" y="228"/>
                  </a:lnTo>
                  <a:lnTo>
                    <a:pt x="331" y="229"/>
                  </a:lnTo>
                  <a:lnTo>
                    <a:pt x="333" y="232"/>
                  </a:lnTo>
                  <a:lnTo>
                    <a:pt x="331" y="241"/>
                  </a:lnTo>
                  <a:lnTo>
                    <a:pt x="330" y="243"/>
                  </a:lnTo>
                  <a:lnTo>
                    <a:pt x="327" y="243"/>
                  </a:lnTo>
                  <a:lnTo>
                    <a:pt x="327" y="246"/>
                  </a:lnTo>
                  <a:lnTo>
                    <a:pt x="328" y="247"/>
                  </a:lnTo>
                  <a:lnTo>
                    <a:pt x="328" y="249"/>
                  </a:lnTo>
                  <a:lnTo>
                    <a:pt x="327" y="249"/>
                  </a:lnTo>
                  <a:lnTo>
                    <a:pt x="324" y="249"/>
                  </a:lnTo>
                  <a:lnTo>
                    <a:pt x="324" y="246"/>
                  </a:lnTo>
                  <a:lnTo>
                    <a:pt x="321" y="246"/>
                  </a:lnTo>
                  <a:lnTo>
                    <a:pt x="316" y="250"/>
                  </a:lnTo>
                  <a:lnTo>
                    <a:pt x="316" y="253"/>
                  </a:lnTo>
                  <a:lnTo>
                    <a:pt x="315" y="253"/>
                  </a:lnTo>
                  <a:lnTo>
                    <a:pt x="314" y="253"/>
                  </a:lnTo>
                  <a:lnTo>
                    <a:pt x="311" y="252"/>
                  </a:lnTo>
                  <a:lnTo>
                    <a:pt x="309" y="253"/>
                  </a:lnTo>
                  <a:lnTo>
                    <a:pt x="308" y="252"/>
                  </a:lnTo>
                  <a:lnTo>
                    <a:pt x="306" y="256"/>
                  </a:lnTo>
                  <a:lnTo>
                    <a:pt x="305" y="258"/>
                  </a:lnTo>
                  <a:lnTo>
                    <a:pt x="303" y="256"/>
                  </a:lnTo>
                  <a:lnTo>
                    <a:pt x="303" y="255"/>
                  </a:lnTo>
                  <a:lnTo>
                    <a:pt x="302" y="255"/>
                  </a:lnTo>
                  <a:lnTo>
                    <a:pt x="300" y="256"/>
                  </a:lnTo>
                  <a:lnTo>
                    <a:pt x="300" y="258"/>
                  </a:lnTo>
                  <a:lnTo>
                    <a:pt x="300" y="259"/>
                  </a:lnTo>
                  <a:lnTo>
                    <a:pt x="299" y="258"/>
                  </a:lnTo>
                  <a:lnTo>
                    <a:pt x="296" y="256"/>
                  </a:lnTo>
                  <a:lnTo>
                    <a:pt x="296" y="250"/>
                  </a:lnTo>
                  <a:lnTo>
                    <a:pt x="296" y="249"/>
                  </a:lnTo>
                  <a:lnTo>
                    <a:pt x="288" y="244"/>
                  </a:lnTo>
                  <a:lnTo>
                    <a:pt x="288" y="241"/>
                  </a:lnTo>
                  <a:lnTo>
                    <a:pt x="284" y="238"/>
                  </a:lnTo>
                  <a:lnTo>
                    <a:pt x="279" y="238"/>
                  </a:lnTo>
                  <a:lnTo>
                    <a:pt x="273" y="243"/>
                  </a:lnTo>
                  <a:lnTo>
                    <a:pt x="270" y="241"/>
                  </a:lnTo>
                  <a:lnTo>
                    <a:pt x="269" y="241"/>
                  </a:lnTo>
                  <a:lnTo>
                    <a:pt x="269" y="243"/>
                  </a:lnTo>
                  <a:lnTo>
                    <a:pt x="270" y="244"/>
                  </a:lnTo>
                  <a:lnTo>
                    <a:pt x="266" y="243"/>
                  </a:lnTo>
                  <a:lnTo>
                    <a:pt x="260" y="244"/>
                  </a:lnTo>
                  <a:lnTo>
                    <a:pt x="259" y="244"/>
                  </a:lnTo>
                  <a:lnTo>
                    <a:pt x="259" y="246"/>
                  </a:lnTo>
                  <a:lnTo>
                    <a:pt x="262" y="247"/>
                  </a:lnTo>
                  <a:lnTo>
                    <a:pt x="262" y="249"/>
                  </a:lnTo>
                  <a:lnTo>
                    <a:pt x="263" y="249"/>
                  </a:lnTo>
                  <a:lnTo>
                    <a:pt x="263" y="252"/>
                  </a:lnTo>
                  <a:lnTo>
                    <a:pt x="262" y="253"/>
                  </a:lnTo>
                  <a:lnTo>
                    <a:pt x="259" y="259"/>
                  </a:lnTo>
                  <a:lnTo>
                    <a:pt x="256" y="262"/>
                  </a:lnTo>
                  <a:lnTo>
                    <a:pt x="254" y="263"/>
                  </a:lnTo>
                  <a:lnTo>
                    <a:pt x="254" y="268"/>
                  </a:lnTo>
                  <a:lnTo>
                    <a:pt x="254" y="269"/>
                  </a:lnTo>
                  <a:lnTo>
                    <a:pt x="256" y="271"/>
                  </a:lnTo>
                  <a:lnTo>
                    <a:pt x="253" y="271"/>
                  </a:lnTo>
                  <a:lnTo>
                    <a:pt x="251" y="274"/>
                  </a:lnTo>
                  <a:lnTo>
                    <a:pt x="248" y="272"/>
                  </a:lnTo>
                  <a:lnTo>
                    <a:pt x="244" y="280"/>
                  </a:lnTo>
                  <a:lnTo>
                    <a:pt x="236" y="284"/>
                  </a:lnTo>
                  <a:lnTo>
                    <a:pt x="235" y="283"/>
                  </a:lnTo>
                  <a:lnTo>
                    <a:pt x="233" y="284"/>
                  </a:lnTo>
                  <a:lnTo>
                    <a:pt x="233" y="283"/>
                  </a:lnTo>
                  <a:lnTo>
                    <a:pt x="230" y="284"/>
                  </a:lnTo>
                  <a:lnTo>
                    <a:pt x="229" y="283"/>
                  </a:lnTo>
                  <a:lnTo>
                    <a:pt x="230" y="281"/>
                  </a:lnTo>
                  <a:lnTo>
                    <a:pt x="229" y="281"/>
                  </a:lnTo>
                  <a:lnTo>
                    <a:pt x="227" y="281"/>
                  </a:lnTo>
                  <a:lnTo>
                    <a:pt x="227" y="280"/>
                  </a:lnTo>
                  <a:lnTo>
                    <a:pt x="227" y="278"/>
                  </a:lnTo>
                  <a:lnTo>
                    <a:pt x="227" y="277"/>
                  </a:lnTo>
                  <a:lnTo>
                    <a:pt x="226" y="274"/>
                  </a:lnTo>
                  <a:lnTo>
                    <a:pt x="227" y="272"/>
                  </a:lnTo>
                  <a:lnTo>
                    <a:pt x="229" y="269"/>
                  </a:lnTo>
                  <a:lnTo>
                    <a:pt x="229" y="268"/>
                  </a:lnTo>
                  <a:lnTo>
                    <a:pt x="230" y="268"/>
                  </a:lnTo>
                  <a:lnTo>
                    <a:pt x="230" y="263"/>
                  </a:lnTo>
                  <a:lnTo>
                    <a:pt x="230" y="262"/>
                  </a:lnTo>
                  <a:lnTo>
                    <a:pt x="230" y="261"/>
                  </a:lnTo>
                  <a:lnTo>
                    <a:pt x="232" y="259"/>
                  </a:lnTo>
                  <a:lnTo>
                    <a:pt x="232" y="258"/>
                  </a:lnTo>
                  <a:lnTo>
                    <a:pt x="230" y="258"/>
                  </a:lnTo>
                  <a:lnTo>
                    <a:pt x="230" y="256"/>
                  </a:lnTo>
                  <a:lnTo>
                    <a:pt x="229" y="253"/>
                  </a:lnTo>
                  <a:lnTo>
                    <a:pt x="226" y="256"/>
                  </a:lnTo>
                  <a:lnTo>
                    <a:pt x="223" y="256"/>
                  </a:lnTo>
                  <a:lnTo>
                    <a:pt x="223" y="259"/>
                  </a:lnTo>
                  <a:lnTo>
                    <a:pt x="221" y="259"/>
                  </a:lnTo>
                  <a:lnTo>
                    <a:pt x="215" y="258"/>
                  </a:lnTo>
                  <a:lnTo>
                    <a:pt x="211" y="258"/>
                  </a:lnTo>
                  <a:lnTo>
                    <a:pt x="210" y="259"/>
                  </a:lnTo>
                  <a:lnTo>
                    <a:pt x="208" y="265"/>
                  </a:lnTo>
                  <a:lnTo>
                    <a:pt x="207" y="268"/>
                  </a:lnTo>
                  <a:lnTo>
                    <a:pt x="205" y="266"/>
                  </a:lnTo>
                  <a:lnTo>
                    <a:pt x="204" y="261"/>
                  </a:lnTo>
                  <a:lnTo>
                    <a:pt x="204" y="258"/>
                  </a:lnTo>
                  <a:lnTo>
                    <a:pt x="201" y="253"/>
                  </a:lnTo>
                  <a:lnTo>
                    <a:pt x="199" y="247"/>
                  </a:lnTo>
                  <a:lnTo>
                    <a:pt x="198" y="247"/>
                  </a:lnTo>
                  <a:lnTo>
                    <a:pt x="192" y="247"/>
                  </a:lnTo>
                  <a:lnTo>
                    <a:pt x="189" y="249"/>
                  </a:lnTo>
                  <a:lnTo>
                    <a:pt x="186" y="249"/>
                  </a:lnTo>
                  <a:lnTo>
                    <a:pt x="180" y="246"/>
                  </a:lnTo>
                  <a:lnTo>
                    <a:pt x="177" y="241"/>
                  </a:lnTo>
                  <a:lnTo>
                    <a:pt x="175" y="243"/>
                  </a:lnTo>
                  <a:lnTo>
                    <a:pt x="165" y="240"/>
                  </a:lnTo>
                  <a:lnTo>
                    <a:pt x="160" y="241"/>
                  </a:lnTo>
                  <a:lnTo>
                    <a:pt x="158" y="243"/>
                  </a:lnTo>
                  <a:lnTo>
                    <a:pt x="155" y="243"/>
                  </a:lnTo>
                  <a:lnTo>
                    <a:pt x="153" y="243"/>
                  </a:lnTo>
                  <a:lnTo>
                    <a:pt x="153" y="240"/>
                  </a:lnTo>
                  <a:lnTo>
                    <a:pt x="150" y="240"/>
                  </a:lnTo>
                  <a:lnTo>
                    <a:pt x="150" y="237"/>
                  </a:lnTo>
                  <a:lnTo>
                    <a:pt x="150" y="235"/>
                  </a:lnTo>
                  <a:lnTo>
                    <a:pt x="149" y="234"/>
                  </a:lnTo>
                  <a:lnTo>
                    <a:pt x="149" y="232"/>
                  </a:lnTo>
                  <a:lnTo>
                    <a:pt x="149" y="231"/>
                  </a:lnTo>
                  <a:lnTo>
                    <a:pt x="149" y="228"/>
                  </a:lnTo>
                  <a:lnTo>
                    <a:pt x="149" y="226"/>
                  </a:lnTo>
                  <a:lnTo>
                    <a:pt x="150" y="225"/>
                  </a:lnTo>
                  <a:lnTo>
                    <a:pt x="147" y="225"/>
                  </a:lnTo>
                  <a:lnTo>
                    <a:pt x="146" y="226"/>
                  </a:lnTo>
                  <a:lnTo>
                    <a:pt x="147" y="229"/>
                  </a:lnTo>
                  <a:lnTo>
                    <a:pt x="147" y="231"/>
                  </a:lnTo>
                  <a:lnTo>
                    <a:pt x="146" y="231"/>
                  </a:lnTo>
                  <a:lnTo>
                    <a:pt x="144" y="228"/>
                  </a:lnTo>
                  <a:lnTo>
                    <a:pt x="143" y="228"/>
                  </a:lnTo>
                  <a:lnTo>
                    <a:pt x="141" y="228"/>
                  </a:lnTo>
                  <a:lnTo>
                    <a:pt x="141" y="229"/>
                  </a:lnTo>
                  <a:lnTo>
                    <a:pt x="135" y="228"/>
                  </a:lnTo>
                  <a:lnTo>
                    <a:pt x="135" y="226"/>
                  </a:lnTo>
                  <a:lnTo>
                    <a:pt x="132" y="228"/>
                  </a:lnTo>
                  <a:lnTo>
                    <a:pt x="131" y="229"/>
                  </a:lnTo>
                  <a:lnTo>
                    <a:pt x="129" y="228"/>
                  </a:lnTo>
                  <a:lnTo>
                    <a:pt x="125" y="228"/>
                  </a:lnTo>
                  <a:lnTo>
                    <a:pt x="125" y="229"/>
                  </a:lnTo>
                  <a:lnTo>
                    <a:pt x="122" y="229"/>
                  </a:lnTo>
                  <a:lnTo>
                    <a:pt x="122" y="231"/>
                  </a:lnTo>
                  <a:lnTo>
                    <a:pt x="122" y="232"/>
                  </a:lnTo>
                  <a:lnTo>
                    <a:pt x="123" y="234"/>
                  </a:lnTo>
                  <a:lnTo>
                    <a:pt x="122" y="237"/>
                  </a:lnTo>
                  <a:lnTo>
                    <a:pt x="123" y="238"/>
                  </a:lnTo>
                  <a:lnTo>
                    <a:pt x="122" y="240"/>
                  </a:lnTo>
                  <a:lnTo>
                    <a:pt x="122" y="241"/>
                  </a:lnTo>
                  <a:lnTo>
                    <a:pt x="120" y="241"/>
                  </a:lnTo>
                  <a:lnTo>
                    <a:pt x="120" y="243"/>
                  </a:lnTo>
                  <a:lnTo>
                    <a:pt x="116" y="244"/>
                  </a:lnTo>
                  <a:lnTo>
                    <a:pt x="116" y="241"/>
                  </a:lnTo>
                  <a:lnTo>
                    <a:pt x="114" y="243"/>
                  </a:lnTo>
                  <a:lnTo>
                    <a:pt x="113" y="243"/>
                  </a:lnTo>
                  <a:lnTo>
                    <a:pt x="111" y="244"/>
                  </a:lnTo>
                  <a:lnTo>
                    <a:pt x="108" y="243"/>
                  </a:lnTo>
                  <a:lnTo>
                    <a:pt x="106" y="244"/>
                  </a:lnTo>
                  <a:lnTo>
                    <a:pt x="106" y="246"/>
                  </a:lnTo>
                  <a:lnTo>
                    <a:pt x="104" y="246"/>
                  </a:lnTo>
                  <a:lnTo>
                    <a:pt x="106" y="249"/>
                  </a:lnTo>
                  <a:lnTo>
                    <a:pt x="104" y="249"/>
                  </a:lnTo>
                  <a:lnTo>
                    <a:pt x="101" y="247"/>
                  </a:lnTo>
                  <a:lnTo>
                    <a:pt x="100" y="247"/>
                  </a:lnTo>
                  <a:lnTo>
                    <a:pt x="97" y="247"/>
                  </a:lnTo>
                  <a:lnTo>
                    <a:pt x="95" y="247"/>
                  </a:lnTo>
                  <a:lnTo>
                    <a:pt x="94" y="247"/>
                  </a:lnTo>
                  <a:lnTo>
                    <a:pt x="94" y="249"/>
                  </a:lnTo>
                  <a:lnTo>
                    <a:pt x="92" y="249"/>
                  </a:lnTo>
                  <a:lnTo>
                    <a:pt x="91" y="249"/>
                  </a:lnTo>
                  <a:lnTo>
                    <a:pt x="89" y="249"/>
                  </a:lnTo>
                  <a:lnTo>
                    <a:pt x="89" y="250"/>
                  </a:lnTo>
                  <a:lnTo>
                    <a:pt x="88" y="249"/>
                  </a:lnTo>
                  <a:lnTo>
                    <a:pt x="88" y="247"/>
                  </a:lnTo>
                  <a:lnTo>
                    <a:pt x="86" y="247"/>
                  </a:lnTo>
                  <a:lnTo>
                    <a:pt x="88" y="246"/>
                  </a:lnTo>
                  <a:lnTo>
                    <a:pt x="86" y="246"/>
                  </a:lnTo>
                  <a:lnTo>
                    <a:pt x="85" y="244"/>
                  </a:lnTo>
                  <a:lnTo>
                    <a:pt x="83" y="244"/>
                  </a:lnTo>
                  <a:lnTo>
                    <a:pt x="82" y="244"/>
                  </a:lnTo>
                  <a:lnTo>
                    <a:pt x="82" y="246"/>
                  </a:lnTo>
                  <a:lnTo>
                    <a:pt x="80" y="246"/>
                  </a:lnTo>
                  <a:lnTo>
                    <a:pt x="80" y="247"/>
                  </a:lnTo>
                  <a:lnTo>
                    <a:pt x="77" y="246"/>
                  </a:lnTo>
                  <a:lnTo>
                    <a:pt x="77" y="243"/>
                  </a:lnTo>
                  <a:lnTo>
                    <a:pt x="76" y="240"/>
                  </a:lnTo>
                  <a:lnTo>
                    <a:pt x="74" y="240"/>
                  </a:lnTo>
                  <a:lnTo>
                    <a:pt x="73" y="241"/>
                  </a:lnTo>
                  <a:lnTo>
                    <a:pt x="70" y="241"/>
                  </a:lnTo>
                  <a:lnTo>
                    <a:pt x="70" y="243"/>
                  </a:lnTo>
                  <a:lnTo>
                    <a:pt x="65" y="241"/>
                  </a:lnTo>
                  <a:lnTo>
                    <a:pt x="64" y="243"/>
                  </a:lnTo>
                  <a:lnTo>
                    <a:pt x="62" y="246"/>
                  </a:lnTo>
                  <a:lnTo>
                    <a:pt x="61" y="244"/>
                  </a:lnTo>
                  <a:lnTo>
                    <a:pt x="59" y="244"/>
                  </a:lnTo>
                  <a:lnTo>
                    <a:pt x="59" y="246"/>
                  </a:lnTo>
                  <a:lnTo>
                    <a:pt x="58" y="247"/>
                  </a:lnTo>
                  <a:lnTo>
                    <a:pt x="56" y="247"/>
                  </a:lnTo>
                  <a:lnTo>
                    <a:pt x="52" y="244"/>
                  </a:lnTo>
                  <a:lnTo>
                    <a:pt x="52" y="243"/>
                  </a:lnTo>
                  <a:lnTo>
                    <a:pt x="54" y="240"/>
                  </a:lnTo>
                  <a:lnTo>
                    <a:pt x="55" y="240"/>
                  </a:lnTo>
                  <a:lnTo>
                    <a:pt x="56" y="238"/>
                  </a:lnTo>
                  <a:lnTo>
                    <a:pt x="54" y="237"/>
                  </a:lnTo>
                  <a:lnTo>
                    <a:pt x="51" y="234"/>
                  </a:lnTo>
                  <a:lnTo>
                    <a:pt x="49" y="237"/>
                  </a:lnTo>
                  <a:lnTo>
                    <a:pt x="51" y="237"/>
                  </a:lnTo>
                  <a:lnTo>
                    <a:pt x="49" y="238"/>
                  </a:lnTo>
                  <a:lnTo>
                    <a:pt x="48" y="237"/>
                  </a:lnTo>
                  <a:lnTo>
                    <a:pt x="46" y="237"/>
                  </a:lnTo>
                  <a:lnTo>
                    <a:pt x="46" y="235"/>
                  </a:lnTo>
                  <a:lnTo>
                    <a:pt x="45" y="235"/>
                  </a:lnTo>
                  <a:lnTo>
                    <a:pt x="45" y="237"/>
                  </a:lnTo>
                  <a:lnTo>
                    <a:pt x="43" y="234"/>
                  </a:lnTo>
                  <a:lnTo>
                    <a:pt x="42" y="234"/>
                  </a:lnTo>
                  <a:lnTo>
                    <a:pt x="30" y="237"/>
                  </a:lnTo>
                  <a:lnTo>
                    <a:pt x="24" y="237"/>
                  </a:lnTo>
                  <a:lnTo>
                    <a:pt x="22" y="234"/>
                  </a:lnTo>
                  <a:lnTo>
                    <a:pt x="27" y="232"/>
                  </a:lnTo>
                  <a:lnTo>
                    <a:pt x="31" y="232"/>
                  </a:lnTo>
                  <a:lnTo>
                    <a:pt x="33" y="231"/>
                  </a:lnTo>
                  <a:lnTo>
                    <a:pt x="33" y="228"/>
                  </a:lnTo>
                  <a:lnTo>
                    <a:pt x="28" y="228"/>
                  </a:lnTo>
                  <a:lnTo>
                    <a:pt x="25" y="223"/>
                  </a:lnTo>
                  <a:lnTo>
                    <a:pt x="27" y="222"/>
                  </a:lnTo>
                  <a:lnTo>
                    <a:pt x="25" y="222"/>
                  </a:lnTo>
                  <a:lnTo>
                    <a:pt x="25" y="220"/>
                  </a:lnTo>
                  <a:lnTo>
                    <a:pt x="24" y="220"/>
                  </a:lnTo>
                  <a:lnTo>
                    <a:pt x="25" y="216"/>
                  </a:lnTo>
                  <a:lnTo>
                    <a:pt x="27" y="214"/>
                  </a:lnTo>
                  <a:lnTo>
                    <a:pt x="28" y="213"/>
                  </a:lnTo>
                  <a:lnTo>
                    <a:pt x="30" y="211"/>
                  </a:lnTo>
                  <a:lnTo>
                    <a:pt x="31" y="213"/>
                  </a:lnTo>
                  <a:lnTo>
                    <a:pt x="31" y="211"/>
                  </a:lnTo>
                  <a:lnTo>
                    <a:pt x="31" y="210"/>
                  </a:lnTo>
                  <a:lnTo>
                    <a:pt x="31" y="209"/>
                  </a:lnTo>
                  <a:lnTo>
                    <a:pt x="31" y="207"/>
                  </a:lnTo>
                  <a:lnTo>
                    <a:pt x="31" y="204"/>
                  </a:lnTo>
                  <a:lnTo>
                    <a:pt x="33" y="204"/>
                  </a:lnTo>
                  <a:lnTo>
                    <a:pt x="33" y="201"/>
                  </a:lnTo>
                  <a:lnTo>
                    <a:pt x="33" y="203"/>
                  </a:lnTo>
                  <a:lnTo>
                    <a:pt x="31" y="200"/>
                  </a:lnTo>
                  <a:lnTo>
                    <a:pt x="28" y="201"/>
                  </a:lnTo>
                  <a:lnTo>
                    <a:pt x="27" y="200"/>
                  </a:lnTo>
                  <a:lnTo>
                    <a:pt x="25" y="195"/>
                  </a:lnTo>
                  <a:lnTo>
                    <a:pt x="28" y="197"/>
                  </a:lnTo>
                  <a:lnTo>
                    <a:pt x="31" y="191"/>
                  </a:lnTo>
                  <a:lnTo>
                    <a:pt x="33" y="191"/>
                  </a:lnTo>
                  <a:lnTo>
                    <a:pt x="31" y="188"/>
                  </a:lnTo>
                  <a:lnTo>
                    <a:pt x="27" y="192"/>
                  </a:lnTo>
                  <a:lnTo>
                    <a:pt x="25" y="191"/>
                  </a:lnTo>
                  <a:lnTo>
                    <a:pt x="25" y="189"/>
                  </a:lnTo>
                  <a:lnTo>
                    <a:pt x="24" y="183"/>
                  </a:lnTo>
                  <a:lnTo>
                    <a:pt x="24" y="182"/>
                  </a:lnTo>
                  <a:lnTo>
                    <a:pt x="22" y="180"/>
                  </a:lnTo>
                  <a:lnTo>
                    <a:pt x="22" y="179"/>
                  </a:lnTo>
                  <a:lnTo>
                    <a:pt x="24" y="179"/>
                  </a:lnTo>
                  <a:lnTo>
                    <a:pt x="24" y="177"/>
                  </a:lnTo>
                  <a:lnTo>
                    <a:pt x="25" y="177"/>
                  </a:lnTo>
                  <a:lnTo>
                    <a:pt x="24" y="174"/>
                  </a:lnTo>
                  <a:lnTo>
                    <a:pt x="25" y="173"/>
                  </a:lnTo>
                  <a:lnTo>
                    <a:pt x="24" y="171"/>
                  </a:lnTo>
                  <a:lnTo>
                    <a:pt x="24" y="170"/>
                  </a:lnTo>
                  <a:lnTo>
                    <a:pt x="22" y="170"/>
                  </a:lnTo>
                  <a:lnTo>
                    <a:pt x="21" y="170"/>
                  </a:lnTo>
                  <a:lnTo>
                    <a:pt x="16" y="168"/>
                  </a:lnTo>
                  <a:lnTo>
                    <a:pt x="15" y="167"/>
                  </a:lnTo>
                  <a:lnTo>
                    <a:pt x="12" y="167"/>
                  </a:lnTo>
                  <a:lnTo>
                    <a:pt x="13" y="164"/>
                  </a:lnTo>
                  <a:lnTo>
                    <a:pt x="13" y="162"/>
                  </a:lnTo>
                  <a:lnTo>
                    <a:pt x="15" y="161"/>
                  </a:lnTo>
                  <a:lnTo>
                    <a:pt x="15" y="155"/>
                  </a:lnTo>
                  <a:lnTo>
                    <a:pt x="16" y="152"/>
                  </a:lnTo>
                  <a:lnTo>
                    <a:pt x="25" y="148"/>
                  </a:lnTo>
                  <a:lnTo>
                    <a:pt x="25" y="146"/>
                  </a:lnTo>
                  <a:lnTo>
                    <a:pt x="24" y="145"/>
                  </a:lnTo>
                  <a:lnTo>
                    <a:pt x="21" y="145"/>
                  </a:lnTo>
                  <a:lnTo>
                    <a:pt x="18" y="140"/>
                  </a:lnTo>
                  <a:lnTo>
                    <a:pt x="16" y="140"/>
                  </a:lnTo>
                  <a:lnTo>
                    <a:pt x="16" y="139"/>
                  </a:lnTo>
                  <a:lnTo>
                    <a:pt x="15" y="139"/>
                  </a:lnTo>
                  <a:lnTo>
                    <a:pt x="15" y="137"/>
                  </a:lnTo>
                  <a:lnTo>
                    <a:pt x="12" y="136"/>
                  </a:lnTo>
                  <a:lnTo>
                    <a:pt x="15" y="134"/>
                  </a:lnTo>
                  <a:lnTo>
                    <a:pt x="13" y="131"/>
                  </a:lnTo>
                  <a:lnTo>
                    <a:pt x="18" y="127"/>
                  </a:lnTo>
                  <a:lnTo>
                    <a:pt x="25" y="119"/>
                  </a:lnTo>
                  <a:lnTo>
                    <a:pt x="28" y="116"/>
                  </a:lnTo>
                  <a:lnTo>
                    <a:pt x="25" y="115"/>
                  </a:lnTo>
                  <a:lnTo>
                    <a:pt x="25" y="113"/>
                  </a:lnTo>
                  <a:lnTo>
                    <a:pt x="21" y="112"/>
                  </a:lnTo>
                  <a:lnTo>
                    <a:pt x="19" y="112"/>
                  </a:lnTo>
                  <a:lnTo>
                    <a:pt x="18" y="110"/>
                  </a:lnTo>
                  <a:lnTo>
                    <a:pt x="15" y="110"/>
                  </a:lnTo>
                  <a:lnTo>
                    <a:pt x="15" y="109"/>
                  </a:lnTo>
                  <a:lnTo>
                    <a:pt x="16" y="107"/>
                  </a:lnTo>
                  <a:lnTo>
                    <a:pt x="16" y="102"/>
                  </a:lnTo>
                  <a:lnTo>
                    <a:pt x="10" y="100"/>
                  </a:lnTo>
                  <a:lnTo>
                    <a:pt x="7" y="100"/>
                  </a:lnTo>
                  <a:lnTo>
                    <a:pt x="7" y="99"/>
                  </a:lnTo>
                  <a:lnTo>
                    <a:pt x="6" y="97"/>
                  </a:lnTo>
                  <a:lnTo>
                    <a:pt x="4" y="96"/>
                  </a:lnTo>
                  <a:lnTo>
                    <a:pt x="6" y="91"/>
                  </a:lnTo>
                  <a:lnTo>
                    <a:pt x="3" y="91"/>
                  </a:lnTo>
                  <a:lnTo>
                    <a:pt x="3" y="90"/>
                  </a:lnTo>
                  <a:lnTo>
                    <a:pt x="2" y="90"/>
                  </a:lnTo>
                  <a:lnTo>
                    <a:pt x="2" y="88"/>
                  </a:lnTo>
                  <a:lnTo>
                    <a:pt x="0" y="75"/>
                  </a:lnTo>
                  <a:lnTo>
                    <a:pt x="0" y="73"/>
                  </a:lnTo>
                  <a:close/>
                </a:path>
              </a:pathLst>
            </a:custGeom>
            <a:solidFill>
              <a:schemeClr val="bg1"/>
            </a:solidFill>
            <a:ln w="9525">
              <a:noFill/>
              <a:round/>
              <a:headEnd/>
              <a:tailEnd/>
            </a:ln>
          </p:spPr>
          <p:txBody>
            <a:bodyPr/>
            <a:lstStyle/>
            <a:p>
              <a:endParaRPr lang="fr-FR"/>
            </a:p>
          </p:txBody>
        </p:sp>
        <p:sp>
          <p:nvSpPr>
            <p:cNvPr id="880691" name="Freeform 51"/>
            <p:cNvSpPr>
              <a:spLocks/>
            </p:cNvSpPr>
            <p:nvPr/>
          </p:nvSpPr>
          <p:spPr bwMode="auto">
            <a:xfrm>
              <a:off x="2901" y="1706"/>
              <a:ext cx="345" cy="210"/>
            </a:xfrm>
            <a:custGeom>
              <a:avLst/>
              <a:gdLst/>
              <a:ahLst/>
              <a:cxnLst>
                <a:cxn ang="0">
                  <a:pos x="165" y="13"/>
                </a:cxn>
                <a:cxn ang="0">
                  <a:pos x="175" y="25"/>
                </a:cxn>
                <a:cxn ang="0">
                  <a:pos x="190" y="40"/>
                </a:cxn>
                <a:cxn ang="0">
                  <a:pos x="192" y="59"/>
                </a:cxn>
                <a:cxn ang="0">
                  <a:pos x="217" y="72"/>
                </a:cxn>
                <a:cxn ang="0">
                  <a:pos x="224" y="87"/>
                </a:cxn>
                <a:cxn ang="0">
                  <a:pos x="235" y="81"/>
                </a:cxn>
                <a:cxn ang="0">
                  <a:pos x="250" y="64"/>
                </a:cxn>
                <a:cxn ang="0">
                  <a:pos x="273" y="47"/>
                </a:cxn>
                <a:cxn ang="0">
                  <a:pos x="281" y="41"/>
                </a:cxn>
                <a:cxn ang="0">
                  <a:pos x="294" y="40"/>
                </a:cxn>
                <a:cxn ang="0">
                  <a:pos x="309" y="28"/>
                </a:cxn>
                <a:cxn ang="0">
                  <a:pos x="305" y="49"/>
                </a:cxn>
                <a:cxn ang="0">
                  <a:pos x="315" y="47"/>
                </a:cxn>
                <a:cxn ang="0">
                  <a:pos x="327" y="53"/>
                </a:cxn>
                <a:cxn ang="0">
                  <a:pos x="331" y="68"/>
                </a:cxn>
                <a:cxn ang="0">
                  <a:pos x="337" y="56"/>
                </a:cxn>
                <a:cxn ang="0">
                  <a:pos x="343" y="64"/>
                </a:cxn>
                <a:cxn ang="0">
                  <a:pos x="349" y="53"/>
                </a:cxn>
                <a:cxn ang="0">
                  <a:pos x="367" y="68"/>
                </a:cxn>
                <a:cxn ang="0">
                  <a:pos x="379" y="71"/>
                </a:cxn>
                <a:cxn ang="0">
                  <a:pos x="403" y="89"/>
                </a:cxn>
                <a:cxn ang="0">
                  <a:pos x="397" y="108"/>
                </a:cxn>
                <a:cxn ang="0">
                  <a:pos x="398" y="127"/>
                </a:cxn>
                <a:cxn ang="0">
                  <a:pos x="391" y="142"/>
                </a:cxn>
                <a:cxn ang="0">
                  <a:pos x="391" y="160"/>
                </a:cxn>
                <a:cxn ang="0">
                  <a:pos x="373" y="160"/>
                </a:cxn>
                <a:cxn ang="0">
                  <a:pos x="358" y="173"/>
                </a:cxn>
                <a:cxn ang="0">
                  <a:pos x="339" y="188"/>
                </a:cxn>
                <a:cxn ang="0">
                  <a:pos x="327" y="205"/>
                </a:cxn>
                <a:cxn ang="0">
                  <a:pos x="315" y="215"/>
                </a:cxn>
                <a:cxn ang="0">
                  <a:pos x="300" y="218"/>
                </a:cxn>
                <a:cxn ang="0">
                  <a:pos x="279" y="200"/>
                </a:cxn>
                <a:cxn ang="0">
                  <a:pos x="262" y="209"/>
                </a:cxn>
                <a:cxn ang="0">
                  <a:pos x="256" y="233"/>
                </a:cxn>
                <a:cxn ang="0">
                  <a:pos x="229" y="245"/>
                </a:cxn>
                <a:cxn ang="0">
                  <a:pos x="229" y="230"/>
                </a:cxn>
                <a:cxn ang="0">
                  <a:pos x="226" y="218"/>
                </a:cxn>
                <a:cxn ang="0">
                  <a:pos x="204" y="223"/>
                </a:cxn>
                <a:cxn ang="0">
                  <a:pos x="175" y="205"/>
                </a:cxn>
                <a:cxn ang="0">
                  <a:pos x="149" y="196"/>
                </a:cxn>
                <a:cxn ang="0">
                  <a:pos x="146" y="193"/>
                </a:cxn>
                <a:cxn ang="0">
                  <a:pos x="125" y="190"/>
                </a:cxn>
                <a:cxn ang="0">
                  <a:pos x="120" y="203"/>
                </a:cxn>
                <a:cxn ang="0">
                  <a:pos x="104" y="208"/>
                </a:cxn>
                <a:cxn ang="0">
                  <a:pos x="91" y="211"/>
                </a:cxn>
                <a:cxn ang="0">
                  <a:pos x="82" y="206"/>
                </a:cxn>
                <a:cxn ang="0">
                  <a:pos x="70" y="205"/>
                </a:cxn>
                <a:cxn ang="0">
                  <a:pos x="52" y="205"/>
                </a:cxn>
                <a:cxn ang="0">
                  <a:pos x="46" y="199"/>
                </a:cxn>
                <a:cxn ang="0">
                  <a:pos x="31" y="194"/>
                </a:cxn>
                <a:cxn ang="0">
                  <a:pos x="27" y="176"/>
                </a:cxn>
                <a:cxn ang="0">
                  <a:pos x="33" y="163"/>
                </a:cxn>
                <a:cxn ang="0">
                  <a:pos x="27" y="154"/>
                </a:cxn>
                <a:cxn ang="0">
                  <a:pos x="24" y="136"/>
                </a:cxn>
                <a:cxn ang="0">
                  <a:pos x="13" y="124"/>
                </a:cxn>
                <a:cxn ang="0">
                  <a:pos x="16" y="101"/>
                </a:cxn>
                <a:cxn ang="0">
                  <a:pos x="25" y="75"/>
                </a:cxn>
                <a:cxn ang="0">
                  <a:pos x="7" y="61"/>
                </a:cxn>
              </a:cxnLst>
              <a:rect l="0" t="0" r="r" b="b"/>
              <a:pathLst>
                <a:path w="404" h="246">
                  <a:moveTo>
                    <a:pt x="159" y="3"/>
                  </a:moveTo>
                  <a:lnTo>
                    <a:pt x="160" y="0"/>
                  </a:lnTo>
                  <a:lnTo>
                    <a:pt x="162" y="0"/>
                  </a:lnTo>
                  <a:lnTo>
                    <a:pt x="162" y="1"/>
                  </a:lnTo>
                  <a:lnTo>
                    <a:pt x="162" y="3"/>
                  </a:lnTo>
                  <a:lnTo>
                    <a:pt x="165" y="4"/>
                  </a:lnTo>
                  <a:lnTo>
                    <a:pt x="166" y="6"/>
                  </a:lnTo>
                  <a:lnTo>
                    <a:pt x="165" y="10"/>
                  </a:lnTo>
                  <a:lnTo>
                    <a:pt x="165" y="12"/>
                  </a:lnTo>
                  <a:lnTo>
                    <a:pt x="165" y="13"/>
                  </a:lnTo>
                  <a:lnTo>
                    <a:pt x="163" y="16"/>
                  </a:lnTo>
                  <a:lnTo>
                    <a:pt x="163" y="17"/>
                  </a:lnTo>
                  <a:lnTo>
                    <a:pt x="165" y="17"/>
                  </a:lnTo>
                  <a:lnTo>
                    <a:pt x="166" y="17"/>
                  </a:lnTo>
                  <a:lnTo>
                    <a:pt x="166" y="19"/>
                  </a:lnTo>
                  <a:lnTo>
                    <a:pt x="168" y="22"/>
                  </a:lnTo>
                  <a:lnTo>
                    <a:pt x="172" y="23"/>
                  </a:lnTo>
                  <a:lnTo>
                    <a:pt x="174" y="25"/>
                  </a:lnTo>
                  <a:lnTo>
                    <a:pt x="175" y="23"/>
                  </a:lnTo>
                  <a:lnTo>
                    <a:pt x="175" y="25"/>
                  </a:lnTo>
                  <a:lnTo>
                    <a:pt x="177" y="26"/>
                  </a:lnTo>
                  <a:lnTo>
                    <a:pt x="177" y="31"/>
                  </a:lnTo>
                  <a:lnTo>
                    <a:pt x="177" y="32"/>
                  </a:lnTo>
                  <a:lnTo>
                    <a:pt x="181" y="34"/>
                  </a:lnTo>
                  <a:lnTo>
                    <a:pt x="183" y="32"/>
                  </a:lnTo>
                  <a:lnTo>
                    <a:pt x="184" y="34"/>
                  </a:lnTo>
                  <a:lnTo>
                    <a:pt x="186" y="35"/>
                  </a:lnTo>
                  <a:lnTo>
                    <a:pt x="187" y="38"/>
                  </a:lnTo>
                  <a:lnTo>
                    <a:pt x="189" y="38"/>
                  </a:lnTo>
                  <a:lnTo>
                    <a:pt x="190" y="40"/>
                  </a:lnTo>
                  <a:lnTo>
                    <a:pt x="192" y="44"/>
                  </a:lnTo>
                  <a:lnTo>
                    <a:pt x="192" y="46"/>
                  </a:lnTo>
                  <a:lnTo>
                    <a:pt x="192" y="47"/>
                  </a:lnTo>
                  <a:lnTo>
                    <a:pt x="192" y="49"/>
                  </a:lnTo>
                  <a:lnTo>
                    <a:pt x="193" y="52"/>
                  </a:lnTo>
                  <a:lnTo>
                    <a:pt x="193" y="55"/>
                  </a:lnTo>
                  <a:lnTo>
                    <a:pt x="192" y="55"/>
                  </a:lnTo>
                  <a:lnTo>
                    <a:pt x="193" y="56"/>
                  </a:lnTo>
                  <a:lnTo>
                    <a:pt x="192" y="58"/>
                  </a:lnTo>
                  <a:lnTo>
                    <a:pt x="192" y="59"/>
                  </a:lnTo>
                  <a:lnTo>
                    <a:pt x="195" y="59"/>
                  </a:lnTo>
                  <a:lnTo>
                    <a:pt x="199" y="62"/>
                  </a:lnTo>
                  <a:lnTo>
                    <a:pt x="201" y="62"/>
                  </a:lnTo>
                  <a:lnTo>
                    <a:pt x="201" y="64"/>
                  </a:lnTo>
                  <a:lnTo>
                    <a:pt x="202" y="65"/>
                  </a:lnTo>
                  <a:lnTo>
                    <a:pt x="202" y="67"/>
                  </a:lnTo>
                  <a:lnTo>
                    <a:pt x="205" y="68"/>
                  </a:lnTo>
                  <a:lnTo>
                    <a:pt x="208" y="69"/>
                  </a:lnTo>
                  <a:lnTo>
                    <a:pt x="211" y="71"/>
                  </a:lnTo>
                  <a:lnTo>
                    <a:pt x="217" y="72"/>
                  </a:lnTo>
                  <a:lnTo>
                    <a:pt x="214" y="74"/>
                  </a:lnTo>
                  <a:lnTo>
                    <a:pt x="214" y="75"/>
                  </a:lnTo>
                  <a:lnTo>
                    <a:pt x="215" y="77"/>
                  </a:lnTo>
                  <a:lnTo>
                    <a:pt x="214" y="80"/>
                  </a:lnTo>
                  <a:lnTo>
                    <a:pt x="215" y="81"/>
                  </a:lnTo>
                  <a:lnTo>
                    <a:pt x="217" y="84"/>
                  </a:lnTo>
                  <a:lnTo>
                    <a:pt x="218" y="86"/>
                  </a:lnTo>
                  <a:lnTo>
                    <a:pt x="221" y="92"/>
                  </a:lnTo>
                  <a:lnTo>
                    <a:pt x="223" y="92"/>
                  </a:lnTo>
                  <a:lnTo>
                    <a:pt x="224" y="87"/>
                  </a:lnTo>
                  <a:lnTo>
                    <a:pt x="224" y="83"/>
                  </a:lnTo>
                  <a:lnTo>
                    <a:pt x="224" y="80"/>
                  </a:lnTo>
                  <a:lnTo>
                    <a:pt x="227" y="78"/>
                  </a:lnTo>
                  <a:lnTo>
                    <a:pt x="229" y="80"/>
                  </a:lnTo>
                  <a:lnTo>
                    <a:pt x="229" y="81"/>
                  </a:lnTo>
                  <a:lnTo>
                    <a:pt x="230" y="83"/>
                  </a:lnTo>
                  <a:lnTo>
                    <a:pt x="233" y="83"/>
                  </a:lnTo>
                  <a:lnTo>
                    <a:pt x="235" y="83"/>
                  </a:lnTo>
                  <a:lnTo>
                    <a:pt x="236" y="83"/>
                  </a:lnTo>
                  <a:lnTo>
                    <a:pt x="235" y="81"/>
                  </a:lnTo>
                  <a:lnTo>
                    <a:pt x="235" y="78"/>
                  </a:lnTo>
                  <a:lnTo>
                    <a:pt x="236" y="77"/>
                  </a:lnTo>
                  <a:lnTo>
                    <a:pt x="242" y="72"/>
                  </a:lnTo>
                  <a:lnTo>
                    <a:pt x="244" y="71"/>
                  </a:lnTo>
                  <a:lnTo>
                    <a:pt x="245" y="69"/>
                  </a:lnTo>
                  <a:lnTo>
                    <a:pt x="245" y="68"/>
                  </a:lnTo>
                  <a:lnTo>
                    <a:pt x="247" y="68"/>
                  </a:lnTo>
                  <a:lnTo>
                    <a:pt x="248" y="65"/>
                  </a:lnTo>
                  <a:lnTo>
                    <a:pt x="250" y="65"/>
                  </a:lnTo>
                  <a:lnTo>
                    <a:pt x="250" y="64"/>
                  </a:lnTo>
                  <a:lnTo>
                    <a:pt x="254" y="61"/>
                  </a:lnTo>
                  <a:lnTo>
                    <a:pt x="254" y="59"/>
                  </a:lnTo>
                  <a:lnTo>
                    <a:pt x="253" y="58"/>
                  </a:lnTo>
                  <a:lnTo>
                    <a:pt x="254" y="58"/>
                  </a:lnTo>
                  <a:lnTo>
                    <a:pt x="257" y="59"/>
                  </a:lnTo>
                  <a:lnTo>
                    <a:pt x="262" y="58"/>
                  </a:lnTo>
                  <a:lnTo>
                    <a:pt x="266" y="55"/>
                  </a:lnTo>
                  <a:lnTo>
                    <a:pt x="272" y="50"/>
                  </a:lnTo>
                  <a:lnTo>
                    <a:pt x="272" y="49"/>
                  </a:lnTo>
                  <a:lnTo>
                    <a:pt x="273" y="47"/>
                  </a:lnTo>
                  <a:lnTo>
                    <a:pt x="273" y="46"/>
                  </a:lnTo>
                  <a:lnTo>
                    <a:pt x="272" y="46"/>
                  </a:lnTo>
                  <a:lnTo>
                    <a:pt x="270" y="44"/>
                  </a:lnTo>
                  <a:lnTo>
                    <a:pt x="269" y="43"/>
                  </a:lnTo>
                  <a:lnTo>
                    <a:pt x="270" y="43"/>
                  </a:lnTo>
                  <a:lnTo>
                    <a:pt x="273" y="41"/>
                  </a:lnTo>
                  <a:lnTo>
                    <a:pt x="275" y="41"/>
                  </a:lnTo>
                  <a:lnTo>
                    <a:pt x="278" y="41"/>
                  </a:lnTo>
                  <a:lnTo>
                    <a:pt x="281" y="40"/>
                  </a:lnTo>
                  <a:lnTo>
                    <a:pt x="281" y="41"/>
                  </a:lnTo>
                  <a:lnTo>
                    <a:pt x="285" y="41"/>
                  </a:lnTo>
                  <a:lnTo>
                    <a:pt x="284" y="44"/>
                  </a:lnTo>
                  <a:lnTo>
                    <a:pt x="285" y="44"/>
                  </a:lnTo>
                  <a:lnTo>
                    <a:pt x="285" y="46"/>
                  </a:lnTo>
                  <a:lnTo>
                    <a:pt x="287" y="46"/>
                  </a:lnTo>
                  <a:lnTo>
                    <a:pt x="287" y="44"/>
                  </a:lnTo>
                  <a:lnTo>
                    <a:pt x="285" y="44"/>
                  </a:lnTo>
                  <a:lnTo>
                    <a:pt x="290" y="43"/>
                  </a:lnTo>
                  <a:lnTo>
                    <a:pt x="293" y="40"/>
                  </a:lnTo>
                  <a:lnTo>
                    <a:pt x="294" y="40"/>
                  </a:lnTo>
                  <a:lnTo>
                    <a:pt x="296" y="38"/>
                  </a:lnTo>
                  <a:lnTo>
                    <a:pt x="297" y="38"/>
                  </a:lnTo>
                  <a:lnTo>
                    <a:pt x="299" y="38"/>
                  </a:lnTo>
                  <a:lnTo>
                    <a:pt x="300" y="37"/>
                  </a:lnTo>
                  <a:lnTo>
                    <a:pt x="305" y="34"/>
                  </a:lnTo>
                  <a:lnTo>
                    <a:pt x="306" y="32"/>
                  </a:lnTo>
                  <a:lnTo>
                    <a:pt x="306" y="29"/>
                  </a:lnTo>
                  <a:lnTo>
                    <a:pt x="308" y="29"/>
                  </a:lnTo>
                  <a:lnTo>
                    <a:pt x="308" y="28"/>
                  </a:lnTo>
                  <a:lnTo>
                    <a:pt x="309" y="28"/>
                  </a:lnTo>
                  <a:lnTo>
                    <a:pt x="309" y="31"/>
                  </a:lnTo>
                  <a:lnTo>
                    <a:pt x="309" y="32"/>
                  </a:lnTo>
                  <a:lnTo>
                    <a:pt x="311" y="34"/>
                  </a:lnTo>
                  <a:lnTo>
                    <a:pt x="315" y="35"/>
                  </a:lnTo>
                  <a:lnTo>
                    <a:pt x="314" y="37"/>
                  </a:lnTo>
                  <a:lnTo>
                    <a:pt x="312" y="40"/>
                  </a:lnTo>
                  <a:lnTo>
                    <a:pt x="311" y="43"/>
                  </a:lnTo>
                  <a:lnTo>
                    <a:pt x="309" y="46"/>
                  </a:lnTo>
                  <a:lnTo>
                    <a:pt x="308" y="47"/>
                  </a:lnTo>
                  <a:lnTo>
                    <a:pt x="305" y="49"/>
                  </a:lnTo>
                  <a:lnTo>
                    <a:pt x="302" y="52"/>
                  </a:lnTo>
                  <a:lnTo>
                    <a:pt x="303" y="52"/>
                  </a:lnTo>
                  <a:lnTo>
                    <a:pt x="305" y="52"/>
                  </a:lnTo>
                  <a:lnTo>
                    <a:pt x="308" y="52"/>
                  </a:lnTo>
                  <a:lnTo>
                    <a:pt x="308" y="53"/>
                  </a:lnTo>
                  <a:lnTo>
                    <a:pt x="309" y="53"/>
                  </a:lnTo>
                  <a:lnTo>
                    <a:pt x="312" y="49"/>
                  </a:lnTo>
                  <a:lnTo>
                    <a:pt x="314" y="49"/>
                  </a:lnTo>
                  <a:lnTo>
                    <a:pt x="314" y="50"/>
                  </a:lnTo>
                  <a:lnTo>
                    <a:pt x="315" y="47"/>
                  </a:lnTo>
                  <a:lnTo>
                    <a:pt x="318" y="44"/>
                  </a:lnTo>
                  <a:lnTo>
                    <a:pt x="322" y="43"/>
                  </a:lnTo>
                  <a:lnTo>
                    <a:pt x="324" y="43"/>
                  </a:lnTo>
                  <a:lnTo>
                    <a:pt x="324" y="44"/>
                  </a:lnTo>
                  <a:lnTo>
                    <a:pt x="322" y="46"/>
                  </a:lnTo>
                  <a:lnTo>
                    <a:pt x="324" y="47"/>
                  </a:lnTo>
                  <a:lnTo>
                    <a:pt x="327" y="49"/>
                  </a:lnTo>
                  <a:lnTo>
                    <a:pt x="325" y="50"/>
                  </a:lnTo>
                  <a:lnTo>
                    <a:pt x="324" y="52"/>
                  </a:lnTo>
                  <a:lnTo>
                    <a:pt x="327" y="53"/>
                  </a:lnTo>
                  <a:lnTo>
                    <a:pt x="328" y="53"/>
                  </a:lnTo>
                  <a:lnTo>
                    <a:pt x="328" y="55"/>
                  </a:lnTo>
                  <a:lnTo>
                    <a:pt x="330" y="56"/>
                  </a:lnTo>
                  <a:lnTo>
                    <a:pt x="330" y="58"/>
                  </a:lnTo>
                  <a:lnTo>
                    <a:pt x="330" y="59"/>
                  </a:lnTo>
                  <a:lnTo>
                    <a:pt x="331" y="61"/>
                  </a:lnTo>
                  <a:lnTo>
                    <a:pt x="333" y="61"/>
                  </a:lnTo>
                  <a:lnTo>
                    <a:pt x="333" y="65"/>
                  </a:lnTo>
                  <a:lnTo>
                    <a:pt x="330" y="68"/>
                  </a:lnTo>
                  <a:lnTo>
                    <a:pt x="331" y="68"/>
                  </a:lnTo>
                  <a:lnTo>
                    <a:pt x="331" y="71"/>
                  </a:lnTo>
                  <a:lnTo>
                    <a:pt x="331" y="69"/>
                  </a:lnTo>
                  <a:lnTo>
                    <a:pt x="333" y="67"/>
                  </a:lnTo>
                  <a:lnTo>
                    <a:pt x="334" y="67"/>
                  </a:lnTo>
                  <a:lnTo>
                    <a:pt x="334" y="65"/>
                  </a:lnTo>
                  <a:lnTo>
                    <a:pt x="334" y="64"/>
                  </a:lnTo>
                  <a:lnTo>
                    <a:pt x="336" y="61"/>
                  </a:lnTo>
                  <a:lnTo>
                    <a:pt x="337" y="59"/>
                  </a:lnTo>
                  <a:lnTo>
                    <a:pt x="336" y="58"/>
                  </a:lnTo>
                  <a:lnTo>
                    <a:pt x="337" y="56"/>
                  </a:lnTo>
                  <a:lnTo>
                    <a:pt x="337" y="55"/>
                  </a:lnTo>
                  <a:lnTo>
                    <a:pt x="339" y="55"/>
                  </a:lnTo>
                  <a:lnTo>
                    <a:pt x="339" y="56"/>
                  </a:lnTo>
                  <a:lnTo>
                    <a:pt x="339" y="61"/>
                  </a:lnTo>
                  <a:lnTo>
                    <a:pt x="339" y="62"/>
                  </a:lnTo>
                  <a:lnTo>
                    <a:pt x="339" y="64"/>
                  </a:lnTo>
                  <a:lnTo>
                    <a:pt x="339" y="65"/>
                  </a:lnTo>
                  <a:lnTo>
                    <a:pt x="340" y="65"/>
                  </a:lnTo>
                  <a:lnTo>
                    <a:pt x="343" y="65"/>
                  </a:lnTo>
                  <a:lnTo>
                    <a:pt x="343" y="64"/>
                  </a:lnTo>
                  <a:lnTo>
                    <a:pt x="345" y="62"/>
                  </a:lnTo>
                  <a:lnTo>
                    <a:pt x="346" y="62"/>
                  </a:lnTo>
                  <a:lnTo>
                    <a:pt x="342" y="59"/>
                  </a:lnTo>
                  <a:lnTo>
                    <a:pt x="342" y="58"/>
                  </a:lnTo>
                  <a:lnTo>
                    <a:pt x="343" y="55"/>
                  </a:lnTo>
                  <a:lnTo>
                    <a:pt x="345" y="55"/>
                  </a:lnTo>
                  <a:lnTo>
                    <a:pt x="346" y="55"/>
                  </a:lnTo>
                  <a:lnTo>
                    <a:pt x="346" y="52"/>
                  </a:lnTo>
                  <a:lnTo>
                    <a:pt x="348" y="52"/>
                  </a:lnTo>
                  <a:lnTo>
                    <a:pt x="349" y="53"/>
                  </a:lnTo>
                  <a:lnTo>
                    <a:pt x="349" y="55"/>
                  </a:lnTo>
                  <a:lnTo>
                    <a:pt x="352" y="56"/>
                  </a:lnTo>
                  <a:lnTo>
                    <a:pt x="352" y="58"/>
                  </a:lnTo>
                  <a:lnTo>
                    <a:pt x="354" y="59"/>
                  </a:lnTo>
                  <a:lnTo>
                    <a:pt x="358" y="64"/>
                  </a:lnTo>
                  <a:lnTo>
                    <a:pt x="360" y="67"/>
                  </a:lnTo>
                  <a:lnTo>
                    <a:pt x="363" y="68"/>
                  </a:lnTo>
                  <a:lnTo>
                    <a:pt x="364" y="68"/>
                  </a:lnTo>
                  <a:lnTo>
                    <a:pt x="366" y="69"/>
                  </a:lnTo>
                  <a:lnTo>
                    <a:pt x="367" y="68"/>
                  </a:lnTo>
                  <a:lnTo>
                    <a:pt x="368" y="68"/>
                  </a:lnTo>
                  <a:lnTo>
                    <a:pt x="373" y="69"/>
                  </a:lnTo>
                  <a:lnTo>
                    <a:pt x="373" y="71"/>
                  </a:lnTo>
                  <a:lnTo>
                    <a:pt x="371" y="72"/>
                  </a:lnTo>
                  <a:lnTo>
                    <a:pt x="373" y="75"/>
                  </a:lnTo>
                  <a:lnTo>
                    <a:pt x="373" y="77"/>
                  </a:lnTo>
                  <a:lnTo>
                    <a:pt x="374" y="77"/>
                  </a:lnTo>
                  <a:lnTo>
                    <a:pt x="374" y="75"/>
                  </a:lnTo>
                  <a:lnTo>
                    <a:pt x="377" y="74"/>
                  </a:lnTo>
                  <a:lnTo>
                    <a:pt x="379" y="71"/>
                  </a:lnTo>
                  <a:lnTo>
                    <a:pt x="383" y="69"/>
                  </a:lnTo>
                  <a:lnTo>
                    <a:pt x="389" y="72"/>
                  </a:lnTo>
                  <a:lnTo>
                    <a:pt x="392" y="74"/>
                  </a:lnTo>
                  <a:lnTo>
                    <a:pt x="391" y="80"/>
                  </a:lnTo>
                  <a:lnTo>
                    <a:pt x="394" y="80"/>
                  </a:lnTo>
                  <a:lnTo>
                    <a:pt x="397" y="75"/>
                  </a:lnTo>
                  <a:lnTo>
                    <a:pt x="400" y="75"/>
                  </a:lnTo>
                  <a:lnTo>
                    <a:pt x="401" y="83"/>
                  </a:lnTo>
                  <a:lnTo>
                    <a:pt x="404" y="87"/>
                  </a:lnTo>
                  <a:lnTo>
                    <a:pt x="403" y="89"/>
                  </a:lnTo>
                  <a:lnTo>
                    <a:pt x="401" y="90"/>
                  </a:lnTo>
                  <a:lnTo>
                    <a:pt x="401" y="93"/>
                  </a:lnTo>
                  <a:lnTo>
                    <a:pt x="404" y="95"/>
                  </a:lnTo>
                  <a:lnTo>
                    <a:pt x="403" y="98"/>
                  </a:lnTo>
                  <a:lnTo>
                    <a:pt x="401" y="99"/>
                  </a:lnTo>
                  <a:lnTo>
                    <a:pt x="400" y="102"/>
                  </a:lnTo>
                  <a:lnTo>
                    <a:pt x="401" y="104"/>
                  </a:lnTo>
                  <a:lnTo>
                    <a:pt x="400" y="108"/>
                  </a:lnTo>
                  <a:lnTo>
                    <a:pt x="398" y="108"/>
                  </a:lnTo>
                  <a:lnTo>
                    <a:pt x="397" y="108"/>
                  </a:lnTo>
                  <a:lnTo>
                    <a:pt x="395" y="110"/>
                  </a:lnTo>
                  <a:lnTo>
                    <a:pt x="395" y="113"/>
                  </a:lnTo>
                  <a:lnTo>
                    <a:pt x="395" y="116"/>
                  </a:lnTo>
                  <a:lnTo>
                    <a:pt x="398" y="119"/>
                  </a:lnTo>
                  <a:lnTo>
                    <a:pt x="398" y="121"/>
                  </a:lnTo>
                  <a:lnTo>
                    <a:pt x="398" y="123"/>
                  </a:lnTo>
                  <a:lnTo>
                    <a:pt x="397" y="124"/>
                  </a:lnTo>
                  <a:lnTo>
                    <a:pt x="400" y="126"/>
                  </a:lnTo>
                  <a:lnTo>
                    <a:pt x="400" y="127"/>
                  </a:lnTo>
                  <a:lnTo>
                    <a:pt x="398" y="127"/>
                  </a:lnTo>
                  <a:lnTo>
                    <a:pt x="398" y="129"/>
                  </a:lnTo>
                  <a:lnTo>
                    <a:pt x="397" y="130"/>
                  </a:lnTo>
                  <a:lnTo>
                    <a:pt x="397" y="133"/>
                  </a:lnTo>
                  <a:lnTo>
                    <a:pt x="395" y="135"/>
                  </a:lnTo>
                  <a:lnTo>
                    <a:pt x="397" y="138"/>
                  </a:lnTo>
                  <a:lnTo>
                    <a:pt x="400" y="138"/>
                  </a:lnTo>
                  <a:lnTo>
                    <a:pt x="400" y="141"/>
                  </a:lnTo>
                  <a:lnTo>
                    <a:pt x="400" y="142"/>
                  </a:lnTo>
                  <a:lnTo>
                    <a:pt x="395" y="144"/>
                  </a:lnTo>
                  <a:lnTo>
                    <a:pt x="391" y="142"/>
                  </a:lnTo>
                  <a:lnTo>
                    <a:pt x="391" y="144"/>
                  </a:lnTo>
                  <a:lnTo>
                    <a:pt x="392" y="148"/>
                  </a:lnTo>
                  <a:lnTo>
                    <a:pt x="394" y="151"/>
                  </a:lnTo>
                  <a:lnTo>
                    <a:pt x="394" y="153"/>
                  </a:lnTo>
                  <a:lnTo>
                    <a:pt x="394" y="156"/>
                  </a:lnTo>
                  <a:lnTo>
                    <a:pt x="392" y="157"/>
                  </a:lnTo>
                  <a:lnTo>
                    <a:pt x="394" y="160"/>
                  </a:lnTo>
                  <a:lnTo>
                    <a:pt x="394" y="162"/>
                  </a:lnTo>
                  <a:lnTo>
                    <a:pt x="392" y="162"/>
                  </a:lnTo>
                  <a:lnTo>
                    <a:pt x="391" y="160"/>
                  </a:lnTo>
                  <a:lnTo>
                    <a:pt x="389" y="157"/>
                  </a:lnTo>
                  <a:lnTo>
                    <a:pt x="385" y="159"/>
                  </a:lnTo>
                  <a:lnTo>
                    <a:pt x="385" y="160"/>
                  </a:lnTo>
                  <a:lnTo>
                    <a:pt x="383" y="160"/>
                  </a:lnTo>
                  <a:lnTo>
                    <a:pt x="383" y="163"/>
                  </a:lnTo>
                  <a:lnTo>
                    <a:pt x="382" y="163"/>
                  </a:lnTo>
                  <a:lnTo>
                    <a:pt x="379" y="165"/>
                  </a:lnTo>
                  <a:lnTo>
                    <a:pt x="377" y="163"/>
                  </a:lnTo>
                  <a:lnTo>
                    <a:pt x="371" y="162"/>
                  </a:lnTo>
                  <a:lnTo>
                    <a:pt x="373" y="160"/>
                  </a:lnTo>
                  <a:lnTo>
                    <a:pt x="370" y="160"/>
                  </a:lnTo>
                  <a:lnTo>
                    <a:pt x="366" y="160"/>
                  </a:lnTo>
                  <a:lnTo>
                    <a:pt x="366" y="162"/>
                  </a:lnTo>
                  <a:lnTo>
                    <a:pt x="366" y="163"/>
                  </a:lnTo>
                  <a:lnTo>
                    <a:pt x="366" y="166"/>
                  </a:lnTo>
                  <a:lnTo>
                    <a:pt x="360" y="166"/>
                  </a:lnTo>
                  <a:lnTo>
                    <a:pt x="358" y="168"/>
                  </a:lnTo>
                  <a:lnTo>
                    <a:pt x="361" y="169"/>
                  </a:lnTo>
                  <a:lnTo>
                    <a:pt x="360" y="173"/>
                  </a:lnTo>
                  <a:lnTo>
                    <a:pt x="358" y="173"/>
                  </a:lnTo>
                  <a:lnTo>
                    <a:pt x="360" y="175"/>
                  </a:lnTo>
                  <a:lnTo>
                    <a:pt x="357" y="172"/>
                  </a:lnTo>
                  <a:lnTo>
                    <a:pt x="351" y="172"/>
                  </a:lnTo>
                  <a:lnTo>
                    <a:pt x="349" y="172"/>
                  </a:lnTo>
                  <a:lnTo>
                    <a:pt x="348" y="172"/>
                  </a:lnTo>
                  <a:lnTo>
                    <a:pt x="340" y="176"/>
                  </a:lnTo>
                  <a:lnTo>
                    <a:pt x="339" y="184"/>
                  </a:lnTo>
                  <a:lnTo>
                    <a:pt x="342" y="185"/>
                  </a:lnTo>
                  <a:lnTo>
                    <a:pt x="340" y="188"/>
                  </a:lnTo>
                  <a:lnTo>
                    <a:pt x="339" y="188"/>
                  </a:lnTo>
                  <a:lnTo>
                    <a:pt x="337" y="190"/>
                  </a:lnTo>
                  <a:lnTo>
                    <a:pt x="333" y="187"/>
                  </a:lnTo>
                  <a:lnTo>
                    <a:pt x="331" y="188"/>
                  </a:lnTo>
                  <a:lnTo>
                    <a:pt x="331" y="190"/>
                  </a:lnTo>
                  <a:lnTo>
                    <a:pt x="333" y="190"/>
                  </a:lnTo>
                  <a:lnTo>
                    <a:pt x="331" y="191"/>
                  </a:lnTo>
                  <a:lnTo>
                    <a:pt x="333" y="194"/>
                  </a:lnTo>
                  <a:lnTo>
                    <a:pt x="331" y="203"/>
                  </a:lnTo>
                  <a:lnTo>
                    <a:pt x="330" y="205"/>
                  </a:lnTo>
                  <a:lnTo>
                    <a:pt x="327" y="205"/>
                  </a:lnTo>
                  <a:lnTo>
                    <a:pt x="327" y="208"/>
                  </a:lnTo>
                  <a:lnTo>
                    <a:pt x="328" y="209"/>
                  </a:lnTo>
                  <a:lnTo>
                    <a:pt x="328" y="211"/>
                  </a:lnTo>
                  <a:lnTo>
                    <a:pt x="327" y="211"/>
                  </a:lnTo>
                  <a:lnTo>
                    <a:pt x="324" y="211"/>
                  </a:lnTo>
                  <a:lnTo>
                    <a:pt x="324" y="208"/>
                  </a:lnTo>
                  <a:lnTo>
                    <a:pt x="321" y="208"/>
                  </a:lnTo>
                  <a:lnTo>
                    <a:pt x="316" y="212"/>
                  </a:lnTo>
                  <a:lnTo>
                    <a:pt x="316" y="215"/>
                  </a:lnTo>
                  <a:lnTo>
                    <a:pt x="315" y="215"/>
                  </a:lnTo>
                  <a:lnTo>
                    <a:pt x="314" y="215"/>
                  </a:lnTo>
                  <a:lnTo>
                    <a:pt x="311" y="214"/>
                  </a:lnTo>
                  <a:lnTo>
                    <a:pt x="309" y="215"/>
                  </a:lnTo>
                  <a:lnTo>
                    <a:pt x="308" y="214"/>
                  </a:lnTo>
                  <a:lnTo>
                    <a:pt x="306" y="218"/>
                  </a:lnTo>
                  <a:lnTo>
                    <a:pt x="305" y="220"/>
                  </a:lnTo>
                  <a:lnTo>
                    <a:pt x="303" y="218"/>
                  </a:lnTo>
                  <a:lnTo>
                    <a:pt x="303" y="217"/>
                  </a:lnTo>
                  <a:lnTo>
                    <a:pt x="302" y="217"/>
                  </a:lnTo>
                  <a:lnTo>
                    <a:pt x="300" y="218"/>
                  </a:lnTo>
                  <a:lnTo>
                    <a:pt x="300" y="220"/>
                  </a:lnTo>
                  <a:lnTo>
                    <a:pt x="300" y="221"/>
                  </a:lnTo>
                  <a:lnTo>
                    <a:pt x="299" y="220"/>
                  </a:lnTo>
                  <a:lnTo>
                    <a:pt x="296" y="218"/>
                  </a:lnTo>
                  <a:lnTo>
                    <a:pt x="296" y="212"/>
                  </a:lnTo>
                  <a:lnTo>
                    <a:pt x="296" y="211"/>
                  </a:lnTo>
                  <a:lnTo>
                    <a:pt x="288" y="206"/>
                  </a:lnTo>
                  <a:lnTo>
                    <a:pt x="288" y="203"/>
                  </a:lnTo>
                  <a:lnTo>
                    <a:pt x="284" y="200"/>
                  </a:lnTo>
                  <a:lnTo>
                    <a:pt x="279" y="200"/>
                  </a:lnTo>
                  <a:lnTo>
                    <a:pt x="273" y="205"/>
                  </a:lnTo>
                  <a:lnTo>
                    <a:pt x="270" y="203"/>
                  </a:lnTo>
                  <a:lnTo>
                    <a:pt x="269" y="203"/>
                  </a:lnTo>
                  <a:lnTo>
                    <a:pt x="269" y="205"/>
                  </a:lnTo>
                  <a:lnTo>
                    <a:pt x="270" y="206"/>
                  </a:lnTo>
                  <a:lnTo>
                    <a:pt x="266" y="205"/>
                  </a:lnTo>
                  <a:lnTo>
                    <a:pt x="260" y="206"/>
                  </a:lnTo>
                  <a:lnTo>
                    <a:pt x="259" y="206"/>
                  </a:lnTo>
                  <a:lnTo>
                    <a:pt x="259" y="208"/>
                  </a:lnTo>
                  <a:lnTo>
                    <a:pt x="262" y="209"/>
                  </a:lnTo>
                  <a:lnTo>
                    <a:pt x="262" y="211"/>
                  </a:lnTo>
                  <a:lnTo>
                    <a:pt x="263" y="211"/>
                  </a:lnTo>
                  <a:lnTo>
                    <a:pt x="263" y="214"/>
                  </a:lnTo>
                  <a:lnTo>
                    <a:pt x="262" y="215"/>
                  </a:lnTo>
                  <a:lnTo>
                    <a:pt x="259" y="221"/>
                  </a:lnTo>
                  <a:lnTo>
                    <a:pt x="256" y="224"/>
                  </a:lnTo>
                  <a:lnTo>
                    <a:pt x="254" y="225"/>
                  </a:lnTo>
                  <a:lnTo>
                    <a:pt x="254" y="230"/>
                  </a:lnTo>
                  <a:lnTo>
                    <a:pt x="254" y="231"/>
                  </a:lnTo>
                  <a:lnTo>
                    <a:pt x="256" y="233"/>
                  </a:lnTo>
                  <a:lnTo>
                    <a:pt x="253" y="233"/>
                  </a:lnTo>
                  <a:lnTo>
                    <a:pt x="251" y="236"/>
                  </a:lnTo>
                  <a:lnTo>
                    <a:pt x="248" y="234"/>
                  </a:lnTo>
                  <a:lnTo>
                    <a:pt x="244" y="242"/>
                  </a:lnTo>
                  <a:lnTo>
                    <a:pt x="236" y="246"/>
                  </a:lnTo>
                  <a:lnTo>
                    <a:pt x="235" y="245"/>
                  </a:lnTo>
                  <a:lnTo>
                    <a:pt x="233" y="246"/>
                  </a:lnTo>
                  <a:lnTo>
                    <a:pt x="233" y="245"/>
                  </a:lnTo>
                  <a:lnTo>
                    <a:pt x="230" y="246"/>
                  </a:lnTo>
                  <a:lnTo>
                    <a:pt x="229" y="245"/>
                  </a:lnTo>
                  <a:lnTo>
                    <a:pt x="230" y="243"/>
                  </a:lnTo>
                  <a:lnTo>
                    <a:pt x="229" y="243"/>
                  </a:lnTo>
                  <a:lnTo>
                    <a:pt x="227" y="243"/>
                  </a:lnTo>
                  <a:lnTo>
                    <a:pt x="227" y="242"/>
                  </a:lnTo>
                  <a:lnTo>
                    <a:pt x="227" y="240"/>
                  </a:lnTo>
                  <a:lnTo>
                    <a:pt x="227" y="239"/>
                  </a:lnTo>
                  <a:lnTo>
                    <a:pt x="226" y="236"/>
                  </a:lnTo>
                  <a:lnTo>
                    <a:pt x="227" y="234"/>
                  </a:lnTo>
                  <a:lnTo>
                    <a:pt x="229" y="231"/>
                  </a:lnTo>
                  <a:lnTo>
                    <a:pt x="229" y="230"/>
                  </a:lnTo>
                  <a:lnTo>
                    <a:pt x="230" y="230"/>
                  </a:lnTo>
                  <a:lnTo>
                    <a:pt x="230" y="225"/>
                  </a:lnTo>
                  <a:lnTo>
                    <a:pt x="230" y="224"/>
                  </a:lnTo>
                  <a:lnTo>
                    <a:pt x="230" y="223"/>
                  </a:lnTo>
                  <a:lnTo>
                    <a:pt x="232" y="221"/>
                  </a:lnTo>
                  <a:lnTo>
                    <a:pt x="232" y="220"/>
                  </a:lnTo>
                  <a:lnTo>
                    <a:pt x="230" y="220"/>
                  </a:lnTo>
                  <a:lnTo>
                    <a:pt x="230" y="218"/>
                  </a:lnTo>
                  <a:lnTo>
                    <a:pt x="229" y="215"/>
                  </a:lnTo>
                  <a:lnTo>
                    <a:pt x="226" y="218"/>
                  </a:lnTo>
                  <a:lnTo>
                    <a:pt x="223" y="218"/>
                  </a:lnTo>
                  <a:lnTo>
                    <a:pt x="223" y="221"/>
                  </a:lnTo>
                  <a:lnTo>
                    <a:pt x="221" y="221"/>
                  </a:lnTo>
                  <a:lnTo>
                    <a:pt x="215" y="220"/>
                  </a:lnTo>
                  <a:lnTo>
                    <a:pt x="211" y="220"/>
                  </a:lnTo>
                  <a:lnTo>
                    <a:pt x="210" y="221"/>
                  </a:lnTo>
                  <a:lnTo>
                    <a:pt x="208" y="227"/>
                  </a:lnTo>
                  <a:lnTo>
                    <a:pt x="207" y="230"/>
                  </a:lnTo>
                  <a:lnTo>
                    <a:pt x="205" y="228"/>
                  </a:lnTo>
                  <a:lnTo>
                    <a:pt x="204" y="223"/>
                  </a:lnTo>
                  <a:lnTo>
                    <a:pt x="204" y="220"/>
                  </a:lnTo>
                  <a:lnTo>
                    <a:pt x="201" y="215"/>
                  </a:lnTo>
                  <a:lnTo>
                    <a:pt x="199" y="209"/>
                  </a:lnTo>
                  <a:lnTo>
                    <a:pt x="198" y="209"/>
                  </a:lnTo>
                  <a:lnTo>
                    <a:pt x="192" y="209"/>
                  </a:lnTo>
                  <a:lnTo>
                    <a:pt x="189" y="211"/>
                  </a:lnTo>
                  <a:lnTo>
                    <a:pt x="186" y="211"/>
                  </a:lnTo>
                  <a:lnTo>
                    <a:pt x="180" y="208"/>
                  </a:lnTo>
                  <a:lnTo>
                    <a:pt x="177" y="203"/>
                  </a:lnTo>
                  <a:lnTo>
                    <a:pt x="175" y="205"/>
                  </a:lnTo>
                  <a:lnTo>
                    <a:pt x="165" y="202"/>
                  </a:lnTo>
                  <a:lnTo>
                    <a:pt x="160" y="203"/>
                  </a:lnTo>
                  <a:lnTo>
                    <a:pt x="158" y="205"/>
                  </a:lnTo>
                  <a:lnTo>
                    <a:pt x="155" y="205"/>
                  </a:lnTo>
                  <a:lnTo>
                    <a:pt x="153" y="205"/>
                  </a:lnTo>
                  <a:lnTo>
                    <a:pt x="153" y="202"/>
                  </a:lnTo>
                  <a:lnTo>
                    <a:pt x="150" y="202"/>
                  </a:lnTo>
                  <a:lnTo>
                    <a:pt x="150" y="199"/>
                  </a:lnTo>
                  <a:lnTo>
                    <a:pt x="150" y="197"/>
                  </a:lnTo>
                  <a:lnTo>
                    <a:pt x="149" y="196"/>
                  </a:lnTo>
                  <a:lnTo>
                    <a:pt x="149" y="194"/>
                  </a:lnTo>
                  <a:lnTo>
                    <a:pt x="149" y="193"/>
                  </a:lnTo>
                  <a:lnTo>
                    <a:pt x="149" y="190"/>
                  </a:lnTo>
                  <a:lnTo>
                    <a:pt x="149" y="188"/>
                  </a:lnTo>
                  <a:lnTo>
                    <a:pt x="150" y="187"/>
                  </a:lnTo>
                  <a:lnTo>
                    <a:pt x="147" y="187"/>
                  </a:lnTo>
                  <a:lnTo>
                    <a:pt x="146" y="188"/>
                  </a:lnTo>
                  <a:lnTo>
                    <a:pt x="147" y="191"/>
                  </a:lnTo>
                  <a:lnTo>
                    <a:pt x="147" y="193"/>
                  </a:lnTo>
                  <a:lnTo>
                    <a:pt x="146" y="193"/>
                  </a:lnTo>
                  <a:lnTo>
                    <a:pt x="144" y="190"/>
                  </a:lnTo>
                  <a:lnTo>
                    <a:pt x="143" y="190"/>
                  </a:lnTo>
                  <a:lnTo>
                    <a:pt x="141" y="190"/>
                  </a:lnTo>
                  <a:lnTo>
                    <a:pt x="141" y="191"/>
                  </a:lnTo>
                  <a:lnTo>
                    <a:pt x="135" y="190"/>
                  </a:lnTo>
                  <a:lnTo>
                    <a:pt x="135" y="188"/>
                  </a:lnTo>
                  <a:lnTo>
                    <a:pt x="132" y="190"/>
                  </a:lnTo>
                  <a:lnTo>
                    <a:pt x="131" y="191"/>
                  </a:lnTo>
                  <a:lnTo>
                    <a:pt x="129" y="190"/>
                  </a:lnTo>
                  <a:lnTo>
                    <a:pt x="125" y="190"/>
                  </a:lnTo>
                  <a:lnTo>
                    <a:pt x="125" y="191"/>
                  </a:lnTo>
                  <a:lnTo>
                    <a:pt x="122" y="191"/>
                  </a:lnTo>
                  <a:lnTo>
                    <a:pt x="122" y="193"/>
                  </a:lnTo>
                  <a:lnTo>
                    <a:pt x="122" y="194"/>
                  </a:lnTo>
                  <a:lnTo>
                    <a:pt x="123" y="196"/>
                  </a:lnTo>
                  <a:lnTo>
                    <a:pt x="122" y="199"/>
                  </a:lnTo>
                  <a:lnTo>
                    <a:pt x="123" y="200"/>
                  </a:lnTo>
                  <a:lnTo>
                    <a:pt x="122" y="202"/>
                  </a:lnTo>
                  <a:lnTo>
                    <a:pt x="122" y="203"/>
                  </a:lnTo>
                  <a:lnTo>
                    <a:pt x="120" y="203"/>
                  </a:lnTo>
                  <a:lnTo>
                    <a:pt x="120" y="205"/>
                  </a:lnTo>
                  <a:lnTo>
                    <a:pt x="116" y="206"/>
                  </a:lnTo>
                  <a:lnTo>
                    <a:pt x="116" y="203"/>
                  </a:lnTo>
                  <a:lnTo>
                    <a:pt x="114" y="205"/>
                  </a:lnTo>
                  <a:lnTo>
                    <a:pt x="113" y="205"/>
                  </a:lnTo>
                  <a:lnTo>
                    <a:pt x="111" y="206"/>
                  </a:lnTo>
                  <a:lnTo>
                    <a:pt x="108" y="205"/>
                  </a:lnTo>
                  <a:lnTo>
                    <a:pt x="106" y="206"/>
                  </a:lnTo>
                  <a:lnTo>
                    <a:pt x="106" y="208"/>
                  </a:lnTo>
                  <a:lnTo>
                    <a:pt x="104" y="208"/>
                  </a:lnTo>
                  <a:lnTo>
                    <a:pt x="106" y="211"/>
                  </a:lnTo>
                  <a:lnTo>
                    <a:pt x="104" y="211"/>
                  </a:lnTo>
                  <a:lnTo>
                    <a:pt x="101" y="209"/>
                  </a:lnTo>
                  <a:lnTo>
                    <a:pt x="100" y="209"/>
                  </a:lnTo>
                  <a:lnTo>
                    <a:pt x="97" y="209"/>
                  </a:lnTo>
                  <a:lnTo>
                    <a:pt x="95" y="209"/>
                  </a:lnTo>
                  <a:lnTo>
                    <a:pt x="94" y="209"/>
                  </a:lnTo>
                  <a:lnTo>
                    <a:pt x="94" y="211"/>
                  </a:lnTo>
                  <a:lnTo>
                    <a:pt x="92" y="211"/>
                  </a:lnTo>
                  <a:lnTo>
                    <a:pt x="91" y="211"/>
                  </a:lnTo>
                  <a:lnTo>
                    <a:pt x="89" y="211"/>
                  </a:lnTo>
                  <a:lnTo>
                    <a:pt x="89" y="212"/>
                  </a:lnTo>
                  <a:lnTo>
                    <a:pt x="88" y="211"/>
                  </a:lnTo>
                  <a:lnTo>
                    <a:pt x="88" y="209"/>
                  </a:lnTo>
                  <a:lnTo>
                    <a:pt x="86" y="209"/>
                  </a:lnTo>
                  <a:lnTo>
                    <a:pt x="88" y="208"/>
                  </a:lnTo>
                  <a:lnTo>
                    <a:pt x="86" y="208"/>
                  </a:lnTo>
                  <a:lnTo>
                    <a:pt x="85" y="206"/>
                  </a:lnTo>
                  <a:lnTo>
                    <a:pt x="83" y="206"/>
                  </a:lnTo>
                  <a:lnTo>
                    <a:pt x="82" y="206"/>
                  </a:lnTo>
                  <a:lnTo>
                    <a:pt x="82" y="208"/>
                  </a:lnTo>
                  <a:lnTo>
                    <a:pt x="80" y="208"/>
                  </a:lnTo>
                  <a:lnTo>
                    <a:pt x="80" y="209"/>
                  </a:lnTo>
                  <a:lnTo>
                    <a:pt x="77" y="208"/>
                  </a:lnTo>
                  <a:lnTo>
                    <a:pt x="77" y="205"/>
                  </a:lnTo>
                  <a:lnTo>
                    <a:pt x="76" y="202"/>
                  </a:lnTo>
                  <a:lnTo>
                    <a:pt x="74" y="202"/>
                  </a:lnTo>
                  <a:lnTo>
                    <a:pt x="73" y="203"/>
                  </a:lnTo>
                  <a:lnTo>
                    <a:pt x="70" y="203"/>
                  </a:lnTo>
                  <a:lnTo>
                    <a:pt x="70" y="205"/>
                  </a:lnTo>
                  <a:lnTo>
                    <a:pt x="65" y="203"/>
                  </a:lnTo>
                  <a:lnTo>
                    <a:pt x="64" y="205"/>
                  </a:lnTo>
                  <a:lnTo>
                    <a:pt x="62" y="208"/>
                  </a:lnTo>
                  <a:lnTo>
                    <a:pt x="61" y="206"/>
                  </a:lnTo>
                  <a:lnTo>
                    <a:pt x="59" y="206"/>
                  </a:lnTo>
                  <a:lnTo>
                    <a:pt x="59" y="208"/>
                  </a:lnTo>
                  <a:lnTo>
                    <a:pt x="58" y="209"/>
                  </a:lnTo>
                  <a:lnTo>
                    <a:pt x="56" y="209"/>
                  </a:lnTo>
                  <a:lnTo>
                    <a:pt x="52" y="206"/>
                  </a:lnTo>
                  <a:lnTo>
                    <a:pt x="52" y="205"/>
                  </a:lnTo>
                  <a:lnTo>
                    <a:pt x="54" y="202"/>
                  </a:lnTo>
                  <a:lnTo>
                    <a:pt x="55" y="202"/>
                  </a:lnTo>
                  <a:lnTo>
                    <a:pt x="56" y="200"/>
                  </a:lnTo>
                  <a:lnTo>
                    <a:pt x="54" y="199"/>
                  </a:lnTo>
                  <a:lnTo>
                    <a:pt x="51" y="196"/>
                  </a:lnTo>
                  <a:lnTo>
                    <a:pt x="49" y="199"/>
                  </a:lnTo>
                  <a:lnTo>
                    <a:pt x="51" y="199"/>
                  </a:lnTo>
                  <a:lnTo>
                    <a:pt x="49" y="200"/>
                  </a:lnTo>
                  <a:lnTo>
                    <a:pt x="48" y="199"/>
                  </a:lnTo>
                  <a:lnTo>
                    <a:pt x="46" y="199"/>
                  </a:lnTo>
                  <a:lnTo>
                    <a:pt x="46" y="197"/>
                  </a:lnTo>
                  <a:lnTo>
                    <a:pt x="45" y="197"/>
                  </a:lnTo>
                  <a:lnTo>
                    <a:pt x="45" y="199"/>
                  </a:lnTo>
                  <a:lnTo>
                    <a:pt x="43" y="196"/>
                  </a:lnTo>
                  <a:lnTo>
                    <a:pt x="42" y="196"/>
                  </a:lnTo>
                  <a:lnTo>
                    <a:pt x="30" y="199"/>
                  </a:lnTo>
                  <a:lnTo>
                    <a:pt x="24" y="199"/>
                  </a:lnTo>
                  <a:lnTo>
                    <a:pt x="22" y="196"/>
                  </a:lnTo>
                  <a:lnTo>
                    <a:pt x="27" y="194"/>
                  </a:lnTo>
                  <a:lnTo>
                    <a:pt x="31" y="194"/>
                  </a:lnTo>
                  <a:lnTo>
                    <a:pt x="33" y="193"/>
                  </a:lnTo>
                  <a:lnTo>
                    <a:pt x="33" y="190"/>
                  </a:lnTo>
                  <a:lnTo>
                    <a:pt x="28" y="190"/>
                  </a:lnTo>
                  <a:lnTo>
                    <a:pt x="25" y="185"/>
                  </a:lnTo>
                  <a:lnTo>
                    <a:pt x="27" y="184"/>
                  </a:lnTo>
                  <a:lnTo>
                    <a:pt x="25" y="184"/>
                  </a:lnTo>
                  <a:lnTo>
                    <a:pt x="25" y="182"/>
                  </a:lnTo>
                  <a:lnTo>
                    <a:pt x="24" y="182"/>
                  </a:lnTo>
                  <a:lnTo>
                    <a:pt x="25" y="178"/>
                  </a:lnTo>
                  <a:lnTo>
                    <a:pt x="27" y="176"/>
                  </a:lnTo>
                  <a:lnTo>
                    <a:pt x="28" y="175"/>
                  </a:lnTo>
                  <a:lnTo>
                    <a:pt x="30" y="173"/>
                  </a:lnTo>
                  <a:lnTo>
                    <a:pt x="31" y="175"/>
                  </a:lnTo>
                  <a:lnTo>
                    <a:pt x="31" y="173"/>
                  </a:lnTo>
                  <a:lnTo>
                    <a:pt x="31" y="172"/>
                  </a:lnTo>
                  <a:lnTo>
                    <a:pt x="31" y="171"/>
                  </a:lnTo>
                  <a:lnTo>
                    <a:pt x="31" y="169"/>
                  </a:lnTo>
                  <a:lnTo>
                    <a:pt x="31" y="166"/>
                  </a:lnTo>
                  <a:lnTo>
                    <a:pt x="33" y="166"/>
                  </a:lnTo>
                  <a:lnTo>
                    <a:pt x="33" y="163"/>
                  </a:lnTo>
                  <a:lnTo>
                    <a:pt x="33" y="165"/>
                  </a:lnTo>
                  <a:lnTo>
                    <a:pt x="31" y="162"/>
                  </a:lnTo>
                  <a:lnTo>
                    <a:pt x="28" y="163"/>
                  </a:lnTo>
                  <a:lnTo>
                    <a:pt x="27" y="162"/>
                  </a:lnTo>
                  <a:lnTo>
                    <a:pt x="25" y="157"/>
                  </a:lnTo>
                  <a:lnTo>
                    <a:pt x="28" y="159"/>
                  </a:lnTo>
                  <a:lnTo>
                    <a:pt x="31" y="153"/>
                  </a:lnTo>
                  <a:lnTo>
                    <a:pt x="33" y="153"/>
                  </a:lnTo>
                  <a:lnTo>
                    <a:pt x="31" y="150"/>
                  </a:lnTo>
                  <a:lnTo>
                    <a:pt x="27" y="154"/>
                  </a:lnTo>
                  <a:lnTo>
                    <a:pt x="25" y="153"/>
                  </a:lnTo>
                  <a:lnTo>
                    <a:pt x="25" y="151"/>
                  </a:lnTo>
                  <a:lnTo>
                    <a:pt x="24" y="145"/>
                  </a:lnTo>
                  <a:lnTo>
                    <a:pt x="24" y="144"/>
                  </a:lnTo>
                  <a:lnTo>
                    <a:pt x="22" y="142"/>
                  </a:lnTo>
                  <a:lnTo>
                    <a:pt x="22" y="141"/>
                  </a:lnTo>
                  <a:lnTo>
                    <a:pt x="24" y="141"/>
                  </a:lnTo>
                  <a:lnTo>
                    <a:pt x="24" y="139"/>
                  </a:lnTo>
                  <a:lnTo>
                    <a:pt x="25" y="139"/>
                  </a:lnTo>
                  <a:lnTo>
                    <a:pt x="24" y="136"/>
                  </a:lnTo>
                  <a:lnTo>
                    <a:pt x="25" y="135"/>
                  </a:lnTo>
                  <a:lnTo>
                    <a:pt x="24" y="133"/>
                  </a:lnTo>
                  <a:lnTo>
                    <a:pt x="24" y="132"/>
                  </a:lnTo>
                  <a:lnTo>
                    <a:pt x="22" y="132"/>
                  </a:lnTo>
                  <a:lnTo>
                    <a:pt x="21" y="132"/>
                  </a:lnTo>
                  <a:lnTo>
                    <a:pt x="16" y="130"/>
                  </a:lnTo>
                  <a:lnTo>
                    <a:pt x="15" y="129"/>
                  </a:lnTo>
                  <a:lnTo>
                    <a:pt x="12" y="129"/>
                  </a:lnTo>
                  <a:lnTo>
                    <a:pt x="13" y="126"/>
                  </a:lnTo>
                  <a:lnTo>
                    <a:pt x="13" y="124"/>
                  </a:lnTo>
                  <a:lnTo>
                    <a:pt x="15" y="123"/>
                  </a:lnTo>
                  <a:lnTo>
                    <a:pt x="15" y="117"/>
                  </a:lnTo>
                  <a:lnTo>
                    <a:pt x="16" y="114"/>
                  </a:lnTo>
                  <a:lnTo>
                    <a:pt x="25" y="110"/>
                  </a:lnTo>
                  <a:lnTo>
                    <a:pt x="25" y="108"/>
                  </a:lnTo>
                  <a:lnTo>
                    <a:pt x="24" y="107"/>
                  </a:lnTo>
                  <a:lnTo>
                    <a:pt x="21" y="107"/>
                  </a:lnTo>
                  <a:lnTo>
                    <a:pt x="18" y="102"/>
                  </a:lnTo>
                  <a:lnTo>
                    <a:pt x="16" y="102"/>
                  </a:lnTo>
                  <a:lnTo>
                    <a:pt x="16" y="101"/>
                  </a:lnTo>
                  <a:lnTo>
                    <a:pt x="15" y="101"/>
                  </a:lnTo>
                  <a:lnTo>
                    <a:pt x="15" y="99"/>
                  </a:lnTo>
                  <a:lnTo>
                    <a:pt x="12" y="98"/>
                  </a:lnTo>
                  <a:lnTo>
                    <a:pt x="15" y="96"/>
                  </a:lnTo>
                  <a:lnTo>
                    <a:pt x="13" y="93"/>
                  </a:lnTo>
                  <a:lnTo>
                    <a:pt x="18" y="89"/>
                  </a:lnTo>
                  <a:lnTo>
                    <a:pt x="25" y="81"/>
                  </a:lnTo>
                  <a:lnTo>
                    <a:pt x="28" y="78"/>
                  </a:lnTo>
                  <a:lnTo>
                    <a:pt x="25" y="77"/>
                  </a:lnTo>
                  <a:lnTo>
                    <a:pt x="25" y="75"/>
                  </a:lnTo>
                  <a:lnTo>
                    <a:pt x="21" y="74"/>
                  </a:lnTo>
                  <a:lnTo>
                    <a:pt x="19" y="74"/>
                  </a:lnTo>
                  <a:lnTo>
                    <a:pt x="18" y="72"/>
                  </a:lnTo>
                  <a:lnTo>
                    <a:pt x="15" y="72"/>
                  </a:lnTo>
                  <a:lnTo>
                    <a:pt x="15" y="71"/>
                  </a:lnTo>
                  <a:lnTo>
                    <a:pt x="16" y="69"/>
                  </a:lnTo>
                  <a:lnTo>
                    <a:pt x="16" y="64"/>
                  </a:lnTo>
                  <a:lnTo>
                    <a:pt x="10" y="62"/>
                  </a:lnTo>
                  <a:lnTo>
                    <a:pt x="7" y="62"/>
                  </a:lnTo>
                  <a:lnTo>
                    <a:pt x="7" y="61"/>
                  </a:lnTo>
                  <a:lnTo>
                    <a:pt x="6" y="59"/>
                  </a:lnTo>
                  <a:lnTo>
                    <a:pt x="4" y="58"/>
                  </a:lnTo>
                  <a:lnTo>
                    <a:pt x="6" y="53"/>
                  </a:lnTo>
                  <a:lnTo>
                    <a:pt x="3" y="53"/>
                  </a:lnTo>
                  <a:lnTo>
                    <a:pt x="3" y="52"/>
                  </a:lnTo>
                  <a:lnTo>
                    <a:pt x="2" y="52"/>
                  </a:lnTo>
                  <a:lnTo>
                    <a:pt x="2" y="50"/>
                  </a:lnTo>
                  <a:lnTo>
                    <a:pt x="0" y="37"/>
                  </a:lnTo>
                  <a:lnTo>
                    <a:pt x="0" y="35"/>
                  </a:lnTo>
                </a:path>
              </a:pathLst>
            </a:custGeom>
            <a:solidFill>
              <a:srgbClr val="FFFFCC"/>
            </a:solidFill>
            <a:ln w="1651">
              <a:solidFill>
                <a:srgbClr val="000000"/>
              </a:solidFill>
              <a:prstDash val="solid"/>
              <a:round/>
              <a:headEnd/>
              <a:tailEnd/>
            </a:ln>
          </p:spPr>
          <p:txBody>
            <a:bodyPr/>
            <a:lstStyle/>
            <a:p>
              <a:endParaRPr lang="fr-FR"/>
            </a:p>
          </p:txBody>
        </p:sp>
        <p:sp>
          <p:nvSpPr>
            <p:cNvPr id="880692" name="Freeform 52"/>
            <p:cNvSpPr>
              <a:spLocks/>
            </p:cNvSpPr>
            <p:nvPr/>
          </p:nvSpPr>
          <p:spPr bwMode="auto">
            <a:xfrm>
              <a:off x="2901" y="1674"/>
              <a:ext cx="136" cy="61"/>
            </a:xfrm>
            <a:custGeom>
              <a:avLst/>
              <a:gdLst/>
              <a:ahLst/>
              <a:cxnLst>
                <a:cxn ang="0">
                  <a:pos x="4" y="72"/>
                </a:cxn>
                <a:cxn ang="0">
                  <a:pos x="10" y="70"/>
                </a:cxn>
                <a:cxn ang="0">
                  <a:pos x="15" y="70"/>
                </a:cxn>
                <a:cxn ang="0">
                  <a:pos x="19" y="69"/>
                </a:cxn>
                <a:cxn ang="0">
                  <a:pos x="16" y="55"/>
                </a:cxn>
                <a:cxn ang="0">
                  <a:pos x="21" y="51"/>
                </a:cxn>
                <a:cxn ang="0">
                  <a:pos x="31" y="51"/>
                </a:cxn>
                <a:cxn ang="0">
                  <a:pos x="24" y="45"/>
                </a:cxn>
                <a:cxn ang="0">
                  <a:pos x="19" y="41"/>
                </a:cxn>
                <a:cxn ang="0">
                  <a:pos x="16" y="39"/>
                </a:cxn>
                <a:cxn ang="0">
                  <a:pos x="18" y="33"/>
                </a:cxn>
                <a:cxn ang="0">
                  <a:pos x="19" y="30"/>
                </a:cxn>
                <a:cxn ang="0">
                  <a:pos x="27" y="27"/>
                </a:cxn>
                <a:cxn ang="0">
                  <a:pos x="25" y="24"/>
                </a:cxn>
                <a:cxn ang="0">
                  <a:pos x="28" y="20"/>
                </a:cxn>
                <a:cxn ang="0">
                  <a:pos x="31" y="20"/>
                </a:cxn>
                <a:cxn ang="0">
                  <a:pos x="34" y="17"/>
                </a:cxn>
                <a:cxn ang="0">
                  <a:pos x="36" y="20"/>
                </a:cxn>
                <a:cxn ang="0">
                  <a:pos x="40" y="20"/>
                </a:cxn>
                <a:cxn ang="0">
                  <a:pos x="42" y="15"/>
                </a:cxn>
                <a:cxn ang="0">
                  <a:pos x="48" y="23"/>
                </a:cxn>
                <a:cxn ang="0">
                  <a:pos x="54" y="23"/>
                </a:cxn>
                <a:cxn ang="0">
                  <a:pos x="49" y="27"/>
                </a:cxn>
                <a:cxn ang="0">
                  <a:pos x="59" y="27"/>
                </a:cxn>
                <a:cxn ang="0">
                  <a:pos x="61" y="23"/>
                </a:cxn>
                <a:cxn ang="0">
                  <a:pos x="70" y="21"/>
                </a:cxn>
                <a:cxn ang="0">
                  <a:pos x="77" y="15"/>
                </a:cxn>
                <a:cxn ang="0">
                  <a:pos x="85" y="18"/>
                </a:cxn>
                <a:cxn ang="0">
                  <a:pos x="89" y="17"/>
                </a:cxn>
                <a:cxn ang="0">
                  <a:pos x="92" y="12"/>
                </a:cxn>
                <a:cxn ang="0">
                  <a:pos x="97" y="8"/>
                </a:cxn>
                <a:cxn ang="0">
                  <a:pos x="101" y="8"/>
                </a:cxn>
                <a:cxn ang="0">
                  <a:pos x="101" y="17"/>
                </a:cxn>
                <a:cxn ang="0">
                  <a:pos x="108" y="14"/>
                </a:cxn>
                <a:cxn ang="0">
                  <a:pos x="111" y="15"/>
                </a:cxn>
                <a:cxn ang="0">
                  <a:pos x="119" y="9"/>
                </a:cxn>
                <a:cxn ang="0">
                  <a:pos x="122" y="6"/>
                </a:cxn>
                <a:cxn ang="0">
                  <a:pos x="128" y="5"/>
                </a:cxn>
                <a:cxn ang="0">
                  <a:pos x="134" y="2"/>
                </a:cxn>
                <a:cxn ang="0">
                  <a:pos x="132" y="5"/>
                </a:cxn>
                <a:cxn ang="0">
                  <a:pos x="132" y="9"/>
                </a:cxn>
                <a:cxn ang="0">
                  <a:pos x="131" y="9"/>
                </a:cxn>
                <a:cxn ang="0">
                  <a:pos x="131" y="15"/>
                </a:cxn>
                <a:cxn ang="0">
                  <a:pos x="131" y="17"/>
                </a:cxn>
                <a:cxn ang="0">
                  <a:pos x="132" y="20"/>
                </a:cxn>
                <a:cxn ang="0">
                  <a:pos x="138" y="21"/>
                </a:cxn>
                <a:cxn ang="0">
                  <a:pos x="147" y="21"/>
                </a:cxn>
                <a:cxn ang="0">
                  <a:pos x="147" y="24"/>
                </a:cxn>
                <a:cxn ang="0">
                  <a:pos x="147" y="29"/>
                </a:cxn>
                <a:cxn ang="0">
                  <a:pos x="141" y="33"/>
                </a:cxn>
                <a:cxn ang="0">
                  <a:pos x="146" y="35"/>
                </a:cxn>
                <a:cxn ang="0">
                  <a:pos x="150" y="39"/>
                </a:cxn>
                <a:cxn ang="0">
                  <a:pos x="159" y="41"/>
                </a:cxn>
              </a:cxnLst>
              <a:rect l="0" t="0" r="r" b="b"/>
              <a:pathLst>
                <a:path w="159" h="73">
                  <a:moveTo>
                    <a:pt x="0" y="73"/>
                  </a:moveTo>
                  <a:lnTo>
                    <a:pt x="2" y="73"/>
                  </a:lnTo>
                  <a:lnTo>
                    <a:pt x="4" y="72"/>
                  </a:lnTo>
                  <a:lnTo>
                    <a:pt x="4" y="69"/>
                  </a:lnTo>
                  <a:lnTo>
                    <a:pt x="7" y="67"/>
                  </a:lnTo>
                  <a:lnTo>
                    <a:pt x="10" y="70"/>
                  </a:lnTo>
                  <a:lnTo>
                    <a:pt x="10" y="72"/>
                  </a:lnTo>
                  <a:lnTo>
                    <a:pt x="13" y="72"/>
                  </a:lnTo>
                  <a:lnTo>
                    <a:pt x="15" y="70"/>
                  </a:lnTo>
                  <a:lnTo>
                    <a:pt x="16" y="72"/>
                  </a:lnTo>
                  <a:lnTo>
                    <a:pt x="18" y="70"/>
                  </a:lnTo>
                  <a:lnTo>
                    <a:pt x="19" y="69"/>
                  </a:lnTo>
                  <a:lnTo>
                    <a:pt x="21" y="66"/>
                  </a:lnTo>
                  <a:lnTo>
                    <a:pt x="18" y="64"/>
                  </a:lnTo>
                  <a:lnTo>
                    <a:pt x="16" y="55"/>
                  </a:lnTo>
                  <a:lnTo>
                    <a:pt x="18" y="54"/>
                  </a:lnTo>
                  <a:lnTo>
                    <a:pt x="21" y="52"/>
                  </a:lnTo>
                  <a:lnTo>
                    <a:pt x="21" y="51"/>
                  </a:lnTo>
                  <a:lnTo>
                    <a:pt x="24" y="52"/>
                  </a:lnTo>
                  <a:lnTo>
                    <a:pt x="28" y="52"/>
                  </a:lnTo>
                  <a:lnTo>
                    <a:pt x="31" y="51"/>
                  </a:lnTo>
                  <a:lnTo>
                    <a:pt x="28" y="50"/>
                  </a:lnTo>
                  <a:lnTo>
                    <a:pt x="25" y="50"/>
                  </a:lnTo>
                  <a:lnTo>
                    <a:pt x="24" y="45"/>
                  </a:lnTo>
                  <a:lnTo>
                    <a:pt x="22" y="44"/>
                  </a:lnTo>
                  <a:lnTo>
                    <a:pt x="21" y="42"/>
                  </a:lnTo>
                  <a:lnTo>
                    <a:pt x="19" y="41"/>
                  </a:lnTo>
                  <a:lnTo>
                    <a:pt x="16" y="42"/>
                  </a:lnTo>
                  <a:lnTo>
                    <a:pt x="18" y="41"/>
                  </a:lnTo>
                  <a:lnTo>
                    <a:pt x="16" y="39"/>
                  </a:lnTo>
                  <a:lnTo>
                    <a:pt x="16" y="35"/>
                  </a:lnTo>
                  <a:lnTo>
                    <a:pt x="18" y="35"/>
                  </a:lnTo>
                  <a:lnTo>
                    <a:pt x="18" y="33"/>
                  </a:lnTo>
                  <a:lnTo>
                    <a:pt x="16" y="32"/>
                  </a:lnTo>
                  <a:lnTo>
                    <a:pt x="19" y="32"/>
                  </a:lnTo>
                  <a:lnTo>
                    <a:pt x="19" y="30"/>
                  </a:lnTo>
                  <a:lnTo>
                    <a:pt x="21" y="29"/>
                  </a:lnTo>
                  <a:lnTo>
                    <a:pt x="24" y="30"/>
                  </a:lnTo>
                  <a:lnTo>
                    <a:pt x="27" y="27"/>
                  </a:lnTo>
                  <a:lnTo>
                    <a:pt x="28" y="26"/>
                  </a:lnTo>
                  <a:lnTo>
                    <a:pt x="27" y="24"/>
                  </a:lnTo>
                  <a:lnTo>
                    <a:pt x="25" y="24"/>
                  </a:lnTo>
                  <a:lnTo>
                    <a:pt x="27" y="23"/>
                  </a:lnTo>
                  <a:lnTo>
                    <a:pt x="27" y="20"/>
                  </a:lnTo>
                  <a:lnTo>
                    <a:pt x="28" y="20"/>
                  </a:lnTo>
                  <a:lnTo>
                    <a:pt x="31" y="21"/>
                  </a:lnTo>
                  <a:lnTo>
                    <a:pt x="33" y="21"/>
                  </a:lnTo>
                  <a:lnTo>
                    <a:pt x="31" y="20"/>
                  </a:lnTo>
                  <a:lnTo>
                    <a:pt x="31" y="18"/>
                  </a:lnTo>
                  <a:lnTo>
                    <a:pt x="33" y="17"/>
                  </a:lnTo>
                  <a:lnTo>
                    <a:pt x="34" y="17"/>
                  </a:lnTo>
                  <a:lnTo>
                    <a:pt x="34" y="18"/>
                  </a:lnTo>
                  <a:lnTo>
                    <a:pt x="34" y="20"/>
                  </a:lnTo>
                  <a:lnTo>
                    <a:pt x="36" y="20"/>
                  </a:lnTo>
                  <a:lnTo>
                    <a:pt x="36" y="18"/>
                  </a:lnTo>
                  <a:lnTo>
                    <a:pt x="37" y="18"/>
                  </a:lnTo>
                  <a:lnTo>
                    <a:pt x="40" y="20"/>
                  </a:lnTo>
                  <a:lnTo>
                    <a:pt x="39" y="17"/>
                  </a:lnTo>
                  <a:lnTo>
                    <a:pt x="40" y="17"/>
                  </a:lnTo>
                  <a:lnTo>
                    <a:pt x="42" y="15"/>
                  </a:lnTo>
                  <a:lnTo>
                    <a:pt x="42" y="18"/>
                  </a:lnTo>
                  <a:lnTo>
                    <a:pt x="46" y="23"/>
                  </a:lnTo>
                  <a:lnTo>
                    <a:pt x="48" y="23"/>
                  </a:lnTo>
                  <a:lnTo>
                    <a:pt x="51" y="23"/>
                  </a:lnTo>
                  <a:lnTo>
                    <a:pt x="52" y="23"/>
                  </a:lnTo>
                  <a:lnTo>
                    <a:pt x="54" y="23"/>
                  </a:lnTo>
                  <a:lnTo>
                    <a:pt x="51" y="26"/>
                  </a:lnTo>
                  <a:lnTo>
                    <a:pt x="51" y="27"/>
                  </a:lnTo>
                  <a:lnTo>
                    <a:pt x="49" y="27"/>
                  </a:lnTo>
                  <a:lnTo>
                    <a:pt x="49" y="29"/>
                  </a:lnTo>
                  <a:lnTo>
                    <a:pt x="52" y="29"/>
                  </a:lnTo>
                  <a:lnTo>
                    <a:pt x="59" y="27"/>
                  </a:lnTo>
                  <a:lnTo>
                    <a:pt x="62" y="27"/>
                  </a:lnTo>
                  <a:lnTo>
                    <a:pt x="62" y="26"/>
                  </a:lnTo>
                  <a:lnTo>
                    <a:pt x="61" y="23"/>
                  </a:lnTo>
                  <a:lnTo>
                    <a:pt x="67" y="23"/>
                  </a:lnTo>
                  <a:lnTo>
                    <a:pt x="68" y="21"/>
                  </a:lnTo>
                  <a:lnTo>
                    <a:pt x="70" y="21"/>
                  </a:lnTo>
                  <a:lnTo>
                    <a:pt x="73" y="18"/>
                  </a:lnTo>
                  <a:lnTo>
                    <a:pt x="74" y="18"/>
                  </a:lnTo>
                  <a:lnTo>
                    <a:pt x="77" y="15"/>
                  </a:lnTo>
                  <a:lnTo>
                    <a:pt x="79" y="15"/>
                  </a:lnTo>
                  <a:lnTo>
                    <a:pt x="82" y="17"/>
                  </a:lnTo>
                  <a:lnTo>
                    <a:pt x="85" y="18"/>
                  </a:lnTo>
                  <a:lnTo>
                    <a:pt x="86" y="15"/>
                  </a:lnTo>
                  <a:lnTo>
                    <a:pt x="86" y="14"/>
                  </a:lnTo>
                  <a:lnTo>
                    <a:pt x="89" y="17"/>
                  </a:lnTo>
                  <a:lnTo>
                    <a:pt x="91" y="17"/>
                  </a:lnTo>
                  <a:lnTo>
                    <a:pt x="92" y="14"/>
                  </a:lnTo>
                  <a:lnTo>
                    <a:pt x="92" y="12"/>
                  </a:lnTo>
                  <a:lnTo>
                    <a:pt x="94" y="11"/>
                  </a:lnTo>
                  <a:lnTo>
                    <a:pt x="95" y="9"/>
                  </a:lnTo>
                  <a:lnTo>
                    <a:pt x="97" y="8"/>
                  </a:lnTo>
                  <a:lnTo>
                    <a:pt x="97" y="6"/>
                  </a:lnTo>
                  <a:lnTo>
                    <a:pt x="100" y="5"/>
                  </a:lnTo>
                  <a:lnTo>
                    <a:pt x="101" y="8"/>
                  </a:lnTo>
                  <a:lnTo>
                    <a:pt x="103" y="12"/>
                  </a:lnTo>
                  <a:lnTo>
                    <a:pt x="103" y="15"/>
                  </a:lnTo>
                  <a:lnTo>
                    <a:pt x="101" y="17"/>
                  </a:lnTo>
                  <a:lnTo>
                    <a:pt x="104" y="15"/>
                  </a:lnTo>
                  <a:lnTo>
                    <a:pt x="107" y="17"/>
                  </a:lnTo>
                  <a:lnTo>
                    <a:pt x="108" y="14"/>
                  </a:lnTo>
                  <a:lnTo>
                    <a:pt x="110" y="14"/>
                  </a:lnTo>
                  <a:lnTo>
                    <a:pt x="110" y="15"/>
                  </a:lnTo>
                  <a:lnTo>
                    <a:pt x="111" y="15"/>
                  </a:lnTo>
                  <a:lnTo>
                    <a:pt x="113" y="11"/>
                  </a:lnTo>
                  <a:lnTo>
                    <a:pt x="117" y="11"/>
                  </a:lnTo>
                  <a:lnTo>
                    <a:pt x="119" y="9"/>
                  </a:lnTo>
                  <a:lnTo>
                    <a:pt x="120" y="9"/>
                  </a:lnTo>
                  <a:lnTo>
                    <a:pt x="120" y="8"/>
                  </a:lnTo>
                  <a:lnTo>
                    <a:pt x="122" y="6"/>
                  </a:lnTo>
                  <a:lnTo>
                    <a:pt x="125" y="6"/>
                  </a:lnTo>
                  <a:lnTo>
                    <a:pt x="126" y="5"/>
                  </a:lnTo>
                  <a:lnTo>
                    <a:pt x="128" y="5"/>
                  </a:lnTo>
                  <a:lnTo>
                    <a:pt x="131" y="3"/>
                  </a:lnTo>
                  <a:lnTo>
                    <a:pt x="134" y="0"/>
                  </a:lnTo>
                  <a:lnTo>
                    <a:pt x="134" y="2"/>
                  </a:lnTo>
                  <a:lnTo>
                    <a:pt x="128" y="6"/>
                  </a:lnTo>
                  <a:lnTo>
                    <a:pt x="129" y="6"/>
                  </a:lnTo>
                  <a:lnTo>
                    <a:pt x="132" y="5"/>
                  </a:lnTo>
                  <a:lnTo>
                    <a:pt x="132" y="6"/>
                  </a:lnTo>
                  <a:lnTo>
                    <a:pt x="134" y="9"/>
                  </a:lnTo>
                  <a:lnTo>
                    <a:pt x="132" y="9"/>
                  </a:lnTo>
                  <a:lnTo>
                    <a:pt x="131" y="8"/>
                  </a:lnTo>
                  <a:lnTo>
                    <a:pt x="129" y="8"/>
                  </a:lnTo>
                  <a:lnTo>
                    <a:pt x="131" y="9"/>
                  </a:lnTo>
                  <a:lnTo>
                    <a:pt x="131" y="11"/>
                  </a:lnTo>
                  <a:lnTo>
                    <a:pt x="132" y="12"/>
                  </a:lnTo>
                  <a:lnTo>
                    <a:pt x="131" y="15"/>
                  </a:lnTo>
                  <a:lnTo>
                    <a:pt x="129" y="17"/>
                  </a:lnTo>
                  <a:lnTo>
                    <a:pt x="129" y="18"/>
                  </a:lnTo>
                  <a:lnTo>
                    <a:pt x="131" y="17"/>
                  </a:lnTo>
                  <a:lnTo>
                    <a:pt x="131" y="18"/>
                  </a:lnTo>
                  <a:lnTo>
                    <a:pt x="132" y="18"/>
                  </a:lnTo>
                  <a:lnTo>
                    <a:pt x="132" y="20"/>
                  </a:lnTo>
                  <a:lnTo>
                    <a:pt x="134" y="23"/>
                  </a:lnTo>
                  <a:lnTo>
                    <a:pt x="137" y="21"/>
                  </a:lnTo>
                  <a:lnTo>
                    <a:pt x="138" y="21"/>
                  </a:lnTo>
                  <a:lnTo>
                    <a:pt x="138" y="23"/>
                  </a:lnTo>
                  <a:lnTo>
                    <a:pt x="140" y="23"/>
                  </a:lnTo>
                  <a:lnTo>
                    <a:pt x="147" y="21"/>
                  </a:lnTo>
                  <a:lnTo>
                    <a:pt x="149" y="21"/>
                  </a:lnTo>
                  <a:lnTo>
                    <a:pt x="149" y="23"/>
                  </a:lnTo>
                  <a:lnTo>
                    <a:pt x="147" y="24"/>
                  </a:lnTo>
                  <a:lnTo>
                    <a:pt x="147" y="26"/>
                  </a:lnTo>
                  <a:lnTo>
                    <a:pt x="150" y="27"/>
                  </a:lnTo>
                  <a:lnTo>
                    <a:pt x="147" y="29"/>
                  </a:lnTo>
                  <a:lnTo>
                    <a:pt x="146" y="32"/>
                  </a:lnTo>
                  <a:lnTo>
                    <a:pt x="141" y="32"/>
                  </a:lnTo>
                  <a:lnTo>
                    <a:pt x="141" y="33"/>
                  </a:lnTo>
                  <a:lnTo>
                    <a:pt x="149" y="35"/>
                  </a:lnTo>
                  <a:lnTo>
                    <a:pt x="147" y="35"/>
                  </a:lnTo>
                  <a:lnTo>
                    <a:pt x="146" y="35"/>
                  </a:lnTo>
                  <a:lnTo>
                    <a:pt x="144" y="36"/>
                  </a:lnTo>
                  <a:lnTo>
                    <a:pt x="149" y="39"/>
                  </a:lnTo>
                  <a:lnTo>
                    <a:pt x="150" y="39"/>
                  </a:lnTo>
                  <a:lnTo>
                    <a:pt x="153" y="41"/>
                  </a:lnTo>
                  <a:lnTo>
                    <a:pt x="158" y="41"/>
                  </a:lnTo>
                  <a:lnTo>
                    <a:pt x="159" y="41"/>
                  </a:lnTo>
                </a:path>
              </a:pathLst>
            </a:custGeom>
            <a:solidFill>
              <a:srgbClr val="FFFFCC"/>
            </a:solidFill>
            <a:ln w="1651">
              <a:solidFill>
                <a:srgbClr val="000000"/>
              </a:solidFill>
              <a:prstDash val="solid"/>
              <a:round/>
              <a:headEnd/>
              <a:tailEnd/>
            </a:ln>
          </p:spPr>
          <p:txBody>
            <a:bodyPr/>
            <a:lstStyle/>
            <a:p>
              <a:endParaRPr lang="fr-FR"/>
            </a:p>
          </p:txBody>
        </p:sp>
        <p:sp>
          <p:nvSpPr>
            <p:cNvPr id="880693" name="Freeform 53"/>
            <p:cNvSpPr>
              <a:spLocks/>
            </p:cNvSpPr>
            <p:nvPr/>
          </p:nvSpPr>
          <p:spPr bwMode="auto">
            <a:xfrm>
              <a:off x="3028" y="1682"/>
              <a:ext cx="4" cy="6"/>
            </a:xfrm>
            <a:custGeom>
              <a:avLst/>
              <a:gdLst/>
              <a:ahLst/>
              <a:cxnLst>
                <a:cxn ang="0">
                  <a:pos x="0" y="6"/>
                </a:cxn>
                <a:cxn ang="0">
                  <a:pos x="0" y="4"/>
                </a:cxn>
                <a:cxn ang="0">
                  <a:pos x="0" y="3"/>
                </a:cxn>
                <a:cxn ang="0">
                  <a:pos x="0" y="0"/>
                </a:cxn>
                <a:cxn ang="0">
                  <a:pos x="1" y="0"/>
                </a:cxn>
                <a:cxn ang="0">
                  <a:pos x="3" y="1"/>
                </a:cxn>
                <a:cxn ang="0">
                  <a:pos x="4" y="1"/>
                </a:cxn>
                <a:cxn ang="0">
                  <a:pos x="3" y="3"/>
                </a:cxn>
                <a:cxn ang="0">
                  <a:pos x="4" y="4"/>
                </a:cxn>
                <a:cxn ang="0">
                  <a:pos x="3" y="4"/>
                </a:cxn>
                <a:cxn ang="0">
                  <a:pos x="1" y="4"/>
                </a:cxn>
                <a:cxn ang="0">
                  <a:pos x="0" y="6"/>
                </a:cxn>
              </a:cxnLst>
              <a:rect l="0" t="0" r="r" b="b"/>
              <a:pathLst>
                <a:path w="4" h="6">
                  <a:moveTo>
                    <a:pt x="0" y="6"/>
                  </a:moveTo>
                  <a:lnTo>
                    <a:pt x="0" y="4"/>
                  </a:lnTo>
                  <a:lnTo>
                    <a:pt x="0" y="3"/>
                  </a:lnTo>
                  <a:lnTo>
                    <a:pt x="0" y="0"/>
                  </a:lnTo>
                  <a:lnTo>
                    <a:pt x="1" y="0"/>
                  </a:lnTo>
                  <a:lnTo>
                    <a:pt x="3" y="1"/>
                  </a:lnTo>
                  <a:lnTo>
                    <a:pt x="4" y="1"/>
                  </a:lnTo>
                  <a:lnTo>
                    <a:pt x="3" y="3"/>
                  </a:lnTo>
                  <a:lnTo>
                    <a:pt x="4" y="4"/>
                  </a:lnTo>
                  <a:lnTo>
                    <a:pt x="3" y="4"/>
                  </a:lnTo>
                  <a:lnTo>
                    <a:pt x="1" y="4"/>
                  </a:lnTo>
                  <a:lnTo>
                    <a:pt x="0" y="6"/>
                  </a:lnTo>
                  <a:close/>
                </a:path>
              </a:pathLst>
            </a:custGeom>
            <a:solidFill>
              <a:schemeClr val="bg1"/>
            </a:solidFill>
            <a:ln w="1588">
              <a:solidFill>
                <a:srgbClr val="000000"/>
              </a:solidFill>
              <a:prstDash val="solid"/>
              <a:round/>
              <a:headEnd/>
              <a:tailEnd/>
            </a:ln>
          </p:spPr>
          <p:txBody>
            <a:bodyPr/>
            <a:lstStyle/>
            <a:p>
              <a:endParaRPr lang="fr-FR"/>
            </a:p>
          </p:txBody>
        </p:sp>
        <p:sp>
          <p:nvSpPr>
            <p:cNvPr id="880694" name="Freeform 54"/>
            <p:cNvSpPr>
              <a:spLocks/>
            </p:cNvSpPr>
            <p:nvPr/>
          </p:nvSpPr>
          <p:spPr bwMode="auto">
            <a:xfrm>
              <a:off x="2915" y="1696"/>
              <a:ext cx="4" cy="3"/>
            </a:xfrm>
            <a:custGeom>
              <a:avLst/>
              <a:gdLst/>
              <a:ahLst/>
              <a:cxnLst>
                <a:cxn ang="0">
                  <a:pos x="0" y="4"/>
                </a:cxn>
                <a:cxn ang="0">
                  <a:pos x="0" y="1"/>
                </a:cxn>
                <a:cxn ang="0">
                  <a:pos x="0" y="0"/>
                </a:cxn>
                <a:cxn ang="0">
                  <a:pos x="2" y="0"/>
                </a:cxn>
                <a:cxn ang="0">
                  <a:pos x="2" y="1"/>
                </a:cxn>
                <a:cxn ang="0">
                  <a:pos x="5" y="0"/>
                </a:cxn>
                <a:cxn ang="0">
                  <a:pos x="5" y="1"/>
                </a:cxn>
                <a:cxn ang="0">
                  <a:pos x="5" y="3"/>
                </a:cxn>
                <a:cxn ang="0">
                  <a:pos x="2" y="3"/>
                </a:cxn>
                <a:cxn ang="0">
                  <a:pos x="0" y="4"/>
                </a:cxn>
              </a:cxnLst>
              <a:rect l="0" t="0" r="r" b="b"/>
              <a:pathLst>
                <a:path w="5" h="4">
                  <a:moveTo>
                    <a:pt x="0" y="4"/>
                  </a:moveTo>
                  <a:lnTo>
                    <a:pt x="0" y="1"/>
                  </a:lnTo>
                  <a:lnTo>
                    <a:pt x="0" y="0"/>
                  </a:lnTo>
                  <a:lnTo>
                    <a:pt x="2" y="0"/>
                  </a:lnTo>
                  <a:lnTo>
                    <a:pt x="2" y="1"/>
                  </a:lnTo>
                  <a:lnTo>
                    <a:pt x="5" y="0"/>
                  </a:lnTo>
                  <a:lnTo>
                    <a:pt x="5" y="1"/>
                  </a:lnTo>
                  <a:lnTo>
                    <a:pt x="5" y="3"/>
                  </a:lnTo>
                  <a:lnTo>
                    <a:pt x="2" y="3"/>
                  </a:lnTo>
                  <a:lnTo>
                    <a:pt x="0" y="4"/>
                  </a:lnTo>
                  <a:close/>
                </a:path>
              </a:pathLst>
            </a:custGeom>
            <a:solidFill>
              <a:schemeClr val="bg1"/>
            </a:solidFill>
            <a:ln w="1588">
              <a:solidFill>
                <a:srgbClr val="000000"/>
              </a:solidFill>
              <a:prstDash val="solid"/>
              <a:round/>
              <a:headEnd/>
              <a:tailEnd/>
            </a:ln>
          </p:spPr>
          <p:txBody>
            <a:bodyPr/>
            <a:lstStyle/>
            <a:p>
              <a:endParaRPr lang="fr-FR"/>
            </a:p>
          </p:txBody>
        </p:sp>
        <p:sp>
          <p:nvSpPr>
            <p:cNvPr id="880695" name="Freeform 55"/>
            <p:cNvSpPr>
              <a:spLocks/>
            </p:cNvSpPr>
            <p:nvPr/>
          </p:nvSpPr>
          <p:spPr bwMode="auto">
            <a:xfrm>
              <a:off x="3028" y="1678"/>
              <a:ext cx="6" cy="4"/>
            </a:xfrm>
            <a:custGeom>
              <a:avLst/>
              <a:gdLst/>
              <a:ahLst/>
              <a:cxnLst>
                <a:cxn ang="0">
                  <a:pos x="3" y="5"/>
                </a:cxn>
                <a:cxn ang="0">
                  <a:pos x="0" y="5"/>
                </a:cxn>
                <a:cxn ang="0">
                  <a:pos x="0" y="3"/>
                </a:cxn>
                <a:cxn ang="0">
                  <a:pos x="1" y="3"/>
                </a:cxn>
                <a:cxn ang="0">
                  <a:pos x="4" y="0"/>
                </a:cxn>
                <a:cxn ang="0">
                  <a:pos x="6" y="0"/>
                </a:cxn>
                <a:cxn ang="0">
                  <a:pos x="6" y="2"/>
                </a:cxn>
                <a:cxn ang="0">
                  <a:pos x="4" y="3"/>
                </a:cxn>
                <a:cxn ang="0">
                  <a:pos x="4" y="5"/>
                </a:cxn>
                <a:cxn ang="0">
                  <a:pos x="3" y="5"/>
                </a:cxn>
              </a:cxnLst>
              <a:rect l="0" t="0" r="r" b="b"/>
              <a:pathLst>
                <a:path w="6" h="5">
                  <a:moveTo>
                    <a:pt x="3" y="5"/>
                  </a:moveTo>
                  <a:lnTo>
                    <a:pt x="0" y="5"/>
                  </a:lnTo>
                  <a:lnTo>
                    <a:pt x="0" y="3"/>
                  </a:lnTo>
                  <a:lnTo>
                    <a:pt x="1" y="3"/>
                  </a:lnTo>
                  <a:lnTo>
                    <a:pt x="4" y="0"/>
                  </a:lnTo>
                  <a:lnTo>
                    <a:pt x="6" y="0"/>
                  </a:lnTo>
                  <a:lnTo>
                    <a:pt x="6" y="2"/>
                  </a:lnTo>
                  <a:lnTo>
                    <a:pt x="4" y="3"/>
                  </a:lnTo>
                  <a:lnTo>
                    <a:pt x="4" y="5"/>
                  </a:lnTo>
                  <a:lnTo>
                    <a:pt x="3" y="5"/>
                  </a:lnTo>
                  <a:close/>
                </a:path>
              </a:pathLst>
            </a:custGeom>
            <a:solidFill>
              <a:schemeClr val="bg1"/>
            </a:solidFill>
            <a:ln w="1588">
              <a:solidFill>
                <a:srgbClr val="000000"/>
              </a:solidFill>
              <a:prstDash val="solid"/>
              <a:round/>
              <a:headEnd/>
              <a:tailEnd/>
            </a:ln>
          </p:spPr>
          <p:txBody>
            <a:bodyPr/>
            <a:lstStyle/>
            <a:p>
              <a:endParaRPr lang="fr-FR"/>
            </a:p>
          </p:txBody>
        </p:sp>
        <p:sp>
          <p:nvSpPr>
            <p:cNvPr id="880696" name="Freeform 56"/>
            <p:cNvSpPr>
              <a:spLocks/>
            </p:cNvSpPr>
            <p:nvPr/>
          </p:nvSpPr>
          <p:spPr bwMode="auto">
            <a:xfrm>
              <a:off x="2992" y="1676"/>
              <a:ext cx="3" cy="2"/>
            </a:xfrm>
            <a:custGeom>
              <a:avLst/>
              <a:gdLst/>
              <a:ahLst/>
              <a:cxnLst>
                <a:cxn ang="0">
                  <a:pos x="2" y="3"/>
                </a:cxn>
                <a:cxn ang="0">
                  <a:pos x="2" y="2"/>
                </a:cxn>
                <a:cxn ang="0">
                  <a:pos x="1" y="2"/>
                </a:cxn>
                <a:cxn ang="0">
                  <a:pos x="0" y="0"/>
                </a:cxn>
                <a:cxn ang="0">
                  <a:pos x="1" y="0"/>
                </a:cxn>
                <a:cxn ang="0">
                  <a:pos x="2" y="0"/>
                </a:cxn>
                <a:cxn ang="0">
                  <a:pos x="4" y="0"/>
                </a:cxn>
                <a:cxn ang="0">
                  <a:pos x="4" y="3"/>
                </a:cxn>
                <a:cxn ang="0">
                  <a:pos x="2" y="3"/>
                </a:cxn>
              </a:cxnLst>
              <a:rect l="0" t="0" r="r" b="b"/>
              <a:pathLst>
                <a:path w="4" h="3">
                  <a:moveTo>
                    <a:pt x="2" y="3"/>
                  </a:moveTo>
                  <a:lnTo>
                    <a:pt x="2" y="2"/>
                  </a:lnTo>
                  <a:lnTo>
                    <a:pt x="1" y="2"/>
                  </a:lnTo>
                  <a:lnTo>
                    <a:pt x="0" y="0"/>
                  </a:lnTo>
                  <a:lnTo>
                    <a:pt x="1" y="0"/>
                  </a:lnTo>
                  <a:lnTo>
                    <a:pt x="2" y="0"/>
                  </a:lnTo>
                  <a:lnTo>
                    <a:pt x="4" y="0"/>
                  </a:lnTo>
                  <a:lnTo>
                    <a:pt x="4" y="3"/>
                  </a:lnTo>
                  <a:lnTo>
                    <a:pt x="2" y="3"/>
                  </a:lnTo>
                  <a:close/>
                </a:path>
              </a:pathLst>
            </a:custGeom>
            <a:solidFill>
              <a:schemeClr val="bg1"/>
            </a:solidFill>
            <a:ln w="1588">
              <a:solidFill>
                <a:srgbClr val="000000"/>
              </a:solidFill>
              <a:prstDash val="solid"/>
              <a:round/>
              <a:headEnd/>
              <a:tailEnd/>
            </a:ln>
          </p:spPr>
          <p:txBody>
            <a:bodyPr/>
            <a:lstStyle/>
            <a:p>
              <a:endParaRPr lang="fr-FR"/>
            </a:p>
          </p:txBody>
        </p:sp>
        <p:sp>
          <p:nvSpPr>
            <p:cNvPr id="880697" name="Freeform 57"/>
            <p:cNvSpPr>
              <a:spLocks/>
            </p:cNvSpPr>
            <p:nvPr/>
          </p:nvSpPr>
          <p:spPr bwMode="auto">
            <a:xfrm>
              <a:off x="3323" y="2912"/>
              <a:ext cx="326" cy="296"/>
            </a:xfrm>
            <a:custGeom>
              <a:avLst/>
              <a:gdLst/>
              <a:ahLst/>
              <a:cxnLst>
                <a:cxn ang="0">
                  <a:pos x="120" y="29"/>
                </a:cxn>
                <a:cxn ang="0">
                  <a:pos x="159" y="37"/>
                </a:cxn>
                <a:cxn ang="0">
                  <a:pos x="191" y="29"/>
                </a:cxn>
                <a:cxn ang="0">
                  <a:pos x="205" y="43"/>
                </a:cxn>
                <a:cxn ang="0">
                  <a:pos x="254" y="77"/>
                </a:cxn>
                <a:cxn ang="0">
                  <a:pos x="298" y="92"/>
                </a:cxn>
                <a:cxn ang="0">
                  <a:pos x="318" y="101"/>
                </a:cxn>
                <a:cxn ang="0">
                  <a:pos x="337" y="127"/>
                </a:cxn>
                <a:cxn ang="0">
                  <a:pos x="382" y="141"/>
                </a:cxn>
                <a:cxn ang="0">
                  <a:pos x="373" y="156"/>
                </a:cxn>
                <a:cxn ang="0">
                  <a:pos x="368" y="169"/>
                </a:cxn>
                <a:cxn ang="0">
                  <a:pos x="365" y="188"/>
                </a:cxn>
                <a:cxn ang="0">
                  <a:pos x="368" y="206"/>
                </a:cxn>
                <a:cxn ang="0">
                  <a:pos x="355" y="206"/>
                </a:cxn>
                <a:cxn ang="0">
                  <a:pos x="352" y="191"/>
                </a:cxn>
                <a:cxn ang="0">
                  <a:pos x="330" y="194"/>
                </a:cxn>
                <a:cxn ang="0">
                  <a:pos x="322" y="197"/>
                </a:cxn>
                <a:cxn ang="0">
                  <a:pos x="310" y="197"/>
                </a:cxn>
                <a:cxn ang="0">
                  <a:pos x="298" y="208"/>
                </a:cxn>
                <a:cxn ang="0">
                  <a:pos x="303" y="215"/>
                </a:cxn>
                <a:cxn ang="0">
                  <a:pos x="306" y="223"/>
                </a:cxn>
                <a:cxn ang="0">
                  <a:pos x="307" y="239"/>
                </a:cxn>
                <a:cxn ang="0">
                  <a:pos x="300" y="248"/>
                </a:cxn>
                <a:cxn ang="0">
                  <a:pos x="300" y="260"/>
                </a:cxn>
                <a:cxn ang="0">
                  <a:pos x="294" y="273"/>
                </a:cxn>
                <a:cxn ang="0">
                  <a:pos x="291" y="286"/>
                </a:cxn>
                <a:cxn ang="0">
                  <a:pos x="289" y="298"/>
                </a:cxn>
                <a:cxn ang="0">
                  <a:pos x="292" y="310"/>
                </a:cxn>
                <a:cxn ang="0">
                  <a:pos x="291" y="315"/>
                </a:cxn>
                <a:cxn ang="0">
                  <a:pos x="275" y="325"/>
                </a:cxn>
                <a:cxn ang="0">
                  <a:pos x="258" y="324"/>
                </a:cxn>
                <a:cxn ang="0">
                  <a:pos x="246" y="321"/>
                </a:cxn>
                <a:cxn ang="0">
                  <a:pos x="251" y="315"/>
                </a:cxn>
                <a:cxn ang="0">
                  <a:pos x="235" y="319"/>
                </a:cxn>
                <a:cxn ang="0">
                  <a:pos x="223" y="330"/>
                </a:cxn>
                <a:cxn ang="0">
                  <a:pos x="209" y="330"/>
                </a:cxn>
                <a:cxn ang="0">
                  <a:pos x="202" y="321"/>
                </a:cxn>
                <a:cxn ang="0">
                  <a:pos x="187" y="327"/>
                </a:cxn>
                <a:cxn ang="0">
                  <a:pos x="171" y="319"/>
                </a:cxn>
                <a:cxn ang="0">
                  <a:pos x="157" y="327"/>
                </a:cxn>
                <a:cxn ang="0">
                  <a:pos x="138" y="331"/>
                </a:cxn>
                <a:cxn ang="0">
                  <a:pos x="123" y="332"/>
                </a:cxn>
                <a:cxn ang="0">
                  <a:pos x="122" y="343"/>
                </a:cxn>
                <a:cxn ang="0">
                  <a:pos x="104" y="341"/>
                </a:cxn>
                <a:cxn ang="0">
                  <a:pos x="86" y="346"/>
                </a:cxn>
                <a:cxn ang="0">
                  <a:pos x="83" y="341"/>
                </a:cxn>
                <a:cxn ang="0">
                  <a:pos x="84" y="335"/>
                </a:cxn>
                <a:cxn ang="0">
                  <a:pos x="62" y="337"/>
                </a:cxn>
                <a:cxn ang="0">
                  <a:pos x="22" y="343"/>
                </a:cxn>
                <a:cxn ang="0">
                  <a:pos x="10" y="332"/>
                </a:cxn>
                <a:cxn ang="0">
                  <a:pos x="0" y="331"/>
                </a:cxn>
                <a:cxn ang="0">
                  <a:pos x="21" y="285"/>
                </a:cxn>
                <a:cxn ang="0">
                  <a:pos x="19" y="264"/>
                </a:cxn>
                <a:cxn ang="0">
                  <a:pos x="38" y="173"/>
                </a:cxn>
                <a:cxn ang="0">
                  <a:pos x="50" y="96"/>
                </a:cxn>
                <a:cxn ang="0">
                  <a:pos x="56" y="49"/>
                </a:cxn>
              </a:cxnLst>
              <a:rect l="0" t="0" r="r" b="b"/>
              <a:pathLst>
                <a:path w="382" h="347">
                  <a:moveTo>
                    <a:pt x="74" y="17"/>
                  </a:moveTo>
                  <a:lnTo>
                    <a:pt x="95" y="9"/>
                  </a:lnTo>
                  <a:lnTo>
                    <a:pt x="101" y="0"/>
                  </a:lnTo>
                  <a:lnTo>
                    <a:pt x="114" y="9"/>
                  </a:lnTo>
                  <a:lnTo>
                    <a:pt x="122" y="6"/>
                  </a:lnTo>
                  <a:lnTo>
                    <a:pt x="123" y="7"/>
                  </a:lnTo>
                  <a:lnTo>
                    <a:pt x="125" y="16"/>
                  </a:lnTo>
                  <a:lnTo>
                    <a:pt x="120" y="29"/>
                  </a:lnTo>
                  <a:lnTo>
                    <a:pt x="119" y="29"/>
                  </a:lnTo>
                  <a:lnTo>
                    <a:pt x="119" y="31"/>
                  </a:lnTo>
                  <a:lnTo>
                    <a:pt x="114" y="35"/>
                  </a:lnTo>
                  <a:lnTo>
                    <a:pt x="126" y="34"/>
                  </a:lnTo>
                  <a:lnTo>
                    <a:pt x="138" y="29"/>
                  </a:lnTo>
                  <a:lnTo>
                    <a:pt x="141" y="31"/>
                  </a:lnTo>
                  <a:lnTo>
                    <a:pt x="156" y="37"/>
                  </a:lnTo>
                  <a:lnTo>
                    <a:pt x="159" y="37"/>
                  </a:lnTo>
                  <a:lnTo>
                    <a:pt x="162" y="37"/>
                  </a:lnTo>
                  <a:lnTo>
                    <a:pt x="163" y="37"/>
                  </a:lnTo>
                  <a:lnTo>
                    <a:pt x="166" y="34"/>
                  </a:lnTo>
                  <a:lnTo>
                    <a:pt x="171" y="34"/>
                  </a:lnTo>
                  <a:lnTo>
                    <a:pt x="171" y="31"/>
                  </a:lnTo>
                  <a:lnTo>
                    <a:pt x="180" y="29"/>
                  </a:lnTo>
                  <a:lnTo>
                    <a:pt x="183" y="28"/>
                  </a:lnTo>
                  <a:lnTo>
                    <a:pt x="191" y="29"/>
                  </a:lnTo>
                  <a:lnTo>
                    <a:pt x="193" y="28"/>
                  </a:lnTo>
                  <a:lnTo>
                    <a:pt x="193" y="26"/>
                  </a:lnTo>
                  <a:lnTo>
                    <a:pt x="194" y="25"/>
                  </a:lnTo>
                  <a:lnTo>
                    <a:pt x="202" y="26"/>
                  </a:lnTo>
                  <a:lnTo>
                    <a:pt x="206" y="29"/>
                  </a:lnTo>
                  <a:lnTo>
                    <a:pt x="206" y="41"/>
                  </a:lnTo>
                  <a:lnTo>
                    <a:pt x="202" y="43"/>
                  </a:lnTo>
                  <a:lnTo>
                    <a:pt x="205" y="43"/>
                  </a:lnTo>
                  <a:lnTo>
                    <a:pt x="220" y="49"/>
                  </a:lnTo>
                  <a:lnTo>
                    <a:pt x="221" y="52"/>
                  </a:lnTo>
                  <a:lnTo>
                    <a:pt x="229" y="56"/>
                  </a:lnTo>
                  <a:lnTo>
                    <a:pt x="232" y="64"/>
                  </a:lnTo>
                  <a:lnTo>
                    <a:pt x="240" y="68"/>
                  </a:lnTo>
                  <a:lnTo>
                    <a:pt x="251" y="69"/>
                  </a:lnTo>
                  <a:lnTo>
                    <a:pt x="251" y="75"/>
                  </a:lnTo>
                  <a:lnTo>
                    <a:pt x="254" y="77"/>
                  </a:lnTo>
                  <a:lnTo>
                    <a:pt x="254" y="78"/>
                  </a:lnTo>
                  <a:lnTo>
                    <a:pt x="260" y="81"/>
                  </a:lnTo>
                  <a:lnTo>
                    <a:pt x="261" y="81"/>
                  </a:lnTo>
                  <a:lnTo>
                    <a:pt x="260" y="98"/>
                  </a:lnTo>
                  <a:lnTo>
                    <a:pt x="261" y="108"/>
                  </a:lnTo>
                  <a:lnTo>
                    <a:pt x="288" y="113"/>
                  </a:lnTo>
                  <a:lnTo>
                    <a:pt x="298" y="108"/>
                  </a:lnTo>
                  <a:lnTo>
                    <a:pt x="298" y="92"/>
                  </a:lnTo>
                  <a:lnTo>
                    <a:pt x="298" y="89"/>
                  </a:lnTo>
                  <a:lnTo>
                    <a:pt x="301" y="87"/>
                  </a:lnTo>
                  <a:lnTo>
                    <a:pt x="303" y="89"/>
                  </a:lnTo>
                  <a:lnTo>
                    <a:pt x="304" y="87"/>
                  </a:lnTo>
                  <a:lnTo>
                    <a:pt x="306" y="86"/>
                  </a:lnTo>
                  <a:lnTo>
                    <a:pt x="310" y="92"/>
                  </a:lnTo>
                  <a:lnTo>
                    <a:pt x="312" y="96"/>
                  </a:lnTo>
                  <a:lnTo>
                    <a:pt x="318" y="101"/>
                  </a:lnTo>
                  <a:lnTo>
                    <a:pt x="321" y="108"/>
                  </a:lnTo>
                  <a:lnTo>
                    <a:pt x="321" y="111"/>
                  </a:lnTo>
                  <a:lnTo>
                    <a:pt x="321" y="126"/>
                  </a:lnTo>
                  <a:lnTo>
                    <a:pt x="324" y="126"/>
                  </a:lnTo>
                  <a:lnTo>
                    <a:pt x="327" y="124"/>
                  </a:lnTo>
                  <a:lnTo>
                    <a:pt x="328" y="126"/>
                  </a:lnTo>
                  <a:lnTo>
                    <a:pt x="331" y="124"/>
                  </a:lnTo>
                  <a:lnTo>
                    <a:pt x="337" y="127"/>
                  </a:lnTo>
                  <a:lnTo>
                    <a:pt x="346" y="126"/>
                  </a:lnTo>
                  <a:lnTo>
                    <a:pt x="350" y="127"/>
                  </a:lnTo>
                  <a:lnTo>
                    <a:pt x="358" y="132"/>
                  </a:lnTo>
                  <a:lnTo>
                    <a:pt x="358" y="133"/>
                  </a:lnTo>
                  <a:lnTo>
                    <a:pt x="382" y="135"/>
                  </a:lnTo>
                  <a:lnTo>
                    <a:pt x="380" y="136"/>
                  </a:lnTo>
                  <a:lnTo>
                    <a:pt x="382" y="139"/>
                  </a:lnTo>
                  <a:lnTo>
                    <a:pt x="382" y="141"/>
                  </a:lnTo>
                  <a:lnTo>
                    <a:pt x="380" y="142"/>
                  </a:lnTo>
                  <a:lnTo>
                    <a:pt x="377" y="145"/>
                  </a:lnTo>
                  <a:lnTo>
                    <a:pt x="374" y="147"/>
                  </a:lnTo>
                  <a:lnTo>
                    <a:pt x="374" y="148"/>
                  </a:lnTo>
                  <a:lnTo>
                    <a:pt x="376" y="150"/>
                  </a:lnTo>
                  <a:lnTo>
                    <a:pt x="373" y="151"/>
                  </a:lnTo>
                  <a:lnTo>
                    <a:pt x="373" y="154"/>
                  </a:lnTo>
                  <a:lnTo>
                    <a:pt x="373" y="156"/>
                  </a:lnTo>
                  <a:lnTo>
                    <a:pt x="370" y="156"/>
                  </a:lnTo>
                  <a:lnTo>
                    <a:pt x="371" y="157"/>
                  </a:lnTo>
                  <a:lnTo>
                    <a:pt x="371" y="160"/>
                  </a:lnTo>
                  <a:lnTo>
                    <a:pt x="370" y="160"/>
                  </a:lnTo>
                  <a:lnTo>
                    <a:pt x="370" y="162"/>
                  </a:lnTo>
                  <a:lnTo>
                    <a:pt x="370" y="165"/>
                  </a:lnTo>
                  <a:lnTo>
                    <a:pt x="368" y="168"/>
                  </a:lnTo>
                  <a:lnTo>
                    <a:pt x="368" y="169"/>
                  </a:lnTo>
                  <a:lnTo>
                    <a:pt x="365" y="169"/>
                  </a:lnTo>
                  <a:lnTo>
                    <a:pt x="365" y="175"/>
                  </a:lnTo>
                  <a:lnTo>
                    <a:pt x="368" y="182"/>
                  </a:lnTo>
                  <a:lnTo>
                    <a:pt x="367" y="185"/>
                  </a:lnTo>
                  <a:lnTo>
                    <a:pt x="367" y="187"/>
                  </a:lnTo>
                  <a:lnTo>
                    <a:pt x="367" y="188"/>
                  </a:lnTo>
                  <a:lnTo>
                    <a:pt x="367" y="190"/>
                  </a:lnTo>
                  <a:lnTo>
                    <a:pt x="365" y="188"/>
                  </a:lnTo>
                  <a:lnTo>
                    <a:pt x="365" y="190"/>
                  </a:lnTo>
                  <a:lnTo>
                    <a:pt x="364" y="190"/>
                  </a:lnTo>
                  <a:lnTo>
                    <a:pt x="364" y="194"/>
                  </a:lnTo>
                  <a:lnTo>
                    <a:pt x="365" y="196"/>
                  </a:lnTo>
                  <a:lnTo>
                    <a:pt x="365" y="197"/>
                  </a:lnTo>
                  <a:lnTo>
                    <a:pt x="367" y="197"/>
                  </a:lnTo>
                  <a:lnTo>
                    <a:pt x="368" y="205"/>
                  </a:lnTo>
                  <a:lnTo>
                    <a:pt x="368" y="206"/>
                  </a:lnTo>
                  <a:lnTo>
                    <a:pt x="367" y="209"/>
                  </a:lnTo>
                  <a:lnTo>
                    <a:pt x="365" y="211"/>
                  </a:lnTo>
                  <a:lnTo>
                    <a:pt x="364" y="212"/>
                  </a:lnTo>
                  <a:lnTo>
                    <a:pt x="361" y="209"/>
                  </a:lnTo>
                  <a:lnTo>
                    <a:pt x="359" y="209"/>
                  </a:lnTo>
                  <a:lnTo>
                    <a:pt x="358" y="211"/>
                  </a:lnTo>
                  <a:lnTo>
                    <a:pt x="356" y="209"/>
                  </a:lnTo>
                  <a:lnTo>
                    <a:pt x="355" y="206"/>
                  </a:lnTo>
                  <a:lnTo>
                    <a:pt x="350" y="205"/>
                  </a:lnTo>
                  <a:lnTo>
                    <a:pt x="350" y="203"/>
                  </a:lnTo>
                  <a:lnTo>
                    <a:pt x="347" y="203"/>
                  </a:lnTo>
                  <a:lnTo>
                    <a:pt x="346" y="200"/>
                  </a:lnTo>
                  <a:lnTo>
                    <a:pt x="349" y="197"/>
                  </a:lnTo>
                  <a:lnTo>
                    <a:pt x="352" y="196"/>
                  </a:lnTo>
                  <a:lnTo>
                    <a:pt x="352" y="194"/>
                  </a:lnTo>
                  <a:lnTo>
                    <a:pt x="352" y="191"/>
                  </a:lnTo>
                  <a:lnTo>
                    <a:pt x="346" y="187"/>
                  </a:lnTo>
                  <a:lnTo>
                    <a:pt x="343" y="182"/>
                  </a:lnTo>
                  <a:lnTo>
                    <a:pt x="341" y="190"/>
                  </a:lnTo>
                  <a:lnTo>
                    <a:pt x="337" y="191"/>
                  </a:lnTo>
                  <a:lnTo>
                    <a:pt x="336" y="194"/>
                  </a:lnTo>
                  <a:lnTo>
                    <a:pt x="334" y="196"/>
                  </a:lnTo>
                  <a:lnTo>
                    <a:pt x="333" y="197"/>
                  </a:lnTo>
                  <a:lnTo>
                    <a:pt x="330" y="194"/>
                  </a:lnTo>
                  <a:lnTo>
                    <a:pt x="330" y="196"/>
                  </a:lnTo>
                  <a:lnTo>
                    <a:pt x="328" y="197"/>
                  </a:lnTo>
                  <a:lnTo>
                    <a:pt x="328" y="199"/>
                  </a:lnTo>
                  <a:lnTo>
                    <a:pt x="330" y="202"/>
                  </a:lnTo>
                  <a:lnTo>
                    <a:pt x="327" y="202"/>
                  </a:lnTo>
                  <a:lnTo>
                    <a:pt x="325" y="202"/>
                  </a:lnTo>
                  <a:lnTo>
                    <a:pt x="325" y="200"/>
                  </a:lnTo>
                  <a:lnTo>
                    <a:pt x="322" y="197"/>
                  </a:lnTo>
                  <a:lnTo>
                    <a:pt x="319" y="199"/>
                  </a:lnTo>
                  <a:lnTo>
                    <a:pt x="316" y="197"/>
                  </a:lnTo>
                  <a:lnTo>
                    <a:pt x="315" y="197"/>
                  </a:lnTo>
                  <a:lnTo>
                    <a:pt x="315" y="200"/>
                  </a:lnTo>
                  <a:lnTo>
                    <a:pt x="313" y="200"/>
                  </a:lnTo>
                  <a:lnTo>
                    <a:pt x="313" y="202"/>
                  </a:lnTo>
                  <a:lnTo>
                    <a:pt x="312" y="200"/>
                  </a:lnTo>
                  <a:lnTo>
                    <a:pt x="310" y="197"/>
                  </a:lnTo>
                  <a:lnTo>
                    <a:pt x="309" y="200"/>
                  </a:lnTo>
                  <a:lnTo>
                    <a:pt x="306" y="202"/>
                  </a:lnTo>
                  <a:lnTo>
                    <a:pt x="307" y="202"/>
                  </a:lnTo>
                  <a:lnTo>
                    <a:pt x="304" y="206"/>
                  </a:lnTo>
                  <a:lnTo>
                    <a:pt x="301" y="208"/>
                  </a:lnTo>
                  <a:lnTo>
                    <a:pt x="300" y="209"/>
                  </a:lnTo>
                  <a:lnTo>
                    <a:pt x="300" y="206"/>
                  </a:lnTo>
                  <a:lnTo>
                    <a:pt x="298" y="208"/>
                  </a:lnTo>
                  <a:lnTo>
                    <a:pt x="297" y="211"/>
                  </a:lnTo>
                  <a:lnTo>
                    <a:pt x="295" y="212"/>
                  </a:lnTo>
                  <a:lnTo>
                    <a:pt x="297" y="212"/>
                  </a:lnTo>
                  <a:lnTo>
                    <a:pt x="295" y="214"/>
                  </a:lnTo>
                  <a:lnTo>
                    <a:pt x="297" y="214"/>
                  </a:lnTo>
                  <a:lnTo>
                    <a:pt x="298" y="214"/>
                  </a:lnTo>
                  <a:lnTo>
                    <a:pt x="300" y="214"/>
                  </a:lnTo>
                  <a:lnTo>
                    <a:pt x="303" y="215"/>
                  </a:lnTo>
                  <a:lnTo>
                    <a:pt x="304" y="215"/>
                  </a:lnTo>
                  <a:lnTo>
                    <a:pt x="307" y="217"/>
                  </a:lnTo>
                  <a:lnTo>
                    <a:pt x="306" y="218"/>
                  </a:lnTo>
                  <a:lnTo>
                    <a:pt x="307" y="221"/>
                  </a:lnTo>
                  <a:lnTo>
                    <a:pt x="307" y="224"/>
                  </a:lnTo>
                  <a:lnTo>
                    <a:pt x="306" y="221"/>
                  </a:lnTo>
                  <a:lnTo>
                    <a:pt x="304" y="221"/>
                  </a:lnTo>
                  <a:lnTo>
                    <a:pt x="306" y="223"/>
                  </a:lnTo>
                  <a:lnTo>
                    <a:pt x="304" y="224"/>
                  </a:lnTo>
                  <a:lnTo>
                    <a:pt x="303" y="225"/>
                  </a:lnTo>
                  <a:lnTo>
                    <a:pt x="306" y="230"/>
                  </a:lnTo>
                  <a:lnTo>
                    <a:pt x="306" y="231"/>
                  </a:lnTo>
                  <a:lnTo>
                    <a:pt x="307" y="233"/>
                  </a:lnTo>
                  <a:lnTo>
                    <a:pt x="307" y="234"/>
                  </a:lnTo>
                  <a:lnTo>
                    <a:pt x="304" y="234"/>
                  </a:lnTo>
                  <a:lnTo>
                    <a:pt x="307" y="239"/>
                  </a:lnTo>
                  <a:lnTo>
                    <a:pt x="306" y="240"/>
                  </a:lnTo>
                  <a:lnTo>
                    <a:pt x="304" y="242"/>
                  </a:lnTo>
                  <a:lnTo>
                    <a:pt x="303" y="242"/>
                  </a:lnTo>
                  <a:lnTo>
                    <a:pt x="301" y="240"/>
                  </a:lnTo>
                  <a:lnTo>
                    <a:pt x="298" y="240"/>
                  </a:lnTo>
                  <a:lnTo>
                    <a:pt x="298" y="242"/>
                  </a:lnTo>
                  <a:lnTo>
                    <a:pt x="301" y="245"/>
                  </a:lnTo>
                  <a:lnTo>
                    <a:pt x="300" y="248"/>
                  </a:lnTo>
                  <a:lnTo>
                    <a:pt x="301" y="249"/>
                  </a:lnTo>
                  <a:lnTo>
                    <a:pt x="301" y="251"/>
                  </a:lnTo>
                  <a:lnTo>
                    <a:pt x="301" y="254"/>
                  </a:lnTo>
                  <a:lnTo>
                    <a:pt x="303" y="255"/>
                  </a:lnTo>
                  <a:lnTo>
                    <a:pt x="301" y="257"/>
                  </a:lnTo>
                  <a:lnTo>
                    <a:pt x="303" y="258"/>
                  </a:lnTo>
                  <a:lnTo>
                    <a:pt x="301" y="258"/>
                  </a:lnTo>
                  <a:lnTo>
                    <a:pt x="300" y="260"/>
                  </a:lnTo>
                  <a:lnTo>
                    <a:pt x="300" y="261"/>
                  </a:lnTo>
                  <a:lnTo>
                    <a:pt x="304" y="261"/>
                  </a:lnTo>
                  <a:lnTo>
                    <a:pt x="306" y="263"/>
                  </a:lnTo>
                  <a:lnTo>
                    <a:pt x="306" y="266"/>
                  </a:lnTo>
                  <a:lnTo>
                    <a:pt x="304" y="266"/>
                  </a:lnTo>
                  <a:lnTo>
                    <a:pt x="304" y="267"/>
                  </a:lnTo>
                  <a:lnTo>
                    <a:pt x="297" y="273"/>
                  </a:lnTo>
                  <a:lnTo>
                    <a:pt x="294" y="273"/>
                  </a:lnTo>
                  <a:lnTo>
                    <a:pt x="294" y="275"/>
                  </a:lnTo>
                  <a:lnTo>
                    <a:pt x="294" y="278"/>
                  </a:lnTo>
                  <a:lnTo>
                    <a:pt x="295" y="280"/>
                  </a:lnTo>
                  <a:lnTo>
                    <a:pt x="294" y="280"/>
                  </a:lnTo>
                  <a:lnTo>
                    <a:pt x="294" y="282"/>
                  </a:lnTo>
                  <a:lnTo>
                    <a:pt x="294" y="283"/>
                  </a:lnTo>
                  <a:lnTo>
                    <a:pt x="291" y="283"/>
                  </a:lnTo>
                  <a:lnTo>
                    <a:pt x="291" y="286"/>
                  </a:lnTo>
                  <a:lnTo>
                    <a:pt x="294" y="286"/>
                  </a:lnTo>
                  <a:lnTo>
                    <a:pt x="294" y="289"/>
                  </a:lnTo>
                  <a:lnTo>
                    <a:pt x="295" y="289"/>
                  </a:lnTo>
                  <a:lnTo>
                    <a:pt x="294" y="292"/>
                  </a:lnTo>
                  <a:lnTo>
                    <a:pt x="292" y="292"/>
                  </a:lnTo>
                  <a:lnTo>
                    <a:pt x="291" y="294"/>
                  </a:lnTo>
                  <a:lnTo>
                    <a:pt x="289" y="294"/>
                  </a:lnTo>
                  <a:lnTo>
                    <a:pt x="289" y="298"/>
                  </a:lnTo>
                  <a:lnTo>
                    <a:pt x="287" y="297"/>
                  </a:lnTo>
                  <a:lnTo>
                    <a:pt x="285" y="300"/>
                  </a:lnTo>
                  <a:lnTo>
                    <a:pt x="287" y="301"/>
                  </a:lnTo>
                  <a:lnTo>
                    <a:pt x="287" y="303"/>
                  </a:lnTo>
                  <a:lnTo>
                    <a:pt x="287" y="306"/>
                  </a:lnTo>
                  <a:lnTo>
                    <a:pt x="294" y="306"/>
                  </a:lnTo>
                  <a:lnTo>
                    <a:pt x="294" y="309"/>
                  </a:lnTo>
                  <a:lnTo>
                    <a:pt x="292" y="310"/>
                  </a:lnTo>
                  <a:lnTo>
                    <a:pt x="292" y="312"/>
                  </a:lnTo>
                  <a:lnTo>
                    <a:pt x="294" y="312"/>
                  </a:lnTo>
                  <a:lnTo>
                    <a:pt x="294" y="315"/>
                  </a:lnTo>
                  <a:lnTo>
                    <a:pt x="295" y="315"/>
                  </a:lnTo>
                  <a:lnTo>
                    <a:pt x="295" y="316"/>
                  </a:lnTo>
                  <a:lnTo>
                    <a:pt x="292" y="316"/>
                  </a:lnTo>
                  <a:lnTo>
                    <a:pt x="292" y="315"/>
                  </a:lnTo>
                  <a:lnTo>
                    <a:pt x="291" y="315"/>
                  </a:lnTo>
                  <a:lnTo>
                    <a:pt x="289" y="316"/>
                  </a:lnTo>
                  <a:lnTo>
                    <a:pt x="285" y="316"/>
                  </a:lnTo>
                  <a:lnTo>
                    <a:pt x="284" y="321"/>
                  </a:lnTo>
                  <a:lnTo>
                    <a:pt x="282" y="322"/>
                  </a:lnTo>
                  <a:lnTo>
                    <a:pt x="282" y="321"/>
                  </a:lnTo>
                  <a:lnTo>
                    <a:pt x="281" y="321"/>
                  </a:lnTo>
                  <a:lnTo>
                    <a:pt x="281" y="324"/>
                  </a:lnTo>
                  <a:lnTo>
                    <a:pt x="275" y="325"/>
                  </a:lnTo>
                  <a:lnTo>
                    <a:pt x="273" y="327"/>
                  </a:lnTo>
                  <a:lnTo>
                    <a:pt x="270" y="325"/>
                  </a:lnTo>
                  <a:lnTo>
                    <a:pt x="269" y="324"/>
                  </a:lnTo>
                  <a:lnTo>
                    <a:pt x="267" y="324"/>
                  </a:lnTo>
                  <a:lnTo>
                    <a:pt x="264" y="321"/>
                  </a:lnTo>
                  <a:lnTo>
                    <a:pt x="263" y="322"/>
                  </a:lnTo>
                  <a:lnTo>
                    <a:pt x="260" y="321"/>
                  </a:lnTo>
                  <a:lnTo>
                    <a:pt x="258" y="324"/>
                  </a:lnTo>
                  <a:lnTo>
                    <a:pt x="257" y="322"/>
                  </a:lnTo>
                  <a:lnTo>
                    <a:pt x="252" y="325"/>
                  </a:lnTo>
                  <a:lnTo>
                    <a:pt x="249" y="327"/>
                  </a:lnTo>
                  <a:lnTo>
                    <a:pt x="246" y="327"/>
                  </a:lnTo>
                  <a:lnTo>
                    <a:pt x="246" y="325"/>
                  </a:lnTo>
                  <a:lnTo>
                    <a:pt x="245" y="324"/>
                  </a:lnTo>
                  <a:lnTo>
                    <a:pt x="245" y="321"/>
                  </a:lnTo>
                  <a:lnTo>
                    <a:pt x="246" y="321"/>
                  </a:lnTo>
                  <a:lnTo>
                    <a:pt x="246" y="322"/>
                  </a:lnTo>
                  <a:lnTo>
                    <a:pt x="248" y="322"/>
                  </a:lnTo>
                  <a:lnTo>
                    <a:pt x="248" y="319"/>
                  </a:lnTo>
                  <a:lnTo>
                    <a:pt x="249" y="319"/>
                  </a:lnTo>
                  <a:lnTo>
                    <a:pt x="249" y="318"/>
                  </a:lnTo>
                  <a:lnTo>
                    <a:pt x="249" y="316"/>
                  </a:lnTo>
                  <a:lnTo>
                    <a:pt x="251" y="318"/>
                  </a:lnTo>
                  <a:lnTo>
                    <a:pt x="251" y="315"/>
                  </a:lnTo>
                  <a:lnTo>
                    <a:pt x="248" y="312"/>
                  </a:lnTo>
                  <a:lnTo>
                    <a:pt x="245" y="315"/>
                  </a:lnTo>
                  <a:lnTo>
                    <a:pt x="243" y="315"/>
                  </a:lnTo>
                  <a:lnTo>
                    <a:pt x="240" y="316"/>
                  </a:lnTo>
                  <a:lnTo>
                    <a:pt x="239" y="318"/>
                  </a:lnTo>
                  <a:lnTo>
                    <a:pt x="237" y="318"/>
                  </a:lnTo>
                  <a:lnTo>
                    <a:pt x="236" y="319"/>
                  </a:lnTo>
                  <a:lnTo>
                    <a:pt x="235" y="319"/>
                  </a:lnTo>
                  <a:lnTo>
                    <a:pt x="233" y="322"/>
                  </a:lnTo>
                  <a:lnTo>
                    <a:pt x="232" y="324"/>
                  </a:lnTo>
                  <a:lnTo>
                    <a:pt x="230" y="325"/>
                  </a:lnTo>
                  <a:lnTo>
                    <a:pt x="229" y="327"/>
                  </a:lnTo>
                  <a:lnTo>
                    <a:pt x="227" y="328"/>
                  </a:lnTo>
                  <a:lnTo>
                    <a:pt x="226" y="328"/>
                  </a:lnTo>
                  <a:lnTo>
                    <a:pt x="224" y="331"/>
                  </a:lnTo>
                  <a:lnTo>
                    <a:pt x="223" y="330"/>
                  </a:lnTo>
                  <a:lnTo>
                    <a:pt x="221" y="325"/>
                  </a:lnTo>
                  <a:lnTo>
                    <a:pt x="220" y="325"/>
                  </a:lnTo>
                  <a:lnTo>
                    <a:pt x="218" y="327"/>
                  </a:lnTo>
                  <a:lnTo>
                    <a:pt x="215" y="330"/>
                  </a:lnTo>
                  <a:lnTo>
                    <a:pt x="214" y="330"/>
                  </a:lnTo>
                  <a:lnTo>
                    <a:pt x="214" y="331"/>
                  </a:lnTo>
                  <a:lnTo>
                    <a:pt x="209" y="331"/>
                  </a:lnTo>
                  <a:lnTo>
                    <a:pt x="209" y="330"/>
                  </a:lnTo>
                  <a:lnTo>
                    <a:pt x="206" y="328"/>
                  </a:lnTo>
                  <a:lnTo>
                    <a:pt x="205" y="327"/>
                  </a:lnTo>
                  <a:lnTo>
                    <a:pt x="202" y="327"/>
                  </a:lnTo>
                  <a:lnTo>
                    <a:pt x="202" y="325"/>
                  </a:lnTo>
                  <a:lnTo>
                    <a:pt x="199" y="325"/>
                  </a:lnTo>
                  <a:lnTo>
                    <a:pt x="199" y="324"/>
                  </a:lnTo>
                  <a:lnTo>
                    <a:pt x="200" y="321"/>
                  </a:lnTo>
                  <a:lnTo>
                    <a:pt x="202" y="321"/>
                  </a:lnTo>
                  <a:lnTo>
                    <a:pt x="203" y="319"/>
                  </a:lnTo>
                  <a:lnTo>
                    <a:pt x="200" y="319"/>
                  </a:lnTo>
                  <a:lnTo>
                    <a:pt x="194" y="322"/>
                  </a:lnTo>
                  <a:lnTo>
                    <a:pt x="194" y="324"/>
                  </a:lnTo>
                  <a:lnTo>
                    <a:pt x="191" y="325"/>
                  </a:lnTo>
                  <a:lnTo>
                    <a:pt x="190" y="324"/>
                  </a:lnTo>
                  <a:lnTo>
                    <a:pt x="187" y="325"/>
                  </a:lnTo>
                  <a:lnTo>
                    <a:pt x="187" y="327"/>
                  </a:lnTo>
                  <a:lnTo>
                    <a:pt x="187" y="328"/>
                  </a:lnTo>
                  <a:lnTo>
                    <a:pt x="187" y="331"/>
                  </a:lnTo>
                  <a:lnTo>
                    <a:pt x="185" y="331"/>
                  </a:lnTo>
                  <a:lnTo>
                    <a:pt x="183" y="330"/>
                  </a:lnTo>
                  <a:lnTo>
                    <a:pt x="183" y="328"/>
                  </a:lnTo>
                  <a:lnTo>
                    <a:pt x="181" y="325"/>
                  </a:lnTo>
                  <a:lnTo>
                    <a:pt x="174" y="318"/>
                  </a:lnTo>
                  <a:lnTo>
                    <a:pt x="171" y="319"/>
                  </a:lnTo>
                  <a:lnTo>
                    <a:pt x="171" y="322"/>
                  </a:lnTo>
                  <a:lnTo>
                    <a:pt x="171" y="324"/>
                  </a:lnTo>
                  <a:lnTo>
                    <a:pt x="168" y="324"/>
                  </a:lnTo>
                  <a:lnTo>
                    <a:pt x="166" y="325"/>
                  </a:lnTo>
                  <a:lnTo>
                    <a:pt x="165" y="325"/>
                  </a:lnTo>
                  <a:lnTo>
                    <a:pt x="162" y="324"/>
                  </a:lnTo>
                  <a:lnTo>
                    <a:pt x="160" y="324"/>
                  </a:lnTo>
                  <a:lnTo>
                    <a:pt x="157" y="327"/>
                  </a:lnTo>
                  <a:lnTo>
                    <a:pt x="156" y="327"/>
                  </a:lnTo>
                  <a:lnTo>
                    <a:pt x="157" y="328"/>
                  </a:lnTo>
                  <a:lnTo>
                    <a:pt x="156" y="331"/>
                  </a:lnTo>
                  <a:lnTo>
                    <a:pt x="148" y="330"/>
                  </a:lnTo>
                  <a:lnTo>
                    <a:pt x="145" y="328"/>
                  </a:lnTo>
                  <a:lnTo>
                    <a:pt x="141" y="328"/>
                  </a:lnTo>
                  <a:lnTo>
                    <a:pt x="138" y="330"/>
                  </a:lnTo>
                  <a:lnTo>
                    <a:pt x="138" y="331"/>
                  </a:lnTo>
                  <a:lnTo>
                    <a:pt x="138" y="332"/>
                  </a:lnTo>
                  <a:lnTo>
                    <a:pt x="136" y="334"/>
                  </a:lnTo>
                  <a:lnTo>
                    <a:pt x="132" y="331"/>
                  </a:lnTo>
                  <a:lnTo>
                    <a:pt x="131" y="331"/>
                  </a:lnTo>
                  <a:lnTo>
                    <a:pt x="129" y="332"/>
                  </a:lnTo>
                  <a:lnTo>
                    <a:pt x="126" y="331"/>
                  </a:lnTo>
                  <a:lnTo>
                    <a:pt x="125" y="332"/>
                  </a:lnTo>
                  <a:lnTo>
                    <a:pt x="123" y="332"/>
                  </a:lnTo>
                  <a:lnTo>
                    <a:pt x="122" y="330"/>
                  </a:lnTo>
                  <a:lnTo>
                    <a:pt x="120" y="330"/>
                  </a:lnTo>
                  <a:lnTo>
                    <a:pt x="120" y="332"/>
                  </a:lnTo>
                  <a:lnTo>
                    <a:pt x="122" y="334"/>
                  </a:lnTo>
                  <a:lnTo>
                    <a:pt x="123" y="337"/>
                  </a:lnTo>
                  <a:lnTo>
                    <a:pt x="122" y="340"/>
                  </a:lnTo>
                  <a:lnTo>
                    <a:pt x="122" y="341"/>
                  </a:lnTo>
                  <a:lnTo>
                    <a:pt x="122" y="343"/>
                  </a:lnTo>
                  <a:lnTo>
                    <a:pt x="116" y="343"/>
                  </a:lnTo>
                  <a:lnTo>
                    <a:pt x="114" y="343"/>
                  </a:lnTo>
                  <a:lnTo>
                    <a:pt x="113" y="344"/>
                  </a:lnTo>
                  <a:lnTo>
                    <a:pt x="111" y="341"/>
                  </a:lnTo>
                  <a:lnTo>
                    <a:pt x="110" y="340"/>
                  </a:lnTo>
                  <a:lnTo>
                    <a:pt x="107" y="341"/>
                  </a:lnTo>
                  <a:lnTo>
                    <a:pt x="105" y="341"/>
                  </a:lnTo>
                  <a:lnTo>
                    <a:pt x="104" y="341"/>
                  </a:lnTo>
                  <a:lnTo>
                    <a:pt x="104" y="338"/>
                  </a:lnTo>
                  <a:lnTo>
                    <a:pt x="101" y="337"/>
                  </a:lnTo>
                  <a:lnTo>
                    <a:pt x="99" y="340"/>
                  </a:lnTo>
                  <a:lnTo>
                    <a:pt x="95" y="340"/>
                  </a:lnTo>
                  <a:lnTo>
                    <a:pt x="93" y="344"/>
                  </a:lnTo>
                  <a:lnTo>
                    <a:pt x="87" y="344"/>
                  </a:lnTo>
                  <a:lnTo>
                    <a:pt x="87" y="343"/>
                  </a:lnTo>
                  <a:lnTo>
                    <a:pt x="86" y="346"/>
                  </a:lnTo>
                  <a:lnTo>
                    <a:pt x="86" y="347"/>
                  </a:lnTo>
                  <a:lnTo>
                    <a:pt x="84" y="346"/>
                  </a:lnTo>
                  <a:lnTo>
                    <a:pt x="83" y="344"/>
                  </a:lnTo>
                  <a:lnTo>
                    <a:pt x="81" y="346"/>
                  </a:lnTo>
                  <a:lnTo>
                    <a:pt x="80" y="346"/>
                  </a:lnTo>
                  <a:lnTo>
                    <a:pt x="81" y="343"/>
                  </a:lnTo>
                  <a:lnTo>
                    <a:pt x="80" y="343"/>
                  </a:lnTo>
                  <a:lnTo>
                    <a:pt x="83" y="341"/>
                  </a:lnTo>
                  <a:lnTo>
                    <a:pt x="84" y="341"/>
                  </a:lnTo>
                  <a:lnTo>
                    <a:pt x="86" y="340"/>
                  </a:lnTo>
                  <a:lnTo>
                    <a:pt x="89" y="341"/>
                  </a:lnTo>
                  <a:lnTo>
                    <a:pt x="89" y="340"/>
                  </a:lnTo>
                  <a:lnTo>
                    <a:pt x="90" y="337"/>
                  </a:lnTo>
                  <a:lnTo>
                    <a:pt x="89" y="337"/>
                  </a:lnTo>
                  <a:lnTo>
                    <a:pt x="87" y="335"/>
                  </a:lnTo>
                  <a:lnTo>
                    <a:pt x="84" y="335"/>
                  </a:lnTo>
                  <a:lnTo>
                    <a:pt x="84" y="334"/>
                  </a:lnTo>
                  <a:lnTo>
                    <a:pt x="83" y="332"/>
                  </a:lnTo>
                  <a:lnTo>
                    <a:pt x="81" y="330"/>
                  </a:lnTo>
                  <a:lnTo>
                    <a:pt x="76" y="327"/>
                  </a:lnTo>
                  <a:lnTo>
                    <a:pt x="73" y="327"/>
                  </a:lnTo>
                  <a:lnTo>
                    <a:pt x="71" y="330"/>
                  </a:lnTo>
                  <a:lnTo>
                    <a:pt x="68" y="332"/>
                  </a:lnTo>
                  <a:lnTo>
                    <a:pt x="62" y="337"/>
                  </a:lnTo>
                  <a:lnTo>
                    <a:pt x="58" y="338"/>
                  </a:lnTo>
                  <a:lnTo>
                    <a:pt x="53" y="341"/>
                  </a:lnTo>
                  <a:lnTo>
                    <a:pt x="50" y="343"/>
                  </a:lnTo>
                  <a:lnTo>
                    <a:pt x="44" y="341"/>
                  </a:lnTo>
                  <a:lnTo>
                    <a:pt x="38" y="341"/>
                  </a:lnTo>
                  <a:lnTo>
                    <a:pt x="34" y="344"/>
                  </a:lnTo>
                  <a:lnTo>
                    <a:pt x="24" y="343"/>
                  </a:lnTo>
                  <a:lnTo>
                    <a:pt x="22" y="343"/>
                  </a:lnTo>
                  <a:lnTo>
                    <a:pt x="22" y="341"/>
                  </a:lnTo>
                  <a:lnTo>
                    <a:pt x="21" y="338"/>
                  </a:lnTo>
                  <a:lnTo>
                    <a:pt x="19" y="340"/>
                  </a:lnTo>
                  <a:lnTo>
                    <a:pt x="15" y="338"/>
                  </a:lnTo>
                  <a:lnTo>
                    <a:pt x="13" y="338"/>
                  </a:lnTo>
                  <a:lnTo>
                    <a:pt x="12" y="335"/>
                  </a:lnTo>
                  <a:lnTo>
                    <a:pt x="13" y="334"/>
                  </a:lnTo>
                  <a:lnTo>
                    <a:pt x="10" y="332"/>
                  </a:lnTo>
                  <a:lnTo>
                    <a:pt x="10" y="331"/>
                  </a:lnTo>
                  <a:lnTo>
                    <a:pt x="7" y="335"/>
                  </a:lnTo>
                  <a:lnTo>
                    <a:pt x="6" y="334"/>
                  </a:lnTo>
                  <a:lnTo>
                    <a:pt x="4" y="337"/>
                  </a:lnTo>
                  <a:lnTo>
                    <a:pt x="3" y="335"/>
                  </a:lnTo>
                  <a:lnTo>
                    <a:pt x="1" y="334"/>
                  </a:lnTo>
                  <a:lnTo>
                    <a:pt x="0" y="332"/>
                  </a:lnTo>
                  <a:lnTo>
                    <a:pt x="0" y="331"/>
                  </a:lnTo>
                  <a:lnTo>
                    <a:pt x="10" y="307"/>
                  </a:lnTo>
                  <a:lnTo>
                    <a:pt x="15" y="298"/>
                  </a:lnTo>
                  <a:lnTo>
                    <a:pt x="16" y="292"/>
                  </a:lnTo>
                  <a:lnTo>
                    <a:pt x="16" y="291"/>
                  </a:lnTo>
                  <a:lnTo>
                    <a:pt x="18" y="291"/>
                  </a:lnTo>
                  <a:lnTo>
                    <a:pt x="19" y="292"/>
                  </a:lnTo>
                  <a:lnTo>
                    <a:pt x="21" y="289"/>
                  </a:lnTo>
                  <a:lnTo>
                    <a:pt x="21" y="285"/>
                  </a:lnTo>
                  <a:lnTo>
                    <a:pt x="19" y="283"/>
                  </a:lnTo>
                  <a:lnTo>
                    <a:pt x="19" y="288"/>
                  </a:lnTo>
                  <a:lnTo>
                    <a:pt x="18" y="289"/>
                  </a:lnTo>
                  <a:lnTo>
                    <a:pt x="16" y="289"/>
                  </a:lnTo>
                  <a:lnTo>
                    <a:pt x="16" y="288"/>
                  </a:lnTo>
                  <a:lnTo>
                    <a:pt x="18" y="278"/>
                  </a:lnTo>
                  <a:lnTo>
                    <a:pt x="19" y="272"/>
                  </a:lnTo>
                  <a:lnTo>
                    <a:pt x="19" y="264"/>
                  </a:lnTo>
                  <a:lnTo>
                    <a:pt x="21" y="257"/>
                  </a:lnTo>
                  <a:lnTo>
                    <a:pt x="21" y="255"/>
                  </a:lnTo>
                  <a:lnTo>
                    <a:pt x="22" y="248"/>
                  </a:lnTo>
                  <a:lnTo>
                    <a:pt x="27" y="225"/>
                  </a:lnTo>
                  <a:lnTo>
                    <a:pt x="29" y="214"/>
                  </a:lnTo>
                  <a:lnTo>
                    <a:pt x="34" y="191"/>
                  </a:lnTo>
                  <a:lnTo>
                    <a:pt x="34" y="185"/>
                  </a:lnTo>
                  <a:lnTo>
                    <a:pt x="38" y="173"/>
                  </a:lnTo>
                  <a:lnTo>
                    <a:pt x="43" y="147"/>
                  </a:lnTo>
                  <a:lnTo>
                    <a:pt x="46" y="135"/>
                  </a:lnTo>
                  <a:lnTo>
                    <a:pt x="47" y="116"/>
                  </a:lnTo>
                  <a:lnTo>
                    <a:pt x="49" y="108"/>
                  </a:lnTo>
                  <a:lnTo>
                    <a:pt x="50" y="108"/>
                  </a:lnTo>
                  <a:lnTo>
                    <a:pt x="49" y="105"/>
                  </a:lnTo>
                  <a:lnTo>
                    <a:pt x="49" y="104"/>
                  </a:lnTo>
                  <a:lnTo>
                    <a:pt x="50" y="96"/>
                  </a:lnTo>
                  <a:lnTo>
                    <a:pt x="52" y="90"/>
                  </a:lnTo>
                  <a:lnTo>
                    <a:pt x="53" y="83"/>
                  </a:lnTo>
                  <a:lnTo>
                    <a:pt x="53" y="77"/>
                  </a:lnTo>
                  <a:lnTo>
                    <a:pt x="55" y="72"/>
                  </a:lnTo>
                  <a:lnTo>
                    <a:pt x="55" y="65"/>
                  </a:lnTo>
                  <a:lnTo>
                    <a:pt x="55" y="61"/>
                  </a:lnTo>
                  <a:lnTo>
                    <a:pt x="56" y="56"/>
                  </a:lnTo>
                  <a:lnTo>
                    <a:pt x="56" y="49"/>
                  </a:lnTo>
                  <a:lnTo>
                    <a:pt x="58" y="43"/>
                  </a:lnTo>
                  <a:lnTo>
                    <a:pt x="59" y="22"/>
                  </a:lnTo>
                  <a:lnTo>
                    <a:pt x="74" y="17"/>
                  </a:lnTo>
                  <a:close/>
                </a:path>
              </a:pathLst>
            </a:custGeom>
            <a:solidFill>
              <a:schemeClr val="bg1"/>
            </a:solidFill>
            <a:ln w="1588">
              <a:solidFill>
                <a:srgbClr val="000000"/>
              </a:solidFill>
              <a:prstDash val="solid"/>
              <a:round/>
              <a:headEnd/>
              <a:tailEnd/>
            </a:ln>
          </p:spPr>
          <p:txBody>
            <a:bodyPr/>
            <a:lstStyle/>
            <a:p>
              <a:endParaRPr lang="fr-FR"/>
            </a:p>
          </p:txBody>
        </p:sp>
        <p:sp>
          <p:nvSpPr>
            <p:cNvPr id="880698" name="Freeform 58"/>
            <p:cNvSpPr>
              <a:spLocks/>
            </p:cNvSpPr>
            <p:nvPr/>
          </p:nvSpPr>
          <p:spPr bwMode="auto">
            <a:xfrm>
              <a:off x="3559" y="3174"/>
              <a:ext cx="190" cy="266"/>
            </a:xfrm>
            <a:custGeom>
              <a:avLst/>
              <a:gdLst/>
              <a:ahLst/>
              <a:cxnLst>
                <a:cxn ang="0">
                  <a:pos x="74" y="11"/>
                </a:cxn>
                <a:cxn ang="0">
                  <a:pos x="77" y="23"/>
                </a:cxn>
                <a:cxn ang="0">
                  <a:pos x="91" y="28"/>
                </a:cxn>
                <a:cxn ang="0">
                  <a:pos x="104" y="40"/>
                </a:cxn>
                <a:cxn ang="0">
                  <a:pos x="113" y="55"/>
                </a:cxn>
                <a:cxn ang="0">
                  <a:pos x="116" y="73"/>
                </a:cxn>
                <a:cxn ang="0">
                  <a:pos x="122" y="80"/>
                </a:cxn>
                <a:cxn ang="0">
                  <a:pos x="146" y="79"/>
                </a:cxn>
                <a:cxn ang="0">
                  <a:pos x="150" y="88"/>
                </a:cxn>
                <a:cxn ang="0">
                  <a:pos x="162" y="86"/>
                </a:cxn>
                <a:cxn ang="0">
                  <a:pos x="167" y="92"/>
                </a:cxn>
                <a:cxn ang="0">
                  <a:pos x="186" y="92"/>
                </a:cxn>
                <a:cxn ang="0">
                  <a:pos x="204" y="95"/>
                </a:cxn>
                <a:cxn ang="0">
                  <a:pos x="214" y="100"/>
                </a:cxn>
                <a:cxn ang="0">
                  <a:pos x="211" y="113"/>
                </a:cxn>
                <a:cxn ang="0">
                  <a:pos x="208" y="127"/>
                </a:cxn>
                <a:cxn ang="0">
                  <a:pos x="195" y="132"/>
                </a:cxn>
                <a:cxn ang="0">
                  <a:pos x="184" y="150"/>
                </a:cxn>
                <a:cxn ang="0">
                  <a:pos x="186" y="167"/>
                </a:cxn>
                <a:cxn ang="0">
                  <a:pos x="198" y="173"/>
                </a:cxn>
                <a:cxn ang="0">
                  <a:pos x="204" y="181"/>
                </a:cxn>
                <a:cxn ang="0">
                  <a:pos x="198" y="198"/>
                </a:cxn>
                <a:cxn ang="0">
                  <a:pos x="202" y="201"/>
                </a:cxn>
                <a:cxn ang="0">
                  <a:pos x="216" y="193"/>
                </a:cxn>
                <a:cxn ang="0">
                  <a:pos x="219" y="207"/>
                </a:cxn>
                <a:cxn ang="0">
                  <a:pos x="223" y="220"/>
                </a:cxn>
                <a:cxn ang="0">
                  <a:pos x="210" y="236"/>
                </a:cxn>
                <a:cxn ang="0">
                  <a:pos x="199" y="248"/>
                </a:cxn>
                <a:cxn ang="0">
                  <a:pos x="187" y="244"/>
                </a:cxn>
                <a:cxn ang="0">
                  <a:pos x="180" y="265"/>
                </a:cxn>
                <a:cxn ang="0">
                  <a:pos x="181" y="284"/>
                </a:cxn>
                <a:cxn ang="0">
                  <a:pos x="181" y="296"/>
                </a:cxn>
                <a:cxn ang="0">
                  <a:pos x="168" y="303"/>
                </a:cxn>
                <a:cxn ang="0">
                  <a:pos x="144" y="311"/>
                </a:cxn>
                <a:cxn ang="0">
                  <a:pos x="126" y="297"/>
                </a:cxn>
                <a:cxn ang="0">
                  <a:pos x="98" y="302"/>
                </a:cxn>
                <a:cxn ang="0">
                  <a:pos x="71" y="306"/>
                </a:cxn>
                <a:cxn ang="0">
                  <a:pos x="51" y="293"/>
                </a:cxn>
                <a:cxn ang="0">
                  <a:pos x="34" y="272"/>
                </a:cxn>
                <a:cxn ang="0">
                  <a:pos x="13" y="260"/>
                </a:cxn>
                <a:cxn ang="0">
                  <a:pos x="2" y="238"/>
                </a:cxn>
                <a:cxn ang="0">
                  <a:pos x="11" y="225"/>
                </a:cxn>
                <a:cxn ang="0">
                  <a:pos x="8" y="205"/>
                </a:cxn>
                <a:cxn ang="0">
                  <a:pos x="13" y="193"/>
                </a:cxn>
                <a:cxn ang="0">
                  <a:pos x="31" y="187"/>
                </a:cxn>
                <a:cxn ang="0">
                  <a:pos x="31" y="174"/>
                </a:cxn>
                <a:cxn ang="0">
                  <a:pos x="36" y="165"/>
                </a:cxn>
                <a:cxn ang="0">
                  <a:pos x="46" y="152"/>
                </a:cxn>
                <a:cxn ang="0">
                  <a:pos x="58" y="144"/>
                </a:cxn>
                <a:cxn ang="0">
                  <a:pos x="64" y="129"/>
                </a:cxn>
                <a:cxn ang="0">
                  <a:pos x="70" y="112"/>
                </a:cxn>
                <a:cxn ang="0">
                  <a:pos x="67" y="101"/>
                </a:cxn>
                <a:cxn ang="0">
                  <a:pos x="79" y="86"/>
                </a:cxn>
                <a:cxn ang="0">
                  <a:pos x="76" y="75"/>
                </a:cxn>
                <a:cxn ang="0">
                  <a:pos x="77" y="63"/>
                </a:cxn>
                <a:cxn ang="0">
                  <a:pos x="67" y="58"/>
                </a:cxn>
                <a:cxn ang="0">
                  <a:pos x="63" y="64"/>
                </a:cxn>
                <a:cxn ang="0">
                  <a:pos x="60" y="49"/>
                </a:cxn>
                <a:cxn ang="0">
                  <a:pos x="67" y="45"/>
                </a:cxn>
                <a:cxn ang="0">
                  <a:pos x="61" y="23"/>
                </a:cxn>
                <a:cxn ang="0">
                  <a:pos x="54" y="17"/>
                </a:cxn>
                <a:cxn ang="0">
                  <a:pos x="61" y="2"/>
                </a:cxn>
              </a:cxnLst>
              <a:rect l="0" t="0" r="r" b="b"/>
              <a:pathLst>
                <a:path w="224" h="312">
                  <a:moveTo>
                    <a:pt x="67" y="3"/>
                  </a:moveTo>
                  <a:lnTo>
                    <a:pt x="68" y="2"/>
                  </a:lnTo>
                  <a:lnTo>
                    <a:pt x="70" y="3"/>
                  </a:lnTo>
                  <a:lnTo>
                    <a:pt x="70" y="0"/>
                  </a:lnTo>
                  <a:lnTo>
                    <a:pt x="73" y="3"/>
                  </a:lnTo>
                  <a:lnTo>
                    <a:pt x="74" y="9"/>
                  </a:lnTo>
                  <a:lnTo>
                    <a:pt x="74" y="11"/>
                  </a:lnTo>
                  <a:lnTo>
                    <a:pt x="74" y="12"/>
                  </a:lnTo>
                  <a:lnTo>
                    <a:pt x="74" y="14"/>
                  </a:lnTo>
                  <a:lnTo>
                    <a:pt x="76" y="14"/>
                  </a:lnTo>
                  <a:lnTo>
                    <a:pt x="76" y="15"/>
                  </a:lnTo>
                  <a:lnTo>
                    <a:pt x="77" y="18"/>
                  </a:lnTo>
                  <a:lnTo>
                    <a:pt x="77" y="20"/>
                  </a:lnTo>
                  <a:lnTo>
                    <a:pt x="77" y="23"/>
                  </a:lnTo>
                  <a:lnTo>
                    <a:pt x="79" y="23"/>
                  </a:lnTo>
                  <a:lnTo>
                    <a:pt x="80" y="21"/>
                  </a:lnTo>
                  <a:lnTo>
                    <a:pt x="85" y="25"/>
                  </a:lnTo>
                  <a:lnTo>
                    <a:pt x="86" y="30"/>
                  </a:lnTo>
                  <a:lnTo>
                    <a:pt x="89" y="30"/>
                  </a:lnTo>
                  <a:lnTo>
                    <a:pt x="91" y="30"/>
                  </a:lnTo>
                  <a:lnTo>
                    <a:pt x="91" y="28"/>
                  </a:lnTo>
                  <a:lnTo>
                    <a:pt x="92" y="28"/>
                  </a:lnTo>
                  <a:lnTo>
                    <a:pt x="94" y="31"/>
                  </a:lnTo>
                  <a:lnTo>
                    <a:pt x="95" y="33"/>
                  </a:lnTo>
                  <a:lnTo>
                    <a:pt x="98" y="33"/>
                  </a:lnTo>
                  <a:lnTo>
                    <a:pt x="98" y="31"/>
                  </a:lnTo>
                  <a:lnTo>
                    <a:pt x="101" y="31"/>
                  </a:lnTo>
                  <a:lnTo>
                    <a:pt x="104" y="40"/>
                  </a:lnTo>
                  <a:lnTo>
                    <a:pt x="104" y="45"/>
                  </a:lnTo>
                  <a:lnTo>
                    <a:pt x="106" y="48"/>
                  </a:lnTo>
                  <a:lnTo>
                    <a:pt x="109" y="49"/>
                  </a:lnTo>
                  <a:lnTo>
                    <a:pt x="109" y="48"/>
                  </a:lnTo>
                  <a:lnTo>
                    <a:pt x="110" y="52"/>
                  </a:lnTo>
                  <a:lnTo>
                    <a:pt x="112" y="52"/>
                  </a:lnTo>
                  <a:lnTo>
                    <a:pt x="113" y="55"/>
                  </a:lnTo>
                  <a:lnTo>
                    <a:pt x="106" y="60"/>
                  </a:lnTo>
                  <a:lnTo>
                    <a:pt x="106" y="63"/>
                  </a:lnTo>
                  <a:lnTo>
                    <a:pt x="107" y="64"/>
                  </a:lnTo>
                  <a:lnTo>
                    <a:pt x="109" y="67"/>
                  </a:lnTo>
                  <a:lnTo>
                    <a:pt x="110" y="70"/>
                  </a:lnTo>
                  <a:lnTo>
                    <a:pt x="115" y="70"/>
                  </a:lnTo>
                  <a:lnTo>
                    <a:pt x="116" y="73"/>
                  </a:lnTo>
                  <a:lnTo>
                    <a:pt x="116" y="76"/>
                  </a:lnTo>
                  <a:lnTo>
                    <a:pt x="115" y="77"/>
                  </a:lnTo>
                  <a:lnTo>
                    <a:pt x="116" y="80"/>
                  </a:lnTo>
                  <a:lnTo>
                    <a:pt x="119" y="80"/>
                  </a:lnTo>
                  <a:lnTo>
                    <a:pt x="120" y="79"/>
                  </a:lnTo>
                  <a:lnTo>
                    <a:pt x="122" y="79"/>
                  </a:lnTo>
                  <a:lnTo>
                    <a:pt x="122" y="80"/>
                  </a:lnTo>
                  <a:lnTo>
                    <a:pt x="125" y="80"/>
                  </a:lnTo>
                  <a:lnTo>
                    <a:pt x="128" y="80"/>
                  </a:lnTo>
                  <a:lnTo>
                    <a:pt x="138" y="75"/>
                  </a:lnTo>
                  <a:lnTo>
                    <a:pt x="143" y="75"/>
                  </a:lnTo>
                  <a:lnTo>
                    <a:pt x="144" y="79"/>
                  </a:lnTo>
                  <a:lnTo>
                    <a:pt x="143" y="79"/>
                  </a:lnTo>
                  <a:lnTo>
                    <a:pt x="146" y="79"/>
                  </a:lnTo>
                  <a:lnTo>
                    <a:pt x="146" y="80"/>
                  </a:lnTo>
                  <a:lnTo>
                    <a:pt x="147" y="80"/>
                  </a:lnTo>
                  <a:lnTo>
                    <a:pt x="150" y="79"/>
                  </a:lnTo>
                  <a:lnTo>
                    <a:pt x="150" y="82"/>
                  </a:lnTo>
                  <a:lnTo>
                    <a:pt x="150" y="83"/>
                  </a:lnTo>
                  <a:lnTo>
                    <a:pt x="150" y="85"/>
                  </a:lnTo>
                  <a:lnTo>
                    <a:pt x="150" y="88"/>
                  </a:lnTo>
                  <a:lnTo>
                    <a:pt x="152" y="88"/>
                  </a:lnTo>
                  <a:lnTo>
                    <a:pt x="152" y="89"/>
                  </a:lnTo>
                  <a:lnTo>
                    <a:pt x="153" y="89"/>
                  </a:lnTo>
                  <a:lnTo>
                    <a:pt x="155" y="88"/>
                  </a:lnTo>
                  <a:lnTo>
                    <a:pt x="159" y="88"/>
                  </a:lnTo>
                  <a:lnTo>
                    <a:pt x="161" y="85"/>
                  </a:lnTo>
                  <a:lnTo>
                    <a:pt x="162" y="86"/>
                  </a:lnTo>
                  <a:lnTo>
                    <a:pt x="164" y="86"/>
                  </a:lnTo>
                  <a:lnTo>
                    <a:pt x="165" y="85"/>
                  </a:lnTo>
                  <a:lnTo>
                    <a:pt x="165" y="86"/>
                  </a:lnTo>
                  <a:lnTo>
                    <a:pt x="167" y="86"/>
                  </a:lnTo>
                  <a:lnTo>
                    <a:pt x="167" y="88"/>
                  </a:lnTo>
                  <a:lnTo>
                    <a:pt x="165" y="91"/>
                  </a:lnTo>
                  <a:lnTo>
                    <a:pt x="167" y="92"/>
                  </a:lnTo>
                  <a:lnTo>
                    <a:pt x="171" y="94"/>
                  </a:lnTo>
                  <a:lnTo>
                    <a:pt x="177" y="94"/>
                  </a:lnTo>
                  <a:lnTo>
                    <a:pt x="177" y="92"/>
                  </a:lnTo>
                  <a:lnTo>
                    <a:pt x="177" y="91"/>
                  </a:lnTo>
                  <a:lnTo>
                    <a:pt x="177" y="89"/>
                  </a:lnTo>
                  <a:lnTo>
                    <a:pt x="183" y="92"/>
                  </a:lnTo>
                  <a:lnTo>
                    <a:pt x="186" y="92"/>
                  </a:lnTo>
                  <a:lnTo>
                    <a:pt x="189" y="95"/>
                  </a:lnTo>
                  <a:lnTo>
                    <a:pt x="192" y="92"/>
                  </a:lnTo>
                  <a:lnTo>
                    <a:pt x="199" y="94"/>
                  </a:lnTo>
                  <a:lnTo>
                    <a:pt x="201" y="94"/>
                  </a:lnTo>
                  <a:lnTo>
                    <a:pt x="202" y="94"/>
                  </a:lnTo>
                  <a:lnTo>
                    <a:pt x="202" y="95"/>
                  </a:lnTo>
                  <a:lnTo>
                    <a:pt x="204" y="95"/>
                  </a:lnTo>
                  <a:lnTo>
                    <a:pt x="205" y="95"/>
                  </a:lnTo>
                  <a:lnTo>
                    <a:pt x="205" y="97"/>
                  </a:lnTo>
                  <a:lnTo>
                    <a:pt x="207" y="97"/>
                  </a:lnTo>
                  <a:lnTo>
                    <a:pt x="208" y="95"/>
                  </a:lnTo>
                  <a:lnTo>
                    <a:pt x="211" y="98"/>
                  </a:lnTo>
                  <a:lnTo>
                    <a:pt x="213" y="98"/>
                  </a:lnTo>
                  <a:lnTo>
                    <a:pt x="214" y="100"/>
                  </a:lnTo>
                  <a:lnTo>
                    <a:pt x="221" y="103"/>
                  </a:lnTo>
                  <a:lnTo>
                    <a:pt x="221" y="106"/>
                  </a:lnTo>
                  <a:lnTo>
                    <a:pt x="220" y="106"/>
                  </a:lnTo>
                  <a:lnTo>
                    <a:pt x="217" y="107"/>
                  </a:lnTo>
                  <a:lnTo>
                    <a:pt x="217" y="112"/>
                  </a:lnTo>
                  <a:lnTo>
                    <a:pt x="214" y="112"/>
                  </a:lnTo>
                  <a:lnTo>
                    <a:pt x="211" y="113"/>
                  </a:lnTo>
                  <a:lnTo>
                    <a:pt x="208" y="118"/>
                  </a:lnTo>
                  <a:lnTo>
                    <a:pt x="208" y="119"/>
                  </a:lnTo>
                  <a:lnTo>
                    <a:pt x="205" y="119"/>
                  </a:lnTo>
                  <a:lnTo>
                    <a:pt x="205" y="121"/>
                  </a:lnTo>
                  <a:lnTo>
                    <a:pt x="202" y="125"/>
                  </a:lnTo>
                  <a:lnTo>
                    <a:pt x="207" y="127"/>
                  </a:lnTo>
                  <a:lnTo>
                    <a:pt x="208" y="127"/>
                  </a:lnTo>
                  <a:lnTo>
                    <a:pt x="207" y="128"/>
                  </a:lnTo>
                  <a:lnTo>
                    <a:pt x="207" y="131"/>
                  </a:lnTo>
                  <a:lnTo>
                    <a:pt x="205" y="132"/>
                  </a:lnTo>
                  <a:lnTo>
                    <a:pt x="202" y="134"/>
                  </a:lnTo>
                  <a:lnTo>
                    <a:pt x="201" y="132"/>
                  </a:lnTo>
                  <a:lnTo>
                    <a:pt x="199" y="134"/>
                  </a:lnTo>
                  <a:lnTo>
                    <a:pt x="195" y="132"/>
                  </a:lnTo>
                  <a:lnTo>
                    <a:pt x="192" y="137"/>
                  </a:lnTo>
                  <a:lnTo>
                    <a:pt x="196" y="138"/>
                  </a:lnTo>
                  <a:lnTo>
                    <a:pt x="195" y="140"/>
                  </a:lnTo>
                  <a:lnTo>
                    <a:pt x="193" y="141"/>
                  </a:lnTo>
                  <a:lnTo>
                    <a:pt x="193" y="143"/>
                  </a:lnTo>
                  <a:lnTo>
                    <a:pt x="187" y="149"/>
                  </a:lnTo>
                  <a:lnTo>
                    <a:pt x="184" y="150"/>
                  </a:lnTo>
                  <a:lnTo>
                    <a:pt x="180" y="155"/>
                  </a:lnTo>
                  <a:lnTo>
                    <a:pt x="177" y="159"/>
                  </a:lnTo>
                  <a:lnTo>
                    <a:pt x="178" y="161"/>
                  </a:lnTo>
                  <a:lnTo>
                    <a:pt x="181" y="162"/>
                  </a:lnTo>
                  <a:lnTo>
                    <a:pt x="183" y="165"/>
                  </a:lnTo>
                  <a:lnTo>
                    <a:pt x="180" y="167"/>
                  </a:lnTo>
                  <a:lnTo>
                    <a:pt x="186" y="167"/>
                  </a:lnTo>
                  <a:lnTo>
                    <a:pt x="187" y="165"/>
                  </a:lnTo>
                  <a:lnTo>
                    <a:pt x="189" y="168"/>
                  </a:lnTo>
                  <a:lnTo>
                    <a:pt x="190" y="168"/>
                  </a:lnTo>
                  <a:lnTo>
                    <a:pt x="190" y="170"/>
                  </a:lnTo>
                  <a:lnTo>
                    <a:pt x="190" y="171"/>
                  </a:lnTo>
                  <a:lnTo>
                    <a:pt x="193" y="173"/>
                  </a:lnTo>
                  <a:lnTo>
                    <a:pt x="198" y="173"/>
                  </a:lnTo>
                  <a:lnTo>
                    <a:pt x="198" y="176"/>
                  </a:lnTo>
                  <a:lnTo>
                    <a:pt x="202" y="177"/>
                  </a:lnTo>
                  <a:lnTo>
                    <a:pt x="204" y="177"/>
                  </a:lnTo>
                  <a:lnTo>
                    <a:pt x="204" y="179"/>
                  </a:lnTo>
                  <a:lnTo>
                    <a:pt x="204" y="180"/>
                  </a:lnTo>
                  <a:lnTo>
                    <a:pt x="202" y="181"/>
                  </a:lnTo>
                  <a:lnTo>
                    <a:pt x="204" y="181"/>
                  </a:lnTo>
                  <a:lnTo>
                    <a:pt x="204" y="187"/>
                  </a:lnTo>
                  <a:lnTo>
                    <a:pt x="205" y="189"/>
                  </a:lnTo>
                  <a:lnTo>
                    <a:pt x="205" y="192"/>
                  </a:lnTo>
                  <a:lnTo>
                    <a:pt x="201" y="189"/>
                  </a:lnTo>
                  <a:lnTo>
                    <a:pt x="199" y="192"/>
                  </a:lnTo>
                  <a:lnTo>
                    <a:pt x="198" y="196"/>
                  </a:lnTo>
                  <a:lnTo>
                    <a:pt x="198" y="198"/>
                  </a:lnTo>
                  <a:lnTo>
                    <a:pt x="196" y="201"/>
                  </a:lnTo>
                  <a:lnTo>
                    <a:pt x="196" y="202"/>
                  </a:lnTo>
                  <a:lnTo>
                    <a:pt x="198" y="201"/>
                  </a:lnTo>
                  <a:lnTo>
                    <a:pt x="198" y="202"/>
                  </a:lnTo>
                  <a:lnTo>
                    <a:pt x="199" y="204"/>
                  </a:lnTo>
                  <a:lnTo>
                    <a:pt x="201" y="202"/>
                  </a:lnTo>
                  <a:lnTo>
                    <a:pt x="202" y="201"/>
                  </a:lnTo>
                  <a:lnTo>
                    <a:pt x="202" y="199"/>
                  </a:lnTo>
                  <a:lnTo>
                    <a:pt x="207" y="196"/>
                  </a:lnTo>
                  <a:lnTo>
                    <a:pt x="210" y="198"/>
                  </a:lnTo>
                  <a:lnTo>
                    <a:pt x="211" y="196"/>
                  </a:lnTo>
                  <a:lnTo>
                    <a:pt x="213" y="196"/>
                  </a:lnTo>
                  <a:lnTo>
                    <a:pt x="213" y="192"/>
                  </a:lnTo>
                  <a:lnTo>
                    <a:pt x="216" y="193"/>
                  </a:lnTo>
                  <a:lnTo>
                    <a:pt x="216" y="196"/>
                  </a:lnTo>
                  <a:lnTo>
                    <a:pt x="216" y="198"/>
                  </a:lnTo>
                  <a:lnTo>
                    <a:pt x="217" y="199"/>
                  </a:lnTo>
                  <a:lnTo>
                    <a:pt x="217" y="202"/>
                  </a:lnTo>
                  <a:lnTo>
                    <a:pt x="219" y="204"/>
                  </a:lnTo>
                  <a:lnTo>
                    <a:pt x="220" y="207"/>
                  </a:lnTo>
                  <a:lnTo>
                    <a:pt x="219" y="207"/>
                  </a:lnTo>
                  <a:lnTo>
                    <a:pt x="216" y="208"/>
                  </a:lnTo>
                  <a:lnTo>
                    <a:pt x="217" y="210"/>
                  </a:lnTo>
                  <a:lnTo>
                    <a:pt x="217" y="213"/>
                  </a:lnTo>
                  <a:lnTo>
                    <a:pt x="221" y="214"/>
                  </a:lnTo>
                  <a:lnTo>
                    <a:pt x="223" y="216"/>
                  </a:lnTo>
                  <a:lnTo>
                    <a:pt x="224" y="219"/>
                  </a:lnTo>
                  <a:lnTo>
                    <a:pt x="223" y="220"/>
                  </a:lnTo>
                  <a:lnTo>
                    <a:pt x="221" y="220"/>
                  </a:lnTo>
                  <a:lnTo>
                    <a:pt x="219" y="223"/>
                  </a:lnTo>
                  <a:lnTo>
                    <a:pt x="216" y="226"/>
                  </a:lnTo>
                  <a:lnTo>
                    <a:pt x="214" y="228"/>
                  </a:lnTo>
                  <a:lnTo>
                    <a:pt x="213" y="231"/>
                  </a:lnTo>
                  <a:lnTo>
                    <a:pt x="213" y="232"/>
                  </a:lnTo>
                  <a:lnTo>
                    <a:pt x="210" y="236"/>
                  </a:lnTo>
                  <a:lnTo>
                    <a:pt x="210" y="239"/>
                  </a:lnTo>
                  <a:lnTo>
                    <a:pt x="208" y="244"/>
                  </a:lnTo>
                  <a:lnTo>
                    <a:pt x="208" y="247"/>
                  </a:lnTo>
                  <a:lnTo>
                    <a:pt x="205" y="250"/>
                  </a:lnTo>
                  <a:lnTo>
                    <a:pt x="202" y="251"/>
                  </a:lnTo>
                  <a:lnTo>
                    <a:pt x="202" y="250"/>
                  </a:lnTo>
                  <a:lnTo>
                    <a:pt x="199" y="248"/>
                  </a:lnTo>
                  <a:lnTo>
                    <a:pt x="198" y="250"/>
                  </a:lnTo>
                  <a:lnTo>
                    <a:pt x="196" y="248"/>
                  </a:lnTo>
                  <a:lnTo>
                    <a:pt x="190" y="248"/>
                  </a:lnTo>
                  <a:lnTo>
                    <a:pt x="192" y="247"/>
                  </a:lnTo>
                  <a:lnTo>
                    <a:pt x="190" y="245"/>
                  </a:lnTo>
                  <a:lnTo>
                    <a:pt x="189" y="245"/>
                  </a:lnTo>
                  <a:lnTo>
                    <a:pt x="187" y="244"/>
                  </a:lnTo>
                  <a:lnTo>
                    <a:pt x="186" y="244"/>
                  </a:lnTo>
                  <a:lnTo>
                    <a:pt x="184" y="247"/>
                  </a:lnTo>
                  <a:lnTo>
                    <a:pt x="184" y="250"/>
                  </a:lnTo>
                  <a:lnTo>
                    <a:pt x="183" y="251"/>
                  </a:lnTo>
                  <a:lnTo>
                    <a:pt x="181" y="253"/>
                  </a:lnTo>
                  <a:lnTo>
                    <a:pt x="183" y="256"/>
                  </a:lnTo>
                  <a:lnTo>
                    <a:pt x="180" y="265"/>
                  </a:lnTo>
                  <a:lnTo>
                    <a:pt x="180" y="266"/>
                  </a:lnTo>
                  <a:lnTo>
                    <a:pt x="181" y="271"/>
                  </a:lnTo>
                  <a:lnTo>
                    <a:pt x="181" y="272"/>
                  </a:lnTo>
                  <a:lnTo>
                    <a:pt x="181" y="274"/>
                  </a:lnTo>
                  <a:lnTo>
                    <a:pt x="180" y="277"/>
                  </a:lnTo>
                  <a:lnTo>
                    <a:pt x="180" y="280"/>
                  </a:lnTo>
                  <a:lnTo>
                    <a:pt x="181" y="284"/>
                  </a:lnTo>
                  <a:lnTo>
                    <a:pt x="181" y="288"/>
                  </a:lnTo>
                  <a:lnTo>
                    <a:pt x="181" y="290"/>
                  </a:lnTo>
                  <a:lnTo>
                    <a:pt x="181" y="291"/>
                  </a:lnTo>
                  <a:lnTo>
                    <a:pt x="181" y="293"/>
                  </a:lnTo>
                  <a:lnTo>
                    <a:pt x="178" y="293"/>
                  </a:lnTo>
                  <a:lnTo>
                    <a:pt x="180" y="294"/>
                  </a:lnTo>
                  <a:lnTo>
                    <a:pt x="181" y="296"/>
                  </a:lnTo>
                  <a:lnTo>
                    <a:pt x="187" y="300"/>
                  </a:lnTo>
                  <a:lnTo>
                    <a:pt x="186" y="302"/>
                  </a:lnTo>
                  <a:lnTo>
                    <a:pt x="187" y="305"/>
                  </a:lnTo>
                  <a:lnTo>
                    <a:pt x="184" y="305"/>
                  </a:lnTo>
                  <a:lnTo>
                    <a:pt x="175" y="305"/>
                  </a:lnTo>
                  <a:lnTo>
                    <a:pt x="169" y="305"/>
                  </a:lnTo>
                  <a:lnTo>
                    <a:pt x="168" y="303"/>
                  </a:lnTo>
                  <a:lnTo>
                    <a:pt x="162" y="297"/>
                  </a:lnTo>
                  <a:lnTo>
                    <a:pt x="159" y="296"/>
                  </a:lnTo>
                  <a:lnTo>
                    <a:pt x="158" y="296"/>
                  </a:lnTo>
                  <a:lnTo>
                    <a:pt x="156" y="297"/>
                  </a:lnTo>
                  <a:lnTo>
                    <a:pt x="150" y="305"/>
                  </a:lnTo>
                  <a:lnTo>
                    <a:pt x="146" y="309"/>
                  </a:lnTo>
                  <a:lnTo>
                    <a:pt x="144" y="311"/>
                  </a:lnTo>
                  <a:lnTo>
                    <a:pt x="141" y="312"/>
                  </a:lnTo>
                  <a:lnTo>
                    <a:pt x="140" y="311"/>
                  </a:lnTo>
                  <a:lnTo>
                    <a:pt x="137" y="306"/>
                  </a:lnTo>
                  <a:lnTo>
                    <a:pt x="137" y="303"/>
                  </a:lnTo>
                  <a:lnTo>
                    <a:pt x="134" y="300"/>
                  </a:lnTo>
                  <a:lnTo>
                    <a:pt x="131" y="297"/>
                  </a:lnTo>
                  <a:lnTo>
                    <a:pt x="126" y="297"/>
                  </a:lnTo>
                  <a:lnTo>
                    <a:pt x="120" y="293"/>
                  </a:lnTo>
                  <a:lnTo>
                    <a:pt x="117" y="291"/>
                  </a:lnTo>
                  <a:lnTo>
                    <a:pt x="116" y="291"/>
                  </a:lnTo>
                  <a:lnTo>
                    <a:pt x="113" y="293"/>
                  </a:lnTo>
                  <a:lnTo>
                    <a:pt x="104" y="302"/>
                  </a:lnTo>
                  <a:lnTo>
                    <a:pt x="103" y="302"/>
                  </a:lnTo>
                  <a:lnTo>
                    <a:pt x="98" y="302"/>
                  </a:lnTo>
                  <a:lnTo>
                    <a:pt x="94" y="300"/>
                  </a:lnTo>
                  <a:lnTo>
                    <a:pt x="91" y="300"/>
                  </a:lnTo>
                  <a:lnTo>
                    <a:pt x="85" y="303"/>
                  </a:lnTo>
                  <a:lnTo>
                    <a:pt x="82" y="302"/>
                  </a:lnTo>
                  <a:lnTo>
                    <a:pt x="80" y="302"/>
                  </a:lnTo>
                  <a:lnTo>
                    <a:pt x="76" y="305"/>
                  </a:lnTo>
                  <a:lnTo>
                    <a:pt x="71" y="306"/>
                  </a:lnTo>
                  <a:lnTo>
                    <a:pt x="61" y="303"/>
                  </a:lnTo>
                  <a:lnTo>
                    <a:pt x="61" y="302"/>
                  </a:lnTo>
                  <a:lnTo>
                    <a:pt x="60" y="297"/>
                  </a:lnTo>
                  <a:lnTo>
                    <a:pt x="58" y="296"/>
                  </a:lnTo>
                  <a:lnTo>
                    <a:pt x="57" y="294"/>
                  </a:lnTo>
                  <a:lnTo>
                    <a:pt x="51" y="294"/>
                  </a:lnTo>
                  <a:lnTo>
                    <a:pt x="51" y="293"/>
                  </a:lnTo>
                  <a:lnTo>
                    <a:pt x="49" y="291"/>
                  </a:lnTo>
                  <a:lnTo>
                    <a:pt x="48" y="286"/>
                  </a:lnTo>
                  <a:lnTo>
                    <a:pt x="43" y="277"/>
                  </a:lnTo>
                  <a:lnTo>
                    <a:pt x="42" y="269"/>
                  </a:lnTo>
                  <a:lnTo>
                    <a:pt x="40" y="268"/>
                  </a:lnTo>
                  <a:lnTo>
                    <a:pt x="37" y="271"/>
                  </a:lnTo>
                  <a:lnTo>
                    <a:pt x="34" y="272"/>
                  </a:lnTo>
                  <a:lnTo>
                    <a:pt x="31" y="272"/>
                  </a:lnTo>
                  <a:lnTo>
                    <a:pt x="30" y="272"/>
                  </a:lnTo>
                  <a:lnTo>
                    <a:pt x="25" y="269"/>
                  </a:lnTo>
                  <a:lnTo>
                    <a:pt x="24" y="268"/>
                  </a:lnTo>
                  <a:lnTo>
                    <a:pt x="19" y="260"/>
                  </a:lnTo>
                  <a:lnTo>
                    <a:pt x="16" y="260"/>
                  </a:lnTo>
                  <a:lnTo>
                    <a:pt x="13" y="260"/>
                  </a:lnTo>
                  <a:lnTo>
                    <a:pt x="8" y="254"/>
                  </a:lnTo>
                  <a:lnTo>
                    <a:pt x="3" y="256"/>
                  </a:lnTo>
                  <a:lnTo>
                    <a:pt x="5" y="253"/>
                  </a:lnTo>
                  <a:lnTo>
                    <a:pt x="3" y="250"/>
                  </a:lnTo>
                  <a:lnTo>
                    <a:pt x="5" y="247"/>
                  </a:lnTo>
                  <a:lnTo>
                    <a:pt x="3" y="245"/>
                  </a:lnTo>
                  <a:lnTo>
                    <a:pt x="2" y="238"/>
                  </a:lnTo>
                  <a:lnTo>
                    <a:pt x="0" y="236"/>
                  </a:lnTo>
                  <a:lnTo>
                    <a:pt x="0" y="232"/>
                  </a:lnTo>
                  <a:lnTo>
                    <a:pt x="3" y="232"/>
                  </a:lnTo>
                  <a:lnTo>
                    <a:pt x="5" y="229"/>
                  </a:lnTo>
                  <a:lnTo>
                    <a:pt x="8" y="228"/>
                  </a:lnTo>
                  <a:lnTo>
                    <a:pt x="9" y="228"/>
                  </a:lnTo>
                  <a:lnTo>
                    <a:pt x="11" y="225"/>
                  </a:lnTo>
                  <a:lnTo>
                    <a:pt x="9" y="219"/>
                  </a:lnTo>
                  <a:lnTo>
                    <a:pt x="8" y="217"/>
                  </a:lnTo>
                  <a:lnTo>
                    <a:pt x="9" y="216"/>
                  </a:lnTo>
                  <a:lnTo>
                    <a:pt x="8" y="213"/>
                  </a:lnTo>
                  <a:lnTo>
                    <a:pt x="8" y="211"/>
                  </a:lnTo>
                  <a:lnTo>
                    <a:pt x="8" y="207"/>
                  </a:lnTo>
                  <a:lnTo>
                    <a:pt x="8" y="205"/>
                  </a:lnTo>
                  <a:lnTo>
                    <a:pt x="8" y="202"/>
                  </a:lnTo>
                  <a:lnTo>
                    <a:pt x="12" y="201"/>
                  </a:lnTo>
                  <a:lnTo>
                    <a:pt x="15" y="199"/>
                  </a:lnTo>
                  <a:lnTo>
                    <a:pt x="15" y="198"/>
                  </a:lnTo>
                  <a:lnTo>
                    <a:pt x="15" y="196"/>
                  </a:lnTo>
                  <a:lnTo>
                    <a:pt x="15" y="195"/>
                  </a:lnTo>
                  <a:lnTo>
                    <a:pt x="13" y="193"/>
                  </a:lnTo>
                  <a:lnTo>
                    <a:pt x="15" y="192"/>
                  </a:lnTo>
                  <a:lnTo>
                    <a:pt x="18" y="190"/>
                  </a:lnTo>
                  <a:lnTo>
                    <a:pt x="22" y="192"/>
                  </a:lnTo>
                  <a:lnTo>
                    <a:pt x="25" y="192"/>
                  </a:lnTo>
                  <a:lnTo>
                    <a:pt x="27" y="190"/>
                  </a:lnTo>
                  <a:lnTo>
                    <a:pt x="30" y="189"/>
                  </a:lnTo>
                  <a:lnTo>
                    <a:pt x="31" y="187"/>
                  </a:lnTo>
                  <a:lnTo>
                    <a:pt x="33" y="187"/>
                  </a:lnTo>
                  <a:lnTo>
                    <a:pt x="33" y="186"/>
                  </a:lnTo>
                  <a:lnTo>
                    <a:pt x="28" y="184"/>
                  </a:lnTo>
                  <a:lnTo>
                    <a:pt x="30" y="180"/>
                  </a:lnTo>
                  <a:lnTo>
                    <a:pt x="31" y="177"/>
                  </a:lnTo>
                  <a:lnTo>
                    <a:pt x="30" y="176"/>
                  </a:lnTo>
                  <a:lnTo>
                    <a:pt x="31" y="174"/>
                  </a:lnTo>
                  <a:lnTo>
                    <a:pt x="28" y="173"/>
                  </a:lnTo>
                  <a:lnTo>
                    <a:pt x="30" y="170"/>
                  </a:lnTo>
                  <a:lnTo>
                    <a:pt x="31" y="170"/>
                  </a:lnTo>
                  <a:lnTo>
                    <a:pt x="28" y="168"/>
                  </a:lnTo>
                  <a:lnTo>
                    <a:pt x="31" y="167"/>
                  </a:lnTo>
                  <a:lnTo>
                    <a:pt x="36" y="167"/>
                  </a:lnTo>
                  <a:lnTo>
                    <a:pt x="36" y="165"/>
                  </a:lnTo>
                  <a:lnTo>
                    <a:pt x="36" y="164"/>
                  </a:lnTo>
                  <a:lnTo>
                    <a:pt x="39" y="162"/>
                  </a:lnTo>
                  <a:lnTo>
                    <a:pt x="42" y="159"/>
                  </a:lnTo>
                  <a:lnTo>
                    <a:pt x="42" y="156"/>
                  </a:lnTo>
                  <a:lnTo>
                    <a:pt x="43" y="156"/>
                  </a:lnTo>
                  <a:lnTo>
                    <a:pt x="43" y="153"/>
                  </a:lnTo>
                  <a:lnTo>
                    <a:pt x="46" y="152"/>
                  </a:lnTo>
                  <a:lnTo>
                    <a:pt x="46" y="150"/>
                  </a:lnTo>
                  <a:lnTo>
                    <a:pt x="48" y="144"/>
                  </a:lnTo>
                  <a:lnTo>
                    <a:pt x="51" y="146"/>
                  </a:lnTo>
                  <a:lnTo>
                    <a:pt x="51" y="149"/>
                  </a:lnTo>
                  <a:lnTo>
                    <a:pt x="52" y="149"/>
                  </a:lnTo>
                  <a:lnTo>
                    <a:pt x="54" y="146"/>
                  </a:lnTo>
                  <a:lnTo>
                    <a:pt x="58" y="144"/>
                  </a:lnTo>
                  <a:lnTo>
                    <a:pt x="58" y="141"/>
                  </a:lnTo>
                  <a:lnTo>
                    <a:pt x="58" y="137"/>
                  </a:lnTo>
                  <a:lnTo>
                    <a:pt x="58" y="134"/>
                  </a:lnTo>
                  <a:lnTo>
                    <a:pt x="58" y="131"/>
                  </a:lnTo>
                  <a:lnTo>
                    <a:pt x="58" y="129"/>
                  </a:lnTo>
                  <a:lnTo>
                    <a:pt x="60" y="128"/>
                  </a:lnTo>
                  <a:lnTo>
                    <a:pt x="64" y="129"/>
                  </a:lnTo>
                  <a:lnTo>
                    <a:pt x="64" y="128"/>
                  </a:lnTo>
                  <a:lnTo>
                    <a:pt x="64" y="127"/>
                  </a:lnTo>
                  <a:lnTo>
                    <a:pt x="67" y="122"/>
                  </a:lnTo>
                  <a:lnTo>
                    <a:pt x="68" y="119"/>
                  </a:lnTo>
                  <a:lnTo>
                    <a:pt x="68" y="118"/>
                  </a:lnTo>
                  <a:lnTo>
                    <a:pt x="71" y="115"/>
                  </a:lnTo>
                  <a:lnTo>
                    <a:pt x="70" y="112"/>
                  </a:lnTo>
                  <a:lnTo>
                    <a:pt x="68" y="112"/>
                  </a:lnTo>
                  <a:lnTo>
                    <a:pt x="70" y="110"/>
                  </a:lnTo>
                  <a:lnTo>
                    <a:pt x="68" y="110"/>
                  </a:lnTo>
                  <a:lnTo>
                    <a:pt x="64" y="109"/>
                  </a:lnTo>
                  <a:lnTo>
                    <a:pt x="64" y="104"/>
                  </a:lnTo>
                  <a:lnTo>
                    <a:pt x="64" y="103"/>
                  </a:lnTo>
                  <a:lnTo>
                    <a:pt x="67" y="101"/>
                  </a:lnTo>
                  <a:lnTo>
                    <a:pt x="68" y="98"/>
                  </a:lnTo>
                  <a:lnTo>
                    <a:pt x="68" y="97"/>
                  </a:lnTo>
                  <a:lnTo>
                    <a:pt x="70" y="94"/>
                  </a:lnTo>
                  <a:lnTo>
                    <a:pt x="74" y="92"/>
                  </a:lnTo>
                  <a:lnTo>
                    <a:pt x="77" y="95"/>
                  </a:lnTo>
                  <a:lnTo>
                    <a:pt x="82" y="88"/>
                  </a:lnTo>
                  <a:lnTo>
                    <a:pt x="79" y="86"/>
                  </a:lnTo>
                  <a:lnTo>
                    <a:pt x="77" y="83"/>
                  </a:lnTo>
                  <a:lnTo>
                    <a:pt x="76" y="82"/>
                  </a:lnTo>
                  <a:lnTo>
                    <a:pt x="77" y="80"/>
                  </a:lnTo>
                  <a:lnTo>
                    <a:pt x="76" y="79"/>
                  </a:lnTo>
                  <a:lnTo>
                    <a:pt x="74" y="80"/>
                  </a:lnTo>
                  <a:lnTo>
                    <a:pt x="73" y="79"/>
                  </a:lnTo>
                  <a:lnTo>
                    <a:pt x="76" y="75"/>
                  </a:lnTo>
                  <a:lnTo>
                    <a:pt x="74" y="75"/>
                  </a:lnTo>
                  <a:lnTo>
                    <a:pt x="76" y="72"/>
                  </a:lnTo>
                  <a:lnTo>
                    <a:pt x="74" y="72"/>
                  </a:lnTo>
                  <a:lnTo>
                    <a:pt x="74" y="69"/>
                  </a:lnTo>
                  <a:lnTo>
                    <a:pt x="77" y="66"/>
                  </a:lnTo>
                  <a:lnTo>
                    <a:pt x="76" y="64"/>
                  </a:lnTo>
                  <a:lnTo>
                    <a:pt x="77" y="63"/>
                  </a:lnTo>
                  <a:lnTo>
                    <a:pt x="74" y="60"/>
                  </a:lnTo>
                  <a:lnTo>
                    <a:pt x="74" y="55"/>
                  </a:lnTo>
                  <a:lnTo>
                    <a:pt x="71" y="57"/>
                  </a:lnTo>
                  <a:lnTo>
                    <a:pt x="70" y="58"/>
                  </a:lnTo>
                  <a:lnTo>
                    <a:pt x="70" y="60"/>
                  </a:lnTo>
                  <a:lnTo>
                    <a:pt x="68" y="60"/>
                  </a:lnTo>
                  <a:lnTo>
                    <a:pt x="67" y="58"/>
                  </a:lnTo>
                  <a:lnTo>
                    <a:pt x="67" y="61"/>
                  </a:lnTo>
                  <a:lnTo>
                    <a:pt x="65" y="67"/>
                  </a:lnTo>
                  <a:lnTo>
                    <a:pt x="63" y="66"/>
                  </a:lnTo>
                  <a:lnTo>
                    <a:pt x="60" y="67"/>
                  </a:lnTo>
                  <a:lnTo>
                    <a:pt x="60" y="66"/>
                  </a:lnTo>
                  <a:lnTo>
                    <a:pt x="61" y="64"/>
                  </a:lnTo>
                  <a:lnTo>
                    <a:pt x="63" y="64"/>
                  </a:lnTo>
                  <a:lnTo>
                    <a:pt x="61" y="61"/>
                  </a:lnTo>
                  <a:lnTo>
                    <a:pt x="58" y="60"/>
                  </a:lnTo>
                  <a:lnTo>
                    <a:pt x="58" y="58"/>
                  </a:lnTo>
                  <a:lnTo>
                    <a:pt x="60" y="57"/>
                  </a:lnTo>
                  <a:lnTo>
                    <a:pt x="60" y="55"/>
                  </a:lnTo>
                  <a:lnTo>
                    <a:pt x="61" y="52"/>
                  </a:lnTo>
                  <a:lnTo>
                    <a:pt x="60" y="49"/>
                  </a:lnTo>
                  <a:lnTo>
                    <a:pt x="61" y="49"/>
                  </a:lnTo>
                  <a:lnTo>
                    <a:pt x="61" y="48"/>
                  </a:lnTo>
                  <a:lnTo>
                    <a:pt x="65" y="49"/>
                  </a:lnTo>
                  <a:lnTo>
                    <a:pt x="68" y="48"/>
                  </a:lnTo>
                  <a:lnTo>
                    <a:pt x="70" y="48"/>
                  </a:lnTo>
                  <a:lnTo>
                    <a:pt x="70" y="46"/>
                  </a:lnTo>
                  <a:lnTo>
                    <a:pt x="67" y="45"/>
                  </a:lnTo>
                  <a:lnTo>
                    <a:pt x="67" y="43"/>
                  </a:lnTo>
                  <a:lnTo>
                    <a:pt x="67" y="40"/>
                  </a:lnTo>
                  <a:lnTo>
                    <a:pt x="65" y="40"/>
                  </a:lnTo>
                  <a:lnTo>
                    <a:pt x="63" y="40"/>
                  </a:lnTo>
                  <a:lnTo>
                    <a:pt x="65" y="33"/>
                  </a:lnTo>
                  <a:lnTo>
                    <a:pt x="64" y="28"/>
                  </a:lnTo>
                  <a:lnTo>
                    <a:pt x="61" y="23"/>
                  </a:lnTo>
                  <a:lnTo>
                    <a:pt x="60" y="23"/>
                  </a:lnTo>
                  <a:lnTo>
                    <a:pt x="60" y="21"/>
                  </a:lnTo>
                  <a:lnTo>
                    <a:pt x="57" y="21"/>
                  </a:lnTo>
                  <a:lnTo>
                    <a:pt x="54" y="23"/>
                  </a:lnTo>
                  <a:lnTo>
                    <a:pt x="54" y="21"/>
                  </a:lnTo>
                  <a:lnTo>
                    <a:pt x="54" y="18"/>
                  </a:lnTo>
                  <a:lnTo>
                    <a:pt x="54" y="17"/>
                  </a:lnTo>
                  <a:lnTo>
                    <a:pt x="54" y="14"/>
                  </a:lnTo>
                  <a:lnTo>
                    <a:pt x="52" y="9"/>
                  </a:lnTo>
                  <a:lnTo>
                    <a:pt x="52" y="8"/>
                  </a:lnTo>
                  <a:lnTo>
                    <a:pt x="54" y="6"/>
                  </a:lnTo>
                  <a:lnTo>
                    <a:pt x="57" y="6"/>
                  </a:lnTo>
                  <a:lnTo>
                    <a:pt x="58" y="2"/>
                  </a:lnTo>
                  <a:lnTo>
                    <a:pt x="61" y="2"/>
                  </a:lnTo>
                  <a:lnTo>
                    <a:pt x="64" y="0"/>
                  </a:lnTo>
                  <a:lnTo>
                    <a:pt x="65" y="2"/>
                  </a:lnTo>
                  <a:lnTo>
                    <a:pt x="67" y="2"/>
                  </a:lnTo>
                  <a:lnTo>
                    <a:pt x="67" y="3"/>
                  </a:lnTo>
                  <a:close/>
                </a:path>
              </a:pathLst>
            </a:custGeom>
            <a:solidFill>
              <a:schemeClr val="bg1"/>
            </a:solidFill>
            <a:ln w="1588">
              <a:solidFill>
                <a:srgbClr val="000000"/>
              </a:solidFill>
              <a:prstDash val="solid"/>
              <a:round/>
              <a:headEnd/>
              <a:tailEnd/>
            </a:ln>
          </p:spPr>
          <p:txBody>
            <a:bodyPr/>
            <a:lstStyle/>
            <a:p>
              <a:endParaRPr lang="fr-FR"/>
            </a:p>
          </p:txBody>
        </p:sp>
        <p:sp>
          <p:nvSpPr>
            <p:cNvPr id="880699" name="Freeform 59"/>
            <p:cNvSpPr>
              <a:spLocks/>
            </p:cNvSpPr>
            <p:nvPr/>
          </p:nvSpPr>
          <p:spPr bwMode="auto">
            <a:xfrm>
              <a:off x="3595" y="3260"/>
              <a:ext cx="12" cy="20"/>
            </a:xfrm>
            <a:custGeom>
              <a:avLst/>
              <a:gdLst/>
              <a:ahLst/>
              <a:cxnLst>
                <a:cxn ang="0">
                  <a:pos x="15" y="14"/>
                </a:cxn>
                <a:cxn ang="0">
                  <a:pos x="13" y="17"/>
                </a:cxn>
                <a:cxn ang="0">
                  <a:pos x="12" y="20"/>
                </a:cxn>
                <a:cxn ang="0">
                  <a:pos x="12" y="18"/>
                </a:cxn>
                <a:cxn ang="0">
                  <a:pos x="9" y="20"/>
                </a:cxn>
                <a:cxn ang="0">
                  <a:pos x="9" y="23"/>
                </a:cxn>
                <a:cxn ang="0">
                  <a:pos x="6" y="23"/>
                </a:cxn>
                <a:cxn ang="0">
                  <a:pos x="3" y="18"/>
                </a:cxn>
                <a:cxn ang="0">
                  <a:pos x="1" y="15"/>
                </a:cxn>
                <a:cxn ang="0">
                  <a:pos x="0" y="12"/>
                </a:cxn>
                <a:cxn ang="0">
                  <a:pos x="1" y="9"/>
                </a:cxn>
                <a:cxn ang="0">
                  <a:pos x="1" y="8"/>
                </a:cxn>
                <a:cxn ang="0">
                  <a:pos x="4" y="5"/>
                </a:cxn>
                <a:cxn ang="0">
                  <a:pos x="3" y="3"/>
                </a:cxn>
                <a:cxn ang="0">
                  <a:pos x="4" y="3"/>
                </a:cxn>
                <a:cxn ang="0">
                  <a:pos x="4" y="0"/>
                </a:cxn>
                <a:cxn ang="0">
                  <a:pos x="7" y="0"/>
                </a:cxn>
                <a:cxn ang="0">
                  <a:pos x="12" y="3"/>
                </a:cxn>
                <a:cxn ang="0">
                  <a:pos x="10" y="8"/>
                </a:cxn>
                <a:cxn ang="0">
                  <a:pos x="12" y="9"/>
                </a:cxn>
                <a:cxn ang="0">
                  <a:pos x="13" y="9"/>
                </a:cxn>
                <a:cxn ang="0">
                  <a:pos x="15" y="14"/>
                </a:cxn>
              </a:cxnLst>
              <a:rect l="0" t="0" r="r" b="b"/>
              <a:pathLst>
                <a:path w="15" h="23">
                  <a:moveTo>
                    <a:pt x="15" y="14"/>
                  </a:moveTo>
                  <a:lnTo>
                    <a:pt x="13" y="17"/>
                  </a:lnTo>
                  <a:lnTo>
                    <a:pt x="12" y="20"/>
                  </a:lnTo>
                  <a:lnTo>
                    <a:pt x="12" y="18"/>
                  </a:lnTo>
                  <a:lnTo>
                    <a:pt x="9" y="20"/>
                  </a:lnTo>
                  <a:lnTo>
                    <a:pt x="9" y="23"/>
                  </a:lnTo>
                  <a:lnTo>
                    <a:pt x="6" y="23"/>
                  </a:lnTo>
                  <a:lnTo>
                    <a:pt x="3" y="18"/>
                  </a:lnTo>
                  <a:lnTo>
                    <a:pt x="1" y="15"/>
                  </a:lnTo>
                  <a:lnTo>
                    <a:pt x="0" y="12"/>
                  </a:lnTo>
                  <a:lnTo>
                    <a:pt x="1" y="9"/>
                  </a:lnTo>
                  <a:lnTo>
                    <a:pt x="1" y="8"/>
                  </a:lnTo>
                  <a:lnTo>
                    <a:pt x="4" y="5"/>
                  </a:lnTo>
                  <a:lnTo>
                    <a:pt x="3" y="3"/>
                  </a:lnTo>
                  <a:lnTo>
                    <a:pt x="4" y="3"/>
                  </a:lnTo>
                  <a:lnTo>
                    <a:pt x="4" y="0"/>
                  </a:lnTo>
                  <a:lnTo>
                    <a:pt x="7" y="0"/>
                  </a:lnTo>
                  <a:lnTo>
                    <a:pt x="12" y="3"/>
                  </a:lnTo>
                  <a:lnTo>
                    <a:pt x="10" y="8"/>
                  </a:lnTo>
                  <a:lnTo>
                    <a:pt x="12" y="9"/>
                  </a:lnTo>
                  <a:lnTo>
                    <a:pt x="13" y="9"/>
                  </a:lnTo>
                  <a:lnTo>
                    <a:pt x="15" y="14"/>
                  </a:lnTo>
                  <a:close/>
                </a:path>
              </a:pathLst>
            </a:custGeom>
            <a:solidFill>
              <a:schemeClr val="bg1"/>
            </a:solidFill>
            <a:ln w="1588">
              <a:solidFill>
                <a:srgbClr val="000000"/>
              </a:solidFill>
              <a:prstDash val="solid"/>
              <a:round/>
              <a:headEnd/>
              <a:tailEnd/>
            </a:ln>
          </p:spPr>
          <p:txBody>
            <a:bodyPr/>
            <a:lstStyle/>
            <a:p>
              <a:endParaRPr lang="fr-FR"/>
            </a:p>
          </p:txBody>
        </p:sp>
        <p:sp>
          <p:nvSpPr>
            <p:cNvPr id="880700" name="Freeform 60"/>
            <p:cNvSpPr>
              <a:spLocks/>
            </p:cNvSpPr>
            <p:nvPr/>
          </p:nvSpPr>
          <p:spPr bwMode="auto">
            <a:xfrm>
              <a:off x="3599" y="3241"/>
              <a:ext cx="11" cy="19"/>
            </a:xfrm>
            <a:custGeom>
              <a:avLst/>
              <a:gdLst/>
              <a:ahLst/>
              <a:cxnLst>
                <a:cxn ang="0">
                  <a:pos x="0" y="18"/>
                </a:cxn>
                <a:cxn ang="0">
                  <a:pos x="1" y="13"/>
                </a:cxn>
                <a:cxn ang="0">
                  <a:pos x="3" y="12"/>
                </a:cxn>
                <a:cxn ang="0">
                  <a:pos x="6" y="13"/>
                </a:cxn>
                <a:cxn ang="0">
                  <a:pos x="7" y="12"/>
                </a:cxn>
                <a:cxn ang="0">
                  <a:pos x="6" y="10"/>
                </a:cxn>
                <a:cxn ang="0">
                  <a:pos x="6" y="7"/>
                </a:cxn>
                <a:cxn ang="0">
                  <a:pos x="6" y="6"/>
                </a:cxn>
                <a:cxn ang="0">
                  <a:pos x="3" y="4"/>
                </a:cxn>
                <a:cxn ang="0">
                  <a:pos x="1" y="1"/>
                </a:cxn>
                <a:cxn ang="0">
                  <a:pos x="3" y="0"/>
                </a:cxn>
                <a:cxn ang="0">
                  <a:pos x="6" y="0"/>
                </a:cxn>
                <a:cxn ang="0">
                  <a:pos x="9" y="1"/>
                </a:cxn>
                <a:cxn ang="0">
                  <a:pos x="7" y="1"/>
                </a:cxn>
                <a:cxn ang="0">
                  <a:pos x="10" y="4"/>
                </a:cxn>
                <a:cxn ang="0">
                  <a:pos x="10" y="6"/>
                </a:cxn>
                <a:cxn ang="0">
                  <a:pos x="12" y="6"/>
                </a:cxn>
                <a:cxn ang="0">
                  <a:pos x="13" y="9"/>
                </a:cxn>
                <a:cxn ang="0">
                  <a:pos x="10" y="19"/>
                </a:cxn>
                <a:cxn ang="0">
                  <a:pos x="12" y="21"/>
                </a:cxn>
                <a:cxn ang="0">
                  <a:pos x="9" y="22"/>
                </a:cxn>
                <a:cxn ang="0">
                  <a:pos x="6" y="21"/>
                </a:cxn>
                <a:cxn ang="0">
                  <a:pos x="4" y="19"/>
                </a:cxn>
                <a:cxn ang="0">
                  <a:pos x="1" y="21"/>
                </a:cxn>
                <a:cxn ang="0">
                  <a:pos x="0" y="18"/>
                </a:cxn>
              </a:cxnLst>
              <a:rect l="0" t="0" r="r" b="b"/>
              <a:pathLst>
                <a:path w="13" h="22">
                  <a:moveTo>
                    <a:pt x="0" y="18"/>
                  </a:moveTo>
                  <a:lnTo>
                    <a:pt x="1" y="13"/>
                  </a:lnTo>
                  <a:lnTo>
                    <a:pt x="3" y="12"/>
                  </a:lnTo>
                  <a:lnTo>
                    <a:pt x="6" y="13"/>
                  </a:lnTo>
                  <a:lnTo>
                    <a:pt x="7" y="12"/>
                  </a:lnTo>
                  <a:lnTo>
                    <a:pt x="6" y="10"/>
                  </a:lnTo>
                  <a:lnTo>
                    <a:pt x="6" y="7"/>
                  </a:lnTo>
                  <a:lnTo>
                    <a:pt x="6" y="6"/>
                  </a:lnTo>
                  <a:lnTo>
                    <a:pt x="3" y="4"/>
                  </a:lnTo>
                  <a:lnTo>
                    <a:pt x="1" y="1"/>
                  </a:lnTo>
                  <a:lnTo>
                    <a:pt x="3" y="0"/>
                  </a:lnTo>
                  <a:lnTo>
                    <a:pt x="6" y="0"/>
                  </a:lnTo>
                  <a:lnTo>
                    <a:pt x="9" y="1"/>
                  </a:lnTo>
                  <a:lnTo>
                    <a:pt x="7" y="1"/>
                  </a:lnTo>
                  <a:lnTo>
                    <a:pt x="10" y="4"/>
                  </a:lnTo>
                  <a:lnTo>
                    <a:pt x="10" y="6"/>
                  </a:lnTo>
                  <a:lnTo>
                    <a:pt x="12" y="6"/>
                  </a:lnTo>
                  <a:lnTo>
                    <a:pt x="13" y="9"/>
                  </a:lnTo>
                  <a:lnTo>
                    <a:pt x="10" y="19"/>
                  </a:lnTo>
                  <a:lnTo>
                    <a:pt x="12" y="21"/>
                  </a:lnTo>
                  <a:lnTo>
                    <a:pt x="9" y="22"/>
                  </a:lnTo>
                  <a:lnTo>
                    <a:pt x="6" y="21"/>
                  </a:lnTo>
                  <a:lnTo>
                    <a:pt x="4" y="19"/>
                  </a:lnTo>
                  <a:lnTo>
                    <a:pt x="1" y="21"/>
                  </a:lnTo>
                  <a:lnTo>
                    <a:pt x="0" y="18"/>
                  </a:lnTo>
                  <a:close/>
                </a:path>
              </a:pathLst>
            </a:custGeom>
            <a:solidFill>
              <a:schemeClr val="bg1"/>
            </a:solidFill>
            <a:ln w="1588">
              <a:solidFill>
                <a:srgbClr val="000000"/>
              </a:solidFill>
              <a:prstDash val="solid"/>
              <a:round/>
              <a:headEnd/>
              <a:tailEnd/>
            </a:ln>
          </p:spPr>
          <p:txBody>
            <a:bodyPr/>
            <a:lstStyle/>
            <a:p>
              <a:endParaRPr lang="fr-FR"/>
            </a:p>
          </p:txBody>
        </p:sp>
        <p:sp>
          <p:nvSpPr>
            <p:cNvPr id="880701" name="Freeform 61"/>
            <p:cNvSpPr>
              <a:spLocks/>
            </p:cNvSpPr>
            <p:nvPr/>
          </p:nvSpPr>
          <p:spPr bwMode="auto">
            <a:xfrm>
              <a:off x="3373" y="2617"/>
              <a:ext cx="310" cy="392"/>
            </a:xfrm>
            <a:custGeom>
              <a:avLst/>
              <a:gdLst/>
              <a:ahLst/>
              <a:cxnLst>
                <a:cxn ang="0">
                  <a:pos x="157" y="78"/>
                </a:cxn>
                <a:cxn ang="0">
                  <a:pos x="182" y="93"/>
                </a:cxn>
                <a:cxn ang="0">
                  <a:pos x="200" y="128"/>
                </a:cxn>
                <a:cxn ang="0">
                  <a:pos x="220" y="143"/>
                </a:cxn>
                <a:cxn ang="0">
                  <a:pos x="236" y="153"/>
                </a:cxn>
                <a:cxn ang="0">
                  <a:pos x="260" y="159"/>
                </a:cxn>
                <a:cxn ang="0">
                  <a:pos x="278" y="155"/>
                </a:cxn>
                <a:cxn ang="0">
                  <a:pos x="303" y="152"/>
                </a:cxn>
                <a:cxn ang="0">
                  <a:pos x="303" y="177"/>
                </a:cxn>
                <a:cxn ang="0">
                  <a:pos x="298" y="198"/>
                </a:cxn>
                <a:cxn ang="0">
                  <a:pos x="298" y="217"/>
                </a:cxn>
                <a:cxn ang="0">
                  <a:pos x="288" y="240"/>
                </a:cxn>
                <a:cxn ang="0">
                  <a:pos x="313" y="247"/>
                </a:cxn>
                <a:cxn ang="0">
                  <a:pos x="338" y="247"/>
                </a:cxn>
                <a:cxn ang="0">
                  <a:pos x="364" y="243"/>
                </a:cxn>
                <a:cxn ang="0">
                  <a:pos x="353" y="252"/>
                </a:cxn>
                <a:cxn ang="0">
                  <a:pos x="347" y="268"/>
                </a:cxn>
                <a:cxn ang="0">
                  <a:pos x="337" y="277"/>
                </a:cxn>
                <a:cxn ang="0">
                  <a:pos x="324" y="284"/>
                </a:cxn>
                <a:cxn ang="0">
                  <a:pos x="316" y="295"/>
                </a:cxn>
                <a:cxn ang="0">
                  <a:pos x="331" y="301"/>
                </a:cxn>
                <a:cxn ang="0">
                  <a:pos x="327" y="312"/>
                </a:cxn>
                <a:cxn ang="0">
                  <a:pos x="307" y="341"/>
                </a:cxn>
                <a:cxn ang="0">
                  <a:pos x="294" y="339"/>
                </a:cxn>
                <a:cxn ang="0">
                  <a:pos x="289" y="353"/>
                </a:cxn>
                <a:cxn ang="0">
                  <a:pos x="294" y="375"/>
                </a:cxn>
                <a:cxn ang="0">
                  <a:pos x="291" y="387"/>
                </a:cxn>
                <a:cxn ang="0">
                  <a:pos x="294" y="396"/>
                </a:cxn>
                <a:cxn ang="0">
                  <a:pos x="291" y="400"/>
                </a:cxn>
                <a:cxn ang="0">
                  <a:pos x="273" y="411"/>
                </a:cxn>
                <a:cxn ang="0">
                  <a:pos x="281" y="436"/>
                </a:cxn>
                <a:cxn ang="0">
                  <a:pos x="267" y="446"/>
                </a:cxn>
                <a:cxn ang="0">
                  <a:pos x="252" y="439"/>
                </a:cxn>
                <a:cxn ang="0">
                  <a:pos x="230" y="460"/>
                </a:cxn>
                <a:cxn ang="0">
                  <a:pos x="193" y="416"/>
                </a:cxn>
                <a:cxn ang="0">
                  <a:pos x="148" y="388"/>
                </a:cxn>
                <a:cxn ang="0">
                  <a:pos x="122" y="376"/>
                </a:cxn>
                <a:cxn ang="0">
                  <a:pos x="83" y="378"/>
                </a:cxn>
                <a:cxn ang="0">
                  <a:pos x="65" y="354"/>
                </a:cxn>
                <a:cxn ang="0">
                  <a:pos x="1" y="362"/>
                </a:cxn>
                <a:cxn ang="0">
                  <a:pos x="13" y="312"/>
                </a:cxn>
                <a:cxn ang="0">
                  <a:pos x="25" y="308"/>
                </a:cxn>
                <a:cxn ang="0">
                  <a:pos x="35" y="307"/>
                </a:cxn>
                <a:cxn ang="0">
                  <a:pos x="53" y="305"/>
                </a:cxn>
                <a:cxn ang="0">
                  <a:pos x="49" y="296"/>
                </a:cxn>
                <a:cxn ang="0">
                  <a:pos x="38" y="278"/>
                </a:cxn>
                <a:cxn ang="0">
                  <a:pos x="21" y="271"/>
                </a:cxn>
                <a:cxn ang="0">
                  <a:pos x="7" y="296"/>
                </a:cxn>
                <a:cxn ang="0">
                  <a:pos x="6" y="312"/>
                </a:cxn>
                <a:cxn ang="0">
                  <a:pos x="3" y="290"/>
                </a:cxn>
                <a:cxn ang="0">
                  <a:pos x="15" y="180"/>
                </a:cxn>
                <a:cxn ang="0">
                  <a:pos x="25" y="76"/>
                </a:cxn>
                <a:cxn ang="0">
                  <a:pos x="34" y="15"/>
                </a:cxn>
                <a:cxn ang="0">
                  <a:pos x="47" y="6"/>
                </a:cxn>
                <a:cxn ang="0">
                  <a:pos x="46" y="20"/>
                </a:cxn>
                <a:cxn ang="0">
                  <a:pos x="74" y="42"/>
                </a:cxn>
                <a:cxn ang="0">
                  <a:pos x="104" y="70"/>
                </a:cxn>
                <a:cxn ang="0">
                  <a:pos x="130" y="153"/>
                </a:cxn>
                <a:cxn ang="0">
                  <a:pos x="154" y="177"/>
                </a:cxn>
                <a:cxn ang="0">
                  <a:pos x="159" y="176"/>
                </a:cxn>
                <a:cxn ang="0">
                  <a:pos x="132" y="112"/>
                </a:cxn>
              </a:cxnLst>
              <a:rect l="0" t="0" r="r" b="b"/>
              <a:pathLst>
                <a:path w="364" h="460">
                  <a:moveTo>
                    <a:pt x="126" y="79"/>
                  </a:moveTo>
                  <a:lnTo>
                    <a:pt x="144" y="82"/>
                  </a:lnTo>
                  <a:lnTo>
                    <a:pt x="144" y="85"/>
                  </a:lnTo>
                  <a:lnTo>
                    <a:pt x="151" y="82"/>
                  </a:lnTo>
                  <a:lnTo>
                    <a:pt x="154" y="82"/>
                  </a:lnTo>
                  <a:lnTo>
                    <a:pt x="154" y="79"/>
                  </a:lnTo>
                  <a:lnTo>
                    <a:pt x="156" y="75"/>
                  </a:lnTo>
                  <a:lnTo>
                    <a:pt x="157" y="78"/>
                  </a:lnTo>
                  <a:lnTo>
                    <a:pt x="159" y="78"/>
                  </a:lnTo>
                  <a:lnTo>
                    <a:pt x="160" y="81"/>
                  </a:lnTo>
                  <a:lnTo>
                    <a:pt x="160" y="82"/>
                  </a:lnTo>
                  <a:lnTo>
                    <a:pt x="160" y="91"/>
                  </a:lnTo>
                  <a:lnTo>
                    <a:pt x="169" y="93"/>
                  </a:lnTo>
                  <a:lnTo>
                    <a:pt x="175" y="94"/>
                  </a:lnTo>
                  <a:lnTo>
                    <a:pt x="181" y="93"/>
                  </a:lnTo>
                  <a:lnTo>
                    <a:pt x="182" y="93"/>
                  </a:lnTo>
                  <a:lnTo>
                    <a:pt x="194" y="97"/>
                  </a:lnTo>
                  <a:lnTo>
                    <a:pt x="196" y="100"/>
                  </a:lnTo>
                  <a:lnTo>
                    <a:pt x="196" y="107"/>
                  </a:lnTo>
                  <a:lnTo>
                    <a:pt x="199" y="107"/>
                  </a:lnTo>
                  <a:lnTo>
                    <a:pt x="199" y="110"/>
                  </a:lnTo>
                  <a:lnTo>
                    <a:pt x="196" y="119"/>
                  </a:lnTo>
                  <a:lnTo>
                    <a:pt x="196" y="122"/>
                  </a:lnTo>
                  <a:lnTo>
                    <a:pt x="200" y="128"/>
                  </a:lnTo>
                  <a:lnTo>
                    <a:pt x="200" y="133"/>
                  </a:lnTo>
                  <a:lnTo>
                    <a:pt x="203" y="140"/>
                  </a:lnTo>
                  <a:lnTo>
                    <a:pt x="205" y="139"/>
                  </a:lnTo>
                  <a:lnTo>
                    <a:pt x="209" y="133"/>
                  </a:lnTo>
                  <a:lnTo>
                    <a:pt x="214" y="133"/>
                  </a:lnTo>
                  <a:lnTo>
                    <a:pt x="218" y="137"/>
                  </a:lnTo>
                  <a:lnTo>
                    <a:pt x="218" y="142"/>
                  </a:lnTo>
                  <a:lnTo>
                    <a:pt x="220" y="143"/>
                  </a:lnTo>
                  <a:lnTo>
                    <a:pt x="221" y="140"/>
                  </a:lnTo>
                  <a:lnTo>
                    <a:pt x="224" y="140"/>
                  </a:lnTo>
                  <a:lnTo>
                    <a:pt x="229" y="142"/>
                  </a:lnTo>
                  <a:lnTo>
                    <a:pt x="229" y="145"/>
                  </a:lnTo>
                  <a:lnTo>
                    <a:pt x="231" y="146"/>
                  </a:lnTo>
                  <a:lnTo>
                    <a:pt x="233" y="151"/>
                  </a:lnTo>
                  <a:lnTo>
                    <a:pt x="234" y="152"/>
                  </a:lnTo>
                  <a:lnTo>
                    <a:pt x="236" y="153"/>
                  </a:lnTo>
                  <a:lnTo>
                    <a:pt x="240" y="155"/>
                  </a:lnTo>
                  <a:lnTo>
                    <a:pt x="243" y="156"/>
                  </a:lnTo>
                  <a:lnTo>
                    <a:pt x="245" y="156"/>
                  </a:lnTo>
                  <a:lnTo>
                    <a:pt x="246" y="158"/>
                  </a:lnTo>
                  <a:lnTo>
                    <a:pt x="251" y="158"/>
                  </a:lnTo>
                  <a:lnTo>
                    <a:pt x="254" y="161"/>
                  </a:lnTo>
                  <a:lnTo>
                    <a:pt x="257" y="161"/>
                  </a:lnTo>
                  <a:lnTo>
                    <a:pt x="260" y="159"/>
                  </a:lnTo>
                  <a:lnTo>
                    <a:pt x="261" y="158"/>
                  </a:lnTo>
                  <a:lnTo>
                    <a:pt x="263" y="155"/>
                  </a:lnTo>
                  <a:lnTo>
                    <a:pt x="266" y="152"/>
                  </a:lnTo>
                  <a:lnTo>
                    <a:pt x="270" y="149"/>
                  </a:lnTo>
                  <a:lnTo>
                    <a:pt x="273" y="149"/>
                  </a:lnTo>
                  <a:lnTo>
                    <a:pt x="275" y="152"/>
                  </a:lnTo>
                  <a:lnTo>
                    <a:pt x="276" y="153"/>
                  </a:lnTo>
                  <a:lnTo>
                    <a:pt x="278" y="155"/>
                  </a:lnTo>
                  <a:lnTo>
                    <a:pt x="278" y="156"/>
                  </a:lnTo>
                  <a:lnTo>
                    <a:pt x="281" y="155"/>
                  </a:lnTo>
                  <a:lnTo>
                    <a:pt x="282" y="156"/>
                  </a:lnTo>
                  <a:lnTo>
                    <a:pt x="283" y="155"/>
                  </a:lnTo>
                  <a:lnTo>
                    <a:pt x="288" y="152"/>
                  </a:lnTo>
                  <a:lnTo>
                    <a:pt x="294" y="149"/>
                  </a:lnTo>
                  <a:lnTo>
                    <a:pt x="301" y="151"/>
                  </a:lnTo>
                  <a:lnTo>
                    <a:pt x="303" y="152"/>
                  </a:lnTo>
                  <a:lnTo>
                    <a:pt x="304" y="156"/>
                  </a:lnTo>
                  <a:lnTo>
                    <a:pt x="306" y="158"/>
                  </a:lnTo>
                  <a:lnTo>
                    <a:pt x="306" y="161"/>
                  </a:lnTo>
                  <a:lnTo>
                    <a:pt x="309" y="165"/>
                  </a:lnTo>
                  <a:lnTo>
                    <a:pt x="307" y="173"/>
                  </a:lnTo>
                  <a:lnTo>
                    <a:pt x="306" y="174"/>
                  </a:lnTo>
                  <a:lnTo>
                    <a:pt x="304" y="176"/>
                  </a:lnTo>
                  <a:lnTo>
                    <a:pt x="303" y="177"/>
                  </a:lnTo>
                  <a:lnTo>
                    <a:pt x="303" y="180"/>
                  </a:lnTo>
                  <a:lnTo>
                    <a:pt x="301" y="182"/>
                  </a:lnTo>
                  <a:lnTo>
                    <a:pt x="300" y="185"/>
                  </a:lnTo>
                  <a:lnTo>
                    <a:pt x="300" y="188"/>
                  </a:lnTo>
                  <a:lnTo>
                    <a:pt x="300" y="191"/>
                  </a:lnTo>
                  <a:lnTo>
                    <a:pt x="300" y="194"/>
                  </a:lnTo>
                  <a:lnTo>
                    <a:pt x="300" y="198"/>
                  </a:lnTo>
                  <a:lnTo>
                    <a:pt x="298" y="198"/>
                  </a:lnTo>
                  <a:lnTo>
                    <a:pt x="295" y="198"/>
                  </a:lnTo>
                  <a:lnTo>
                    <a:pt x="295" y="201"/>
                  </a:lnTo>
                  <a:lnTo>
                    <a:pt x="294" y="203"/>
                  </a:lnTo>
                  <a:lnTo>
                    <a:pt x="294" y="205"/>
                  </a:lnTo>
                  <a:lnTo>
                    <a:pt x="294" y="207"/>
                  </a:lnTo>
                  <a:lnTo>
                    <a:pt x="295" y="211"/>
                  </a:lnTo>
                  <a:lnTo>
                    <a:pt x="297" y="214"/>
                  </a:lnTo>
                  <a:lnTo>
                    <a:pt x="298" y="217"/>
                  </a:lnTo>
                  <a:lnTo>
                    <a:pt x="298" y="219"/>
                  </a:lnTo>
                  <a:lnTo>
                    <a:pt x="297" y="222"/>
                  </a:lnTo>
                  <a:lnTo>
                    <a:pt x="297" y="225"/>
                  </a:lnTo>
                  <a:lnTo>
                    <a:pt x="295" y="226"/>
                  </a:lnTo>
                  <a:lnTo>
                    <a:pt x="294" y="228"/>
                  </a:lnTo>
                  <a:lnTo>
                    <a:pt x="292" y="234"/>
                  </a:lnTo>
                  <a:lnTo>
                    <a:pt x="291" y="237"/>
                  </a:lnTo>
                  <a:lnTo>
                    <a:pt x="288" y="240"/>
                  </a:lnTo>
                  <a:lnTo>
                    <a:pt x="291" y="241"/>
                  </a:lnTo>
                  <a:lnTo>
                    <a:pt x="295" y="241"/>
                  </a:lnTo>
                  <a:lnTo>
                    <a:pt x="298" y="243"/>
                  </a:lnTo>
                  <a:lnTo>
                    <a:pt x="301" y="247"/>
                  </a:lnTo>
                  <a:lnTo>
                    <a:pt x="303" y="249"/>
                  </a:lnTo>
                  <a:lnTo>
                    <a:pt x="309" y="249"/>
                  </a:lnTo>
                  <a:lnTo>
                    <a:pt x="310" y="249"/>
                  </a:lnTo>
                  <a:lnTo>
                    <a:pt x="313" y="247"/>
                  </a:lnTo>
                  <a:lnTo>
                    <a:pt x="315" y="247"/>
                  </a:lnTo>
                  <a:lnTo>
                    <a:pt x="316" y="249"/>
                  </a:lnTo>
                  <a:lnTo>
                    <a:pt x="318" y="250"/>
                  </a:lnTo>
                  <a:lnTo>
                    <a:pt x="321" y="249"/>
                  </a:lnTo>
                  <a:lnTo>
                    <a:pt x="324" y="247"/>
                  </a:lnTo>
                  <a:lnTo>
                    <a:pt x="331" y="249"/>
                  </a:lnTo>
                  <a:lnTo>
                    <a:pt x="337" y="250"/>
                  </a:lnTo>
                  <a:lnTo>
                    <a:pt x="338" y="247"/>
                  </a:lnTo>
                  <a:lnTo>
                    <a:pt x="341" y="244"/>
                  </a:lnTo>
                  <a:lnTo>
                    <a:pt x="349" y="238"/>
                  </a:lnTo>
                  <a:lnTo>
                    <a:pt x="349" y="234"/>
                  </a:lnTo>
                  <a:lnTo>
                    <a:pt x="352" y="235"/>
                  </a:lnTo>
                  <a:lnTo>
                    <a:pt x="356" y="235"/>
                  </a:lnTo>
                  <a:lnTo>
                    <a:pt x="362" y="240"/>
                  </a:lnTo>
                  <a:lnTo>
                    <a:pt x="364" y="241"/>
                  </a:lnTo>
                  <a:lnTo>
                    <a:pt x="364" y="243"/>
                  </a:lnTo>
                  <a:lnTo>
                    <a:pt x="362" y="243"/>
                  </a:lnTo>
                  <a:lnTo>
                    <a:pt x="361" y="244"/>
                  </a:lnTo>
                  <a:lnTo>
                    <a:pt x="361" y="247"/>
                  </a:lnTo>
                  <a:lnTo>
                    <a:pt x="359" y="247"/>
                  </a:lnTo>
                  <a:lnTo>
                    <a:pt x="358" y="249"/>
                  </a:lnTo>
                  <a:lnTo>
                    <a:pt x="353" y="247"/>
                  </a:lnTo>
                  <a:lnTo>
                    <a:pt x="353" y="250"/>
                  </a:lnTo>
                  <a:lnTo>
                    <a:pt x="353" y="252"/>
                  </a:lnTo>
                  <a:lnTo>
                    <a:pt x="356" y="263"/>
                  </a:lnTo>
                  <a:lnTo>
                    <a:pt x="358" y="268"/>
                  </a:lnTo>
                  <a:lnTo>
                    <a:pt x="359" y="269"/>
                  </a:lnTo>
                  <a:lnTo>
                    <a:pt x="358" y="272"/>
                  </a:lnTo>
                  <a:lnTo>
                    <a:pt x="356" y="272"/>
                  </a:lnTo>
                  <a:lnTo>
                    <a:pt x="352" y="274"/>
                  </a:lnTo>
                  <a:lnTo>
                    <a:pt x="349" y="272"/>
                  </a:lnTo>
                  <a:lnTo>
                    <a:pt x="347" y="268"/>
                  </a:lnTo>
                  <a:lnTo>
                    <a:pt x="344" y="268"/>
                  </a:lnTo>
                  <a:lnTo>
                    <a:pt x="341" y="274"/>
                  </a:lnTo>
                  <a:lnTo>
                    <a:pt x="343" y="275"/>
                  </a:lnTo>
                  <a:lnTo>
                    <a:pt x="341" y="277"/>
                  </a:lnTo>
                  <a:lnTo>
                    <a:pt x="343" y="281"/>
                  </a:lnTo>
                  <a:lnTo>
                    <a:pt x="341" y="283"/>
                  </a:lnTo>
                  <a:lnTo>
                    <a:pt x="338" y="283"/>
                  </a:lnTo>
                  <a:lnTo>
                    <a:pt x="337" y="277"/>
                  </a:lnTo>
                  <a:lnTo>
                    <a:pt x="335" y="275"/>
                  </a:lnTo>
                  <a:lnTo>
                    <a:pt x="333" y="278"/>
                  </a:lnTo>
                  <a:lnTo>
                    <a:pt x="331" y="278"/>
                  </a:lnTo>
                  <a:lnTo>
                    <a:pt x="328" y="280"/>
                  </a:lnTo>
                  <a:lnTo>
                    <a:pt x="325" y="278"/>
                  </a:lnTo>
                  <a:lnTo>
                    <a:pt x="325" y="280"/>
                  </a:lnTo>
                  <a:lnTo>
                    <a:pt x="325" y="284"/>
                  </a:lnTo>
                  <a:lnTo>
                    <a:pt x="324" y="284"/>
                  </a:lnTo>
                  <a:lnTo>
                    <a:pt x="324" y="286"/>
                  </a:lnTo>
                  <a:lnTo>
                    <a:pt x="324" y="287"/>
                  </a:lnTo>
                  <a:lnTo>
                    <a:pt x="319" y="286"/>
                  </a:lnTo>
                  <a:lnTo>
                    <a:pt x="318" y="287"/>
                  </a:lnTo>
                  <a:lnTo>
                    <a:pt x="318" y="289"/>
                  </a:lnTo>
                  <a:lnTo>
                    <a:pt x="318" y="290"/>
                  </a:lnTo>
                  <a:lnTo>
                    <a:pt x="316" y="290"/>
                  </a:lnTo>
                  <a:lnTo>
                    <a:pt x="316" y="295"/>
                  </a:lnTo>
                  <a:lnTo>
                    <a:pt x="318" y="295"/>
                  </a:lnTo>
                  <a:lnTo>
                    <a:pt x="319" y="296"/>
                  </a:lnTo>
                  <a:lnTo>
                    <a:pt x="322" y="296"/>
                  </a:lnTo>
                  <a:lnTo>
                    <a:pt x="324" y="296"/>
                  </a:lnTo>
                  <a:lnTo>
                    <a:pt x="324" y="301"/>
                  </a:lnTo>
                  <a:lnTo>
                    <a:pt x="325" y="302"/>
                  </a:lnTo>
                  <a:lnTo>
                    <a:pt x="328" y="301"/>
                  </a:lnTo>
                  <a:lnTo>
                    <a:pt x="331" y="301"/>
                  </a:lnTo>
                  <a:lnTo>
                    <a:pt x="333" y="301"/>
                  </a:lnTo>
                  <a:lnTo>
                    <a:pt x="335" y="304"/>
                  </a:lnTo>
                  <a:lnTo>
                    <a:pt x="331" y="308"/>
                  </a:lnTo>
                  <a:lnTo>
                    <a:pt x="331" y="311"/>
                  </a:lnTo>
                  <a:lnTo>
                    <a:pt x="331" y="312"/>
                  </a:lnTo>
                  <a:lnTo>
                    <a:pt x="328" y="312"/>
                  </a:lnTo>
                  <a:lnTo>
                    <a:pt x="327" y="311"/>
                  </a:lnTo>
                  <a:lnTo>
                    <a:pt x="327" y="312"/>
                  </a:lnTo>
                  <a:lnTo>
                    <a:pt x="325" y="311"/>
                  </a:lnTo>
                  <a:lnTo>
                    <a:pt x="325" y="314"/>
                  </a:lnTo>
                  <a:lnTo>
                    <a:pt x="328" y="318"/>
                  </a:lnTo>
                  <a:lnTo>
                    <a:pt x="327" y="320"/>
                  </a:lnTo>
                  <a:lnTo>
                    <a:pt x="322" y="321"/>
                  </a:lnTo>
                  <a:lnTo>
                    <a:pt x="319" y="326"/>
                  </a:lnTo>
                  <a:lnTo>
                    <a:pt x="313" y="329"/>
                  </a:lnTo>
                  <a:lnTo>
                    <a:pt x="307" y="341"/>
                  </a:lnTo>
                  <a:lnTo>
                    <a:pt x="303" y="339"/>
                  </a:lnTo>
                  <a:lnTo>
                    <a:pt x="301" y="339"/>
                  </a:lnTo>
                  <a:lnTo>
                    <a:pt x="300" y="341"/>
                  </a:lnTo>
                  <a:lnTo>
                    <a:pt x="298" y="341"/>
                  </a:lnTo>
                  <a:lnTo>
                    <a:pt x="298" y="342"/>
                  </a:lnTo>
                  <a:lnTo>
                    <a:pt x="295" y="342"/>
                  </a:lnTo>
                  <a:lnTo>
                    <a:pt x="294" y="341"/>
                  </a:lnTo>
                  <a:lnTo>
                    <a:pt x="294" y="339"/>
                  </a:lnTo>
                  <a:lnTo>
                    <a:pt x="292" y="339"/>
                  </a:lnTo>
                  <a:lnTo>
                    <a:pt x="292" y="341"/>
                  </a:lnTo>
                  <a:lnTo>
                    <a:pt x="292" y="342"/>
                  </a:lnTo>
                  <a:lnTo>
                    <a:pt x="294" y="342"/>
                  </a:lnTo>
                  <a:lnTo>
                    <a:pt x="297" y="344"/>
                  </a:lnTo>
                  <a:lnTo>
                    <a:pt x="295" y="347"/>
                  </a:lnTo>
                  <a:lnTo>
                    <a:pt x="292" y="350"/>
                  </a:lnTo>
                  <a:lnTo>
                    <a:pt x="289" y="353"/>
                  </a:lnTo>
                  <a:lnTo>
                    <a:pt x="288" y="356"/>
                  </a:lnTo>
                  <a:lnTo>
                    <a:pt x="288" y="369"/>
                  </a:lnTo>
                  <a:lnTo>
                    <a:pt x="289" y="370"/>
                  </a:lnTo>
                  <a:lnTo>
                    <a:pt x="291" y="370"/>
                  </a:lnTo>
                  <a:lnTo>
                    <a:pt x="292" y="370"/>
                  </a:lnTo>
                  <a:lnTo>
                    <a:pt x="294" y="372"/>
                  </a:lnTo>
                  <a:lnTo>
                    <a:pt x="294" y="373"/>
                  </a:lnTo>
                  <a:lnTo>
                    <a:pt x="294" y="375"/>
                  </a:lnTo>
                  <a:lnTo>
                    <a:pt x="294" y="376"/>
                  </a:lnTo>
                  <a:lnTo>
                    <a:pt x="291" y="376"/>
                  </a:lnTo>
                  <a:lnTo>
                    <a:pt x="291" y="378"/>
                  </a:lnTo>
                  <a:lnTo>
                    <a:pt x="291" y="379"/>
                  </a:lnTo>
                  <a:lnTo>
                    <a:pt x="291" y="381"/>
                  </a:lnTo>
                  <a:lnTo>
                    <a:pt x="289" y="384"/>
                  </a:lnTo>
                  <a:lnTo>
                    <a:pt x="291" y="385"/>
                  </a:lnTo>
                  <a:lnTo>
                    <a:pt x="291" y="387"/>
                  </a:lnTo>
                  <a:lnTo>
                    <a:pt x="292" y="388"/>
                  </a:lnTo>
                  <a:lnTo>
                    <a:pt x="294" y="390"/>
                  </a:lnTo>
                  <a:lnTo>
                    <a:pt x="292" y="391"/>
                  </a:lnTo>
                  <a:lnTo>
                    <a:pt x="295" y="391"/>
                  </a:lnTo>
                  <a:lnTo>
                    <a:pt x="297" y="394"/>
                  </a:lnTo>
                  <a:lnTo>
                    <a:pt x="297" y="396"/>
                  </a:lnTo>
                  <a:lnTo>
                    <a:pt x="295" y="394"/>
                  </a:lnTo>
                  <a:lnTo>
                    <a:pt x="294" y="396"/>
                  </a:lnTo>
                  <a:lnTo>
                    <a:pt x="294" y="397"/>
                  </a:lnTo>
                  <a:lnTo>
                    <a:pt x="297" y="397"/>
                  </a:lnTo>
                  <a:lnTo>
                    <a:pt x="298" y="399"/>
                  </a:lnTo>
                  <a:lnTo>
                    <a:pt x="297" y="399"/>
                  </a:lnTo>
                  <a:lnTo>
                    <a:pt x="297" y="402"/>
                  </a:lnTo>
                  <a:lnTo>
                    <a:pt x="292" y="402"/>
                  </a:lnTo>
                  <a:lnTo>
                    <a:pt x="292" y="399"/>
                  </a:lnTo>
                  <a:lnTo>
                    <a:pt x="291" y="400"/>
                  </a:lnTo>
                  <a:lnTo>
                    <a:pt x="289" y="400"/>
                  </a:lnTo>
                  <a:lnTo>
                    <a:pt x="286" y="403"/>
                  </a:lnTo>
                  <a:lnTo>
                    <a:pt x="282" y="403"/>
                  </a:lnTo>
                  <a:lnTo>
                    <a:pt x="279" y="405"/>
                  </a:lnTo>
                  <a:lnTo>
                    <a:pt x="279" y="403"/>
                  </a:lnTo>
                  <a:lnTo>
                    <a:pt x="276" y="406"/>
                  </a:lnTo>
                  <a:lnTo>
                    <a:pt x="275" y="406"/>
                  </a:lnTo>
                  <a:lnTo>
                    <a:pt x="273" y="411"/>
                  </a:lnTo>
                  <a:lnTo>
                    <a:pt x="278" y="416"/>
                  </a:lnTo>
                  <a:lnTo>
                    <a:pt x="279" y="416"/>
                  </a:lnTo>
                  <a:lnTo>
                    <a:pt x="283" y="425"/>
                  </a:lnTo>
                  <a:lnTo>
                    <a:pt x="282" y="425"/>
                  </a:lnTo>
                  <a:lnTo>
                    <a:pt x="283" y="428"/>
                  </a:lnTo>
                  <a:lnTo>
                    <a:pt x="285" y="433"/>
                  </a:lnTo>
                  <a:lnTo>
                    <a:pt x="282" y="433"/>
                  </a:lnTo>
                  <a:lnTo>
                    <a:pt x="281" y="436"/>
                  </a:lnTo>
                  <a:lnTo>
                    <a:pt x="278" y="442"/>
                  </a:lnTo>
                  <a:lnTo>
                    <a:pt x="276" y="440"/>
                  </a:lnTo>
                  <a:lnTo>
                    <a:pt x="275" y="442"/>
                  </a:lnTo>
                  <a:lnTo>
                    <a:pt x="273" y="443"/>
                  </a:lnTo>
                  <a:lnTo>
                    <a:pt x="272" y="445"/>
                  </a:lnTo>
                  <a:lnTo>
                    <a:pt x="270" y="445"/>
                  </a:lnTo>
                  <a:lnTo>
                    <a:pt x="270" y="446"/>
                  </a:lnTo>
                  <a:lnTo>
                    <a:pt x="267" y="446"/>
                  </a:lnTo>
                  <a:lnTo>
                    <a:pt x="266" y="445"/>
                  </a:lnTo>
                  <a:lnTo>
                    <a:pt x="266" y="443"/>
                  </a:lnTo>
                  <a:lnTo>
                    <a:pt x="264" y="443"/>
                  </a:lnTo>
                  <a:lnTo>
                    <a:pt x="264" y="445"/>
                  </a:lnTo>
                  <a:lnTo>
                    <a:pt x="263" y="445"/>
                  </a:lnTo>
                  <a:lnTo>
                    <a:pt x="260" y="448"/>
                  </a:lnTo>
                  <a:lnTo>
                    <a:pt x="254" y="443"/>
                  </a:lnTo>
                  <a:lnTo>
                    <a:pt x="252" y="439"/>
                  </a:lnTo>
                  <a:lnTo>
                    <a:pt x="248" y="433"/>
                  </a:lnTo>
                  <a:lnTo>
                    <a:pt x="246" y="434"/>
                  </a:lnTo>
                  <a:lnTo>
                    <a:pt x="245" y="436"/>
                  </a:lnTo>
                  <a:lnTo>
                    <a:pt x="243" y="434"/>
                  </a:lnTo>
                  <a:lnTo>
                    <a:pt x="240" y="436"/>
                  </a:lnTo>
                  <a:lnTo>
                    <a:pt x="240" y="439"/>
                  </a:lnTo>
                  <a:lnTo>
                    <a:pt x="240" y="455"/>
                  </a:lnTo>
                  <a:lnTo>
                    <a:pt x="230" y="460"/>
                  </a:lnTo>
                  <a:lnTo>
                    <a:pt x="203" y="455"/>
                  </a:lnTo>
                  <a:lnTo>
                    <a:pt x="202" y="445"/>
                  </a:lnTo>
                  <a:lnTo>
                    <a:pt x="203" y="428"/>
                  </a:lnTo>
                  <a:lnTo>
                    <a:pt x="202" y="428"/>
                  </a:lnTo>
                  <a:lnTo>
                    <a:pt x="196" y="425"/>
                  </a:lnTo>
                  <a:lnTo>
                    <a:pt x="196" y="424"/>
                  </a:lnTo>
                  <a:lnTo>
                    <a:pt x="193" y="422"/>
                  </a:lnTo>
                  <a:lnTo>
                    <a:pt x="193" y="416"/>
                  </a:lnTo>
                  <a:lnTo>
                    <a:pt x="182" y="415"/>
                  </a:lnTo>
                  <a:lnTo>
                    <a:pt x="174" y="411"/>
                  </a:lnTo>
                  <a:lnTo>
                    <a:pt x="171" y="403"/>
                  </a:lnTo>
                  <a:lnTo>
                    <a:pt x="163" y="399"/>
                  </a:lnTo>
                  <a:lnTo>
                    <a:pt x="162" y="396"/>
                  </a:lnTo>
                  <a:lnTo>
                    <a:pt x="147" y="390"/>
                  </a:lnTo>
                  <a:lnTo>
                    <a:pt x="144" y="390"/>
                  </a:lnTo>
                  <a:lnTo>
                    <a:pt x="148" y="388"/>
                  </a:lnTo>
                  <a:lnTo>
                    <a:pt x="148" y="376"/>
                  </a:lnTo>
                  <a:lnTo>
                    <a:pt x="144" y="373"/>
                  </a:lnTo>
                  <a:lnTo>
                    <a:pt x="136" y="372"/>
                  </a:lnTo>
                  <a:lnTo>
                    <a:pt x="135" y="373"/>
                  </a:lnTo>
                  <a:lnTo>
                    <a:pt x="135" y="375"/>
                  </a:lnTo>
                  <a:lnTo>
                    <a:pt x="133" y="376"/>
                  </a:lnTo>
                  <a:lnTo>
                    <a:pt x="125" y="375"/>
                  </a:lnTo>
                  <a:lnTo>
                    <a:pt x="122" y="376"/>
                  </a:lnTo>
                  <a:lnTo>
                    <a:pt x="113" y="378"/>
                  </a:lnTo>
                  <a:lnTo>
                    <a:pt x="113" y="381"/>
                  </a:lnTo>
                  <a:lnTo>
                    <a:pt x="108" y="381"/>
                  </a:lnTo>
                  <a:lnTo>
                    <a:pt x="105" y="384"/>
                  </a:lnTo>
                  <a:lnTo>
                    <a:pt x="104" y="384"/>
                  </a:lnTo>
                  <a:lnTo>
                    <a:pt x="101" y="384"/>
                  </a:lnTo>
                  <a:lnTo>
                    <a:pt x="98" y="384"/>
                  </a:lnTo>
                  <a:lnTo>
                    <a:pt x="83" y="378"/>
                  </a:lnTo>
                  <a:lnTo>
                    <a:pt x="80" y="376"/>
                  </a:lnTo>
                  <a:lnTo>
                    <a:pt x="68" y="381"/>
                  </a:lnTo>
                  <a:lnTo>
                    <a:pt x="56" y="382"/>
                  </a:lnTo>
                  <a:lnTo>
                    <a:pt x="61" y="378"/>
                  </a:lnTo>
                  <a:lnTo>
                    <a:pt x="61" y="376"/>
                  </a:lnTo>
                  <a:lnTo>
                    <a:pt x="62" y="376"/>
                  </a:lnTo>
                  <a:lnTo>
                    <a:pt x="67" y="363"/>
                  </a:lnTo>
                  <a:lnTo>
                    <a:pt x="65" y="354"/>
                  </a:lnTo>
                  <a:lnTo>
                    <a:pt x="64" y="353"/>
                  </a:lnTo>
                  <a:lnTo>
                    <a:pt x="56" y="356"/>
                  </a:lnTo>
                  <a:lnTo>
                    <a:pt x="43" y="347"/>
                  </a:lnTo>
                  <a:lnTo>
                    <a:pt x="37" y="356"/>
                  </a:lnTo>
                  <a:lnTo>
                    <a:pt x="16" y="364"/>
                  </a:lnTo>
                  <a:lnTo>
                    <a:pt x="1" y="369"/>
                  </a:lnTo>
                  <a:lnTo>
                    <a:pt x="1" y="366"/>
                  </a:lnTo>
                  <a:lnTo>
                    <a:pt x="1" y="362"/>
                  </a:lnTo>
                  <a:lnTo>
                    <a:pt x="1" y="359"/>
                  </a:lnTo>
                  <a:lnTo>
                    <a:pt x="1" y="353"/>
                  </a:lnTo>
                  <a:lnTo>
                    <a:pt x="0" y="348"/>
                  </a:lnTo>
                  <a:lnTo>
                    <a:pt x="3" y="345"/>
                  </a:lnTo>
                  <a:lnTo>
                    <a:pt x="3" y="341"/>
                  </a:lnTo>
                  <a:lnTo>
                    <a:pt x="6" y="335"/>
                  </a:lnTo>
                  <a:lnTo>
                    <a:pt x="13" y="321"/>
                  </a:lnTo>
                  <a:lnTo>
                    <a:pt x="13" y="312"/>
                  </a:lnTo>
                  <a:lnTo>
                    <a:pt x="15" y="305"/>
                  </a:lnTo>
                  <a:lnTo>
                    <a:pt x="16" y="304"/>
                  </a:lnTo>
                  <a:lnTo>
                    <a:pt x="18" y="302"/>
                  </a:lnTo>
                  <a:lnTo>
                    <a:pt x="22" y="302"/>
                  </a:lnTo>
                  <a:lnTo>
                    <a:pt x="25" y="304"/>
                  </a:lnTo>
                  <a:lnTo>
                    <a:pt x="28" y="307"/>
                  </a:lnTo>
                  <a:lnTo>
                    <a:pt x="26" y="307"/>
                  </a:lnTo>
                  <a:lnTo>
                    <a:pt x="25" y="308"/>
                  </a:lnTo>
                  <a:lnTo>
                    <a:pt x="26" y="310"/>
                  </a:lnTo>
                  <a:lnTo>
                    <a:pt x="28" y="308"/>
                  </a:lnTo>
                  <a:lnTo>
                    <a:pt x="29" y="307"/>
                  </a:lnTo>
                  <a:lnTo>
                    <a:pt x="31" y="308"/>
                  </a:lnTo>
                  <a:lnTo>
                    <a:pt x="32" y="308"/>
                  </a:lnTo>
                  <a:lnTo>
                    <a:pt x="35" y="317"/>
                  </a:lnTo>
                  <a:lnTo>
                    <a:pt x="34" y="308"/>
                  </a:lnTo>
                  <a:lnTo>
                    <a:pt x="35" y="307"/>
                  </a:lnTo>
                  <a:lnTo>
                    <a:pt x="38" y="308"/>
                  </a:lnTo>
                  <a:lnTo>
                    <a:pt x="41" y="310"/>
                  </a:lnTo>
                  <a:lnTo>
                    <a:pt x="46" y="308"/>
                  </a:lnTo>
                  <a:lnTo>
                    <a:pt x="49" y="305"/>
                  </a:lnTo>
                  <a:lnTo>
                    <a:pt x="52" y="305"/>
                  </a:lnTo>
                  <a:lnTo>
                    <a:pt x="50" y="307"/>
                  </a:lnTo>
                  <a:lnTo>
                    <a:pt x="52" y="308"/>
                  </a:lnTo>
                  <a:lnTo>
                    <a:pt x="53" y="305"/>
                  </a:lnTo>
                  <a:lnTo>
                    <a:pt x="53" y="304"/>
                  </a:lnTo>
                  <a:lnTo>
                    <a:pt x="56" y="305"/>
                  </a:lnTo>
                  <a:lnTo>
                    <a:pt x="56" y="304"/>
                  </a:lnTo>
                  <a:lnTo>
                    <a:pt x="56" y="301"/>
                  </a:lnTo>
                  <a:lnTo>
                    <a:pt x="50" y="298"/>
                  </a:lnTo>
                  <a:lnTo>
                    <a:pt x="50" y="296"/>
                  </a:lnTo>
                  <a:lnTo>
                    <a:pt x="50" y="295"/>
                  </a:lnTo>
                  <a:lnTo>
                    <a:pt x="49" y="296"/>
                  </a:lnTo>
                  <a:lnTo>
                    <a:pt x="47" y="295"/>
                  </a:lnTo>
                  <a:lnTo>
                    <a:pt x="46" y="292"/>
                  </a:lnTo>
                  <a:lnTo>
                    <a:pt x="46" y="290"/>
                  </a:lnTo>
                  <a:lnTo>
                    <a:pt x="49" y="292"/>
                  </a:lnTo>
                  <a:lnTo>
                    <a:pt x="50" y="292"/>
                  </a:lnTo>
                  <a:lnTo>
                    <a:pt x="43" y="284"/>
                  </a:lnTo>
                  <a:lnTo>
                    <a:pt x="40" y="283"/>
                  </a:lnTo>
                  <a:lnTo>
                    <a:pt x="38" y="278"/>
                  </a:lnTo>
                  <a:lnTo>
                    <a:pt x="37" y="277"/>
                  </a:lnTo>
                  <a:lnTo>
                    <a:pt x="34" y="275"/>
                  </a:lnTo>
                  <a:lnTo>
                    <a:pt x="31" y="274"/>
                  </a:lnTo>
                  <a:lnTo>
                    <a:pt x="28" y="271"/>
                  </a:lnTo>
                  <a:lnTo>
                    <a:pt x="26" y="269"/>
                  </a:lnTo>
                  <a:lnTo>
                    <a:pt x="23" y="266"/>
                  </a:lnTo>
                  <a:lnTo>
                    <a:pt x="22" y="268"/>
                  </a:lnTo>
                  <a:lnTo>
                    <a:pt x="21" y="271"/>
                  </a:lnTo>
                  <a:lnTo>
                    <a:pt x="19" y="272"/>
                  </a:lnTo>
                  <a:lnTo>
                    <a:pt x="21" y="274"/>
                  </a:lnTo>
                  <a:lnTo>
                    <a:pt x="19" y="277"/>
                  </a:lnTo>
                  <a:lnTo>
                    <a:pt x="18" y="278"/>
                  </a:lnTo>
                  <a:lnTo>
                    <a:pt x="15" y="284"/>
                  </a:lnTo>
                  <a:lnTo>
                    <a:pt x="12" y="287"/>
                  </a:lnTo>
                  <a:lnTo>
                    <a:pt x="9" y="290"/>
                  </a:lnTo>
                  <a:lnTo>
                    <a:pt x="7" y="296"/>
                  </a:lnTo>
                  <a:lnTo>
                    <a:pt x="6" y="298"/>
                  </a:lnTo>
                  <a:lnTo>
                    <a:pt x="6" y="301"/>
                  </a:lnTo>
                  <a:lnTo>
                    <a:pt x="6" y="308"/>
                  </a:lnTo>
                  <a:lnTo>
                    <a:pt x="6" y="310"/>
                  </a:lnTo>
                  <a:lnTo>
                    <a:pt x="3" y="311"/>
                  </a:lnTo>
                  <a:lnTo>
                    <a:pt x="3" y="312"/>
                  </a:lnTo>
                  <a:lnTo>
                    <a:pt x="4" y="312"/>
                  </a:lnTo>
                  <a:lnTo>
                    <a:pt x="6" y="312"/>
                  </a:lnTo>
                  <a:lnTo>
                    <a:pt x="4" y="318"/>
                  </a:lnTo>
                  <a:lnTo>
                    <a:pt x="3" y="318"/>
                  </a:lnTo>
                  <a:lnTo>
                    <a:pt x="1" y="318"/>
                  </a:lnTo>
                  <a:lnTo>
                    <a:pt x="1" y="317"/>
                  </a:lnTo>
                  <a:lnTo>
                    <a:pt x="0" y="314"/>
                  </a:lnTo>
                  <a:lnTo>
                    <a:pt x="1" y="299"/>
                  </a:lnTo>
                  <a:lnTo>
                    <a:pt x="3" y="295"/>
                  </a:lnTo>
                  <a:lnTo>
                    <a:pt x="3" y="290"/>
                  </a:lnTo>
                  <a:lnTo>
                    <a:pt x="3" y="281"/>
                  </a:lnTo>
                  <a:lnTo>
                    <a:pt x="6" y="260"/>
                  </a:lnTo>
                  <a:lnTo>
                    <a:pt x="10" y="237"/>
                  </a:lnTo>
                  <a:lnTo>
                    <a:pt x="12" y="217"/>
                  </a:lnTo>
                  <a:lnTo>
                    <a:pt x="13" y="207"/>
                  </a:lnTo>
                  <a:lnTo>
                    <a:pt x="13" y="192"/>
                  </a:lnTo>
                  <a:lnTo>
                    <a:pt x="15" y="186"/>
                  </a:lnTo>
                  <a:lnTo>
                    <a:pt x="15" y="180"/>
                  </a:lnTo>
                  <a:lnTo>
                    <a:pt x="16" y="162"/>
                  </a:lnTo>
                  <a:lnTo>
                    <a:pt x="16" y="152"/>
                  </a:lnTo>
                  <a:lnTo>
                    <a:pt x="19" y="136"/>
                  </a:lnTo>
                  <a:lnTo>
                    <a:pt x="22" y="125"/>
                  </a:lnTo>
                  <a:lnTo>
                    <a:pt x="22" y="113"/>
                  </a:lnTo>
                  <a:lnTo>
                    <a:pt x="23" y="99"/>
                  </a:lnTo>
                  <a:lnTo>
                    <a:pt x="25" y="90"/>
                  </a:lnTo>
                  <a:lnTo>
                    <a:pt x="25" y="76"/>
                  </a:lnTo>
                  <a:lnTo>
                    <a:pt x="23" y="61"/>
                  </a:lnTo>
                  <a:lnTo>
                    <a:pt x="25" y="55"/>
                  </a:lnTo>
                  <a:lnTo>
                    <a:pt x="26" y="45"/>
                  </a:lnTo>
                  <a:lnTo>
                    <a:pt x="25" y="30"/>
                  </a:lnTo>
                  <a:lnTo>
                    <a:pt x="26" y="27"/>
                  </a:lnTo>
                  <a:lnTo>
                    <a:pt x="29" y="21"/>
                  </a:lnTo>
                  <a:lnTo>
                    <a:pt x="31" y="18"/>
                  </a:lnTo>
                  <a:lnTo>
                    <a:pt x="34" y="15"/>
                  </a:lnTo>
                  <a:lnTo>
                    <a:pt x="35" y="14"/>
                  </a:lnTo>
                  <a:lnTo>
                    <a:pt x="38" y="8"/>
                  </a:lnTo>
                  <a:lnTo>
                    <a:pt x="40" y="5"/>
                  </a:lnTo>
                  <a:lnTo>
                    <a:pt x="46" y="2"/>
                  </a:lnTo>
                  <a:lnTo>
                    <a:pt x="47" y="0"/>
                  </a:lnTo>
                  <a:lnTo>
                    <a:pt x="47" y="2"/>
                  </a:lnTo>
                  <a:lnTo>
                    <a:pt x="47" y="5"/>
                  </a:lnTo>
                  <a:lnTo>
                    <a:pt x="47" y="6"/>
                  </a:lnTo>
                  <a:lnTo>
                    <a:pt x="49" y="8"/>
                  </a:lnTo>
                  <a:lnTo>
                    <a:pt x="50" y="9"/>
                  </a:lnTo>
                  <a:lnTo>
                    <a:pt x="50" y="11"/>
                  </a:lnTo>
                  <a:lnTo>
                    <a:pt x="49" y="11"/>
                  </a:lnTo>
                  <a:lnTo>
                    <a:pt x="47" y="11"/>
                  </a:lnTo>
                  <a:lnTo>
                    <a:pt x="46" y="15"/>
                  </a:lnTo>
                  <a:lnTo>
                    <a:pt x="46" y="18"/>
                  </a:lnTo>
                  <a:lnTo>
                    <a:pt x="46" y="20"/>
                  </a:lnTo>
                  <a:lnTo>
                    <a:pt x="49" y="21"/>
                  </a:lnTo>
                  <a:lnTo>
                    <a:pt x="50" y="24"/>
                  </a:lnTo>
                  <a:lnTo>
                    <a:pt x="52" y="24"/>
                  </a:lnTo>
                  <a:lnTo>
                    <a:pt x="53" y="24"/>
                  </a:lnTo>
                  <a:lnTo>
                    <a:pt x="58" y="30"/>
                  </a:lnTo>
                  <a:lnTo>
                    <a:pt x="61" y="33"/>
                  </a:lnTo>
                  <a:lnTo>
                    <a:pt x="68" y="39"/>
                  </a:lnTo>
                  <a:lnTo>
                    <a:pt x="74" y="42"/>
                  </a:lnTo>
                  <a:lnTo>
                    <a:pt x="75" y="42"/>
                  </a:lnTo>
                  <a:lnTo>
                    <a:pt x="78" y="45"/>
                  </a:lnTo>
                  <a:lnTo>
                    <a:pt x="80" y="49"/>
                  </a:lnTo>
                  <a:lnTo>
                    <a:pt x="84" y="54"/>
                  </a:lnTo>
                  <a:lnTo>
                    <a:pt x="87" y="57"/>
                  </a:lnTo>
                  <a:lnTo>
                    <a:pt x="93" y="60"/>
                  </a:lnTo>
                  <a:lnTo>
                    <a:pt x="101" y="67"/>
                  </a:lnTo>
                  <a:lnTo>
                    <a:pt x="104" y="70"/>
                  </a:lnTo>
                  <a:lnTo>
                    <a:pt x="108" y="76"/>
                  </a:lnTo>
                  <a:lnTo>
                    <a:pt x="110" y="81"/>
                  </a:lnTo>
                  <a:lnTo>
                    <a:pt x="114" y="91"/>
                  </a:lnTo>
                  <a:lnTo>
                    <a:pt x="117" y="99"/>
                  </a:lnTo>
                  <a:lnTo>
                    <a:pt x="120" y="107"/>
                  </a:lnTo>
                  <a:lnTo>
                    <a:pt x="123" y="128"/>
                  </a:lnTo>
                  <a:lnTo>
                    <a:pt x="127" y="145"/>
                  </a:lnTo>
                  <a:lnTo>
                    <a:pt x="130" y="153"/>
                  </a:lnTo>
                  <a:lnTo>
                    <a:pt x="135" y="165"/>
                  </a:lnTo>
                  <a:lnTo>
                    <a:pt x="144" y="177"/>
                  </a:lnTo>
                  <a:lnTo>
                    <a:pt x="150" y="183"/>
                  </a:lnTo>
                  <a:lnTo>
                    <a:pt x="154" y="186"/>
                  </a:lnTo>
                  <a:lnTo>
                    <a:pt x="156" y="183"/>
                  </a:lnTo>
                  <a:lnTo>
                    <a:pt x="154" y="180"/>
                  </a:lnTo>
                  <a:lnTo>
                    <a:pt x="154" y="179"/>
                  </a:lnTo>
                  <a:lnTo>
                    <a:pt x="154" y="177"/>
                  </a:lnTo>
                  <a:lnTo>
                    <a:pt x="156" y="177"/>
                  </a:lnTo>
                  <a:lnTo>
                    <a:pt x="159" y="180"/>
                  </a:lnTo>
                  <a:lnTo>
                    <a:pt x="162" y="182"/>
                  </a:lnTo>
                  <a:lnTo>
                    <a:pt x="162" y="180"/>
                  </a:lnTo>
                  <a:lnTo>
                    <a:pt x="160" y="179"/>
                  </a:lnTo>
                  <a:lnTo>
                    <a:pt x="163" y="179"/>
                  </a:lnTo>
                  <a:lnTo>
                    <a:pt x="163" y="176"/>
                  </a:lnTo>
                  <a:lnTo>
                    <a:pt x="159" y="176"/>
                  </a:lnTo>
                  <a:lnTo>
                    <a:pt x="156" y="174"/>
                  </a:lnTo>
                  <a:lnTo>
                    <a:pt x="150" y="170"/>
                  </a:lnTo>
                  <a:lnTo>
                    <a:pt x="147" y="168"/>
                  </a:lnTo>
                  <a:lnTo>
                    <a:pt x="141" y="152"/>
                  </a:lnTo>
                  <a:lnTo>
                    <a:pt x="139" y="148"/>
                  </a:lnTo>
                  <a:lnTo>
                    <a:pt x="138" y="134"/>
                  </a:lnTo>
                  <a:lnTo>
                    <a:pt x="136" y="127"/>
                  </a:lnTo>
                  <a:lnTo>
                    <a:pt x="132" y="112"/>
                  </a:lnTo>
                  <a:lnTo>
                    <a:pt x="129" y="94"/>
                  </a:lnTo>
                  <a:lnTo>
                    <a:pt x="127" y="84"/>
                  </a:lnTo>
                  <a:lnTo>
                    <a:pt x="126" y="79"/>
                  </a:lnTo>
                  <a:close/>
                </a:path>
              </a:pathLst>
            </a:custGeom>
            <a:solidFill>
              <a:schemeClr val="bg1"/>
            </a:solidFill>
            <a:ln w="1588">
              <a:solidFill>
                <a:srgbClr val="000000"/>
              </a:solidFill>
              <a:prstDash val="solid"/>
              <a:round/>
              <a:headEnd/>
              <a:tailEnd/>
            </a:ln>
          </p:spPr>
          <p:txBody>
            <a:bodyPr/>
            <a:lstStyle/>
            <a:p>
              <a:endParaRPr lang="fr-FR"/>
            </a:p>
          </p:txBody>
        </p:sp>
        <p:sp>
          <p:nvSpPr>
            <p:cNvPr id="880702" name="Freeform 62"/>
            <p:cNvSpPr>
              <a:spLocks/>
            </p:cNvSpPr>
            <p:nvPr/>
          </p:nvSpPr>
          <p:spPr bwMode="auto">
            <a:xfrm>
              <a:off x="3489" y="2751"/>
              <a:ext cx="15" cy="21"/>
            </a:xfrm>
            <a:custGeom>
              <a:avLst/>
              <a:gdLst/>
              <a:ahLst/>
              <a:cxnLst>
                <a:cxn ang="0">
                  <a:pos x="18" y="25"/>
                </a:cxn>
                <a:cxn ang="0">
                  <a:pos x="14" y="22"/>
                </a:cxn>
                <a:cxn ang="0">
                  <a:pos x="11" y="16"/>
                </a:cxn>
                <a:cxn ang="0">
                  <a:pos x="5" y="9"/>
                </a:cxn>
                <a:cxn ang="0">
                  <a:pos x="0" y="4"/>
                </a:cxn>
                <a:cxn ang="0">
                  <a:pos x="0" y="1"/>
                </a:cxn>
                <a:cxn ang="0">
                  <a:pos x="0" y="0"/>
                </a:cxn>
                <a:cxn ang="0">
                  <a:pos x="5" y="6"/>
                </a:cxn>
                <a:cxn ang="0">
                  <a:pos x="18" y="25"/>
                </a:cxn>
              </a:cxnLst>
              <a:rect l="0" t="0" r="r" b="b"/>
              <a:pathLst>
                <a:path w="18" h="25">
                  <a:moveTo>
                    <a:pt x="18" y="25"/>
                  </a:moveTo>
                  <a:lnTo>
                    <a:pt x="14" y="22"/>
                  </a:lnTo>
                  <a:lnTo>
                    <a:pt x="11" y="16"/>
                  </a:lnTo>
                  <a:lnTo>
                    <a:pt x="5" y="9"/>
                  </a:lnTo>
                  <a:lnTo>
                    <a:pt x="0" y="4"/>
                  </a:lnTo>
                  <a:lnTo>
                    <a:pt x="0" y="1"/>
                  </a:lnTo>
                  <a:lnTo>
                    <a:pt x="0" y="0"/>
                  </a:lnTo>
                  <a:lnTo>
                    <a:pt x="5" y="6"/>
                  </a:lnTo>
                  <a:lnTo>
                    <a:pt x="18" y="25"/>
                  </a:lnTo>
                  <a:close/>
                </a:path>
              </a:pathLst>
            </a:custGeom>
            <a:solidFill>
              <a:schemeClr val="bg1"/>
            </a:solidFill>
            <a:ln w="1588">
              <a:solidFill>
                <a:srgbClr val="000000"/>
              </a:solidFill>
              <a:prstDash val="solid"/>
              <a:round/>
              <a:headEnd/>
              <a:tailEnd/>
            </a:ln>
          </p:spPr>
          <p:txBody>
            <a:bodyPr/>
            <a:lstStyle/>
            <a:p>
              <a:endParaRPr lang="fr-FR"/>
            </a:p>
          </p:txBody>
        </p:sp>
        <p:sp>
          <p:nvSpPr>
            <p:cNvPr id="880703" name="Freeform 63"/>
            <p:cNvSpPr>
              <a:spLocks/>
            </p:cNvSpPr>
            <p:nvPr/>
          </p:nvSpPr>
          <p:spPr bwMode="auto">
            <a:xfrm>
              <a:off x="3486" y="2729"/>
              <a:ext cx="3" cy="14"/>
            </a:xfrm>
            <a:custGeom>
              <a:avLst/>
              <a:gdLst/>
              <a:ahLst/>
              <a:cxnLst>
                <a:cxn ang="0">
                  <a:pos x="3" y="17"/>
                </a:cxn>
                <a:cxn ang="0">
                  <a:pos x="1" y="11"/>
                </a:cxn>
                <a:cxn ang="0">
                  <a:pos x="0" y="2"/>
                </a:cxn>
                <a:cxn ang="0">
                  <a:pos x="0" y="0"/>
                </a:cxn>
                <a:cxn ang="0">
                  <a:pos x="1" y="2"/>
                </a:cxn>
                <a:cxn ang="0">
                  <a:pos x="4" y="11"/>
                </a:cxn>
                <a:cxn ang="0">
                  <a:pos x="4" y="14"/>
                </a:cxn>
                <a:cxn ang="0">
                  <a:pos x="4" y="17"/>
                </a:cxn>
                <a:cxn ang="0">
                  <a:pos x="3" y="17"/>
                </a:cxn>
              </a:cxnLst>
              <a:rect l="0" t="0" r="r" b="b"/>
              <a:pathLst>
                <a:path w="4" h="17">
                  <a:moveTo>
                    <a:pt x="3" y="17"/>
                  </a:moveTo>
                  <a:lnTo>
                    <a:pt x="1" y="11"/>
                  </a:lnTo>
                  <a:lnTo>
                    <a:pt x="0" y="2"/>
                  </a:lnTo>
                  <a:lnTo>
                    <a:pt x="0" y="0"/>
                  </a:lnTo>
                  <a:lnTo>
                    <a:pt x="1" y="2"/>
                  </a:lnTo>
                  <a:lnTo>
                    <a:pt x="4" y="11"/>
                  </a:lnTo>
                  <a:lnTo>
                    <a:pt x="4" y="14"/>
                  </a:lnTo>
                  <a:lnTo>
                    <a:pt x="4" y="17"/>
                  </a:lnTo>
                  <a:lnTo>
                    <a:pt x="3" y="17"/>
                  </a:lnTo>
                  <a:close/>
                </a:path>
              </a:pathLst>
            </a:custGeom>
            <a:solidFill>
              <a:schemeClr val="bg1"/>
            </a:solidFill>
            <a:ln w="1588">
              <a:solidFill>
                <a:srgbClr val="000000"/>
              </a:solidFill>
              <a:prstDash val="solid"/>
              <a:round/>
              <a:headEnd/>
              <a:tailEnd/>
            </a:ln>
          </p:spPr>
          <p:txBody>
            <a:bodyPr/>
            <a:lstStyle/>
            <a:p>
              <a:endParaRPr lang="fr-FR"/>
            </a:p>
          </p:txBody>
        </p:sp>
        <p:sp>
          <p:nvSpPr>
            <p:cNvPr id="880704" name="Freeform 64"/>
            <p:cNvSpPr>
              <a:spLocks/>
            </p:cNvSpPr>
            <p:nvPr/>
          </p:nvSpPr>
          <p:spPr bwMode="auto">
            <a:xfrm>
              <a:off x="3481" y="2717"/>
              <a:ext cx="2" cy="12"/>
            </a:xfrm>
            <a:custGeom>
              <a:avLst/>
              <a:gdLst/>
              <a:ahLst/>
              <a:cxnLst>
                <a:cxn ang="0">
                  <a:pos x="3" y="13"/>
                </a:cxn>
                <a:cxn ang="0">
                  <a:pos x="2" y="13"/>
                </a:cxn>
                <a:cxn ang="0">
                  <a:pos x="0" y="9"/>
                </a:cxn>
                <a:cxn ang="0">
                  <a:pos x="0" y="1"/>
                </a:cxn>
                <a:cxn ang="0">
                  <a:pos x="2" y="0"/>
                </a:cxn>
                <a:cxn ang="0">
                  <a:pos x="3" y="4"/>
                </a:cxn>
                <a:cxn ang="0">
                  <a:pos x="3" y="9"/>
                </a:cxn>
                <a:cxn ang="0">
                  <a:pos x="3" y="13"/>
                </a:cxn>
              </a:cxnLst>
              <a:rect l="0" t="0" r="r" b="b"/>
              <a:pathLst>
                <a:path w="3" h="13">
                  <a:moveTo>
                    <a:pt x="3" y="13"/>
                  </a:moveTo>
                  <a:lnTo>
                    <a:pt x="2" y="13"/>
                  </a:lnTo>
                  <a:lnTo>
                    <a:pt x="0" y="9"/>
                  </a:lnTo>
                  <a:lnTo>
                    <a:pt x="0" y="1"/>
                  </a:lnTo>
                  <a:lnTo>
                    <a:pt x="2" y="0"/>
                  </a:lnTo>
                  <a:lnTo>
                    <a:pt x="3" y="4"/>
                  </a:lnTo>
                  <a:lnTo>
                    <a:pt x="3" y="9"/>
                  </a:lnTo>
                  <a:lnTo>
                    <a:pt x="3" y="13"/>
                  </a:lnTo>
                  <a:close/>
                </a:path>
              </a:pathLst>
            </a:custGeom>
            <a:solidFill>
              <a:schemeClr val="bg1"/>
            </a:solidFill>
            <a:ln w="1588">
              <a:solidFill>
                <a:srgbClr val="000000"/>
              </a:solidFill>
              <a:prstDash val="solid"/>
              <a:round/>
              <a:headEnd/>
              <a:tailEnd/>
            </a:ln>
          </p:spPr>
          <p:txBody>
            <a:bodyPr/>
            <a:lstStyle/>
            <a:p>
              <a:endParaRPr lang="fr-FR"/>
            </a:p>
          </p:txBody>
        </p:sp>
        <p:sp>
          <p:nvSpPr>
            <p:cNvPr id="880705" name="Freeform 65"/>
            <p:cNvSpPr>
              <a:spLocks/>
            </p:cNvSpPr>
            <p:nvPr/>
          </p:nvSpPr>
          <p:spPr bwMode="auto">
            <a:xfrm>
              <a:off x="3386" y="2863"/>
              <a:ext cx="6" cy="3"/>
            </a:xfrm>
            <a:custGeom>
              <a:avLst/>
              <a:gdLst/>
              <a:ahLst/>
              <a:cxnLst>
                <a:cxn ang="0">
                  <a:pos x="5" y="4"/>
                </a:cxn>
                <a:cxn ang="0">
                  <a:pos x="2" y="4"/>
                </a:cxn>
                <a:cxn ang="0">
                  <a:pos x="0" y="1"/>
                </a:cxn>
                <a:cxn ang="0">
                  <a:pos x="0" y="0"/>
                </a:cxn>
                <a:cxn ang="0">
                  <a:pos x="3" y="0"/>
                </a:cxn>
                <a:cxn ang="0">
                  <a:pos x="6" y="0"/>
                </a:cxn>
                <a:cxn ang="0">
                  <a:pos x="6" y="1"/>
                </a:cxn>
                <a:cxn ang="0">
                  <a:pos x="7" y="3"/>
                </a:cxn>
                <a:cxn ang="0">
                  <a:pos x="6" y="4"/>
                </a:cxn>
                <a:cxn ang="0">
                  <a:pos x="5" y="4"/>
                </a:cxn>
              </a:cxnLst>
              <a:rect l="0" t="0" r="r" b="b"/>
              <a:pathLst>
                <a:path w="7" h="4">
                  <a:moveTo>
                    <a:pt x="5" y="4"/>
                  </a:moveTo>
                  <a:lnTo>
                    <a:pt x="2" y="4"/>
                  </a:lnTo>
                  <a:lnTo>
                    <a:pt x="0" y="1"/>
                  </a:lnTo>
                  <a:lnTo>
                    <a:pt x="0" y="0"/>
                  </a:lnTo>
                  <a:lnTo>
                    <a:pt x="3" y="0"/>
                  </a:lnTo>
                  <a:lnTo>
                    <a:pt x="6" y="0"/>
                  </a:lnTo>
                  <a:lnTo>
                    <a:pt x="6" y="1"/>
                  </a:lnTo>
                  <a:lnTo>
                    <a:pt x="7" y="3"/>
                  </a:lnTo>
                  <a:lnTo>
                    <a:pt x="6" y="4"/>
                  </a:lnTo>
                  <a:lnTo>
                    <a:pt x="5" y="4"/>
                  </a:lnTo>
                  <a:close/>
                </a:path>
              </a:pathLst>
            </a:custGeom>
            <a:solidFill>
              <a:schemeClr val="bg1"/>
            </a:solidFill>
            <a:ln w="1588">
              <a:solidFill>
                <a:srgbClr val="000000"/>
              </a:solidFill>
              <a:prstDash val="solid"/>
              <a:round/>
              <a:headEnd/>
              <a:tailEnd/>
            </a:ln>
          </p:spPr>
          <p:txBody>
            <a:bodyPr/>
            <a:lstStyle/>
            <a:p>
              <a:endParaRPr lang="fr-FR"/>
            </a:p>
          </p:txBody>
        </p:sp>
        <p:sp>
          <p:nvSpPr>
            <p:cNvPr id="880706" name="Freeform 66"/>
            <p:cNvSpPr>
              <a:spLocks/>
            </p:cNvSpPr>
            <p:nvPr/>
          </p:nvSpPr>
          <p:spPr bwMode="auto">
            <a:xfrm>
              <a:off x="3480" y="2699"/>
              <a:ext cx="3" cy="14"/>
            </a:xfrm>
            <a:custGeom>
              <a:avLst/>
              <a:gdLst/>
              <a:ahLst/>
              <a:cxnLst>
                <a:cxn ang="0">
                  <a:pos x="1" y="16"/>
                </a:cxn>
                <a:cxn ang="0">
                  <a:pos x="1" y="13"/>
                </a:cxn>
                <a:cxn ang="0">
                  <a:pos x="1" y="10"/>
                </a:cxn>
                <a:cxn ang="0">
                  <a:pos x="0" y="7"/>
                </a:cxn>
                <a:cxn ang="0">
                  <a:pos x="0" y="0"/>
                </a:cxn>
                <a:cxn ang="0">
                  <a:pos x="1" y="10"/>
                </a:cxn>
                <a:cxn ang="0">
                  <a:pos x="3" y="15"/>
                </a:cxn>
                <a:cxn ang="0">
                  <a:pos x="1" y="16"/>
                </a:cxn>
              </a:cxnLst>
              <a:rect l="0" t="0" r="r" b="b"/>
              <a:pathLst>
                <a:path w="3" h="16">
                  <a:moveTo>
                    <a:pt x="1" y="16"/>
                  </a:moveTo>
                  <a:lnTo>
                    <a:pt x="1" y="13"/>
                  </a:lnTo>
                  <a:lnTo>
                    <a:pt x="1" y="10"/>
                  </a:lnTo>
                  <a:lnTo>
                    <a:pt x="0" y="7"/>
                  </a:lnTo>
                  <a:lnTo>
                    <a:pt x="0" y="0"/>
                  </a:lnTo>
                  <a:lnTo>
                    <a:pt x="1" y="10"/>
                  </a:lnTo>
                  <a:lnTo>
                    <a:pt x="3" y="15"/>
                  </a:lnTo>
                  <a:lnTo>
                    <a:pt x="1" y="16"/>
                  </a:lnTo>
                  <a:close/>
                </a:path>
              </a:pathLst>
            </a:custGeom>
            <a:solidFill>
              <a:schemeClr val="bg1"/>
            </a:solidFill>
            <a:ln w="1588">
              <a:solidFill>
                <a:srgbClr val="000000"/>
              </a:solidFill>
              <a:prstDash val="solid"/>
              <a:round/>
              <a:headEnd/>
              <a:tailEnd/>
            </a:ln>
          </p:spPr>
          <p:txBody>
            <a:bodyPr/>
            <a:lstStyle/>
            <a:p>
              <a:endParaRPr lang="fr-FR"/>
            </a:p>
          </p:txBody>
        </p:sp>
        <p:sp>
          <p:nvSpPr>
            <p:cNvPr id="880707" name="Freeform 67"/>
            <p:cNvSpPr>
              <a:spLocks/>
            </p:cNvSpPr>
            <p:nvPr/>
          </p:nvSpPr>
          <p:spPr bwMode="auto">
            <a:xfrm>
              <a:off x="3566" y="3041"/>
              <a:ext cx="295" cy="218"/>
            </a:xfrm>
            <a:custGeom>
              <a:avLst/>
              <a:gdLst/>
              <a:ahLst/>
              <a:cxnLst>
                <a:cxn ang="0">
                  <a:pos x="251" y="12"/>
                </a:cxn>
                <a:cxn ang="0">
                  <a:pos x="260" y="19"/>
                </a:cxn>
                <a:cxn ang="0">
                  <a:pos x="254" y="32"/>
                </a:cxn>
                <a:cxn ang="0">
                  <a:pos x="250" y="52"/>
                </a:cxn>
                <a:cxn ang="0">
                  <a:pos x="264" y="53"/>
                </a:cxn>
                <a:cxn ang="0">
                  <a:pos x="273" y="71"/>
                </a:cxn>
                <a:cxn ang="0">
                  <a:pos x="275" y="93"/>
                </a:cxn>
                <a:cxn ang="0">
                  <a:pos x="285" y="98"/>
                </a:cxn>
                <a:cxn ang="0">
                  <a:pos x="297" y="116"/>
                </a:cxn>
                <a:cxn ang="0">
                  <a:pos x="311" y="130"/>
                </a:cxn>
                <a:cxn ang="0">
                  <a:pos x="314" y="139"/>
                </a:cxn>
                <a:cxn ang="0">
                  <a:pos x="325" y="147"/>
                </a:cxn>
                <a:cxn ang="0">
                  <a:pos x="339" y="156"/>
                </a:cxn>
                <a:cxn ang="0">
                  <a:pos x="322" y="178"/>
                </a:cxn>
                <a:cxn ang="0">
                  <a:pos x="314" y="180"/>
                </a:cxn>
                <a:cxn ang="0">
                  <a:pos x="308" y="188"/>
                </a:cxn>
                <a:cxn ang="0">
                  <a:pos x="309" y="196"/>
                </a:cxn>
                <a:cxn ang="0">
                  <a:pos x="308" y="208"/>
                </a:cxn>
                <a:cxn ang="0">
                  <a:pos x="305" y="220"/>
                </a:cxn>
                <a:cxn ang="0">
                  <a:pos x="296" y="233"/>
                </a:cxn>
                <a:cxn ang="0">
                  <a:pos x="290" y="234"/>
                </a:cxn>
                <a:cxn ang="0">
                  <a:pos x="278" y="226"/>
                </a:cxn>
                <a:cxn ang="0">
                  <a:pos x="264" y="223"/>
                </a:cxn>
                <a:cxn ang="0">
                  <a:pos x="244" y="221"/>
                </a:cxn>
                <a:cxn ang="0">
                  <a:pos x="238" y="230"/>
                </a:cxn>
                <a:cxn ang="0">
                  <a:pos x="226" y="242"/>
                </a:cxn>
                <a:cxn ang="0">
                  <a:pos x="196" y="254"/>
                </a:cxn>
                <a:cxn ang="0">
                  <a:pos x="174" y="249"/>
                </a:cxn>
                <a:cxn ang="0">
                  <a:pos x="156" y="243"/>
                </a:cxn>
                <a:cxn ang="0">
                  <a:pos x="141" y="245"/>
                </a:cxn>
                <a:cxn ang="0">
                  <a:pos x="134" y="232"/>
                </a:cxn>
                <a:cxn ang="0">
                  <a:pos x="107" y="233"/>
                </a:cxn>
                <a:cxn ang="0">
                  <a:pos x="101" y="209"/>
                </a:cxn>
                <a:cxn ang="0">
                  <a:pos x="85" y="188"/>
                </a:cxn>
                <a:cxn ang="0">
                  <a:pos x="68" y="177"/>
                </a:cxn>
                <a:cxn ang="0">
                  <a:pos x="61" y="160"/>
                </a:cxn>
                <a:cxn ang="0">
                  <a:pos x="43" y="165"/>
                </a:cxn>
                <a:cxn ang="0">
                  <a:pos x="16" y="163"/>
                </a:cxn>
                <a:cxn ang="0">
                  <a:pos x="9" y="156"/>
                </a:cxn>
                <a:cxn ang="0">
                  <a:pos x="9" y="142"/>
                </a:cxn>
                <a:cxn ang="0">
                  <a:pos x="9" y="128"/>
                </a:cxn>
                <a:cxn ang="0">
                  <a:pos x="15" y="110"/>
                </a:cxn>
                <a:cxn ang="0">
                  <a:pos x="13" y="92"/>
                </a:cxn>
                <a:cxn ang="0">
                  <a:pos x="21" y="81"/>
                </a:cxn>
                <a:cxn ang="0">
                  <a:pos x="22" y="67"/>
                </a:cxn>
                <a:cxn ang="0">
                  <a:pos x="13" y="58"/>
                </a:cxn>
                <a:cxn ang="0">
                  <a:pos x="28" y="52"/>
                </a:cxn>
                <a:cxn ang="0">
                  <a:pos x="45" y="52"/>
                </a:cxn>
                <a:cxn ang="0">
                  <a:pos x="58" y="32"/>
                </a:cxn>
                <a:cxn ang="0">
                  <a:pos x="70" y="56"/>
                </a:cxn>
                <a:cxn ang="0">
                  <a:pos x="82" y="47"/>
                </a:cxn>
                <a:cxn ang="0">
                  <a:pos x="82" y="35"/>
                </a:cxn>
                <a:cxn ang="0">
                  <a:pos x="98" y="29"/>
                </a:cxn>
                <a:cxn ang="0">
                  <a:pos x="110" y="22"/>
                </a:cxn>
                <a:cxn ang="0">
                  <a:pos x="119" y="23"/>
                </a:cxn>
                <a:cxn ang="0">
                  <a:pos x="138" y="26"/>
                </a:cxn>
                <a:cxn ang="0">
                  <a:pos x="156" y="21"/>
                </a:cxn>
                <a:cxn ang="0">
                  <a:pos x="172" y="9"/>
                </a:cxn>
                <a:cxn ang="0">
                  <a:pos x="186" y="7"/>
                </a:cxn>
                <a:cxn ang="0">
                  <a:pos x="199" y="1"/>
                </a:cxn>
                <a:cxn ang="0">
                  <a:pos x="211" y="7"/>
                </a:cxn>
                <a:cxn ang="0">
                  <a:pos x="223" y="15"/>
                </a:cxn>
              </a:cxnLst>
              <a:rect l="0" t="0" r="r" b="b"/>
              <a:pathLst>
                <a:path w="345" h="257">
                  <a:moveTo>
                    <a:pt x="235" y="6"/>
                  </a:moveTo>
                  <a:lnTo>
                    <a:pt x="238" y="6"/>
                  </a:lnTo>
                  <a:lnTo>
                    <a:pt x="239" y="4"/>
                  </a:lnTo>
                  <a:lnTo>
                    <a:pt x="239" y="7"/>
                  </a:lnTo>
                  <a:lnTo>
                    <a:pt x="239" y="10"/>
                  </a:lnTo>
                  <a:lnTo>
                    <a:pt x="241" y="10"/>
                  </a:lnTo>
                  <a:lnTo>
                    <a:pt x="241" y="13"/>
                  </a:lnTo>
                  <a:lnTo>
                    <a:pt x="242" y="18"/>
                  </a:lnTo>
                  <a:lnTo>
                    <a:pt x="250" y="13"/>
                  </a:lnTo>
                  <a:lnTo>
                    <a:pt x="251" y="12"/>
                  </a:lnTo>
                  <a:lnTo>
                    <a:pt x="253" y="12"/>
                  </a:lnTo>
                  <a:lnTo>
                    <a:pt x="254" y="9"/>
                  </a:lnTo>
                  <a:lnTo>
                    <a:pt x="254" y="10"/>
                  </a:lnTo>
                  <a:lnTo>
                    <a:pt x="256" y="9"/>
                  </a:lnTo>
                  <a:lnTo>
                    <a:pt x="257" y="9"/>
                  </a:lnTo>
                  <a:lnTo>
                    <a:pt x="259" y="12"/>
                  </a:lnTo>
                  <a:lnTo>
                    <a:pt x="262" y="12"/>
                  </a:lnTo>
                  <a:lnTo>
                    <a:pt x="263" y="12"/>
                  </a:lnTo>
                  <a:lnTo>
                    <a:pt x="263" y="15"/>
                  </a:lnTo>
                  <a:lnTo>
                    <a:pt x="260" y="19"/>
                  </a:lnTo>
                  <a:lnTo>
                    <a:pt x="256" y="18"/>
                  </a:lnTo>
                  <a:lnTo>
                    <a:pt x="254" y="19"/>
                  </a:lnTo>
                  <a:lnTo>
                    <a:pt x="254" y="21"/>
                  </a:lnTo>
                  <a:lnTo>
                    <a:pt x="256" y="21"/>
                  </a:lnTo>
                  <a:lnTo>
                    <a:pt x="256" y="22"/>
                  </a:lnTo>
                  <a:lnTo>
                    <a:pt x="254" y="23"/>
                  </a:lnTo>
                  <a:lnTo>
                    <a:pt x="256" y="25"/>
                  </a:lnTo>
                  <a:lnTo>
                    <a:pt x="257" y="28"/>
                  </a:lnTo>
                  <a:lnTo>
                    <a:pt x="254" y="31"/>
                  </a:lnTo>
                  <a:lnTo>
                    <a:pt x="254" y="32"/>
                  </a:lnTo>
                  <a:lnTo>
                    <a:pt x="248" y="37"/>
                  </a:lnTo>
                  <a:lnTo>
                    <a:pt x="250" y="38"/>
                  </a:lnTo>
                  <a:lnTo>
                    <a:pt x="247" y="43"/>
                  </a:lnTo>
                  <a:lnTo>
                    <a:pt x="244" y="44"/>
                  </a:lnTo>
                  <a:lnTo>
                    <a:pt x="242" y="46"/>
                  </a:lnTo>
                  <a:lnTo>
                    <a:pt x="242" y="49"/>
                  </a:lnTo>
                  <a:lnTo>
                    <a:pt x="244" y="53"/>
                  </a:lnTo>
                  <a:lnTo>
                    <a:pt x="245" y="52"/>
                  </a:lnTo>
                  <a:lnTo>
                    <a:pt x="248" y="53"/>
                  </a:lnTo>
                  <a:lnTo>
                    <a:pt x="250" y="52"/>
                  </a:lnTo>
                  <a:lnTo>
                    <a:pt x="251" y="50"/>
                  </a:lnTo>
                  <a:lnTo>
                    <a:pt x="253" y="50"/>
                  </a:lnTo>
                  <a:lnTo>
                    <a:pt x="256" y="52"/>
                  </a:lnTo>
                  <a:lnTo>
                    <a:pt x="256" y="53"/>
                  </a:lnTo>
                  <a:lnTo>
                    <a:pt x="257" y="53"/>
                  </a:lnTo>
                  <a:lnTo>
                    <a:pt x="257" y="55"/>
                  </a:lnTo>
                  <a:lnTo>
                    <a:pt x="260" y="56"/>
                  </a:lnTo>
                  <a:lnTo>
                    <a:pt x="262" y="55"/>
                  </a:lnTo>
                  <a:lnTo>
                    <a:pt x="263" y="53"/>
                  </a:lnTo>
                  <a:lnTo>
                    <a:pt x="264" y="53"/>
                  </a:lnTo>
                  <a:lnTo>
                    <a:pt x="266" y="53"/>
                  </a:lnTo>
                  <a:lnTo>
                    <a:pt x="267" y="55"/>
                  </a:lnTo>
                  <a:lnTo>
                    <a:pt x="267" y="56"/>
                  </a:lnTo>
                  <a:lnTo>
                    <a:pt x="269" y="56"/>
                  </a:lnTo>
                  <a:lnTo>
                    <a:pt x="270" y="58"/>
                  </a:lnTo>
                  <a:lnTo>
                    <a:pt x="270" y="59"/>
                  </a:lnTo>
                  <a:lnTo>
                    <a:pt x="275" y="61"/>
                  </a:lnTo>
                  <a:lnTo>
                    <a:pt x="269" y="64"/>
                  </a:lnTo>
                  <a:lnTo>
                    <a:pt x="270" y="70"/>
                  </a:lnTo>
                  <a:lnTo>
                    <a:pt x="273" y="71"/>
                  </a:lnTo>
                  <a:lnTo>
                    <a:pt x="276" y="77"/>
                  </a:lnTo>
                  <a:lnTo>
                    <a:pt x="272" y="77"/>
                  </a:lnTo>
                  <a:lnTo>
                    <a:pt x="272" y="78"/>
                  </a:lnTo>
                  <a:lnTo>
                    <a:pt x="273" y="80"/>
                  </a:lnTo>
                  <a:lnTo>
                    <a:pt x="272" y="80"/>
                  </a:lnTo>
                  <a:lnTo>
                    <a:pt x="275" y="81"/>
                  </a:lnTo>
                  <a:lnTo>
                    <a:pt x="279" y="83"/>
                  </a:lnTo>
                  <a:lnTo>
                    <a:pt x="276" y="89"/>
                  </a:lnTo>
                  <a:lnTo>
                    <a:pt x="275" y="90"/>
                  </a:lnTo>
                  <a:lnTo>
                    <a:pt x="275" y="93"/>
                  </a:lnTo>
                  <a:lnTo>
                    <a:pt x="273" y="95"/>
                  </a:lnTo>
                  <a:lnTo>
                    <a:pt x="273" y="98"/>
                  </a:lnTo>
                  <a:lnTo>
                    <a:pt x="275" y="99"/>
                  </a:lnTo>
                  <a:lnTo>
                    <a:pt x="275" y="98"/>
                  </a:lnTo>
                  <a:lnTo>
                    <a:pt x="276" y="99"/>
                  </a:lnTo>
                  <a:lnTo>
                    <a:pt x="279" y="96"/>
                  </a:lnTo>
                  <a:lnTo>
                    <a:pt x="281" y="98"/>
                  </a:lnTo>
                  <a:lnTo>
                    <a:pt x="282" y="96"/>
                  </a:lnTo>
                  <a:lnTo>
                    <a:pt x="284" y="96"/>
                  </a:lnTo>
                  <a:lnTo>
                    <a:pt x="285" y="98"/>
                  </a:lnTo>
                  <a:lnTo>
                    <a:pt x="287" y="102"/>
                  </a:lnTo>
                  <a:lnTo>
                    <a:pt x="288" y="105"/>
                  </a:lnTo>
                  <a:lnTo>
                    <a:pt x="290" y="107"/>
                  </a:lnTo>
                  <a:lnTo>
                    <a:pt x="293" y="108"/>
                  </a:lnTo>
                  <a:lnTo>
                    <a:pt x="293" y="110"/>
                  </a:lnTo>
                  <a:lnTo>
                    <a:pt x="294" y="111"/>
                  </a:lnTo>
                  <a:lnTo>
                    <a:pt x="294" y="113"/>
                  </a:lnTo>
                  <a:lnTo>
                    <a:pt x="294" y="114"/>
                  </a:lnTo>
                  <a:lnTo>
                    <a:pt x="296" y="116"/>
                  </a:lnTo>
                  <a:lnTo>
                    <a:pt x="297" y="116"/>
                  </a:lnTo>
                  <a:lnTo>
                    <a:pt x="299" y="117"/>
                  </a:lnTo>
                  <a:lnTo>
                    <a:pt x="302" y="119"/>
                  </a:lnTo>
                  <a:lnTo>
                    <a:pt x="302" y="122"/>
                  </a:lnTo>
                  <a:lnTo>
                    <a:pt x="303" y="123"/>
                  </a:lnTo>
                  <a:lnTo>
                    <a:pt x="305" y="123"/>
                  </a:lnTo>
                  <a:lnTo>
                    <a:pt x="306" y="123"/>
                  </a:lnTo>
                  <a:lnTo>
                    <a:pt x="311" y="126"/>
                  </a:lnTo>
                  <a:lnTo>
                    <a:pt x="312" y="126"/>
                  </a:lnTo>
                  <a:lnTo>
                    <a:pt x="311" y="129"/>
                  </a:lnTo>
                  <a:lnTo>
                    <a:pt x="311" y="130"/>
                  </a:lnTo>
                  <a:lnTo>
                    <a:pt x="311" y="132"/>
                  </a:lnTo>
                  <a:lnTo>
                    <a:pt x="309" y="132"/>
                  </a:lnTo>
                  <a:lnTo>
                    <a:pt x="308" y="133"/>
                  </a:lnTo>
                  <a:lnTo>
                    <a:pt x="309" y="133"/>
                  </a:lnTo>
                  <a:lnTo>
                    <a:pt x="308" y="136"/>
                  </a:lnTo>
                  <a:lnTo>
                    <a:pt x="311" y="136"/>
                  </a:lnTo>
                  <a:lnTo>
                    <a:pt x="312" y="136"/>
                  </a:lnTo>
                  <a:lnTo>
                    <a:pt x="312" y="138"/>
                  </a:lnTo>
                  <a:lnTo>
                    <a:pt x="314" y="138"/>
                  </a:lnTo>
                  <a:lnTo>
                    <a:pt x="314" y="139"/>
                  </a:lnTo>
                  <a:lnTo>
                    <a:pt x="318" y="139"/>
                  </a:lnTo>
                  <a:lnTo>
                    <a:pt x="319" y="141"/>
                  </a:lnTo>
                  <a:lnTo>
                    <a:pt x="319" y="142"/>
                  </a:lnTo>
                  <a:lnTo>
                    <a:pt x="318" y="142"/>
                  </a:lnTo>
                  <a:lnTo>
                    <a:pt x="316" y="145"/>
                  </a:lnTo>
                  <a:lnTo>
                    <a:pt x="319" y="147"/>
                  </a:lnTo>
                  <a:lnTo>
                    <a:pt x="322" y="147"/>
                  </a:lnTo>
                  <a:lnTo>
                    <a:pt x="324" y="148"/>
                  </a:lnTo>
                  <a:lnTo>
                    <a:pt x="325" y="148"/>
                  </a:lnTo>
                  <a:lnTo>
                    <a:pt x="325" y="147"/>
                  </a:lnTo>
                  <a:lnTo>
                    <a:pt x="327" y="147"/>
                  </a:lnTo>
                  <a:lnTo>
                    <a:pt x="328" y="145"/>
                  </a:lnTo>
                  <a:lnTo>
                    <a:pt x="330" y="145"/>
                  </a:lnTo>
                  <a:lnTo>
                    <a:pt x="331" y="147"/>
                  </a:lnTo>
                  <a:lnTo>
                    <a:pt x="331" y="150"/>
                  </a:lnTo>
                  <a:lnTo>
                    <a:pt x="331" y="151"/>
                  </a:lnTo>
                  <a:lnTo>
                    <a:pt x="331" y="153"/>
                  </a:lnTo>
                  <a:lnTo>
                    <a:pt x="334" y="159"/>
                  </a:lnTo>
                  <a:lnTo>
                    <a:pt x="336" y="159"/>
                  </a:lnTo>
                  <a:lnTo>
                    <a:pt x="339" y="156"/>
                  </a:lnTo>
                  <a:lnTo>
                    <a:pt x="342" y="160"/>
                  </a:lnTo>
                  <a:lnTo>
                    <a:pt x="343" y="162"/>
                  </a:lnTo>
                  <a:lnTo>
                    <a:pt x="343" y="168"/>
                  </a:lnTo>
                  <a:lnTo>
                    <a:pt x="345" y="168"/>
                  </a:lnTo>
                  <a:lnTo>
                    <a:pt x="343" y="171"/>
                  </a:lnTo>
                  <a:lnTo>
                    <a:pt x="340" y="169"/>
                  </a:lnTo>
                  <a:lnTo>
                    <a:pt x="334" y="171"/>
                  </a:lnTo>
                  <a:lnTo>
                    <a:pt x="333" y="175"/>
                  </a:lnTo>
                  <a:lnTo>
                    <a:pt x="322" y="175"/>
                  </a:lnTo>
                  <a:lnTo>
                    <a:pt x="322" y="178"/>
                  </a:lnTo>
                  <a:lnTo>
                    <a:pt x="324" y="178"/>
                  </a:lnTo>
                  <a:lnTo>
                    <a:pt x="321" y="182"/>
                  </a:lnTo>
                  <a:lnTo>
                    <a:pt x="319" y="184"/>
                  </a:lnTo>
                  <a:lnTo>
                    <a:pt x="318" y="182"/>
                  </a:lnTo>
                  <a:lnTo>
                    <a:pt x="319" y="181"/>
                  </a:lnTo>
                  <a:lnTo>
                    <a:pt x="318" y="181"/>
                  </a:lnTo>
                  <a:lnTo>
                    <a:pt x="318" y="180"/>
                  </a:lnTo>
                  <a:lnTo>
                    <a:pt x="316" y="180"/>
                  </a:lnTo>
                  <a:lnTo>
                    <a:pt x="316" y="178"/>
                  </a:lnTo>
                  <a:lnTo>
                    <a:pt x="314" y="180"/>
                  </a:lnTo>
                  <a:lnTo>
                    <a:pt x="312" y="182"/>
                  </a:lnTo>
                  <a:lnTo>
                    <a:pt x="312" y="184"/>
                  </a:lnTo>
                  <a:lnTo>
                    <a:pt x="314" y="184"/>
                  </a:lnTo>
                  <a:lnTo>
                    <a:pt x="314" y="185"/>
                  </a:lnTo>
                  <a:lnTo>
                    <a:pt x="312" y="185"/>
                  </a:lnTo>
                  <a:lnTo>
                    <a:pt x="312" y="187"/>
                  </a:lnTo>
                  <a:lnTo>
                    <a:pt x="311" y="185"/>
                  </a:lnTo>
                  <a:lnTo>
                    <a:pt x="309" y="185"/>
                  </a:lnTo>
                  <a:lnTo>
                    <a:pt x="309" y="187"/>
                  </a:lnTo>
                  <a:lnTo>
                    <a:pt x="308" y="188"/>
                  </a:lnTo>
                  <a:lnTo>
                    <a:pt x="309" y="190"/>
                  </a:lnTo>
                  <a:lnTo>
                    <a:pt x="311" y="188"/>
                  </a:lnTo>
                  <a:lnTo>
                    <a:pt x="311" y="190"/>
                  </a:lnTo>
                  <a:lnTo>
                    <a:pt x="311" y="191"/>
                  </a:lnTo>
                  <a:lnTo>
                    <a:pt x="314" y="193"/>
                  </a:lnTo>
                  <a:lnTo>
                    <a:pt x="309" y="193"/>
                  </a:lnTo>
                  <a:lnTo>
                    <a:pt x="311" y="193"/>
                  </a:lnTo>
                  <a:lnTo>
                    <a:pt x="309" y="194"/>
                  </a:lnTo>
                  <a:lnTo>
                    <a:pt x="311" y="196"/>
                  </a:lnTo>
                  <a:lnTo>
                    <a:pt x="309" y="196"/>
                  </a:lnTo>
                  <a:lnTo>
                    <a:pt x="308" y="196"/>
                  </a:lnTo>
                  <a:lnTo>
                    <a:pt x="309" y="197"/>
                  </a:lnTo>
                  <a:lnTo>
                    <a:pt x="308" y="199"/>
                  </a:lnTo>
                  <a:lnTo>
                    <a:pt x="306" y="199"/>
                  </a:lnTo>
                  <a:lnTo>
                    <a:pt x="305" y="199"/>
                  </a:lnTo>
                  <a:lnTo>
                    <a:pt x="302" y="202"/>
                  </a:lnTo>
                  <a:lnTo>
                    <a:pt x="302" y="203"/>
                  </a:lnTo>
                  <a:lnTo>
                    <a:pt x="303" y="205"/>
                  </a:lnTo>
                  <a:lnTo>
                    <a:pt x="305" y="206"/>
                  </a:lnTo>
                  <a:lnTo>
                    <a:pt x="308" y="208"/>
                  </a:lnTo>
                  <a:lnTo>
                    <a:pt x="306" y="209"/>
                  </a:lnTo>
                  <a:lnTo>
                    <a:pt x="305" y="209"/>
                  </a:lnTo>
                  <a:lnTo>
                    <a:pt x="306" y="211"/>
                  </a:lnTo>
                  <a:lnTo>
                    <a:pt x="305" y="211"/>
                  </a:lnTo>
                  <a:lnTo>
                    <a:pt x="305" y="212"/>
                  </a:lnTo>
                  <a:lnTo>
                    <a:pt x="303" y="214"/>
                  </a:lnTo>
                  <a:lnTo>
                    <a:pt x="302" y="215"/>
                  </a:lnTo>
                  <a:lnTo>
                    <a:pt x="302" y="217"/>
                  </a:lnTo>
                  <a:lnTo>
                    <a:pt x="302" y="218"/>
                  </a:lnTo>
                  <a:lnTo>
                    <a:pt x="305" y="220"/>
                  </a:lnTo>
                  <a:lnTo>
                    <a:pt x="303" y="221"/>
                  </a:lnTo>
                  <a:lnTo>
                    <a:pt x="302" y="223"/>
                  </a:lnTo>
                  <a:lnTo>
                    <a:pt x="300" y="224"/>
                  </a:lnTo>
                  <a:lnTo>
                    <a:pt x="297" y="221"/>
                  </a:lnTo>
                  <a:lnTo>
                    <a:pt x="296" y="223"/>
                  </a:lnTo>
                  <a:lnTo>
                    <a:pt x="296" y="224"/>
                  </a:lnTo>
                  <a:lnTo>
                    <a:pt x="294" y="224"/>
                  </a:lnTo>
                  <a:lnTo>
                    <a:pt x="296" y="226"/>
                  </a:lnTo>
                  <a:lnTo>
                    <a:pt x="297" y="230"/>
                  </a:lnTo>
                  <a:lnTo>
                    <a:pt x="296" y="233"/>
                  </a:lnTo>
                  <a:lnTo>
                    <a:pt x="297" y="233"/>
                  </a:lnTo>
                  <a:lnTo>
                    <a:pt x="297" y="234"/>
                  </a:lnTo>
                  <a:lnTo>
                    <a:pt x="296" y="234"/>
                  </a:lnTo>
                  <a:lnTo>
                    <a:pt x="296" y="236"/>
                  </a:lnTo>
                  <a:lnTo>
                    <a:pt x="296" y="237"/>
                  </a:lnTo>
                  <a:lnTo>
                    <a:pt x="294" y="239"/>
                  </a:lnTo>
                  <a:lnTo>
                    <a:pt x="293" y="240"/>
                  </a:lnTo>
                  <a:lnTo>
                    <a:pt x="291" y="239"/>
                  </a:lnTo>
                  <a:lnTo>
                    <a:pt x="290" y="236"/>
                  </a:lnTo>
                  <a:lnTo>
                    <a:pt x="290" y="234"/>
                  </a:lnTo>
                  <a:lnTo>
                    <a:pt x="288" y="232"/>
                  </a:lnTo>
                  <a:lnTo>
                    <a:pt x="287" y="232"/>
                  </a:lnTo>
                  <a:lnTo>
                    <a:pt x="285" y="233"/>
                  </a:lnTo>
                  <a:lnTo>
                    <a:pt x="285" y="232"/>
                  </a:lnTo>
                  <a:lnTo>
                    <a:pt x="284" y="233"/>
                  </a:lnTo>
                  <a:lnTo>
                    <a:pt x="282" y="232"/>
                  </a:lnTo>
                  <a:lnTo>
                    <a:pt x="281" y="232"/>
                  </a:lnTo>
                  <a:lnTo>
                    <a:pt x="279" y="227"/>
                  </a:lnTo>
                  <a:lnTo>
                    <a:pt x="278" y="227"/>
                  </a:lnTo>
                  <a:lnTo>
                    <a:pt x="278" y="226"/>
                  </a:lnTo>
                  <a:lnTo>
                    <a:pt x="276" y="224"/>
                  </a:lnTo>
                  <a:lnTo>
                    <a:pt x="273" y="224"/>
                  </a:lnTo>
                  <a:lnTo>
                    <a:pt x="273" y="226"/>
                  </a:lnTo>
                  <a:lnTo>
                    <a:pt x="272" y="224"/>
                  </a:lnTo>
                  <a:lnTo>
                    <a:pt x="272" y="226"/>
                  </a:lnTo>
                  <a:lnTo>
                    <a:pt x="270" y="224"/>
                  </a:lnTo>
                  <a:lnTo>
                    <a:pt x="272" y="223"/>
                  </a:lnTo>
                  <a:lnTo>
                    <a:pt x="267" y="224"/>
                  </a:lnTo>
                  <a:lnTo>
                    <a:pt x="266" y="221"/>
                  </a:lnTo>
                  <a:lnTo>
                    <a:pt x="264" y="223"/>
                  </a:lnTo>
                  <a:lnTo>
                    <a:pt x="262" y="223"/>
                  </a:lnTo>
                  <a:lnTo>
                    <a:pt x="262" y="224"/>
                  </a:lnTo>
                  <a:lnTo>
                    <a:pt x="260" y="224"/>
                  </a:lnTo>
                  <a:lnTo>
                    <a:pt x="257" y="221"/>
                  </a:lnTo>
                  <a:lnTo>
                    <a:pt x="256" y="223"/>
                  </a:lnTo>
                  <a:lnTo>
                    <a:pt x="256" y="221"/>
                  </a:lnTo>
                  <a:lnTo>
                    <a:pt x="253" y="223"/>
                  </a:lnTo>
                  <a:lnTo>
                    <a:pt x="253" y="227"/>
                  </a:lnTo>
                  <a:lnTo>
                    <a:pt x="251" y="226"/>
                  </a:lnTo>
                  <a:lnTo>
                    <a:pt x="244" y="221"/>
                  </a:lnTo>
                  <a:lnTo>
                    <a:pt x="241" y="223"/>
                  </a:lnTo>
                  <a:lnTo>
                    <a:pt x="241" y="221"/>
                  </a:lnTo>
                  <a:lnTo>
                    <a:pt x="239" y="221"/>
                  </a:lnTo>
                  <a:lnTo>
                    <a:pt x="239" y="223"/>
                  </a:lnTo>
                  <a:lnTo>
                    <a:pt x="241" y="224"/>
                  </a:lnTo>
                  <a:lnTo>
                    <a:pt x="241" y="226"/>
                  </a:lnTo>
                  <a:lnTo>
                    <a:pt x="239" y="226"/>
                  </a:lnTo>
                  <a:lnTo>
                    <a:pt x="239" y="227"/>
                  </a:lnTo>
                  <a:lnTo>
                    <a:pt x="238" y="229"/>
                  </a:lnTo>
                  <a:lnTo>
                    <a:pt x="238" y="230"/>
                  </a:lnTo>
                  <a:lnTo>
                    <a:pt x="239" y="229"/>
                  </a:lnTo>
                  <a:lnTo>
                    <a:pt x="239" y="232"/>
                  </a:lnTo>
                  <a:lnTo>
                    <a:pt x="239" y="233"/>
                  </a:lnTo>
                  <a:lnTo>
                    <a:pt x="238" y="233"/>
                  </a:lnTo>
                  <a:lnTo>
                    <a:pt x="235" y="237"/>
                  </a:lnTo>
                  <a:lnTo>
                    <a:pt x="232" y="236"/>
                  </a:lnTo>
                  <a:lnTo>
                    <a:pt x="232" y="233"/>
                  </a:lnTo>
                  <a:lnTo>
                    <a:pt x="230" y="233"/>
                  </a:lnTo>
                  <a:lnTo>
                    <a:pt x="230" y="236"/>
                  </a:lnTo>
                  <a:lnTo>
                    <a:pt x="226" y="242"/>
                  </a:lnTo>
                  <a:lnTo>
                    <a:pt x="223" y="249"/>
                  </a:lnTo>
                  <a:lnTo>
                    <a:pt x="220" y="254"/>
                  </a:lnTo>
                  <a:lnTo>
                    <a:pt x="215" y="257"/>
                  </a:lnTo>
                  <a:lnTo>
                    <a:pt x="208" y="255"/>
                  </a:lnTo>
                  <a:lnTo>
                    <a:pt x="205" y="257"/>
                  </a:lnTo>
                  <a:lnTo>
                    <a:pt x="204" y="255"/>
                  </a:lnTo>
                  <a:lnTo>
                    <a:pt x="202" y="255"/>
                  </a:lnTo>
                  <a:lnTo>
                    <a:pt x="199" y="252"/>
                  </a:lnTo>
                  <a:lnTo>
                    <a:pt x="198" y="254"/>
                  </a:lnTo>
                  <a:lnTo>
                    <a:pt x="196" y="254"/>
                  </a:lnTo>
                  <a:lnTo>
                    <a:pt x="196" y="252"/>
                  </a:lnTo>
                  <a:lnTo>
                    <a:pt x="195" y="252"/>
                  </a:lnTo>
                  <a:lnTo>
                    <a:pt x="193" y="252"/>
                  </a:lnTo>
                  <a:lnTo>
                    <a:pt x="193" y="251"/>
                  </a:lnTo>
                  <a:lnTo>
                    <a:pt x="192" y="251"/>
                  </a:lnTo>
                  <a:lnTo>
                    <a:pt x="190" y="251"/>
                  </a:lnTo>
                  <a:lnTo>
                    <a:pt x="183" y="249"/>
                  </a:lnTo>
                  <a:lnTo>
                    <a:pt x="180" y="252"/>
                  </a:lnTo>
                  <a:lnTo>
                    <a:pt x="177" y="249"/>
                  </a:lnTo>
                  <a:lnTo>
                    <a:pt x="174" y="249"/>
                  </a:lnTo>
                  <a:lnTo>
                    <a:pt x="168" y="246"/>
                  </a:lnTo>
                  <a:lnTo>
                    <a:pt x="168" y="248"/>
                  </a:lnTo>
                  <a:lnTo>
                    <a:pt x="168" y="249"/>
                  </a:lnTo>
                  <a:lnTo>
                    <a:pt x="168" y="251"/>
                  </a:lnTo>
                  <a:lnTo>
                    <a:pt x="162" y="251"/>
                  </a:lnTo>
                  <a:lnTo>
                    <a:pt x="158" y="249"/>
                  </a:lnTo>
                  <a:lnTo>
                    <a:pt x="156" y="248"/>
                  </a:lnTo>
                  <a:lnTo>
                    <a:pt x="158" y="245"/>
                  </a:lnTo>
                  <a:lnTo>
                    <a:pt x="158" y="243"/>
                  </a:lnTo>
                  <a:lnTo>
                    <a:pt x="156" y="243"/>
                  </a:lnTo>
                  <a:lnTo>
                    <a:pt x="156" y="242"/>
                  </a:lnTo>
                  <a:lnTo>
                    <a:pt x="155" y="243"/>
                  </a:lnTo>
                  <a:lnTo>
                    <a:pt x="153" y="243"/>
                  </a:lnTo>
                  <a:lnTo>
                    <a:pt x="152" y="242"/>
                  </a:lnTo>
                  <a:lnTo>
                    <a:pt x="150" y="245"/>
                  </a:lnTo>
                  <a:lnTo>
                    <a:pt x="146" y="245"/>
                  </a:lnTo>
                  <a:lnTo>
                    <a:pt x="144" y="246"/>
                  </a:lnTo>
                  <a:lnTo>
                    <a:pt x="143" y="246"/>
                  </a:lnTo>
                  <a:lnTo>
                    <a:pt x="143" y="245"/>
                  </a:lnTo>
                  <a:lnTo>
                    <a:pt x="141" y="245"/>
                  </a:lnTo>
                  <a:lnTo>
                    <a:pt x="141" y="242"/>
                  </a:lnTo>
                  <a:lnTo>
                    <a:pt x="141" y="240"/>
                  </a:lnTo>
                  <a:lnTo>
                    <a:pt x="141" y="239"/>
                  </a:lnTo>
                  <a:lnTo>
                    <a:pt x="141" y="236"/>
                  </a:lnTo>
                  <a:lnTo>
                    <a:pt x="138" y="237"/>
                  </a:lnTo>
                  <a:lnTo>
                    <a:pt x="137" y="237"/>
                  </a:lnTo>
                  <a:lnTo>
                    <a:pt x="137" y="236"/>
                  </a:lnTo>
                  <a:lnTo>
                    <a:pt x="134" y="236"/>
                  </a:lnTo>
                  <a:lnTo>
                    <a:pt x="135" y="236"/>
                  </a:lnTo>
                  <a:lnTo>
                    <a:pt x="134" y="232"/>
                  </a:lnTo>
                  <a:lnTo>
                    <a:pt x="129" y="232"/>
                  </a:lnTo>
                  <a:lnTo>
                    <a:pt x="119" y="237"/>
                  </a:lnTo>
                  <a:lnTo>
                    <a:pt x="116" y="237"/>
                  </a:lnTo>
                  <a:lnTo>
                    <a:pt x="113" y="237"/>
                  </a:lnTo>
                  <a:lnTo>
                    <a:pt x="113" y="236"/>
                  </a:lnTo>
                  <a:lnTo>
                    <a:pt x="111" y="236"/>
                  </a:lnTo>
                  <a:lnTo>
                    <a:pt x="110" y="237"/>
                  </a:lnTo>
                  <a:lnTo>
                    <a:pt x="107" y="237"/>
                  </a:lnTo>
                  <a:lnTo>
                    <a:pt x="106" y="234"/>
                  </a:lnTo>
                  <a:lnTo>
                    <a:pt x="107" y="233"/>
                  </a:lnTo>
                  <a:lnTo>
                    <a:pt x="107" y="230"/>
                  </a:lnTo>
                  <a:lnTo>
                    <a:pt x="106" y="227"/>
                  </a:lnTo>
                  <a:lnTo>
                    <a:pt x="101" y="227"/>
                  </a:lnTo>
                  <a:lnTo>
                    <a:pt x="100" y="224"/>
                  </a:lnTo>
                  <a:lnTo>
                    <a:pt x="98" y="221"/>
                  </a:lnTo>
                  <a:lnTo>
                    <a:pt x="97" y="220"/>
                  </a:lnTo>
                  <a:lnTo>
                    <a:pt x="97" y="217"/>
                  </a:lnTo>
                  <a:lnTo>
                    <a:pt x="104" y="212"/>
                  </a:lnTo>
                  <a:lnTo>
                    <a:pt x="103" y="209"/>
                  </a:lnTo>
                  <a:lnTo>
                    <a:pt x="101" y="209"/>
                  </a:lnTo>
                  <a:lnTo>
                    <a:pt x="100" y="205"/>
                  </a:lnTo>
                  <a:lnTo>
                    <a:pt x="100" y="206"/>
                  </a:lnTo>
                  <a:lnTo>
                    <a:pt x="97" y="205"/>
                  </a:lnTo>
                  <a:lnTo>
                    <a:pt x="95" y="202"/>
                  </a:lnTo>
                  <a:lnTo>
                    <a:pt x="95" y="197"/>
                  </a:lnTo>
                  <a:lnTo>
                    <a:pt x="92" y="188"/>
                  </a:lnTo>
                  <a:lnTo>
                    <a:pt x="89" y="188"/>
                  </a:lnTo>
                  <a:lnTo>
                    <a:pt x="89" y="190"/>
                  </a:lnTo>
                  <a:lnTo>
                    <a:pt x="86" y="190"/>
                  </a:lnTo>
                  <a:lnTo>
                    <a:pt x="85" y="188"/>
                  </a:lnTo>
                  <a:lnTo>
                    <a:pt x="83" y="185"/>
                  </a:lnTo>
                  <a:lnTo>
                    <a:pt x="82" y="185"/>
                  </a:lnTo>
                  <a:lnTo>
                    <a:pt x="82" y="187"/>
                  </a:lnTo>
                  <a:lnTo>
                    <a:pt x="80" y="187"/>
                  </a:lnTo>
                  <a:lnTo>
                    <a:pt x="77" y="187"/>
                  </a:lnTo>
                  <a:lnTo>
                    <a:pt x="76" y="182"/>
                  </a:lnTo>
                  <a:lnTo>
                    <a:pt x="71" y="178"/>
                  </a:lnTo>
                  <a:lnTo>
                    <a:pt x="70" y="180"/>
                  </a:lnTo>
                  <a:lnTo>
                    <a:pt x="68" y="180"/>
                  </a:lnTo>
                  <a:lnTo>
                    <a:pt x="68" y="177"/>
                  </a:lnTo>
                  <a:lnTo>
                    <a:pt x="68" y="175"/>
                  </a:lnTo>
                  <a:lnTo>
                    <a:pt x="67" y="172"/>
                  </a:lnTo>
                  <a:lnTo>
                    <a:pt x="67" y="171"/>
                  </a:lnTo>
                  <a:lnTo>
                    <a:pt x="65" y="171"/>
                  </a:lnTo>
                  <a:lnTo>
                    <a:pt x="65" y="169"/>
                  </a:lnTo>
                  <a:lnTo>
                    <a:pt x="65" y="168"/>
                  </a:lnTo>
                  <a:lnTo>
                    <a:pt x="65" y="166"/>
                  </a:lnTo>
                  <a:lnTo>
                    <a:pt x="64" y="160"/>
                  </a:lnTo>
                  <a:lnTo>
                    <a:pt x="61" y="157"/>
                  </a:lnTo>
                  <a:lnTo>
                    <a:pt x="61" y="160"/>
                  </a:lnTo>
                  <a:lnTo>
                    <a:pt x="59" y="159"/>
                  </a:lnTo>
                  <a:lnTo>
                    <a:pt x="58" y="160"/>
                  </a:lnTo>
                  <a:lnTo>
                    <a:pt x="58" y="159"/>
                  </a:lnTo>
                  <a:lnTo>
                    <a:pt x="56" y="159"/>
                  </a:lnTo>
                  <a:lnTo>
                    <a:pt x="55" y="157"/>
                  </a:lnTo>
                  <a:lnTo>
                    <a:pt x="52" y="159"/>
                  </a:lnTo>
                  <a:lnTo>
                    <a:pt x="49" y="159"/>
                  </a:lnTo>
                  <a:lnTo>
                    <a:pt x="48" y="163"/>
                  </a:lnTo>
                  <a:lnTo>
                    <a:pt x="45" y="163"/>
                  </a:lnTo>
                  <a:lnTo>
                    <a:pt x="43" y="165"/>
                  </a:lnTo>
                  <a:lnTo>
                    <a:pt x="43" y="166"/>
                  </a:lnTo>
                  <a:lnTo>
                    <a:pt x="40" y="166"/>
                  </a:lnTo>
                  <a:lnTo>
                    <a:pt x="39" y="166"/>
                  </a:lnTo>
                  <a:lnTo>
                    <a:pt x="34" y="168"/>
                  </a:lnTo>
                  <a:lnTo>
                    <a:pt x="31" y="166"/>
                  </a:lnTo>
                  <a:lnTo>
                    <a:pt x="28" y="168"/>
                  </a:lnTo>
                  <a:lnTo>
                    <a:pt x="27" y="163"/>
                  </a:lnTo>
                  <a:lnTo>
                    <a:pt x="25" y="162"/>
                  </a:lnTo>
                  <a:lnTo>
                    <a:pt x="18" y="166"/>
                  </a:lnTo>
                  <a:lnTo>
                    <a:pt x="16" y="163"/>
                  </a:lnTo>
                  <a:lnTo>
                    <a:pt x="12" y="165"/>
                  </a:lnTo>
                  <a:lnTo>
                    <a:pt x="12" y="166"/>
                  </a:lnTo>
                  <a:lnTo>
                    <a:pt x="10" y="166"/>
                  </a:lnTo>
                  <a:lnTo>
                    <a:pt x="10" y="165"/>
                  </a:lnTo>
                  <a:lnTo>
                    <a:pt x="9" y="165"/>
                  </a:lnTo>
                  <a:lnTo>
                    <a:pt x="9" y="162"/>
                  </a:lnTo>
                  <a:lnTo>
                    <a:pt x="7" y="162"/>
                  </a:lnTo>
                  <a:lnTo>
                    <a:pt x="7" y="160"/>
                  </a:lnTo>
                  <a:lnTo>
                    <a:pt x="9" y="159"/>
                  </a:lnTo>
                  <a:lnTo>
                    <a:pt x="9" y="156"/>
                  </a:lnTo>
                  <a:lnTo>
                    <a:pt x="2" y="156"/>
                  </a:lnTo>
                  <a:lnTo>
                    <a:pt x="2" y="153"/>
                  </a:lnTo>
                  <a:lnTo>
                    <a:pt x="2" y="151"/>
                  </a:lnTo>
                  <a:lnTo>
                    <a:pt x="0" y="150"/>
                  </a:lnTo>
                  <a:lnTo>
                    <a:pt x="2" y="147"/>
                  </a:lnTo>
                  <a:lnTo>
                    <a:pt x="4" y="148"/>
                  </a:lnTo>
                  <a:lnTo>
                    <a:pt x="4" y="144"/>
                  </a:lnTo>
                  <a:lnTo>
                    <a:pt x="6" y="144"/>
                  </a:lnTo>
                  <a:lnTo>
                    <a:pt x="7" y="142"/>
                  </a:lnTo>
                  <a:lnTo>
                    <a:pt x="9" y="142"/>
                  </a:lnTo>
                  <a:lnTo>
                    <a:pt x="10" y="139"/>
                  </a:lnTo>
                  <a:lnTo>
                    <a:pt x="9" y="139"/>
                  </a:lnTo>
                  <a:lnTo>
                    <a:pt x="9" y="136"/>
                  </a:lnTo>
                  <a:lnTo>
                    <a:pt x="6" y="136"/>
                  </a:lnTo>
                  <a:lnTo>
                    <a:pt x="6" y="133"/>
                  </a:lnTo>
                  <a:lnTo>
                    <a:pt x="9" y="133"/>
                  </a:lnTo>
                  <a:lnTo>
                    <a:pt x="9" y="132"/>
                  </a:lnTo>
                  <a:lnTo>
                    <a:pt x="9" y="130"/>
                  </a:lnTo>
                  <a:lnTo>
                    <a:pt x="10" y="130"/>
                  </a:lnTo>
                  <a:lnTo>
                    <a:pt x="9" y="128"/>
                  </a:lnTo>
                  <a:lnTo>
                    <a:pt x="9" y="125"/>
                  </a:lnTo>
                  <a:lnTo>
                    <a:pt x="9" y="123"/>
                  </a:lnTo>
                  <a:lnTo>
                    <a:pt x="12" y="123"/>
                  </a:lnTo>
                  <a:lnTo>
                    <a:pt x="19" y="117"/>
                  </a:lnTo>
                  <a:lnTo>
                    <a:pt x="19" y="116"/>
                  </a:lnTo>
                  <a:lnTo>
                    <a:pt x="21" y="116"/>
                  </a:lnTo>
                  <a:lnTo>
                    <a:pt x="21" y="113"/>
                  </a:lnTo>
                  <a:lnTo>
                    <a:pt x="19" y="111"/>
                  </a:lnTo>
                  <a:lnTo>
                    <a:pt x="15" y="111"/>
                  </a:lnTo>
                  <a:lnTo>
                    <a:pt x="15" y="110"/>
                  </a:lnTo>
                  <a:lnTo>
                    <a:pt x="16" y="108"/>
                  </a:lnTo>
                  <a:lnTo>
                    <a:pt x="18" y="108"/>
                  </a:lnTo>
                  <a:lnTo>
                    <a:pt x="16" y="107"/>
                  </a:lnTo>
                  <a:lnTo>
                    <a:pt x="18" y="105"/>
                  </a:lnTo>
                  <a:lnTo>
                    <a:pt x="16" y="104"/>
                  </a:lnTo>
                  <a:lnTo>
                    <a:pt x="16" y="101"/>
                  </a:lnTo>
                  <a:lnTo>
                    <a:pt x="16" y="99"/>
                  </a:lnTo>
                  <a:lnTo>
                    <a:pt x="15" y="98"/>
                  </a:lnTo>
                  <a:lnTo>
                    <a:pt x="16" y="95"/>
                  </a:lnTo>
                  <a:lnTo>
                    <a:pt x="13" y="92"/>
                  </a:lnTo>
                  <a:lnTo>
                    <a:pt x="13" y="90"/>
                  </a:lnTo>
                  <a:lnTo>
                    <a:pt x="16" y="90"/>
                  </a:lnTo>
                  <a:lnTo>
                    <a:pt x="18" y="92"/>
                  </a:lnTo>
                  <a:lnTo>
                    <a:pt x="19" y="92"/>
                  </a:lnTo>
                  <a:lnTo>
                    <a:pt x="21" y="90"/>
                  </a:lnTo>
                  <a:lnTo>
                    <a:pt x="22" y="89"/>
                  </a:lnTo>
                  <a:lnTo>
                    <a:pt x="19" y="84"/>
                  </a:lnTo>
                  <a:lnTo>
                    <a:pt x="22" y="84"/>
                  </a:lnTo>
                  <a:lnTo>
                    <a:pt x="22" y="83"/>
                  </a:lnTo>
                  <a:lnTo>
                    <a:pt x="21" y="81"/>
                  </a:lnTo>
                  <a:lnTo>
                    <a:pt x="21" y="80"/>
                  </a:lnTo>
                  <a:lnTo>
                    <a:pt x="18" y="75"/>
                  </a:lnTo>
                  <a:lnTo>
                    <a:pt x="19" y="74"/>
                  </a:lnTo>
                  <a:lnTo>
                    <a:pt x="21" y="73"/>
                  </a:lnTo>
                  <a:lnTo>
                    <a:pt x="19" y="71"/>
                  </a:lnTo>
                  <a:lnTo>
                    <a:pt x="21" y="71"/>
                  </a:lnTo>
                  <a:lnTo>
                    <a:pt x="22" y="74"/>
                  </a:lnTo>
                  <a:lnTo>
                    <a:pt x="22" y="71"/>
                  </a:lnTo>
                  <a:lnTo>
                    <a:pt x="21" y="68"/>
                  </a:lnTo>
                  <a:lnTo>
                    <a:pt x="22" y="67"/>
                  </a:lnTo>
                  <a:lnTo>
                    <a:pt x="19" y="65"/>
                  </a:lnTo>
                  <a:lnTo>
                    <a:pt x="18" y="65"/>
                  </a:lnTo>
                  <a:lnTo>
                    <a:pt x="15" y="64"/>
                  </a:lnTo>
                  <a:lnTo>
                    <a:pt x="13" y="64"/>
                  </a:lnTo>
                  <a:lnTo>
                    <a:pt x="12" y="64"/>
                  </a:lnTo>
                  <a:lnTo>
                    <a:pt x="10" y="64"/>
                  </a:lnTo>
                  <a:lnTo>
                    <a:pt x="12" y="62"/>
                  </a:lnTo>
                  <a:lnTo>
                    <a:pt x="10" y="62"/>
                  </a:lnTo>
                  <a:lnTo>
                    <a:pt x="12" y="61"/>
                  </a:lnTo>
                  <a:lnTo>
                    <a:pt x="13" y="58"/>
                  </a:lnTo>
                  <a:lnTo>
                    <a:pt x="15" y="56"/>
                  </a:lnTo>
                  <a:lnTo>
                    <a:pt x="15" y="59"/>
                  </a:lnTo>
                  <a:lnTo>
                    <a:pt x="16" y="58"/>
                  </a:lnTo>
                  <a:lnTo>
                    <a:pt x="19" y="56"/>
                  </a:lnTo>
                  <a:lnTo>
                    <a:pt x="22" y="52"/>
                  </a:lnTo>
                  <a:lnTo>
                    <a:pt x="21" y="52"/>
                  </a:lnTo>
                  <a:lnTo>
                    <a:pt x="24" y="50"/>
                  </a:lnTo>
                  <a:lnTo>
                    <a:pt x="25" y="47"/>
                  </a:lnTo>
                  <a:lnTo>
                    <a:pt x="27" y="50"/>
                  </a:lnTo>
                  <a:lnTo>
                    <a:pt x="28" y="52"/>
                  </a:lnTo>
                  <a:lnTo>
                    <a:pt x="28" y="50"/>
                  </a:lnTo>
                  <a:lnTo>
                    <a:pt x="30" y="50"/>
                  </a:lnTo>
                  <a:lnTo>
                    <a:pt x="30" y="47"/>
                  </a:lnTo>
                  <a:lnTo>
                    <a:pt x="31" y="47"/>
                  </a:lnTo>
                  <a:lnTo>
                    <a:pt x="34" y="49"/>
                  </a:lnTo>
                  <a:lnTo>
                    <a:pt x="37" y="47"/>
                  </a:lnTo>
                  <a:lnTo>
                    <a:pt x="40" y="50"/>
                  </a:lnTo>
                  <a:lnTo>
                    <a:pt x="40" y="52"/>
                  </a:lnTo>
                  <a:lnTo>
                    <a:pt x="42" y="52"/>
                  </a:lnTo>
                  <a:lnTo>
                    <a:pt x="45" y="52"/>
                  </a:lnTo>
                  <a:lnTo>
                    <a:pt x="43" y="49"/>
                  </a:lnTo>
                  <a:lnTo>
                    <a:pt x="43" y="47"/>
                  </a:lnTo>
                  <a:lnTo>
                    <a:pt x="45" y="46"/>
                  </a:lnTo>
                  <a:lnTo>
                    <a:pt x="45" y="44"/>
                  </a:lnTo>
                  <a:lnTo>
                    <a:pt x="48" y="47"/>
                  </a:lnTo>
                  <a:lnTo>
                    <a:pt x="49" y="46"/>
                  </a:lnTo>
                  <a:lnTo>
                    <a:pt x="51" y="44"/>
                  </a:lnTo>
                  <a:lnTo>
                    <a:pt x="52" y="41"/>
                  </a:lnTo>
                  <a:lnTo>
                    <a:pt x="56" y="40"/>
                  </a:lnTo>
                  <a:lnTo>
                    <a:pt x="58" y="32"/>
                  </a:lnTo>
                  <a:lnTo>
                    <a:pt x="61" y="37"/>
                  </a:lnTo>
                  <a:lnTo>
                    <a:pt x="67" y="41"/>
                  </a:lnTo>
                  <a:lnTo>
                    <a:pt x="67" y="44"/>
                  </a:lnTo>
                  <a:lnTo>
                    <a:pt x="67" y="46"/>
                  </a:lnTo>
                  <a:lnTo>
                    <a:pt x="64" y="47"/>
                  </a:lnTo>
                  <a:lnTo>
                    <a:pt x="61" y="50"/>
                  </a:lnTo>
                  <a:lnTo>
                    <a:pt x="62" y="53"/>
                  </a:lnTo>
                  <a:lnTo>
                    <a:pt x="65" y="53"/>
                  </a:lnTo>
                  <a:lnTo>
                    <a:pt x="65" y="55"/>
                  </a:lnTo>
                  <a:lnTo>
                    <a:pt x="70" y="56"/>
                  </a:lnTo>
                  <a:lnTo>
                    <a:pt x="71" y="59"/>
                  </a:lnTo>
                  <a:lnTo>
                    <a:pt x="73" y="61"/>
                  </a:lnTo>
                  <a:lnTo>
                    <a:pt x="74" y="59"/>
                  </a:lnTo>
                  <a:lnTo>
                    <a:pt x="76" y="59"/>
                  </a:lnTo>
                  <a:lnTo>
                    <a:pt x="79" y="62"/>
                  </a:lnTo>
                  <a:lnTo>
                    <a:pt x="80" y="61"/>
                  </a:lnTo>
                  <a:lnTo>
                    <a:pt x="82" y="59"/>
                  </a:lnTo>
                  <a:lnTo>
                    <a:pt x="83" y="56"/>
                  </a:lnTo>
                  <a:lnTo>
                    <a:pt x="83" y="55"/>
                  </a:lnTo>
                  <a:lnTo>
                    <a:pt x="82" y="47"/>
                  </a:lnTo>
                  <a:lnTo>
                    <a:pt x="80" y="47"/>
                  </a:lnTo>
                  <a:lnTo>
                    <a:pt x="80" y="46"/>
                  </a:lnTo>
                  <a:lnTo>
                    <a:pt x="79" y="44"/>
                  </a:lnTo>
                  <a:lnTo>
                    <a:pt x="79" y="40"/>
                  </a:lnTo>
                  <a:lnTo>
                    <a:pt x="80" y="40"/>
                  </a:lnTo>
                  <a:lnTo>
                    <a:pt x="80" y="38"/>
                  </a:lnTo>
                  <a:lnTo>
                    <a:pt x="82" y="40"/>
                  </a:lnTo>
                  <a:lnTo>
                    <a:pt x="82" y="38"/>
                  </a:lnTo>
                  <a:lnTo>
                    <a:pt x="82" y="37"/>
                  </a:lnTo>
                  <a:lnTo>
                    <a:pt x="82" y="35"/>
                  </a:lnTo>
                  <a:lnTo>
                    <a:pt x="83" y="32"/>
                  </a:lnTo>
                  <a:lnTo>
                    <a:pt x="83" y="34"/>
                  </a:lnTo>
                  <a:lnTo>
                    <a:pt x="86" y="32"/>
                  </a:lnTo>
                  <a:lnTo>
                    <a:pt x="91" y="32"/>
                  </a:lnTo>
                  <a:lnTo>
                    <a:pt x="92" y="31"/>
                  </a:lnTo>
                  <a:lnTo>
                    <a:pt x="94" y="28"/>
                  </a:lnTo>
                  <a:lnTo>
                    <a:pt x="95" y="28"/>
                  </a:lnTo>
                  <a:lnTo>
                    <a:pt x="95" y="26"/>
                  </a:lnTo>
                  <a:lnTo>
                    <a:pt x="98" y="28"/>
                  </a:lnTo>
                  <a:lnTo>
                    <a:pt x="98" y="29"/>
                  </a:lnTo>
                  <a:lnTo>
                    <a:pt x="98" y="35"/>
                  </a:lnTo>
                  <a:lnTo>
                    <a:pt x="101" y="37"/>
                  </a:lnTo>
                  <a:lnTo>
                    <a:pt x="101" y="35"/>
                  </a:lnTo>
                  <a:lnTo>
                    <a:pt x="103" y="35"/>
                  </a:lnTo>
                  <a:lnTo>
                    <a:pt x="104" y="34"/>
                  </a:lnTo>
                  <a:lnTo>
                    <a:pt x="104" y="28"/>
                  </a:lnTo>
                  <a:lnTo>
                    <a:pt x="106" y="28"/>
                  </a:lnTo>
                  <a:lnTo>
                    <a:pt x="107" y="26"/>
                  </a:lnTo>
                  <a:lnTo>
                    <a:pt x="107" y="28"/>
                  </a:lnTo>
                  <a:lnTo>
                    <a:pt x="110" y="22"/>
                  </a:lnTo>
                  <a:lnTo>
                    <a:pt x="111" y="23"/>
                  </a:lnTo>
                  <a:lnTo>
                    <a:pt x="111" y="22"/>
                  </a:lnTo>
                  <a:lnTo>
                    <a:pt x="113" y="22"/>
                  </a:lnTo>
                  <a:lnTo>
                    <a:pt x="113" y="21"/>
                  </a:lnTo>
                  <a:lnTo>
                    <a:pt x="114" y="21"/>
                  </a:lnTo>
                  <a:lnTo>
                    <a:pt x="116" y="19"/>
                  </a:lnTo>
                  <a:lnTo>
                    <a:pt x="117" y="21"/>
                  </a:lnTo>
                  <a:lnTo>
                    <a:pt x="119" y="21"/>
                  </a:lnTo>
                  <a:lnTo>
                    <a:pt x="120" y="21"/>
                  </a:lnTo>
                  <a:lnTo>
                    <a:pt x="119" y="23"/>
                  </a:lnTo>
                  <a:lnTo>
                    <a:pt x="123" y="26"/>
                  </a:lnTo>
                  <a:lnTo>
                    <a:pt x="125" y="25"/>
                  </a:lnTo>
                  <a:lnTo>
                    <a:pt x="126" y="26"/>
                  </a:lnTo>
                  <a:lnTo>
                    <a:pt x="128" y="26"/>
                  </a:lnTo>
                  <a:lnTo>
                    <a:pt x="128" y="28"/>
                  </a:lnTo>
                  <a:lnTo>
                    <a:pt x="135" y="31"/>
                  </a:lnTo>
                  <a:lnTo>
                    <a:pt x="137" y="29"/>
                  </a:lnTo>
                  <a:lnTo>
                    <a:pt x="138" y="29"/>
                  </a:lnTo>
                  <a:lnTo>
                    <a:pt x="138" y="28"/>
                  </a:lnTo>
                  <a:lnTo>
                    <a:pt x="138" y="26"/>
                  </a:lnTo>
                  <a:lnTo>
                    <a:pt x="138" y="25"/>
                  </a:lnTo>
                  <a:lnTo>
                    <a:pt x="141" y="25"/>
                  </a:lnTo>
                  <a:lnTo>
                    <a:pt x="143" y="23"/>
                  </a:lnTo>
                  <a:lnTo>
                    <a:pt x="146" y="22"/>
                  </a:lnTo>
                  <a:lnTo>
                    <a:pt x="147" y="23"/>
                  </a:lnTo>
                  <a:lnTo>
                    <a:pt x="149" y="22"/>
                  </a:lnTo>
                  <a:lnTo>
                    <a:pt x="150" y="22"/>
                  </a:lnTo>
                  <a:lnTo>
                    <a:pt x="150" y="23"/>
                  </a:lnTo>
                  <a:lnTo>
                    <a:pt x="153" y="25"/>
                  </a:lnTo>
                  <a:lnTo>
                    <a:pt x="156" y="21"/>
                  </a:lnTo>
                  <a:lnTo>
                    <a:pt x="158" y="19"/>
                  </a:lnTo>
                  <a:lnTo>
                    <a:pt x="159" y="21"/>
                  </a:lnTo>
                  <a:lnTo>
                    <a:pt x="160" y="18"/>
                  </a:lnTo>
                  <a:lnTo>
                    <a:pt x="162" y="18"/>
                  </a:lnTo>
                  <a:lnTo>
                    <a:pt x="163" y="19"/>
                  </a:lnTo>
                  <a:lnTo>
                    <a:pt x="166" y="18"/>
                  </a:lnTo>
                  <a:lnTo>
                    <a:pt x="168" y="18"/>
                  </a:lnTo>
                  <a:lnTo>
                    <a:pt x="169" y="13"/>
                  </a:lnTo>
                  <a:lnTo>
                    <a:pt x="171" y="12"/>
                  </a:lnTo>
                  <a:lnTo>
                    <a:pt x="172" y="9"/>
                  </a:lnTo>
                  <a:lnTo>
                    <a:pt x="178" y="9"/>
                  </a:lnTo>
                  <a:lnTo>
                    <a:pt x="178" y="7"/>
                  </a:lnTo>
                  <a:lnTo>
                    <a:pt x="178" y="9"/>
                  </a:lnTo>
                  <a:lnTo>
                    <a:pt x="180" y="7"/>
                  </a:lnTo>
                  <a:lnTo>
                    <a:pt x="181" y="9"/>
                  </a:lnTo>
                  <a:lnTo>
                    <a:pt x="183" y="9"/>
                  </a:lnTo>
                  <a:lnTo>
                    <a:pt x="183" y="10"/>
                  </a:lnTo>
                  <a:lnTo>
                    <a:pt x="183" y="7"/>
                  </a:lnTo>
                  <a:lnTo>
                    <a:pt x="184" y="6"/>
                  </a:lnTo>
                  <a:lnTo>
                    <a:pt x="186" y="7"/>
                  </a:lnTo>
                  <a:lnTo>
                    <a:pt x="187" y="7"/>
                  </a:lnTo>
                  <a:lnTo>
                    <a:pt x="189" y="7"/>
                  </a:lnTo>
                  <a:lnTo>
                    <a:pt x="190" y="9"/>
                  </a:lnTo>
                  <a:lnTo>
                    <a:pt x="192" y="9"/>
                  </a:lnTo>
                  <a:lnTo>
                    <a:pt x="193" y="9"/>
                  </a:lnTo>
                  <a:lnTo>
                    <a:pt x="195" y="7"/>
                  </a:lnTo>
                  <a:lnTo>
                    <a:pt x="196" y="7"/>
                  </a:lnTo>
                  <a:lnTo>
                    <a:pt x="198" y="6"/>
                  </a:lnTo>
                  <a:lnTo>
                    <a:pt x="199" y="3"/>
                  </a:lnTo>
                  <a:lnTo>
                    <a:pt x="199" y="1"/>
                  </a:lnTo>
                  <a:lnTo>
                    <a:pt x="201" y="3"/>
                  </a:lnTo>
                  <a:lnTo>
                    <a:pt x="201" y="1"/>
                  </a:lnTo>
                  <a:lnTo>
                    <a:pt x="202" y="1"/>
                  </a:lnTo>
                  <a:lnTo>
                    <a:pt x="202" y="0"/>
                  </a:lnTo>
                  <a:lnTo>
                    <a:pt x="205" y="1"/>
                  </a:lnTo>
                  <a:lnTo>
                    <a:pt x="204" y="3"/>
                  </a:lnTo>
                  <a:lnTo>
                    <a:pt x="207" y="3"/>
                  </a:lnTo>
                  <a:lnTo>
                    <a:pt x="207" y="4"/>
                  </a:lnTo>
                  <a:lnTo>
                    <a:pt x="208" y="6"/>
                  </a:lnTo>
                  <a:lnTo>
                    <a:pt x="211" y="7"/>
                  </a:lnTo>
                  <a:lnTo>
                    <a:pt x="211" y="10"/>
                  </a:lnTo>
                  <a:lnTo>
                    <a:pt x="212" y="10"/>
                  </a:lnTo>
                  <a:lnTo>
                    <a:pt x="214" y="13"/>
                  </a:lnTo>
                  <a:lnTo>
                    <a:pt x="217" y="13"/>
                  </a:lnTo>
                  <a:lnTo>
                    <a:pt x="217" y="15"/>
                  </a:lnTo>
                  <a:lnTo>
                    <a:pt x="217" y="16"/>
                  </a:lnTo>
                  <a:lnTo>
                    <a:pt x="218" y="19"/>
                  </a:lnTo>
                  <a:lnTo>
                    <a:pt x="221" y="18"/>
                  </a:lnTo>
                  <a:lnTo>
                    <a:pt x="223" y="18"/>
                  </a:lnTo>
                  <a:lnTo>
                    <a:pt x="223" y="15"/>
                  </a:lnTo>
                  <a:lnTo>
                    <a:pt x="224" y="12"/>
                  </a:lnTo>
                  <a:lnTo>
                    <a:pt x="226" y="12"/>
                  </a:lnTo>
                  <a:lnTo>
                    <a:pt x="226" y="13"/>
                  </a:lnTo>
                  <a:lnTo>
                    <a:pt x="227" y="9"/>
                  </a:lnTo>
                  <a:lnTo>
                    <a:pt x="229" y="7"/>
                  </a:lnTo>
                  <a:lnTo>
                    <a:pt x="232" y="7"/>
                  </a:lnTo>
                  <a:lnTo>
                    <a:pt x="235" y="6"/>
                  </a:lnTo>
                  <a:close/>
                </a:path>
              </a:pathLst>
            </a:custGeom>
            <a:solidFill>
              <a:schemeClr val="bg1"/>
            </a:solidFill>
            <a:ln w="9525">
              <a:noFill/>
              <a:round/>
              <a:headEnd/>
              <a:tailEnd/>
            </a:ln>
          </p:spPr>
          <p:txBody>
            <a:bodyPr/>
            <a:lstStyle/>
            <a:p>
              <a:endParaRPr lang="fr-FR"/>
            </a:p>
          </p:txBody>
        </p:sp>
        <p:sp>
          <p:nvSpPr>
            <p:cNvPr id="880708" name="Freeform 68"/>
            <p:cNvSpPr>
              <a:spLocks/>
            </p:cNvSpPr>
            <p:nvPr/>
          </p:nvSpPr>
          <p:spPr bwMode="auto">
            <a:xfrm>
              <a:off x="3566" y="3041"/>
              <a:ext cx="295" cy="218"/>
            </a:xfrm>
            <a:custGeom>
              <a:avLst/>
              <a:gdLst/>
              <a:ahLst/>
              <a:cxnLst>
                <a:cxn ang="0">
                  <a:pos x="245" y="52"/>
                </a:cxn>
                <a:cxn ang="0">
                  <a:pos x="262" y="55"/>
                </a:cxn>
                <a:cxn ang="0">
                  <a:pos x="269" y="64"/>
                </a:cxn>
                <a:cxn ang="0">
                  <a:pos x="276" y="89"/>
                </a:cxn>
                <a:cxn ang="0">
                  <a:pos x="282" y="96"/>
                </a:cxn>
                <a:cxn ang="0">
                  <a:pos x="294" y="114"/>
                </a:cxn>
                <a:cxn ang="0">
                  <a:pos x="312" y="126"/>
                </a:cxn>
                <a:cxn ang="0">
                  <a:pos x="312" y="138"/>
                </a:cxn>
                <a:cxn ang="0">
                  <a:pos x="324" y="148"/>
                </a:cxn>
                <a:cxn ang="0">
                  <a:pos x="334" y="159"/>
                </a:cxn>
                <a:cxn ang="0">
                  <a:pos x="333" y="175"/>
                </a:cxn>
                <a:cxn ang="0">
                  <a:pos x="316" y="180"/>
                </a:cxn>
                <a:cxn ang="0">
                  <a:pos x="309" y="185"/>
                </a:cxn>
                <a:cxn ang="0">
                  <a:pos x="309" y="194"/>
                </a:cxn>
                <a:cxn ang="0">
                  <a:pos x="303" y="205"/>
                </a:cxn>
                <a:cxn ang="0">
                  <a:pos x="302" y="217"/>
                </a:cxn>
                <a:cxn ang="0">
                  <a:pos x="296" y="226"/>
                </a:cxn>
                <a:cxn ang="0">
                  <a:pos x="291" y="239"/>
                </a:cxn>
                <a:cxn ang="0">
                  <a:pos x="279" y="227"/>
                </a:cxn>
                <a:cxn ang="0">
                  <a:pos x="267" y="224"/>
                </a:cxn>
                <a:cxn ang="0">
                  <a:pos x="253" y="227"/>
                </a:cxn>
                <a:cxn ang="0">
                  <a:pos x="239" y="227"/>
                </a:cxn>
                <a:cxn ang="0">
                  <a:pos x="230" y="233"/>
                </a:cxn>
                <a:cxn ang="0">
                  <a:pos x="199" y="252"/>
                </a:cxn>
                <a:cxn ang="0">
                  <a:pos x="180" y="252"/>
                </a:cxn>
                <a:cxn ang="0">
                  <a:pos x="158" y="245"/>
                </a:cxn>
                <a:cxn ang="0">
                  <a:pos x="143" y="246"/>
                </a:cxn>
                <a:cxn ang="0">
                  <a:pos x="134" y="236"/>
                </a:cxn>
                <a:cxn ang="0">
                  <a:pos x="107" y="237"/>
                </a:cxn>
                <a:cxn ang="0">
                  <a:pos x="104" y="212"/>
                </a:cxn>
                <a:cxn ang="0">
                  <a:pos x="89" y="190"/>
                </a:cxn>
                <a:cxn ang="0">
                  <a:pos x="70" y="180"/>
                </a:cxn>
                <a:cxn ang="0">
                  <a:pos x="64" y="160"/>
                </a:cxn>
                <a:cxn ang="0">
                  <a:pos x="48" y="163"/>
                </a:cxn>
                <a:cxn ang="0">
                  <a:pos x="25" y="162"/>
                </a:cxn>
                <a:cxn ang="0">
                  <a:pos x="7" y="160"/>
                </a:cxn>
                <a:cxn ang="0">
                  <a:pos x="6" y="144"/>
                </a:cxn>
                <a:cxn ang="0">
                  <a:pos x="9" y="130"/>
                </a:cxn>
                <a:cxn ang="0">
                  <a:pos x="19" y="111"/>
                </a:cxn>
                <a:cxn ang="0">
                  <a:pos x="15" y="98"/>
                </a:cxn>
                <a:cxn ang="0">
                  <a:pos x="22" y="84"/>
                </a:cxn>
                <a:cxn ang="0">
                  <a:pos x="22" y="71"/>
                </a:cxn>
                <a:cxn ang="0">
                  <a:pos x="10" y="62"/>
                </a:cxn>
                <a:cxn ang="0">
                  <a:pos x="25" y="47"/>
                </a:cxn>
                <a:cxn ang="0">
                  <a:pos x="40" y="52"/>
                </a:cxn>
                <a:cxn ang="0">
                  <a:pos x="52" y="41"/>
                </a:cxn>
                <a:cxn ang="0">
                  <a:pos x="65" y="53"/>
                </a:cxn>
                <a:cxn ang="0">
                  <a:pos x="83" y="56"/>
                </a:cxn>
                <a:cxn ang="0">
                  <a:pos x="82" y="38"/>
                </a:cxn>
                <a:cxn ang="0">
                  <a:pos x="95" y="26"/>
                </a:cxn>
                <a:cxn ang="0">
                  <a:pos x="107" y="26"/>
                </a:cxn>
                <a:cxn ang="0">
                  <a:pos x="119" y="21"/>
                </a:cxn>
                <a:cxn ang="0">
                  <a:pos x="138" y="29"/>
                </a:cxn>
                <a:cxn ang="0">
                  <a:pos x="150" y="23"/>
                </a:cxn>
                <a:cxn ang="0">
                  <a:pos x="169" y="13"/>
                </a:cxn>
                <a:cxn ang="0">
                  <a:pos x="183" y="7"/>
                </a:cxn>
                <a:cxn ang="0">
                  <a:pos x="198" y="6"/>
                </a:cxn>
                <a:cxn ang="0">
                  <a:pos x="207" y="4"/>
                </a:cxn>
                <a:cxn ang="0">
                  <a:pos x="221" y="18"/>
                </a:cxn>
              </a:cxnLst>
              <a:rect l="0" t="0" r="r" b="b"/>
              <a:pathLst>
                <a:path w="345" h="257">
                  <a:moveTo>
                    <a:pt x="254" y="31"/>
                  </a:moveTo>
                  <a:lnTo>
                    <a:pt x="254" y="32"/>
                  </a:lnTo>
                  <a:lnTo>
                    <a:pt x="248" y="37"/>
                  </a:lnTo>
                  <a:lnTo>
                    <a:pt x="250" y="38"/>
                  </a:lnTo>
                  <a:lnTo>
                    <a:pt x="247" y="43"/>
                  </a:lnTo>
                  <a:lnTo>
                    <a:pt x="244" y="44"/>
                  </a:lnTo>
                  <a:lnTo>
                    <a:pt x="242" y="46"/>
                  </a:lnTo>
                  <a:lnTo>
                    <a:pt x="242" y="49"/>
                  </a:lnTo>
                  <a:lnTo>
                    <a:pt x="244" y="53"/>
                  </a:lnTo>
                  <a:lnTo>
                    <a:pt x="245" y="52"/>
                  </a:lnTo>
                  <a:lnTo>
                    <a:pt x="248" y="53"/>
                  </a:lnTo>
                  <a:lnTo>
                    <a:pt x="250" y="52"/>
                  </a:lnTo>
                  <a:lnTo>
                    <a:pt x="251" y="50"/>
                  </a:lnTo>
                  <a:lnTo>
                    <a:pt x="253" y="50"/>
                  </a:lnTo>
                  <a:lnTo>
                    <a:pt x="256" y="52"/>
                  </a:lnTo>
                  <a:lnTo>
                    <a:pt x="256" y="53"/>
                  </a:lnTo>
                  <a:lnTo>
                    <a:pt x="257" y="53"/>
                  </a:lnTo>
                  <a:lnTo>
                    <a:pt x="257" y="55"/>
                  </a:lnTo>
                  <a:lnTo>
                    <a:pt x="260" y="56"/>
                  </a:lnTo>
                  <a:lnTo>
                    <a:pt x="262" y="55"/>
                  </a:lnTo>
                  <a:lnTo>
                    <a:pt x="263" y="53"/>
                  </a:lnTo>
                  <a:lnTo>
                    <a:pt x="264" y="53"/>
                  </a:lnTo>
                  <a:lnTo>
                    <a:pt x="266" y="53"/>
                  </a:lnTo>
                  <a:lnTo>
                    <a:pt x="267" y="55"/>
                  </a:lnTo>
                  <a:lnTo>
                    <a:pt x="267" y="56"/>
                  </a:lnTo>
                  <a:lnTo>
                    <a:pt x="269" y="56"/>
                  </a:lnTo>
                  <a:lnTo>
                    <a:pt x="270" y="58"/>
                  </a:lnTo>
                  <a:lnTo>
                    <a:pt x="270" y="59"/>
                  </a:lnTo>
                  <a:lnTo>
                    <a:pt x="275" y="61"/>
                  </a:lnTo>
                  <a:lnTo>
                    <a:pt x="269" y="64"/>
                  </a:lnTo>
                  <a:lnTo>
                    <a:pt x="270" y="70"/>
                  </a:lnTo>
                  <a:lnTo>
                    <a:pt x="273" y="71"/>
                  </a:lnTo>
                  <a:lnTo>
                    <a:pt x="276" y="77"/>
                  </a:lnTo>
                  <a:lnTo>
                    <a:pt x="272" y="77"/>
                  </a:lnTo>
                  <a:lnTo>
                    <a:pt x="272" y="78"/>
                  </a:lnTo>
                  <a:lnTo>
                    <a:pt x="273" y="80"/>
                  </a:lnTo>
                  <a:lnTo>
                    <a:pt x="272" y="80"/>
                  </a:lnTo>
                  <a:lnTo>
                    <a:pt x="275" y="81"/>
                  </a:lnTo>
                  <a:lnTo>
                    <a:pt x="279" y="83"/>
                  </a:lnTo>
                  <a:lnTo>
                    <a:pt x="276" y="89"/>
                  </a:lnTo>
                  <a:lnTo>
                    <a:pt x="275" y="90"/>
                  </a:lnTo>
                  <a:lnTo>
                    <a:pt x="275" y="93"/>
                  </a:lnTo>
                  <a:lnTo>
                    <a:pt x="273" y="95"/>
                  </a:lnTo>
                  <a:lnTo>
                    <a:pt x="273" y="98"/>
                  </a:lnTo>
                  <a:lnTo>
                    <a:pt x="275" y="99"/>
                  </a:lnTo>
                  <a:lnTo>
                    <a:pt x="275" y="98"/>
                  </a:lnTo>
                  <a:lnTo>
                    <a:pt x="276" y="99"/>
                  </a:lnTo>
                  <a:lnTo>
                    <a:pt x="279" y="96"/>
                  </a:lnTo>
                  <a:lnTo>
                    <a:pt x="281" y="98"/>
                  </a:lnTo>
                  <a:lnTo>
                    <a:pt x="282" y="96"/>
                  </a:lnTo>
                  <a:lnTo>
                    <a:pt x="284" y="96"/>
                  </a:lnTo>
                  <a:lnTo>
                    <a:pt x="285" y="98"/>
                  </a:lnTo>
                  <a:lnTo>
                    <a:pt x="287" y="102"/>
                  </a:lnTo>
                  <a:lnTo>
                    <a:pt x="288" y="105"/>
                  </a:lnTo>
                  <a:lnTo>
                    <a:pt x="290" y="107"/>
                  </a:lnTo>
                  <a:lnTo>
                    <a:pt x="293" y="108"/>
                  </a:lnTo>
                  <a:lnTo>
                    <a:pt x="293" y="110"/>
                  </a:lnTo>
                  <a:lnTo>
                    <a:pt x="294" y="111"/>
                  </a:lnTo>
                  <a:lnTo>
                    <a:pt x="294" y="113"/>
                  </a:lnTo>
                  <a:lnTo>
                    <a:pt x="294" y="114"/>
                  </a:lnTo>
                  <a:lnTo>
                    <a:pt x="296" y="116"/>
                  </a:lnTo>
                  <a:lnTo>
                    <a:pt x="297" y="116"/>
                  </a:lnTo>
                  <a:lnTo>
                    <a:pt x="299" y="117"/>
                  </a:lnTo>
                  <a:lnTo>
                    <a:pt x="302" y="119"/>
                  </a:lnTo>
                  <a:lnTo>
                    <a:pt x="302" y="122"/>
                  </a:lnTo>
                  <a:lnTo>
                    <a:pt x="303" y="123"/>
                  </a:lnTo>
                  <a:lnTo>
                    <a:pt x="305" y="123"/>
                  </a:lnTo>
                  <a:lnTo>
                    <a:pt x="306" y="123"/>
                  </a:lnTo>
                  <a:lnTo>
                    <a:pt x="311" y="126"/>
                  </a:lnTo>
                  <a:lnTo>
                    <a:pt x="312" y="126"/>
                  </a:lnTo>
                  <a:lnTo>
                    <a:pt x="311" y="129"/>
                  </a:lnTo>
                  <a:lnTo>
                    <a:pt x="311" y="130"/>
                  </a:lnTo>
                  <a:lnTo>
                    <a:pt x="311" y="132"/>
                  </a:lnTo>
                  <a:lnTo>
                    <a:pt x="309" y="132"/>
                  </a:lnTo>
                  <a:lnTo>
                    <a:pt x="308" y="133"/>
                  </a:lnTo>
                  <a:lnTo>
                    <a:pt x="309" y="133"/>
                  </a:lnTo>
                  <a:lnTo>
                    <a:pt x="308" y="136"/>
                  </a:lnTo>
                  <a:lnTo>
                    <a:pt x="311" y="136"/>
                  </a:lnTo>
                  <a:lnTo>
                    <a:pt x="312" y="136"/>
                  </a:lnTo>
                  <a:lnTo>
                    <a:pt x="312" y="138"/>
                  </a:lnTo>
                  <a:lnTo>
                    <a:pt x="314" y="138"/>
                  </a:lnTo>
                  <a:lnTo>
                    <a:pt x="314" y="139"/>
                  </a:lnTo>
                  <a:lnTo>
                    <a:pt x="318" y="139"/>
                  </a:lnTo>
                  <a:lnTo>
                    <a:pt x="319" y="141"/>
                  </a:lnTo>
                  <a:lnTo>
                    <a:pt x="319" y="142"/>
                  </a:lnTo>
                  <a:lnTo>
                    <a:pt x="318" y="142"/>
                  </a:lnTo>
                  <a:lnTo>
                    <a:pt x="316" y="145"/>
                  </a:lnTo>
                  <a:lnTo>
                    <a:pt x="319" y="147"/>
                  </a:lnTo>
                  <a:lnTo>
                    <a:pt x="322" y="147"/>
                  </a:lnTo>
                  <a:lnTo>
                    <a:pt x="324" y="148"/>
                  </a:lnTo>
                  <a:lnTo>
                    <a:pt x="325" y="148"/>
                  </a:lnTo>
                  <a:lnTo>
                    <a:pt x="325" y="147"/>
                  </a:lnTo>
                  <a:lnTo>
                    <a:pt x="327" y="147"/>
                  </a:lnTo>
                  <a:lnTo>
                    <a:pt x="328" y="145"/>
                  </a:lnTo>
                  <a:lnTo>
                    <a:pt x="330" y="145"/>
                  </a:lnTo>
                  <a:lnTo>
                    <a:pt x="331" y="147"/>
                  </a:lnTo>
                  <a:lnTo>
                    <a:pt x="331" y="150"/>
                  </a:lnTo>
                  <a:lnTo>
                    <a:pt x="331" y="151"/>
                  </a:lnTo>
                  <a:lnTo>
                    <a:pt x="331" y="153"/>
                  </a:lnTo>
                  <a:lnTo>
                    <a:pt x="334" y="159"/>
                  </a:lnTo>
                  <a:lnTo>
                    <a:pt x="336" y="159"/>
                  </a:lnTo>
                  <a:lnTo>
                    <a:pt x="339" y="156"/>
                  </a:lnTo>
                  <a:lnTo>
                    <a:pt x="342" y="160"/>
                  </a:lnTo>
                  <a:lnTo>
                    <a:pt x="343" y="162"/>
                  </a:lnTo>
                  <a:lnTo>
                    <a:pt x="343" y="168"/>
                  </a:lnTo>
                  <a:lnTo>
                    <a:pt x="345" y="168"/>
                  </a:lnTo>
                  <a:lnTo>
                    <a:pt x="343" y="171"/>
                  </a:lnTo>
                  <a:lnTo>
                    <a:pt x="340" y="169"/>
                  </a:lnTo>
                  <a:lnTo>
                    <a:pt x="334" y="171"/>
                  </a:lnTo>
                  <a:lnTo>
                    <a:pt x="333" y="175"/>
                  </a:lnTo>
                  <a:lnTo>
                    <a:pt x="322" y="175"/>
                  </a:lnTo>
                  <a:lnTo>
                    <a:pt x="322" y="178"/>
                  </a:lnTo>
                  <a:lnTo>
                    <a:pt x="324" y="178"/>
                  </a:lnTo>
                  <a:lnTo>
                    <a:pt x="321" y="182"/>
                  </a:lnTo>
                  <a:lnTo>
                    <a:pt x="319" y="184"/>
                  </a:lnTo>
                  <a:lnTo>
                    <a:pt x="318" y="182"/>
                  </a:lnTo>
                  <a:lnTo>
                    <a:pt x="319" y="181"/>
                  </a:lnTo>
                  <a:lnTo>
                    <a:pt x="318" y="181"/>
                  </a:lnTo>
                  <a:lnTo>
                    <a:pt x="318" y="180"/>
                  </a:lnTo>
                  <a:lnTo>
                    <a:pt x="316" y="180"/>
                  </a:lnTo>
                  <a:lnTo>
                    <a:pt x="316" y="178"/>
                  </a:lnTo>
                  <a:lnTo>
                    <a:pt x="314" y="180"/>
                  </a:lnTo>
                  <a:lnTo>
                    <a:pt x="312" y="182"/>
                  </a:lnTo>
                  <a:lnTo>
                    <a:pt x="312" y="184"/>
                  </a:lnTo>
                  <a:lnTo>
                    <a:pt x="314" y="184"/>
                  </a:lnTo>
                  <a:lnTo>
                    <a:pt x="314" y="185"/>
                  </a:lnTo>
                  <a:lnTo>
                    <a:pt x="312" y="185"/>
                  </a:lnTo>
                  <a:lnTo>
                    <a:pt x="312" y="187"/>
                  </a:lnTo>
                  <a:lnTo>
                    <a:pt x="311" y="185"/>
                  </a:lnTo>
                  <a:lnTo>
                    <a:pt x="309" y="185"/>
                  </a:lnTo>
                  <a:lnTo>
                    <a:pt x="309" y="187"/>
                  </a:lnTo>
                  <a:lnTo>
                    <a:pt x="308" y="188"/>
                  </a:lnTo>
                  <a:lnTo>
                    <a:pt x="309" y="190"/>
                  </a:lnTo>
                  <a:lnTo>
                    <a:pt x="311" y="188"/>
                  </a:lnTo>
                  <a:lnTo>
                    <a:pt x="311" y="190"/>
                  </a:lnTo>
                  <a:lnTo>
                    <a:pt x="311" y="191"/>
                  </a:lnTo>
                  <a:lnTo>
                    <a:pt x="314" y="193"/>
                  </a:lnTo>
                  <a:lnTo>
                    <a:pt x="309" y="193"/>
                  </a:lnTo>
                  <a:lnTo>
                    <a:pt x="311" y="193"/>
                  </a:lnTo>
                  <a:lnTo>
                    <a:pt x="309" y="194"/>
                  </a:lnTo>
                  <a:lnTo>
                    <a:pt x="311" y="196"/>
                  </a:lnTo>
                  <a:lnTo>
                    <a:pt x="309" y="196"/>
                  </a:lnTo>
                  <a:lnTo>
                    <a:pt x="308" y="196"/>
                  </a:lnTo>
                  <a:lnTo>
                    <a:pt x="309" y="197"/>
                  </a:lnTo>
                  <a:lnTo>
                    <a:pt x="308" y="199"/>
                  </a:lnTo>
                  <a:lnTo>
                    <a:pt x="306" y="199"/>
                  </a:lnTo>
                  <a:lnTo>
                    <a:pt x="305" y="199"/>
                  </a:lnTo>
                  <a:lnTo>
                    <a:pt x="302" y="202"/>
                  </a:lnTo>
                  <a:lnTo>
                    <a:pt x="302" y="203"/>
                  </a:lnTo>
                  <a:lnTo>
                    <a:pt x="303" y="205"/>
                  </a:lnTo>
                  <a:lnTo>
                    <a:pt x="305" y="206"/>
                  </a:lnTo>
                  <a:lnTo>
                    <a:pt x="308" y="208"/>
                  </a:lnTo>
                  <a:lnTo>
                    <a:pt x="306" y="209"/>
                  </a:lnTo>
                  <a:lnTo>
                    <a:pt x="305" y="209"/>
                  </a:lnTo>
                  <a:lnTo>
                    <a:pt x="306" y="211"/>
                  </a:lnTo>
                  <a:lnTo>
                    <a:pt x="305" y="211"/>
                  </a:lnTo>
                  <a:lnTo>
                    <a:pt x="305" y="212"/>
                  </a:lnTo>
                  <a:lnTo>
                    <a:pt x="303" y="214"/>
                  </a:lnTo>
                  <a:lnTo>
                    <a:pt x="302" y="215"/>
                  </a:lnTo>
                  <a:lnTo>
                    <a:pt x="302" y="217"/>
                  </a:lnTo>
                  <a:lnTo>
                    <a:pt x="302" y="218"/>
                  </a:lnTo>
                  <a:lnTo>
                    <a:pt x="305" y="220"/>
                  </a:lnTo>
                  <a:lnTo>
                    <a:pt x="303" y="221"/>
                  </a:lnTo>
                  <a:lnTo>
                    <a:pt x="302" y="223"/>
                  </a:lnTo>
                  <a:lnTo>
                    <a:pt x="300" y="224"/>
                  </a:lnTo>
                  <a:lnTo>
                    <a:pt x="297" y="221"/>
                  </a:lnTo>
                  <a:lnTo>
                    <a:pt x="296" y="223"/>
                  </a:lnTo>
                  <a:lnTo>
                    <a:pt x="296" y="224"/>
                  </a:lnTo>
                  <a:lnTo>
                    <a:pt x="294" y="224"/>
                  </a:lnTo>
                  <a:lnTo>
                    <a:pt x="296" y="226"/>
                  </a:lnTo>
                  <a:lnTo>
                    <a:pt x="297" y="230"/>
                  </a:lnTo>
                  <a:lnTo>
                    <a:pt x="296" y="233"/>
                  </a:lnTo>
                  <a:lnTo>
                    <a:pt x="297" y="233"/>
                  </a:lnTo>
                  <a:lnTo>
                    <a:pt x="297" y="234"/>
                  </a:lnTo>
                  <a:lnTo>
                    <a:pt x="296" y="234"/>
                  </a:lnTo>
                  <a:lnTo>
                    <a:pt x="296" y="236"/>
                  </a:lnTo>
                  <a:lnTo>
                    <a:pt x="296" y="237"/>
                  </a:lnTo>
                  <a:lnTo>
                    <a:pt x="294" y="239"/>
                  </a:lnTo>
                  <a:lnTo>
                    <a:pt x="293" y="240"/>
                  </a:lnTo>
                  <a:lnTo>
                    <a:pt x="291" y="239"/>
                  </a:lnTo>
                  <a:lnTo>
                    <a:pt x="290" y="236"/>
                  </a:lnTo>
                  <a:lnTo>
                    <a:pt x="290" y="234"/>
                  </a:lnTo>
                  <a:lnTo>
                    <a:pt x="288" y="232"/>
                  </a:lnTo>
                  <a:lnTo>
                    <a:pt x="287" y="232"/>
                  </a:lnTo>
                  <a:lnTo>
                    <a:pt x="285" y="233"/>
                  </a:lnTo>
                  <a:lnTo>
                    <a:pt x="285" y="232"/>
                  </a:lnTo>
                  <a:lnTo>
                    <a:pt x="284" y="233"/>
                  </a:lnTo>
                  <a:lnTo>
                    <a:pt x="282" y="232"/>
                  </a:lnTo>
                  <a:lnTo>
                    <a:pt x="281" y="232"/>
                  </a:lnTo>
                  <a:lnTo>
                    <a:pt x="279" y="227"/>
                  </a:lnTo>
                  <a:lnTo>
                    <a:pt x="278" y="227"/>
                  </a:lnTo>
                  <a:lnTo>
                    <a:pt x="278" y="226"/>
                  </a:lnTo>
                  <a:lnTo>
                    <a:pt x="276" y="224"/>
                  </a:lnTo>
                  <a:lnTo>
                    <a:pt x="273" y="224"/>
                  </a:lnTo>
                  <a:lnTo>
                    <a:pt x="273" y="226"/>
                  </a:lnTo>
                  <a:lnTo>
                    <a:pt x="272" y="224"/>
                  </a:lnTo>
                  <a:lnTo>
                    <a:pt x="272" y="226"/>
                  </a:lnTo>
                  <a:lnTo>
                    <a:pt x="270" y="224"/>
                  </a:lnTo>
                  <a:lnTo>
                    <a:pt x="272" y="223"/>
                  </a:lnTo>
                  <a:lnTo>
                    <a:pt x="267" y="224"/>
                  </a:lnTo>
                  <a:lnTo>
                    <a:pt x="266" y="221"/>
                  </a:lnTo>
                  <a:lnTo>
                    <a:pt x="264" y="223"/>
                  </a:lnTo>
                  <a:lnTo>
                    <a:pt x="262" y="223"/>
                  </a:lnTo>
                  <a:lnTo>
                    <a:pt x="262" y="224"/>
                  </a:lnTo>
                  <a:lnTo>
                    <a:pt x="260" y="224"/>
                  </a:lnTo>
                  <a:lnTo>
                    <a:pt x="257" y="221"/>
                  </a:lnTo>
                  <a:lnTo>
                    <a:pt x="256" y="223"/>
                  </a:lnTo>
                  <a:lnTo>
                    <a:pt x="256" y="221"/>
                  </a:lnTo>
                  <a:lnTo>
                    <a:pt x="253" y="223"/>
                  </a:lnTo>
                  <a:lnTo>
                    <a:pt x="253" y="227"/>
                  </a:lnTo>
                  <a:lnTo>
                    <a:pt x="251" y="226"/>
                  </a:lnTo>
                  <a:lnTo>
                    <a:pt x="244" y="221"/>
                  </a:lnTo>
                  <a:lnTo>
                    <a:pt x="241" y="223"/>
                  </a:lnTo>
                  <a:lnTo>
                    <a:pt x="241" y="221"/>
                  </a:lnTo>
                  <a:lnTo>
                    <a:pt x="239" y="221"/>
                  </a:lnTo>
                  <a:lnTo>
                    <a:pt x="239" y="223"/>
                  </a:lnTo>
                  <a:lnTo>
                    <a:pt x="241" y="224"/>
                  </a:lnTo>
                  <a:lnTo>
                    <a:pt x="241" y="226"/>
                  </a:lnTo>
                  <a:lnTo>
                    <a:pt x="239" y="226"/>
                  </a:lnTo>
                  <a:lnTo>
                    <a:pt x="239" y="227"/>
                  </a:lnTo>
                  <a:lnTo>
                    <a:pt x="238" y="229"/>
                  </a:lnTo>
                  <a:lnTo>
                    <a:pt x="238" y="230"/>
                  </a:lnTo>
                  <a:lnTo>
                    <a:pt x="239" y="229"/>
                  </a:lnTo>
                  <a:lnTo>
                    <a:pt x="239" y="232"/>
                  </a:lnTo>
                  <a:lnTo>
                    <a:pt x="239" y="233"/>
                  </a:lnTo>
                  <a:lnTo>
                    <a:pt x="238" y="233"/>
                  </a:lnTo>
                  <a:lnTo>
                    <a:pt x="235" y="237"/>
                  </a:lnTo>
                  <a:lnTo>
                    <a:pt x="232" y="236"/>
                  </a:lnTo>
                  <a:lnTo>
                    <a:pt x="232" y="233"/>
                  </a:lnTo>
                  <a:lnTo>
                    <a:pt x="230" y="233"/>
                  </a:lnTo>
                  <a:lnTo>
                    <a:pt x="230" y="236"/>
                  </a:lnTo>
                  <a:lnTo>
                    <a:pt x="226" y="242"/>
                  </a:lnTo>
                  <a:lnTo>
                    <a:pt x="223" y="249"/>
                  </a:lnTo>
                  <a:lnTo>
                    <a:pt x="220" y="254"/>
                  </a:lnTo>
                  <a:lnTo>
                    <a:pt x="215" y="257"/>
                  </a:lnTo>
                  <a:lnTo>
                    <a:pt x="208" y="255"/>
                  </a:lnTo>
                  <a:lnTo>
                    <a:pt x="205" y="257"/>
                  </a:lnTo>
                  <a:lnTo>
                    <a:pt x="204" y="255"/>
                  </a:lnTo>
                  <a:lnTo>
                    <a:pt x="202" y="255"/>
                  </a:lnTo>
                  <a:lnTo>
                    <a:pt x="199" y="252"/>
                  </a:lnTo>
                  <a:lnTo>
                    <a:pt x="198" y="254"/>
                  </a:lnTo>
                  <a:lnTo>
                    <a:pt x="196" y="254"/>
                  </a:lnTo>
                  <a:lnTo>
                    <a:pt x="196" y="252"/>
                  </a:lnTo>
                  <a:lnTo>
                    <a:pt x="195" y="252"/>
                  </a:lnTo>
                  <a:lnTo>
                    <a:pt x="193" y="252"/>
                  </a:lnTo>
                  <a:lnTo>
                    <a:pt x="193" y="251"/>
                  </a:lnTo>
                  <a:lnTo>
                    <a:pt x="192" y="251"/>
                  </a:lnTo>
                  <a:lnTo>
                    <a:pt x="190" y="251"/>
                  </a:lnTo>
                  <a:lnTo>
                    <a:pt x="183" y="249"/>
                  </a:lnTo>
                  <a:lnTo>
                    <a:pt x="180" y="252"/>
                  </a:lnTo>
                  <a:lnTo>
                    <a:pt x="177" y="249"/>
                  </a:lnTo>
                  <a:lnTo>
                    <a:pt x="174" y="249"/>
                  </a:lnTo>
                  <a:lnTo>
                    <a:pt x="168" y="246"/>
                  </a:lnTo>
                  <a:lnTo>
                    <a:pt x="168" y="248"/>
                  </a:lnTo>
                  <a:lnTo>
                    <a:pt x="168" y="249"/>
                  </a:lnTo>
                  <a:lnTo>
                    <a:pt x="168" y="251"/>
                  </a:lnTo>
                  <a:lnTo>
                    <a:pt x="162" y="251"/>
                  </a:lnTo>
                  <a:lnTo>
                    <a:pt x="158" y="249"/>
                  </a:lnTo>
                  <a:lnTo>
                    <a:pt x="156" y="248"/>
                  </a:lnTo>
                  <a:lnTo>
                    <a:pt x="158" y="245"/>
                  </a:lnTo>
                  <a:lnTo>
                    <a:pt x="158" y="243"/>
                  </a:lnTo>
                  <a:lnTo>
                    <a:pt x="156" y="243"/>
                  </a:lnTo>
                  <a:lnTo>
                    <a:pt x="156" y="242"/>
                  </a:lnTo>
                  <a:lnTo>
                    <a:pt x="155" y="243"/>
                  </a:lnTo>
                  <a:lnTo>
                    <a:pt x="153" y="243"/>
                  </a:lnTo>
                  <a:lnTo>
                    <a:pt x="152" y="242"/>
                  </a:lnTo>
                  <a:lnTo>
                    <a:pt x="150" y="245"/>
                  </a:lnTo>
                  <a:lnTo>
                    <a:pt x="146" y="245"/>
                  </a:lnTo>
                  <a:lnTo>
                    <a:pt x="144" y="246"/>
                  </a:lnTo>
                  <a:lnTo>
                    <a:pt x="143" y="246"/>
                  </a:lnTo>
                  <a:lnTo>
                    <a:pt x="143" y="245"/>
                  </a:lnTo>
                  <a:lnTo>
                    <a:pt x="141" y="245"/>
                  </a:lnTo>
                  <a:lnTo>
                    <a:pt x="141" y="242"/>
                  </a:lnTo>
                  <a:lnTo>
                    <a:pt x="141" y="240"/>
                  </a:lnTo>
                  <a:lnTo>
                    <a:pt x="141" y="239"/>
                  </a:lnTo>
                  <a:lnTo>
                    <a:pt x="141" y="236"/>
                  </a:lnTo>
                  <a:lnTo>
                    <a:pt x="138" y="237"/>
                  </a:lnTo>
                  <a:lnTo>
                    <a:pt x="137" y="237"/>
                  </a:lnTo>
                  <a:lnTo>
                    <a:pt x="137" y="236"/>
                  </a:lnTo>
                  <a:lnTo>
                    <a:pt x="134" y="236"/>
                  </a:lnTo>
                  <a:lnTo>
                    <a:pt x="135" y="236"/>
                  </a:lnTo>
                  <a:lnTo>
                    <a:pt x="134" y="232"/>
                  </a:lnTo>
                  <a:lnTo>
                    <a:pt x="129" y="232"/>
                  </a:lnTo>
                  <a:lnTo>
                    <a:pt x="119" y="237"/>
                  </a:lnTo>
                  <a:lnTo>
                    <a:pt x="116" y="237"/>
                  </a:lnTo>
                  <a:lnTo>
                    <a:pt x="113" y="237"/>
                  </a:lnTo>
                  <a:lnTo>
                    <a:pt x="113" y="236"/>
                  </a:lnTo>
                  <a:lnTo>
                    <a:pt x="111" y="236"/>
                  </a:lnTo>
                  <a:lnTo>
                    <a:pt x="110" y="237"/>
                  </a:lnTo>
                  <a:lnTo>
                    <a:pt x="107" y="237"/>
                  </a:lnTo>
                  <a:lnTo>
                    <a:pt x="106" y="234"/>
                  </a:lnTo>
                  <a:lnTo>
                    <a:pt x="107" y="233"/>
                  </a:lnTo>
                  <a:lnTo>
                    <a:pt x="107" y="230"/>
                  </a:lnTo>
                  <a:lnTo>
                    <a:pt x="106" y="227"/>
                  </a:lnTo>
                  <a:lnTo>
                    <a:pt x="101" y="227"/>
                  </a:lnTo>
                  <a:lnTo>
                    <a:pt x="100" y="224"/>
                  </a:lnTo>
                  <a:lnTo>
                    <a:pt x="98" y="221"/>
                  </a:lnTo>
                  <a:lnTo>
                    <a:pt x="97" y="220"/>
                  </a:lnTo>
                  <a:lnTo>
                    <a:pt x="97" y="217"/>
                  </a:lnTo>
                  <a:lnTo>
                    <a:pt x="104" y="212"/>
                  </a:lnTo>
                  <a:lnTo>
                    <a:pt x="103" y="209"/>
                  </a:lnTo>
                  <a:lnTo>
                    <a:pt x="101" y="209"/>
                  </a:lnTo>
                  <a:lnTo>
                    <a:pt x="100" y="205"/>
                  </a:lnTo>
                  <a:lnTo>
                    <a:pt x="100" y="206"/>
                  </a:lnTo>
                  <a:lnTo>
                    <a:pt x="97" y="205"/>
                  </a:lnTo>
                  <a:lnTo>
                    <a:pt x="95" y="202"/>
                  </a:lnTo>
                  <a:lnTo>
                    <a:pt x="95" y="197"/>
                  </a:lnTo>
                  <a:lnTo>
                    <a:pt x="92" y="188"/>
                  </a:lnTo>
                  <a:lnTo>
                    <a:pt x="89" y="188"/>
                  </a:lnTo>
                  <a:lnTo>
                    <a:pt x="89" y="190"/>
                  </a:lnTo>
                  <a:lnTo>
                    <a:pt x="86" y="190"/>
                  </a:lnTo>
                  <a:lnTo>
                    <a:pt x="85" y="188"/>
                  </a:lnTo>
                  <a:lnTo>
                    <a:pt x="83" y="185"/>
                  </a:lnTo>
                  <a:lnTo>
                    <a:pt x="82" y="185"/>
                  </a:lnTo>
                  <a:lnTo>
                    <a:pt x="82" y="187"/>
                  </a:lnTo>
                  <a:lnTo>
                    <a:pt x="80" y="187"/>
                  </a:lnTo>
                  <a:lnTo>
                    <a:pt x="77" y="187"/>
                  </a:lnTo>
                  <a:lnTo>
                    <a:pt x="76" y="182"/>
                  </a:lnTo>
                  <a:lnTo>
                    <a:pt x="71" y="178"/>
                  </a:lnTo>
                  <a:lnTo>
                    <a:pt x="70" y="180"/>
                  </a:lnTo>
                  <a:lnTo>
                    <a:pt x="68" y="180"/>
                  </a:lnTo>
                  <a:lnTo>
                    <a:pt x="68" y="177"/>
                  </a:lnTo>
                  <a:lnTo>
                    <a:pt x="68" y="175"/>
                  </a:lnTo>
                  <a:lnTo>
                    <a:pt x="67" y="172"/>
                  </a:lnTo>
                  <a:lnTo>
                    <a:pt x="67" y="171"/>
                  </a:lnTo>
                  <a:lnTo>
                    <a:pt x="65" y="171"/>
                  </a:lnTo>
                  <a:lnTo>
                    <a:pt x="65" y="169"/>
                  </a:lnTo>
                  <a:lnTo>
                    <a:pt x="65" y="168"/>
                  </a:lnTo>
                  <a:lnTo>
                    <a:pt x="65" y="166"/>
                  </a:lnTo>
                  <a:lnTo>
                    <a:pt x="64" y="160"/>
                  </a:lnTo>
                  <a:lnTo>
                    <a:pt x="61" y="157"/>
                  </a:lnTo>
                  <a:lnTo>
                    <a:pt x="61" y="160"/>
                  </a:lnTo>
                  <a:lnTo>
                    <a:pt x="59" y="159"/>
                  </a:lnTo>
                  <a:lnTo>
                    <a:pt x="58" y="160"/>
                  </a:lnTo>
                  <a:lnTo>
                    <a:pt x="58" y="159"/>
                  </a:lnTo>
                  <a:lnTo>
                    <a:pt x="56" y="159"/>
                  </a:lnTo>
                  <a:lnTo>
                    <a:pt x="55" y="157"/>
                  </a:lnTo>
                  <a:lnTo>
                    <a:pt x="52" y="159"/>
                  </a:lnTo>
                  <a:lnTo>
                    <a:pt x="49" y="159"/>
                  </a:lnTo>
                  <a:lnTo>
                    <a:pt x="48" y="163"/>
                  </a:lnTo>
                  <a:lnTo>
                    <a:pt x="45" y="163"/>
                  </a:lnTo>
                  <a:lnTo>
                    <a:pt x="43" y="165"/>
                  </a:lnTo>
                  <a:lnTo>
                    <a:pt x="43" y="166"/>
                  </a:lnTo>
                  <a:lnTo>
                    <a:pt x="40" y="166"/>
                  </a:lnTo>
                  <a:lnTo>
                    <a:pt x="39" y="166"/>
                  </a:lnTo>
                  <a:lnTo>
                    <a:pt x="34" y="168"/>
                  </a:lnTo>
                  <a:lnTo>
                    <a:pt x="31" y="166"/>
                  </a:lnTo>
                  <a:lnTo>
                    <a:pt x="28" y="168"/>
                  </a:lnTo>
                  <a:lnTo>
                    <a:pt x="27" y="163"/>
                  </a:lnTo>
                  <a:lnTo>
                    <a:pt x="25" y="162"/>
                  </a:lnTo>
                  <a:lnTo>
                    <a:pt x="18" y="166"/>
                  </a:lnTo>
                  <a:lnTo>
                    <a:pt x="16" y="163"/>
                  </a:lnTo>
                  <a:lnTo>
                    <a:pt x="12" y="165"/>
                  </a:lnTo>
                  <a:lnTo>
                    <a:pt x="12" y="166"/>
                  </a:lnTo>
                  <a:lnTo>
                    <a:pt x="10" y="166"/>
                  </a:lnTo>
                  <a:lnTo>
                    <a:pt x="10" y="165"/>
                  </a:lnTo>
                  <a:lnTo>
                    <a:pt x="9" y="165"/>
                  </a:lnTo>
                  <a:lnTo>
                    <a:pt x="9" y="162"/>
                  </a:lnTo>
                  <a:lnTo>
                    <a:pt x="7" y="162"/>
                  </a:lnTo>
                  <a:lnTo>
                    <a:pt x="7" y="160"/>
                  </a:lnTo>
                  <a:lnTo>
                    <a:pt x="9" y="159"/>
                  </a:lnTo>
                  <a:lnTo>
                    <a:pt x="9" y="156"/>
                  </a:lnTo>
                  <a:lnTo>
                    <a:pt x="2" y="156"/>
                  </a:lnTo>
                  <a:lnTo>
                    <a:pt x="2" y="153"/>
                  </a:lnTo>
                  <a:lnTo>
                    <a:pt x="2" y="151"/>
                  </a:lnTo>
                  <a:lnTo>
                    <a:pt x="0" y="150"/>
                  </a:lnTo>
                  <a:lnTo>
                    <a:pt x="2" y="147"/>
                  </a:lnTo>
                  <a:lnTo>
                    <a:pt x="4" y="148"/>
                  </a:lnTo>
                  <a:lnTo>
                    <a:pt x="4" y="144"/>
                  </a:lnTo>
                  <a:lnTo>
                    <a:pt x="6" y="144"/>
                  </a:lnTo>
                  <a:lnTo>
                    <a:pt x="7" y="142"/>
                  </a:lnTo>
                  <a:lnTo>
                    <a:pt x="9" y="142"/>
                  </a:lnTo>
                  <a:lnTo>
                    <a:pt x="10" y="139"/>
                  </a:lnTo>
                  <a:lnTo>
                    <a:pt x="9" y="139"/>
                  </a:lnTo>
                  <a:lnTo>
                    <a:pt x="9" y="136"/>
                  </a:lnTo>
                  <a:lnTo>
                    <a:pt x="6" y="136"/>
                  </a:lnTo>
                  <a:lnTo>
                    <a:pt x="6" y="133"/>
                  </a:lnTo>
                  <a:lnTo>
                    <a:pt x="9" y="133"/>
                  </a:lnTo>
                  <a:lnTo>
                    <a:pt x="9" y="132"/>
                  </a:lnTo>
                  <a:lnTo>
                    <a:pt x="9" y="130"/>
                  </a:lnTo>
                  <a:lnTo>
                    <a:pt x="10" y="130"/>
                  </a:lnTo>
                  <a:lnTo>
                    <a:pt x="9" y="128"/>
                  </a:lnTo>
                  <a:lnTo>
                    <a:pt x="9" y="125"/>
                  </a:lnTo>
                  <a:lnTo>
                    <a:pt x="9" y="123"/>
                  </a:lnTo>
                  <a:lnTo>
                    <a:pt x="12" y="123"/>
                  </a:lnTo>
                  <a:lnTo>
                    <a:pt x="19" y="117"/>
                  </a:lnTo>
                  <a:lnTo>
                    <a:pt x="19" y="116"/>
                  </a:lnTo>
                  <a:lnTo>
                    <a:pt x="21" y="116"/>
                  </a:lnTo>
                  <a:lnTo>
                    <a:pt x="21" y="113"/>
                  </a:lnTo>
                  <a:lnTo>
                    <a:pt x="19" y="111"/>
                  </a:lnTo>
                  <a:lnTo>
                    <a:pt x="15" y="111"/>
                  </a:lnTo>
                  <a:lnTo>
                    <a:pt x="15" y="110"/>
                  </a:lnTo>
                  <a:lnTo>
                    <a:pt x="16" y="108"/>
                  </a:lnTo>
                  <a:lnTo>
                    <a:pt x="18" y="108"/>
                  </a:lnTo>
                  <a:lnTo>
                    <a:pt x="16" y="107"/>
                  </a:lnTo>
                  <a:lnTo>
                    <a:pt x="18" y="105"/>
                  </a:lnTo>
                  <a:lnTo>
                    <a:pt x="16" y="104"/>
                  </a:lnTo>
                  <a:lnTo>
                    <a:pt x="16" y="101"/>
                  </a:lnTo>
                  <a:lnTo>
                    <a:pt x="16" y="99"/>
                  </a:lnTo>
                  <a:lnTo>
                    <a:pt x="15" y="98"/>
                  </a:lnTo>
                  <a:lnTo>
                    <a:pt x="16" y="95"/>
                  </a:lnTo>
                  <a:lnTo>
                    <a:pt x="13" y="92"/>
                  </a:lnTo>
                  <a:lnTo>
                    <a:pt x="13" y="90"/>
                  </a:lnTo>
                  <a:lnTo>
                    <a:pt x="16" y="90"/>
                  </a:lnTo>
                  <a:lnTo>
                    <a:pt x="18" y="92"/>
                  </a:lnTo>
                  <a:lnTo>
                    <a:pt x="19" y="92"/>
                  </a:lnTo>
                  <a:lnTo>
                    <a:pt x="21" y="90"/>
                  </a:lnTo>
                  <a:lnTo>
                    <a:pt x="22" y="89"/>
                  </a:lnTo>
                  <a:lnTo>
                    <a:pt x="19" y="84"/>
                  </a:lnTo>
                  <a:lnTo>
                    <a:pt x="22" y="84"/>
                  </a:lnTo>
                  <a:lnTo>
                    <a:pt x="22" y="83"/>
                  </a:lnTo>
                  <a:lnTo>
                    <a:pt x="21" y="81"/>
                  </a:lnTo>
                  <a:lnTo>
                    <a:pt x="21" y="80"/>
                  </a:lnTo>
                  <a:lnTo>
                    <a:pt x="18" y="75"/>
                  </a:lnTo>
                  <a:lnTo>
                    <a:pt x="19" y="74"/>
                  </a:lnTo>
                  <a:lnTo>
                    <a:pt x="21" y="73"/>
                  </a:lnTo>
                  <a:lnTo>
                    <a:pt x="19" y="71"/>
                  </a:lnTo>
                  <a:lnTo>
                    <a:pt x="21" y="71"/>
                  </a:lnTo>
                  <a:lnTo>
                    <a:pt x="22" y="74"/>
                  </a:lnTo>
                  <a:lnTo>
                    <a:pt x="22" y="71"/>
                  </a:lnTo>
                  <a:lnTo>
                    <a:pt x="21" y="68"/>
                  </a:lnTo>
                  <a:lnTo>
                    <a:pt x="22" y="67"/>
                  </a:lnTo>
                  <a:lnTo>
                    <a:pt x="19" y="65"/>
                  </a:lnTo>
                  <a:lnTo>
                    <a:pt x="18" y="65"/>
                  </a:lnTo>
                  <a:lnTo>
                    <a:pt x="15" y="64"/>
                  </a:lnTo>
                  <a:lnTo>
                    <a:pt x="13" y="64"/>
                  </a:lnTo>
                  <a:lnTo>
                    <a:pt x="12" y="64"/>
                  </a:lnTo>
                  <a:lnTo>
                    <a:pt x="10" y="64"/>
                  </a:lnTo>
                  <a:lnTo>
                    <a:pt x="12" y="62"/>
                  </a:lnTo>
                  <a:lnTo>
                    <a:pt x="10" y="62"/>
                  </a:lnTo>
                  <a:lnTo>
                    <a:pt x="12" y="61"/>
                  </a:lnTo>
                  <a:lnTo>
                    <a:pt x="13" y="58"/>
                  </a:lnTo>
                  <a:lnTo>
                    <a:pt x="15" y="56"/>
                  </a:lnTo>
                  <a:lnTo>
                    <a:pt x="15" y="59"/>
                  </a:lnTo>
                  <a:lnTo>
                    <a:pt x="16" y="58"/>
                  </a:lnTo>
                  <a:lnTo>
                    <a:pt x="19" y="56"/>
                  </a:lnTo>
                  <a:lnTo>
                    <a:pt x="22" y="52"/>
                  </a:lnTo>
                  <a:lnTo>
                    <a:pt x="21" y="52"/>
                  </a:lnTo>
                  <a:lnTo>
                    <a:pt x="24" y="50"/>
                  </a:lnTo>
                  <a:lnTo>
                    <a:pt x="25" y="47"/>
                  </a:lnTo>
                  <a:lnTo>
                    <a:pt x="27" y="50"/>
                  </a:lnTo>
                  <a:lnTo>
                    <a:pt x="28" y="52"/>
                  </a:lnTo>
                  <a:lnTo>
                    <a:pt x="28" y="50"/>
                  </a:lnTo>
                  <a:lnTo>
                    <a:pt x="30" y="50"/>
                  </a:lnTo>
                  <a:lnTo>
                    <a:pt x="30" y="47"/>
                  </a:lnTo>
                  <a:lnTo>
                    <a:pt x="31" y="47"/>
                  </a:lnTo>
                  <a:lnTo>
                    <a:pt x="34" y="49"/>
                  </a:lnTo>
                  <a:lnTo>
                    <a:pt x="37" y="47"/>
                  </a:lnTo>
                  <a:lnTo>
                    <a:pt x="40" y="50"/>
                  </a:lnTo>
                  <a:lnTo>
                    <a:pt x="40" y="52"/>
                  </a:lnTo>
                  <a:lnTo>
                    <a:pt x="42" y="52"/>
                  </a:lnTo>
                  <a:lnTo>
                    <a:pt x="45" y="52"/>
                  </a:lnTo>
                  <a:lnTo>
                    <a:pt x="43" y="49"/>
                  </a:lnTo>
                  <a:lnTo>
                    <a:pt x="43" y="47"/>
                  </a:lnTo>
                  <a:lnTo>
                    <a:pt x="45" y="46"/>
                  </a:lnTo>
                  <a:lnTo>
                    <a:pt x="45" y="44"/>
                  </a:lnTo>
                  <a:lnTo>
                    <a:pt x="48" y="47"/>
                  </a:lnTo>
                  <a:lnTo>
                    <a:pt x="49" y="46"/>
                  </a:lnTo>
                  <a:lnTo>
                    <a:pt x="51" y="44"/>
                  </a:lnTo>
                  <a:lnTo>
                    <a:pt x="52" y="41"/>
                  </a:lnTo>
                  <a:lnTo>
                    <a:pt x="56" y="40"/>
                  </a:lnTo>
                  <a:lnTo>
                    <a:pt x="58" y="32"/>
                  </a:lnTo>
                  <a:lnTo>
                    <a:pt x="61" y="37"/>
                  </a:lnTo>
                  <a:lnTo>
                    <a:pt x="67" y="41"/>
                  </a:lnTo>
                  <a:lnTo>
                    <a:pt x="67" y="44"/>
                  </a:lnTo>
                  <a:lnTo>
                    <a:pt x="67" y="46"/>
                  </a:lnTo>
                  <a:lnTo>
                    <a:pt x="64" y="47"/>
                  </a:lnTo>
                  <a:lnTo>
                    <a:pt x="61" y="50"/>
                  </a:lnTo>
                  <a:lnTo>
                    <a:pt x="62" y="53"/>
                  </a:lnTo>
                  <a:lnTo>
                    <a:pt x="65" y="53"/>
                  </a:lnTo>
                  <a:lnTo>
                    <a:pt x="65" y="55"/>
                  </a:lnTo>
                  <a:lnTo>
                    <a:pt x="70" y="56"/>
                  </a:lnTo>
                  <a:lnTo>
                    <a:pt x="71" y="59"/>
                  </a:lnTo>
                  <a:lnTo>
                    <a:pt x="73" y="61"/>
                  </a:lnTo>
                  <a:lnTo>
                    <a:pt x="74" y="59"/>
                  </a:lnTo>
                  <a:lnTo>
                    <a:pt x="76" y="59"/>
                  </a:lnTo>
                  <a:lnTo>
                    <a:pt x="79" y="62"/>
                  </a:lnTo>
                  <a:lnTo>
                    <a:pt x="80" y="61"/>
                  </a:lnTo>
                  <a:lnTo>
                    <a:pt x="82" y="59"/>
                  </a:lnTo>
                  <a:lnTo>
                    <a:pt x="83" y="56"/>
                  </a:lnTo>
                  <a:lnTo>
                    <a:pt x="83" y="55"/>
                  </a:lnTo>
                  <a:lnTo>
                    <a:pt x="82" y="47"/>
                  </a:lnTo>
                  <a:lnTo>
                    <a:pt x="80" y="47"/>
                  </a:lnTo>
                  <a:lnTo>
                    <a:pt x="80" y="46"/>
                  </a:lnTo>
                  <a:lnTo>
                    <a:pt x="79" y="44"/>
                  </a:lnTo>
                  <a:lnTo>
                    <a:pt x="79" y="40"/>
                  </a:lnTo>
                  <a:lnTo>
                    <a:pt x="80" y="40"/>
                  </a:lnTo>
                  <a:lnTo>
                    <a:pt x="80" y="38"/>
                  </a:lnTo>
                  <a:lnTo>
                    <a:pt x="82" y="40"/>
                  </a:lnTo>
                  <a:lnTo>
                    <a:pt x="82" y="38"/>
                  </a:lnTo>
                  <a:lnTo>
                    <a:pt x="82" y="37"/>
                  </a:lnTo>
                  <a:lnTo>
                    <a:pt x="82" y="35"/>
                  </a:lnTo>
                  <a:lnTo>
                    <a:pt x="83" y="32"/>
                  </a:lnTo>
                  <a:lnTo>
                    <a:pt x="83" y="34"/>
                  </a:lnTo>
                  <a:lnTo>
                    <a:pt x="86" y="32"/>
                  </a:lnTo>
                  <a:lnTo>
                    <a:pt x="91" y="32"/>
                  </a:lnTo>
                  <a:lnTo>
                    <a:pt x="92" y="31"/>
                  </a:lnTo>
                  <a:lnTo>
                    <a:pt x="94" y="28"/>
                  </a:lnTo>
                  <a:lnTo>
                    <a:pt x="95" y="28"/>
                  </a:lnTo>
                  <a:lnTo>
                    <a:pt x="95" y="26"/>
                  </a:lnTo>
                  <a:lnTo>
                    <a:pt x="98" y="28"/>
                  </a:lnTo>
                  <a:lnTo>
                    <a:pt x="98" y="29"/>
                  </a:lnTo>
                  <a:lnTo>
                    <a:pt x="98" y="35"/>
                  </a:lnTo>
                  <a:lnTo>
                    <a:pt x="101" y="37"/>
                  </a:lnTo>
                  <a:lnTo>
                    <a:pt x="101" y="35"/>
                  </a:lnTo>
                  <a:lnTo>
                    <a:pt x="103" y="35"/>
                  </a:lnTo>
                  <a:lnTo>
                    <a:pt x="104" y="34"/>
                  </a:lnTo>
                  <a:lnTo>
                    <a:pt x="104" y="28"/>
                  </a:lnTo>
                  <a:lnTo>
                    <a:pt x="106" y="28"/>
                  </a:lnTo>
                  <a:lnTo>
                    <a:pt x="107" y="26"/>
                  </a:lnTo>
                  <a:lnTo>
                    <a:pt x="107" y="28"/>
                  </a:lnTo>
                  <a:lnTo>
                    <a:pt x="110" y="22"/>
                  </a:lnTo>
                  <a:lnTo>
                    <a:pt x="111" y="23"/>
                  </a:lnTo>
                  <a:lnTo>
                    <a:pt x="111" y="22"/>
                  </a:lnTo>
                  <a:lnTo>
                    <a:pt x="113" y="22"/>
                  </a:lnTo>
                  <a:lnTo>
                    <a:pt x="113" y="21"/>
                  </a:lnTo>
                  <a:lnTo>
                    <a:pt x="114" y="21"/>
                  </a:lnTo>
                  <a:lnTo>
                    <a:pt x="116" y="19"/>
                  </a:lnTo>
                  <a:lnTo>
                    <a:pt x="117" y="21"/>
                  </a:lnTo>
                  <a:lnTo>
                    <a:pt x="119" y="21"/>
                  </a:lnTo>
                  <a:lnTo>
                    <a:pt x="120" y="21"/>
                  </a:lnTo>
                  <a:lnTo>
                    <a:pt x="119" y="23"/>
                  </a:lnTo>
                  <a:lnTo>
                    <a:pt x="123" y="26"/>
                  </a:lnTo>
                  <a:lnTo>
                    <a:pt x="125" y="25"/>
                  </a:lnTo>
                  <a:lnTo>
                    <a:pt x="126" y="26"/>
                  </a:lnTo>
                  <a:lnTo>
                    <a:pt x="128" y="26"/>
                  </a:lnTo>
                  <a:lnTo>
                    <a:pt x="128" y="28"/>
                  </a:lnTo>
                  <a:lnTo>
                    <a:pt x="135" y="31"/>
                  </a:lnTo>
                  <a:lnTo>
                    <a:pt x="137" y="29"/>
                  </a:lnTo>
                  <a:lnTo>
                    <a:pt x="138" y="29"/>
                  </a:lnTo>
                  <a:lnTo>
                    <a:pt x="138" y="28"/>
                  </a:lnTo>
                  <a:lnTo>
                    <a:pt x="138" y="26"/>
                  </a:lnTo>
                  <a:lnTo>
                    <a:pt x="138" y="25"/>
                  </a:lnTo>
                  <a:lnTo>
                    <a:pt x="141" y="25"/>
                  </a:lnTo>
                  <a:lnTo>
                    <a:pt x="143" y="23"/>
                  </a:lnTo>
                  <a:lnTo>
                    <a:pt x="146" y="22"/>
                  </a:lnTo>
                  <a:lnTo>
                    <a:pt x="147" y="23"/>
                  </a:lnTo>
                  <a:lnTo>
                    <a:pt x="149" y="22"/>
                  </a:lnTo>
                  <a:lnTo>
                    <a:pt x="150" y="22"/>
                  </a:lnTo>
                  <a:lnTo>
                    <a:pt x="150" y="23"/>
                  </a:lnTo>
                  <a:lnTo>
                    <a:pt x="153" y="25"/>
                  </a:lnTo>
                  <a:lnTo>
                    <a:pt x="156" y="21"/>
                  </a:lnTo>
                  <a:lnTo>
                    <a:pt x="158" y="19"/>
                  </a:lnTo>
                  <a:lnTo>
                    <a:pt x="159" y="21"/>
                  </a:lnTo>
                  <a:lnTo>
                    <a:pt x="160" y="18"/>
                  </a:lnTo>
                  <a:lnTo>
                    <a:pt x="162" y="18"/>
                  </a:lnTo>
                  <a:lnTo>
                    <a:pt x="163" y="19"/>
                  </a:lnTo>
                  <a:lnTo>
                    <a:pt x="166" y="18"/>
                  </a:lnTo>
                  <a:lnTo>
                    <a:pt x="168" y="18"/>
                  </a:lnTo>
                  <a:lnTo>
                    <a:pt x="169" y="13"/>
                  </a:lnTo>
                  <a:lnTo>
                    <a:pt x="171" y="12"/>
                  </a:lnTo>
                  <a:lnTo>
                    <a:pt x="172" y="9"/>
                  </a:lnTo>
                  <a:lnTo>
                    <a:pt x="178" y="9"/>
                  </a:lnTo>
                  <a:lnTo>
                    <a:pt x="178" y="7"/>
                  </a:lnTo>
                  <a:lnTo>
                    <a:pt x="178" y="9"/>
                  </a:lnTo>
                  <a:lnTo>
                    <a:pt x="180" y="7"/>
                  </a:lnTo>
                  <a:lnTo>
                    <a:pt x="181" y="9"/>
                  </a:lnTo>
                  <a:lnTo>
                    <a:pt x="183" y="9"/>
                  </a:lnTo>
                  <a:lnTo>
                    <a:pt x="183" y="10"/>
                  </a:lnTo>
                  <a:lnTo>
                    <a:pt x="183" y="7"/>
                  </a:lnTo>
                  <a:lnTo>
                    <a:pt x="184" y="6"/>
                  </a:lnTo>
                  <a:lnTo>
                    <a:pt x="186" y="7"/>
                  </a:lnTo>
                  <a:lnTo>
                    <a:pt x="187" y="7"/>
                  </a:lnTo>
                  <a:lnTo>
                    <a:pt x="189" y="7"/>
                  </a:lnTo>
                  <a:lnTo>
                    <a:pt x="190" y="9"/>
                  </a:lnTo>
                  <a:lnTo>
                    <a:pt x="192" y="9"/>
                  </a:lnTo>
                  <a:lnTo>
                    <a:pt x="193" y="9"/>
                  </a:lnTo>
                  <a:lnTo>
                    <a:pt x="195" y="7"/>
                  </a:lnTo>
                  <a:lnTo>
                    <a:pt x="196" y="7"/>
                  </a:lnTo>
                  <a:lnTo>
                    <a:pt x="198" y="6"/>
                  </a:lnTo>
                  <a:lnTo>
                    <a:pt x="199" y="3"/>
                  </a:lnTo>
                  <a:lnTo>
                    <a:pt x="199" y="1"/>
                  </a:lnTo>
                  <a:lnTo>
                    <a:pt x="201" y="3"/>
                  </a:lnTo>
                  <a:lnTo>
                    <a:pt x="201" y="1"/>
                  </a:lnTo>
                  <a:lnTo>
                    <a:pt x="202" y="1"/>
                  </a:lnTo>
                  <a:lnTo>
                    <a:pt x="202" y="0"/>
                  </a:lnTo>
                  <a:lnTo>
                    <a:pt x="205" y="1"/>
                  </a:lnTo>
                  <a:lnTo>
                    <a:pt x="204" y="3"/>
                  </a:lnTo>
                  <a:lnTo>
                    <a:pt x="207" y="3"/>
                  </a:lnTo>
                  <a:lnTo>
                    <a:pt x="207" y="4"/>
                  </a:lnTo>
                  <a:lnTo>
                    <a:pt x="208" y="6"/>
                  </a:lnTo>
                  <a:lnTo>
                    <a:pt x="211" y="7"/>
                  </a:lnTo>
                  <a:lnTo>
                    <a:pt x="211" y="10"/>
                  </a:lnTo>
                  <a:lnTo>
                    <a:pt x="212" y="10"/>
                  </a:lnTo>
                  <a:lnTo>
                    <a:pt x="214" y="13"/>
                  </a:lnTo>
                  <a:lnTo>
                    <a:pt x="217" y="13"/>
                  </a:lnTo>
                  <a:lnTo>
                    <a:pt x="217" y="15"/>
                  </a:lnTo>
                  <a:lnTo>
                    <a:pt x="217" y="16"/>
                  </a:lnTo>
                  <a:lnTo>
                    <a:pt x="218" y="19"/>
                  </a:lnTo>
                  <a:lnTo>
                    <a:pt x="221" y="18"/>
                  </a:lnTo>
                  <a:lnTo>
                    <a:pt x="223" y="18"/>
                  </a:lnTo>
                  <a:lnTo>
                    <a:pt x="223" y="15"/>
                  </a:lnTo>
                  <a:lnTo>
                    <a:pt x="224" y="12"/>
                  </a:lnTo>
                  <a:lnTo>
                    <a:pt x="226" y="12"/>
                  </a:lnTo>
                  <a:lnTo>
                    <a:pt x="226" y="13"/>
                  </a:lnTo>
                  <a:lnTo>
                    <a:pt x="227" y="9"/>
                  </a:lnTo>
                  <a:lnTo>
                    <a:pt x="229" y="7"/>
                  </a:lnTo>
                  <a:lnTo>
                    <a:pt x="232" y="7"/>
                  </a:lnTo>
                  <a:lnTo>
                    <a:pt x="235" y="6"/>
                  </a:lnTo>
                </a:path>
              </a:pathLst>
            </a:custGeom>
            <a:solidFill>
              <a:schemeClr val="bg1"/>
            </a:solidFill>
            <a:ln w="1588">
              <a:solidFill>
                <a:srgbClr val="000000"/>
              </a:solidFill>
              <a:prstDash val="solid"/>
              <a:round/>
              <a:headEnd/>
              <a:tailEnd/>
            </a:ln>
          </p:spPr>
          <p:txBody>
            <a:bodyPr/>
            <a:lstStyle/>
            <a:p>
              <a:endParaRPr lang="fr-FR"/>
            </a:p>
          </p:txBody>
        </p:sp>
        <p:sp>
          <p:nvSpPr>
            <p:cNvPr id="880709" name="Freeform 69"/>
            <p:cNvSpPr>
              <a:spLocks/>
            </p:cNvSpPr>
            <p:nvPr/>
          </p:nvSpPr>
          <p:spPr bwMode="auto">
            <a:xfrm>
              <a:off x="3767" y="3044"/>
              <a:ext cx="24" cy="23"/>
            </a:xfrm>
            <a:custGeom>
              <a:avLst/>
              <a:gdLst/>
              <a:ahLst/>
              <a:cxnLst>
                <a:cxn ang="0">
                  <a:pos x="0" y="2"/>
                </a:cxn>
                <a:cxn ang="0">
                  <a:pos x="3" y="2"/>
                </a:cxn>
                <a:cxn ang="0">
                  <a:pos x="4" y="0"/>
                </a:cxn>
                <a:cxn ang="0">
                  <a:pos x="4" y="3"/>
                </a:cxn>
                <a:cxn ang="0">
                  <a:pos x="4" y="6"/>
                </a:cxn>
                <a:cxn ang="0">
                  <a:pos x="6" y="6"/>
                </a:cxn>
                <a:cxn ang="0">
                  <a:pos x="6" y="9"/>
                </a:cxn>
                <a:cxn ang="0">
                  <a:pos x="7" y="14"/>
                </a:cxn>
                <a:cxn ang="0">
                  <a:pos x="15" y="9"/>
                </a:cxn>
                <a:cxn ang="0">
                  <a:pos x="16" y="8"/>
                </a:cxn>
                <a:cxn ang="0">
                  <a:pos x="18" y="8"/>
                </a:cxn>
                <a:cxn ang="0">
                  <a:pos x="19" y="5"/>
                </a:cxn>
                <a:cxn ang="0">
                  <a:pos x="19" y="6"/>
                </a:cxn>
                <a:cxn ang="0">
                  <a:pos x="21" y="5"/>
                </a:cxn>
                <a:cxn ang="0">
                  <a:pos x="22" y="5"/>
                </a:cxn>
                <a:cxn ang="0">
                  <a:pos x="24" y="8"/>
                </a:cxn>
                <a:cxn ang="0">
                  <a:pos x="27" y="8"/>
                </a:cxn>
                <a:cxn ang="0">
                  <a:pos x="28" y="8"/>
                </a:cxn>
                <a:cxn ang="0">
                  <a:pos x="28" y="11"/>
                </a:cxn>
                <a:cxn ang="0">
                  <a:pos x="25" y="15"/>
                </a:cxn>
                <a:cxn ang="0">
                  <a:pos x="21" y="14"/>
                </a:cxn>
                <a:cxn ang="0">
                  <a:pos x="19" y="15"/>
                </a:cxn>
                <a:cxn ang="0">
                  <a:pos x="19" y="17"/>
                </a:cxn>
                <a:cxn ang="0">
                  <a:pos x="21" y="17"/>
                </a:cxn>
                <a:cxn ang="0">
                  <a:pos x="21" y="18"/>
                </a:cxn>
                <a:cxn ang="0">
                  <a:pos x="19" y="19"/>
                </a:cxn>
                <a:cxn ang="0">
                  <a:pos x="21" y="21"/>
                </a:cxn>
                <a:cxn ang="0">
                  <a:pos x="22" y="24"/>
                </a:cxn>
                <a:cxn ang="0">
                  <a:pos x="19" y="27"/>
                </a:cxn>
              </a:cxnLst>
              <a:rect l="0" t="0" r="r" b="b"/>
              <a:pathLst>
                <a:path w="28" h="27">
                  <a:moveTo>
                    <a:pt x="0" y="2"/>
                  </a:moveTo>
                  <a:lnTo>
                    <a:pt x="3" y="2"/>
                  </a:lnTo>
                  <a:lnTo>
                    <a:pt x="4" y="0"/>
                  </a:lnTo>
                  <a:lnTo>
                    <a:pt x="4" y="3"/>
                  </a:lnTo>
                  <a:lnTo>
                    <a:pt x="4" y="6"/>
                  </a:lnTo>
                  <a:lnTo>
                    <a:pt x="6" y="6"/>
                  </a:lnTo>
                  <a:lnTo>
                    <a:pt x="6" y="9"/>
                  </a:lnTo>
                  <a:lnTo>
                    <a:pt x="7" y="14"/>
                  </a:lnTo>
                  <a:lnTo>
                    <a:pt x="15" y="9"/>
                  </a:lnTo>
                  <a:lnTo>
                    <a:pt x="16" y="8"/>
                  </a:lnTo>
                  <a:lnTo>
                    <a:pt x="18" y="8"/>
                  </a:lnTo>
                  <a:lnTo>
                    <a:pt x="19" y="5"/>
                  </a:lnTo>
                  <a:lnTo>
                    <a:pt x="19" y="6"/>
                  </a:lnTo>
                  <a:lnTo>
                    <a:pt x="21" y="5"/>
                  </a:lnTo>
                  <a:lnTo>
                    <a:pt x="22" y="5"/>
                  </a:lnTo>
                  <a:lnTo>
                    <a:pt x="24" y="8"/>
                  </a:lnTo>
                  <a:lnTo>
                    <a:pt x="27" y="8"/>
                  </a:lnTo>
                  <a:lnTo>
                    <a:pt x="28" y="8"/>
                  </a:lnTo>
                  <a:lnTo>
                    <a:pt x="28" y="11"/>
                  </a:lnTo>
                  <a:lnTo>
                    <a:pt x="25" y="15"/>
                  </a:lnTo>
                  <a:lnTo>
                    <a:pt x="21" y="14"/>
                  </a:lnTo>
                  <a:lnTo>
                    <a:pt x="19" y="15"/>
                  </a:lnTo>
                  <a:lnTo>
                    <a:pt x="19" y="17"/>
                  </a:lnTo>
                  <a:lnTo>
                    <a:pt x="21" y="17"/>
                  </a:lnTo>
                  <a:lnTo>
                    <a:pt x="21" y="18"/>
                  </a:lnTo>
                  <a:lnTo>
                    <a:pt x="19" y="19"/>
                  </a:lnTo>
                  <a:lnTo>
                    <a:pt x="21" y="21"/>
                  </a:lnTo>
                  <a:lnTo>
                    <a:pt x="22" y="24"/>
                  </a:lnTo>
                  <a:lnTo>
                    <a:pt x="19" y="27"/>
                  </a:lnTo>
                </a:path>
              </a:pathLst>
            </a:custGeom>
            <a:solidFill>
              <a:schemeClr val="bg1"/>
            </a:solidFill>
            <a:ln w="1588">
              <a:solidFill>
                <a:srgbClr val="000000"/>
              </a:solidFill>
              <a:prstDash val="solid"/>
              <a:round/>
              <a:headEnd/>
              <a:tailEnd/>
            </a:ln>
          </p:spPr>
          <p:txBody>
            <a:bodyPr/>
            <a:lstStyle/>
            <a:p>
              <a:endParaRPr lang="fr-FR"/>
            </a:p>
          </p:txBody>
        </p:sp>
        <p:sp>
          <p:nvSpPr>
            <p:cNvPr id="880710" name="Freeform 70"/>
            <p:cNvSpPr>
              <a:spLocks/>
            </p:cNvSpPr>
            <p:nvPr/>
          </p:nvSpPr>
          <p:spPr bwMode="auto">
            <a:xfrm>
              <a:off x="3602" y="2160"/>
              <a:ext cx="256" cy="321"/>
            </a:xfrm>
            <a:custGeom>
              <a:avLst/>
              <a:gdLst/>
              <a:ahLst/>
              <a:cxnLst>
                <a:cxn ang="0">
                  <a:pos x="47" y="19"/>
                </a:cxn>
                <a:cxn ang="0">
                  <a:pos x="61" y="25"/>
                </a:cxn>
                <a:cxn ang="0">
                  <a:pos x="68" y="39"/>
                </a:cxn>
                <a:cxn ang="0">
                  <a:pos x="84" y="42"/>
                </a:cxn>
                <a:cxn ang="0">
                  <a:pos x="93" y="58"/>
                </a:cxn>
                <a:cxn ang="0">
                  <a:pos x="95" y="80"/>
                </a:cxn>
                <a:cxn ang="0">
                  <a:pos x="123" y="83"/>
                </a:cxn>
                <a:cxn ang="0">
                  <a:pos x="150" y="73"/>
                </a:cxn>
                <a:cxn ang="0">
                  <a:pos x="166" y="57"/>
                </a:cxn>
                <a:cxn ang="0">
                  <a:pos x="185" y="83"/>
                </a:cxn>
                <a:cxn ang="0">
                  <a:pos x="202" y="106"/>
                </a:cxn>
                <a:cxn ang="0">
                  <a:pos x="211" y="122"/>
                </a:cxn>
                <a:cxn ang="0">
                  <a:pos x="218" y="135"/>
                </a:cxn>
                <a:cxn ang="0">
                  <a:pos x="236" y="164"/>
                </a:cxn>
                <a:cxn ang="0">
                  <a:pos x="231" y="186"/>
                </a:cxn>
                <a:cxn ang="0">
                  <a:pos x="249" y="202"/>
                </a:cxn>
                <a:cxn ang="0">
                  <a:pos x="272" y="217"/>
                </a:cxn>
                <a:cxn ang="0">
                  <a:pos x="289" y="238"/>
                </a:cxn>
                <a:cxn ang="0">
                  <a:pos x="297" y="259"/>
                </a:cxn>
                <a:cxn ang="0">
                  <a:pos x="285" y="273"/>
                </a:cxn>
                <a:cxn ang="0">
                  <a:pos x="258" y="282"/>
                </a:cxn>
                <a:cxn ang="0">
                  <a:pos x="254" y="297"/>
                </a:cxn>
                <a:cxn ang="0">
                  <a:pos x="240" y="300"/>
                </a:cxn>
                <a:cxn ang="0">
                  <a:pos x="227" y="306"/>
                </a:cxn>
                <a:cxn ang="0">
                  <a:pos x="218" y="317"/>
                </a:cxn>
                <a:cxn ang="0">
                  <a:pos x="208" y="328"/>
                </a:cxn>
                <a:cxn ang="0">
                  <a:pos x="215" y="340"/>
                </a:cxn>
                <a:cxn ang="0">
                  <a:pos x="211" y="352"/>
                </a:cxn>
                <a:cxn ang="0">
                  <a:pos x="203" y="349"/>
                </a:cxn>
                <a:cxn ang="0">
                  <a:pos x="194" y="348"/>
                </a:cxn>
                <a:cxn ang="0">
                  <a:pos x="181" y="363"/>
                </a:cxn>
                <a:cxn ang="0">
                  <a:pos x="163" y="366"/>
                </a:cxn>
                <a:cxn ang="0">
                  <a:pos x="153" y="366"/>
                </a:cxn>
                <a:cxn ang="0">
                  <a:pos x="141" y="355"/>
                </a:cxn>
                <a:cxn ang="0">
                  <a:pos x="130" y="352"/>
                </a:cxn>
                <a:cxn ang="0">
                  <a:pos x="127" y="366"/>
                </a:cxn>
                <a:cxn ang="0">
                  <a:pos x="132" y="373"/>
                </a:cxn>
                <a:cxn ang="0">
                  <a:pos x="114" y="370"/>
                </a:cxn>
                <a:cxn ang="0">
                  <a:pos x="96" y="373"/>
                </a:cxn>
                <a:cxn ang="0">
                  <a:pos x="69" y="354"/>
                </a:cxn>
                <a:cxn ang="0">
                  <a:pos x="68" y="340"/>
                </a:cxn>
                <a:cxn ang="0">
                  <a:pos x="58" y="336"/>
                </a:cxn>
                <a:cxn ang="0">
                  <a:pos x="53" y="318"/>
                </a:cxn>
                <a:cxn ang="0">
                  <a:pos x="59" y="291"/>
                </a:cxn>
                <a:cxn ang="0">
                  <a:pos x="56" y="276"/>
                </a:cxn>
                <a:cxn ang="0">
                  <a:pos x="35" y="287"/>
                </a:cxn>
                <a:cxn ang="0">
                  <a:pos x="31" y="278"/>
                </a:cxn>
                <a:cxn ang="0">
                  <a:pos x="23" y="262"/>
                </a:cxn>
                <a:cxn ang="0">
                  <a:pos x="19" y="253"/>
                </a:cxn>
                <a:cxn ang="0">
                  <a:pos x="13" y="235"/>
                </a:cxn>
                <a:cxn ang="0">
                  <a:pos x="16" y="224"/>
                </a:cxn>
                <a:cxn ang="0">
                  <a:pos x="25" y="211"/>
                </a:cxn>
                <a:cxn ang="0">
                  <a:pos x="29" y="189"/>
                </a:cxn>
                <a:cxn ang="0">
                  <a:pos x="12" y="184"/>
                </a:cxn>
                <a:cxn ang="0">
                  <a:pos x="19" y="164"/>
                </a:cxn>
                <a:cxn ang="0">
                  <a:pos x="25" y="141"/>
                </a:cxn>
                <a:cxn ang="0">
                  <a:pos x="20" y="126"/>
                </a:cxn>
                <a:cxn ang="0">
                  <a:pos x="13" y="119"/>
                </a:cxn>
                <a:cxn ang="0">
                  <a:pos x="26" y="114"/>
                </a:cxn>
                <a:cxn ang="0">
                  <a:pos x="20" y="91"/>
                </a:cxn>
                <a:cxn ang="0">
                  <a:pos x="14" y="62"/>
                </a:cxn>
                <a:cxn ang="0">
                  <a:pos x="0" y="39"/>
                </a:cxn>
                <a:cxn ang="0">
                  <a:pos x="16" y="19"/>
                </a:cxn>
              </a:cxnLst>
              <a:rect l="0" t="0" r="r" b="b"/>
              <a:pathLst>
                <a:path w="301" h="377">
                  <a:moveTo>
                    <a:pt x="35" y="5"/>
                  </a:moveTo>
                  <a:lnTo>
                    <a:pt x="38" y="12"/>
                  </a:lnTo>
                  <a:lnTo>
                    <a:pt x="41" y="10"/>
                  </a:lnTo>
                  <a:lnTo>
                    <a:pt x="43" y="12"/>
                  </a:lnTo>
                  <a:lnTo>
                    <a:pt x="43" y="15"/>
                  </a:lnTo>
                  <a:lnTo>
                    <a:pt x="41" y="19"/>
                  </a:lnTo>
                  <a:lnTo>
                    <a:pt x="43" y="19"/>
                  </a:lnTo>
                  <a:lnTo>
                    <a:pt x="44" y="19"/>
                  </a:lnTo>
                  <a:lnTo>
                    <a:pt x="47" y="19"/>
                  </a:lnTo>
                  <a:lnTo>
                    <a:pt x="50" y="16"/>
                  </a:lnTo>
                  <a:lnTo>
                    <a:pt x="52" y="16"/>
                  </a:lnTo>
                  <a:lnTo>
                    <a:pt x="53" y="19"/>
                  </a:lnTo>
                  <a:lnTo>
                    <a:pt x="55" y="19"/>
                  </a:lnTo>
                  <a:lnTo>
                    <a:pt x="56" y="18"/>
                  </a:lnTo>
                  <a:lnTo>
                    <a:pt x="55" y="22"/>
                  </a:lnTo>
                  <a:lnTo>
                    <a:pt x="56" y="24"/>
                  </a:lnTo>
                  <a:lnTo>
                    <a:pt x="59" y="24"/>
                  </a:lnTo>
                  <a:lnTo>
                    <a:pt x="61" y="25"/>
                  </a:lnTo>
                  <a:lnTo>
                    <a:pt x="64" y="21"/>
                  </a:lnTo>
                  <a:lnTo>
                    <a:pt x="66" y="21"/>
                  </a:lnTo>
                  <a:lnTo>
                    <a:pt x="66" y="24"/>
                  </a:lnTo>
                  <a:lnTo>
                    <a:pt x="68" y="27"/>
                  </a:lnTo>
                  <a:lnTo>
                    <a:pt x="69" y="30"/>
                  </a:lnTo>
                  <a:lnTo>
                    <a:pt x="64" y="36"/>
                  </a:lnTo>
                  <a:lnTo>
                    <a:pt x="64" y="39"/>
                  </a:lnTo>
                  <a:lnTo>
                    <a:pt x="65" y="40"/>
                  </a:lnTo>
                  <a:lnTo>
                    <a:pt x="68" y="39"/>
                  </a:lnTo>
                  <a:lnTo>
                    <a:pt x="71" y="42"/>
                  </a:lnTo>
                  <a:lnTo>
                    <a:pt x="72" y="42"/>
                  </a:lnTo>
                  <a:lnTo>
                    <a:pt x="77" y="37"/>
                  </a:lnTo>
                  <a:lnTo>
                    <a:pt x="78" y="37"/>
                  </a:lnTo>
                  <a:lnTo>
                    <a:pt x="80" y="36"/>
                  </a:lnTo>
                  <a:lnTo>
                    <a:pt x="84" y="36"/>
                  </a:lnTo>
                  <a:lnTo>
                    <a:pt x="84" y="37"/>
                  </a:lnTo>
                  <a:lnTo>
                    <a:pt x="84" y="40"/>
                  </a:lnTo>
                  <a:lnTo>
                    <a:pt x="84" y="42"/>
                  </a:lnTo>
                  <a:lnTo>
                    <a:pt x="84" y="43"/>
                  </a:lnTo>
                  <a:lnTo>
                    <a:pt x="86" y="45"/>
                  </a:lnTo>
                  <a:lnTo>
                    <a:pt x="92" y="42"/>
                  </a:lnTo>
                  <a:lnTo>
                    <a:pt x="93" y="42"/>
                  </a:lnTo>
                  <a:lnTo>
                    <a:pt x="93" y="45"/>
                  </a:lnTo>
                  <a:lnTo>
                    <a:pt x="93" y="51"/>
                  </a:lnTo>
                  <a:lnTo>
                    <a:pt x="92" y="54"/>
                  </a:lnTo>
                  <a:lnTo>
                    <a:pt x="93" y="55"/>
                  </a:lnTo>
                  <a:lnTo>
                    <a:pt x="93" y="58"/>
                  </a:lnTo>
                  <a:lnTo>
                    <a:pt x="95" y="59"/>
                  </a:lnTo>
                  <a:lnTo>
                    <a:pt x="92" y="62"/>
                  </a:lnTo>
                  <a:lnTo>
                    <a:pt x="90" y="64"/>
                  </a:lnTo>
                  <a:lnTo>
                    <a:pt x="92" y="64"/>
                  </a:lnTo>
                  <a:lnTo>
                    <a:pt x="93" y="64"/>
                  </a:lnTo>
                  <a:lnTo>
                    <a:pt x="93" y="67"/>
                  </a:lnTo>
                  <a:lnTo>
                    <a:pt x="92" y="68"/>
                  </a:lnTo>
                  <a:lnTo>
                    <a:pt x="93" y="70"/>
                  </a:lnTo>
                  <a:lnTo>
                    <a:pt x="95" y="80"/>
                  </a:lnTo>
                  <a:lnTo>
                    <a:pt x="99" y="82"/>
                  </a:lnTo>
                  <a:lnTo>
                    <a:pt x="104" y="80"/>
                  </a:lnTo>
                  <a:lnTo>
                    <a:pt x="105" y="79"/>
                  </a:lnTo>
                  <a:lnTo>
                    <a:pt x="108" y="77"/>
                  </a:lnTo>
                  <a:lnTo>
                    <a:pt x="113" y="80"/>
                  </a:lnTo>
                  <a:lnTo>
                    <a:pt x="114" y="80"/>
                  </a:lnTo>
                  <a:lnTo>
                    <a:pt x="117" y="82"/>
                  </a:lnTo>
                  <a:lnTo>
                    <a:pt x="120" y="82"/>
                  </a:lnTo>
                  <a:lnTo>
                    <a:pt x="123" y="83"/>
                  </a:lnTo>
                  <a:lnTo>
                    <a:pt x="124" y="83"/>
                  </a:lnTo>
                  <a:lnTo>
                    <a:pt x="126" y="80"/>
                  </a:lnTo>
                  <a:lnTo>
                    <a:pt x="129" y="79"/>
                  </a:lnTo>
                  <a:lnTo>
                    <a:pt x="129" y="77"/>
                  </a:lnTo>
                  <a:lnTo>
                    <a:pt x="139" y="73"/>
                  </a:lnTo>
                  <a:lnTo>
                    <a:pt x="141" y="73"/>
                  </a:lnTo>
                  <a:lnTo>
                    <a:pt x="142" y="74"/>
                  </a:lnTo>
                  <a:lnTo>
                    <a:pt x="145" y="74"/>
                  </a:lnTo>
                  <a:lnTo>
                    <a:pt x="150" y="73"/>
                  </a:lnTo>
                  <a:lnTo>
                    <a:pt x="154" y="74"/>
                  </a:lnTo>
                  <a:lnTo>
                    <a:pt x="162" y="74"/>
                  </a:lnTo>
                  <a:lnTo>
                    <a:pt x="163" y="73"/>
                  </a:lnTo>
                  <a:lnTo>
                    <a:pt x="162" y="68"/>
                  </a:lnTo>
                  <a:lnTo>
                    <a:pt x="157" y="64"/>
                  </a:lnTo>
                  <a:lnTo>
                    <a:pt x="157" y="61"/>
                  </a:lnTo>
                  <a:lnTo>
                    <a:pt x="156" y="59"/>
                  </a:lnTo>
                  <a:lnTo>
                    <a:pt x="156" y="57"/>
                  </a:lnTo>
                  <a:lnTo>
                    <a:pt x="166" y="57"/>
                  </a:lnTo>
                  <a:lnTo>
                    <a:pt x="168" y="58"/>
                  </a:lnTo>
                  <a:lnTo>
                    <a:pt x="169" y="62"/>
                  </a:lnTo>
                  <a:lnTo>
                    <a:pt x="170" y="64"/>
                  </a:lnTo>
                  <a:lnTo>
                    <a:pt x="173" y="64"/>
                  </a:lnTo>
                  <a:lnTo>
                    <a:pt x="176" y="67"/>
                  </a:lnTo>
                  <a:lnTo>
                    <a:pt x="181" y="67"/>
                  </a:lnTo>
                  <a:lnTo>
                    <a:pt x="182" y="68"/>
                  </a:lnTo>
                  <a:lnTo>
                    <a:pt x="185" y="80"/>
                  </a:lnTo>
                  <a:lnTo>
                    <a:pt x="185" y="83"/>
                  </a:lnTo>
                  <a:lnTo>
                    <a:pt x="187" y="88"/>
                  </a:lnTo>
                  <a:lnTo>
                    <a:pt x="185" y="89"/>
                  </a:lnTo>
                  <a:lnTo>
                    <a:pt x="187" y="94"/>
                  </a:lnTo>
                  <a:lnTo>
                    <a:pt x="188" y="95"/>
                  </a:lnTo>
                  <a:lnTo>
                    <a:pt x="193" y="101"/>
                  </a:lnTo>
                  <a:lnTo>
                    <a:pt x="194" y="103"/>
                  </a:lnTo>
                  <a:lnTo>
                    <a:pt x="197" y="107"/>
                  </a:lnTo>
                  <a:lnTo>
                    <a:pt x="200" y="106"/>
                  </a:lnTo>
                  <a:lnTo>
                    <a:pt x="202" y="106"/>
                  </a:lnTo>
                  <a:lnTo>
                    <a:pt x="200" y="109"/>
                  </a:lnTo>
                  <a:lnTo>
                    <a:pt x="202" y="110"/>
                  </a:lnTo>
                  <a:lnTo>
                    <a:pt x="206" y="110"/>
                  </a:lnTo>
                  <a:lnTo>
                    <a:pt x="205" y="111"/>
                  </a:lnTo>
                  <a:lnTo>
                    <a:pt x="205" y="113"/>
                  </a:lnTo>
                  <a:lnTo>
                    <a:pt x="206" y="116"/>
                  </a:lnTo>
                  <a:lnTo>
                    <a:pt x="211" y="116"/>
                  </a:lnTo>
                  <a:lnTo>
                    <a:pt x="211" y="119"/>
                  </a:lnTo>
                  <a:lnTo>
                    <a:pt x="211" y="122"/>
                  </a:lnTo>
                  <a:lnTo>
                    <a:pt x="211" y="123"/>
                  </a:lnTo>
                  <a:lnTo>
                    <a:pt x="212" y="125"/>
                  </a:lnTo>
                  <a:lnTo>
                    <a:pt x="211" y="126"/>
                  </a:lnTo>
                  <a:lnTo>
                    <a:pt x="212" y="129"/>
                  </a:lnTo>
                  <a:lnTo>
                    <a:pt x="212" y="131"/>
                  </a:lnTo>
                  <a:lnTo>
                    <a:pt x="214" y="131"/>
                  </a:lnTo>
                  <a:lnTo>
                    <a:pt x="215" y="131"/>
                  </a:lnTo>
                  <a:lnTo>
                    <a:pt x="217" y="135"/>
                  </a:lnTo>
                  <a:lnTo>
                    <a:pt x="218" y="135"/>
                  </a:lnTo>
                  <a:lnTo>
                    <a:pt x="220" y="138"/>
                  </a:lnTo>
                  <a:lnTo>
                    <a:pt x="221" y="138"/>
                  </a:lnTo>
                  <a:lnTo>
                    <a:pt x="224" y="143"/>
                  </a:lnTo>
                  <a:lnTo>
                    <a:pt x="228" y="146"/>
                  </a:lnTo>
                  <a:lnTo>
                    <a:pt x="231" y="147"/>
                  </a:lnTo>
                  <a:lnTo>
                    <a:pt x="234" y="150"/>
                  </a:lnTo>
                  <a:lnTo>
                    <a:pt x="234" y="155"/>
                  </a:lnTo>
                  <a:lnTo>
                    <a:pt x="237" y="162"/>
                  </a:lnTo>
                  <a:lnTo>
                    <a:pt x="236" y="164"/>
                  </a:lnTo>
                  <a:lnTo>
                    <a:pt x="233" y="166"/>
                  </a:lnTo>
                  <a:lnTo>
                    <a:pt x="231" y="171"/>
                  </a:lnTo>
                  <a:lnTo>
                    <a:pt x="233" y="172"/>
                  </a:lnTo>
                  <a:lnTo>
                    <a:pt x="234" y="175"/>
                  </a:lnTo>
                  <a:lnTo>
                    <a:pt x="233" y="177"/>
                  </a:lnTo>
                  <a:lnTo>
                    <a:pt x="233" y="178"/>
                  </a:lnTo>
                  <a:lnTo>
                    <a:pt x="230" y="183"/>
                  </a:lnTo>
                  <a:lnTo>
                    <a:pt x="230" y="184"/>
                  </a:lnTo>
                  <a:lnTo>
                    <a:pt x="231" y="186"/>
                  </a:lnTo>
                  <a:lnTo>
                    <a:pt x="234" y="193"/>
                  </a:lnTo>
                  <a:lnTo>
                    <a:pt x="237" y="195"/>
                  </a:lnTo>
                  <a:lnTo>
                    <a:pt x="239" y="196"/>
                  </a:lnTo>
                  <a:lnTo>
                    <a:pt x="239" y="199"/>
                  </a:lnTo>
                  <a:lnTo>
                    <a:pt x="240" y="201"/>
                  </a:lnTo>
                  <a:lnTo>
                    <a:pt x="245" y="201"/>
                  </a:lnTo>
                  <a:lnTo>
                    <a:pt x="246" y="202"/>
                  </a:lnTo>
                  <a:lnTo>
                    <a:pt x="248" y="202"/>
                  </a:lnTo>
                  <a:lnTo>
                    <a:pt x="249" y="202"/>
                  </a:lnTo>
                  <a:lnTo>
                    <a:pt x="251" y="205"/>
                  </a:lnTo>
                  <a:lnTo>
                    <a:pt x="257" y="205"/>
                  </a:lnTo>
                  <a:lnTo>
                    <a:pt x="257" y="207"/>
                  </a:lnTo>
                  <a:lnTo>
                    <a:pt x="258" y="210"/>
                  </a:lnTo>
                  <a:lnTo>
                    <a:pt x="258" y="211"/>
                  </a:lnTo>
                  <a:lnTo>
                    <a:pt x="257" y="216"/>
                  </a:lnTo>
                  <a:lnTo>
                    <a:pt x="264" y="217"/>
                  </a:lnTo>
                  <a:lnTo>
                    <a:pt x="267" y="216"/>
                  </a:lnTo>
                  <a:lnTo>
                    <a:pt x="272" y="217"/>
                  </a:lnTo>
                  <a:lnTo>
                    <a:pt x="273" y="216"/>
                  </a:lnTo>
                  <a:lnTo>
                    <a:pt x="277" y="218"/>
                  </a:lnTo>
                  <a:lnTo>
                    <a:pt x="279" y="220"/>
                  </a:lnTo>
                  <a:lnTo>
                    <a:pt x="285" y="224"/>
                  </a:lnTo>
                  <a:lnTo>
                    <a:pt x="288" y="227"/>
                  </a:lnTo>
                  <a:lnTo>
                    <a:pt x="285" y="229"/>
                  </a:lnTo>
                  <a:lnTo>
                    <a:pt x="283" y="229"/>
                  </a:lnTo>
                  <a:lnTo>
                    <a:pt x="286" y="235"/>
                  </a:lnTo>
                  <a:lnTo>
                    <a:pt x="289" y="238"/>
                  </a:lnTo>
                  <a:lnTo>
                    <a:pt x="283" y="238"/>
                  </a:lnTo>
                  <a:lnTo>
                    <a:pt x="288" y="244"/>
                  </a:lnTo>
                  <a:lnTo>
                    <a:pt x="295" y="247"/>
                  </a:lnTo>
                  <a:lnTo>
                    <a:pt x="295" y="248"/>
                  </a:lnTo>
                  <a:lnTo>
                    <a:pt x="295" y="251"/>
                  </a:lnTo>
                  <a:lnTo>
                    <a:pt x="297" y="251"/>
                  </a:lnTo>
                  <a:lnTo>
                    <a:pt x="301" y="250"/>
                  </a:lnTo>
                  <a:lnTo>
                    <a:pt x="298" y="256"/>
                  </a:lnTo>
                  <a:lnTo>
                    <a:pt x="297" y="259"/>
                  </a:lnTo>
                  <a:lnTo>
                    <a:pt x="298" y="260"/>
                  </a:lnTo>
                  <a:lnTo>
                    <a:pt x="297" y="263"/>
                  </a:lnTo>
                  <a:lnTo>
                    <a:pt x="294" y="266"/>
                  </a:lnTo>
                  <a:lnTo>
                    <a:pt x="291" y="266"/>
                  </a:lnTo>
                  <a:lnTo>
                    <a:pt x="291" y="265"/>
                  </a:lnTo>
                  <a:lnTo>
                    <a:pt x="289" y="265"/>
                  </a:lnTo>
                  <a:lnTo>
                    <a:pt x="286" y="269"/>
                  </a:lnTo>
                  <a:lnTo>
                    <a:pt x="286" y="270"/>
                  </a:lnTo>
                  <a:lnTo>
                    <a:pt x="285" y="273"/>
                  </a:lnTo>
                  <a:lnTo>
                    <a:pt x="282" y="273"/>
                  </a:lnTo>
                  <a:lnTo>
                    <a:pt x="282" y="279"/>
                  </a:lnTo>
                  <a:lnTo>
                    <a:pt x="277" y="276"/>
                  </a:lnTo>
                  <a:lnTo>
                    <a:pt x="276" y="273"/>
                  </a:lnTo>
                  <a:lnTo>
                    <a:pt x="274" y="275"/>
                  </a:lnTo>
                  <a:lnTo>
                    <a:pt x="272" y="275"/>
                  </a:lnTo>
                  <a:lnTo>
                    <a:pt x="264" y="273"/>
                  </a:lnTo>
                  <a:lnTo>
                    <a:pt x="264" y="275"/>
                  </a:lnTo>
                  <a:lnTo>
                    <a:pt x="258" y="282"/>
                  </a:lnTo>
                  <a:lnTo>
                    <a:pt x="260" y="282"/>
                  </a:lnTo>
                  <a:lnTo>
                    <a:pt x="258" y="285"/>
                  </a:lnTo>
                  <a:lnTo>
                    <a:pt x="258" y="287"/>
                  </a:lnTo>
                  <a:lnTo>
                    <a:pt x="257" y="290"/>
                  </a:lnTo>
                  <a:lnTo>
                    <a:pt x="257" y="291"/>
                  </a:lnTo>
                  <a:lnTo>
                    <a:pt x="255" y="291"/>
                  </a:lnTo>
                  <a:lnTo>
                    <a:pt x="254" y="294"/>
                  </a:lnTo>
                  <a:lnTo>
                    <a:pt x="254" y="296"/>
                  </a:lnTo>
                  <a:lnTo>
                    <a:pt x="254" y="297"/>
                  </a:lnTo>
                  <a:lnTo>
                    <a:pt x="254" y="299"/>
                  </a:lnTo>
                  <a:lnTo>
                    <a:pt x="254" y="300"/>
                  </a:lnTo>
                  <a:lnTo>
                    <a:pt x="254" y="302"/>
                  </a:lnTo>
                  <a:lnTo>
                    <a:pt x="252" y="302"/>
                  </a:lnTo>
                  <a:lnTo>
                    <a:pt x="252" y="300"/>
                  </a:lnTo>
                  <a:lnTo>
                    <a:pt x="251" y="300"/>
                  </a:lnTo>
                  <a:lnTo>
                    <a:pt x="249" y="302"/>
                  </a:lnTo>
                  <a:lnTo>
                    <a:pt x="243" y="299"/>
                  </a:lnTo>
                  <a:lnTo>
                    <a:pt x="240" y="300"/>
                  </a:lnTo>
                  <a:lnTo>
                    <a:pt x="239" y="297"/>
                  </a:lnTo>
                  <a:lnTo>
                    <a:pt x="237" y="297"/>
                  </a:lnTo>
                  <a:lnTo>
                    <a:pt x="237" y="300"/>
                  </a:lnTo>
                  <a:lnTo>
                    <a:pt x="236" y="300"/>
                  </a:lnTo>
                  <a:lnTo>
                    <a:pt x="231" y="300"/>
                  </a:lnTo>
                  <a:lnTo>
                    <a:pt x="230" y="299"/>
                  </a:lnTo>
                  <a:lnTo>
                    <a:pt x="228" y="299"/>
                  </a:lnTo>
                  <a:lnTo>
                    <a:pt x="230" y="300"/>
                  </a:lnTo>
                  <a:lnTo>
                    <a:pt x="227" y="306"/>
                  </a:lnTo>
                  <a:lnTo>
                    <a:pt x="221" y="308"/>
                  </a:lnTo>
                  <a:lnTo>
                    <a:pt x="221" y="309"/>
                  </a:lnTo>
                  <a:lnTo>
                    <a:pt x="220" y="312"/>
                  </a:lnTo>
                  <a:lnTo>
                    <a:pt x="217" y="312"/>
                  </a:lnTo>
                  <a:lnTo>
                    <a:pt x="217" y="314"/>
                  </a:lnTo>
                  <a:lnTo>
                    <a:pt x="215" y="314"/>
                  </a:lnTo>
                  <a:lnTo>
                    <a:pt x="215" y="315"/>
                  </a:lnTo>
                  <a:lnTo>
                    <a:pt x="217" y="315"/>
                  </a:lnTo>
                  <a:lnTo>
                    <a:pt x="218" y="317"/>
                  </a:lnTo>
                  <a:lnTo>
                    <a:pt x="218" y="318"/>
                  </a:lnTo>
                  <a:lnTo>
                    <a:pt x="209" y="318"/>
                  </a:lnTo>
                  <a:lnTo>
                    <a:pt x="208" y="320"/>
                  </a:lnTo>
                  <a:lnTo>
                    <a:pt x="208" y="321"/>
                  </a:lnTo>
                  <a:lnTo>
                    <a:pt x="205" y="324"/>
                  </a:lnTo>
                  <a:lnTo>
                    <a:pt x="206" y="324"/>
                  </a:lnTo>
                  <a:lnTo>
                    <a:pt x="206" y="327"/>
                  </a:lnTo>
                  <a:lnTo>
                    <a:pt x="206" y="328"/>
                  </a:lnTo>
                  <a:lnTo>
                    <a:pt x="208" y="328"/>
                  </a:lnTo>
                  <a:lnTo>
                    <a:pt x="209" y="330"/>
                  </a:lnTo>
                  <a:lnTo>
                    <a:pt x="211" y="330"/>
                  </a:lnTo>
                  <a:lnTo>
                    <a:pt x="211" y="333"/>
                  </a:lnTo>
                  <a:lnTo>
                    <a:pt x="211" y="334"/>
                  </a:lnTo>
                  <a:lnTo>
                    <a:pt x="212" y="333"/>
                  </a:lnTo>
                  <a:lnTo>
                    <a:pt x="214" y="336"/>
                  </a:lnTo>
                  <a:lnTo>
                    <a:pt x="212" y="336"/>
                  </a:lnTo>
                  <a:lnTo>
                    <a:pt x="214" y="339"/>
                  </a:lnTo>
                  <a:lnTo>
                    <a:pt x="215" y="340"/>
                  </a:lnTo>
                  <a:lnTo>
                    <a:pt x="214" y="340"/>
                  </a:lnTo>
                  <a:lnTo>
                    <a:pt x="212" y="342"/>
                  </a:lnTo>
                  <a:lnTo>
                    <a:pt x="214" y="342"/>
                  </a:lnTo>
                  <a:lnTo>
                    <a:pt x="214" y="346"/>
                  </a:lnTo>
                  <a:lnTo>
                    <a:pt x="217" y="348"/>
                  </a:lnTo>
                  <a:lnTo>
                    <a:pt x="217" y="351"/>
                  </a:lnTo>
                  <a:lnTo>
                    <a:pt x="215" y="351"/>
                  </a:lnTo>
                  <a:lnTo>
                    <a:pt x="212" y="352"/>
                  </a:lnTo>
                  <a:lnTo>
                    <a:pt x="211" y="352"/>
                  </a:lnTo>
                  <a:lnTo>
                    <a:pt x="211" y="351"/>
                  </a:lnTo>
                  <a:lnTo>
                    <a:pt x="209" y="351"/>
                  </a:lnTo>
                  <a:lnTo>
                    <a:pt x="209" y="349"/>
                  </a:lnTo>
                  <a:lnTo>
                    <a:pt x="209" y="348"/>
                  </a:lnTo>
                  <a:lnTo>
                    <a:pt x="208" y="348"/>
                  </a:lnTo>
                  <a:lnTo>
                    <a:pt x="208" y="349"/>
                  </a:lnTo>
                  <a:lnTo>
                    <a:pt x="206" y="349"/>
                  </a:lnTo>
                  <a:lnTo>
                    <a:pt x="206" y="351"/>
                  </a:lnTo>
                  <a:lnTo>
                    <a:pt x="203" y="349"/>
                  </a:lnTo>
                  <a:lnTo>
                    <a:pt x="203" y="351"/>
                  </a:lnTo>
                  <a:lnTo>
                    <a:pt x="202" y="349"/>
                  </a:lnTo>
                  <a:lnTo>
                    <a:pt x="200" y="351"/>
                  </a:lnTo>
                  <a:lnTo>
                    <a:pt x="200" y="349"/>
                  </a:lnTo>
                  <a:lnTo>
                    <a:pt x="197" y="351"/>
                  </a:lnTo>
                  <a:lnTo>
                    <a:pt x="197" y="349"/>
                  </a:lnTo>
                  <a:lnTo>
                    <a:pt x="196" y="349"/>
                  </a:lnTo>
                  <a:lnTo>
                    <a:pt x="194" y="349"/>
                  </a:lnTo>
                  <a:lnTo>
                    <a:pt x="194" y="348"/>
                  </a:lnTo>
                  <a:lnTo>
                    <a:pt x="193" y="349"/>
                  </a:lnTo>
                  <a:lnTo>
                    <a:pt x="190" y="349"/>
                  </a:lnTo>
                  <a:lnTo>
                    <a:pt x="187" y="348"/>
                  </a:lnTo>
                  <a:lnTo>
                    <a:pt x="187" y="352"/>
                  </a:lnTo>
                  <a:lnTo>
                    <a:pt x="184" y="352"/>
                  </a:lnTo>
                  <a:lnTo>
                    <a:pt x="179" y="355"/>
                  </a:lnTo>
                  <a:lnTo>
                    <a:pt x="178" y="357"/>
                  </a:lnTo>
                  <a:lnTo>
                    <a:pt x="179" y="360"/>
                  </a:lnTo>
                  <a:lnTo>
                    <a:pt x="181" y="363"/>
                  </a:lnTo>
                  <a:lnTo>
                    <a:pt x="178" y="363"/>
                  </a:lnTo>
                  <a:lnTo>
                    <a:pt x="173" y="363"/>
                  </a:lnTo>
                  <a:lnTo>
                    <a:pt x="172" y="363"/>
                  </a:lnTo>
                  <a:lnTo>
                    <a:pt x="169" y="364"/>
                  </a:lnTo>
                  <a:lnTo>
                    <a:pt x="166" y="363"/>
                  </a:lnTo>
                  <a:lnTo>
                    <a:pt x="165" y="364"/>
                  </a:lnTo>
                  <a:lnTo>
                    <a:pt x="165" y="366"/>
                  </a:lnTo>
                  <a:lnTo>
                    <a:pt x="163" y="364"/>
                  </a:lnTo>
                  <a:lnTo>
                    <a:pt x="163" y="366"/>
                  </a:lnTo>
                  <a:lnTo>
                    <a:pt x="162" y="366"/>
                  </a:lnTo>
                  <a:lnTo>
                    <a:pt x="163" y="369"/>
                  </a:lnTo>
                  <a:lnTo>
                    <a:pt x="162" y="369"/>
                  </a:lnTo>
                  <a:lnTo>
                    <a:pt x="160" y="370"/>
                  </a:lnTo>
                  <a:lnTo>
                    <a:pt x="159" y="367"/>
                  </a:lnTo>
                  <a:lnTo>
                    <a:pt x="156" y="367"/>
                  </a:lnTo>
                  <a:lnTo>
                    <a:pt x="154" y="369"/>
                  </a:lnTo>
                  <a:lnTo>
                    <a:pt x="154" y="367"/>
                  </a:lnTo>
                  <a:lnTo>
                    <a:pt x="153" y="366"/>
                  </a:lnTo>
                  <a:lnTo>
                    <a:pt x="153" y="364"/>
                  </a:lnTo>
                  <a:lnTo>
                    <a:pt x="151" y="364"/>
                  </a:lnTo>
                  <a:lnTo>
                    <a:pt x="150" y="364"/>
                  </a:lnTo>
                  <a:lnTo>
                    <a:pt x="148" y="366"/>
                  </a:lnTo>
                  <a:lnTo>
                    <a:pt x="147" y="364"/>
                  </a:lnTo>
                  <a:lnTo>
                    <a:pt x="147" y="363"/>
                  </a:lnTo>
                  <a:lnTo>
                    <a:pt x="144" y="358"/>
                  </a:lnTo>
                  <a:lnTo>
                    <a:pt x="142" y="355"/>
                  </a:lnTo>
                  <a:lnTo>
                    <a:pt x="141" y="355"/>
                  </a:lnTo>
                  <a:lnTo>
                    <a:pt x="138" y="354"/>
                  </a:lnTo>
                  <a:lnTo>
                    <a:pt x="139" y="354"/>
                  </a:lnTo>
                  <a:lnTo>
                    <a:pt x="141" y="351"/>
                  </a:lnTo>
                  <a:lnTo>
                    <a:pt x="136" y="349"/>
                  </a:lnTo>
                  <a:lnTo>
                    <a:pt x="136" y="352"/>
                  </a:lnTo>
                  <a:lnTo>
                    <a:pt x="135" y="351"/>
                  </a:lnTo>
                  <a:lnTo>
                    <a:pt x="133" y="352"/>
                  </a:lnTo>
                  <a:lnTo>
                    <a:pt x="132" y="352"/>
                  </a:lnTo>
                  <a:lnTo>
                    <a:pt x="130" y="352"/>
                  </a:lnTo>
                  <a:lnTo>
                    <a:pt x="130" y="354"/>
                  </a:lnTo>
                  <a:lnTo>
                    <a:pt x="130" y="355"/>
                  </a:lnTo>
                  <a:lnTo>
                    <a:pt x="129" y="358"/>
                  </a:lnTo>
                  <a:lnTo>
                    <a:pt x="127" y="358"/>
                  </a:lnTo>
                  <a:lnTo>
                    <a:pt x="127" y="360"/>
                  </a:lnTo>
                  <a:lnTo>
                    <a:pt x="126" y="360"/>
                  </a:lnTo>
                  <a:lnTo>
                    <a:pt x="127" y="363"/>
                  </a:lnTo>
                  <a:lnTo>
                    <a:pt x="126" y="364"/>
                  </a:lnTo>
                  <a:lnTo>
                    <a:pt x="127" y="366"/>
                  </a:lnTo>
                  <a:lnTo>
                    <a:pt x="130" y="364"/>
                  </a:lnTo>
                  <a:lnTo>
                    <a:pt x="133" y="366"/>
                  </a:lnTo>
                  <a:lnTo>
                    <a:pt x="133" y="367"/>
                  </a:lnTo>
                  <a:lnTo>
                    <a:pt x="133" y="370"/>
                  </a:lnTo>
                  <a:lnTo>
                    <a:pt x="135" y="372"/>
                  </a:lnTo>
                  <a:lnTo>
                    <a:pt x="133" y="373"/>
                  </a:lnTo>
                  <a:lnTo>
                    <a:pt x="133" y="372"/>
                  </a:lnTo>
                  <a:lnTo>
                    <a:pt x="132" y="372"/>
                  </a:lnTo>
                  <a:lnTo>
                    <a:pt x="132" y="373"/>
                  </a:lnTo>
                  <a:lnTo>
                    <a:pt x="127" y="377"/>
                  </a:lnTo>
                  <a:lnTo>
                    <a:pt x="123" y="377"/>
                  </a:lnTo>
                  <a:lnTo>
                    <a:pt x="121" y="377"/>
                  </a:lnTo>
                  <a:lnTo>
                    <a:pt x="118" y="377"/>
                  </a:lnTo>
                  <a:lnTo>
                    <a:pt x="116" y="373"/>
                  </a:lnTo>
                  <a:lnTo>
                    <a:pt x="117" y="372"/>
                  </a:lnTo>
                  <a:lnTo>
                    <a:pt x="116" y="372"/>
                  </a:lnTo>
                  <a:lnTo>
                    <a:pt x="114" y="372"/>
                  </a:lnTo>
                  <a:lnTo>
                    <a:pt x="114" y="370"/>
                  </a:lnTo>
                  <a:lnTo>
                    <a:pt x="111" y="372"/>
                  </a:lnTo>
                  <a:lnTo>
                    <a:pt x="108" y="372"/>
                  </a:lnTo>
                  <a:lnTo>
                    <a:pt x="107" y="372"/>
                  </a:lnTo>
                  <a:lnTo>
                    <a:pt x="105" y="372"/>
                  </a:lnTo>
                  <a:lnTo>
                    <a:pt x="102" y="372"/>
                  </a:lnTo>
                  <a:lnTo>
                    <a:pt x="101" y="372"/>
                  </a:lnTo>
                  <a:lnTo>
                    <a:pt x="99" y="372"/>
                  </a:lnTo>
                  <a:lnTo>
                    <a:pt x="96" y="372"/>
                  </a:lnTo>
                  <a:lnTo>
                    <a:pt x="96" y="373"/>
                  </a:lnTo>
                  <a:lnTo>
                    <a:pt x="93" y="373"/>
                  </a:lnTo>
                  <a:lnTo>
                    <a:pt x="87" y="373"/>
                  </a:lnTo>
                  <a:lnTo>
                    <a:pt x="83" y="367"/>
                  </a:lnTo>
                  <a:lnTo>
                    <a:pt x="80" y="366"/>
                  </a:lnTo>
                  <a:lnTo>
                    <a:pt x="77" y="363"/>
                  </a:lnTo>
                  <a:lnTo>
                    <a:pt x="74" y="361"/>
                  </a:lnTo>
                  <a:lnTo>
                    <a:pt x="69" y="360"/>
                  </a:lnTo>
                  <a:lnTo>
                    <a:pt x="68" y="355"/>
                  </a:lnTo>
                  <a:lnTo>
                    <a:pt x="69" y="354"/>
                  </a:lnTo>
                  <a:lnTo>
                    <a:pt x="71" y="351"/>
                  </a:lnTo>
                  <a:lnTo>
                    <a:pt x="69" y="349"/>
                  </a:lnTo>
                  <a:lnTo>
                    <a:pt x="71" y="349"/>
                  </a:lnTo>
                  <a:lnTo>
                    <a:pt x="71" y="348"/>
                  </a:lnTo>
                  <a:lnTo>
                    <a:pt x="75" y="345"/>
                  </a:lnTo>
                  <a:lnTo>
                    <a:pt x="74" y="343"/>
                  </a:lnTo>
                  <a:lnTo>
                    <a:pt x="75" y="340"/>
                  </a:lnTo>
                  <a:lnTo>
                    <a:pt x="69" y="339"/>
                  </a:lnTo>
                  <a:lnTo>
                    <a:pt x="68" y="340"/>
                  </a:lnTo>
                  <a:lnTo>
                    <a:pt x="68" y="343"/>
                  </a:lnTo>
                  <a:lnTo>
                    <a:pt x="66" y="343"/>
                  </a:lnTo>
                  <a:lnTo>
                    <a:pt x="65" y="343"/>
                  </a:lnTo>
                  <a:lnTo>
                    <a:pt x="64" y="340"/>
                  </a:lnTo>
                  <a:lnTo>
                    <a:pt x="61" y="342"/>
                  </a:lnTo>
                  <a:lnTo>
                    <a:pt x="59" y="340"/>
                  </a:lnTo>
                  <a:lnTo>
                    <a:pt x="59" y="339"/>
                  </a:lnTo>
                  <a:lnTo>
                    <a:pt x="58" y="337"/>
                  </a:lnTo>
                  <a:lnTo>
                    <a:pt x="58" y="336"/>
                  </a:lnTo>
                  <a:lnTo>
                    <a:pt x="56" y="336"/>
                  </a:lnTo>
                  <a:lnTo>
                    <a:pt x="56" y="333"/>
                  </a:lnTo>
                  <a:lnTo>
                    <a:pt x="49" y="330"/>
                  </a:lnTo>
                  <a:lnTo>
                    <a:pt x="49" y="328"/>
                  </a:lnTo>
                  <a:lnTo>
                    <a:pt x="49" y="324"/>
                  </a:lnTo>
                  <a:lnTo>
                    <a:pt x="50" y="322"/>
                  </a:lnTo>
                  <a:lnTo>
                    <a:pt x="52" y="320"/>
                  </a:lnTo>
                  <a:lnTo>
                    <a:pt x="53" y="320"/>
                  </a:lnTo>
                  <a:lnTo>
                    <a:pt x="53" y="318"/>
                  </a:lnTo>
                  <a:lnTo>
                    <a:pt x="55" y="318"/>
                  </a:lnTo>
                  <a:lnTo>
                    <a:pt x="56" y="317"/>
                  </a:lnTo>
                  <a:lnTo>
                    <a:pt x="53" y="305"/>
                  </a:lnTo>
                  <a:lnTo>
                    <a:pt x="56" y="303"/>
                  </a:lnTo>
                  <a:lnTo>
                    <a:pt x="59" y="305"/>
                  </a:lnTo>
                  <a:lnTo>
                    <a:pt x="62" y="300"/>
                  </a:lnTo>
                  <a:lnTo>
                    <a:pt x="62" y="299"/>
                  </a:lnTo>
                  <a:lnTo>
                    <a:pt x="61" y="294"/>
                  </a:lnTo>
                  <a:lnTo>
                    <a:pt x="59" y="291"/>
                  </a:lnTo>
                  <a:lnTo>
                    <a:pt x="61" y="290"/>
                  </a:lnTo>
                  <a:lnTo>
                    <a:pt x="62" y="291"/>
                  </a:lnTo>
                  <a:lnTo>
                    <a:pt x="62" y="287"/>
                  </a:lnTo>
                  <a:lnTo>
                    <a:pt x="64" y="284"/>
                  </a:lnTo>
                  <a:lnTo>
                    <a:pt x="64" y="282"/>
                  </a:lnTo>
                  <a:lnTo>
                    <a:pt x="64" y="281"/>
                  </a:lnTo>
                  <a:lnTo>
                    <a:pt x="61" y="279"/>
                  </a:lnTo>
                  <a:lnTo>
                    <a:pt x="59" y="278"/>
                  </a:lnTo>
                  <a:lnTo>
                    <a:pt x="56" y="276"/>
                  </a:lnTo>
                  <a:lnTo>
                    <a:pt x="52" y="276"/>
                  </a:lnTo>
                  <a:lnTo>
                    <a:pt x="52" y="279"/>
                  </a:lnTo>
                  <a:lnTo>
                    <a:pt x="47" y="282"/>
                  </a:lnTo>
                  <a:lnTo>
                    <a:pt x="46" y="284"/>
                  </a:lnTo>
                  <a:lnTo>
                    <a:pt x="46" y="287"/>
                  </a:lnTo>
                  <a:lnTo>
                    <a:pt x="44" y="288"/>
                  </a:lnTo>
                  <a:lnTo>
                    <a:pt x="43" y="290"/>
                  </a:lnTo>
                  <a:lnTo>
                    <a:pt x="41" y="291"/>
                  </a:lnTo>
                  <a:lnTo>
                    <a:pt x="35" y="287"/>
                  </a:lnTo>
                  <a:lnTo>
                    <a:pt x="34" y="284"/>
                  </a:lnTo>
                  <a:lnTo>
                    <a:pt x="32" y="284"/>
                  </a:lnTo>
                  <a:lnTo>
                    <a:pt x="31" y="282"/>
                  </a:lnTo>
                  <a:lnTo>
                    <a:pt x="28" y="284"/>
                  </a:lnTo>
                  <a:lnTo>
                    <a:pt x="28" y="282"/>
                  </a:lnTo>
                  <a:lnTo>
                    <a:pt x="28" y="281"/>
                  </a:lnTo>
                  <a:lnTo>
                    <a:pt x="28" y="279"/>
                  </a:lnTo>
                  <a:lnTo>
                    <a:pt x="29" y="278"/>
                  </a:lnTo>
                  <a:lnTo>
                    <a:pt x="31" y="278"/>
                  </a:lnTo>
                  <a:lnTo>
                    <a:pt x="29" y="275"/>
                  </a:lnTo>
                  <a:lnTo>
                    <a:pt x="28" y="275"/>
                  </a:lnTo>
                  <a:lnTo>
                    <a:pt x="32" y="269"/>
                  </a:lnTo>
                  <a:lnTo>
                    <a:pt x="29" y="268"/>
                  </a:lnTo>
                  <a:lnTo>
                    <a:pt x="29" y="266"/>
                  </a:lnTo>
                  <a:lnTo>
                    <a:pt x="28" y="265"/>
                  </a:lnTo>
                  <a:lnTo>
                    <a:pt x="28" y="263"/>
                  </a:lnTo>
                  <a:lnTo>
                    <a:pt x="28" y="262"/>
                  </a:lnTo>
                  <a:lnTo>
                    <a:pt x="23" y="262"/>
                  </a:lnTo>
                  <a:lnTo>
                    <a:pt x="22" y="263"/>
                  </a:lnTo>
                  <a:lnTo>
                    <a:pt x="20" y="260"/>
                  </a:lnTo>
                  <a:lnTo>
                    <a:pt x="22" y="259"/>
                  </a:lnTo>
                  <a:lnTo>
                    <a:pt x="20" y="259"/>
                  </a:lnTo>
                  <a:lnTo>
                    <a:pt x="19" y="259"/>
                  </a:lnTo>
                  <a:lnTo>
                    <a:pt x="19" y="260"/>
                  </a:lnTo>
                  <a:lnTo>
                    <a:pt x="17" y="259"/>
                  </a:lnTo>
                  <a:lnTo>
                    <a:pt x="19" y="256"/>
                  </a:lnTo>
                  <a:lnTo>
                    <a:pt x="19" y="253"/>
                  </a:lnTo>
                  <a:lnTo>
                    <a:pt x="19" y="251"/>
                  </a:lnTo>
                  <a:lnTo>
                    <a:pt x="20" y="251"/>
                  </a:lnTo>
                  <a:lnTo>
                    <a:pt x="20" y="250"/>
                  </a:lnTo>
                  <a:lnTo>
                    <a:pt x="20" y="247"/>
                  </a:lnTo>
                  <a:lnTo>
                    <a:pt x="20" y="242"/>
                  </a:lnTo>
                  <a:lnTo>
                    <a:pt x="19" y="242"/>
                  </a:lnTo>
                  <a:lnTo>
                    <a:pt x="20" y="235"/>
                  </a:lnTo>
                  <a:lnTo>
                    <a:pt x="17" y="235"/>
                  </a:lnTo>
                  <a:lnTo>
                    <a:pt x="13" y="235"/>
                  </a:lnTo>
                  <a:lnTo>
                    <a:pt x="14" y="233"/>
                  </a:lnTo>
                  <a:lnTo>
                    <a:pt x="14" y="232"/>
                  </a:lnTo>
                  <a:lnTo>
                    <a:pt x="13" y="232"/>
                  </a:lnTo>
                  <a:lnTo>
                    <a:pt x="14" y="230"/>
                  </a:lnTo>
                  <a:lnTo>
                    <a:pt x="16" y="230"/>
                  </a:lnTo>
                  <a:lnTo>
                    <a:pt x="17" y="230"/>
                  </a:lnTo>
                  <a:lnTo>
                    <a:pt x="14" y="227"/>
                  </a:lnTo>
                  <a:lnTo>
                    <a:pt x="14" y="226"/>
                  </a:lnTo>
                  <a:lnTo>
                    <a:pt x="16" y="224"/>
                  </a:lnTo>
                  <a:lnTo>
                    <a:pt x="16" y="223"/>
                  </a:lnTo>
                  <a:lnTo>
                    <a:pt x="16" y="221"/>
                  </a:lnTo>
                  <a:lnTo>
                    <a:pt x="17" y="220"/>
                  </a:lnTo>
                  <a:lnTo>
                    <a:pt x="17" y="217"/>
                  </a:lnTo>
                  <a:lnTo>
                    <a:pt x="20" y="217"/>
                  </a:lnTo>
                  <a:lnTo>
                    <a:pt x="22" y="218"/>
                  </a:lnTo>
                  <a:lnTo>
                    <a:pt x="22" y="216"/>
                  </a:lnTo>
                  <a:lnTo>
                    <a:pt x="25" y="213"/>
                  </a:lnTo>
                  <a:lnTo>
                    <a:pt x="25" y="211"/>
                  </a:lnTo>
                  <a:lnTo>
                    <a:pt x="23" y="210"/>
                  </a:lnTo>
                  <a:lnTo>
                    <a:pt x="20" y="208"/>
                  </a:lnTo>
                  <a:lnTo>
                    <a:pt x="22" y="204"/>
                  </a:lnTo>
                  <a:lnTo>
                    <a:pt x="28" y="198"/>
                  </a:lnTo>
                  <a:lnTo>
                    <a:pt x="29" y="198"/>
                  </a:lnTo>
                  <a:lnTo>
                    <a:pt x="32" y="195"/>
                  </a:lnTo>
                  <a:lnTo>
                    <a:pt x="29" y="195"/>
                  </a:lnTo>
                  <a:lnTo>
                    <a:pt x="28" y="190"/>
                  </a:lnTo>
                  <a:lnTo>
                    <a:pt x="29" y="189"/>
                  </a:lnTo>
                  <a:lnTo>
                    <a:pt x="28" y="187"/>
                  </a:lnTo>
                  <a:lnTo>
                    <a:pt x="25" y="189"/>
                  </a:lnTo>
                  <a:lnTo>
                    <a:pt x="20" y="187"/>
                  </a:lnTo>
                  <a:lnTo>
                    <a:pt x="23" y="180"/>
                  </a:lnTo>
                  <a:lnTo>
                    <a:pt x="22" y="178"/>
                  </a:lnTo>
                  <a:lnTo>
                    <a:pt x="19" y="180"/>
                  </a:lnTo>
                  <a:lnTo>
                    <a:pt x="17" y="183"/>
                  </a:lnTo>
                  <a:lnTo>
                    <a:pt x="14" y="183"/>
                  </a:lnTo>
                  <a:lnTo>
                    <a:pt x="12" y="184"/>
                  </a:lnTo>
                  <a:lnTo>
                    <a:pt x="9" y="184"/>
                  </a:lnTo>
                  <a:lnTo>
                    <a:pt x="7" y="183"/>
                  </a:lnTo>
                  <a:lnTo>
                    <a:pt x="7" y="181"/>
                  </a:lnTo>
                  <a:lnTo>
                    <a:pt x="14" y="175"/>
                  </a:lnTo>
                  <a:lnTo>
                    <a:pt x="16" y="174"/>
                  </a:lnTo>
                  <a:lnTo>
                    <a:pt x="16" y="171"/>
                  </a:lnTo>
                  <a:lnTo>
                    <a:pt x="13" y="171"/>
                  </a:lnTo>
                  <a:lnTo>
                    <a:pt x="20" y="165"/>
                  </a:lnTo>
                  <a:lnTo>
                    <a:pt x="19" y="164"/>
                  </a:lnTo>
                  <a:lnTo>
                    <a:pt x="19" y="161"/>
                  </a:lnTo>
                  <a:lnTo>
                    <a:pt x="22" y="159"/>
                  </a:lnTo>
                  <a:lnTo>
                    <a:pt x="23" y="158"/>
                  </a:lnTo>
                  <a:lnTo>
                    <a:pt x="23" y="155"/>
                  </a:lnTo>
                  <a:lnTo>
                    <a:pt x="29" y="149"/>
                  </a:lnTo>
                  <a:lnTo>
                    <a:pt x="31" y="150"/>
                  </a:lnTo>
                  <a:lnTo>
                    <a:pt x="31" y="149"/>
                  </a:lnTo>
                  <a:lnTo>
                    <a:pt x="31" y="147"/>
                  </a:lnTo>
                  <a:lnTo>
                    <a:pt x="25" y="141"/>
                  </a:lnTo>
                  <a:lnTo>
                    <a:pt x="23" y="138"/>
                  </a:lnTo>
                  <a:lnTo>
                    <a:pt x="20" y="141"/>
                  </a:lnTo>
                  <a:lnTo>
                    <a:pt x="19" y="140"/>
                  </a:lnTo>
                  <a:lnTo>
                    <a:pt x="17" y="138"/>
                  </a:lnTo>
                  <a:lnTo>
                    <a:pt x="17" y="137"/>
                  </a:lnTo>
                  <a:lnTo>
                    <a:pt x="19" y="135"/>
                  </a:lnTo>
                  <a:lnTo>
                    <a:pt x="19" y="132"/>
                  </a:lnTo>
                  <a:lnTo>
                    <a:pt x="17" y="131"/>
                  </a:lnTo>
                  <a:lnTo>
                    <a:pt x="20" y="126"/>
                  </a:lnTo>
                  <a:lnTo>
                    <a:pt x="23" y="123"/>
                  </a:lnTo>
                  <a:lnTo>
                    <a:pt x="25" y="122"/>
                  </a:lnTo>
                  <a:lnTo>
                    <a:pt x="23" y="122"/>
                  </a:lnTo>
                  <a:lnTo>
                    <a:pt x="23" y="120"/>
                  </a:lnTo>
                  <a:lnTo>
                    <a:pt x="22" y="120"/>
                  </a:lnTo>
                  <a:lnTo>
                    <a:pt x="19" y="122"/>
                  </a:lnTo>
                  <a:lnTo>
                    <a:pt x="16" y="119"/>
                  </a:lnTo>
                  <a:lnTo>
                    <a:pt x="14" y="120"/>
                  </a:lnTo>
                  <a:lnTo>
                    <a:pt x="13" y="119"/>
                  </a:lnTo>
                  <a:lnTo>
                    <a:pt x="12" y="119"/>
                  </a:lnTo>
                  <a:lnTo>
                    <a:pt x="13" y="117"/>
                  </a:lnTo>
                  <a:lnTo>
                    <a:pt x="13" y="116"/>
                  </a:lnTo>
                  <a:lnTo>
                    <a:pt x="14" y="114"/>
                  </a:lnTo>
                  <a:lnTo>
                    <a:pt x="17" y="113"/>
                  </a:lnTo>
                  <a:lnTo>
                    <a:pt x="19" y="111"/>
                  </a:lnTo>
                  <a:lnTo>
                    <a:pt x="20" y="110"/>
                  </a:lnTo>
                  <a:lnTo>
                    <a:pt x="23" y="111"/>
                  </a:lnTo>
                  <a:lnTo>
                    <a:pt x="26" y="114"/>
                  </a:lnTo>
                  <a:lnTo>
                    <a:pt x="29" y="110"/>
                  </a:lnTo>
                  <a:lnTo>
                    <a:pt x="29" y="109"/>
                  </a:lnTo>
                  <a:lnTo>
                    <a:pt x="25" y="106"/>
                  </a:lnTo>
                  <a:lnTo>
                    <a:pt x="20" y="103"/>
                  </a:lnTo>
                  <a:lnTo>
                    <a:pt x="16" y="101"/>
                  </a:lnTo>
                  <a:lnTo>
                    <a:pt x="17" y="98"/>
                  </a:lnTo>
                  <a:lnTo>
                    <a:pt x="17" y="95"/>
                  </a:lnTo>
                  <a:lnTo>
                    <a:pt x="19" y="94"/>
                  </a:lnTo>
                  <a:lnTo>
                    <a:pt x="20" y="91"/>
                  </a:lnTo>
                  <a:lnTo>
                    <a:pt x="20" y="85"/>
                  </a:lnTo>
                  <a:lnTo>
                    <a:pt x="19" y="83"/>
                  </a:lnTo>
                  <a:lnTo>
                    <a:pt x="16" y="80"/>
                  </a:lnTo>
                  <a:lnTo>
                    <a:pt x="14" y="74"/>
                  </a:lnTo>
                  <a:lnTo>
                    <a:pt x="13" y="73"/>
                  </a:lnTo>
                  <a:lnTo>
                    <a:pt x="13" y="70"/>
                  </a:lnTo>
                  <a:lnTo>
                    <a:pt x="16" y="68"/>
                  </a:lnTo>
                  <a:lnTo>
                    <a:pt x="14" y="64"/>
                  </a:lnTo>
                  <a:lnTo>
                    <a:pt x="14" y="62"/>
                  </a:lnTo>
                  <a:lnTo>
                    <a:pt x="9" y="61"/>
                  </a:lnTo>
                  <a:lnTo>
                    <a:pt x="4" y="64"/>
                  </a:lnTo>
                  <a:lnTo>
                    <a:pt x="1" y="57"/>
                  </a:lnTo>
                  <a:lnTo>
                    <a:pt x="3" y="57"/>
                  </a:lnTo>
                  <a:lnTo>
                    <a:pt x="6" y="58"/>
                  </a:lnTo>
                  <a:lnTo>
                    <a:pt x="6" y="57"/>
                  </a:lnTo>
                  <a:lnTo>
                    <a:pt x="3" y="51"/>
                  </a:lnTo>
                  <a:lnTo>
                    <a:pt x="3" y="46"/>
                  </a:lnTo>
                  <a:lnTo>
                    <a:pt x="0" y="39"/>
                  </a:lnTo>
                  <a:lnTo>
                    <a:pt x="0" y="30"/>
                  </a:lnTo>
                  <a:lnTo>
                    <a:pt x="1" y="27"/>
                  </a:lnTo>
                  <a:lnTo>
                    <a:pt x="3" y="25"/>
                  </a:lnTo>
                  <a:lnTo>
                    <a:pt x="7" y="27"/>
                  </a:lnTo>
                  <a:lnTo>
                    <a:pt x="14" y="28"/>
                  </a:lnTo>
                  <a:lnTo>
                    <a:pt x="14" y="31"/>
                  </a:lnTo>
                  <a:lnTo>
                    <a:pt x="17" y="25"/>
                  </a:lnTo>
                  <a:lnTo>
                    <a:pt x="16" y="22"/>
                  </a:lnTo>
                  <a:lnTo>
                    <a:pt x="16" y="19"/>
                  </a:lnTo>
                  <a:lnTo>
                    <a:pt x="14" y="18"/>
                  </a:lnTo>
                  <a:lnTo>
                    <a:pt x="19" y="10"/>
                  </a:lnTo>
                  <a:lnTo>
                    <a:pt x="20" y="6"/>
                  </a:lnTo>
                  <a:lnTo>
                    <a:pt x="28" y="0"/>
                  </a:lnTo>
                  <a:lnTo>
                    <a:pt x="31" y="6"/>
                  </a:lnTo>
                  <a:lnTo>
                    <a:pt x="34" y="3"/>
                  </a:lnTo>
                  <a:lnTo>
                    <a:pt x="35" y="5"/>
                  </a:lnTo>
                  <a:close/>
                </a:path>
              </a:pathLst>
            </a:custGeom>
            <a:solidFill>
              <a:schemeClr val="bg1"/>
            </a:solidFill>
            <a:ln w="1588">
              <a:solidFill>
                <a:srgbClr val="000000"/>
              </a:solidFill>
              <a:prstDash val="solid"/>
              <a:round/>
              <a:headEnd/>
              <a:tailEnd/>
            </a:ln>
          </p:spPr>
          <p:txBody>
            <a:bodyPr/>
            <a:lstStyle/>
            <a:p>
              <a:endParaRPr lang="fr-FR"/>
            </a:p>
          </p:txBody>
        </p:sp>
        <p:sp>
          <p:nvSpPr>
            <p:cNvPr id="880711" name="Freeform 71"/>
            <p:cNvSpPr>
              <a:spLocks/>
            </p:cNvSpPr>
            <p:nvPr/>
          </p:nvSpPr>
          <p:spPr bwMode="auto">
            <a:xfrm>
              <a:off x="3738" y="1888"/>
              <a:ext cx="327" cy="271"/>
            </a:xfrm>
            <a:custGeom>
              <a:avLst/>
              <a:gdLst/>
              <a:ahLst/>
              <a:cxnLst>
                <a:cxn ang="0">
                  <a:pos x="105" y="6"/>
                </a:cxn>
                <a:cxn ang="0">
                  <a:pos x="113" y="19"/>
                </a:cxn>
                <a:cxn ang="0">
                  <a:pos x="123" y="29"/>
                </a:cxn>
                <a:cxn ang="0">
                  <a:pos x="139" y="44"/>
                </a:cxn>
                <a:cxn ang="0">
                  <a:pos x="147" y="52"/>
                </a:cxn>
                <a:cxn ang="0">
                  <a:pos x="165" y="59"/>
                </a:cxn>
                <a:cxn ang="0">
                  <a:pos x="196" y="50"/>
                </a:cxn>
                <a:cxn ang="0">
                  <a:pos x="208" y="49"/>
                </a:cxn>
                <a:cxn ang="0">
                  <a:pos x="225" y="49"/>
                </a:cxn>
                <a:cxn ang="0">
                  <a:pos x="221" y="61"/>
                </a:cxn>
                <a:cxn ang="0">
                  <a:pos x="230" y="84"/>
                </a:cxn>
                <a:cxn ang="0">
                  <a:pos x="219" y="105"/>
                </a:cxn>
                <a:cxn ang="0">
                  <a:pos x="227" y="117"/>
                </a:cxn>
                <a:cxn ang="0">
                  <a:pos x="251" y="132"/>
                </a:cxn>
                <a:cxn ang="0">
                  <a:pos x="264" y="151"/>
                </a:cxn>
                <a:cxn ang="0">
                  <a:pos x="280" y="166"/>
                </a:cxn>
                <a:cxn ang="0">
                  <a:pos x="291" y="150"/>
                </a:cxn>
                <a:cxn ang="0">
                  <a:pos x="309" y="154"/>
                </a:cxn>
                <a:cxn ang="0">
                  <a:pos x="316" y="159"/>
                </a:cxn>
                <a:cxn ang="0">
                  <a:pos x="329" y="153"/>
                </a:cxn>
                <a:cxn ang="0">
                  <a:pos x="353" y="156"/>
                </a:cxn>
                <a:cxn ang="0">
                  <a:pos x="367" y="156"/>
                </a:cxn>
                <a:cxn ang="0">
                  <a:pos x="383" y="168"/>
                </a:cxn>
                <a:cxn ang="0">
                  <a:pos x="355" y="193"/>
                </a:cxn>
                <a:cxn ang="0">
                  <a:pos x="375" y="209"/>
                </a:cxn>
                <a:cxn ang="0">
                  <a:pos x="383" y="221"/>
                </a:cxn>
                <a:cxn ang="0">
                  <a:pos x="380" y="243"/>
                </a:cxn>
                <a:cxn ang="0">
                  <a:pos x="353" y="260"/>
                </a:cxn>
                <a:cxn ang="0">
                  <a:pos x="358" y="282"/>
                </a:cxn>
                <a:cxn ang="0">
                  <a:pos x="328" y="289"/>
                </a:cxn>
                <a:cxn ang="0">
                  <a:pos x="301" y="297"/>
                </a:cxn>
                <a:cxn ang="0">
                  <a:pos x="285" y="304"/>
                </a:cxn>
                <a:cxn ang="0">
                  <a:pos x="252" y="292"/>
                </a:cxn>
                <a:cxn ang="0">
                  <a:pos x="231" y="288"/>
                </a:cxn>
                <a:cxn ang="0">
                  <a:pos x="214" y="303"/>
                </a:cxn>
                <a:cxn ang="0">
                  <a:pos x="178" y="313"/>
                </a:cxn>
                <a:cxn ang="0">
                  <a:pos x="159" y="294"/>
                </a:cxn>
                <a:cxn ang="0">
                  <a:pos x="138" y="285"/>
                </a:cxn>
                <a:cxn ang="0">
                  <a:pos x="120" y="269"/>
                </a:cxn>
                <a:cxn ang="0">
                  <a:pos x="123" y="249"/>
                </a:cxn>
                <a:cxn ang="0">
                  <a:pos x="123" y="236"/>
                </a:cxn>
                <a:cxn ang="0">
                  <a:pos x="111" y="211"/>
                </a:cxn>
                <a:cxn ang="0">
                  <a:pos x="108" y="199"/>
                </a:cxn>
                <a:cxn ang="0">
                  <a:pos x="99" y="178"/>
                </a:cxn>
                <a:cxn ang="0">
                  <a:pos x="93" y="173"/>
                </a:cxn>
                <a:cxn ang="0">
                  <a:pos x="74" y="172"/>
                </a:cxn>
                <a:cxn ang="0">
                  <a:pos x="62" y="172"/>
                </a:cxn>
                <a:cxn ang="0">
                  <a:pos x="58" y="154"/>
                </a:cxn>
                <a:cxn ang="0">
                  <a:pos x="37" y="148"/>
                </a:cxn>
                <a:cxn ang="0">
                  <a:pos x="13" y="151"/>
                </a:cxn>
                <a:cxn ang="0">
                  <a:pos x="4" y="151"/>
                </a:cxn>
                <a:cxn ang="0">
                  <a:pos x="6" y="136"/>
                </a:cxn>
                <a:cxn ang="0">
                  <a:pos x="26" y="120"/>
                </a:cxn>
                <a:cxn ang="0">
                  <a:pos x="37" y="105"/>
                </a:cxn>
                <a:cxn ang="0">
                  <a:pos x="41" y="89"/>
                </a:cxn>
                <a:cxn ang="0">
                  <a:pos x="53" y="78"/>
                </a:cxn>
                <a:cxn ang="0">
                  <a:pos x="55" y="50"/>
                </a:cxn>
                <a:cxn ang="0">
                  <a:pos x="56" y="35"/>
                </a:cxn>
                <a:cxn ang="0">
                  <a:pos x="55" y="14"/>
                </a:cxn>
                <a:cxn ang="0">
                  <a:pos x="84" y="11"/>
                </a:cxn>
              </a:cxnLst>
              <a:rect l="0" t="0" r="r" b="b"/>
              <a:pathLst>
                <a:path w="384" h="318">
                  <a:moveTo>
                    <a:pt x="86" y="10"/>
                  </a:moveTo>
                  <a:lnTo>
                    <a:pt x="87" y="10"/>
                  </a:lnTo>
                  <a:lnTo>
                    <a:pt x="95" y="1"/>
                  </a:lnTo>
                  <a:lnTo>
                    <a:pt x="99" y="0"/>
                  </a:lnTo>
                  <a:lnTo>
                    <a:pt x="102" y="1"/>
                  </a:lnTo>
                  <a:lnTo>
                    <a:pt x="105" y="0"/>
                  </a:lnTo>
                  <a:lnTo>
                    <a:pt x="107" y="3"/>
                  </a:lnTo>
                  <a:lnTo>
                    <a:pt x="108" y="3"/>
                  </a:lnTo>
                  <a:lnTo>
                    <a:pt x="107" y="6"/>
                  </a:lnTo>
                  <a:lnTo>
                    <a:pt x="105" y="6"/>
                  </a:lnTo>
                  <a:lnTo>
                    <a:pt x="98" y="9"/>
                  </a:lnTo>
                  <a:lnTo>
                    <a:pt x="95" y="13"/>
                  </a:lnTo>
                  <a:lnTo>
                    <a:pt x="96" y="16"/>
                  </a:lnTo>
                  <a:lnTo>
                    <a:pt x="98" y="16"/>
                  </a:lnTo>
                  <a:lnTo>
                    <a:pt x="99" y="16"/>
                  </a:lnTo>
                  <a:lnTo>
                    <a:pt x="102" y="14"/>
                  </a:lnTo>
                  <a:lnTo>
                    <a:pt x="105" y="16"/>
                  </a:lnTo>
                  <a:lnTo>
                    <a:pt x="113" y="16"/>
                  </a:lnTo>
                  <a:lnTo>
                    <a:pt x="111" y="19"/>
                  </a:lnTo>
                  <a:lnTo>
                    <a:pt x="113" y="19"/>
                  </a:lnTo>
                  <a:lnTo>
                    <a:pt x="115" y="19"/>
                  </a:lnTo>
                  <a:lnTo>
                    <a:pt x="117" y="19"/>
                  </a:lnTo>
                  <a:lnTo>
                    <a:pt x="120" y="17"/>
                  </a:lnTo>
                  <a:lnTo>
                    <a:pt x="121" y="17"/>
                  </a:lnTo>
                  <a:lnTo>
                    <a:pt x="121" y="19"/>
                  </a:lnTo>
                  <a:lnTo>
                    <a:pt x="121" y="20"/>
                  </a:lnTo>
                  <a:lnTo>
                    <a:pt x="121" y="22"/>
                  </a:lnTo>
                  <a:lnTo>
                    <a:pt x="121" y="25"/>
                  </a:lnTo>
                  <a:lnTo>
                    <a:pt x="123" y="28"/>
                  </a:lnTo>
                  <a:lnTo>
                    <a:pt x="123" y="29"/>
                  </a:lnTo>
                  <a:lnTo>
                    <a:pt x="124" y="34"/>
                  </a:lnTo>
                  <a:lnTo>
                    <a:pt x="129" y="34"/>
                  </a:lnTo>
                  <a:lnTo>
                    <a:pt x="130" y="35"/>
                  </a:lnTo>
                  <a:lnTo>
                    <a:pt x="133" y="35"/>
                  </a:lnTo>
                  <a:lnTo>
                    <a:pt x="135" y="37"/>
                  </a:lnTo>
                  <a:lnTo>
                    <a:pt x="133" y="38"/>
                  </a:lnTo>
                  <a:lnTo>
                    <a:pt x="133" y="40"/>
                  </a:lnTo>
                  <a:lnTo>
                    <a:pt x="135" y="40"/>
                  </a:lnTo>
                  <a:lnTo>
                    <a:pt x="135" y="43"/>
                  </a:lnTo>
                  <a:lnTo>
                    <a:pt x="139" y="44"/>
                  </a:lnTo>
                  <a:lnTo>
                    <a:pt x="139" y="50"/>
                  </a:lnTo>
                  <a:lnTo>
                    <a:pt x="141" y="50"/>
                  </a:lnTo>
                  <a:lnTo>
                    <a:pt x="142" y="52"/>
                  </a:lnTo>
                  <a:lnTo>
                    <a:pt x="141" y="53"/>
                  </a:lnTo>
                  <a:lnTo>
                    <a:pt x="139" y="55"/>
                  </a:lnTo>
                  <a:lnTo>
                    <a:pt x="141" y="55"/>
                  </a:lnTo>
                  <a:lnTo>
                    <a:pt x="144" y="55"/>
                  </a:lnTo>
                  <a:lnTo>
                    <a:pt x="145" y="53"/>
                  </a:lnTo>
                  <a:lnTo>
                    <a:pt x="147" y="53"/>
                  </a:lnTo>
                  <a:lnTo>
                    <a:pt x="147" y="52"/>
                  </a:lnTo>
                  <a:lnTo>
                    <a:pt x="150" y="52"/>
                  </a:lnTo>
                  <a:lnTo>
                    <a:pt x="153" y="53"/>
                  </a:lnTo>
                  <a:lnTo>
                    <a:pt x="153" y="55"/>
                  </a:lnTo>
                  <a:lnTo>
                    <a:pt x="154" y="56"/>
                  </a:lnTo>
                  <a:lnTo>
                    <a:pt x="154" y="58"/>
                  </a:lnTo>
                  <a:lnTo>
                    <a:pt x="156" y="58"/>
                  </a:lnTo>
                  <a:lnTo>
                    <a:pt x="157" y="56"/>
                  </a:lnTo>
                  <a:lnTo>
                    <a:pt x="160" y="58"/>
                  </a:lnTo>
                  <a:lnTo>
                    <a:pt x="163" y="56"/>
                  </a:lnTo>
                  <a:lnTo>
                    <a:pt x="165" y="59"/>
                  </a:lnTo>
                  <a:lnTo>
                    <a:pt x="173" y="59"/>
                  </a:lnTo>
                  <a:lnTo>
                    <a:pt x="175" y="56"/>
                  </a:lnTo>
                  <a:lnTo>
                    <a:pt x="176" y="58"/>
                  </a:lnTo>
                  <a:lnTo>
                    <a:pt x="178" y="61"/>
                  </a:lnTo>
                  <a:lnTo>
                    <a:pt x="179" y="59"/>
                  </a:lnTo>
                  <a:lnTo>
                    <a:pt x="181" y="53"/>
                  </a:lnTo>
                  <a:lnTo>
                    <a:pt x="184" y="52"/>
                  </a:lnTo>
                  <a:lnTo>
                    <a:pt x="188" y="55"/>
                  </a:lnTo>
                  <a:lnTo>
                    <a:pt x="194" y="53"/>
                  </a:lnTo>
                  <a:lnTo>
                    <a:pt x="196" y="50"/>
                  </a:lnTo>
                  <a:lnTo>
                    <a:pt x="196" y="49"/>
                  </a:lnTo>
                  <a:lnTo>
                    <a:pt x="196" y="47"/>
                  </a:lnTo>
                  <a:lnTo>
                    <a:pt x="194" y="46"/>
                  </a:lnTo>
                  <a:lnTo>
                    <a:pt x="196" y="43"/>
                  </a:lnTo>
                  <a:lnTo>
                    <a:pt x="194" y="43"/>
                  </a:lnTo>
                  <a:lnTo>
                    <a:pt x="196" y="41"/>
                  </a:lnTo>
                  <a:lnTo>
                    <a:pt x="199" y="41"/>
                  </a:lnTo>
                  <a:lnTo>
                    <a:pt x="202" y="44"/>
                  </a:lnTo>
                  <a:lnTo>
                    <a:pt x="205" y="46"/>
                  </a:lnTo>
                  <a:lnTo>
                    <a:pt x="208" y="49"/>
                  </a:lnTo>
                  <a:lnTo>
                    <a:pt x="208" y="50"/>
                  </a:lnTo>
                  <a:lnTo>
                    <a:pt x="212" y="50"/>
                  </a:lnTo>
                  <a:lnTo>
                    <a:pt x="215" y="50"/>
                  </a:lnTo>
                  <a:lnTo>
                    <a:pt x="219" y="49"/>
                  </a:lnTo>
                  <a:lnTo>
                    <a:pt x="221" y="50"/>
                  </a:lnTo>
                  <a:lnTo>
                    <a:pt x="222" y="50"/>
                  </a:lnTo>
                  <a:lnTo>
                    <a:pt x="222" y="49"/>
                  </a:lnTo>
                  <a:lnTo>
                    <a:pt x="224" y="47"/>
                  </a:lnTo>
                  <a:lnTo>
                    <a:pt x="224" y="50"/>
                  </a:lnTo>
                  <a:lnTo>
                    <a:pt x="225" y="49"/>
                  </a:lnTo>
                  <a:lnTo>
                    <a:pt x="227" y="50"/>
                  </a:lnTo>
                  <a:lnTo>
                    <a:pt x="225" y="52"/>
                  </a:lnTo>
                  <a:lnTo>
                    <a:pt x="227" y="53"/>
                  </a:lnTo>
                  <a:lnTo>
                    <a:pt x="225" y="55"/>
                  </a:lnTo>
                  <a:lnTo>
                    <a:pt x="224" y="56"/>
                  </a:lnTo>
                  <a:lnTo>
                    <a:pt x="222" y="56"/>
                  </a:lnTo>
                  <a:lnTo>
                    <a:pt x="222" y="58"/>
                  </a:lnTo>
                  <a:lnTo>
                    <a:pt x="222" y="59"/>
                  </a:lnTo>
                  <a:lnTo>
                    <a:pt x="224" y="61"/>
                  </a:lnTo>
                  <a:lnTo>
                    <a:pt x="221" y="61"/>
                  </a:lnTo>
                  <a:lnTo>
                    <a:pt x="217" y="63"/>
                  </a:lnTo>
                  <a:lnTo>
                    <a:pt x="215" y="68"/>
                  </a:lnTo>
                  <a:lnTo>
                    <a:pt x="217" y="69"/>
                  </a:lnTo>
                  <a:lnTo>
                    <a:pt x="221" y="69"/>
                  </a:lnTo>
                  <a:lnTo>
                    <a:pt x="230" y="77"/>
                  </a:lnTo>
                  <a:lnTo>
                    <a:pt x="228" y="78"/>
                  </a:lnTo>
                  <a:lnTo>
                    <a:pt x="230" y="80"/>
                  </a:lnTo>
                  <a:lnTo>
                    <a:pt x="228" y="81"/>
                  </a:lnTo>
                  <a:lnTo>
                    <a:pt x="231" y="83"/>
                  </a:lnTo>
                  <a:lnTo>
                    <a:pt x="230" y="84"/>
                  </a:lnTo>
                  <a:lnTo>
                    <a:pt x="231" y="86"/>
                  </a:lnTo>
                  <a:lnTo>
                    <a:pt x="230" y="89"/>
                  </a:lnTo>
                  <a:lnTo>
                    <a:pt x="222" y="98"/>
                  </a:lnTo>
                  <a:lnTo>
                    <a:pt x="219" y="98"/>
                  </a:lnTo>
                  <a:lnTo>
                    <a:pt x="219" y="99"/>
                  </a:lnTo>
                  <a:lnTo>
                    <a:pt x="219" y="101"/>
                  </a:lnTo>
                  <a:lnTo>
                    <a:pt x="218" y="102"/>
                  </a:lnTo>
                  <a:lnTo>
                    <a:pt x="217" y="105"/>
                  </a:lnTo>
                  <a:lnTo>
                    <a:pt x="218" y="107"/>
                  </a:lnTo>
                  <a:lnTo>
                    <a:pt x="219" y="105"/>
                  </a:lnTo>
                  <a:lnTo>
                    <a:pt x="221" y="107"/>
                  </a:lnTo>
                  <a:lnTo>
                    <a:pt x="225" y="110"/>
                  </a:lnTo>
                  <a:lnTo>
                    <a:pt x="224" y="111"/>
                  </a:lnTo>
                  <a:lnTo>
                    <a:pt x="225" y="113"/>
                  </a:lnTo>
                  <a:lnTo>
                    <a:pt x="225" y="111"/>
                  </a:lnTo>
                  <a:lnTo>
                    <a:pt x="227" y="113"/>
                  </a:lnTo>
                  <a:lnTo>
                    <a:pt x="227" y="114"/>
                  </a:lnTo>
                  <a:lnTo>
                    <a:pt x="225" y="114"/>
                  </a:lnTo>
                  <a:lnTo>
                    <a:pt x="225" y="115"/>
                  </a:lnTo>
                  <a:lnTo>
                    <a:pt x="227" y="117"/>
                  </a:lnTo>
                  <a:lnTo>
                    <a:pt x="224" y="118"/>
                  </a:lnTo>
                  <a:lnTo>
                    <a:pt x="222" y="123"/>
                  </a:lnTo>
                  <a:lnTo>
                    <a:pt x="234" y="132"/>
                  </a:lnTo>
                  <a:lnTo>
                    <a:pt x="233" y="133"/>
                  </a:lnTo>
                  <a:lnTo>
                    <a:pt x="231" y="135"/>
                  </a:lnTo>
                  <a:lnTo>
                    <a:pt x="237" y="133"/>
                  </a:lnTo>
                  <a:lnTo>
                    <a:pt x="239" y="130"/>
                  </a:lnTo>
                  <a:lnTo>
                    <a:pt x="239" y="127"/>
                  </a:lnTo>
                  <a:lnTo>
                    <a:pt x="242" y="126"/>
                  </a:lnTo>
                  <a:lnTo>
                    <a:pt x="251" y="132"/>
                  </a:lnTo>
                  <a:lnTo>
                    <a:pt x="255" y="132"/>
                  </a:lnTo>
                  <a:lnTo>
                    <a:pt x="260" y="133"/>
                  </a:lnTo>
                  <a:lnTo>
                    <a:pt x="261" y="135"/>
                  </a:lnTo>
                  <a:lnTo>
                    <a:pt x="260" y="136"/>
                  </a:lnTo>
                  <a:lnTo>
                    <a:pt x="263" y="142"/>
                  </a:lnTo>
                  <a:lnTo>
                    <a:pt x="264" y="145"/>
                  </a:lnTo>
                  <a:lnTo>
                    <a:pt x="263" y="147"/>
                  </a:lnTo>
                  <a:lnTo>
                    <a:pt x="263" y="148"/>
                  </a:lnTo>
                  <a:lnTo>
                    <a:pt x="264" y="150"/>
                  </a:lnTo>
                  <a:lnTo>
                    <a:pt x="264" y="151"/>
                  </a:lnTo>
                  <a:lnTo>
                    <a:pt x="264" y="153"/>
                  </a:lnTo>
                  <a:lnTo>
                    <a:pt x="266" y="153"/>
                  </a:lnTo>
                  <a:lnTo>
                    <a:pt x="267" y="156"/>
                  </a:lnTo>
                  <a:lnTo>
                    <a:pt x="266" y="157"/>
                  </a:lnTo>
                  <a:lnTo>
                    <a:pt x="267" y="160"/>
                  </a:lnTo>
                  <a:lnTo>
                    <a:pt x="269" y="160"/>
                  </a:lnTo>
                  <a:lnTo>
                    <a:pt x="276" y="162"/>
                  </a:lnTo>
                  <a:lnTo>
                    <a:pt x="276" y="165"/>
                  </a:lnTo>
                  <a:lnTo>
                    <a:pt x="279" y="166"/>
                  </a:lnTo>
                  <a:lnTo>
                    <a:pt x="280" y="166"/>
                  </a:lnTo>
                  <a:lnTo>
                    <a:pt x="282" y="165"/>
                  </a:lnTo>
                  <a:lnTo>
                    <a:pt x="280" y="163"/>
                  </a:lnTo>
                  <a:lnTo>
                    <a:pt x="282" y="162"/>
                  </a:lnTo>
                  <a:lnTo>
                    <a:pt x="283" y="160"/>
                  </a:lnTo>
                  <a:lnTo>
                    <a:pt x="285" y="162"/>
                  </a:lnTo>
                  <a:lnTo>
                    <a:pt x="291" y="159"/>
                  </a:lnTo>
                  <a:lnTo>
                    <a:pt x="291" y="157"/>
                  </a:lnTo>
                  <a:lnTo>
                    <a:pt x="291" y="156"/>
                  </a:lnTo>
                  <a:lnTo>
                    <a:pt x="291" y="154"/>
                  </a:lnTo>
                  <a:lnTo>
                    <a:pt x="291" y="150"/>
                  </a:lnTo>
                  <a:lnTo>
                    <a:pt x="294" y="150"/>
                  </a:lnTo>
                  <a:lnTo>
                    <a:pt x="294" y="148"/>
                  </a:lnTo>
                  <a:lnTo>
                    <a:pt x="295" y="150"/>
                  </a:lnTo>
                  <a:lnTo>
                    <a:pt x="295" y="153"/>
                  </a:lnTo>
                  <a:lnTo>
                    <a:pt x="295" y="154"/>
                  </a:lnTo>
                  <a:lnTo>
                    <a:pt x="301" y="153"/>
                  </a:lnTo>
                  <a:lnTo>
                    <a:pt x="303" y="154"/>
                  </a:lnTo>
                  <a:lnTo>
                    <a:pt x="304" y="156"/>
                  </a:lnTo>
                  <a:lnTo>
                    <a:pt x="306" y="154"/>
                  </a:lnTo>
                  <a:lnTo>
                    <a:pt x="309" y="154"/>
                  </a:lnTo>
                  <a:lnTo>
                    <a:pt x="309" y="153"/>
                  </a:lnTo>
                  <a:lnTo>
                    <a:pt x="312" y="153"/>
                  </a:lnTo>
                  <a:lnTo>
                    <a:pt x="315" y="154"/>
                  </a:lnTo>
                  <a:lnTo>
                    <a:pt x="313" y="154"/>
                  </a:lnTo>
                  <a:lnTo>
                    <a:pt x="313" y="156"/>
                  </a:lnTo>
                  <a:lnTo>
                    <a:pt x="312" y="156"/>
                  </a:lnTo>
                  <a:lnTo>
                    <a:pt x="312" y="157"/>
                  </a:lnTo>
                  <a:lnTo>
                    <a:pt x="313" y="157"/>
                  </a:lnTo>
                  <a:lnTo>
                    <a:pt x="313" y="159"/>
                  </a:lnTo>
                  <a:lnTo>
                    <a:pt x="316" y="159"/>
                  </a:lnTo>
                  <a:lnTo>
                    <a:pt x="318" y="160"/>
                  </a:lnTo>
                  <a:lnTo>
                    <a:pt x="319" y="159"/>
                  </a:lnTo>
                  <a:lnTo>
                    <a:pt x="319" y="157"/>
                  </a:lnTo>
                  <a:lnTo>
                    <a:pt x="323" y="157"/>
                  </a:lnTo>
                  <a:lnTo>
                    <a:pt x="323" y="159"/>
                  </a:lnTo>
                  <a:lnTo>
                    <a:pt x="326" y="157"/>
                  </a:lnTo>
                  <a:lnTo>
                    <a:pt x="326" y="156"/>
                  </a:lnTo>
                  <a:lnTo>
                    <a:pt x="328" y="156"/>
                  </a:lnTo>
                  <a:lnTo>
                    <a:pt x="326" y="154"/>
                  </a:lnTo>
                  <a:lnTo>
                    <a:pt x="329" y="153"/>
                  </a:lnTo>
                  <a:lnTo>
                    <a:pt x="331" y="154"/>
                  </a:lnTo>
                  <a:lnTo>
                    <a:pt x="334" y="154"/>
                  </a:lnTo>
                  <a:lnTo>
                    <a:pt x="337" y="153"/>
                  </a:lnTo>
                  <a:lnTo>
                    <a:pt x="343" y="154"/>
                  </a:lnTo>
                  <a:lnTo>
                    <a:pt x="343" y="153"/>
                  </a:lnTo>
                  <a:lnTo>
                    <a:pt x="344" y="153"/>
                  </a:lnTo>
                  <a:lnTo>
                    <a:pt x="350" y="154"/>
                  </a:lnTo>
                  <a:lnTo>
                    <a:pt x="350" y="156"/>
                  </a:lnTo>
                  <a:lnTo>
                    <a:pt x="353" y="157"/>
                  </a:lnTo>
                  <a:lnTo>
                    <a:pt x="353" y="156"/>
                  </a:lnTo>
                  <a:lnTo>
                    <a:pt x="353" y="154"/>
                  </a:lnTo>
                  <a:lnTo>
                    <a:pt x="355" y="154"/>
                  </a:lnTo>
                  <a:lnTo>
                    <a:pt x="356" y="153"/>
                  </a:lnTo>
                  <a:lnTo>
                    <a:pt x="358" y="153"/>
                  </a:lnTo>
                  <a:lnTo>
                    <a:pt x="358" y="154"/>
                  </a:lnTo>
                  <a:lnTo>
                    <a:pt x="359" y="154"/>
                  </a:lnTo>
                  <a:lnTo>
                    <a:pt x="359" y="156"/>
                  </a:lnTo>
                  <a:lnTo>
                    <a:pt x="361" y="156"/>
                  </a:lnTo>
                  <a:lnTo>
                    <a:pt x="362" y="156"/>
                  </a:lnTo>
                  <a:lnTo>
                    <a:pt x="367" y="156"/>
                  </a:lnTo>
                  <a:lnTo>
                    <a:pt x="374" y="154"/>
                  </a:lnTo>
                  <a:lnTo>
                    <a:pt x="375" y="154"/>
                  </a:lnTo>
                  <a:lnTo>
                    <a:pt x="374" y="156"/>
                  </a:lnTo>
                  <a:lnTo>
                    <a:pt x="374" y="159"/>
                  </a:lnTo>
                  <a:lnTo>
                    <a:pt x="377" y="159"/>
                  </a:lnTo>
                  <a:lnTo>
                    <a:pt x="377" y="157"/>
                  </a:lnTo>
                  <a:lnTo>
                    <a:pt x="378" y="157"/>
                  </a:lnTo>
                  <a:lnTo>
                    <a:pt x="380" y="162"/>
                  </a:lnTo>
                  <a:lnTo>
                    <a:pt x="381" y="162"/>
                  </a:lnTo>
                  <a:lnTo>
                    <a:pt x="383" y="168"/>
                  </a:lnTo>
                  <a:lnTo>
                    <a:pt x="381" y="170"/>
                  </a:lnTo>
                  <a:lnTo>
                    <a:pt x="383" y="172"/>
                  </a:lnTo>
                  <a:lnTo>
                    <a:pt x="380" y="173"/>
                  </a:lnTo>
                  <a:lnTo>
                    <a:pt x="373" y="178"/>
                  </a:lnTo>
                  <a:lnTo>
                    <a:pt x="365" y="179"/>
                  </a:lnTo>
                  <a:lnTo>
                    <a:pt x="362" y="179"/>
                  </a:lnTo>
                  <a:lnTo>
                    <a:pt x="359" y="182"/>
                  </a:lnTo>
                  <a:lnTo>
                    <a:pt x="353" y="185"/>
                  </a:lnTo>
                  <a:lnTo>
                    <a:pt x="356" y="190"/>
                  </a:lnTo>
                  <a:lnTo>
                    <a:pt x="355" y="193"/>
                  </a:lnTo>
                  <a:lnTo>
                    <a:pt x="355" y="194"/>
                  </a:lnTo>
                  <a:lnTo>
                    <a:pt x="356" y="196"/>
                  </a:lnTo>
                  <a:lnTo>
                    <a:pt x="362" y="196"/>
                  </a:lnTo>
                  <a:lnTo>
                    <a:pt x="367" y="197"/>
                  </a:lnTo>
                  <a:lnTo>
                    <a:pt x="373" y="197"/>
                  </a:lnTo>
                  <a:lnTo>
                    <a:pt x="373" y="199"/>
                  </a:lnTo>
                  <a:lnTo>
                    <a:pt x="374" y="200"/>
                  </a:lnTo>
                  <a:lnTo>
                    <a:pt x="375" y="203"/>
                  </a:lnTo>
                  <a:lnTo>
                    <a:pt x="377" y="205"/>
                  </a:lnTo>
                  <a:lnTo>
                    <a:pt x="375" y="209"/>
                  </a:lnTo>
                  <a:lnTo>
                    <a:pt x="374" y="212"/>
                  </a:lnTo>
                  <a:lnTo>
                    <a:pt x="374" y="215"/>
                  </a:lnTo>
                  <a:lnTo>
                    <a:pt x="373" y="217"/>
                  </a:lnTo>
                  <a:lnTo>
                    <a:pt x="378" y="214"/>
                  </a:lnTo>
                  <a:lnTo>
                    <a:pt x="380" y="214"/>
                  </a:lnTo>
                  <a:lnTo>
                    <a:pt x="383" y="214"/>
                  </a:lnTo>
                  <a:lnTo>
                    <a:pt x="383" y="215"/>
                  </a:lnTo>
                  <a:lnTo>
                    <a:pt x="384" y="217"/>
                  </a:lnTo>
                  <a:lnTo>
                    <a:pt x="383" y="220"/>
                  </a:lnTo>
                  <a:lnTo>
                    <a:pt x="383" y="221"/>
                  </a:lnTo>
                  <a:lnTo>
                    <a:pt x="381" y="222"/>
                  </a:lnTo>
                  <a:lnTo>
                    <a:pt x="383" y="224"/>
                  </a:lnTo>
                  <a:lnTo>
                    <a:pt x="384" y="225"/>
                  </a:lnTo>
                  <a:lnTo>
                    <a:pt x="381" y="228"/>
                  </a:lnTo>
                  <a:lnTo>
                    <a:pt x="383" y="230"/>
                  </a:lnTo>
                  <a:lnTo>
                    <a:pt x="384" y="233"/>
                  </a:lnTo>
                  <a:lnTo>
                    <a:pt x="383" y="234"/>
                  </a:lnTo>
                  <a:lnTo>
                    <a:pt x="384" y="234"/>
                  </a:lnTo>
                  <a:lnTo>
                    <a:pt x="383" y="240"/>
                  </a:lnTo>
                  <a:lnTo>
                    <a:pt x="380" y="243"/>
                  </a:lnTo>
                  <a:lnTo>
                    <a:pt x="377" y="243"/>
                  </a:lnTo>
                  <a:lnTo>
                    <a:pt x="374" y="245"/>
                  </a:lnTo>
                  <a:lnTo>
                    <a:pt x="370" y="234"/>
                  </a:lnTo>
                  <a:lnTo>
                    <a:pt x="359" y="243"/>
                  </a:lnTo>
                  <a:lnTo>
                    <a:pt x="352" y="239"/>
                  </a:lnTo>
                  <a:lnTo>
                    <a:pt x="353" y="242"/>
                  </a:lnTo>
                  <a:lnTo>
                    <a:pt x="350" y="248"/>
                  </a:lnTo>
                  <a:lnTo>
                    <a:pt x="349" y="257"/>
                  </a:lnTo>
                  <a:lnTo>
                    <a:pt x="352" y="257"/>
                  </a:lnTo>
                  <a:lnTo>
                    <a:pt x="353" y="260"/>
                  </a:lnTo>
                  <a:lnTo>
                    <a:pt x="355" y="264"/>
                  </a:lnTo>
                  <a:lnTo>
                    <a:pt x="353" y="269"/>
                  </a:lnTo>
                  <a:lnTo>
                    <a:pt x="355" y="269"/>
                  </a:lnTo>
                  <a:lnTo>
                    <a:pt x="356" y="272"/>
                  </a:lnTo>
                  <a:lnTo>
                    <a:pt x="358" y="272"/>
                  </a:lnTo>
                  <a:lnTo>
                    <a:pt x="359" y="273"/>
                  </a:lnTo>
                  <a:lnTo>
                    <a:pt x="361" y="274"/>
                  </a:lnTo>
                  <a:lnTo>
                    <a:pt x="362" y="279"/>
                  </a:lnTo>
                  <a:lnTo>
                    <a:pt x="359" y="280"/>
                  </a:lnTo>
                  <a:lnTo>
                    <a:pt x="358" y="282"/>
                  </a:lnTo>
                  <a:lnTo>
                    <a:pt x="358" y="283"/>
                  </a:lnTo>
                  <a:lnTo>
                    <a:pt x="356" y="285"/>
                  </a:lnTo>
                  <a:lnTo>
                    <a:pt x="350" y="286"/>
                  </a:lnTo>
                  <a:lnTo>
                    <a:pt x="350" y="283"/>
                  </a:lnTo>
                  <a:lnTo>
                    <a:pt x="346" y="283"/>
                  </a:lnTo>
                  <a:lnTo>
                    <a:pt x="344" y="285"/>
                  </a:lnTo>
                  <a:lnTo>
                    <a:pt x="344" y="283"/>
                  </a:lnTo>
                  <a:lnTo>
                    <a:pt x="332" y="289"/>
                  </a:lnTo>
                  <a:lnTo>
                    <a:pt x="332" y="291"/>
                  </a:lnTo>
                  <a:lnTo>
                    <a:pt x="328" y="289"/>
                  </a:lnTo>
                  <a:lnTo>
                    <a:pt x="325" y="291"/>
                  </a:lnTo>
                  <a:lnTo>
                    <a:pt x="318" y="286"/>
                  </a:lnTo>
                  <a:lnTo>
                    <a:pt x="316" y="285"/>
                  </a:lnTo>
                  <a:lnTo>
                    <a:pt x="312" y="283"/>
                  </a:lnTo>
                  <a:lnTo>
                    <a:pt x="310" y="286"/>
                  </a:lnTo>
                  <a:lnTo>
                    <a:pt x="307" y="288"/>
                  </a:lnTo>
                  <a:lnTo>
                    <a:pt x="309" y="291"/>
                  </a:lnTo>
                  <a:lnTo>
                    <a:pt x="306" y="292"/>
                  </a:lnTo>
                  <a:lnTo>
                    <a:pt x="301" y="294"/>
                  </a:lnTo>
                  <a:lnTo>
                    <a:pt x="301" y="297"/>
                  </a:lnTo>
                  <a:lnTo>
                    <a:pt x="306" y="297"/>
                  </a:lnTo>
                  <a:lnTo>
                    <a:pt x="307" y="298"/>
                  </a:lnTo>
                  <a:lnTo>
                    <a:pt x="304" y="307"/>
                  </a:lnTo>
                  <a:lnTo>
                    <a:pt x="301" y="307"/>
                  </a:lnTo>
                  <a:lnTo>
                    <a:pt x="297" y="310"/>
                  </a:lnTo>
                  <a:lnTo>
                    <a:pt x="295" y="307"/>
                  </a:lnTo>
                  <a:lnTo>
                    <a:pt x="291" y="304"/>
                  </a:lnTo>
                  <a:lnTo>
                    <a:pt x="291" y="306"/>
                  </a:lnTo>
                  <a:lnTo>
                    <a:pt x="289" y="306"/>
                  </a:lnTo>
                  <a:lnTo>
                    <a:pt x="285" y="304"/>
                  </a:lnTo>
                  <a:lnTo>
                    <a:pt x="283" y="303"/>
                  </a:lnTo>
                  <a:lnTo>
                    <a:pt x="279" y="300"/>
                  </a:lnTo>
                  <a:lnTo>
                    <a:pt x="277" y="301"/>
                  </a:lnTo>
                  <a:lnTo>
                    <a:pt x="274" y="301"/>
                  </a:lnTo>
                  <a:lnTo>
                    <a:pt x="267" y="295"/>
                  </a:lnTo>
                  <a:lnTo>
                    <a:pt x="261" y="288"/>
                  </a:lnTo>
                  <a:lnTo>
                    <a:pt x="258" y="289"/>
                  </a:lnTo>
                  <a:lnTo>
                    <a:pt x="258" y="291"/>
                  </a:lnTo>
                  <a:lnTo>
                    <a:pt x="257" y="291"/>
                  </a:lnTo>
                  <a:lnTo>
                    <a:pt x="252" y="292"/>
                  </a:lnTo>
                  <a:lnTo>
                    <a:pt x="251" y="292"/>
                  </a:lnTo>
                  <a:lnTo>
                    <a:pt x="246" y="292"/>
                  </a:lnTo>
                  <a:lnTo>
                    <a:pt x="243" y="291"/>
                  </a:lnTo>
                  <a:lnTo>
                    <a:pt x="243" y="289"/>
                  </a:lnTo>
                  <a:lnTo>
                    <a:pt x="245" y="288"/>
                  </a:lnTo>
                  <a:lnTo>
                    <a:pt x="243" y="289"/>
                  </a:lnTo>
                  <a:lnTo>
                    <a:pt x="242" y="288"/>
                  </a:lnTo>
                  <a:lnTo>
                    <a:pt x="237" y="288"/>
                  </a:lnTo>
                  <a:lnTo>
                    <a:pt x="236" y="286"/>
                  </a:lnTo>
                  <a:lnTo>
                    <a:pt x="231" y="288"/>
                  </a:lnTo>
                  <a:lnTo>
                    <a:pt x="233" y="294"/>
                  </a:lnTo>
                  <a:lnTo>
                    <a:pt x="228" y="294"/>
                  </a:lnTo>
                  <a:lnTo>
                    <a:pt x="225" y="292"/>
                  </a:lnTo>
                  <a:lnTo>
                    <a:pt x="217" y="294"/>
                  </a:lnTo>
                  <a:lnTo>
                    <a:pt x="218" y="295"/>
                  </a:lnTo>
                  <a:lnTo>
                    <a:pt x="217" y="298"/>
                  </a:lnTo>
                  <a:lnTo>
                    <a:pt x="218" y="301"/>
                  </a:lnTo>
                  <a:lnTo>
                    <a:pt x="218" y="304"/>
                  </a:lnTo>
                  <a:lnTo>
                    <a:pt x="218" y="306"/>
                  </a:lnTo>
                  <a:lnTo>
                    <a:pt x="214" y="303"/>
                  </a:lnTo>
                  <a:lnTo>
                    <a:pt x="211" y="300"/>
                  </a:lnTo>
                  <a:lnTo>
                    <a:pt x="211" y="301"/>
                  </a:lnTo>
                  <a:lnTo>
                    <a:pt x="209" y="301"/>
                  </a:lnTo>
                  <a:lnTo>
                    <a:pt x="209" y="300"/>
                  </a:lnTo>
                  <a:lnTo>
                    <a:pt x="206" y="298"/>
                  </a:lnTo>
                  <a:lnTo>
                    <a:pt x="205" y="300"/>
                  </a:lnTo>
                  <a:lnTo>
                    <a:pt x="197" y="300"/>
                  </a:lnTo>
                  <a:lnTo>
                    <a:pt x="191" y="304"/>
                  </a:lnTo>
                  <a:lnTo>
                    <a:pt x="188" y="307"/>
                  </a:lnTo>
                  <a:lnTo>
                    <a:pt x="178" y="313"/>
                  </a:lnTo>
                  <a:lnTo>
                    <a:pt x="175" y="315"/>
                  </a:lnTo>
                  <a:lnTo>
                    <a:pt x="172" y="315"/>
                  </a:lnTo>
                  <a:lnTo>
                    <a:pt x="170" y="318"/>
                  </a:lnTo>
                  <a:lnTo>
                    <a:pt x="169" y="316"/>
                  </a:lnTo>
                  <a:lnTo>
                    <a:pt x="169" y="313"/>
                  </a:lnTo>
                  <a:lnTo>
                    <a:pt x="166" y="310"/>
                  </a:lnTo>
                  <a:lnTo>
                    <a:pt x="162" y="300"/>
                  </a:lnTo>
                  <a:lnTo>
                    <a:pt x="160" y="297"/>
                  </a:lnTo>
                  <a:lnTo>
                    <a:pt x="159" y="297"/>
                  </a:lnTo>
                  <a:lnTo>
                    <a:pt x="159" y="294"/>
                  </a:lnTo>
                  <a:lnTo>
                    <a:pt x="156" y="294"/>
                  </a:lnTo>
                  <a:lnTo>
                    <a:pt x="153" y="289"/>
                  </a:lnTo>
                  <a:lnTo>
                    <a:pt x="151" y="288"/>
                  </a:lnTo>
                  <a:lnTo>
                    <a:pt x="151" y="283"/>
                  </a:lnTo>
                  <a:lnTo>
                    <a:pt x="145" y="282"/>
                  </a:lnTo>
                  <a:lnTo>
                    <a:pt x="144" y="283"/>
                  </a:lnTo>
                  <a:lnTo>
                    <a:pt x="142" y="283"/>
                  </a:lnTo>
                  <a:lnTo>
                    <a:pt x="139" y="285"/>
                  </a:lnTo>
                  <a:lnTo>
                    <a:pt x="139" y="283"/>
                  </a:lnTo>
                  <a:lnTo>
                    <a:pt x="138" y="285"/>
                  </a:lnTo>
                  <a:lnTo>
                    <a:pt x="135" y="283"/>
                  </a:lnTo>
                  <a:lnTo>
                    <a:pt x="132" y="288"/>
                  </a:lnTo>
                  <a:lnTo>
                    <a:pt x="127" y="285"/>
                  </a:lnTo>
                  <a:lnTo>
                    <a:pt x="124" y="280"/>
                  </a:lnTo>
                  <a:lnTo>
                    <a:pt x="123" y="282"/>
                  </a:lnTo>
                  <a:lnTo>
                    <a:pt x="120" y="279"/>
                  </a:lnTo>
                  <a:lnTo>
                    <a:pt x="118" y="274"/>
                  </a:lnTo>
                  <a:lnTo>
                    <a:pt x="117" y="270"/>
                  </a:lnTo>
                  <a:lnTo>
                    <a:pt x="118" y="269"/>
                  </a:lnTo>
                  <a:lnTo>
                    <a:pt x="120" y="269"/>
                  </a:lnTo>
                  <a:lnTo>
                    <a:pt x="120" y="267"/>
                  </a:lnTo>
                  <a:lnTo>
                    <a:pt x="120" y="264"/>
                  </a:lnTo>
                  <a:lnTo>
                    <a:pt x="121" y="264"/>
                  </a:lnTo>
                  <a:lnTo>
                    <a:pt x="121" y="263"/>
                  </a:lnTo>
                  <a:lnTo>
                    <a:pt x="123" y="261"/>
                  </a:lnTo>
                  <a:lnTo>
                    <a:pt x="121" y="258"/>
                  </a:lnTo>
                  <a:lnTo>
                    <a:pt x="120" y="257"/>
                  </a:lnTo>
                  <a:lnTo>
                    <a:pt x="118" y="255"/>
                  </a:lnTo>
                  <a:lnTo>
                    <a:pt x="123" y="251"/>
                  </a:lnTo>
                  <a:lnTo>
                    <a:pt x="123" y="249"/>
                  </a:lnTo>
                  <a:lnTo>
                    <a:pt x="123" y="248"/>
                  </a:lnTo>
                  <a:lnTo>
                    <a:pt x="121" y="246"/>
                  </a:lnTo>
                  <a:lnTo>
                    <a:pt x="120" y="242"/>
                  </a:lnTo>
                  <a:lnTo>
                    <a:pt x="118" y="240"/>
                  </a:lnTo>
                  <a:lnTo>
                    <a:pt x="115" y="237"/>
                  </a:lnTo>
                  <a:lnTo>
                    <a:pt x="115" y="236"/>
                  </a:lnTo>
                  <a:lnTo>
                    <a:pt x="117" y="236"/>
                  </a:lnTo>
                  <a:lnTo>
                    <a:pt x="118" y="236"/>
                  </a:lnTo>
                  <a:lnTo>
                    <a:pt x="121" y="236"/>
                  </a:lnTo>
                  <a:lnTo>
                    <a:pt x="123" y="236"/>
                  </a:lnTo>
                  <a:lnTo>
                    <a:pt x="124" y="233"/>
                  </a:lnTo>
                  <a:lnTo>
                    <a:pt x="126" y="230"/>
                  </a:lnTo>
                  <a:lnTo>
                    <a:pt x="123" y="228"/>
                  </a:lnTo>
                  <a:lnTo>
                    <a:pt x="123" y="225"/>
                  </a:lnTo>
                  <a:lnTo>
                    <a:pt x="121" y="224"/>
                  </a:lnTo>
                  <a:lnTo>
                    <a:pt x="115" y="225"/>
                  </a:lnTo>
                  <a:lnTo>
                    <a:pt x="115" y="224"/>
                  </a:lnTo>
                  <a:lnTo>
                    <a:pt x="117" y="222"/>
                  </a:lnTo>
                  <a:lnTo>
                    <a:pt x="114" y="217"/>
                  </a:lnTo>
                  <a:lnTo>
                    <a:pt x="111" y="211"/>
                  </a:lnTo>
                  <a:lnTo>
                    <a:pt x="113" y="208"/>
                  </a:lnTo>
                  <a:lnTo>
                    <a:pt x="111" y="208"/>
                  </a:lnTo>
                  <a:lnTo>
                    <a:pt x="111" y="205"/>
                  </a:lnTo>
                  <a:lnTo>
                    <a:pt x="110" y="205"/>
                  </a:lnTo>
                  <a:lnTo>
                    <a:pt x="108" y="205"/>
                  </a:lnTo>
                  <a:lnTo>
                    <a:pt x="108" y="203"/>
                  </a:lnTo>
                  <a:lnTo>
                    <a:pt x="105" y="202"/>
                  </a:lnTo>
                  <a:lnTo>
                    <a:pt x="107" y="200"/>
                  </a:lnTo>
                  <a:lnTo>
                    <a:pt x="107" y="199"/>
                  </a:lnTo>
                  <a:lnTo>
                    <a:pt x="108" y="199"/>
                  </a:lnTo>
                  <a:lnTo>
                    <a:pt x="110" y="196"/>
                  </a:lnTo>
                  <a:lnTo>
                    <a:pt x="113" y="193"/>
                  </a:lnTo>
                  <a:lnTo>
                    <a:pt x="113" y="190"/>
                  </a:lnTo>
                  <a:lnTo>
                    <a:pt x="114" y="188"/>
                  </a:lnTo>
                  <a:lnTo>
                    <a:pt x="113" y="188"/>
                  </a:lnTo>
                  <a:lnTo>
                    <a:pt x="110" y="190"/>
                  </a:lnTo>
                  <a:lnTo>
                    <a:pt x="107" y="181"/>
                  </a:lnTo>
                  <a:lnTo>
                    <a:pt x="104" y="176"/>
                  </a:lnTo>
                  <a:lnTo>
                    <a:pt x="101" y="176"/>
                  </a:lnTo>
                  <a:lnTo>
                    <a:pt x="99" y="178"/>
                  </a:lnTo>
                  <a:lnTo>
                    <a:pt x="98" y="181"/>
                  </a:lnTo>
                  <a:lnTo>
                    <a:pt x="96" y="182"/>
                  </a:lnTo>
                  <a:lnTo>
                    <a:pt x="96" y="184"/>
                  </a:lnTo>
                  <a:lnTo>
                    <a:pt x="95" y="184"/>
                  </a:lnTo>
                  <a:lnTo>
                    <a:pt x="95" y="182"/>
                  </a:lnTo>
                  <a:lnTo>
                    <a:pt x="93" y="182"/>
                  </a:lnTo>
                  <a:lnTo>
                    <a:pt x="93" y="179"/>
                  </a:lnTo>
                  <a:lnTo>
                    <a:pt x="92" y="178"/>
                  </a:lnTo>
                  <a:lnTo>
                    <a:pt x="93" y="176"/>
                  </a:lnTo>
                  <a:lnTo>
                    <a:pt x="93" y="173"/>
                  </a:lnTo>
                  <a:lnTo>
                    <a:pt x="93" y="172"/>
                  </a:lnTo>
                  <a:lnTo>
                    <a:pt x="89" y="170"/>
                  </a:lnTo>
                  <a:lnTo>
                    <a:pt x="89" y="169"/>
                  </a:lnTo>
                  <a:lnTo>
                    <a:pt x="87" y="169"/>
                  </a:lnTo>
                  <a:lnTo>
                    <a:pt x="86" y="170"/>
                  </a:lnTo>
                  <a:lnTo>
                    <a:pt x="80" y="169"/>
                  </a:lnTo>
                  <a:lnTo>
                    <a:pt x="78" y="168"/>
                  </a:lnTo>
                  <a:lnTo>
                    <a:pt x="77" y="168"/>
                  </a:lnTo>
                  <a:lnTo>
                    <a:pt x="75" y="172"/>
                  </a:lnTo>
                  <a:lnTo>
                    <a:pt x="74" y="172"/>
                  </a:lnTo>
                  <a:lnTo>
                    <a:pt x="72" y="173"/>
                  </a:lnTo>
                  <a:lnTo>
                    <a:pt x="71" y="175"/>
                  </a:lnTo>
                  <a:lnTo>
                    <a:pt x="71" y="176"/>
                  </a:lnTo>
                  <a:lnTo>
                    <a:pt x="72" y="176"/>
                  </a:lnTo>
                  <a:lnTo>
                    <a:pt x="72" y="178"/>
                  </a:lnTo>
                  <a:lnTo>
                    <a:pt x="63" y="179"/>
                  </a:lnTo>
                  <a:lnTo>
                    <a:pt x="63" y="176"/>
                  </a:lnTo>
                  <a:lnTo>
                    <a:pt x="63" y="175"/>
                  </a:lnTo>
                  <a:lnTo>
                    <a:pt x="62" y="175"/>
                  </a:lnTo>
                  <a:lnTo>
                    <a:pt x="62" y="172"/>
                  </a:lnTo>
                  <a:lnTo>
                    <a:pt x="63" y="170"/>
                  </a:lnTo>
                  <a:lnTo>
                    <a:pt x="63" y="169"/>
                  </a:lnTo>
                  <a:lnTo>
                    <a:pt x="61" y="165"/>
                  </a:lnTo>
                  <a:lnTo>
                    <a:pt x="62" y="160"/>
                  </a:lnTo>
                  <a:lnTo>
                    <a:pt x="63" y="159"/>
                  </a:lnTo>
                  <a:lnTo>
                    <a:pt x="63" y="153"/>
                  </a:lnTo>
                  <a:lnTo>
                    <a:pt x="65" y="151"/>
                  </a:lnTo>
                  <a:lnTo>
                    <a:pt x="65" y="148"/>
                  </a:lnTo>
                  <a:lnTo>
                    <a:pt x="63" y="151"/>
                  </a:lnTo>
                  <a:lnTo>
                    <a:pt x="58" y="154"/>
                  </a:lnTo>
                  <a:lnTo>
                    <a:pt x="55" y="154"/>
                  </a:lnTo>
                  <a:lnTo>
                    <a:pt x="53" y="153"/>
                  </a:lnTo>
                  <a:lnTo>
                    <a:pt x="52" y="153"/>
                  </a:lnTo>
                  <a:lnTo>
                    <a:pt x="47" y="153"/>
                  </a:lnTo>
                  <a:lnTo>
                    <a:pt x="46" y="151"/>
                  </a:lnTo>
                  <a:lnTo>
                    <a:pt x="43" y="151"/>
                  </a:lnTo>
                  <a:lnTo>
                    <a:pt x="40" y="148"/>
                  </a:lnTo>
                  <a:lnTo>
                    <a:pt x="40" y="150"/>
                  </a:lnTo>
                  <a:lnTo>
                    <a:pt x="38" y="150"/>
                  </a:lnTo>
                  <a:lnTo>
                    <a:pt x="37" y="148"/>
                  </a:lnTo>
                  <a:lnTo>
                    <a:pt x="35" y="148"/>
                  </a:lnTo>
                  <a:lnTo>
                    <a:pt x="32" y="150"/>
                  </a:lnTo>
                  <a:lnTo>
                    <a:pt x="31" y="150"/>
                  </a:lnTo>
                  <a:lnTo>
                    <a:pt x="29" y="151"/>
                  </a:lnTo>
                  <a:lnTo>
                    <a:pt x="25" y="150"/>
                  </a:lnTo>
                  <a:lnTo>
                    <a:pt x="25" y="148"/>
                  </a:lnTo>
                  <a:lnTo>
                    <a:pt x="20" y="145"/>
                  </a:lnTo>
                  <a:lnTo>
                    <a:pt x="16" y="150"/>
                  </a:lnTo>
                  <a:lnTo>
                    <a:pt x="16" y="151"/>
                  </a:lnTo>
                  <a:lnTo>
                    <a:pt x="13" y="151"/>
                  </a:lnTo>
                  <a:lnTo>
                    <a:pt x="13" y="150"/>
                  </a:lnTo>
                  <a:lnTo>
                    <a:pt x="14" y="148"/>
                  </a:lnTo>
                  <a:lnTo>
                    <a:pt x="16" y="145"/>
                  </a:lnTo>
                  <a:lnTo>
                    <a:pt x="13" y="145"/>
                  </a:lnTo>
                  <a:lnTo>
                    <a:pt x="13" y="142"/>
                  </a:lnTo>
                  <a:lnTo>
                    <a:pt x="9" y="142"/>
                  </a:lnTo>
                  <a:lnTo>
                    <a:pt x="9" y="145"/>
                  </a:lnTo>
                  <a:lnTo>
                    <a:pt x="7" y="145"/>
                  </a:lnTo>
                  <a:lnTo>
                    <a:pt x="6" y="150"/>
                  </a:lnTo>
                  <a:lnTo>
                    <a:pt x="4" y="151"/>
                  </a:lnTo>
                  <a:lnTo>
                    <a:pt x="3" y="150"/>
                  </a:lnTo>
                  <a:lnTo>
                    <a:pt x="3" y="148"/>
                  </a:lnTo>
                  <a:lnTo>
                    <a:pt x="1" y="145"/>
                  </a:lnTo>
                  <a:lnTo>
                    <a:pt x="3" y="145"/>
                  </a:lnTo>
                  <a:lnTo>
                    <a:pt x="1" y="142"/>
                  </a:lnTo>
                  <a:lnTo>
                    <a:pt x="0" y="142"/>
                  </a:lnTo>
                  <a:lnTo>
                    <a:pt x="0" y="141"/>
                  </a:lnTo>
                  <a:lnTo>
                    <a:pt x="1" y="139"/>
                  </a:lnTo>
                  <a:lnTo>
                    <a:pt x="4" y="136"/>
                  </a:lnTo>
                  <a:lnTo>
                    <a:pt x="6" y="136"/>
                  </a:lnTo>
                  <a:lnTo>
                    <a:pt x="6" y="135"/>
                  </a:lnTo>
                  <a:lnTo>
                    <a:pt x="9" y="132"/>
                  </a:lnTo>
                  <a:lnTo>
                    <a:pt x="7" y="130"/>
                  </a:lnTo>
                  <a:lnTo>
                    <a:pt x="10" y="129"/>
                  </a:lnTo>
                  <a:lnTo>
                    <a:pt x="14" y="127"/>
                  </a:lnTo>
                  <a:lnTo>
                    <a:pt x="20" y="124"/>
                  </a:lnTo>
                  <a:lnTo>
                    <a:pt x="22" y="124"/>
                  </a:lnTo>
                  <a:lnTo>
                    <a:pt x="25" y="124"/>
                  </a:lnTo>
                  <a:lnTo>
                    <a:pt x="26" y="123"/>
                  </a:lnTo>
                  <a:lnTo>
                    <a:pt x="26" y="120"/>
                  </a:lnTo>
                  <a:lnTo>
                    <a:pt x="25" y="118"/>
                  </a:lnTo>
                  <a:lnTo>
                    <a:pt x="26" y="115"/>
                  </a:lnTo>
                  <a:lnTo>
                    <a:pt x="31" y="117"/>
                  </a:lnTo>
                  <a:lnTo>
                    <a:pt x="32" y="115"/>
                  </a:lnTo>
                  <a:lnTo>
                    <a:pt x="32" y="114"/>
                  </a:lnTo>
                  <a:lnTo>
                    <a:pt x="32" y="113"/>
                  </a:lnTo>
                  <a:lnTo>
                    <a:pt x="34" y="113"/>
                  </a:lnTo>
                  <a:lnTo>
                    <a:pt x="35" y="110"/>
                  </a:lnTo>
                  <a:lnTo>
                    <a:pt x="37" y="108"/>
                  </a:lnTo>
                  <a:lnTo>
                    <a:pt x="37" y="105"/>
                  </a:lnTo>
                  <a:lnTo>
                    <a:pt x="38" y="104"/>
                  </a:lnTo>
                  <a:lnTo>
                    <a:pt x="40" y="102"/>
                  </a:lnTo>
                  <a:lnTo>
                    <a:pt x="41" y="101"/>
                  </a:lnTo>
                  <a:lnTo>
                    <a:pt x="43" y="101"/>
                  </a:lnTo>
                  <a:lnTo>
                    <a:pt x="44" y="98"/>
                  </a:lnTo>
                  <a:lnTo>
                    <a:pt x="44" y="96"/>
                  </a:lnTo>
                  <a:lnTo>
                    <a:pt x="43" y="93"/>
                  </a:lnTo>
                  <a:lnTo>
                    <a:pt x="40" y="92"/>
                  </a:lnTo>
                  <a:lnTo>
                    <a:pt x="41" y="92"/>
                  </a:lnTo>
                  <a:lnTo>
                    <a:pt x="41" y="89"/>
                  </a:lnTo>
                  <a:lnTo>
                    <a:pt x="40" y="84"/>
                  </a:lnTo>
                  <a:lnTo>
                    <a:pt x="40" y="80"/>
                  </a:lnTo>
                  <a:lnTo>
                    <a:pt x="41" y="77"/>
                  </a:lnTo>
                  <a:lnTo>
                    <a:pt x="43" y="77"/>
                  </a:lnTo>
                  <a:lnTo>
                    <a:pt x="44" y="75"/>
                  </a:lnTo>
                  <a:lnTo>
                    <a:pt x="46" y="74"/>
                  </a:lnTo>
                  <a:lnTo>
                    <a:pt x="47" y="74"/>
                  </a:lnTo>
                  <a:lnTo>
                    <a:pt x="49" y="78"/>
                  </a:lnTo>
                  <a:lnTo>
                    <a:pt x="55" y="83"/>
                  </a:lnTo>
                  <a:lnTo>
                    <a:pt x="53" y="78"/>
                  </a:lnTo>
                  <a:lnTo>
                    <a:pt x="52" y="72"/>
                  </a:lnTo>
                  <a:lnTo>
                    <a:pt x="53" y="69"/>
                  </a:lnTo>
                  <a:lnTo>
                    <a:pt x="53" y="68"/>
                  </a:lnTo>
                  <a:lnTo>
                    <a:pt x="56" y="66"/>
                  </a:lnTo>
                  <a:lnTo>
                    <a:pt x="58" y="65"/>
                  </a:lnTo>
                  <a:lnTo>
                    <a:pt x="59" y="65"/>
                  </a:lnTo>
                  <a:lnTo>
                    <a:pt x="61" y="65"/>
                  </a:lnTo>
                  <a:lnTo>
                    <a:pt x="61" y="62"/>
                  </a:lnTo>
                  <a:lnTo>
                    <a:pt x="61" y="59"/>
                  </a:lnTo>
                  <a:lnTo>
                    <a:pt x="55" y="50"/>
                  </a:lnTo>
                  <a:lnTo>
                    <a:pt x="55" y="49"/>
                  </a:lnTo>
                  <a:lnTo>
                    <a:pt x="58" y="46"/>
                  </a:lnTo>
                  <a:lnTo>
                    <a:pt x="58" y="43"/>
                  </a:lnTo>
                  <a:lnTo>
                    <a:pt x="59" y="41"/>
                  </a:lnTo>
                  <a:lnTo>
                    <a:pt x="59" y="40"/>
                  </a:lnTo>
                  <a:lnTo>
                    <a:pt x="59" y="38"/>
                  </a:lnTo>
                  <a:lnTo>
                    <a:pt x="59" y="37"/>
                  </a:lnTo>
                  <a:lnTo>
                    <a:pt x="59" y="34"/>
                  </a:lnTo>
                  <a:lnTo>
                    <a:pt x="58" y="34"/>
                  </a:lnTo>
                  <a:lnTo>
                    <a:pt x="56" y="35"/>
                  </a:lnTo>
                  <a:lnTo>
                    <a:pt x="52" y="34"/>
                  </a:lnTo>
                  <a:lnTo>
                    <a:pt x="50" y="32"/>
                  </a:lnTo>
                  <a:lnTo>
                    <a:pt x="49" y="31"/>
                  </a:lnTo>
                  <a:lnTo>
                    <a:pt x="49" y="28"/>
                  </a:lnTo>
                  <a:lnTo>
                    <a:pt x="50" y="25"/>
                  </a:lnTo>
                  <a:lnTo>
                    <a:pt x="49" y="23"/>
                  </a:lnTo>
                  <a:lnTo>
                    <a:pt x="49" y="20"/>
                  </a:lnTo>
                  <a:lnTo>
                    <a:pt x="59" y="20"/>
                  </a:lnTo>
                  <a:lnTo>
                    <a:pt x="61" y="14"/>
                  </a:lnTo>
                  <a:lnTo>
                    <a:pt x="55" y="14"/>
                  </a:lnTo>
                  <a:lnTo>
                    <a:pt x="56" y="13"/>
                  </a:lnTo>
                  <a:lnTo>
                    <a:pt x="61" y="10"/>
                  </a:lnTo>
                  <a:lnTo>
                    <a:pt x="62" y="9"/>
                  </a:lnTo>
                  <a:lnTo>
                    <a:pt x="68" y="7"/>
                  </a:lnTo>
                  <a:lnTo>
                    <a:pt x="69" y="10"/>
                  </a:lnTo>
                  <a:lnTo>
                    <a:pt x="71" y="10"/>
                  </a:lnTo>
                  <a:lnTo>
                    <a:pt x="77" y="10"/>
                  </a:lnTo>
                  <a:lnTo>
                    <a:pt x="80" y="7"/>
                  </a:lnTo>
                  <a:lnTo>
                    <a:pt x="83" y="7"/>
                  </a:lnTo>
                  <a:lnTo>
                    <a:pt x="84" y="11"/>
                  </a:lnTo>
                  <a:lnTo>
                    <a:pt x="86" y="11"/>
                  </a:lnTo>
                  <a:lnTo>
                    <a:pt x="86" y="10"/>
                  </a:lnTo>
                  <a:close/>
                </a:path>
              </a:pathLst>
            </a:custGeom>
            <a:solidFill>
              <a:schemeClr val="bg1"/>
            </a:solidFill>
            <a:ln w="9525">
              <a:noFill/>
              <a:round/>
              <a:headEnd/>
              <a:tailEnd/>
            </a:ln>
          </p:spPr>
          <p:txBody>
            <a:bodyPr/>
            <a:lstStyle/>
            <a:p>
              <a:endParaRPr lang="fr-FR"/>
            </a:p>
          </p:txBody>
        </p:sp>
        <p:sp>
          <p:nvSpPr>
            <p:cNvPr id="880712" name="Freeform 72"/>
            <p:cNvSpPr>
              <a:spLocks/>
            </p:cNvSpPr>
            <p:nvPr/>
          </p:nvSpPr>
          <p:spPr bwMode="auto">
            <a:xfrm>
              <a:off x="3738" y="1888"/>
              <a:ext cx="327" cy="271"/>
            </a:xfrm>
            <a:custGeom>
              <a:avLst/>
              <a:gdLst/>
              <a:ahLst/>
              <a:cxnLst>
                <a:cxn ang="0">
                  <a:pos x="96" y="16"/>
                </a:cxn>
                <a:cxn ang="0">
                  <a:pos x="120" y="17"/>
                </a:cxn>
                <a:cxn ang="0">
                  <a:pos x="130" y="35"/>
                </a:cxn>
                <a:cxn ang="0">
                  <a:pos x="142" y="52"/>
                </a:cxn>
                <a:cxn ang="0">
                  <a:pos x="153" y="55"/>
                </a:cxn>
                <a:cxn ang="0">
                  <a:pos x="176" y="58"/>
                </a:cxn>
                <a:cxn ang="0">
                  <a:pos x="194" y="46"/>
                </a:cxn>
                <a:cxn ang="0">
                  <a:pos x="215" y="50"/>
                </a:cxn>
                <a:cxn ang="0">
                  <a:pos x="227" y="53"/>
                </a:cxn>
                <a:cxn ang="0">
                  <a:pos x="217" y="69"/>
                </a:cxn>
                <a:cxn ang="0">
                  <a:pos x="222" y="98"/>
                </a:cxn>
                <a:cxn ang="0">
                  <a:pos x="224" y="111"/>
                </a:cxn>
                <a:cxn ang="0">
                  <a:pos x="234" y="132"/>
                </a:cxn>
                <a:cxn ang="0">
                  <a:pos x="261" y="135"/>
                </a:cxn>
                <a:cxn ang="0">
                  <a:pos x="267" y="156"/>
                </a:cxn>
                <a:cxn ang="0">
                  <a:pos x="282" y="162"/>
                </a:cxn>
                <a:cxn ang="0">
                  <a:pos x="295" y="150"/>
                </a:cxn>
                <a:cxn ang="0">
                  <a:pos x="315" y="154"/>
                </a:cxn>
                <a:cxn ang="0">
                  <a:pos x="319" y="157"/>
                </a:cxn>
                <a:cxn ang="0">
                  <a:pos x="337" y="153"/>
                </a:cxn>
                <a:cxn ang="0">
                  <a:pos x="356" y="153"/>
                </a:cxn>
                <a:cxn ang="0">
                  <a:pos x="374" y="156"/>
                </a:cxn>
                <a:cxn ang="0">
                  <a:pos x="380" y="173"/>
                </a:cxn>
                <a:cxn ang="0">
                  <a:pos x="362" y="196"/>
                </a:cxn>
                <a:cxn ang="0">
                  <a:pos x="373" y="217"/>
                </a:cxn>
                <a:cxn ang="0">
                  <a:pos x="384" y="225"/>
                </a:cxn>
                <a:cxn ang="0">
                  <a:pos x="370" y="234"/>
                </a:cxn>
                <a:cxn ang="0">
                  <a:pos x="355" y="269"/>
                </a:cxn>
                <a:cxn ang="0">
                  <a:pos x="350" y="286"/>
                </a:cxn>
                <a:cxn ang="0">
                  <a:pos x="316" y="285"/>
                </a:cxn>
                <a:cxn ang="0">
                  <a:pos x="304" y="307"/>
                </a:cxn>
                <a:cxn ang="0">
                  <a:pos x="277" y="301"/>
                </a:cxn>
                <a:cxn ang="0">
                  <a:pos x="243" y="291"/>
                </a:cxn>
                <a:cxn ang="0">
                  <a:pos x="225" y="292"/>
                </a:cxn>
                <a:cxn ang="0">
                  <a:pos x="209" y="301"/>
                </a:cxn>
                <a:cxn ang="0">
                  <a:pos x="170" y="318"/>
                </a:cxn>
                <a:cxn ang="0">
                  <a:pos x="151" y="288"/>
                </a:cxn>
                <a:cxn ang="0">
                  <a:pos x="127" y="285"/>
                </a:cxn>
                <a:cxn ang="0">
                  <a:pos x="121" y="264"/>
                </a:cxn>
                <a:cxn ang="0">
                  <a:pos x="120" y="242"/>
                </a:cxn>
                <a:cxn ang="0">
                  <a:pos x="123" y="228"/>
                </a:cxn>
                <a:cxn ang="0">
                  <a:pos x="111" y="205"/>
                </a:cxn>
                <a:cxn ang="0">
                  <a:pos x="113" y="190"/>
                </a:cxn>
                <a:cxn ang="0">
                  <a:pos x="96" y="184"/>
                </a:cxn>
                <a:cxn ang="0">
                  <a:pos x="89" y="169"/>
                </a:cxn>
                <a:cxn ang="0">
                  <a:pos x="71" y="176"/>
                </a:cxn>
                <a:cxn ang="0">
                  <a:pos x="61" y="165"/>
                </a:cxn>
                <a:cxn ang="0">
                  <a:pos x="52" y="153"/>
                </a:cxn>
                <a:cxn ang="0">
                  <a:pos x="31" y="150"/>
                </a:cxn>
                <a:cxn ang="0">
                  <a:pos x="16" y="145"/>
                </a:cxn>
                <a:cxn ang="0">
                  <a:pos x="1" y="145"/>
                </a:cxn>
                <a:cxn ang="0">
                  <a:pos x="7" y="130"/>
                </a:cxn>
                <a:cxn ang="0">
                  <a:pos x="31" y="117"/>
                </a:cxn>
                <a:cxn ang="0">
                  <a:pos x="41" y="101"/>
                </a:cxn>
                <a:cxn ang="0">
                  <a:pos x="41" y="77"/>
                </a:cxn>
                <a:cxn ang="0">
                  <a:pos x="53" y="68"/>
                </a:cxn>
                <a:cxn ang="0">
                  <a:pos x="58" y="43"/>
                </a:cxn>
                <a:cxn ang="0">
                  <a:pos x="49" y="31"/>
                </a:cxn>
                <a:cxn ang="0">
                  <a:pos x="62" y="9"/>
                </a:cxn>
              </a:cxnLst>
              <a:rect l="0" t="0" r="r" b="b"/>
              <a:pathLst>
                <a:path w="384" h="318">
                  <a:moveTo>
                    <a:pt x="99" y="0"/>
                  </a:moveTo>
                  <a:lnTo>
                    <a:pt x="102" y="1"/>
                  </a:lnTo>
                  <a:lnTo>
                    <a:pt x="105" y="0"/>
                  </a:lnTo>
                  <a:lnTo>
                    <a:pt x="107" y="3"/>
                  </a:lnTo>
                  <a:lnTo>
                    <a:pt x="108" y="3"/>
                  </a:lnTo>
                  <a:lnTo>
                    <a:pt x="107" y="6"/>
                  </a:lnTo>
                  <a:lnTo>
                    <a:pt x="105" y="6"/>
                  </a:lnTo>
                  <a:lnTo>
                    <a:pt x="98" y="9"/>
                  </a:lnTo>
                  <a:lnTo>
                    <a:pt x="95" y="13"/>
                  </a:lnTo>
                  <a:lnTo>
                    <a:pt x="96" y="16"/>
                  </a:lnTo>
                  <a:lnTo>
                    <a:pt x="98" y="16"/>
                  </a:lnTo>
                  <a:lnTo>
                    <a:pt x="99" y="16"/>
                  </a:lnTo>
                  <a:lnTo>
                    <a:pt x="102" y="14"/>
                  </a:lnTo>
                  <a:lnTo>
                    <a:pt x="105" y="16"/>
                  </a:lnTo>
                  <a:lnTo>
                    <a:pt x="113" y="16"/>
                  </a:lnTo>
                  <a:lnTo>
                    <a:pt x="111" y="19"/>
                  </a:lnTo>
                  <a:lnTo>
                    <a:pt x="113" y="19"/>
                  </a:lnTo>
                  <a:lnTo>
                    <a:pt x="115" y="19"/>
                  </a:lnTo>
                  <a:lnTo>
                    <a:pt x="117" y="19"/>
                  </a:lnTo>
                  <a:lnTo>
                    <a:pt x="120" y="17"/>
                  </a:lnTo>
                  <a:lnTo>
                    <a:pt x="121" y="17"/>
                  </a:lnTo>
                  <a:lnTo>
                    <a:pt x="121" y="19"/>
                  </a:lnTo>
                  <a:lnTo>
                    <a:pt x="121" y="20"/>
                  </a:lnTo>
                  <a:lnTo>
                    <a:pt x="121" y="22"/>
                  </a:lnTo>
                  <a:lnTo>
                    <a:pt x="121" y="25"/>
                  </a:lnTo>
                  <a:lnTo>
                    <a:pt x="123" y="28"/>
                  </a:lnTo>
                  <a:lnTo>
                    <a:pt x="123" y="29"/>
                  </a:lnTo>
                  <a:lnTo>
                    <a:pt x="124" y="34"/>
                  </a:lnTo>
                  <a:lnTo>
                    <a:pt x="129" y="34"/>
                  </a:lnTo>
                  <a:lnTo>
                    <a:pt x="130" y="35"/>
                  </a:lnTo>
                  <a:lnTo>
                    <a:pt x="133" y="35"/>
                  </a:lnTo>
                  <a:lnTo>
                    <a:pt x="135" y="37"/>
                  </a:lnTo>
                  <a:lnTo>
                    <a:pt x="133" y="38"/>
                  </a:lnTo>
                  <a:lnTo>
                    <a:pt x="133" y="40"/>
                  </a:lnTo>
                  <a:lnTo>
                    <a:pt x="135" y="40"/>
                  </a:lnTo>
                  <a:lnTo>
                    <a:pt x="135" y="43"/>
                  </a:lnTo>
                  <a:lnTo>
                    <a:pt x="139" y="44"/>
                  </a:lnTo>
                  <a:lnTo>
                    <a:pt x="139" y="50"/>
                  </a:lnTo>
                  <a:lnTo>
                    <a:pt x="141" y="50"/>
                  </a:lnTo>
                  <a:lnTo>
                    <a:pt x="142" y="52"/>
                  </a:lnTo>
                  <a:lnTo>
                    <a:pt x="141" y="53"/>
                  </a:lnTo>
                  <a:lnTo>
                    <a:pt x="139" y="55"/>
                  </a:lnTo>
                  <a:lnTo>
                    <a:pt x="141" y="55"/>
                  </a:lnTo>
                  <a:lnTo>
                    <a:pt x="144" y="55"/>
                  </a:lnTo>
                  <a:lnTo>
                    <a:pt x="145" y="53"/>
                  </a:lnTo>
                  <a:lnTo>
                    <a:pt x="147" y="53"/>
                  </a:lnTo>
                  <a:lnTo>
                    <a:pt x="147" y="52"/>
                  </a:lnTo>
                  <a:lnTo>
                    <a:pt x="150" y="52"/>
                  </a:lnTo>
                  <a:lnTo>
                    <a:pt x="153" y="53"/>
                  </a:lnTo>
                  <a:lnTo>
                    <a:pt x="153" y="55"/>
                  </a:lnTo>
                  <a:lnTo>
                    <a:pt x="154" y="56"/>
                  </a:lnTo>
                  <a:lnTo>
                    <a:pt x="154" y="58"/>
                  </a:lnTo>
                  <a:lnTo>
                    <a:pt x="156" y="58"/>
                  </a:lnTo>
                  <a:lnTo>
                    <a:pt x="157" y="56"/>
                  </a:lnTo>
                  <a:lnTo>
                    <a:pt x="160" y="58"/>
                  </a:lnTo>
                  <a:lnTo>
                    <a:pt x="163" y="56"/>
                  </a:lnTo>
                  <a:lnTo>
                    <a:pt x="165" y="59"/>
                  </a:lnTo>
                  <a:lnTo>
                    <a:pt x="173" y="59"/>
                  </a:lnTo>
                  <a:lnTo>
                    <a:pt x="175" y="56"/>
                  </a:lnTo>
                  <a:lnTo>
                    <a:pt x="176" y="58"/>
                  </a:lnTo>
                  <a:lnTo>
                    <a:pt x="178" y="61"/>
                  </a:lnTo>
                  <a:lnTo>
                    <a:pt x="179" y="59"/>
                  </a:lnTo>
                  <a:lnTo>
                    <a:pt x="181" y="53"/>
                  </a:lnTo>
                  <a:lnTo>
                    <a:pt x="184" y="52"/>
                  </a:lnTo>
                  <a:lnTo>
                    <a:pt x="188" y="55"/>
                  </a:lnTo>
                  <a:lnTo>
                    <a:pt x="194" y="53"/>
                  </a:lnTo>
                  <a:lnTo>
                    <a:pt x="196" y="50"/>
                  </a:lnTo>
                  <a:lnTo>
                    <a:pt x="196" y="49"/>
                  </a:lnTo>
                  <a:lnTo>
                    <a:pt x="196" y="47"/>
                  </a:lnTo>
                  <a:lnTo>
                    <a:pt x="194" y="46"/>
                  </a:lnTo>
                  <a:lnTo>
                    <a:pt x="196" y="43"/>
                  </a:lnTo>
                  <a:lnTo>
                    <a:pt x="194" y="43"/>
                  </a:lnTo>
                  <a:lnTo>
                    <a:pt x="196" y="41"/>
                  </a:lnTo>
                  <a:lnTo>
                    <a:pt x="199" y="41"/>
                  </a:lnTo>
                  <a:lnTo>
                    <a:pt x="202" y="44"/>
                  </a:lnTo>
                  <a:lnTo>
                    <a:pt x="205" y="46"/>
                  </a:lnTo>
                  <a:lnTo>
                    <a:pt x="208" y="49"/>
                  </a:lnTo>
                  <a:lnTo>
                    <a:pt x="208" y="50"/>
                  </a:lnTo>
                  <a:lnTo>
                    <a:pt x="212" y="50"/>
                  </a:lnTo>
                  <a:lnTo>
                    <a:pt x="215" y="50"/>
                  </a:lnTo>
                  <a:lnTo>
                    <a:pt x="219" y="49"/>
                  </a:lnTo>
                  <a:lnTo>
                    <a:pt x="221" y="50"/>
                  </a:lnTo>
                  <a:lnTo>
                    <a:pt x="222" y="50"/>
                  </a:lnTo>
                  <a:lnTo>
                    <a:pt x="222" y="49"/>
                  </a:lnTo>
                  <a:lnTo>
                    <a:pt x="224" y="47"/>
                  </a:lnTo>
                  <a:lnTo>
                    <a:pt x="224" y="50"/>
                  </a:lnTo>
                  <a:lnTo>
                    <a:pt x="225" y="49"/>
                  </a:lnTo>
                  <a:lnTo>
                    <a:pt x="227" y="50"/>
                  </a:lnTo>
                  <a:lnTo>
                    <a:pt x="225" y="52"/>
                  </a:lnTo>
                  <a:lnTo>
                    <a:pt x="227" y="53"/>
                  </a:lnTo>
                  <a:lnTo>
                    <a:pt x="225" y="55"/>
                  </a:lnTo>
                  <a:lnTo>
                    <a:pt x="224" y="56"/>
                  </a:lnTo>
                  <a:lnTo>
                    <a:pt x="222" y="56"/>
                  </a:lnTo>
                  <a:lnTo>
                    <a:pt x="222" y="58"/>
                  </a:lnTo>
                  <a:lnTo>
                    <a:pt x="222" y="59"/>
                  </a:lnTo>
                  <a:lnTo>
                    <a:pt x="224" y="61"/>
                  </a:lnTo>
                  <a:lnTo>
                    <a:pt x="221" y="61"/>
                  </a:lnTo>
                  <a:lnTo>
                    <a:pt x="217" y="63"/>
                  </a:lnTo>
                  <a:lnTo>
                    <a:pt x="215" y="68"/>
                  </a:lnTo>
                  <a:lnTo>
                    <a:pt x="217" y="69"/>
                  </a:lnTo>
                  <a:lnTo>
                    <a:pt x="221" y="69"/>
                  </a:lnTo>
                  <a:lnTo>
                    <a:pt x="230" y="77"/>
                  </a:lnTo>
                  <a:lnTo>
                    <a:pt x="228" y="78"/>
                  </a:lnTo>
                  <a:lnTo>
                    <a:pt x="230" y="80"/>
                  </a:lnTo>
                  <a:lnTo>
                    <a:pt x="228" y="81"/>
                  </a:lnTo>
                  <a:lnTo>
                    <a:pt x="231" y="83"/>
                  </a:lnTo>
                  <a:lnTo>
                    <a:pt x="230" y="84"/>
                  </a:lnTo>
                  <a:lnTo>
                    <a:pt x="231" y="86"/>
                  </a:lnTo>
                  <a:lnTo>
                    <a:pt x="230" y="89"/>
                  </a:lnTo>
                  <a:lnTo>
                    <a:pt x="222" y="98"/>
                  </a:lnTo>
                  <a:lnTo>
                    <a:pt x="219" y="98"/>
                  </a:lnTo>
                  <a:lnTo>
                    <a:pt x="219" y="99"/>
                  </a:lnTo>
                  <a:lnTo>
                    <a:pt x="219" y="101"/>
                  </a:lnTo>
                  <a:lnTo>
                    <a:pt x="218" y="102"/>
                  </a:lnTo>
                  <a:lnTo>
                    <a:pt x="217" y="105"/>
                  </a:lnTo>
                  <a:lnTo>
                    <a:pt x="218" y="107"/>
                  </a:lnTo>
                  <a:lnTo>
                    <a:pt x="219" y="105"/>
                  </a:lnTo>
                  <a:lnTo>
                    <a:pt x="221" y="107"/>
                  </a:lnTo>
                  <a:lnTo>
                    <a:pt x="225" y="110"/>
                  </a:lnTo>
                  <a:lnTo>
                    <a:pt x="224" y="111"/>
                  </a:lnTo>
                  <a:lnTo>
                    <a:pt x="225" y="113"/>
                  </a:lnTo>
                  <a:lnTo>
                    <a:pt x="225" y="111"/>
                  </a:lnTo>
                  <a:lnTo>
                    <a:pt x="227" y="113"/>
                  </a:lnTo>
                  <a:lnTo>
                    <a:pt x="227" y="114"/>
                  </a:lnTo>
                  <a:lnTo>
                    <a:pt x="225" y="114"/>
                  </a:lnTo>
                  <a:lnTo>
                    <a:pt x="225" y="115"/>
                  </a:lnTo>
                  <a:lnTo>
                    <a:pt x="227" y="117"/>
                  </a:lnTo>
                  <a:lnTo>
                    <a:pt x="224" y="118"/>
                  </a:lnTo>
                  <a:lnTo>
                    <a:pt x="222" y="123"/>
                  </a:lnTo>
                  <a:lnTo>
                    <a:pt x="234" y="132"/>
                  </a:lnTo>
                  <a:lnTo>
                    <a:pt x="233" y="133"/>
                  </a:lnTo>
                  <a:lnTo>
                    <a:pt x="231" y="135"/>
                  </a:lnTo>
                  <a:lnTo>
                    <a:pt x="237" y="133"/>
                  </a:lnTo>
                  <a:lnTo>
                    <a:pt x="239" y="130"/>
                  </a:lnTo>
                  <a:lnTo>
                    <a:pt x="239" y="127"/>
                  </a:lnTo>
                  <a:lnTo>
                    <a:pt x="242" y="126"/>
                  </a:lnTo>
                  <a:lnTo>
                    <a:pt x="251" y="132"/>
                  </a:lnTo>
                  <a:lnTo>
                    <a:pt x="255" y="132"/>
                  </a:lnTo>
                  <a:lnTo>
                    <a:pt x="260" y="133"/>
                  </a:lnTo>
                  <a:lnTo>
                    <a:pt x="261" y="135"/>
                  </a:lnTo>
                  <a:lnTo>
                    <a:pt x="260" y="136"/>
                  </a:lnTo>
                  <a:lnTo>
                    <a:pt x="263" y="142"/>
                  </a:lnTo>
                  <a:lnTo>
                    <a:pt x="264" y="145"/>
                  </a:lnTo>
                  <a:lnTo>
                    <a:pt x="263" y="147"/>
                  </a:lnTo>
                  <a:lnTo>
                    <a:pt x="263" y="148"/>
                  </a:lnTo>
                  <a:lnTo>
                    <a:pt x="264" y="150"/>
                  </a:lnTo>
                  <a:lnTo>
                    <a:pt x="264" y="151"/>
                  </a:lnTo>
                  <a:lnTo>
                    <a:pt x="264" y="153"/>
                  </a:lnTo>
                  <a:lnTo>
                    <a:pt x="266" y="153"/>
                  </a:lnTo>
                  <a:lnTo>
                    <a:pt x="267" y="156"/>
                  </a:lnTo>
                  <a:lnTo>
                    <a:pt x="266" y="157"/>
                  </a:lnTo>
                  <a:lnTo>
                    <a:pt x="267" y="160"/>
                  </a:lnTo>
                  <a:lnTo>
                    <a:pt x="269" y="160"/>
                  </a:lnTo>
                  <a:lnTo>
                    <a:pt x="276" y="162"/>
                  </a:lnTo>
                  <a:lnTo>
                    <a:pt x="276" y="165"/>
                  </a:lnTo>
                  <a:lnTo>
                    <a:pt x="279" y="166"/>
                  </a:lnTo>
                  <a:lnTo>
                    <a:pt x="280" y="166"/>
                  </a:lnTo>
                  <a:lnTo>
                    <a:pt x="282" y="165"/>
                  </a:lnTo>
                  <a:lnTo>
                    <a:pt x="280" y="163"/>
                  </a:lnTo>
                  <a:lnTo>
                    <a:pt x="282" y="162"/>
                  </a:lnTo>
                  <a:lnTo>
                    <a:pt x="283" y="160"/>
                  </a:lnTo>
                  <a:lnTo>
                    <a:pt x="285" y="162"/>
                  </a:lnTo>
                  <a:lnTo>
                    <a:pt x="291" y="159"/>
                  </a:lnTo>
                  <a:lnTo>
                    <a:pt x="291" y="157"/>
                  </a:lnTo>
                  <a:lnTo>
                    <a:pt x="291" y="156"/>
                  </a:lnTo>
                  <a:lnTo>
                    <a:pt x="291" y="154"/>
                  </a:lnTo>
                  <a:lnTo>
                    <a:pt x="291" y="150"/>
                  </a:lnTo>
                  <a:lnTo>
                    <a:pt x="294" y="150"/>
                  </a:lnTo>
                  <a:lnTo>
                    <a:pt x="294" y="148"/>
                  </a:lnTo>
                  <a:lnTo>
                    <a:pt x="295" y="150"/>
                  </a:lnTo>
                  <a:lnTo>
                    <a:pt x="295" y="153"/>
                  </a:lnTo>
                  <a:lnTo>
                    <a:pt x="295" y="154"/>
                  </a:lnTo>
                  <a:lnTo>
                    <a:pt x="301" y="153"/>
                  </a:lnTo>
                  <a:lnTo>
                    <a:pt x="303" y="154"/>
                  </a:lnTo>
                  <a:lnTo>
                    <a:pt x="304" y="156"/>
                  </a:lnTo>
                  <a:lnTo>
                    <a:pt x="306" y="154"/>
                  </a:lnTo>
                  <a:lnTo>
                    <a:pt x="309" y="154"/>
                  </a:lnTo>
                  <a:lnTo>
                    <a:pt x="309" y="153"/>
                  </a:lnTo>
                  <a:lnTo>
                    <a:pt x="312" y="153"/>
                  </a:lnTo>
                  <a:lnTo>
                    <a:pt x="315" y="154"/>
                  </a:lnTo>
                  <a:lnTo>
                    <a:pt x="313" y="154"/>
                  </a:lnTo>
                  <a:lnTo>
                    <a:pt x="313" y="156"/>
                  </a:lnTo>
                  <a:lnTo>
                    <a:pt x="312" y="156"/>
                  </a:lnTo>
                  <a:lnTo>
                    <a:pt x="312" y="157"/>
                  </a:lnTo>
                  <a:lnTo>
                    <a:pt x="313" y="157"/>
                  </a:lnTo>
                  <a:lnTo>
                    <a:pt x="313" y="159"/>
                  </a:lnTo>
                  <a:lnTo>
                    <a:pt x="316" y="159"/>
                  </a:lnTo>
                  <a:lnTo>
                    <a:pt x="318" y="160"/>
                  </a:lnTo>
                  <a:lnTo>
                    <a:pt x="319" y="159"/>
                  </a:lnTo>
                  <a:lnTo>
                    <a:pt x="319" y="157"/>
                  </a:lnTo>
                  <a:lnTo>
                    <a:pt x="323" y="157"/>
                  </a:lnTo>
                  <a:lnTo>
                    <a:pt x="323" y="159"/>
                  </a:lnTo>
                  <a:lnTo>
                    <a:pt x="326" y="157"/>
                  </a:lnTo>
                  <a:lnTo>
                    <a:pt x="326" y="156"/>
                  </a:lnTo>
                  <a:lnTo>
                    <a:pt x="328" y="156"/>
                  </a:lnTo>
                  <a:lnTo>
                    <a:pt x="326" y="154"/>
                  </a:lnTo>
                  <a:lnTo>
                    <a:pt x="329" y="153"/>
                  </a:lnTo>
                  <a:lnTo>
                    <a:pt x="331" y="154"/>
                  </a:lnTo>
                  <a:lnTo>
                    <a:pt x="334" y="154"/>
                  </a:lnTo>
                  <a:lnTo>
                    <a:pt x="337" y="153"/>
                  </a:lnTo>
                  <a:lnTo>
                    <a:pt x="343" y="154"/>
                  </a:lnTo>
                  <a:lnTo>
                    <a:pt x="343" y="153"/>
                  </a:lnTo>
                  <a:lnTo>
                    <a:pt x="344" y="153"/>
                  </a:lnTo>
                  <a:lnTo>
                    <a:pt x="350" y="154"/>
                  </a:lnTo>
                  <a:lnTo>
                    <a:pt x="350" y="156"/>
                  </a:lnTo>
                  <a:lnTo>
                    <a:pt x="353" y="157"/>
                  </a:lnTo>
                  <a:lnTo>
                    <a:pt x="353" y="156"/>
                  </a:lnTo>
                  <a:lnTo>
                    <a:pt x="353" y="154"/>
                  </a:lnTo>
                  <a:lnTo>
                    <a:pt x="355" y="154"/>
                  </a:lnTo>
                  <a:lnTo>
                    <a:pt x="356" y="153"/>
                  </a:lnTo>
                  <a:lnTo>
                    <a:pt x="358" y="153"/>
                  </a:lnTo>
                  <a:lnTo>
                    <a:pt x="358" y="154"/>
                  </a:lnTo>
                  <a:lnTo>
                    <a:pt x="359" y="154"/>
                  </a:lnTo>
                  <a:lnTo>
                    <a:pt x="359" y="156"/>
                  </a:lnTo>
                  <a:lnTo>
                    <a:pt x="361" y="156"/>
                  </a:lnTo>
                  <a:lnTo>
                    <a:pt x="362" y="156"/>
                  </a:lnTo>
                  <a:lnTo>
                    <a:pt x="367" y="156"/>
                  </a:lnTo>
                  <a:lnTo>
                    <a:pt x="374" y="154"/>
                  </a:lnTo>
                  <a:lnTo>
                    <a:pt x="375" y="154"/>
                  </a:lnTo>
                  <a:lnTo>
                    <a:pt x="374" y="156"/>
                  </a:lnTo>
                  <a:lnTo>
                    <a:pt x="374" y="159"/>
                  </a:lnTo>
                  <a:lnTo>
                    <a:pt x="377" y="159"/>
                  </a:lnTo>
                  <a:lnTo>
                    <a:pt x="377" y="157"/>
                  </a:lnTo>
                  <a:lnTo>
                    <a:pt x="378" y="157"/>
                  </a:lnTo>
                  <a:lnTo>
                    <a:pt x="380" y="162"/>
                  </a:lnTo>
                  <a:lnTo>
                    <a:pt x="381" y="162"/>
                  </a:lnTo>
                  <a:lnTo>
                    <a:pt x="383" y="168"/>
                  </a:lnTo>
                  <a:lnTo>
                    <a:pt x="381" y="170"/>
                  </a:lnTo>
                  <a:lnTo>
                    <a:pt x="383" y="172"/>
                  </a:lnTo>
                  <a:lnTo>
                    <a:pt x="380" y="173"/>
                  </a:lnTo>
                  <a:lnTo>
                    <a:pt x="373" y="178"/>
                  </a:lnTo>
                  <a:lnTo>
                    <a:pt x="365" y="179"/>
                  </a:lnTo>
                  <a:lnTo>
                    <a:pt x="362" y="179"/>
                  </a:lnTo>
                  <a:lnTo>
                    <a:pt x="359" y="182"/>
                  </a:lnTo>
                  <a:lnTo>
                    <a:pt x="353" y="185"/>
                  </a:lnTo>
                  <a:lnTo>
                    <a:pt x="356" y="190"/>
                  </a:lnTo>
                  <a:lnTo>
                    <a:pt x="355" y="193"/>
                  </a:lnTo>
                  <a:lnTo>
                    <a:pt x="355" y="194"/>
                  </a:lnTo>
                  <a:lnTo>
                    <a:pt x="356" y="196"/>
                  </a:lnTo>
                  <a:lnTo>
                    <a:pt x="362" y="196"/>
                  </a:lnTo>
                  <a:lnTo>
                    <a:pt x="367" y="197"/>
                  </a:lnTo>
                  <a:lnTo>
                    <a:pt x="373" y="197"/>
                  </a:lnTo>
                  <a:lnTo>
                    <a:pt x="373" y="199"/>
                  </a:lnTo>
                  <a:lnTo>
                    <a:pt x="374" y="200"/>
                  </a:lnTo>
                  <a:lnTo>
                    <a:pt x="375" y="203"/>
                  </a:lnTo>
                  <a:lnTo>
                    <a:pt x="377" y="205"/>
                  </a:lnTo>
                  <a:lnTo>
                    <a:pt x="375" y="209"/>
                  </a:lnTo>
                  <a:lnTo>
                    <a:pt x="374" y="212"/>
                  </a:lnTo>
                  <a:lnTo>
                    <a:pt x="374" y="215"/>
                  </a:lnTo>
                  <a:lnTo>
                    <a:pt x="373" y="217"/>
                  </a:lnTo>
                  <a:lnTo>
                    <a:pt x="378" y="214"/>
                  </a:lnTo>
                  <a:lnTo>
                    <a:pt x="380" y="214"/>
                  </a:lnTo>
                  <a:lnTo>
                    <a:pt x="383" y="214"/>
                  </a:lnTo>
                  <a:lnTo>
                    <a:pt x="383" y="215"/>
                  </a:lnTo>
                  <a:lnTo>
                    <a:pt x="384" y="217"/>
                  </a:lnTo>
                  <a:lnTo>
                    <a:pt x="383" y="220"/>
                  </a:lnTo>
                  <a:lnTo>
                    <a:pt x="383" y="221"/>
                  </a:lnTo>
                  <a:lnTo>
                    <a:pt x="381" y="222"/>
                  </a:lnTo>
                  <a:lnTo>
                    <a:pt x="383" y="224"/>
                  </a:lnTo>
                  <a:lnTo>
                    <a:pt x="384" y="225"/>
                  </a:lnTo>
                  <a:lnTo>
                    <a:pt x="381" y="228"/>
                  </a:lnTo>
                  <a:lnTo>
                    <a:pt x="383" y="230"/>
                  </a:lnTo>
                  <a:lnTo>
                    <a:pt x="384" y="233"/>
                  </a:lnTo>
                  <a:lnTo>
                    <a:pt x="383" y="234"/>
                  </a:lnTo>
                  <a:lnTo>
                    <a:pt x="384" y="234"/>
                  </a:lnTo>
                  <a:lnTo>
                    <a:pt x="383" y="240"/>
                  </a:lnTo>
                  <a:lnTo>
                    <a:pt x="380" y="243"/>
                  </a:lnTo>
                  <a:lnTo>
                    <a:pt x="377" y="243"/>
                  </a:lnTo>
                  <a:lnTo>
                    <a:pt x="374" y="245"/>
                  </a:lnTo>
                  <a:lnTo>
                    <a:pt x="370" y="234"/>
                  </a:lnTo>
                  <a:lnTo>
                    <a:pt x="359" y="243"/>
                  </a:lnTo>
                  <a:lnTo>
                    <a:pt x="352" y="239"/>
                  </a:lnTo>
                  <a:lnTo>
                    <a:pt x="353" y="242"/>
                  </a:lnTo>
                  <a:lnTo>
                    <a:pt x="350" y="248"/>
                  </a:lnTo>
                  <a:lnTo>
                    <a:pt x="349" y="257"/>
                  </a:lnTo>
                  <a:lnTo>
                    <a:pt x="352" y="257"/>
                  </a:lnTo>
                  <a:lnTo>
                    <a:pt x="353" y="260"/>
                  </a:lnTo>
                  <a:lnTo>
                    <a:pt x="355" y="264"/>
                  </a:lnTo>
                  <a:lnTo>
                    <a:pt x="353" y="269"/>
                  </a:lnTo>
                  <a:lnTo>
                    <a:pt x="355" y="269"/>
                  </a:lnTo>
                  <a:lnTo>
                    <a:pt x="356" y="272"/>
                  </a:lnTo>
                  <a:lnTo>
                    <a:pt x="358" y="272"/>
                  </a:lnTo>
                  <a:lnTo>
                    <a:pt x="359" y="273"/>
                  </a:lnTo>
                  <a:lnTo>
                    <a:pt x="361" y="274"/>
                  </a:lnTo>
                  <a:lnTo>
                    <a:pt x="362" y="279"/>
                  </a:lnTo>
                  <a:lnTo>
                    <a:pt x="359" y="280"/>
                  </a:lnTo>
                  <a:lnTo>
                    <a:pt x="358" y="282"/>
                  </a:lnTo>
                  <a:lnTo>
                    <a:pt x="358" y="283"/>
                  </a:lnTo>
                  <a:lnTo>
                    <a:pt x="356" y="285"/>
                  </a:lnTo>
                  <a:lnTo>
                    <a:pt x="350" y="286"/>
                  </a:lnTo>
                  <a:lnTo>
                    <a:pt x="350" y="283"/>
                  </a:lnTo>
                  <a:lnTo>
                    <a:pt x="346" y="283"/>
                  </a:lnTo>
                  <a:lnTo>
                    <a:pt x="344" y="285"/>
                  </a:lnTo>
                  <a:lnTo>
                    <a:pt x="344" y="283"/>
                  </a:lnTo>
                  <a:lnTo>
                    <a:pt x="332" y="289"/>
                  </a:lnTo>
                  <a:lnTo>
                    <a:pt x="332" y="291"/>
                  </a:lnTo>
                  <a:lnTo>
                    <a:pt x="328" y="289"/>
                  </a:lnTo>
                  <a:lnTo>
                    <a:pt x="325" y="291"/>
                  </a:lnTo>
                  <a:lnTo>
                    <a:pt x="318" y="286"/>
                  </a:lnTo>
                  <a:lnTo>
                    <a:pt x="316" y="285"/>
                  </a:lnTo>
                  <a:lnTo>
                    <a:pt x="312" y="283"/>
                  </a:lnTo>
                  <a:lnTo>
                    <a:pt x="310" y="286"/>
                  </a:lnTo>
                  <a:lnTo>
                    <a:pt x="307" y="288"/>
                  </a:lnTo>
                  <a:lnTo>
                    <a:pt x="309" y="291"/>
                  </a:lnTo>
                  <a:lnTo>
                    <a:pt x="306" y="292"/>
                  </a:lnTo>
                  <a:lnTo>
                    <a:pt x="301" y="294"/>
                  </a:lnTo>
                  <a:lnTo>
                    <a:pt x="301" y="297"/>
                  </a:lnTo>
                  <a:lnTo>
                    <a:pt x="306" y="297"/>
                  </a:lnTo>
                  <a:lnTo>
                    <a:pt x="307" y="298"/>
                  </a:lnTo>
                  <a:lnTo>
                    <a:pt x="304" y="307"/>
                  </a:lnTo>
                  <a:lnTo>
                    <a:pt x="301" y="307"/>
                  </a:lnTo>
                  <a:lnTo>
                    <a:pt x="297" y="310"/>
                  </a:lnTo>
                  <a:lnTo>
                    <a:pt x="295" y="307"/>
                  </a:lnTo>
                  <a:lnTo>
                    <a:pt x="291" y="304"/>
                  </a:lnTo>
                  <a:lnTo>
                    <a:pt x="291" y="306"/>
                  </a:lnTo>
                  <a:lnTo>
                    <a:pt x="289" y="306"/>
                  </a:lnTo>
                  <a:lnTo>
                    <a:pt x="285" y="304"/>
                  </a:lnTo>
                  <a:lnTo>
                    <a:pt x="283" y="303"/>
                  </a:lnTo>
                  <a:lnTo>
                    <a:pt x="279" y="300"/>
                  </a:lnTo>
                  <a:lnTo>
                    <a:pt x="277" y="301"/>
                  </a:lnTo>
                  <a:lnTo>
                    <a:pt x="274" y="301"/>
                  </a:lnTo>
                  <a:lnTo>
                    <a:pt x="267" y="295"/>
                  </a:lnTo>
                  <a:lnTo>
                    <a:pt x="261" y="288"/>
                  </a:lnTo>
                  <a:lnTo>
                    <a:pt x="258" y="289"/>
                  </a:lnTo>
                  <a:lnTo>
                    <a:pt x="258" y="291"/>
                  </a:lnTo>
                  <a:lnTo>
                    <a:pt x="257" y="291"/>
                  </a:lnTo>
                  <a:lnTo>
                    <a:pt x="252" y="292"/>
                  </a:lnTo>
                  <a:lnTo>
                    <a:pt x="251" y="292"/>
                  </a:lnTo>
                  <a:lnTo>
                    <a:pt x="246" y="292"/>
                  </a:lnTo>
                  <a:lnTo>
                    <a:pt x="243" y="291"/>
                  </a:lnTo>
                  <a:lnTo>
                    <a:pt x="243" y="289"/>
                  </a:lnTo>
                  <a:lnTo>
                    <a:pt x="245" y="288"/>
                  </a:lnTo>
                  <a:lnTo>
                    <a:pt x="243" y="289"/>
                  </a:lnTo>
                  <a:lnTo>
                    <a:pt x="242" y="288"/>
                  </a:lnTo>
                  <a:lnTo>
                    <a:pt x="237" y="288"/>
                  </a:lnTo>
                  <a:lnTo>
                    <a:pt x="236" y="286"/>
                  </a:lnTo>
                  <a:lnTo>
                    <a:pt x="231" y="288"/>
                  </a:lnTo>
                  <a:lnTo>
                    <a:pt x="233" y="294"/>
                  </a:lnTo>
                  <a:lnTo>
                    <a:pt x="228" y="294"/>
                  </a:lnTo>
                  <a:lnTo>
                    <a:pt x="225" y="292"/>
                  </a:lnTo>
                  <a:lnTo>
                    <a:pt x="217" y="294"/>
                  </a:lnTo>
                  <a:lnTo>
                    <a:pt x="218" y="295"/>
                  </a:lnTo>
                  <a:lnTo>
                    <a:pt x="217" y="298"/>
                  </a:lnTo>
                  <a:lnTo>
                    <a:pt x="218" y="301"/>
                  </a:lnTo>
                  <a:lnTo>
                    <a:pt x="218" y="304"/>
                  </a:lnTo>
                  <a:lnTo>
                    <a:pt x="218" y="306"/>
                  </a:lnTo>
                  <a:lnTo>
                    <a:pt x="214" y="303"/>
                  </a:lnTo>
                  <a:lnTo>
                    <a:pt x="211" y="300"/>
                  </a:lnTo>
                  <a:lnTo>
                    <a:pt x="211" y="301"/>
                  </a:lnTo>
                  <a:lnTo>
                    <a:pt x="209" y="301"/>
                  </a:lnTo>
                  <a:lnTo>
                    <a:pt x="209" y="300"/>
                  </a:lnTo>
                  <a:lnTo>
                    <a:pt x="206" y="298"/>
                  </a:lnTo>
                  <a:lnTo>
                    <a:pt x="205" y="300"/>
                  </a:lnTo>
                  <a:lnTo>
                    <a:pt x="197" y="300"/>
                  </a:lnTo>
                  <a:lnTo>
                    <a:pt x="191" y="304"/>
                  </a:lnTo>
                  <a:lnTo>
                    <a:pt x="188" y="307"/>
                  </a:lnTo>
                  <a:lnTo>
                    <a:pt x="178" y="313"/>
                  </a:lnTo>
                  <a:lnTo>
                    <a:pt x="175" y="315"/>
                  </a:lnTo>
                  <a:lnTo>
                    <a:pt x="172" y="315"/>
                  </a:lnTo>
                  <a:lnTo>
                    <a:pt x="170" y="318"/>
                  </a:lnTo>
                  <a:lnTo>
                    <a:pt x="169" y="316"/>
                  </a:lnTo>
                  <a:lnTo>
                    <a:pt x="169" y="313"/>
                  </a:lnTo>
                  <a:lnTo>
                    <a:pt x="166" y="310"/>
                  </a:lnTo>
                  <a:lnTo>
                    <a:pt x="162" y="300"/>
                  </a:lnTo>
                  <a:lnTo>
                    <a:pt x="160" y="297"/>
                  </a:lnTo>
                  <a:lnTo>
                    <a:pt x="159" y="297"/>
                  </a:lnTo>
                  <a:lnTo>
                    <a:pt x="159" y="294"/>
                  </a:lnTo>
                  <a:lnTo>
                    <a:pt x="156" y="294"/>
                  </a:lnTo>
                  <a:lnTo>
                    <a:pt x="153" y="289"/>
                  </a:lnTo>
                  <a:lnTo>
                    <a:pt x="151" y="288"/>
                  </a:lnTo>
                  <a:lnTo>
                    <a:pt x="151" y="283"/>
                  </a:lnTo>
                  <a:lnTo>
                    <a:pt x="145" y="282"/>
                  </a:lnTo>
                  <a:lnTo>
                    <a:pt x="144" y="283"/>
                  </a:lnTo>
                  <a:lnTo>
                    <a:pt x="142" y="283"/>
                  </a:lnTo>
                  <a:lnTo>
                    <a:pt x="139" y="285"/>
                  </a:lnTo>
                  <a:lnTo>
                    <a:pt x="139" y="283"/>
                  </a:lnTo>
                  <a:lnTo>
                    <a:pt x="138" y="285"/>
                  </a:lnTo>
                  <a:lnTo>
                    <a:pt x="135" y="283"/>
                  </a:lnTo>
                  <a:lnTo>
                    <a:pt x="132" y="288"/>
                  </a:lnTo>
                  <a:lnTo>
                    <a:pt x="127" y="285"/>
                  </a:lnTo>
                  <a:lnTo>
                    <a:pt x="124" y="280"/>
                  </a:lnTo>
                  <a:lnTo>
                    <a:pt x="123" y="282"/>
                  </a:lnTo>
                  <a:lnTo>
                    <a:pt x="120" y="279"/>
                  </a:lnTo>
                  <a:lnTo>
                    <a:pt x="118" y="274"/>
                  </a:lnTo>
                  <a:lnTo>
                    <a:pt x="117" y="270"/>
                  </a:lnTo>
                  <a:lnTo>
                    <a:pt x="118" y="269"/>
                  </a:lnTo>
                  <a:lnTo>
                    <a:pt x="120" y="269"/>
                  </a:lnTo>
                  <a:lnTo>
                    <a:pt x="120" y="267"/>
                  </a:lnTo>
                  <a:lnTo>
                    <a:pt x="120" y="264"/>
                  </a:lnTo>
                  <a:lnTo>
                    <a:pt x="121" y="264"/>
                  </a:lnTo>
                  <a:lnTo>
                    <a:pt x="121" y="263"/>
                  </a:lnTo>
                  <a:lnTo>
                    <a:pt x="123" y="261"/>
                  </a:lnTo>
                  <a:lnTo>
                    <a:pt x="121" y="258"/>
                  </a:lnTo>
                  <a:lnTo>
                    <a:pt x="120" y="257"/>
                  </a:lnTo>
                  <a:lnTo>
                    <a:pt x="118" y="255"/>
                  </a:lnTo>
                  <a:lnTo>
                    <a:pt x="123" y="251"/>
                  </a:lnTo>
                  <a:lnTo>
                    <a:pt x="123" y="249"/>
                  </a:lnTo>
                  <a:lnTo>
                    <a:pt x="123" y="248"/>
                  </a:lnTo>
                  <a:lnTo>
                    <a:pt x="121" y="246"/>
                  </a:lnTo>
                  <a:lnTo>
                    <a:pt x="120" y="242"/>
                  </a:lnTo>
                  <a:lnTo>
                    <a:pt x="118" y="240"/>
                  </a:lnTo>
                  <a:lnTo>
                    <a:pt x="115" y="237"/>
                  </a:lnTo>
                  <a:lnTo>
                    <a:pt x="115" y="236"/>
                  </a:lnTo>
                  <a:lnTo>
                    <a:pt x="117" y="236"/>
                  </a:lnTo>
                  <a:lnTo>
                    <a:pt x="118" y="236"/>
                  </a:lnTo>
                  <a:lnTo>
                    <a:pt x="121" y="236"/>
                  </a:lnTo>
                  <a:lnTo>
                    <a:pt x="123" y="236"/>
                  </a:lnTo>
                  <a:lnTo>
                    <a:pt x="124" y="233"/>
                  </a:lnTo>
                  <a:lnTo>
                    <a:pt x="126" y="230"/>
                  </a:lnTo>
                  <a:lnTo>
                    <a:pt x="123" y="228"/>
                  </a:lnTo>
                  <a:lnTo>
                    <a:pt x="123" y="225"/>
                  </a:lnTo>
                  <a:lnTo>
                    <a:pt x="121" y="224"/>
                  </a:lnTo>
                  <a:lnTo>
                    <a:pt x="115" y="225"/>
                  </a:lnTo>
                  <a:lnTo>
                    <a:pt x="115" y="224"/>
                  </a:lnTo>
                  <a:lnTo>
                    <a:pt x="117" y="222"/>
                  </a:lnTo>
                  <a:lnTo>
                    <a:pt x="114" y="217"/>
                  </a:lnTo>
                  <a:lnTo>
                    <a:pt x="111" y="211"/>
                  </a:lnTo>
                  <a:lnTo>
                    <a:pt x="113" y="208"/>
                  </a:lnTo>
                  <a:lnTo>
                    <a:pt x="111" y="208"/>
                  </a:lnTo>
                  <a:lnTo>
                    <a:pt x="111" y="205"/>
                  </a:lnTo>
                  <a:lnTo>
                    <a:pt x="110" y="205"/>
                  </a:lnTo>
                  <a:lnTo>
                    <a:pt x="108" y="205"/>
                  </a:lnTo>
                  <a:lnTo>
                    <a:pt x="108" y="203"/>
                  </a:lnTo>
                  <a:lnTo>
                    <a:pt x="105" y="202"/>
                  </a:lnTo>
                  <a:lnTo>
                    <a:pt x="107" y="200"/>
                  </a:lnTo>
                  <a:lnTo>
                    <a:pt x="107" y="199"/>
                  </a:lnTo>
                  <a:lnTo>
                    <a:pt x="108" y="199"/>
                  </a:lnTo>
                  <a:lnTo>
                    <a:pt x="110" y="196"/>
                  </a:lnTo>
                  <a:lnTo>
                    <a:pt x="113" y="193"/>
                  </a:lnTo>
                  <a:lnTo>
                    <a:pt x="113" y="190"/>
                  </a:lnTo>
                  <a:lnTo>
                    <a:pt x="114" y="188"/>
                  </a:lnTo>
                  <a:lnTo>
                    <a:pt x="113" y="188"/>
                  </a:lnTo>
                  <a:lnTo>
                    <a:pt x="110" y="190"/>
                  </a:lnTo>
                  <a:lnTo>
                    <a:pt x="107" y="181"/>
                  </a:lnTo>
                  <a:lnTo>
                    <a:pt x="104" y="176"/>
                  </a:lnTo>
                  <a:lnTo>
                    <a:pt x="101" y="176"/>
                  </a:lnTo>
                  <a:lnTo>
                    <a:pt x="99" y="178"/>
                  </a:lnTo>
                  <a:lnTo>
                    <a:pt x="98" y="181"/>
                  </a:lnTo>
                  <a:lnTo>
                    <a:pt x="96" y="182"/>
                  </a:lnTo>
                  <a:lnTo>
                    <a:pt x="96" y="184"/>
                  </a:lnTo>
                  <a:lnTo>
                    <a:pt x="95" y="184"/>
                  </a:lnTo>
                  <a:lnTo>
                    <a:pt x="95" y="182"/>
                  </a:lnTo>
                  <a:lnTo>
                    <a:pt x="93" y="182"/>
                  </a:lnTo>
                  <a:lnTo>
                    <a:pt x="93" y="179"/>
                  </a:lnTo>
                  <a:lnTo>
                    <a:pt x="92" y="178"/>
                  </a:lnTo>
                  <a:lnTo>
                    <a:pt x="93" y="176"/>
                  </a:lnTo>
                  <a:lnTo>
                    <a:pt x="93" y="173"/>
                  </a:lnTo>
                  <a:lnTo>
                    <a:pt x="93" y="172"/>
                  </a:lnTo>
                  <a:lnTo>
                    <a:pt x="89" y="170"/>
                  </a:lnTo>
                  <a:lnTo>
                    <a:pt x="89" y="169"/>
                  </a:lnTo>
                  <a:lnTo>
                    <a:pt x="87" y="169"/>
                  </a:lnTo>
                  <a:lnTo>
                    <a:pt x="86" y="170"/>
                  </a:lnTo>
                  <a:lnTo>
                    <a:pt x="80" y="169"/>
                  </a:lnTo>
                  <a:lnTo>
                    <a:pt x="78" y="168"/>
                  </a:lnTo>
                  <a:lnTo>
                    <a:pt x="77" y="168"/>
                  </a:lnTo>
                  <a:lnTo>
                    <a:pt x="75" y="172"/>
                  </a:lnTo>
                  <a:lnTo>
                    <a:pt x="74" y="172"/>
                  </a:lnTo>
                  <a:lnTo>
                    <a:pt x="72" y="173"/>
                  </a:lnTo>
                  <a:lnTo>
                    <a:pt x="71" y="175"/>
                  </a:lnTo>
                  <a:lnTo>
                    <a:pt x="71" y="176"/>
                  </a:lnTo>
                  <a:lnTo>
                    <a:pt x="72" y="176"/>
                  </a:lnTo>
                  <a:lnTo>
                    <a:pt x="72" y="178"/>
                  </a:lnTo>
                  <a:lnTo>
                    <a:pt x="63" y="179"/>
                  </a:lnTo>
                  <a:lnTo>
                    <a:pt x="63" y="176"/>
                  </a:lnTo>
                  <a:lnTo>
                    <a:pt x="63" y="175"/>
                  </a:lnTo>
                  <a:lnTo>
                    <a:pt x="62" y="175"/>
                  </a:lnTo>
                  <a:lnTo>
                    <a:pt x="62" y="172"/>
                  </a:lnTo>
                  <a:lnTo>
                    <a:pt x="63" y="170"/>
                  </a:lnTo>
                  <a:lnTo>
                    <a:pt x="63" y="169"/>
                  </a:lnTo>
                  <a:lnTo>
                    <a:pt x="61" y="165"/>
                  </a:lnTo>
                  <a:lnTo>
                    <a:pt x="62" y="160"/>
                  </a:lnTo>
                  <a:lnTo>
                    <a:pt x="63" y="159"/>
                  </a:lnTo>
                  <a:lnTo>
                    <a:pt x="63" y="153"/>
                  </a:lnTo>
                  <a:lnTo>
                    <a:pt x="65" y="151"/>
                  </a:lnTo>
                  <a:lnTo>
                    <a:pt x="65" y="148"/>
                  </a:lnTo>
                  <a:lnTo>
                    <a:pt x="63" y="151"/>
                  </a:lnTo>
                  <a:lnTo>
                    <a:pt x="58" y="154"/>
                  </a:lnTo>
                  <a:lnTo>
                    <a:pt x="55" y="154"/>
                  </a:lnTo>
                  <a:lnTo>
                    <a:pt x="53" y="153"/>
                  </a:lnTo>
                  <a:lnTo>
                    <a:pt x="52" y="153"/>
                  </a:lnTo>
                  <a:lnTo>
                    <a:pt x="47" y="153"/>
                  </a:lnTo>
                  <a:lnTo>
                    <a:pt x="46" y="151"/>
                  </a:lnTo>
                  <a:lnTo>
                    <a:pt x="43" y="151"/>
                  </a:lnTo>
                  <a:lnTo>
                    <a:pt x="40" y="148"/>
                  </a:lnTo>
                  <a:lnTo>
                    <a:pt x="40" y="150"/>
                  </a:lnTo>
                  <a:lnTo>
                    <a:pt x="38" y="150"/>
                  </a:lnTo>
                  <a:lnTo>
                    <a:pt x="37" y="148"/>
                  </a:lnTo>
                  <a:lnTo>
                    <a:pt x="35" y="148"/>
                  </a:lnTo>
                  <a:lnTo>
                    <a:pt x="32" y="150"/>
                  </a:lnTo>
                  <a:lnTo>
                    <a:pt x="31" y="150"/>
                  </a:lnTo>
                  <a:lnTo>
                    <a:pt x="29" y="151"/>
                  </a:lnTo>
                  <a:lnTo>
                    <a:pt x="25" y="150"/>
                  </a:lnTo>
                  <a:lnTo>
                    <a:pt x="25" y="148"/>
                  </a:lnTo>
                  <a:lnTo>
                    <a:pt x="20" y="145"/>
                  </a:lnTo>
                  <a:lnTo>
                    <a:pt x="16" y="150"/>
                  </a:lnTo>
                  <a:lnTo>
                    <a:pt x="16" y="151"/>
                  </a:lnTo>
                  <a:lnTo>
                    <a:pt x="13" y="151"/>
                  </a:lnTo>
                  <a:lnTo>
                    <a:pt x="13" y="150"/>
                  </a:lnTo>
                  <a:lnTo>
                    <a:pt x="14" y="148"/>
                  </a:lnTo>
                  <a:lnTo>
                    <a:pt x="16" y="145"/>
                  </a:lnTo>
                  <a:lnTo>
                    <a:pt x="13" y="145"/>
                  </a:lnTo>
                  <a:lnTo>
                    <a:pt x="13" y="142"/>
                  </a:lnTo>
                  <a:lnTo>
                    <a:pt x="9" y="142"/>
                  </a:lnTo>
                  <a:lnTo>
                    <a:pt x="9" y="145"/>
                  </a:lnTo>
                  <a:lnTo>
                    <a:pt x="7" y="145"/>
                  </a:lnTo>
                  <a:lnTo>
                    <a:pt x="6" y="150"/>
                  </a:lnTo>
                  <a:lnTo>
                    <a:pt x="4" y="151"/>
                  </a:lnTo>
                  <a:lnTo>
                    <a:pt x="3" y="150"/>
                  </a:lnTo>
                  <a:lnTo>
                    <a:pt x="3" y="148"/>
                  </a:lnTo>
                  <a:lnTo>
                    <a:pt x="1" y="145"/>
                  </a:lnTo>
                  <a:lnTo>
                    <a:pt x="3" y="145"/>
                  </a:lnTo>
                  <a:lnTo>
                    <a:pt x="1" y="142"/>
                  </a:lnTo>
                  <a:lnTo>
                    <a:pt x="0" y="142"/>
                  </a:lnTo>
                  <a:lnTo>
                    <a:pt x="0" y="141"/>
                  </a:lnTo>
                  <a:lnTo>
                    <a:pt x="1" y="139"/>
                  </a:lnTo>
                  <a:lnTo>
                    <a:pt x="4" y="136"/>
                  </a:lnTo>
                  <a:lnTo>
                    <a:pt x="6" y="136"/>
                  </a:lnTo>
                  <a:lnTo>
                    <a:pt x="6" y="135"/>
                  </a:lnTo>
                  <a:lnTo>
                    <a:pt x="9" y="132"/>
                  </a:lnTo>
                  <a:lnTo>
                    <a:pt x="7" y="130"/>
                  </a:lnTo>
                  <a:lnTo>
                    <a:pt x="10" y="129"/>
                  </a:lnTo>
                  <a:lnTo>
                    <a:pt x="14" y="127"/>
                  </a:lnTo>
                  <a:lnTo>
                    <a:pt x="20" y="124"/>
                  </a:lnTo>
                  <a:lnTo>
                    <a:pt x="22" y="124"/>
                  </a:lnTo>
                  <a:lnTo>
                    <a:pt x="25" y="124"/>
                  </a:lnTo>
                  <a:lnTo>
                    <a:pt x="26" y="123"/>
                  </a:lnTo>
                  <a:lnTo>
                    <a:pt x="26" y="120"/>
                  </a:lnTo>
                  <a:lnTo>
                    <a:pt x="25" y="118"/>
                  </a:lnTo>
                  <a:lnTo>
                    <a:pt x="26" y="115"/>
                  </a:lnTo>
                  <a:lnTo>
                    <a:pt x="31" y="117"/>
                  </a:lnTo>
                  <a:lnTo>
                    <a:pt x="32" y="115"/>
                  </a:lnTo>
                  <a:lnTo>
                    <a:pt x="32" y="114"/>
                  </a:lnTo>
                  <a:lnTo>
                    <a:pt x="32" y="113"/>
                  </a:lnTo>
                  <a:lnTo>
                    <a:pt x="34" y="113"/>
                  </a:lnTo>
                  <a:lnTo>
                    <a:pt x="35" y="110"/>
                  </a:lnTo>
                  <a:lnTo>
                    <a:pt x="37" y="108"/>
                  </a:lnTo>
                  <a:lnTo>
                    <a:pt x="37" y="105"/>
                  </a:lnTo>
                  <a:lnTo>
                    <a:pt x="38" y="104"/>
                  </a:lnTo>
                  <a:lnTo>
                    <a:pt x="40" y="102"/>
                  </a:lnTo>
                  <a:lnTo>
                    <a:pt x="41" y="101"/>
                  </a:lnTo>
                  <a:lnTo>
                    <a:pt x="43" y="101"/>
                  </a:lnTo>
                  <a:lnTo>
                    <a:pt x="44" y="98"/>
                  </a:lnTo>
                  <a:lnTo>
                    <a:pt x="44" y="96"/>
                  </a:lnTo>
                  <a:lnTo>
                    <a:pt x="43" y="93"/>
                  </a:lnTo>
                  <a:lnTo>
                    <a:pt x="40" y="92"/>
                  </a:lnTo>
                  <a:lnTo>
                    <a:pt x="41" y="92"/>
                  </a:lnTo>
                  <a:lnTo>
                    <a:pt x="41" y="89"/>
                  </a:lnTo>
                  <a:lnTo>
                    <a:pt x="40" y="84"/>
                  </a:lnTo>
                  <a:lnTo>
                    <a:pt x="40" y="80"/>
                  </a:lnTo>
                  <a:lnTo>
                    <a:pt x="41" y="77"/>
                  </a:lnTo>
                  <a:lnTo>
                    <a:pt x="43" y="77"/>
                  </a:lnTo>
                  <a:lnTo>
                    <a:pt x="44" y="75"/>
                  </a:lnTo>
                  <a:lnTo>
                    <a:pt x="46" y="74"/>
                  </a:lnTo>
                  <a:lnTo>
                    <a:pt x="47" y="74"/>
                  </a:lnTo>
                  <a:lnTo>
                    <a:pt x="49" y="78"/>
                  </a:lnTo>
                  <a:lnTo>
                    <a:pt x="55" y="83"/>
                  </a:lnTo>
                  <a:lnTo>
                    <a:pt x="53" y="78"/>
                  </a:lnTo>
                  <a:lnTo>
                    <a:pt x="52" y="72"/>
                  </a:lnTo>
                  <a:lnTo>
                    <a:pt x="53" y="69"/>
                  </a:lnTo>
                  <a:lnTo>
                    <a:pt x="53" y="68"/>
                  </a:lnTo>
                  <a:lnTo>
                    <a:pt x="56" y="66"/>
                  </a:lnTo>
                  <a:lnTo>
                    <a:pt x="58" y="65"/>
                  </a:lnTo>
                  <a:lnTo>
                    <a:pt x="59" y="65"/>
                  </a:lnTo>
                  <a:lnTo>
                    <a:pt x="61" y="65"/>
                  </a:lnTo>
                  <a:lnTo>
                    <a:pt x="61" y="62"/>
                  </a:lnTo>
                  <a:lnTo>
                    <a:pt x="61" y="59"/>
                  </a:lnTo>
                  <a:lnTo>
                    <a:pt x="55" y="50"/>
                  </a:lnTo>
                  <a:lnTo>
                    <a:pt x="55" y="49"/>
                  </a:lnTo>
                  <a:lnTo>
                    <a:pt x="58" y="46"/>
                  </a:lnTo>
                  <a:lnTo>
                    <a:pt x="58" y="43"/>
                  </a:lnTo>
                  <a:lnTo>
                    <a:pt x="59" y="41"/>
                  </a:lnTo>
                  <a:lnTo>
                    <a:pt x="59" y="40"/>
                  </a:lnTo>
                  <a:lnTo>
                    <a:pt x="59" y="38"/>
                  </a:lnTo>
                  <a:lnTo>
                    <a:pt x="59" y="37"/>
                  </a:lnTo>
                  <a:lnTo>
                    <a:pt x="59" y="34"/>
                  </a:lnTo>
                  <a:lnTo>
                    <a:pt x="58" y="34"/>
                  </a:lnTo>
                  <a:lnTo>
                    <a:pt x="56" y="35"/>
                  </a:lnTo>
                  <a:lnTo>
                    <a:pt x="52" y="34"/>
                  </a:lnTo>
                  <a:lnTo>
                    <a:pt x="50" y="32"/>
                  </a:lnTo>
                  <a:lnTo>
                    <a:pt x="49" y="31"/>
                  </a:lnTo>
                  <a:lnTo>
                    <a:pt x="49" y="28"/>
                  </a:lnTo>
                  <a:lnTo>
                    <a:pt x="50" y="25"/>
                  </a:lnTo>
                  <a:lnTo>
                    <a:pt x="49" y="23"/>
                  </a:lnTo>
                  <a:lnTo>
                    <a:pt x="49" y="20"/>
                  </a:lnTo>
                  <a:lnTo>
                    <a:pt x="59" y="20"/>
                  </a:lnTo>
                  <a:lnTo>
                    <a:pt x="61" y="14"/>
                  </a:lnTo>
                  <a:lnTo>
                    <a:pt x="55" y="14"/>
                  </a:lnTo>
                  <a:lnTo>
                    <a:pt x="56" y="13"/>
                  </a:lnTo>
                  <a:lnTo>
                    <a:pt x="61" y="10"/>
                  </a:lnTo>
                  <a:lnTo>
                    <a:pt x="62" y="9"/>
                  </a:lnTo>
                  <a:lnTo>
                    <a:pt x="68" y="7"/>
                  </a:lnTo>
                  <a:lnTo>
                    <a:pt x="69" y="10"/>
                  </a:lnTo>
                  <a:lnTo>
                    <a:pt x="71" y="10"/>
                  </a:lnTo>
                  <a:lnTo>
                    <a:pt x="77" y="10"/>
                  </a:lnTo>
                  <a:lnTo>
                    <a:pt x="80" y="7"/>
                  </a:lnTo>
                  <a:lnTo>
                    <a:pt x="83" y="7"/>
                  </a:lnTo>
                  <a:lnTo>
                    <a:pt x="84" y="11"/>
                  </a:lnTo>
                  <a:lnTo>
                    <a:pt x="86" y="11"/>
                  </a:lnTo>
                  <a:lnTo>
                    <a:pt x="86" y="10"/>
                  </a:lnTo>
                </a:path>
              </a:pathLst>
            </a:custGeom>
            <a:solidFill>
              <a:schemeClr val="bg1"/>
            </a:solidFill>
            <a:ln w="1588">
              <a:solidFill>
                <a:srgbClr val="000000"/>
              </a:solidFill>
              <a:prstDash val="solid"/>
              <a:round/>
              <a:headEnd/>
              <a:tailEnd/>
            </a:ln>
          </p:spPr>
          <p:txBody>
            <a:bodyPr/>
            <a:lstStyle/>
            <a:p>
              <a:endParaRPr lang="fr-FR"/>
            </a:p>
          </p:txBody>
        </p:sp>
        <p:sp>
          <p:nvSpPr>
            <p:cNvPr id="880713" name="Freeform 73"/>
            <p:cNvSpPr>
              <a:spLocks/>
            </p:cNvSpPr>
            <p:nvPr/>
          </p:nvSpPr>
          <p:spPr bwMode="auto">
            <a:xfrm>
              <a:off x="3811" y="1888"/>
              <a:ext cx="11" cy="8"/>
            </a:xfrm>
            <a:custGeom>
              <a:avLst/>
              <a:gdLst/>
              <a:ahLst/>
              <a:cxnLst>
                <a:cxn ang="0">
                  <a:pos x="0" y="10"/>
                </a:cxn>
                <a:cxn ang="0">
                  <a:pos x="1" y="10"/>
                </a:cxn>
                <a:cxn ang="0">
                  <a:pos x="9" y="1"/>
                </a:cxn>
                <a:cxn ang="0">
                  <a:pos x="13" y="0"/>
                </a:cxn>
              </a:cxnLst>
              <a:rect l="0" t="0" r="r" b="b"/>
              <a:pathLst>
                <a:path w="13" h="10">
                  <a:moveTo>
                    <a:pt x="0" y="10"/>
                  </a:moveTo>
                  <a:lnTo>
                    <a:pt x="1" y="10"/>
                  </a:lnTo>
                  <a:lnTo>
                    <a:pt x="9" y="1"/>
                  </a:lnTo>
                  <a:lnTo>
                    <a:pt x="13" y="0"/>
                  </a:lnTo>
                </a:path>
              </a:pathLst>
            </a:custGeom>
            <a:solidFill>
              <a:schemeClr val="bg1"/>
            </a:solidFill>
            <a:ln w="1588">
              <a:solidFill>
                <a:srgbClr val="000000"/>
              </a:solidFill>
              <a:prstDash val="solid"/>
              <a:round/>
              <a:headEnd/>
              <a:tailEnd/>
            </a:ln>
          </p:spPr>
          <p:txBody>
            <a:bodyPr/>
            <a:lstStyle/>
            <a:p>
              <a:endParaRPr lang="fr-FR"/>
            </a:p>
          </p:txBody>
        </p:sp>
        <p:sp>
          <p:nvSpPr>
            <p:cNvPr id="880714" name="Freeform 74"/>
            <p:cNvSpPr>
              <a:spLocks/>
            </p:cNvSpPr>
            <p:nvPr/>
          </p:nvSpPr>
          <p:spPr bwMode="auto">
            <a:xfrm>
              <a:off x="3632" y="2009"/>
              <a:ext cx="257" cy="278"/>
            </a:xfrm>
            <a:custGeom>
              <a:avLst/>
              <a:gdLst/>
              <a:ahLst/>
              <a:cxnLst>
                <a:cxn ang="0">
                  <a:pos x="137" y="8"/>
                </a:cxn>
                <a:cxn ang="0">
                  <a:pos x="155" y="8"/>
                </a:cxn>
                <a:cxn ang="0">
                  <a:pos x="170" y="9"/>
                </a:cxn>
                <a:cxn ang="0">
                  <a:pos x="189" y="9"/>
                </a:cxn>
                <a:cxn ang="0">
                  <a:pos x="186" y="33"/>
                </a:cxn>
                <a:cxn ang="0">
                  <a:pos x="196" y="31"/>
                </a:cxn>
                <a:cxn ang="0">
                  <a:pos x="213" y="27"/>
                </a:cxn>
                <a:cxn ang="0">
                  <a:pos x="219" y="40"/>
                </a:cxn>
                <a:cxn ang="0">
                  <a:pos x="231" y="39"/>
                </a:cxn>
                <a:cxn ang="0">
                  <a:pos x="231" y="57"/>
                </a:cxn>
                <a:cxn ang="0">
                  <a:pos x="237" y="66"/>
                </a:cxn>
                <a:cxn ang="0">
                  <a:pos x="247" y="86"/>
                </a:cxn>
                <a:cxn ang="0">
                  <a:pos x="239" y="95"/>
                </a:cxn>
                <a:cxn ang="0">
                  <a:pos x="244" y="115"/>
                </a:cxn>
                <a:cxn ang="0">
                  <a:pos x="242" y="127"/>
                </a:cxn>
                <a:cxn ang="0">
                  <a:pos x="259" y="141"/>
                </a:cxn>
                <a:cxn ang="0">
                  <a:pos x="275" y="146"/>
                </a:cxn>
                <a:cxn ang="0">
                  <a:pos x="293" y="171"/>
                </a:cxn>
                <a:cxn ang="0">
                  <a:pos x="302" y="195"/>
                </a:cxn>
                <a:cxn ang="0">
                  <a:pos x="291" y="208"/>
                </a:cxn>
                <a:cxn ang="0">
                  <a:pos x="277" y="231"/>
                </a:cxn>
                <a:cxn ang="0">
                  <a:pos x="250" y="228"/>
                </a:cxn>
                <a:cxn ang="0">
                  <a:pos x="231" y="244"/>
                </a:cxn>
                <a:cxn ang="0">
                  <a:pos x="226" y="263"/>
                </a:cxn>
                <a:cxn ang="0">
                  <a:pos x="220" y="296"/>
                </a:cxn>
                <a:cxn ang="0">
                  <a:pos x="216" y="305"/>
                </a:cxn>
                <a:cxn ang="0">
                  <a:pos x="213" y="320"/>
                </a:cxn>
                <a:cxn ang="0">
                  <a:pos x="196" y="318"/>
                </a:cxn>
                <a:cxn ang="0">
                  <a:pos x="180" y="308"/>
                </a:cxn>
                <a:cxn ang="0">
                  <a:pos x="176" y="296"/>
                </a:cxn>
                <a:cxn ang="0">
                  <a:pos x="167" y="283"/>
                </a:cxn>
                <a:cxn ang="0">
                  <a:pos x="152" y="265"/>
                </a:cxn>
                <a:cxn ang="0">
                  <a:pos x="134" y="239"/>
                </a:cxn>
                <a:cxn ang="0">
                  <a:pos x="128" y="250"/>
                </a:cxn>
                <a:cxn ang="0">
                  <a:pos x="94" y="254"/>
                </a:cxn>
                <a:cxn ang="0">
                  <a:pos x="78" y="257"/>
                </a:cxn>
                <a:cxn ang="0">
                  <a:pos x="58" y="244"/>
                </a:cxn>
                <a:cxn ang="0">
                  <a:pos x="57" y="231"/>
                </a:cxn>
                <a:cxn ang="0">
                  <a:pos x="49" y="217"/>
                </a:cxn>
                <a:cxn ang="0">
                  <a:pos x="33" y="216"/>
                </a:cxn>
                <a:cxn ang="0">
                  <a:pos x="29" y="198"/>
                </a:cxn>
                <a:cxn ang="0">
                  <a:pos x="17" y="193"/>
                </a:cxn>
                <a:cxn ang="0">
                  <a:pos x="6" y="187"/>
                </a:cxn>
                <a:cxn ang="0">
                  <a:pos x="3" y="165"/>
                </a:cxn>
                <a:cxn ang="0">
                  <a:pos x="6" y="146"/>
                </a:cxn>
                <a:cxn ang="0">
                  <a:pos x="21" y="121"/>
                </a:cxn>
                <a:cxn ang="0">
                  <a:pos x="27" y="106"/>
                </a:cxn>
                <a:cxn ang="0">
                  <a:pos x="30" y="85"/>
                </a:cxn>
                <a:cxn ang="0">
                  <a:pos x="39" y="67"/>
                </a:cxn>
                <a:cxn ang="0">
                  <a:pos x="36" y="51"/>
                </a:cxn>
                <a:cxn ang="0">
                  <a:pos x="42" y="37"/>
                </a:cxn>
                <a:cxn ang="0">
                  <a:pos x="66" y="40"/>
                </a:cxn>
                <a:cxn ang="0">
                  <a:pos x="82" y="45"/>
                </a:cxn>
                <a:cxn ang="0">
                  <a:pos x="76" y="24"/>
                </a:cxn>
                <a:cxn ang="0">
                  <a:pos x="86" y="30"/>
                </a:cxn>
                <a:cxn ang="0">
                  <a:pos x="97" y="23"/>
                </a:cxn>
                <a:cxn ang="0">
                  <a:pos x="124" y="15"/>
                </a:cxn>
              </a:cxnLst>
              <a:rect l="0" t="0" r="r" b="b"/>
              <a:pathLst>
                <a:path w="302" h="326">
                  <a:moveTo>
                    <a:pt x="131" y="3"/>
                  </a:moveTo>
                  <a:lnTo>
                    <a:pt x="133" y="3"/>
                  </a:lnTo>
                  <a:lnTo>
                    <a:pt x="133" y="0"/>
                  </a:lnTo>
                  <a:lnTo>
                    <a:pt x="137" y="0"/>
                  </a:lnTo>
                  <a:lnTo>
                    <a:pt x="137" y="3"/>
                  </a:lnTo>
                  <a:lnTo>
                    <a:pt x="140" y="3"/>
                  </a:lnTo>
                  <a:lnTo>
                    <a:pt x="138" y="6"/>
                  </a:lnTo>
                  <a:lnTo>
                    <a:pt x="137" y="8"/>
                  </a:lnTo>
                  <a:lnTo>
                    <a:pt x="137" y="9"/>
                  </a:lnTo>
                  <a:lnTo>
                    <a:pt x="140" y="9"/>
                  </a:lnTo>
                  <a:lnTo>
                    <a:pt x="140" y="8"/>
                  </a:lnTo>
                  <a:lnTo>
                    <a:pt x="144" y="3"/>
                  </a:lnTo>
                  <a:lnTo>
                    <a:pt x="149" y="6"/>
                  </a:lnTo>
                  <a:lnTo>
                    <a:pt x="149" y="8"/>
                  </a:lnTo>
                  <a:lnTo>
                    <a:pt x="153" y="9"/>
                  </a:lnTo>
                  <a:lnTo>
                    <a:pt x="155" y="8"/>
                  </a:lnTo>
                  <a:lnTo>
                    <a:pt x="156" y="8"/>
                  </a:lnTo>
                  <a:lnTo>
                    <a:pt x="159" y="6"/>
                  </a:lnTo>
                  <a:lnTo>
                    <a:pt x="161" y="6"/>
                  </a:lnTo>
                  <a:lnTo>
                    <a:pt x="162" y="8"/>
                  </a:lnTo>
                  <a:lnTo>
                    <a:pt x="164" y="8"/>
                  </a:lnTo>
                  <a:lnTo>
                    <a:pt x="164" y="6"/>
                  </a:lnTo>
                  <a:lnTo>
                    <a:pt x="167" y="9"/>
                  </a:lnTo>
                  <a:lnTo>
                    <a:pt x="170" y="9"/>
                  </a:lnTo>
                  <a:lnTo>
                    <a:pt x="171" y="11"/>
                  </a:lnTo>
                  <a:lnTo>
                    <a:pt x="176" y="11"/>
                  </a:lnTo>
                  <a:lnTo>
                    <a:pt x="177" y="11"/>
                  </a:lnTo>
                  <a:lnTo>
                    <a:pt x="179" y="12"/>
                  </a:lnTo>
                  <a:lnTo>
                    <a:pt x="182" y="12"/>
                  </a:lnTo>
                  <a:lnTo>
                    <a:pt x="187" y="9"/>
                  </a:lnTo>
                  <a:lnTo>
                    <a:pt x="189" y="6"/>
                  </a:lnTo>
                  <a:lnTo>
                    <a:pt x="189" y="9"/>
                  </a:lnTo>
                  <a:lnTo>
                    <a:pt x="187" y="11"/>
                  </a:lnTo>
                  <a:lnTo>
                    <a:pt x="187" y="17"/>
                  </a:lnTo>
                  <a:lnTo>
                    <a:pt x="186" y="18"/>
                  </a:lnTo>
                  <a:lnTo>
                    <a:pt x="185" y="23"/>
                  </a:lnTo>
                  <a:lnTo>
                    <a:pt x="187" y="27"/>
                  </a:lnTo>
                  <a:lnTo>
                    <a:pt x="187" y="28"/>
                  </a:lnTo>
                  <a:lnTo>
                    <a:pt x="186" y="30"/>
                  </a:lnTo>
                  <a:lnTo>
                    <a:pt x="186" y="33"/>
                  </a:lnTo>
                  <a:lnTo>
                    <a:pt x="187" y="33"/>
                  </a:lnTo>
                  <a:lnTo>
                    <a:pt x="187" y="34"/>
                  </a:lnTo>
                  <a:lnTo>
                    <a:pt x="187" y="37"/>
                  </a:lnTo>
                  <a:lnTo>
                    <a:pt x="196" y="36"/>
                  </a:lnTo>
                  <a:lnTo>
                    <a:pt x="196" y="34"/>
                  </a:lnTo>
                  <a:lnTo>
                    <a:pt x="195" y="34"/>
                  </a:lnTo>
                  <a:lnTo>
                    <a:pt x="195" y="33"/>
                  </a:lnTo>
                  <a:lnTo>
                    <a:pt x="196" y="31"/>
                  </a:lnTo>
                  <a:lnTo>
                    <a:pt x="198" y="30"/>
                  </a:lnTo>
                  <a:lnTo>
                    <a:pt x="199" y="30"/>
                  </a:lnTo>
                  <a:lnTo>
                    <a:pt x="201" y="26"/>
                  </a:lnTo>
                  <a:lnTo>
                    <a:pt x="202" y="26"/>
                  </a:lnTo>
                  <a:lnTo>
                    <a:pt x="204" y="27"/>
                  </a:lnTo>
                  <a:lnTo>
                    <a:pt x="210" y="28"/>
                  </a:lnTo>
                  <a:lnTo>
                    <a:pt x="211" y="27"/>
                  </a:lnTo>
                  <a:lnTo>
                    <a:pt x="213" y="27"/>
                  </a:lnTo>
                  <a:lnTo>
                    <a:pt x="213" y="28"/>
                  </a:lnTo>
                  <a:lnTo>
                    <a:pt x="217" y="30"/>
                  </a:lnTo>
                  <a:lnTo>
                    <a:pt x="217" y="31"/>
                  </a:lnTo>
                  <a:lnTo>
                    <a:pt x="217" y="34"/>
                  </a:lnTo>
                  <a:lnTo>
                    <a:pt x="216" y="36"/>
                  </a:lnTo>
                  <a:lnTo>
                    <a:pt x="217" y="37"/>
                  </a:lnTo>
                  <a:lnTo>
                    <a:pt x="217" y="40"/>
                  </a:lnTo>
                  <a:lnTo>
                    <a:pt x="219" y="40"/>
                  </a:lnTo>
                  <a:lnTo>
                    <a:pt x="219" y="42"/>
                  </a:lnTo>
                  <a:lnTo>
                    <a:pt x="220" y="42"/>
                  </a:lnTo>
                  <a:lnTo>
                    <a:pt x="220" y="40"/>
                  </a:lnTo>
                  <a:lnTo>
                    <a:pt x="222" y="39"/>
                  </a:lnTo>
                  <a:lnTo>
                    <a:pt x="223" y="36"/>
                  </a:lnTo>
                  <a:lnTo>
                    <a:pt x="225" y="34"/>
                  </a:lnTo>
                  <a:lnTo>
                    <a:pt x="228" y="34"/>
                  </a:lnTo>
                  <a:lnTo>
                    <a:pt x="231" y="39"/>
                  </a:lnTo>
                  <a:lnTo>
                    <a:pt x="234" y="48"/>
                  </a:lnTo>
                  <a:lnTo>
                    <a:pt x="237" y="46"/>
                  </a:lnTo>
                  <a:lnTo>
                    <a:pt x="238" y="46"/>
                  </a:lnTo>
                  <a:lnTo>
                    <a:pt x="237" y="48"/>
                  </a:lnTo>
                  <a:lnTo>
                    <a:pt x="237" y="51"/>
                  </a:lnTo>
                  <a:lnTo>
                    <a:pt x="234" y="54"/>
                  </a:lnTo>
                  <a:lnTo>
                    <a:pt x="232" y="57"/>
                  </a:lnTo>
                  <a:lnTo>
                    <a:pt x="231" y="57"/>
                  </a:lnTo>
                  <a:lnTo>
                    <a:pt x="231" y="58"/>
                  </a:lnTo>
                  <a:lnTo>
                    <a:pt x="229" y="60"/>
                  </a:lnTo>
                  <a:lnTo>
                    <a:pt x="232" y="61"/>
                  </a:lnTo>
                  <a:lnTo>
                    <a:pt x="232" y="63"/>
                  </a:lnTo>
                  <a:lnTo>
                    <a:pt x="234" y="63"/>
                  </a:lnTo>
                  <a:lnTo>
                    <a:pt x="235" y="63"/>
                  </a:lnTo>
                  <a:lnTo>
                    <a:pt x="235" y="66"/>
                  </a:lnTo>
                  <a:lnTo>
                    <a:pt x="237" y="66"/>
                  </a:lnTo>
                  <a:lnTo>
                    <a:pt x="235" y="69"/>
                  </a:lnTo>
                  <a:lnTo>
                    <a:pt x="238" y="75"/>
                  </a:lnTo>
                  <a:lnTo>
                    <a:pt x="241" y="80"/>
                  </a:lnTo>
                  <a:lnTo>
                    <a:pt x="239" y="82"/>
                  </a:lnTo>
                  <a:lnTo>
                    <a:pt x="239" y="83"/>
                  </a:lnTo>
                  <a:lnTo>
                    <a:pt x="245" y="82"/>
                  </a:lnTo>
                  <a:lnTo>
                    <a:pt x="247" y="83"/>
                  </a:lnTo>
                  <a:lnTo>
                    <a:pt x="247" y="86"/>
                  </a:lnTo>
                  <a:lnTo>
                    <a:pt x="250" y="88"/>
                  </a:lnTo>
                  <a:lnTo>
                    <a:pt x="248" y="91"/>
                  </a:lnTo>
                  <a:lnTo>
                    <a:pt x="247" y="94"/>
                  </a:lnTo>
                  <a:lnTo>
                    <a:pt x="245" y="94"/>
                  </a:lnTo>
                  <a:lnTo>
                    <a:pt x="242" y="94"/>
                  </a:lnTo>
                  <a:lnTo>
                    <a:pt x="241" y="94"/>
                  </a:lnTo>
                  <a:lnTo>
                    <a:pt x="239" y="94"/>
                  </a:lnTo>
                  <a:lnTo>
                    <a:pt x="239" y="95"/>
                  </a:lnTo>
                  <a:lnTo>
                    <a:pt x="242" y="98"/>
                  </a:lnTo>
                  <a:lnTo>
                    <a:pt x="244" y="100"/>
                  </a:lnTo>
                  <a:lnTo>
                    <a:pt x="245" y="104"/>
                  </a:lnTo>
                  <a:lnTo>
                    <a:pt x="247" y="106"/>
                  </a:lnTo>
                  <a:lnTo>
                    <a:pt x="247" y="107"/>
                  </a:lnTo>
                  <a:lnTo>
                    <a:pt x="247" y="109"/>
                  </a:lnTo>
                  <a:lnTo>
                    <a:pt x="242" y="113"/>
                  </a:lnTo>
                  <a:lnTo>
                    <a:pt x="244" y="115"/>
                  </a:lnTo>
                  <a:lnTo>
                    <a:pt x="245" y="116"/>
                  </a:lnTo>
                  <a:lnTo>
                    <a:pt x="247" y="119"/>
                  </a:lnTo>
                  <a:lnTo>
                    <a:pt x="245" y="121"/>
                  </a:lnTo>
                  <a:lnTo>
                    <a:pt x="245" y="122"/>
                  </a:lnTo>
                  <a:lnTo>
                    <a:pt x="244" y="122"/>
                  </a:lnTo>
                  <a:lnTo>
                    <a:pt x="244" y="125"/>
                  </a:lnTo>
                  <a:lnTo>
                    <a:pt x="244" y="127"/>
                  </a:lnTo>
                  <a:lnTo>
                    <a:pt x="242" y="127"/>
                  </a:lnTo>
                  <a:lnTo>
                    <a:pt x="241" y="128"/>
                  </a:lnTo>
                  <a:lnTo>
                    <a:pt x="242" y="132"/>
                  </a:lnTo>
                  <a:lnTo>
                    <a:pt x="244" y="137"/>
                  </a:lnTo>
                  <a:lnTo>
                    <a:pt x="247" y="140"/>
                  </a:lnTo>
                  <a:lnTo>
                    <a:pt x="248" y="138"/>
                  </a:lnTo>
                  <a:lnTo>
                    <a:pt x="251" y="143"/>
                  </a:lnTo>
                  <a:lnTo>
                    <a:pt x="256" y="146"/>
                  </a:lnTo>
                  <a:lnTo>
                    <a:pt x="259" y="141"/>
                  </a:lnTo>
                  <a:lnTo>
                    <a:pt x="262" y="143"/>
                  </a:lnTo>
                  <a:lnTo>
                    <a:pt x="263" y="141"/>
                  </a:lnTo>
                  <a:lnTo>
                    <a:pt x="263" y="143"/>
                  </a:lnTo>
                  <a:lnTo>
                    <a:pt x="266" y="141"/>
                  </a:lnTo>
                  <a:lnTo>
                    <a:pt x="268" y="141"/>
                  </a:lnTo>
                  <a:lnTo>
                    <a:pt x="269" y="140"/>
                  </a:lnTo>
                  <a:lnTo>
                    <a:pt x="275" y="141"/>
                  </a:lnTo>
                  <a:lnTo>
                    <a:pt x="275" y="146"/>
                  </a:lnTo>
                  <a:lnTo>
                    <a:pt x="277" y="147"/>
                  </a:lnTo>
                  <a:lnTo>
                    <a:pt x="280" y="152"/>
                  </a:lnTo>
                  <a:lnTo>
                    <a:pt x="283" y="152"/>
                  </a:lnTo>
                  <a:lnTo>
                    <a:pt x="283" y="155"/>
                  </a:lnTo>
                  <a:lnTo>
                    <a:pt x="284" y="155"/>
                  </a:lnTo>
                  <a:lnTo>
                    <a:pt x="286" y="158"/>
                  </a:lnTo>
                  <a:lnTo>
                    <a:pt x="290" y="168"/>
                  </a:lnTo>
                  <a:lnTo>
                    <a:pt x="293" y="171"/>
                  </a:lnTo>
                  <a:lnTo>
                    <a:pt x="293" y="174"/>
                  </a:lnTo>
                  <a:lnTo>
                    <a:pt x="294" y="176"/>
                  </a:lnTo>
                  <a:lnTo>
                    <a:pt x="297" y="180"/>
                  </a:lnTo>
                  <a:lnTo>
                    <a:pt x="299" y="183"/>
                  </a:lnTo>
                  <a:lnTo>
                    <a:pt x="299" y="186"/>
                  </a:lnTo>
                  <a:lnTo>
                    <a:pt x="300" y="190"/>
                  </a:lnTo>
                  <a:lnTo>
                    <a:pt x="302" y="193"/>
                  </a:lnTo>
                  <a:lnTo>
                    <a:pt x="302" y="195"/>
                  </a:lnTo>
                  <a:lnTo>
                    <a:pt x="302" y="196"/>
                  </a:lnTo>
                  <a:lnTo>
                    <a:pt x="300" y="199"/>
                  </a:lnTo>
                  <a:lnTo>
                    <a:pt x="297" y="202"/>
                  </a:lnTo>
                  <a:lnTo>
                    <a:pt x="294" y="204"/>
                  </a:lnTo>
                  <a:lnTo>
                    <a:pt x="294" y="202"/>
                  </a:lnTo>
                  <a:lnTo>
                    <a:pt x="291" y="201"/>
                  </a:lnTo>
                  <a:lnTo>
                    <a:pt x="290" y="205"/>
                  </a:lnTo>
                  <a:lnTo>
                    <a:pt x="291" y="208"/>
                  </a:lnTo>
                  <a:lnTo>
                    <a:pt x="290" y="213"/>
                  </a:lnTo>
                  <a:lnTo>
                    <a:pt x="286" y="213"/>
                  </a:lnTo>
                  <a:lnTo>
                    <a:pt x="283" y="219"/>
                  </a:lnTo>
                  <a:lnTo>
                    <a:pt x="280" y="220"/>
                  </a:lnTo>
                  <a:lnTo>
                    <a:pt x="281" y="222"/>
                  </a:lnTo>
                  <a:lnTo>
                    <a:pt x="283" y="225"/>
                  </a:lnTo>
                  <a:lnTo>
                    <a:pt x="280" y="226"/>
                  </a:lnTo>
                  <a:lnTo>
                    <a:pt x="277" y="231"/>
                  </a:lnTo>
                  <a:lnTo>
                    <a:pt x="272" y="234"/>
                  </a:lnTo>
                  <a:lnTo>
                    <a:pt x="271" y="232"/>
                  </a:lnTo>
                  <a:lnTo>
                    <a:pt x="269" y="232"/>
                  </a:lnTo>
                  <a:lnTo>
                    <a:pt x="269" y="229"/>
                  </a:lnTo>
                  <a:lnTo>
                    <a:pt x="265" y="229"/>
                  </a:lnTo>
                  <a:lnTo>
                    <a:pt x="260" y="223"/>
                  </a:lnTo>
                  <a:lnTo>
                    <a:pt x="254" y="223"/>
                  </a:lnTo>
                  <a:lnTo>
                    <a:pt x="250" y="228"/>
                  </a:lnTo>
                  <a:lnTo>
                    <a:pt x="245" y="229"/>
                  </a:lnTo>
                  <a:lnTo>
                    <a:pt x="239" y="229"/>
                  </a:lnTo>
                  <a:lnTo>
                    <a:pt x="237" y="234"/>
                  </a:lnTo>
                  <a:lnTo>
                    <a:pt x="235" y="235"/>
                  </a:lnTo>
                  <a:lnTo>
                    <a:pt x="235" y="236"/>
                  </a:lnTo>
                  <a:lnTo>
                    <a:pt x="235" y="238"/>
                  </a:lnTo>
                  <a:lnTo>
                    <a:pt x="232" y="239"/>
                  </a:lnTo>
                  <a:lnTo>
                    <a:pt x="231" y="244"/>
                  </a:lnTo>
                  <a:lnTo>
                    <a:pt x="232" y="247"/>
                  </a:lnTo>
                  <a:lnTo>
                    <a:pt x="234" y="253"/>
                  </a:lnTo>
                  <a:lnTo>
                    <a:pt x="232" y="253"/>
                  </a:lnTo>
                  <a:lnTo>
                    <a:pt x="232" y="256"/>
                  </a:lnTo>
                  <a:lnTo>
                    <a:pt x="229" y="256"/>
                  </a:lnTo>
                  <a:lnTo>
                    <a:pt x="226" y="257"/>
                  </a:lnTo>
                  <a:lnTo>
                    <a:pt x="228" y="260"/>
                  </a:lnTo>
                  <a:lnTo>
                    <a:pt x="226" y="263"/>
                  </a:lnTo>
                  <a:lnTo>
                    <a:pt x="226" y="266"/>
                  </a:lnTo>
                  <a:lnTo>
                    <a:pt x="226" y="268"/>
                  </a:lnTo>
                  <a:lnTo>
                    <a:pt x="225" y="278"/>
                  </a:lnTo>
                  <a:lnTo>
                    <a:pt x="225" y="280"/>
                  </a:lnTo>
                  <a:lnTo>
                    <a:pt x="223" y="287"/>
                  </a:lnTo>
                  <a:lnTo>
                    <a:pt x="223" y="290"/>
                  </a:lnTo>
                  <a:lnTo>
                    <a:pt x="222" y="290"/>
                  </a:lnTo>
                  <a:lnTo>
                    <a:pt x="220" y="296"/>
                  </a:lnTo>
                  <a:lnTo>
                    <a:pt x="220" y="297"/>
                  </a:lnTo>
                  <a:lnTo>
                    <a:pt x="220" y="300"/>
                  </a:lnTo>
                  <a:lnTo>
                    <a:pt x="219" y="300"/>
                  </a:lnTo>
                  <a:lnTo>
                    <a:pt x="217" y="300"/>
                  </a:lnTo>
                  <a:lnTo>
                    <a:pt x="217" y="302"/>
                  </a:lnTo>
                  <a:lnTo>
                    <a:pt x="214" y="303"/>
                  </a:lnTo>
                  <a:lnTo>
                    <a:pt x="216" y="306"/>
                  </a:lnTo>
                  <a:lnTo>
                    <a:pt x="216" y="305"/>
                  </a:lnTo>
                  <a:lnTo>
                    <a:pt x="217" y="306"/>
                  </a:lnTo>
                  <a:lnTo>
                    <a:pt x="219" y="306"/>
                  </a:lnTo>
                  <a:lnTo>
                    <a:pt x="220" y="309"/>
                  </a:lnTo>
                  <a:lnTo>
                    <a:pt x="219" y="312"/>
                  </a:lnTo>
                  <a:lnTo>
                    <a:pt x="220" y="315"/>
                  </a:lnTo>
                  <a:lnTo>
                    <a:pt x="222" y="318"/>
                  </a:lnTo>
                  <a:lnTo>
                    <a:pt x="214" y="317"/>
                  </a:lnTo>
                  <a:lnTo>
                    <a:pt x="213" y="320"/>
                  </a:lnTo>
                  <a:lnTo>
                    <a:pt x="210" y="321"/>
                  </a:lnTo>
                  <a:lnTo>
                    <a:pt x="210" y="324"/>
                  </a:lnTo>
                  <a:lnTo>
                    <a:pt x="207" y="326"/>
                  </a:lnTo>
                  <a:lnTo>
                    <a:pt x="207" y="324"/>
                  </a:lnTo>
                  <a:lnTo>
                    <a:pt x="202" y="318"/>
                  </a:lnTo>
                  <a:lnTo>
                    <a:pt x="201" y="318"/>
                  </a:lnTo>
                  <a:lnTo>
                    <a:pt x="198" y="318"/>
                  </a:lnTo>
                  <a:lnTo>
                    <a:pt x="196" y="318"/>
                  </a:lnTo>
                  <a:lnTo>
                    <a:pt x="195" y="320"/>
                  </a:lnTo>
                  <a:lnTo>
                    <a:pt x="193" y="318"/>
                  </a:lnTo>
                  <a:lnTo>
                    <a:pt x="189" y="320"/>
                  </a:lnTo>
                  <a:lnTo>
                    <a:pt x="186" y="315"/>
                  </a:lnTo>
                  <a:lnTo>
                    <a:pt x="185" y="315"/>
                  </a:lnTo>
                  <a:lnTo>
                    <a:pt x="183" y="312"/>
                  </a:lnTo>
                  <a:lnTo>
                    <a:pt x="182" y="312"/>
                  </a:lnTo>
                  <a:lnTo>
                    <a:pt x="180" y="308"/>
                  </a:lnTo>
                  <a:lnTo>
                    <a:pt x="179" y="308"/>
                  </a:lnTo>
                  <a:lnTo>
                    <a:pt x="177" y="308"/>
                  </a:lnTo>
                  <a:lnTo>
                    <a:pt x="177" y="306"/>
                  </a:lnTo>
                  <a:lnTo>
                    <a:pt x="176" y="303"/>
                  </a:lnTo>
                  <a:lnTo>
                    <a:pt x="177" y="302"/>
                  </a:lnTo>
                  <a:lnTo>
                    <a:pt x="176" y="300"/>
                  </a:lnTo>
                  <a:lnTo>
                    <a:pt x="176" y="299"/>
                  </a:lnTo>
                  <a:lnTo>
                    <a:pt x="176" y="296"/>
                  </a:lnTo>
                  <a:lnTo>
                    <a:pt x="176" y="293"/>
                  </a:lnTo>
                  <a:lnTo>
                    <a:pt x="171" y="293"/>
                  </a:lnTo>
                  <a:lnTo>
                    <a:pt x="170" y="290"/>
                  </a:lnTo>
                  <a:lnTo>
                    <a:pt x="170" y="288"/>
                  </a:lnTo>
                  <a:lnTo>
                    <a:pt x="171" y="287"/>
                  </a:lnTo>
                  <a:lnTo>
                    <a:pt x="167" y="287"/>
                  </a:lnTo>
                  <a:lnTo>
                    <a:pt x="165" y="286"/>
                  </a:lnTo>
                  <a:lnTo>
                    <a:pt x="167" y="283"/>
                  </a:lnTo>
                  <a:lnTo>
                    <a:pt x="165" y="283"/>
                  </a:lnTo>
                  <a:lnTo>
                    <a:pt x="162" y="284"/>
                  </a:lnTo>
                  <a:lnTo>
                    <a:pt x="159" y="280"/>
                  </a:lnTo>
                  <a:lnTo>
                    <a:pt x="158" y="278"/>
                  </a:lnTo>
                  <a:lnTo>
                    <a:pt x="153" y="272"/>
                  </a:lnTo>
                  <a:lnTo>
                    <a:pt x="152" y="271"/>
                  </a:lnTo>
                  <a:lnTo>
                    <a:pt x="150" y="266"/>
                  </a:lnTo>
                  <a:lnTo>
                    <a:pt x="152" y="265"/>
                  </a:lnTo>
                  <a:lnTo>
                    <a:pt x="150" y="260"/>
                  </a:lnTo>
                  <a:lnTo>
                    <a:pt x="150" y="257"/>
                  </a:lnTo>
                  <a:lnTo>
                    <a:pt x="147" y="245"/>
                  </a:lnTo>
                  <a:lnTo>
                    <a:pt x="146" y="244"/>
                  </a:lnTo>
                  <a:lnTo>
                    <a:pt x="141" y="244"/>
                  </a:lnTo>
                  <a:lnTo>
                    <a:pt x="138" y="241"/>
                  </a:lnTo>
                  <a:lnTo>
                    <a:pt x="135" y="241"/>
                  </a:lnTo>
                  <a:lnTo>
                    <a:pt x="134" y="239"/>
                  </a:lnTo>
                  <a:lnTo>
                    <a:pt x="133" y="235"/>
                  </a:lnTo>
                  <a:lnTo>
                    <a:pt x="131" y="234"/>
                  </a:lnTo>
                  <a:lnTo>
                    <a:pt x="121" y="234"/>
                  </a:lnTo>
                  <a:lnTo>
                    <a:pt x="121" y="236"/>
                  </a:lnTo>
                  <a:lnTo>
                    <a:pt x="122" y="238"/>
                  </a:lnTo>
                  <a:lnTo>
                    <a:pt x="122" y="241"/>
                  </a:lnTo>
                  <a:lnTo>
                    <a:pt x="127" y="245"/>
                  </a:lnTo>
                  <a:lnTo>
                    <a:pt x="128" y="250"/>
                  </a:lnTo>
                  <a:lnTo>
                    <a:pt x="127" y="251"/>
                  </a:lnTo>
                  <a:lnTo>
                    <a:pt x="119" y="251"/>
                  </a:lnTo>
                  <a:lnTo>
                    <a:pt x="115" y="250"/>
                  </a:lnTo>
                  <a:lnTo>
                    <a:pt x="110" y="251"/>
                  </a:lnTo>
                  <a:lnTo>
                    <a:pt x="107" y="251"/>
                  </a:lnTo>
                  <a:lnTo>
                    <a:pt x="106" y="250"/>
                  </a:lnTo>
                  <a:lnTo>
                    <a:pt x="104" y="250"/>
                  </a:lnTo>
                  <a:lnTo>
                    <a:pt x="94" y="254"/>
                  </a:lnTo>
                  <a:lnTo>
                    <a:pt x="94" y="256"/>
                  </a:lnTo>
                  <a:lnTo>
                    <a:pt x="91" y="257"/>
                  </a:lnTo>
                  <a:lnTo>
                    <a:pt x="89" y="260"/>
                  </a:lnTo>
                  <a:lnTo>
                    <a:pt x="88" y="260"/>
                  </a:lnTo>
                  <a:lnTo>
                    <a:pt x="85" y="259"/>
                  </a:lnTo>
                  <a:lnTo>
                    <a:pt x="82" y="259"/>
                  </a:lnTo>
                  <a:lnTo>
                    <a:pt x="79" y="257"/>
                  </a:lnTo>
                  <a:lnTo>
                    <a:pt x="78" y="257"/>
                  </a:lnTo>
                  <a:lnTo>
                    <a:pt x="73" y="254"/>
                  </a:lnTo>
                  <a:lnTo>
                    <a:pt x="70" y="256"/>
                  </a:lnTo>
                  <a:lnTo>
                    <a:pt x="69" y="257"/>
                  </a:lnTo>
                  <a:lnTo>
                    <a:pt x="64" y="259"/>
                  </a:lnTo>
                  <a:lnTo>
                    <a:pt x="60" y="257"/>
                  </a:lnTo>
                  <a:lnTo>
                    <a:pt x="58" y="247"/>
                  </a:lnTo>
                  <a:lnTo>
                    <a:pt x="57" y="245"/>
                  </a:lnTo>
                  <a:lnTo>
                    <a:pt x="58" y="244"/>
                  </a:lnTo>
                  <a:lnTo>
                    <a:pt x="58" y="241"/>
                  </a:lnTo>
                  <a:lnTo>
                    <a:pt x="57" y="241"/>
                  </a:lnTo>
                  <a:lnTo>
                    <a:pt x="55" y="241"/>
                  </a:lnTo>
                  <a:lnTo>
                    <a:pt x="57" y="239"/>
                  </a:lnTo>
                  <a:lnTo>
                    <a:pt x="60" y="236"/>
                  </a:lnTo>
                  <a:lnTo>
                    <a:pt x="58" y="235"/>
                  </a:lnTo>
                  <a:lnTo>
                    <a:pt x="58" y="232"/>
                  </a:lnTo>
                  <a:lnTo>
                    <a:pt x="57" y="231"/>
                  </a:lnTo>
                  <a:lnTo>
                    <a:pt x="58" y="228"/>
                  </a:lnTo>
                  <a:lnTo>
                    <a:pt x="58" y="222"/>
                  </a:lnTo>
                  <a:lnTo>
                    <a:pt x="58" y="219"/>
                  </a:lnTo>
                  <a:lnTo>
                    <a:pt x="57" y="219"/>
                  </a:lnTo>
                  <a:lnTo>
                    <a:pt x="51" y="222"/>
                  </a:lnTo>
                  <a:lnTo>
                    <a:pt x="49" y="220"/>
                  </a:lnTo>
                  <a:lnTo>
                    <a:pt x="49" y="219"/>
                  </a:lnTo>
                  <a:lnTo>
                    <a:pt x="49" y="217"/>
                  </a:lnTo>
                  <a:lnTo>
                    <a:pt x="49" y="214"/>
                  </a:lnTo>
                  <a:lnTo>
                    <a:pt x="49" y="213"/>
                  </a:lnTo>
                  <a:lnTo>
                    <a:pt x="45" y="213"/>
                  </a:lnTo>
                  <a:lnTo>
                    <a:pt x="43" y="214"/>
                  </a:lnTo>
                  <a:lnTo>
                    <a:pt x="42" y="214"/>
                  </a:lnTo>
                  <a:lnTo>
                    <a:pt x="37" y="219"/>
                  </a:lnTo>
                  <a:lnTo>
                    <a:pt x="36" y="219"/>
                  </a:lnTo>
                  <a:lnTo>
                    <a:pt x="33" y="216"/>
                  </a:lnTo>
                  <a:lnTo>
                    <a:pt x="30" y="217"/>
                  </a:lnTo>
                  <a:lnTo>
                    <a:pt x="29" y="216"/>
                  </a:lnTo>
                  <a:lnTo>
                    <a:pt x="29" y="213"/>
                  </a:lnTo>
                  <a:lnTo>
                    <a:pt x="34" y="207"/>
                  </a:lnTo>
                  <a:lnTo>
                    <a:pt x="33" y="204"/>
                  </a:lnTo>
                  <a:lnTo>
                    <a:pt x="31" y="201"/>
                  </a:lnTo>
                  <a:lnTo>
                    <a:pt x="31" y="198"/>
                  </a:lnTo>
                  <a:lnTo>
                    <a:pt x="29" y="198"/>
                  </a:lnTo>
                  <a:lnTo>
                    <a:pt x="26" y="202"/>
                  </a:lnTo>
                  <a:lnTo>
                    <a:pt x="24" y="201"/>
                  </a:lnTo>
                  <a:lnTo>
                    <a:pt x="21" y="201"/>
                  </a:lnTo>
                  <a:lnTo>
                    <a:pt x="20" y="199"/>
                  </a:lnTo>
                  <a:lnTo>
                    <a:pt x="21" y="195"/>
                  </a:lnTo>
                  <a:lnTo>
                    <a:pt x="20" y="196"/>
                  </a:lnTo>
                  <a:lnTo>
                    <a:pt x="18" y="196"/>
                  </a:lnTo>
                  <a:lnTo>
                    <a:pt x="17" y="193"/>
                  </a:lnTo>
                  <a:lnTo>
                    <a:pt x="15" y="193"/>
                  </a:lnTo>
                  <a:lnTo>
                    <a:pt x="12" y="196"/>
                  </a:lnTo>
                  <a:lnTo>
                    <a:pt x="9" y="196"/>
                  </a:lnTo>
                  <a:lnTo>
                    <a:pt x="8" y="196"/>
                  </a:lnTo>
                  <a:lnTo>
                    <a:pt x="6" y="196"/>
                  </a:lnTo>
                  <a:lnTo>
                    <a:pt x="8" y="192"/>
                  </a:lnTo>
                  <a:lnTo>
                    <a:pt x="8" y="189"/>
                  </a:lnTo>
                  <a:lnTo>
                    <a:pt x="6" y="187"/>
                  </a:lnTo>
                  <a:lnTo>
                    <a:pt x="3" y="189"/>
                  </a:lnTo>
                  <a:lnTo>
                    <a:pt x="0" y="182"/>
                  </a:lnTo>
                  <a:lnTo>
                    <a:pt x="5" y="176"/>
                  </a:lnTo>
                  <a:lnTo>
                    <a:pt x="3" y="173"/>
                  </a:lnTo>
                  <a:lnTo>
                    <a:pt x="2" y="171"/>
                  </a:lnTo>
                  <a:lnTo>
                    <a:pt x="2" y="170"/>
                  </a:lnTo>
                  <a:lnTo>
                    <a:pt x="2" y="168"/>
                  </a:lnTo>
                  <a:lnTo>
                    <a:pt x="3" y="165"/>
                  </a:lnTo>
                  <a:lnTo>
                    <a:pt x="5" y="164"/>
                  </a:lnTo>
                  <a:lnTo>
                    <a:pt x="5" y="159"/>
                  </a:lnTo>
                  <a:lnTo>
                    <a:pt x="3" y="153"/>
                  </a:lnTo>
                  <a:lnTo>
                    <a:pt x="5" y="153"/>
                  </a:lnTo>
                  <a:lnTo>
                    <a:pt x="6" y="150"/>
                  </a:lnTo>
                  <a:lnTo>
                    <a:pt x="6" y="149"/>
                  </a:lnTo>
                  <a:lnTo>
                    <a:pt x="6" y="147"/>
                  </a:lnTo>
                  <a:lnTo>
                    <a:pt x="6" y="146"/>
                  </a:lnTo>
                  <a:lnTo>
                    <a:pt x="8" y="144"/>
                  </a:lnTo>
                  <a:lnTo>
                    <a:pt x="8" y="143"/>
                  </a:lnTo>
                  <a:lnTo>
                    <a:pt x="6" y="143"/>
                  </a:lnTo>
                  <a:lnTo>
                    <a:pt x="9" y="135"/>
                  </a:lnTo>
                  <a:lnTo>
                    <a:pt x="15" y="130"/>
                  </a:lnTo>
                  <a:lnTo>
                    <a:pt x="17" y="125"/>
                  </a:lnTo>
                  <a:lnTo>
                    <a:pt x="18" y="125"/>
                  </a:lnTo>
                  <a:lnTo>
                    <a:pt x="21" y="121"/>
                  </a:lnTo>
                  <a:lnTo>
                    <a:pt x="21" y="119"/>
                  </a:lnTo>
                  <a:lnTo>
                    <a:pt x="20" y="116"/>
                  </a:lnTo>
                  <a:lnTo>
                    <a:pt x="26" y="115"/>
                  </a:lnTo>
                  <a:lnTo>
                    <a:pt x="26" y="113"/>
                  </a:lnTo>
                  <a:lnTo>
                    <a:pt x="30" y="110"/>
                  </a:lnTo>
                  <a:lnTo>
                    <a:pt x="29" y="109"/>
                  </a:lnTo>
                  <a:lnTo>
                    <a:pt x="27" y="107"/>
                  </a:lnTo>
                  <a:lnTo>
                    <a:pt x="27" y="106"/>
                  </a:lnTo>
                  <a:lnTo>
                    <a:pt x="27" y="103"/>
                  </a:lnTo>
                  <a:lnTo>
                    <a:pt x="24" y="101"/>
                  </a:lnTo>
                  <a:lnTo>
                    <a:pt x="27" y="101"/>
                  </a:lnTo>
                  <a:lnTo>
                    <a:pt x="29" y="97"/>
                  </a:lnTo>
                  <a:lnTo>
                    <a:pt x="30" y="97"/>
                  </a:lnTo>
                  <a:lnTo>
                    <a:pt x="31" y="95"/>
                  </a:lnTo>
                  <a:lnTo>
                    <a:pt x="31" y="92"/>
                  </a:lnTo>
                  <a:lnTo>
                    <a:pt x="30" y="85"/>
                  </a:lnTo>
                  <a:lnTo>
                    <a:pt x="33" y="80"/>
                  </a:lnTo>
                  <a:lnTo>
                    <a:pt x="31" y="79"/>
                  </a:lnTo>
                  <a:lnTo>
                    <a:pt x="34" y="78"/>
                  </a:lnTo>
                  <a:lnTo>
                    <a:pt x="34" y="75"/>
                  </a:lnTo>
                  <a:lnTo>
                    <a:pt x="36" y="73"/>
                  </a:lnTo>
                  <a:lnTo>
                    <a:pt x="37" y="70"/>
                  </a:lnTo>
                  <a:lnTo>
                    <a:pt x="39" y="69"/>
                  </a:lnTo>
                  <a:lnTo>
                    <a:pt x="39" y="67"/>
                  </a:lnTo>
                  <a:lnTo>
                    <a:pt x="39" y="66"/>
                  </a:lnTo>
                  <a:lnTo>
                    <a:pt x="39" y="64"/>
                  </a:lnTo>
                  <a:lnTo>
                    <a:pt x="39" y="61"/>
                  </a:lnTo>
                  <a:lnTo>
                    <a:pt x="36" y="60"/>
                  </a:lnTo>
                  <a:lnTo>
                    <a:pt x="36" y="58"/>
                  </a:lnTo>
                  <a:lnTo>
                    <a:pt x="33" y="57"/>
                  </a:lnTo>
                  <a:lnTo>
                    <a:pt x="33" y="55"/>
                  </a:lnTo>
                  <a:lnTo>
                    <a:pt x="36" y="51"/>
                  </a:lnTo>
                  <a:lnTo>
                    <a:pt x="37" y="46"/>
                  </a:lnTo>
                  <a:lnTo>
                    <a:pt x="39" y="45"/>
                  </a:lnTo>
                  <a:lnTo>
                    <a:pt x="40" y="45"/>
                  </a:lnTo>
                  <a:lnTo>
                    <a:pt x="42" y="42"/>
                  </a:lnTo>
                  <a:lnTo>
                    <a:pt x="40" y="42"/>
                  </a:lnTo>
                  <a:lnTo>
                    <a:pt x="42" y="40"/>
                  </a:lnTo>
                  <a:lnTo>
                    <a:pt x="42" y="39"/>
                  </a:lnTo>
                  <a:lnTo>
                    <a:pt x="42" y="37"/>
                  </a:lnTo>
                  <a:lnTo>
                    <a:pt x="42" y="36"/>
                  </a:lnTo>
                  <a:lnTo>
                    <a:pt x="42" y="31"/>
                  </a:lnTo>
                  <a:lnTo>
                    <a:pt x="48" y="31"/>
                  </a:lnTo>
                  <a:lnTo>
                    <a:pt x="51" y="34"/>
                  </a:lnTo>
                  <a:lnTo>
                    <a:pt x="49" y="34"/>
                  </a:lnTo>
                  <a:lnTo>
                    <a:pt x="52" y="36"/>
                  </a:lnTo>
                  <a:lnTo>
                    <a:pt x="63" y="37"/>
                  </a:lnTo>
                  <a:lnTo>
                    <a:pt x="66" y="40"/>
                  </a:lnTo>
                  <a:lnTo>
                    <a:pt x="67" y="42"/>
                  </a:lnTo>
                  <a:lnTo>
                    <a:pt x="67" y="43"/>
                  </a:lnTo>
                  <a:lnTo>
                    <a:pt x="70" y="45"/>
                  </a:lnTo>
                  <a:lnTo>
                    <a:pt x="72" y="46"/>
                  </a:lnTo>
                  <a:lnTo>
                    <a:pt x="73" y="48"/>
                  </a:lnTo>
                  <a:lnTo>
                    <a:pt x="76" y="48"/>
                  </a:lnTo>
                  <a:lnTo>
                    <a:pt x="79" y="45"/>
                  </a:lnTo>
                  <a:lnTo>
                    <a:pt x="82" y="45"/>
                  </a:lnTo>
                  <a:lnTo>
                    <a:pt x="79" y="42"/>
                  </a:lnTo>
                  <a:lnTo>
                    <a:pt x="81" y="40"/>
                  </a:lnTo>
                  <a:lnTo>
                    <a:pt x="79" y="39"/>
                  </a:lnTo>
                  <a:lnTo>
                    <a:pt x="78" y="34"/>
                  </a:lnTo>
                  <a:lnTo>
                    <a:pt x="75" y="33"/>
                  </a:lnTo>
                  <a:lnTo>
                    <a:pt x="73" y="30"/>
                  </a:lnTo>
                  <a:lnTo>
                    <a:pt x="73" y="28"/>
                  </a:lnTo>
                  <a:lnTo>
                    <a:pt x="76" y="24"/>
                  </a:lnTo>
                  <a:lnTo>
                    <a:pt x="76" y="23"/>
                  </a:lnTo>
                  <a:lnTo>
                    <a:pt x="79" y="24"/>
                  </a:lnTo>
                  <a:lnTo>
                    <a:pt x="81" y="26"/>
                  </a:lnTo>
                  <a:lnTo>
                    <a:pt x="82" y="26"/>
                  </a:lnTo>
                  <a:lnTo>
                    <a:pt x="83" y="28"/>
                  </a:lnTo>
                  <a:lnTo>
                    <a:pt x="85" y="28"/>
                  </a:lnTo>
                  <a:lnTo>
                    <a:pt x="85" y="30"/>
                  </a:lnTo>
                  <a:lnTo>
                    <a:pt x="86" y="30"/>
                  </a:lnTo>
                  <a:lnTo>
                    <a:pt x="86" y="31"/>
                  </a:lnTo>
                  <a:lnTo>
                    <a:pt x="88" y="31"/>
                  </a:lnTo>
                  <a:lnTo>
                    <a:pt x="92" y="31"/>
                  </a:lnTo>
                  <a:lnTo>
                    <a:pt x="94" y="28"/>
                  </a:lnTo>
                  <a:lnTo>
                    <a:pt x="92" y="27"/>
                  </a:lnTo>
                  <a:lnTo>
                    <a:pt x="95" y="24"/>
                  </a:lnTo>
                  <a:lnTo>
                    <a:pt x="95" y="23"/>
                  </a:lnTo>
                  <a:lnTo>
                    <a:pt x="97" y="23"/>
                  </a:lnTo>
                  <a:lnTo>
                    <a:pt x="100" y="23"/>
                  </a:lnTo>
                  <a:lnTo>
                    <a:pt x="104" y="23"/>
                  </a:lnTo>
                  <a:lnTo>
                    <a:pt x="107" y="20"/>
                  </a:lnTo>
                  <a:lnTo>
                    <a:pt x="109" y="20"/>
                  </a:lnTo>
                  <a:lnTo>
                    <a:pt x="116" y="18"/>
                  </a:lnTo>
                  <a:lnTo>
                    <a:pt x="118" y="17"/>
                  </a:lnTo>
                  <a:lnTo>
                    <a:pt x="118" y="15"/>
                  </a:lnTo>
                  <a:lnTo>
                    <a:pt x="124" y="15"/>
                  </a:lnTo>
                  <a:lnTo>
                    <a:pt x="127" y="14"/>
                  </a:lnTo>
                  <a:lnTo>
                    <a:pt x="127" y="12"/>
                  </a:lnTo>
                  <a:lnTo>
                    <a:pt x="128" y="12"/>
                  </a:lnTo>
                  <a:lnTo>
                    <a:pt x="130" y="9"/>
                  </a:lnTo>
                  <a:lnTo>
                    <a:pt x="131" y="9"/>
                  </a:lnTo>
                  <a:lnTo>
                    <a:pt x="133" y="6"/>
                  </a:lnTo>
                  <a:lnTo>
                    <a:pt x="131" y="3"/>
                  </a:lnTo>
                  <a:close/>
                </a:path>
              </a:pathLst>
            </a:custGeom>
            <a:solidFill>
              <a:schemeClr val="bg1"/>
            </a:solidFill>
            <a:ln w="1588">
              <a:solidFill>
                <a:srgbClr val="000000"/>
              </a:solidFill>
              <a:prstDash val="solid"/>
              <a:round/>
              <a:headEnd/>
              <a:tailEnd/>
            </a:ln>
          </p:spPr>
          <p:txBody>
            <a:bodyPr/>
            <a:lstStyle/>
            <a:p>
              <a:endParaRPr lang="fr-FR"/>
            </a:p>
          </p:txBody>
        </p:sp>
        <p:sp>
          <p:nvSpPr>
            <p:cNvPr id="880715" name="Freeform 75"/>
            <p:cNvSpPr>
              <a:spLocks/>
            </p:cNvSpPr>
            <p:nvPr/>
          </p:nvSpPr>
          <p:spPr bwMode="auto">
            <a:xfrm>
              <a:off x="3793" y="2132"/>
              <a:ext cx="262" cy="266"/>
            </a:xfrm>
            <a:custGeom>
              <a:avLst/>
              <a:gdLst/>
              <a:ahLst/>
              <a:cxnLst>
                <a:cxn ang="0">
                  <a:pos x="218" y="17"/>
                </a:cxn>
                <a:cxn ang="0">
                  <a:pos x="224" y="33"/>
                </a:cxn>
                <a:cxn ang="0">
                  <a:pos x="215" y="54"/>
                </a:cxn>
                <a:cxn ang="0">
                  <a:pos x="235" y="58"/>
                </a:cxn>
                <a:cxn ang="0">
                  <a:pos x="251" y="52"/>
                </a:cxn>
                <a:cxn ang="0">
                  <a:pos x="260" y="51"/>
                </a:cxn>
                <a:cxn ang="0">
                  <a:pos x="267" y="60"/>
                </a:cxn>
                <a:cxn ang="0">
                  <a:pos x="269" y="70"/>
                </a:cxn>
                <a:cxn ang="0">
                  <a:pos x="278" y="85"/>
                </a:cxn>
                <a:cxn ang="0">
                  <a:pos x="282" y="101"/>
                </a:cxn>
                <a:cxn ang="0">
                  <a:pos x="285" y="122"/>
                </a:cxn>
                <a:cxn ang="0">
                  <a:pos x="287" y="134"/>
                </a:cxn>
                <a:cxn ang="0">
                  <a:pos x="276" y="147"/>
                </a:cxn>
                <a:cxn ang="0">
                  <a:pos x="282" y="159"/>
                </a:cxn>
                <a:cxn ang="0">
                  <a:pos x="284" y="174"/>
                </a:cxn>
                <a:cxn ang="0">
                  <a:pos x="284" y="192"/>
                </a:cxn>
                <a:cxn ang="0">
                  <a:pos x="293" y="205"/>
                </a:cxn>
                <a:cxn ang="0">
                  <a:pos x="303" y="213"/>
                </a:cxn>
                <a:cxn ang="0">
                  <a:pos x="300" y="240"/>
                </a:cxn>
                <a:cxn ang="0">
                  <a:pos x="303" y="257"/>
                </a:cxn>
                <a:cxn ang="0">
                  <a:pos x="297" y="274"/>
                </a:cxn>
                <a:cxn ang="0">
                  <a:pos x="288" y="286"/>
                </a:cxn>
                <a:cxn ang="0">
                  <a:pos x="272" y="287"/>
                </a:cxn>
                <a:cxn ang="0">
                  <a:pos x="242" y="284"/>
                </a:cxn>
                <a:cxn ang="0">
                  <a:pos x="223" y="286"/>
                </a:cxn>
                <a:cxn ang="0">
                  <a:pos x="211" y="275"/>
                </a:cxn>
                <a:cxn ang="0">
                  <a:pos x="198" y="298"/>
                </a:cxn>
                <a:cxn ang="0">
                  <a:pos x="177" y="299"/>
                </a:cxn>
                <a:cxn ang="0">
                  <a:pos x="168" y="287"/>
                </a:cxn>
                <a:cxn ang="0">
                  <a:pos x="153" y="295"/>
                </a:cxn>
                <a:cxn ang="0">
                  <a:pos x="146" y="287"/>
                </a:cxn>
                <a:cxn ang="0">
                  <a:pos x="137" y="301"/>
                </a:cxn>
                <a:cxn ang="0">
                  <a:pos x="119" y="305"/>
                </a:cxn>
                <a:cxn ang="0">
                  <a:pos x="102" y="298"/>
                </a:cxn>
                <a:cxn ang="0">
                  <a:pos x="92" y="302"/>
                </a:cxn>
                <a:cxn ang="0">
                  <a:pos x="77" y="299"/>
                </a:cxn>
                <a:cxn ang="0">
                  <a:pos x="73" y="292"/>
                </a:cxn>
                <a:cxn ang="0">
                  <a:pos x="64" y="277"/>
                </a:cxn>
                <a:cxn ang="0">
                  <a:pos x="61" y="257"/>
                </a:cxn>
                <a:cxn ang="0">
                  <a:pos x="33" y="249"/>
                </a:cxn>
                <a:cxn ang="0">
                  <a:pos x="24" y="235"/>
                </a:cxn>
                <a:cxn ang="0">
                  <a:pos x="10" y="226"/>
                </a:cxn>
                <a:cxn ang="0">
                  <a:pos x="9" y="205"/>
                </a:cxn>
                <a:cxn ang="0">
                  <a:pos x="7" y="180"/>
                </a:cxn>
                <a:cxn ang="0">
                  <a:pos x="12" y="174"/>
                </a:cxn>
                <a:cxn ang="0">
                  <a:pos x="25" y="173"/>
                </a:cxn>
                <a:cxn ang="0">
                  <a:pos x="27" y="161"/>
                </a:cxn>
                <a:cxn ang="0">
                  <a:pos x="31" y="153"/>
                </a:cxn>
                <a:cxn ang="0">
                  <a:pos x="37" y="124"/>
                </a:cxn>
                <a:cxn ang="0">
                  <a:pos x="43" y="109"/>
                </a:cxn>
                <a:cxn ang="0">
                  <a:pos x="46" y="91"/>
                </a:cxn>
                <a:cxn ang="0">
                  <a:pos x="76" y="85"/>
                </a:cxn>
                <a:cxn ang="0">
                  <a:pos x="94" y="81"/>
                </a:cxn>
                <a:cxn ang="0">
                  <a:pos x="101" y="61"/>
                </a:cxn>
                <a:cxn ang="0">
                  <a:pos x="113" y="51"/>
                </a:cxn>
                <a:cxn ang="0">
                  <a:pos x="107" y="29"/>
                </a:cxn>
                <a:cxn ang="0">
                  <a:pos x="141" y="12"/>
                </a:cxn>
                <a:cxn ang="0">
                  <a:pos x="153" y="18"/>
                </a:cxn>
                <a:cxn ang="0">
                  <a:pos x="168" y="8"/>
                </a:cxn>
                <a:cxn ang="0">
                  <a:pos x="178" y="3"/>
                </a:cxn>
                <a:cxn ang="0">
                  <a:pos x="193" y="3"/>
                </a:cxn>
              </a:cxnLst>
              <a:rect l="0" t="0" r="r" b="b"/>
              <a:pathLst>
                <a:path w="308" h="312">
                  <a:moveTo>
                    <a:pt x="193" y="3"/>
                  </a:moveTo>
                  <a:lnTo>
                    <a:pt x="196" y="2"/>
                  </a:lnTo>
                  <a:lnTo>
                    <a:pt x="202" y="9"/>
                  </a:lnTo>
                  <a:lnTo>
                    <a:pt x="209" y="15"/>
                  </a:lnTo>
                  <a:lnTo>
                    <a:pt x="212" y="15"/>
                  </a:lnTo>
                  <a:lnTo>
                    <a:pt x="214" y="14"/>
                  </a:lnTo>
                  <a:lnTo>
                    <a:pt x="218" y="17"/>
                  </a:lnTo>
                  <a:lnTo>
                    <a:pt x="220" y="18"/>
                  </a:lnTo>
                  <a:lnTo>
                    <a:pt x="224" y="20"/>
                  </a:lnTo>
                  <a:lnTo>
                    <a:pt x="224" y="21"/>
                  </a:lnTo>
                  <a:lnTo>
                    <a:pt x="224" y="23"/>
                  </a:lnTo>
                  <a:lnTo>
                    <a:pt x="223" y="27"/>
                  </a:lnTo>
                  <a:lnTo>
                    <a:pt x="224" y="32"/>
                  </a:lnTo>
                  <a:lnTo>
                    <a:pt x="224" y="33"/>
                  </a:lnTo>
                  <a:lnTo>
                    <a:pt x="220" y="35"/>
                  </a:lnTo>
                  <a:lnTo>
                    <a:pt x="217" y="38"/>
                  </a:lnTo>
                  <a:lnTo>
                    <a:pt x="215" y="42"/>
                  </a:lnTo>
                  <a:lnTo>
                    <a:pt x="209" y="49"/>
                  </a:lnTo>
                  <a:lnTo>
                    <a:pt x="211" y="49"/>
                  </a:lnTo>
                  <a:lnTo>
                    <a:pt x="214" y="52"/>
                  </a:lnTo>
                  <a:lnTo>
                    <a:pt x="215" y="54"/>
                  </a:lnTo>
                  <a:lnTo>
                    <a:pt x="217" y="52"/>
                  </a:lnTo>
                  <a:lnTo>
                    <a:pt x="221" y="52"/>
                  </a:lnTo>
                  <a:lnTo>
                    <a:pt x="224" y="54"/>
                  </a:lnTo>
                  <a:lnTo>
                    <a:pt x="226" y="57"/>
                  </a:lnTo>
                  <a:lnTo>
                    <a:pt x="230" y="57"/>
                  </a:lnTo>
                  <a:lnTo>
                    <a:pt x="233" y="58"/>
                  </a:lnTo>
                  <a:lnTo>
                    <a:pt x="235" y="58"/>
                  </a:lnTo>
                  <a:lnTo>
                    <a:pt x="236" y="58"/>
                  </a:lnTo>
                  <a:lnTo>
                    <a:pt x="239" y="57"/>
                  </a:lnTo>
                  <a:lnTo>
                    <a:pt x="244" y="58"/>
                  </a:lnTo>
                  <a:lnTo>
                    <a:pt x="244" y="57"/>
                  </a:lnTo>
                  <a:lnTo>
                    <a:pt x="247" y="55"/>
                  </a:lnTo>
                  <a:lnTo>
                    <a:pt x="248" y="54"/>
                  </a:lnTo>
                  <a:lnTo>
                    <a:pt x="251" y="52"/>
                  </a:lnTo>
                  <a:lnTo>
                    <a:pt x="251" y="51"/>
                  </a:lnTo>
                  <a:lnTo>
                    <a:pt x="253" y="51"/>
                  </a:lnTo>
                  <a:lnTo>
                    <a:pt x="254" y="52"/>
                  </a:lnTo>
                  <a:lnTo>
                    <a:pt x="257" y="52"/>
                  </a:lnTo>
                  <a:lnTo>
                    <a:pt x="257" y="51"/>
                  </a:lnTo>
                  <a:lnTo>
                    <a:pt x="258" y="51"/>
                  </a:lnTo>
                  <a:lnTo>
                    <a:pt x="260" y="51"/>
                  </a:lnTo>
                  <a:lnTo>
                    <a:pt x="261" y="55"/>
                  </a:lnTo>
                  <a:lnTo>
                    <a:pt x="263" y="55"/>
                  </a:lnTo>
                  <a:lnTo>
                    <a:pt x="261" y="60"/>
                  </a:lnTo>
                  <a:lnTo>
                    <a:pt x="261" y="61"/>
                  </a:lnTo>
                  <a:lnTo>
                    <a:pt x="263" y="61"/>
                  </a:lnTo>
                  <a:lnTo>
                    <a:pt x="264" y="61"/>
                  </a:lnTo>
                  <a:lnTo>
                    <a:pt x="267" y="60"/>
                  </a:lnTo>
                  <a:lnTo>
                    <a:pt x="266" y="58"/>
                  </a:lnTo>
                  <a:lnTo>
                    <a:pt x="272" y="57"/>
                  </a:lnTo>
                  <a:lnTo>
                    <a:pt x="272" y="58"/>
                  </a:lnTo>
                  <a:lnTo>
                    <a:pt x="272" y="61"/>
                  </a:lnTo>
                  <a:lnTo>
                    <a:pt x="273" y="64"/>
                  </a:lnTo>
                  <a:lnTo>
                    <a:pt x="272" y="69"/>
                  </a:lnTo>
                  <a:lnTo>
                    <a:pt x="269" y="70"/>
                  </a:lnTo>
                  <a:lnTo>
                    <a:pt x="267" y="76"/>
                  </a:lnTo>
                  <a:lnTo>
                    <a:pt x="267" y="78"/>
                  </a:lnTo>
                  <a:lnTo>
                    <a:pt x="272" y="78"/>
                  </a:lnTo>
                  <a:lnTo>
                    <a:pt x="273" y="81"/>
                  </a:lnTo>
                  <a:lnTo>
                    <a:pt x="275" y="82"/>
                  </a:lnTo>
                  <a:lnTo>
                    <a:pt x="275" y="84"/>
                  </a:lnTo>
                  <a:lnTo>
                    <a:pt x="278" y="85"/>
                  </a:lnTo>
                  <a:lnTo>
                    <a:pt x="279" y="88"/>
                  </a:lnTo>
                  <a:lnTo>
                    <a:pt x="282" y="88"/>
                  </a:lnTo>
                  <a:lnTo>
                    <a:pt x="284" y="91"/>
                  </a:lnTo>
                  <a:lnTo>
                    <a:pt x="284" y="94"/>
                  </a:lnTo>
                  <a:lnTo>
                    <a:pt x="281" y="97"/>
                  </a:lnTo>
                  <a:lnTo>
                    <a:pt x="282" y="98"/>
                  </a:lnTo>
                  <a:lnTo>
                    <a:pt x="282" y="101"/>
                  </a:lnTo>
                  <a:lnTo>
                    <a:pt x="281" y="103"/>
                  </a:lnTo>
                  <a:lnTo>
                    <a:pt x="281" y="104"/>
                  </a:lnTo>
                  <a:lnTo>
                    <a:pt x="281" y="107"/>
                  </a:lnTo>
                  <a:lnTo>
                    <a:pt x="279" y="109"/>
                  </a:lnTo>
                  <a:lnTo>
                    <a:pt x="276" y="109"/>
                  </a:lnTo>
                  <a:lnTo>
                    <a:pt x="276" y="116"/>
                  </a:lnTo>
                  <a:lnTo>
                    <a:pt x="285" y="122"/>
                  </a:lnTo>
                  <a:lnTo>
                    <a:pt x="288" y="121"/>
                  </a:lnTo>
                  <a:lnTo>
                    <a:pt x="294" y="121"/>
                  </a:lnTo>
                  <a:lnTo>
                    <a:pt x="296" y="124"/>
                  </a:lnTo>
                  <a:lnTo>
                    <a:pt x="293" y="128"/>
                  </a:lnTo>
                  <a:lnTo>
                    <a:pt x="291" y="131"/>
                  </a:lnTo>
                  <a:lnTo>
                    <a:pt x="288" y="134"/>
                  </a:lnTo>
                  <a:lnTo>
                    <a:pt x="287" y="134"/>
                  </a:lnTo>
                  <a:lnTo>
                    <a:pt x="285" y="136"/>
                  </a:lnTo>
                  <a:lnTo>
                    <a:pt x="284" y="137"/>
                  </a:lnTo>
                  <a:lnTo>
                    <a:pt x="279" y="139"/>
                  </a:lnTo>
                  <a:lnTo>
                    <a:pt x="282" y="143"/>
                  </a:lnTo>
                  <a:lnTo>
                    <a:pt x="281" y="143"/>
                  </a:lnTo>
                  <a:lnTo>
                    <a:pt x="278" y="149"/>
                  </a:lnTo>
                  <a:lnTo>
                    <a:pt x="276" y="147"/>
                  </a:lnTo>
                  <a:lnTo>
                    <a:pt x="275" y="149"/>
                  </a:lnTo>
                  <a:lnTo>
                    <a:pt x="270" y="147"/>
                  </a:lnTo>
                  <a:lnTo>
                    <a:pt x="272" y="152"/>
                  </a:lnTo>
                  <a:lnTo>
                    <a:pt x="278" y="159"/>
                  </a:lnTo>
                  <a:lnTo>
                    <a:pt x="279" y="158"/>
                  </a:lnTo>
                  <a:lnTo>
                    <a:pt x="281" y="159"/>
                  </a:lnTo>
                  <a:lnTo>
                    <a:pt x="282" y="159"/>
                  </a:lnTo>
                  <a:lnTo>
                    <a:pt x="282" y="162"/>
                  </a:lnTo>
                  <a:lnTo>
                    <a:pt x="284" y="162"/>
                  </a:lnTo>
                  <a:lnTo>
                    <a:pt x="284" y="165"/>
                  </a:lnTo>
                  <a:lnTo>
                    <a:pt x="287" y="168"/>
                  </a:lnTo>
                  <a:lnTo>
                    <a:pt x="287" y="170"/>
                  </a:lnTo>
                  <a:lnTo>
                    <a:pt x="285" y="170"/>
                  </a:lnTo>
                  <a:lnTo>
                    <a:pt x="284" y="174"/>
                  </a:lnTo>
                  <a:lnTo>
                    <a:pt x="282" y="174"/>
                  </a:lnTo>
                  <a:lnTo>
                    <a:pt x="282" y="176"/>
                  </a:lnTo>
                  <a:lnTo>
                    <a:pt x="275" y="177"/>
                  </a:lnTo>
                  <a:lnTo>
                    <a:pt x="275" y="180"/>
                  </a:lnTo>
                  <a:lnTo>
                    <a:pt x="281" y="185"/>
                  </a:lnTo>
                  <a:lnTo>
                    <a:pt x="279" y="191"/>
                  </a:lnTo>
                  <a:lnTo>
                    <a:pt x="284" y="192"/>
                  </a:lnTo>
                  <a:lnTo>
                    <a:pt x="285" y="191"/>
                  </a:lnTo>
                  <a:lnTo>
                    <a:pt x="290" y="192"/>
                  </a:lnTo>
                  <a:lnTo>
                    <a:pt x="293" y="197"/>
                  </a:lnTo>
                  <a:lnTo>
                    <a:pt x="296" y="197"/>
                  </a:lnTo>
                  <a:lnTo>
                    <a:pt x="293" y="202"/>
                  </a:lnTo>
                  <a:lnTo>
                    <a:pt x="291" y="204"/>
                  </a:lnTo>
                  <a:lnTo>
                    <a:pt x="293" y="205"/>
                  </a:lnTo>
                  <a:lnTo>
                    <a:pt x="294" y="205"/>
                  </a:lnTo>
                  <a:lnTo>
                    <a:pt x="296" y="207"/>
                  </a:lnTo>
                  <a:lnTo>
                    <a:pt x="297" y="208"/>
                  </a:lnTo>
                  <a:lnTo>
                    <a:pt x="297" y="211"/>
                  </a:lnTo>
                  <a:lnTo>
                    <a:pt x="300" y="211"/>
                  </a:lnTo>
                  <a:lnTo>
                    <a:pt x="300" y="213"/>
                  </a:lnTo>
                  <a:lnTo>
                    <a:pt x="303" y="213"/>
                  </a:lnTo>
                  <a:lnTo>
                    <a:pt x="302" y="216"/>
                  </a:lnTo>
                  <a:lnTo>
                    <a:pt x="303" y="222"/>
                  </a:lnTo>
                  <a:lnTo>
                    <a:pt x="302" y="225"/>
                  </a:lnTo>
                  <a:lnTo>
                    <a:pt x="299" y="226"/>
                  </a:lnTo>
                  <a:lnTo>
                    <a:pt x="299" y="229"/>
                  </a:lnTo>
                  <a:lnTo>
                    <a:pt x="299" y="232"/>
                  </a:lnTo>
                  <a:lnTo>
                    <a:pt x="300" y="240"/>
                  </a:lnTo>
                  <a:lnTo>
                    <a:pt x="297" y="241"/>
                  </a:lnTo>
                  <a:lnTo>
                    <a:pt x="297" y="246"/>
                  </a:lnTo>
                  <a:lnTo>
                    <a:pt x="299" y="246"/>
                  </a:lnTo>
                  <a:lnTo>
                    <a:pt x="300" y="250"/>
                  </a:lnTo>
                  <a:lnTo>
                    <a:pt x="302" y="251"/>
                  </a:lnTo>
                  <a:lnTo>
                    <a:pt x="302" y="256"/>
                  </a:lnTo>
                  <a:lnTo>
                    <a:pt x="303" y="257"/>
                  </a:lnTo>
                  <a:lnTo>
                    <a:pt x="306" y="259"/>
                  </a:lnTo>
                  <a:lnTo>
                    <a:pt x="308" y="260"/>
                  </a:lnTo>
                  <a:lnTo>
                    <a:pt x="306" y="262"/>
                  </a:lnTo>
                  <a:lnTo>
                    <a:pt x="308" y="263"/>
                  </a:lnTo>
                  <a:lnTo>
                    <a:pt x="306" y="268"/>
                  </a:lnTo>
                  <a:lnTo>
                    <a:pt x="305" y="271"/>
                  </a:lnTo>
                  <a:lnTo>
                    <a:pt x="297" y="274"/>
                  </a:lnTo>
                  <a:lnTo>
                    <a:pt x="296" y="278"/>
                  </a:lnTo>
                  <a:lnTo>
                    <a:pt x="296" y="283"/>
                  </a:lnTo>
                  <a:lnTo>
                    <a:pt x="299" y="286"/>
                  </a:lnTo>
                  <a:lnTo>
                    <a:pt x="296" y="287"/>
                  </a:lnTo>
                  <a:lnTo>
                    <a:pt x="294" y="286"/>
                  </a:lnTo>
                  <a:lnTo>
                    <a:pt x="290" y="287"/>
                  </a:lnTo>
                  <a:lnTo>
                    <a:pt x="288" y="286"/>
                  </a:lnTo>
                  <a:lnTo>
                    <a:pt x="287" y="287"/>
                  </a:lnTo>
                  <a:lnTo>
                    <a:pt x="284" y="290"/>
                  </a:lnTo>
                  <a:lnTo>
                    <a:pt x="281" y="292"/>
                  </a:lnTo>
                  <a:lnTo>
                    <a:pt x="279" y="290"/>
                  </a:lnTo>
                  <a:lnTo>
                    <a:pt x="276" y="287"/>
                  </a:lnTo>
                  <a:lnTo>
                    <a:pt x="273" y="287"/>
                  </a:lnTo>
                  <a:lnTo>
                    <a:pt x="272" y="287"/>
                  </a:lnTo>
                  <a:lnTo>
                    <a:pt x="269" y="287"/>
                  </a:lnTo>
                  <a:lnTo>
                    <a:pt x="264" y="284"/>
                  </a:lnTo>
                  <a:lnTo>
                    <a:pt x="258" y="284"/>
                  </a:lnTo>
                  <a:lnTo>
                    <a:pt x="256" y="281"/>
                  </a:lnTo>
                  <a:lnTo>
                    <a:pt x="250" y="281"/>
                  </a:lnTo>
                  <a:lnTo>
                    <a:pt x="244" y="284"/>
                  </a:lnTo>
                  <a:lnTo>
                    <a:pt x="242" y="284"/>
                  </a:lnTo>
                  <a:lnTo>
                    <a:pt x="242" y="281"/>
                  </a:lnTo>
                  <a:lnTo>
                    <a:pt x="239" y="280"/>
                  </a:lnTo>
                  <a:lnTo>
                    <a:pt x="238" y="281"/>
                  </a:lnTo>
                  <a:lnTo>
                    <a:pt x="233" y="281"/>
                  </a:lnTo>
                  <a:lnTo>
                    <a:pt x="232" y="284"/>
                  </a:lnTo>
                  <a:lnTo>
                    <a:pt x="224" y="284"/>
                  </a:lnTo>
                  <a:lnTo>
                    <a:pt x="223" y="286"/>
                  </a:lnTo>
                  <a:lnTo>
                    <a:pt x="221" y="286"/>
                  </a:lnTo>
                  <a:lnTo>
                    <a:pt x="218" y="286"/>
                  </a:lnTo>
                  <a:lnTo>
                    <a:pt x="217" y="284"/>
                  </a:lnTo>
                  <a:lnTo>
                    <a:pt x="217" y="281"/>
                  </a:lnTo>
                  <a:lnTo>
                    <a:pt x="212" y="278"/>
                  </a:lnTo>
                  <a:lnTo>
                    <a:pt x="212" y="277"/>
                  </a:lnTo>
                  <a:lnTo>
                    <a:pt x="211" y="275"/>
                  </a:lnTo>
                  <a:lnTo>
                    <a:pt x="204" y="277"/>
                  </a:lnTo>
                  <a:lnTo>
                    <a:pt x="201" y="277"/>
                  </a:lnTo>
                  <a:lnTo>
                    <a:pt x="204" y="281"/>
                  </a:lnTo>
                  <a:lnTo>
                    <a:pt x="204" y="286"/>
                  </a:lnTo>
                  <a:lnTo>
                    <a:pt x="202" y="290"/>
                  </a:lnTo>
                  <a:lnTo>
                    <a:pt x="202" y="292"/>
                  </a:lnTo>
                  <a:lnTo>
                    <a:pt x="198" y="298"/>
                  </a:lnTo>
                  <a:lnTo>
                    <a:pt x="196" y="298"/>
                  </a:lnTo>
                  <a:lnTo>
                    <a:pt x="192" y="296"/>
                  </a:lnTo>
                  <a:lnTo>
                    <a:pt x="190" y="292"/>
                  </a:lnTo>
                  <a:lnTo>
                    <a:pt x="187" y="289"/>
                  </a:lnTo>
                  <a:lnTo>
                    <a:pt x="180" y="295"/>
                  </a:lnTo>
                  <a:lnTo>
                    <a:pt x="180" y="296"/>
                  </a:lnTo>
                  <a:lnTo>
                    <a:pt x="177" y="299"/>
                  </a:lnTo>
                  <a:lnTo>
                    <a:pt x="175" y="298"/>
                  </a:lnTo>
                  <a:lnTo>
                    <a:pt x="174" y="298"/>
                  </a:lnTo>
                  <a:lnTo>
                    <a:pt x="172" y="295"/>
                  </a:lnTo>
                  <a:lnTo>
                    <a:pt x="171" y="293"/>
                  </a:lnTo>
                  <a:lnTo>
                    <a:pt x="171" y="290"/>
                  </a:lnTo>
                  <a:lnTo>
                    <a:pt x="169" y="289"/>
                  </a:lnTo>
                  <a:lnTo>
                    <a:pt x="168" y="287"/>
                  </a:lnTo>
                  <a:lnTo>
                    <a:pt x="166" y="289"/>
                  </a:lnTo>
                  <a:lnTo>
                    <a:pt x="166" y="290"/>
                  </a:lnTo>
                  <a:lnTo>
                    <a:pt x="165" y="292"/>
                  </a:lnTo>
                  <a:lnTo>
                    <a:pt x="162" y="292"/>
                  </a:lnTo>
                  <a:lnTo>
                    <a:pt x="157" y="293"/>
                  </a:lnTo>
                  <a:lnTo>
                    <a:pt x="153" y="298"/>
                  </a:lnTo>
                  <a:lnTo>
                    <a:pt x="153" y="295"/>
                  </a:lnTo>
                  <a:lnTo>
                    <a:pt x="154" y="293"/>
                  </a:lnTo>
                  <a:lnTo>
                    <a:pt x="153" y="290"/>
                  </a:lnTo>
                  <a:lnTo>
                    <a:pt x="154" y="289"/>
                  </a:lnTo>
                  <a:lnTo>
                    <a:pt x="152" y="287"/>
                  </a:lnTo>
                  <a:lnTo>
                    <a:pt x="152" y="286"/>
                  </a:lnTo>
                  <a:lnTo>
                    <a:pt x="150" y="286"/>
                  </a:lnTo>
                  <a:lnTo>
                    <a:pt x="146" y="287"/>
                  </a:lnTo>
                  <a:lnTo>
                    <a:pt x="146" y="290"/>
                  </a:lnTo>
                  <a:lnTo>
                    <a:pt x="143" y="293"/>
                  </a:lnTo>
                  <a:lnTo>
                    <a:pt x="144" y="295"/>
                  </a:lnTo>
                  <a:lnTo>
                    <a:pt x="143" y="296"/>
                  </a:lnTo>
                  <a:lnTo>
                    <a:pt x="138" y="296"/>
                  </a:lnTo>
                  <a:lnTo>
                    <a:pt x="137" y="298"/>
                  </a:lnTo>
                  <a:lnTo>
                    <a:pt x="137" y="301"/>
                  </a:lnTo>
                  <a:lnTo>
                    <a:pt x="135" y="301"/>
                  </a:lnTo>
                  <a:lnTo>
                    <a:pt x="134" y="303"/>
                  </a:lnTo>
                  <a:lnTo>
                    <a:pt x="131" y="303"/>
                  </a:lnTo>
                  <a:lnTo>
                    <a:pt x="128" y="308"/>
                  </a:lnTo>
                  <a:lnTo>
                    <a:pt x="123" y="312"/>
                  </a:lnTo>
                  <a:lnTo>
                    <a:pt x="122" y="308"/>
                  </a:lnTo>
                  <a:lnTo>
                    <a:pt x="119" y="305"/>
                  </a:lnTo>
                  <a:lnTo>
                    <a:pt x="117" y="303"/>
                  </a:lnTo>
                  <a:lnTo>
                    <a:pt x="114" y="299"/>
                  </a:lnTo>
                  <a:lnTo>
                    <a:pt x="110" y="295"/>
                  </a:lnTo>
                  <a:lnTo>
                    <a:pt x="107" y="295"/>
                  </a:lnTo>
                  <a:lnTo>
                    <a:pt x="105" y="295"/>
                  </a:lnTo>
                  <a:lnTo>
                    <a:pt x="101" y="296"/>
                  </a:lnTo>
                  <a:lnTo>
                    <a:pt x="102" y="298"/>
                  </a:lnTo>
                  <a:lnTo>
                    <a:pt x="102" y="301"/>
                  </a:lnTo>
                  <a:lnTo>
                    <a:pt x="100" y="301"/>
                  </a:lnTo>
                  <a:lnTo>
                    <a:pt x="100" y="303"/>
                  </a:lnTo>
                  <a:lnTo>
                    <a:pt x="98" y="303"/>
                  </a:lnTo>
                  <a:lnTo>
                    <a:pt x="95" y="303"/>
                  </a:lnTo>
                  <a:lnTo>
                    <a:pt x="94" y="303"/>
                  </a:lnTo>
                  <a:lnTo>
                    <a:pt x="92" y="302"/>
                  </a:lnTo>
                  <a:lnTo>
                    <a:pt x="88" y="302"/>
                  </a:lnTo>
                  <a:lnTo>
                    <a:pt x="86" y="302"/>
                  </a:lnTo>
                  <a:lnTo>
                    <a:pt x="83" y="305"/>
                  </a:lnTo>
                  <a:lnTo>
                    <a:pt x="80" y="305"/>
                  </a:lnTo>
                  <a:lnTo>
                    <a:pt x="79" y="305"/>
                  </a:lnTo>
                  <a:lnTo>
                    <a:pt x="77" y="302"/>
                  </a:lnTo>
                  <a:lnTo>
                    <a:pt x="77" y="299"/>
                  </a:lnTo>
                  <a:lnTo>
                    <a:pt x="76" y="298"/>
                  </a:lnTo>
                  <a:lnTo>
                    <a:pt x="73" y="302"/>
                  </a:lnTo>
                  <a:lnTo>
                    <a:pt x="70" y="302"/>
                  </a:lnTo>
                  <a:lnTo>
                    <a:pt x="70" y="299"/>
                  </a:lnTo>
                  <a:lnTo>
                    <a:pt x="73" y="296"/>
                  </a:lnTo>
                  <a:lnTo>
                    <a:pt x="74" y="293"/>
                  </a:lnTo>
                  <a:lnTo>
                    <a:pt x="73" y="292"/>
                  </a:lnTo>
                  <a:lnTo>
                    <a:pt x="74" y="289"/>
                  </a:lnTo>
                  <a:lnTo>
                    <a:pt x="77" y="283"/>
                  </a:lnTo>
                  <a:lnTo>
                    <a:pt x="73" y="284"/>
                  </a:lnTo>
                  <a:lnTo>
                    <a:pt x="71" y="284"/>
                  </a:lnTo>
                  <a:lnTo>
                    <a:pt x="71" y="281"/>
                  </a:lnTo>
                  <a:lnTo>
                    <a:pt x="71" y="280"/>
                  </a:lnTo>
                  <a:lnTo>
                    <a:pt x="64" y="277"/>
                  </a:lnTo>
                  <a:lnTo>
                    <a:pt x="59" y="271"/>
                  </a:lnTo>
                  <a:lnTo>
                    <a:pt x="65" y="271"/>
                  </a:lnTo>
                  <a:lnTo>
                    <a:pt x="62" y="268"/>
                  </a:lnTo>
                  <a:lnTo>
                    <a:pt x="59" y="262"/>
                  </a:lnTo>
                  <a:lnTo>
                    <a:pt x="61" y="262"/>
                  </a:lnTo>
                  <a:lnTo>
                    <a:pt x="64" y="260"/>
                  </a:lnTo>
                  <a:lnTo>
                    <a:pt x="61" y="257"/>
                  </a:lnTo>
                  <a:lnTo>
                    <a:pt x="55" y="253"/>
                  </a:lnTo>
                  <a:lnTo>
                    <a:pt x="53" y="251"/>
                  </a:lnTo>
                  <a:lnTo>
                    <a:pt x="49" y="249"/>
                  </a:lnTo>
                  <a:lnTo>
                    <a:pt x="48" y="250"/>
                  </a:lnTo>
                  <a:lnTo>
                    <a:pt x="43" y="249"/>
                  </a:lnTo>
                  <a:lnTo>
                    <a:pt x="40" y="250"/>
                  </a:lnTo>
                  <a:lnTo>
                    <a:pt x="33" y="249"/>
                  </a:lnTo>
                  <a:lnTo>
                    <a:pt x="34" y="244"/>
                  </a:lnTo>
                  <a:lnTo>
                    <a:pt x="34" y="243"/>
                  </a:lnTo>
                  <a:lnTo>
                    <a:pt x="33" y="240"/>
                  </a:lnTo>
                  <a:lnTo>
                    <a:pt x="33" y="238"/>
                  </a:lnTo>
                  <a:lnTo>
                    <a:pt x="27" y="238"/>
                  </a:lnTo>
                  <a:lnTo>
                    <a:pt x="25" y="235"/>
                  </a:lnTo>
                  <a:lnTo>
                    <a:pt x="24" y="235"/>
                  </a:lnTo>
                  <a:lnTo>
                    <a:pt x="22" y="235"/>
                  </a:lnTo>
                  <a:lnTo>
                    <a:pt x="21" y="234"/>
                  </a:lnTo>
                  <a:lnTo>
                    <a:pt x="16" y="234"/>
                  </a:lnTo>
                  <a:lnTo>
                    <a:pt x="15" y="232"/>
                  </a:lnTo>
                  <a:lnTo>
                    <a:pt x="15" y="229"/>
                  </a:lnTo>
                  <a:lnTo>
                    <a:pt x="13" y="228"/>
                  </a:lnTo>
                  <a:lnTo>
                    <a:pt x="10" y="226"/>
                  </a:lnTo>
                  <a:lnTo>
                    <a:pt x="7" y="219"/>
                  </a:lnTo>
                  <a:lnTo>
                    <a:pt x="6" y="217"/>
                  </a:lnTo>
                  <a:lnTo>
                    <a:pt x="6" y="216"/>
                  </a:lnTo>
                  <a:lnTo>
                    <a:pt x="9" y="211"/>
                  </a:lnTo>
                  <a:lnTo>
                    <a:pt x="9" y="210"/>
                  </a:lnTo>
                  <a:lnTo>
                    <a:pt x="10" y="208"/>
                  </a:lnTo>
                  <a:lnTo>
                    <a:pt x="9" y="205"/>
                  </a:lnTo>
                  <a:lnTo>
                    <a:pt x="7" y="204"/>
                  </a:lnTo>
                  <a:lnTo>
                    <a:pt x="9" y="199"/>
                  </a:lnTo>
                  <a:lnTo>
                    <a:pt x="12" y="197"/>
                  </a:lnTo>
                  <a:lnTo>
                    <a:pt x="13" y="195"/>
                  </a:lnTo>
                  <a:lnTo>
                    <a:pt x="10" y="188"/>
                  </a:lnTo>
                  <a:lnTo>
                    <a:pt x="10" y="183"/>
                  </a:lnTo>
                  <a:lnTo>
                    <a:pt x="7" y="180"/>
                  </a:lnTo>
                  <a:lnTo>
                    <a:pt x="4" y="179"/>
                  </a:lnTo>
                  <a:lnTo>
                    <a:pt x="0" y="176"/>
                  </a:lnTo>
                  <a:lnTo>
                    <a:pt x="4" y="174"/>
                  </a:lnTo>
                  <a:lnTo>
                    <a:pt x="6" y="176"/>
                  </a:lnTo>
                  <a:lnTo>
                    <a:pt x="7" y="174"/>
                  </a:lnTo>
                  <a:lnTo>
                    <a:pt x="9" y="174"/>
                  </a:lnTo>
                  <a:lnTo>
                    <a:pt x="12" y="174"/>
                  </a:lnTo>
                  <a:lnTo>
                    <a:pt x="13" y="174"/>
                  </a:lnTo>
                  <a:lnTo>
                    <a:pt x="18" y="180"/>
                  </a:lnTo>
                  <a:lnTo>
                    <a:pt x="18" y="182"/>
                  </a:lnTo>
                  <a:lnTo>
                    <a:pt x="21" y="180"/>
                  </a:lnTo>
                  <a:lnTo>
                    <a:pt x="21" y="177"/>
                  </a:lnTo>
                  <a:lnTo>
                    <a:pt x="24" y="176"/>
                  </a:lnTo>
                  <a:lnTo>
                    <a:pt x="25" y="173"/>
                  </a:lnTo>
                  <a:lnTo>
                    <a:pt x="33" y="174"/>
                  </a:lnTo>
                  <a:lnTo>
                    <a:pt x="31" y="171"/>
                  </a:lnTo>
                  <a:lnTo>
                    <a:pt x="30" y="168"/>
                  </a:lnTo>
                  <a:lnTo>
                    <a:pt x="31" y="165"/>
                  </a:lnTo>
                  <a:lnTo>
                    <a:pt x="30" y="162"/>
                  </a:lnTo>
                  <a:lnTo>
                    <a:pt x="28" y="162"/>
                  </a:lnTo>
                  <a:lnTo>
                    <a:pt x="27" y="161"/>
                  </a:lnTo>
                  <a:lnTo>
                    <a:pt x="27" y="162"/>
                  </a:lnTo>
                  <a:lnTo>
                    <a:pt x="25" y="159"/>
                  </a:lnTo>
                  <a:lnTo>
                    <a:pt x="28" y="158"/>
                  </a:lnTo>
                  <a:lnTo>
                    <a:pt x="28" y="156"/>
                  </a:lnTo>
                  <a:lnTo>
                    <a:pt x="30" y="156"/>
                  </a:lnTo>
                  <a:lnTo>
                    <a:pt x="31" y="156"/>
                  </a:lnTo>
                  <a:lnTo>
                    <a:pt x="31" y="153"/>
                  </a:lnTo>
                  <a:lnTo>
                    <a:pt x="31" y="152"/>
                  </a:lnTo>
                  <a:lnTo>
                    <a:pt x="33" y="146"/>
                  </a:lnTo>
                  <a:lnTo>
                    <a:pt x="34" y="146"/>
                  </a:lnTo>
                  <a:lnTo>
                    <a:pt x="34" y="143"/>
                  </a:lnTo>
                  <a:lnTo>
                    <a:pt x="36" y="136"/>
                  </a:lnTo>
                  <a:lnTo>
                    <a:pt x="36" y="134"/>
                  </a:lnTo>
                  <a:lnTo>
                    <a:pt x="37" y="124"/>
                  </a:lnTo>
                  <a:lnTo>
                    <a:pt x="37" y="122"/>
                  </a:lnTo>
                  <a:lnTo>
                    <a:pt x="37" y="119"/>
                  </a:lnTo>
                  <a:lnTo>
                    <a:pt x="39" y="116"/>
                  </a:lnTo>
                  <a:lnTo>
                    <a:pt x="37" y="113"/>
                  </a:lnTo>
                  <a:lnTo>
                    <a:pt x="40" y="112"/>
                  </a:lnTo>
                  <a:lnTo>
                    <a:pt x="43" y="112"/>
                  </a:lnTo>
                  <a:lnTo>
                    <a:pt x="43" y="109"/>
                  </a:lnTo>
                  <a:lnTo>
                    <a:pt x="45" y="109"/>
                  </a:lnTo>
                  <a:lnTo>
                    <a:pt x="43" y="103"/>
                  </a:lnTo>
                  <a:lnTo>
                    <a:pt x="42" y="100"/>
                  </a:lnTo>
                  <a:lnTo>
                    <a:pt x="43" y="95"/>
                  </a:lnTo>
                  <a:lnTo>
                    <a:pt x="46" y="94"/>
                  </a:lnTo>
                  <a:lnTo>
                    <a:pt x="46" y="92"/>
                  </a:lnTo>
                  <a:lnTo>
                    <a:pt x="46" y="91"/>
                  </a:lnTo>
                  <a:lnTo>
                    <a:pt x="48" y="90"/>
                  </a:lnTo>
                  <a:lnTo>
                    <a:pt x="50" y="85"/>
                  </a:lnTo>
                  <a:lnTo>
                    <a:pt x="56" y="85"/>
                  </a:lnTo>
                  <a:lnTo>
                    <a:pt x="61" y="84"/>
                  </a:lnTo>
                  <a:lnTo>
                    <a:pt x="65" y="79"/>
                  </a:lnTo>
                  <a:lnTo>
                    <a:pt x="71" y="79"/>
                  </a:lnTo>
                  <a:lnTo>
                    <a:pt x="76" y="85"/>
                  </a:lnTo>
                  <a:lnTo>
                    <a:pt x="80" y="85"/>
                  </a:lnTo>
                  <a:lnTo>
                    <a:pt x="80" y="88"/>
                  </a:lnTo>
                  <a:lnTo>
                    <a:pt x="82" y="88"/>
                  </a:lnTo>
                  <a:lnTo>
                    <a:pt x="83" y="90"/>
                  </a:lnTo>
                  <a:lnTo>
                    <a:pt x="88" y="87"/>
                  </a:lnTo>
                  <a:lnTo>
                    <a:pt x="91" y="82"/>
                  </a:lnTo>
                  <a:lnTo>
                    <a:pt x="94" y="81"/>
                  </a:lnTo>
                  <a:lnTo>
                    <a:pt x="92" y="78"/>
                  </a:lnTo>
                  <a:lnTo>
                    <a:pt x="91" y="76"/>
                  </a:lnTo>
                  <a:lnTo>
                    <a:pt x="94" y="75"/>
                  </a:lnTo>
                  <a:lnTo>
                    <a:pt x="97" y="69"/>
                  </a:lnTo>
                  <a:lnTo>
                    <a:pt x="101" y="69"/>
                  </a:lnTo>
                  <a:lnTo>
                    <a:pt x="102" y="64"/>
                  </a:lnTo>
                  <a:lnTo>
                    <a:pt x="101" y="61"/>
                  </a:lnTo>
                  <a:lnTo>
                    <a:pt x="102" y="57"/>
                  </a:lnTo>
                  <a:lnTo>
                    <a:pt x="105" y="58"/>
                  </a:lnTo>
                  <a:lnTo>
                    <a:pt x="105" y="60"/>
                  </a:lnTo>
                  <a:lnTo>
                    <a:pt x="108" y="58"/>
                  </a:lnTo>
                  <a:lnTo>
                    <a:pt x="111" y="55"/>
                  </a:lnTo>
                  <a:lnTo>
                    <a:pt x="113" y="52"/>
                  </a:lnTo>
                  <a:lnTo>
                    <a:pt x="113" y="51"/>
                  </a:lnTo>
                  <a:lnTo>
                    <a:pt x="113" y="49"/>
                  </a:lnTo>
                  <a:lnTo>
                    <a:pt x="111" y="46"/>
                  </a:lnTo>
                  <a:lnTo>
                    <a:pt x="110" y="42"/>
                  </a:lnTo>
                  <a:lnTo>
                    <a:pt x="110" y="39"/>
                  </a:lnTo>
                  <a:lnTo>
                    <a:pt x="108" y="36"/>
                  </a:lnTo>
                  <a:lnTo>
                    <a:pt x="105" y="32"/>
                  </a:lnTo>
                  <a:lnTo>
                    <a:pt x="107" y="29"/>
                  </a:lnTo>
                  <a:lnTo>
                    <a:pt x="110" y="29"/>
                  </a:lnTo>
                  <a:lnTo>
                    <a:pt x="113" y="27"/>
                  </a:lnTo>
                  <a:lnTo>
                    <a:pt x="123" y="21"/>
                  </a:lnTo>
                  <a:lnTo>
                    <a:pt x="126" y="18"/>
                  </a:lnTo>
                  <a:lnTo>
                    <a:pt x="132" y="14"/>
                  </a:lnTo>
                  <a:lnTo>
                    <a:pt x="140" y="14"/>
                  </a:lnTo>
                  <a:lnTo>
                    <a:pt x="141" y="12"/>
                  </a:lnTo>
                  <a:lnTo>
                    <a:pt x="144" y="14"/>
                  </a:lnTo>
                  <a:lnTo>
                    <a:pt x="144" y="15"/>
                  </a:lnTo>
                  <a:lnTo>
                    <a:pt x="146" y="15"/>
                  </a:lnTo>
                  <a:lnTo>
                    <a:pt x="146" y="14"/>
                  </a:lnTo>
                  <a:lnTo>
                    <a:pt x="149" y="17"/>
                  </a:lnTo>
                  <a:lnTo>
                    <a:pt x="153" y="20"/>
                  </a:lnTo>
                  <a:lnTo>
                    <a:pt x="153" y="18"/>
                  </a:lnTo>
                  <a:lnTo>
                    <a:pt x="153" y="15"/>
                  </a:lnTo>
                  <a:lnTo>
                    <a:pt x="152" y="12"/>
                  </a:lnTo>
                  <a:lnTo>
                    <a:pt x="153" y="9"/>
                  </a:lnTo>
                  <a:lnTo>
                    <a:pt x="152" y="8"/>
                  </a:lnTo>
                  <a:lnTo>
                    <a:pt x="160" y="6"/>
                  </a:lnTo>
                  <a:lnTo>
                    <a:pt x="163" y="8"/>
                  </a:lnTo>
                  <a:lnTo>
                    <a:pt x="168" y="8"/>
                  </a:lnTo>
                  <a:lnTo>
                    <a:pt x="166" y="2"/>
                  </a:lnTo>
                  <a:lnTo>
                    <a:pt x="171" y="0"/>
                  </a:lnTo>
                  <a:lnTo>
                    <a:pt x="172" y="2"/>
                  </a:lnTo>
                  <a:lnTo>
                    <a:pt x="177" y="2"/>
                  </a:lnTo>
                  <a:lnTo>
                    <a:pt x="178" y="3"/>
                  </a:lnTo>
                  <a:lnTo>
                    <a:pt x="180" y="2"/>
                  </a:lnTo>
                  <a:lnTo>
                    <a:pt x="178" y="3"/>
                  </a:lnTo>
                  <a:lnTo>
                    <a:pt x="178" y="5"/>
                  </a:lnTo>
                  <a:lnTo>
                    <a:pt x="181" y="6"/>
                  </a:lnTo>
                  <a:lnTo>
                    <a:pt x="186" y="6"/>
                  </a:lnTo>
                  <a:lnTo>
                    <a:pt x="187" y="6"/>
                  </a:lnTo>
                  <a:lnTo>
                    <a:pt x="192" y="5"/>
                  </a:lnTo>
                  <a:lnTo>
                    <a:pt x="193" y="5"/>
                  </a:lnTo>
                  <a:lnTo>
                    <a:pt x="193" y="3"/>
                  </a:lnTo>
                  <a:close/>
                </a:path>
              </a:pathLst>
            </a:custGeom>
            <a:solidFill>
              <a:schemeClr val="bg1"/>
            </a:solidFill>
            <a:ln w="1588">
              <a:solidFill>
                <a:srgbClr val="000000"/>
              </a:solidFill>
              <a:prstDash val="solid"/>
              <a:round/>
              <a:headEnd/>
              <a:tailEnd/>
            </a:ln>
          </p:spPr>
          <p:txBody>
            <a:bodyPr/>
            <a:lstStyle/>
            <a:p>
              <a:endParaRPr lang="fr-FR"/>
            </a:p>
          </p:txBody>
        </p:sp>
        <p:sp>
          <p:nvSpPr>
            <p:cNvPr id="880716" name="Freeform 76"/>
            <p:cNvSpPr>
              <a:spLocks/>
            </p:cNvSpPr>
            <p:nvPr/>
          </p:nvSpPr>
          <p:spPr bwMode="auto">
            <a:xfrm>
              <a:off x="3746" y="2383"/>
              <a:ext cx="250" cy="272"/>
            </a:xfrm>
            <a:custGeom>
              <a:avLst/>
              <a:gdLst/>
              <a:ahLst/>
              <a:cxnLst>
                <a:cxn ang="0">
                  <a:pos x="132" y="7"/>
                </a:cxn>
                <a:cxn ang="0">
                  <a:pos x="155" y="8"/>
                </a:cxn>
                <a:cxn ang="0">
                  <a:pos x="174" y="10"/>
                </a:cxn>
                <a:cxn ang="0">
                  <a:pos x="184" y="31"/>
                </a:cxn>
                <a:cxn ang="0">
                  <a:pos x="180" y="44"/>
                </a:cxn>
                <a:cxn ang="0">
                  <a:pos x="172" y="55"/>
                </a:cxn>
                <a:cxn ang="0">
                  <a:pos x="174" y="68"/>
                </a:cxn>
                <a:cxn ang="0">
                  <a:pos x="189" y="77"/>
                </a:cxn>
                <a:cxn ang="0">
                  <a:pos x="196" y="86"/>
                </a:cxn>
                <a:cxn ang="0">
                  <a:pos x="199" y="98"/>
                </a:cxn>
                <a:cxn ang="0">
                  <a:pos x="208" y="110"/>
                </a:cxn>
                <a:cxn ang="0">
                  <a:pos x="212" y="132"/>
                </a:cxn>
                <a:cxn ang="0">
                  <a:pos x="202" y="154"/>
                </a:cxn>
                <a:cxn ang="0">
                  <a:pos x="218" y="154"/>
                </a:cxn>
                <a:cxn ang="0">
                  <a:pos x="232" y="164"/>
                </a:cxn>
                <a:cxn ang="0">
                  <a:pos x="223" y="169"/>
                </a:cxn>
                <a:cxn ang="0">
                  <a:pos x="241" y="185"/>
                </a:cxn>
                <a:cxn ang="0">
                  <a:pos x="264" y="179"/>
                </a:cxn>
                <a:cxn ang="0">
                  <a:pos x="272" y="191"/>
                </a:cxn>
                <a:cxn ang="0">
                  <a:pos x="285" y="197"/>
                </a:cxn>
                <a:cxn ang="0">
                  <a:pos x="288" y="216"/>
                </a:cxn>
                <a:cxn ang="0">
                  <a:pos x="291" y="231"/>
                </a:cxn>
                <a:cxn ang="0">
                  <a:pos x="284" y="243"/>
                </a:cxn>
                <a:cxn ang="0">
                  <a:pos x="270" y="240"/>
                </a:cxn>
                <a:cxn ang="0">
                  <a:pos x="257" y="249"/>
                </a:cxn>
                <a:cxn ang="0">
                  <a:pos x="233" y="270"/>
                </a:cxn>
                <a:cxn ang="0">
                  <a:pos x="212" y="282"/>
                </a:cxn>
                <a:cxn ang="0">
                  <a:pos x="198" y="280"/>
                </a:cxn>
                <a:cxn ang="0">
                  <a:pos x="187" y="291"/>
                </a:cxn>
                <a:cxn ang="0">
                  <a:pos x="171" y="300"/>
                </a:cxn>
                <a:cxn ang="0">
                  <a:pos x="147" y="306"/>
                </a:cxn>
                <a:cxn ang="0">
                  <a:pos x="140" y="318"/>
                </a:cxn>
                <a:cxn ang="0">
                  <a:pos x="116" y="307"/>
                </a:cxn>
                <a:cxn ang="0">
                  <a:pos x="113" y="283"/>
                </a:cxn>
                <a:cxn ang="0">
                  <a:pos x="95" y="270"/>
                </a:cxn>
                <a:cxn ang="0">
                  <a:pos x="76" y="261"/>
                </a:cxn>
                <a:cxn ang="0">
                  <a:pos x="52" y="266"/>
                </a:cxn>
                <a:cxn ang="0">
                  <a:pos x="33" y="264"/>
                </a:cxn>
                <a:cxn ang="0">
                  <a:pos x="30" y="240"/>
                </a:cxn>
                <a:cxn ang="0">
                  <a:pos x="6" y="234"/>
                </a:cxn>
                <a:cxn ang="0">
                  <a:pos x="4" y="222"/>
                </a:cxn>
                <a:cxn ang="0">
                  <a:pos x="18" y="205"/>
                </a:cxn>
                <a:cxn ang="0">
                  <a:pos x="31" y="199"/>
                </a:cxn>
                <a:cxn ang="0">
                  <a:pos x="36" y="196"/>
                </a:cxn>
                <a:cxn ang="0">
                  <a:pos x="45" y="169"/>
                </a:cxn>
                <a:cxn ang="0">
                  <a:pos x="53" y="157"/>
                </a:cxn>
                <a:cxn ang="0">
                  <a:pos x="68" y="142"/>
                </a:cxn>
                <a:cxn ang="0">
                  <a:pos x="65" y="132"/>
                </a:cxn>
                <a:cxn ang="0">
                  <a:pos x="58" y="124"/>
                </a:cxn>
                <a:cxn ang="0">
                  <a:pos x="43" y="117"/>
                </a:cxn>
                <a:cxn ang="0">
                  <a:pos x="43" y="101"/>
                </a:cxn>
                <a:cxn ang="0">
                  <a:pos x="43" y="90"/>
                </a:cxn>
                <a:cxn ang="0">
                  <a:pos x="43" y="74"/>
                </a:cxn>
                <a:cxn ang="0">
                  <a:pos x="37" y="62"/>
                </a:cxn>
                <a:cxn ang="0">
                  <a:pos x="48" y="52"/>
                </a:cxn>
                <a:cxn ang="0">
                  <a:pos x="67" y="38"/>
                </a:cxn>
                <a:cxn ang="0">
                  <a:pos x="85" y="40"/>
                </a:cxn>
                <a:cxn ang="0">
                  <a:pos x="89" y="23"/>
                </a:cxn>
                <a:cxn ang="0">
                  <a:pos x="113" y="11"/>
                </a:cxn>
              </a:cxnLst>
              <a:rect l="0" t="0" r="r" b="b"/>
              <a:pathLst>
                <a:path w="294" h="319">
                  <a:moveTo>
                    <a:pt x="117" y="7"/>
                  </a:moveTo>
                  <a:lnTo>
                    <a:pt x="120" y="3"/>
                  </a:lnTo>
                  <a:lnTo>
                    <a:pt x="122" y="3"/>
                  </a:lnTo>
                  <a:lnTo>
                    <a:pt x="122" y="4"/>
                  </a:lnTo>
                  <a:lnTo>
                    <a:pt x="125" y="4"/>
                  </a:lnTo>
                  <a:lnTo>
                    <a:pt x="125" y="7"/>
                  </a:lnTo>
                  <a:lnTo>
                    <a:pt x="128" y="7"/>
                  </a:lnTo>
                  <a:lnTo>
                    <a:pt x="131" y="3"/>
                  </a:lnTo>
                  <a:lnTo>
                    <a:pt x="132" y="4"/>
                  </a:lnTo>
                  <a:lnTo>
                    <a:pt x="132" y="7"/>
                  </a:lnTo>
                  <a:lnTo>
                    <a:pt x="134" y="10"/>
                  </a:lnTo>
                  <a:lnTo>
                    <a:pt x="135" y="10"/>
                  </a:lnTo>
                  <a:lnTo>
                    <a:pt x="138" y="10"/>
                  </a:lnTo>
                  <a:lnTo>
                    <a:pt x="141" y="7"/>
                  </a:lnTo>
                  <a:lnTo>
                    <a:pt x="143" y="7"/>
                  </a:lnTo>
                  <a:lnTo>
                    <a:pt x="147" y="7"/>
                  </a:lnTo>
                  <a:lnTo>
                    <a:pt x="149" y="8"/>
                  </a:lnTo>
                  <a:lnTo>
                    <a:pt x="150" y="8"/>
                  </a:lnTo>
                  <a:lnTo>
                    <a:pt x="153" y="8"/>
                  </a:lnTo>
                  <a:lnTo>
                    <a:pt x="155" y="8"/>
                  </a:lnTo>
                  <a:lnTo>
                    <a:pt x="155" y="6"/>
                  </a:lnTo>
                  <a:lnTo>
                    <a:pt x="157" y="6"/>
                  </a:lnTo>
                  <a:lnTo>
                    <a:pt x="157" y="3"/>
                  </a:lnTo>
                  <a:lnTo>
                    <a:pt x="156" y="1"/>
                  </a:lnTo>
                  <a:lnTo>
                    <a:pt x="160" y="0"/>
                  </a:lnTo>
                  <a:lnTo>
                    <a:pt x="162" y="0"/>
                  </a:lnTo>
                  <a:lnTo>
                    <a:pt x="165" y="0"/>
                  </a:lnTo>
                  <a:lnTo>
                    <a:pt x="169" y="4"/>
                  </a:lnTo>
                  <a:lnTo>
                    <a:pt x="172" y="8"/>
                  </a:lnTo>
                  <a:lnTo>
                    <a:pt x="174" y="10"/>
                  </a:lnTo>
                  <a:lnTo>
                    <a:pt x="177" y="13"/>
                  </a:lnTo>
                  <a:lnTo>
                    <a:pt x="178" y="17"/>
                  </a:lnTo>
                  <a:lnTo>
                    <a:pt x="177" y="19"/>
                  </a:lnTo>
                  <a:lnTo>
                    <a:pt x="180" y="19"/>
                  </a:lnTo>
                  <a:lnTo>
                    <a:pt x="181" y="22"/>
                  </a:lnTo>
                  <a:lnTo>
                    <a:pt x="184" y="22"/>
                  </a:lnTo>
                  <a:lnTo>
                    <a:pt x="184" y="25"/>
                  </a:lnTo>
                  <a:lnTo>
                    <a:pt x="183" y="25"/>
                  </a:lnTo>
                  <a:lnTo>
                    <a:pt x="184" y="29"/>
                  </a:lnTo>
                  <a:lnTo>
                    <a:pt x="184" y="31"/>
                  </a:lnTo>
                  <a:lnTo>
                    <a:pt x="184" y="32"/>
                  </a:lnTo>
                  <a:lnTo>
                    <a:pt x="183" y="32"/>
                  </a:lnTo>
                  <a:lnTo>
                    <a:pt x="181" y="34"/>
                  </a:lnTo>
                  <a:lnTo>
                    <a:pt x="180" y="38"/>
                  </a:lnTo>
                  <a:lnTo>
                    <a:pt x="178" y="40"/>
                  </a:lnTo>
                  <a:lnTo>
                    <a:pt x="180" y="40"/>
                  </a:lnTo>
                  <a:lnTo>
                    <a:pt x="181" y="40"/>
                  </a:lnTo>
                  <a:lnTo>
                    <a:pt x="183" y="41"/>
                  </a:lnTo>
                  <a:lnTo>
                    <a:pt x="183" y="43"/>
                  </a:lnTo>
                  <a:lnTo>
                    <a:pt x="180" y="44"/>
                  </a:lnTo>
                  <a:lnTo>
                    <a:pt x="178" y="43"/>
                  </a:lnTo>
                  <a:lnTo>
                    <a:pt x="177" y="44"/>
                  </a:lnTo>
                  <a:lnTo>
                    <a:pt x="178" y="46"/>
                  </a:lnTo>
                  <a:lnTo>
                    <a:pt x="175" y="46"/>
                  </a:lnTo>
                  <a:lnTo>
                    <a:pt x="177" y="49"/>
                  </a:lnTo>
                  <a:lnTo>
                    <a:pt x="178" y="49"/>
                  </a:lnTo>
                  <a:lnTo>
                    <a:pt x="180" y="52"/>
                  </a:lnTo>
                  <a:lnTo>
                    <a:pt x="178" y="52"/>
                  </a:lnTo>
                  <a:lnTo>
                    <a:pt x="175" y="52"/>
                  </a:lnTo>
                  <a:lnTo>
                    <a:pt x="172" y="55"/>
                  </a:lnTo>
                  <a:lnTo>
                    <a:pt x="174" y="56"/>
                  </a:lnTo>
                  <a:lnTo>
                    <a:pt x="169" y="58"/>
                  </a:lnTo>
                  <a:lnTo>
                    <a:pt x="171" y="59"/>
                  </a:lnTo>
                  <a:lnTo>
                    <a:pt x="169" y="60"/>
                  </a:lnTo>
                  <a:lnTo>
                    <a:pt x="171" y="63"/>
                  </a:lnTo>
                  <a:lnTo>
                    <a:pt x="172" y="63"/>
                  </a:lnTo>
                  <a:lnTo>
                    <a:pt x="171" y="66"/>
                  </a:lnTo>
                  <a:lnTo>
                    <a:pt x="172" y="66"/>
                  </a:lnTo>
                  <a:lnTo>
                    <a:pt x="172" y="68"/>
                  </a:lnTo>
                  <a:lnTo>
                    <a:pt x="174" y="68"/>
                  </a:lnTo>
                  <a:lnTo>
                    <a:pt x="174" y="69"/>
                  </a:lnTo>
                  <a:lnTo>
                    <a:pt x="175" y="71"/>
                  </a:lnTo>
                  <a:lnTo>
                    <a:pt x="177" y="72"/>
                  </a:lnTo>
                  <a:lnTo>
                    <a:pt x="178" y="74"/>
                  </a:lnTo>
                  <a:lnTo>
                    <a:pt x="183" y="72"/>
                  </a:lnTo>
                  <a:lnTo>
                    <a:pt x="184" y="74"/>
                  </a:lnTo>
                  <a:lnTo>
                    <a:pt x="186" y="72"/>
                  </a:lnTo>
                  <a:lnTo>
                    <a:pt x="189" y="74"/>
                  </a:lnTo>
                  <a:lnTo>
                    <a:pt x="187" y="75"/>
                  </a:lnTo>
                  <a:lnTo>
                    <a:pt x="189" y="77"/>
                  </a:lnTo>
                  <a:lnTo>
                    <a:pt x="190" y="77"/>
                  </a:lnTo>
                  <a:lnTo>
                    <a:pt x="190" y="78"/>
                  </a:lnTo>
                  <a:lnTo>
                    <a:pt x="189" y="80"/>
                  </a:lnTo>
                  <a:lnTo>
                    <a:pt x="187" y="81"/>
                  </a:lnTo>
                  <a:lnTo>
                    <a:pt x="189" y="83"/>
                  </a:lnTo>
                  <a:lnTo>
                    <a:pt x="190" y="81"/>
                  </a:lnTo>
                  <a:lnTo>
                    <a:pt x="190" y="83"/>
                  </a:lnTo>
                  <a:lnTo>
                    <a:pt x="192" y="81"/>
                  </a:lnTo>
                  <a:lnTo>
                    <a:pt x="195" y="87"/>
                  </a:lnTo>
                  <a:lnTo>
                    <a:pt x="196" y="86"/>
                  </a:lnTo>
                  <a:lnTo>
                    <a:pt x="198" y="86"/>
                  </a:lnTo>
                  <a:lnTo>
                    <a:pt x="198" y="87"/>
                  </a:lnTo>
                  <a:lnTo>
                    <a:pt x="198" y="89"/>
                  </a:lnTo>
                  <a:lnTo>
                    <a:pt x="201" y="89"/>
                  </a:lnTo>
                  <a:lnTo>
                    <a:pt x="201" y="90"/>
                  </a:lnTo>
                  <a:lnTo>
                    <a:pt x="201" y="92"/>
                  </a:lnTo>
                  <a:lnTo>
                    <a:pt x="196" y="93"/>
                  </a:lnTo>
                  <a:lnTo>
                    <a:pt x="195" y="98"/>
                  </a:lnTo>
                  <a:lnTo>
                    <a:pt x="199" y="96"/>
                  </a:lnTo>
                  <a:lnTo>
                    <a:pt x="199" y="98"/>
                  </a:lnTo>
                  <a:lnTo>
                    <a:pt x="198" y="99"/>
                  </a:lnTo>
                  <a:lnTo>
                    <a:pt x="199" y="102"/>
                  </a:lnTo>
                  <a:lnTo>
                    <a:pt x="202" y="102"/>
                  </a:lnTo>
                  <a:lnTo>
                    <a:pt x="204" y="102"/>
                  </a:lnTo>
                  <a:lnTo>
                    <a:pt x="204" y="104"/>
                  </a:lnTo>
                  <a:lnTo>
                    <a:pt x="205" y="105"/>
                  </a:lnTo>
                  <a:lnTo>
                    <a:pt x="207" y="107"/>
                  </a:lnTo>
                  <a:lnTo>
                    <a:pt x="208" y="105"/>
                  </a:lnTo>
                  <a:lnTo>
                    <a:pt x="208" y="107"/>
                  </a:lnTo>
                  <a:lnTo>
                    <a:pt x="208" y="110"/>
                  </a:lnTo>
                  <a:lnTo>
                    <a:pt x="207" y="114"/>
                  </a:lnTo>
                  <a:lnTo>
                    <a:pt x="207" y="117"/>
                  </a:lnTo>
                  <a:lnTo>
                    <a:pt x="211" y="120"/>
                  </a:lnTo>
                  <a:lnTo>
                    <a:pt x="208" y="121"/>
                  </a:lnTo>
                  <a:lnTo>
                    <a:pt x="207" y="123"/>
                  </a:lnTo>
                  <a:lnTo>
                    <a:pt x="207" y="132"/>
                  </a:lnTo>
                  <a:lnTo>
                    <a:pt x="208" y="132"/>
                  </a:lnTo>
                  <a:lnTo>
                    <a:pt x="209" y="133"/>
                  </a:lnTo>
                  <a:lnTo>
                    <a:pt x="211" y="133"/>
                  </a:lnTo>
                  <a:lnTo>
                    <a:pt x="212" y="132"/>
                  </a:lnTo>
                  <a:lnTo>
                    <a:pt x="214" y="133"/>
                  </a:lnTo>
                  <a:lnTo>
                    <a:pt x="215" y="136"/>
                  </a:lnTo>
                  <a:lnTo>
                    <a:pt x="215" y="138"/>
                  </a:lnTo>
                  <a:lnTo>
                    <a:pt x="214" y="142"/>
                  </a:lnTo>
                  <a:lnTo>
                    <a:pt x="211" y="144"/>
                  </a:lnTo>
                  <a:lnTo>
                    <a:pt x="208" y="148"/>
                  </a:lnTo>
                  <a:lnTo>
                    <a:pt x="204" y="150"/>
                  </a:lnTo>
                  <a:lnTo>
                    <a:pt x="205" y="151"/>
                  </a:lnTo>
                  <a:lnTo>
                    <a:pt x="201" y="153"/>
                  </a:lnTo>
                  <a:lnTo>
                    <a:pt x="202" y="154"/>
                  </a:lnTo>
                  <a:lnTo>
                    <a:pt x="204" y="156"/>
                  </a:lnTo>
                  <a:lnTo>
                    <a:pt x="207" y="156"/>
                  </a:lnTo>
                  <a:lnTo>
                    <a:pt x="208" y="157"/>
                  </a:lnTo>
                  <a:lnTo>
                    <a:pt x="209" y="159"/>
                  </a:lnTo>
                  <a:lnTo>
                    <a:pt x="211" y="160"/>
                  </a:lnTo>
                  <a:lnTo>
                    <a:pt x="212" y="159"/>
                  </a:lnTo>
                  <a:lnTo>
                    <a:pt x="214" y="160"/>
                  </a:lnTo>
                  <a:lnTo>
                    <a:pt x="217" y="160"/>
                  </a:lnTo>
                  <a:lnTo>
                    <a:pt x="218" y="159"/>
                  </a:lnTo>
                  <a:lnTo>
                    <a:pt x="218" y="154"/>
                  </a:lnTo>
                  <a:lnTo>
                    <a:pt x="226" y="154"/>
                  </a:lnTo>
                  <a:lnTo>
                    <a:pt x="229" y="156"/>
                  </a:lnTo>
                  <a:lnTo>
                    <a:pt x="232" y="157"/>
                  </a:lnTo>
                  <a:lnTo>
                    <a:pt x="229" y="157"/>
                  </a:lnTo>
                  <a:lnTo>
                    <a:pt x="229" y="159"/>
                  </a:lnTo>
                  <a:lnTo>
                    <a:pt x="227" y="160"/>
                  </a:lnTo>
                  <a:lnTo>
                    <a:pt x="227" y="162"/>
                  </a:lnTo>
                  <a:lnTo>
                    <a:pt x="229" y="162"/>
                  </a:lnTo>
                  <a:lnTo>
                    <a:pt x="230" y="163"/>
                  </a:lnTo>
                  <a:lnTo>
                    <a:pt x="232" y="164"/>
                  </a:lnTo>
                  <a:lnTo>
                    <a:pt x="232" y="166"/>
                  </a:lnTo>
                  <a:lnTo>
                    <a:pt x="230" y="167"/>
                  </a:lnTo>
                  <a:lnTo>
                    <a:pt x="229" y="166"/>
                  </a:lnTo>
                  <a:lnTo>
                    <a:pt x="227" y="166"/>
                  </a:lnTo>
                  <a:lnTo>
                    <a:pt x="227" y="170"/>
                  </a:lnTo>
                  <a:lnTo>
                    <a:pt x="227" y="172"/>
                  </a:lnTo>
                  <a:lnTo>
                    <a:pt x="226" y="170"/>
                  </a:lnTo>
                  <a:lnTo>
                    <a:pt x="227" y="169"/>
                  </a:lnTo>
                  <a:lnTo>
                    <a:pt x="226" y="169"/>
                  </a:lnTo>
                  <a:lnTo>
                    <a:pt x="223" y="169"/>
                  </a:lnTo>
                  <a:lnTo>
                    <a:pt x="221" y="170"/>
                  </a:lnTo>
                  <a:lnTo>
                    <a:pt x="224" y="172"/>
                  </a:lnTo>
                  <a:lnTo>
                    <a:pt x="224" y="173"/>
                  </a:lnTo>
                  <a:lnTo>
                    <a:pt x="226" y="178"/>
                  </a:lnTo>
                  <a:lnTo>
                    <a:pt x="224" y="179"/>
                  </a:lnTo>
                  <a:lnTo>
                    <a:pt x="230" y="182"/>
                  </a:lnTo>
                  <a:lnTo>
                    <a:pt x="236" y="184"/>
                  </a:lnTo>
                  <a:lnTo>
                    <a:pt x="238" y="185"/>
                  </a:lnTo>
                  <a:lnTo>
                    <a:pt x="239" y="184"/>
                  </a:lnTo>
                  <a:lnTo>
                    <a:pt x="241" y="185"/>
                  </a:lnTo>
                  <a:lnTo>
                    <a:pt x="244" y="184"/>
                  </a:lnTo>
                  <a:lnTo>
                    <a:pt x="250" y="184"/>
                  </a:lnTo>
                  <a:lnTo>
                    <a:pt x="253" y="184"/>
                  </a:lnTo>
                  <a:lnTo>
                    <a:pt x="254" y="181"/>
                  </a:lnTo>
                  <a:lnTo>
                    <a:pt x="259" y="181"/>
                  </a:lnTo>
                  <a:lnTo>
                    <a:pt x="259" y="178"/>
                  </a:lnTo>
                  <a:lnTo>
                    <a:pt x="259" y="176"/>
                  </a:lnTo>
                  <a:lnTo>
                    <a:pt x="260" y="175"/>
                  </a:lnTo>
                  <a:lnTo>
                    <a:pt x="263" y="176"/>
                  </a:lnTo>
                  <a:lnTo>
                    <a:pt x="264" y="179"/>
                  </a:lnTo>
                  <a:lnTo>
                    <a:pt x="264" y="181"/>
                  </a:lnTo>
                  <a:lnTo>
                    <a:pt x="263" y="184"/>
                  </a:lnTo>
                  <a:lnTo>
                    <a:pt x="263" y="187"/>
                  </a:lnTo>
                  <a:lnTo>
                    <a:pt x="264" y="187"/>
                  </a:lnTo>
                  <a:lnTo>
                    <a:pt x="266" y="188"/>
                  </a:lnTo>
                  <a:lnTo>
                    <a:pt x="269" y="187"/>
                  </a:lnTo>
                  <a:lnTo>
                    <a:pt x="269" y="188"/>
                  </a:lnTo>
                  <a:lnTo>
                    <a:pt x="269" y="190"/>
                  </a:lnTo>
                  <a:lnTo>
                    <a:pt x="270" y="190"/>
                  </a:lnTo>
                  <a:lnTo>
                    <a:pt x="272" y="191"/>
                  </a:lnTo>
                  <a:lnTo>
                    <a:pt x="272" y="193"/>
                  </a:lnTo>
                  <a:lnTo>
                    <a:pt x="275" y="194"/>
                  </a:lnTo>
                  <a:lnTo>
                    <a:pt x="276" y="190"/>
                  </a:lnTo>
                  <a:lnTo>
                    <a:pt x="278" y="191"/>
                  </a:lnTo>
                  <a:lnTo>
                    <a:pt x="281" y="193"/>
                  </a:lnTo>
                  <a:lnTo>
                    <a:pt x="282" y="191"/>
                  </a:lnTo>
                  <a:lnTo>
                    <a:pt x="284" y="193"/>
                  </a:lnTo>
                  <a:lnTo>
                    <a:pt x="282" y="194"/>
                  </a:lnTo>
                  <a:lnTo>
                    <a:pt x="284" y="194"/>
                  </a:lnTo>
                  <a:lnTo>
                    <a:pt x="285" y="197"/>
                  </a:lnTo>
                  <a:lnTo>
                    <a:pt x="288" y="199"/>
                  </a:lnTo>
                  <a:lnTo>
                    <a:pt x="290" y="206"/>
                  </a:lnTo>
                  <a:lnTo>
                    <a:pt x="290" y="208"/>
                  </a:lnTo>
                  <a:lnTo>
                    <a:pt x="291" y="208"/>
                  </a:lnTo>
                  <a:lnTo>
                    <a:pt x="293" y="209"/>
                  </a:lnTo>
                  <a:lnTo>
                    <a:pt x="291" y="211"/>
                  </a:lnTo>
                  <a:lnTo>
                    <a:pt x="287" y="211"/>
                  </a:lnTo>
                  <a:lnTo>
                    <a:pt x="287" y="212"/>
                  </a:lnTo>
                  <a:lnTo>
                    <a:pt x="288" y="215"/>
                  </a:lnTo>
                  <a:lnTo>
                    <a:pt x="288" y="216"/>
                  </a:lnTo>
                  <a:lnTo>
                    <a:pt x="288" y="218"/>
                  </a:lnTo>
                  <a:lnTo>
                    <a:pt x="287" y="219"/>
                  </a:lnTo>
                  <a:lnTo>
                    <a:pt x="287" y="222"/>
                  </a:lnTo>
                  <a:lnTo>
                    <a:pt x="290" y="222"/>
                  </a:lnTo>
                  <a:lnTo>
                    <a:pt x="290" y="224"/>
                  </a:lnTo>
                  <a:lnTo>
                    <a:pt x="290" y="225"/>
                  </a:lnTo>
                  <a:lnTo>
                    <a:pt x="288" y="225"/>
                  </a:lnTo>
                  <a:lnTo>
                    <a:pt x="287" y="227"/>
                  </a:lnTo>
                  <a:lnTo>
                    <a:pt x="291" y="230"/>
                  </a:lnTo>
                  <a:lnTo>
                    <a:pt x="291" y="231"/>
                  </a:lnTo>
                  <a:lnTo>
                    <a:pt x="291" y="234"/>
                  </a:lnTo>
                  <a:lnTo>
                    <a:pt x="294" y="234"/>
                  </a:lnTo>
                  <a:lnTo>
                    <a:pt x="293" y="239"/>
                  </a:lnTo>
                  <a:lnTo>
                    <a:pt x="290" y="237"/>
                  </a:lnTo>
                  <a:lnTo>
                    <a:pt x="288" y="237"/>
                  </a:lnTo>
                  <a:lnTo>
                    <a:pt x="287" y="239"/>
                  </a:lnTo>
                  <a:lnTo>
                    <a:pt x="287" y="240"/>
                  </a:lnTo>
                  <a:lnTo>
                    <a:pt x="288" y="242"/>
                  </a:lnTo>
                  <a:lnTo>
                    <a:pt x="285" y="243"/>
                  </a:lnTo>
                  <a:lnTo>
                    <a:pt x="284" y="243"/>
                  </a:lnTo>
                  <a:lnTo>
                    <a:pt x="284" y="242"/>
                  </a:lnTo>
                  <a:lnTo>
                    <a:pt x="281" y="242"/>
                  </a:lnTo>
                  <a:lnTo>
                    <a:pt x="281" y="243"/>
                  </a:lnTo>
                  <a:lnTo>
                    <a:pt x="279" y="243"/>
                  </a:lnTo>
                  <a:lnTo>
                    <a:pt x="278" y="243"/>
                  </a:lnTo>
                  <a:lnTo>
                    <a:pt x="276" y="243"/>
                  </a:lnTo>
                  <a:lnTo>
                    <a:pt x="275" y="243"/>
                  </a:lnTo>
                  <a:lnTo>
                    <a:pt x="272" y="239"/>
                  </a:lnTo>
                  <a:lnTo>
                    <a:pt x="272" y="240"/>
                  </a:lnTo>
                  <a:lnTo>
                    <a:pt x="270" y="240"/>
                  </a:lnTo>
                  <a:lnTo>
                    <a:pt x="270" y="242"/>
                  </a:lnTo>
                  <a:lnTo>
                    <a:pt x="269" y="240"/>
                  </a:lnTo>
                  <a:lnTo>
                    <a:pt x="267" y="237"/>
                  </a:lnTo>
                  <a:lnTo>
                    <a:pt x="266" y="237"/>
                  </a:lnTo>
                  <a:lnTo>
                    <a:pt x="266" y="240"/>
                  </a:lnTo>
                  <a:lnTo>
                    <a:pt x="264" y="242"/>
                  </a:lnTo>
                  <a:lnTo>
                    <a:pt x="264" y="246"/>
                  </a:lnTo>
                  <a:lnTo>
                    <a:pt x="260" y="246"/>
                  </a:lnTo>
                  <a:lnTo>
                    <a:pt x="259" y="248"/>
                  </a:lnTo>
                  <a:lnTo>
                    <a:pt x="257" y="249"/>
                  </a:lnTo>
                  <a:lnTo>
                    <a:pt x="253" y="252"/>
                  </a:lnTo>
                  <a:lnTo>
                    <a:pt x="250" y="252"/>
                  </a:lnTo>
                  <a:lnTo>
                    <a:pt x="248" y="252"/>
                  </a:lnTo>
                  <a:lnTo>
                    <a:pt x="248" y="254"/>
                  </a:lnTo>
                  <a:lnTo>
                    <a:pt x="245" y="255"/>
                  </a:lnTo>
                  <a:lnTo>
                    <a:pt x="238" y="261"/>
                  </a:lnTo>
                  <a:lnTo>
                    <a:pt x="236" y="266"/>
                  </a:lnTo>
                  <a:lnTo>
                    <a:pt x="238" y="267"/>
                  </a:lnTo>
                  <a:lnTo>
                    <a:pt x="233" y="269"/>
                  </a:lnTo>
                  <a:lnTo>
                    <a:pt x="233" y="270"/>
                  </a:lnTo>
                  <a:lnTo>
                    <a:pt x="230" y="270"/>
                  </a:lnTo>
                  <a:lnTo>
                    <a:pt x="230" y="271"/>
                  </a:lnTo>
                  <a:lnTo>
                    <a:pt x="224" y="271"/>
                  </a:lnTo>
                  <a:lnTo>
                    <a:pt x="223" y="273"/>
                  </a:lnTo>
                  <a:lnTo>
                    <a:pt x="221" y="274"/>
                  </a:lnTo>
                  <a:lnTo>
                    <a:pt x="221" y="276"/>
                  </a:lnTo>
                  <a:lnTo>
                    <a:pt x="220" y="279"/>
                  </a:lnTo>
                  <a:lnTo>
                    <a:pt x="218" y="279"/>
                  </a:lnTo>
                  <a:lnTo>
                    <a:pt x="214" y="282"/>
                  </a:lnTo>
                  <a:lnTo>
                    <a:pt x="212" y="282"/>
                  </a:lnTo>
                  <a:lnTo>
                    <a:pt x="212" y="280"/>
                  </a:lnTo>
                  <a:lnTo>
                    <a:pt x="209" y="279"/>
                  </a:lnTo>
                  <a:lnTo>
                    <a:pt x="209" y="277"/>
                  </a:lnTo>
                  <a:lnTo>
                    <a:pt x="204" y="276"/>
                  </a:lnTo>
                  <a:lnTo>
                    <a:pt x="204" y="277"/>
                  </a:lnTo>
                  <a:lnTo>
                    <a:pt x="204" y="279"/>
                  </a:lnTo>
                  <a:lnTo>
                    <a:pt x="204" y="280"/>
                  </a:lnTo>
                  <a:lnTo>
                    <a:pt x="201" y="282"/>
                  </a:lnTo>
                  <a:lnTo>
                    <a:pt x="199" y="282"/>
                  </a:lnTo>
                  <a:lnTo>
                    <a:pt x="198" y="280"/>
                  </a:lnTo>
                  <a:lnTo>
                    <a:pt x="198" y="279"/>
                  </a:lnTo>
                  <a:lnTo>
                    <a:pt x="196" y="277"/>
                  </a:lnTo>
                  <a:lnTo>
                    <a:pt x="195" y="279"/>
                  </a:lnTo>
                  <a:lnTo>
                    <a:pt x="195" y="280"/>
                  </a:lnTo>
                  <a:lnTo>
                    <a:pt x="190" y="280"/>
                  </a:lnTo>
                  <a:lnTo>
                    <a:pt x="189" y="279"/>
                  </a:lnTo>
                  <a:lnTo>
                    <a:pt x="189" y="282"/>
                  </a:lnTo>
                  <a:lnTo>
                    <a:pt x="190" y="283"/>
                  </a:lnTo>
                  <a:lnTo>
                    <a:pt x="190" y="286"/>
                  </a:lnTo>
                  <a:lnTo>
                    <a:pt x="187" y="291"/>
                  </a:lnTo>
                  <a:lnTo>
                    <a:pt x="186" y="288"/>
                  </a:lnTo>
                  <a:lnTo>
                    <a:pt x="184" y="288"/>
                  </a:lnTo>
                  <a:lnTo>
                    <a:pt x="181" y="288"/>
                  </a:lnTo>
                  <a:lnTo>
                    <a:pt x="180" y="289"/>
                  </a:lnTo>
                  <a:lnTo>
                    <a:pt x="180" y="292"/>
                  </a:lnTo>
                  <a:lnTo>
                    <a:pt x="177" y="294"/>
                  </a:lnTo>
                  <a:lnTo>
                    <a:pt x="177" y="295"/>
                  </a:lnTo>
                  <a:lnTo>
                    <a:pt x="177" y="297"/>
                  </a:lnTo>
                  <a:lnTo>
                    <a:pt x="174" y="300"/>
                  </a:lnTo>
                  <a:lnTo>
                    <a:pt x="171" y="300"/>
                  </a:lnTo>
                  <a:lnTo>
                    <a:pt x="166" y="309"/>
                  </a:lnTo>
                  <a:lnTo>
                    <a:pt x="163" y="307"/>
                  </a:lnTo>
                  <a:lnTo>
                    <a:pt x="160" y="307"/>
                  </a:lnTo>
                  <a:lnTo>
                    <a:pt x="157" y="306"/>
                  </a:lnTo>
                  <a:lnTo>
                    <a:pt x="157" y="304"/>
                  </a:lnTo>
                  <a:lnTo>
                    <a:pt x="155" y="301"/>
                  </a:lnTo>
                  <a:lnTo>
                    <a:pt x="150" y="301"/>
                  </a:lnTo>
                  <a:lnTo>
                    <a:pt x="152" y="303"/>
                  </a:lnTo>
                  <a:lnTo>
                    <a:pt x="150" y="304"/>
                  </a:lnTo>
                  <a:lnTo>
                    <a:pt x="147" y="306"/>
                  </a:lnTo>
                  <a:lnTo>
                    <a:pt x="147" y="307"/>
                  </a:lnTo>
                  <a:lnTo>
                    <a:pt x="146" y="309"/>
                  </a:lnTo>
                  <a:lnTo>
                    <a:pt x="147" y="310"/>
                  </a:lnTo>
                  <a:lnTo>
                    <a:pt x="146" y="312"/>
                  </a:lnTo>
                  <a:lnTo>
                    <a:pt x="146" y="315"/>
                  </a:lnTo>
                  <a:lnTo>
                    <a:pt x="144" y="315"/>
                  </a:lnTo>
                  <a:lnTo>
                    <a:pt x="143" y="316"/>
                  </a:lnTo>
                  <a:lnTo>
                    <a:pt x="144" y="318"/>
                  </a:lnTo>
                  <a:lnTo>
                    <a:pt x="141" y="319"/>
                  </a:lnTo>
                  <a:lnTo>
                    <a:pt x="140" y="318"/>
                  </a:lnTo>
                  <a:lnTo>
                    <a:pt x="140" y="313"/>
                  </a:lnTo>
                  <a:lnTo>
                    <a:pt x="138" y="312"/>
                  </a:lnTo>
                  <a:lnTo>
                    <a:pt x="134" y="310"/>
                  </a:lnTo>
                  <a:lnTo>
                    <a:pt x="128" y="312"/>
                  </a:lnTo>
                  <a:lnTo>
                    <a:pt x="126" y="312"/>
                  </a:lnTo>
                  <a:lnTo>
                    <a:pt x="126" y="310"/>
                  </a:lnTo>
                  <a:lnTo>
                    <a:pt x="125" y="307"/>
                  </a:lnTo>
                  <a:lnTo>
                    <a:pt x="123" y="307"/>
                  </a:lnTo>
                  <a:lnTo>
                    <a:pt x="122" y="306"/>
                  </a:lnTo>
                  <a:lnTo>
                    <a:pt x="116" y="307"/>
                  </a:lnTo>
                  <a:lnTo>
                    <a:pt x="114" y="304"/>
                  </a:lnTo>
                  <a:lnTo>
                    <a:pt x="113" y="304"/>
                  </a:lnTo>
                  <a:lnTo>
                    <a:pt x="113" y="303"/>
                  </a:lnTo>
                  <a:lnTo>
                    <a:pt x="114" y="298"/>
                  </a:lnTo>
                  <a:lnTo>
                    <a:pt x="114" y="297"/>
                  </a:lnTo>
                  <a:lnTo>
                    <a:pt x="117" y="295"/>
                  </a:lnTo>
                  <a:lnTo>
                    <a:pt x="119" y="292"/>
                  </a:lnTo>
                  <a:lnTo>
                    <a:pt x="123" y="289"/>
                  </a:lnTo>
                  <a:lnTo>
                    <a:pt x="117" y="285"/>
                  </a:lnTo>
                  <a:lnTo>
                    <a:pt x="113" y="283"/>
                  </a:lnTo>
                  <a:lnTo>
                    <a:pt x="113" y="282"/>
                  </a:lnTo>
                  <a:lnTo>
                    <a:pt x="111" y="282"/>
                  </a:lnTo>
                  <a:lnTo>
                    <a:pt x="110" y="285"/>
                  </a:lnTo>
                  <a:lnTo>
                    <a:pt x="105" y="286"/>
                  </a:lnTo>
                  <a:lnTo>
                    <a:pt x="101" y="279"/>
                  </a:lnTo>
                  <a:lnTo>
                    <a:pt x="98" y="279"/>
                  </a:lnTo>
                  <a:lnTo>
                    <a:pt x="97" y="276"/>
                  </a:lnTo>
                  <a:lnTo>
                    <a:pt x="95" y="274"/>
                  </a:lnTo>
                  <a:lnTo>
                    <a:pt x="95" y="271"/>
                  </a:lnTo>
                  <a:lnTo>
                    <a:pt x="95" y="270"/>
                  </a:lnTo>
                  <a:lnTo>
                    <a:pt x="94" y="267"/>
                  </a:lnTo>
                  <a:lnTo>
                    <a:pt x="94" y="266"/>
                  </a:lnTo>
                  <a:lnTo>
                    <a:pt x="91" y="261"/>
                  </a:lnTo>
                  <a:lnTo>
                    <a:pt x="86" y="261"/>
                  </a:lnTo>
                  <a:lnTo>
                    <a:pt x="85" y="261"/>
                  </a:lnTo>
                  <a:lnTo>
                    <a:pt x="83" y="263"/>
                  </a:lnTo>
                  <a:lnTo>
                    <a:pt x="80" y="263"/>
                  </a:lnTo>
                  <a:lnTo>
                    <a:pt x="79" y="261"/>
                  </a:lnTo>
                  <a:lnTo>
                    <a:pt x="77" y="263"/>
                  </a:lnTo>
                  <a:lnTo>
                    <a:pt x="76" y="261"/>
                  </a:lnTo>
                  <a:lnTo>
                    <a:pt x="74" y="260"/>
                  </a:lnTo>
                  <a:lnTo>
                    <a:pt x="70" y="261"/>
                  </a:lnTo>
                  <a:lnTo>
                    <a:pt x="64" y="263"/>
                  </a:lnTo>
                  <a:lnTo>
                    <a:pt x="62" y="264"/>
                  </a:lnTo>
                  <a:lnTo>
                    <a:pt x="61" y="264"/>
                  </a:lnTo>
                  <a:lnTo>
                    <a:pt x="59" y="261"/>
                  </a:lnTo>
                  <a:lnTo>
                    <a:pt x="58" y="260"/>
                  </a:lnTo>
                  <a:lnTo>
                    <a:pt x="58" y="257"/>
                  </a:lnTo>
                  <a:lnTo>
                    <a:pt x="55" y="257"/>
                  </a:lnTo>
                  <a:lnTo>
                    <a:pt x="52" y="266"/>
                  </a:lnTo>
                  <a:lnTo>
                    <a:pt x="52" y="267"/>
                  </a:lnTo>
                  <a:lnTo>
                    <a:pt x="49" y="271"/>
                  </a:lnTo>
                  <a:lnTo>
                    <a:pt x="45" y="273"/>
                  </a:lnTo>
                  <a:lnTo>
                    <a:pt x="43" y="273"/>
                  </a:lnTo>
                  <a:lnTo>
                    <a:pt x="42" y="271"/>
                  </a:lnTo>
                  <a:lnTo>
                    <a:pt x="42" y="267"/>
                  </a:lnTo>
                  <a:lnTo>
                    <a:pt x="40" y="266"/>
                  </a:lnTo>
                  <a:lnTo>
                    <a:pt x="36" y="267"/>
                  </a:lnTo>
                  <a:lnTo>
                    <a:pt x="34" y="267"/>
                  </a:lnTo>
                  <a:lnTo>
                    <a:pt x="33" y="264"/>
                  </a:lnTo>
                  <a:lnTo>
                    <a:pt x="30" y="263"/>
                  </a:lnTo>
                  <a:lnTo>
                    <a:pt x="28" y="260"/>
                  </a:lnTo>
                  <a:lnTo>
                    <a:pt x="28" y="258"/>
                  </a:lnTo>
                  <a:lnTo>
                    <a:pt x="31" y="254"/>
                  </a:lnTo>
                  <a:lnTo>
                    <a:pt x="31" y="249"/>
                  </a:lnTo>
                  <a:lnTo>
                    <a:pt x="33" y="248"/>
                  </a:lnTo>
                  <a:lnTo>
                    <a:pt x="33" y="243"/>
                  </a:lnTo>
                  <a:lnTo>
                    <a:pt x="33" y="242"/>
                  </a:lnTo>
                  <a:lnTo>
                    <a:pt x="31" y="243"/>
                  </a:lnTo>
                  <a:lnTo>
                    <a:pt x="30" y="240"/>
                  </a:lnTo>
                  <a:lnTo>
                    <a:pt x="30" y="239"/>
                  </a:lnTo>
                  <a:lnTo>
                    <a:pt x="27" y="237"/>
                  </a:lnTo>
                  <a:lnTo>
                    <a:pt x="27" y="234"/>
                  </a:lnTo>
                  <a:lnTo>
                    <a:pt x="24" y="234"/>
                  </a:lnTo>
                  <a:lnTo>
                    <a:pt x="22" y="233"/>
                  </a:lnTo>
                  <a:lnTo>
                    <a:pt x="18" y="233"/>
                  </a:lnTo>
                  <a:lnTo>
                    <a:pt x="18" y="234"/>
                  </a:lnTo>
                  <a:lnTo>
                    <a:pt x="15" y="234"/>
                  </a:lnTo>
                  <a:lnTo>
                    <a:pt x="9" y="236"/>
                  </a:lnTo>
                  <a:lnTo>
                    <a:pt x="6" y="234"/>
                  </a:lnTo>
                  <a:lnTo>
                    <a:pt x="4" y="234"/>
                  </a:lnTo>
                  <a:lnTo>
                    <a:pt x="6" y="231"/>
                  </a:lnTo>
                  <a:lnTo>
                    <a:pt x="3" y="231"/>
                  </a:lnTo>
                  <a:lnTo>
                    <a:pt x="1" y="230"/>
                  </a:lnTo>
                  <a:lnTo>
                    <a:pt x="1" y="228"/>
                  </a:lnTo>
                  <a:lnTo>
                    <a:pt x="0" y="228"/>
                  </a:lnTo>
                  <a:lnTo>
                    <a:pt x="0" y="227"/>
                  </a:lnTo>
                  <a:lnTo>
                    <a:pt x="1" y="225"/>
                  </a:lnTo>
                  <a:lnTo>
                    <a:pt x="3" y="225"/>
                  </a:lnTo>
                  <a:lnTo>
                    <a:pt x="4" y="222"/>
                  </a:lnTo>
                  <a:lnTo>
                    <a:pt x="4" y="219"/>
                  </a:lnTo>
                  <a:lnTo>
                    <a:pt x="6" y="218"/>
                  </a:lnTo>
                  <a:lnTo>
                    <a:pt x="7" y="218"/>
                  </a:lnTo>
                  <a:lnTo>
                    <a:pt x="9" y="215"/>
                  </a:lnTo>
                  <a:lnTo>
                    <a:pt x="12" y="214"/>
                  </a:lnTo>
                  <a:lnTo>
                    <a:pt x="12" y="212"/>
                  </a:lnTo>
                  <a:lnTo>
                    <a:pt x="19" y="209"/>
                  </a:lnTo>
                  <a:lnTo>
                    <a:pt x="19" y="208"/>
                  </a:lnTo>
                  <a:lnTo>
                    <a:pt x="18" y="206"/>
                  </a:lnTo>
                  <a:lnTo>
                    <a:pt x="18" y="205"/>
                  </a:lnTo>
                  <a:lnTo>
                    <a:pt x="19" y="203"/>
                  </a:lnTo>
                  <a:lnTo>
                    <a:pt x="18" y="199"/>
                  </a:lnTo>
                  <a:lnTo>
                    <a:pt x="19" y="199"/>
                  </a:lnTo>
                  <a:lnTo>
                    <a:pt x="19" y="196"/>
                  </a:lnTo>
                  <a:lnTo>
                    <a:pt x="24" y="197"/>
                  </a:lnTo>
                  <a:lnTo>
                    <a:pt x="25" y="196"/>
                  </a:lnTo>
                  <a:lnTo>
                    <a:pt x="27" y="197"/>
                  </a:lnTo>
                  <a:lnTo>
                    <a:pt x="28" y="199"/>
                  </a:lnTo>
                  <a:lnTo>
                    <a:pt x="30" y="197"/>
                  </a:lnTo>
                  <a:lnTo>
                    <a:pt x="31" y="199"/>
                  </a:lnTo>
                  <a:lnTo>
                    <a:pt x="31" y="197"/>
                  </a:lnTo>
                  <a:lnTo>
                    <a:pt x="33" y="199"/>
                  </a:lnTo>
                  <a:lnTo>
                    <a:pt x="31" y="199"/>
                  </a:lnTo>
                  <a:lnTo>
                    <a:pt x="31" y="200"/>
                  </a:lnTo>
                  <a:lnTo>
                    <a:pt x="33" y="202"/>
                  </a:lnTo>
                  <a:lnTo>
                    <a:pt x="34" y="202"/>
                  </a:lnTo>
                  <a:lnTo>
                    <a:pt x="36" y="202"/>
                  </a:lnTo>
                  <a:lnTo>
                    <a:pt x="34" y="199"/>
                  </a:lnTo>
                  <a:lnTo>
                    <a:pt x="34" y="196"/>
                  </a:lnTo>
                  <a:lnTo>
                    <a:pt x="36" y="196"/>
                  </a:lnTo>
                  <a:lnTo>
                    <a:pt x="36" y="193"/>
                  </a:lnTo>
                  <a:lnTo>
                    <a:pt x="36" y="191"/>
                  </a:lnTo>
                  <a:lnTo>
                    <a:pt x="36" y="190"/>
                  </a:lnTo>
                  <a:lnTo>
                    <a:pt x="39" y="188"/>
                  </a:lnTo>
                  <a:lnTo>
                    <a:pt x="43" y="179"/>
                  </a:lnTo>
                  <a:lnTo>
                    <a:pt x="43" y="176"/>
                  </a:lnTo>
                  <a:lnTo>
                    <a:pt x="43" y="175"/>
                  </a:lnTo>
                  <a:lnTo>
                    <a:pt x="42" y="175"/>
                  </a:lnTo>
                  <a:lnTo>
                    <a:pt x="40" y="173"/>
                  </a:lnTo>
                  <a:lnTo>
                    <a:pt x="45" y="169"/>
                  </a:lnTo>
                  <a:lnTo>
                    <a:pt x="43" y="166"/>
                  </a:lnTo>
                  <a:lnTo>
                    <a:pt x="43" y="159"/>
                  </a:lnTo>
                  <a:lnTo>
                    <a:pt x="42" y="157"/>
                  </a:lnTo>
                  <a:lnTo>
                    <a:pt x="42" y="156"/>
                  </a:lnTo>
                  <a:lnTo>
                    <a:pt x="45" y="154"/>
                  </a:lnTo>
                  <a:lnTo>
                    <a:pt x="46" y="157"/>
                  </a:lnTo>
                  <a:lnTo>
                    <a:pt x="48" y="157"/>
                  </a:lnTo>
                  <a:lnTo>
                    <a:pt x="51" y="156"/>
                  </a:lnTo>
                  <a:lnTo>
                    <a:pt x="53" y="159"/>
                  </a:lnTo>
                  <a:lnTo>
                    <a:pt x="53" y="157"/>
                  </a:lnTo>
                  <a:lnTo>
                    <a:pt x="58" y="157"/>
                  </a:lnTo>
                  <a:lnTo>
                    <a:pt x="61" y="154"/>
                  </a:lnTo>
                  <a:lnTo>
                    <a:pt x="62" y="151"/>
                  </a:lnTo>
                  <a:lnTo>
                    <a:pt x="65" y="153"/>
                  </a:lnTo>
                  <a:lnTo>
                    <a:pt x="68" y="148"/>
                  </a:lnTo>
                  <a:lnTo>
                    <a:pt x="67" y="148"/>
                  </a:lnTo>
                  <a:lnTo>
                    <a:pt x="68" y="147"/>
                  </a:lnTo>
                  <a:lnTo>
                    <a:pt x="68" y="145"/>
                  </a:lnTo>
                  <a:lnTo>
                    <a:pt x="68" y="144"/>
                  </a:lnTo>
                  <a:lnTo>
                    <a:pt x="68" y="142"/>
                  </a:lnTo>
                  <a:lnTo>
                    <a:pt x="70" y="142"/>
                  </a:lnTo>
                  <a:lnTo>
                    <a:pt x="70" y="141"/>
                  </a:lnTo>
                  <a:lnTo>
                    <a:pt x="68" y="141"/>
                  </a:lnTo>
                  <a:lnTo>
                    <a:pt x="67" y="139"/>
                  </a:lnTo>
                  <a:lnTo>
                    <a:pt x="67" y="138"/>
                  </a:lnTo>
                  <a:lnTo>
                    <a:pt x="67" y="135"/>
                  </a:lnTo>
                  <a:lnTo>
                    <a:pt x="65" y="135"/>
                  </a:lnTo>
                  <a:lnTo>
                    <a:pt x="64" y="133"/>
                  </a:lnTo>
                  <a:lnTo>
                    <a:pt x="64" y="132"/>
                  </a:lnTo>
                  <a:lnTo>
                    <a:pt x="65" y="132"/>
                  </a:lnTo>
                  <a:lnTo>
                    <a:pt x="65" y="130"/>
                  </a:lnTo>
                  <a:lnTo>
                    <a:pt x="65" y="129"/>
                  </a:lnTo>
                  <a:lnTo>
                    <a:pt x="64" y="130"/>
                  </a:lnTo>
                  <a:lnTo>
                    <a:pt x="64" y="129"/>
                  </a:lnTo>
                  <a:lnTo>
                    <a:pt x="64" y="127"/>
                  </a:lnTo>
                  <a:lnTo>
                    <a:pt x="62" y="127"/>
                  </a:lnTo>
                  <a:lnTo>
                    <a:pt x="61" y="127"/>
                  </a:lnTo>
                  <a:lnTo>
                    <a:pt x="59" y="126"/>
                  </a:lnTo>
                  <a:lnTo>
                    <a:pt x="58" y="126"/>
                  </a:lnTo>
                  <a:lnTo>
                    <a:pt x="58" y="124"/>
                  </a:lnTo>
                  <a:lnTo>
                    <a:pt x="55" y="121"/>
                  </a:lnTo>
                  <a:lnTo>
                    <a:pt x="55" y="124"/>
                  </a:lnTo>
                  <a:lnTo>
                    <a:pt x="52" y="127"/>
                  </a:lnTo>
                  <a:lnTo>
                    <a:pt x="51" y="126"/>
                  </a:lnTo>
                  <a:lnTo>
                    <a:pt x="51" y="124"/>
                  </a:lnTo>
                  <a:lnTo>
                    <a:pt x="48" y="120"/>
                  </a:lnTo>
                  <a:lnTo>
                    <a:pt x="46" y="120"/>
                  </a:lnTo>
                  <a:lnTo>
                    <a:pt x="46" y="118"/>
                  </a:lnTo>
                  <a:lnTo>
                    <a:pt x="45" y="118"/>
                  </a:lnTo>
                  <a:lnTo>
                    <a:pt x="43" y="117"/>
                  </a:lnTo>
                  <a:lnTo>
                    <a:pt x="40" y="117"/>
                  </a:lnTo>
                  <a:lnTo>
                    <a:pt x="40" y="114"/>
                  </a:lnTo>
                  <a:lnTo>
                    <a:pt x="40" y="112"/>
                  </a:lnTo>
                  <a:lnTo>
                    <a:pt x="43" y="111"/>
                  </a:lnTo>
                  <a:lnTo>
                    <a:pt x="43" y="110"/>
                  </a:lnTo>
                  <a:lnTo>
                    <a:pt x="42" y="108"/>
                  </a:lnTo>
                  <a:lnTo>
                    <a:pt x="40" y="107"/>
                  </a:lnTo>
                  <a:lnTo>
                    <a:pt x="43" y="104"/>
                  </a:lnTo>
                  <a:lnTo>
                    <a:pt x="43" y="102"/>
                  </a:lnTo>
                  <a:lnTo>
                    <a:pt x="43" y="101"/>
                  </a:lnTo>
                  <a:lnTo>
                    <a:pt x="45" y="101"/>
                  </a:lnTo>
                  <a:lnTo>
                    <a:pt x="43" y="96"/>
                  </a:lnTo>
                  <a:lnTo>
                    <a:pt x="42" y="96"/>
                  </a:lnTo>
                  <a:lnTo>
                    <a:pt x="42" y="95"/>
                  </a:lnTo>
                  <a:lnTo>
                    <a:pt x="40" y="93"/>
                  </a:lnTo>
                  <a:lnTo>
                    <a:pt x="39" y="92"/>
                  </a:lnTo>
                  <a:lnTo>
                    <a:pt x="40" y="90"/>
                  </a:lnTo>
                  <a:lnTo>
                    <a:pt x="40" y="92"/>
                  </a:lnTo>
                  <a:lnTo>
                    <a:pt x="42" y="90"/>
                  </a:lnTo>
                  <a:lnTo>
                    <a:pt x="43" y="90"/>
                  </a:lnTo>
                  <a:lnTo>
                    <a:pt x="46" y="89"/>
                  </a:lnTo>
                  <a:lnTo>
                    <a:pt x="48" y="89"/>
                  </a:lnTo>
                  <a:lnTo>
                    <a:pt x="48" y="86"/>
                  </a:lnTo>
                  <a:lnTo>
                    <a:pt x="45" y="84"/>
                  </a:lnTo>
                  <a:lnTo>
                    <a:pt x="45" y="80"/>
                  </a:lnTo>
                  <a:lnTo>
                    <a:pt x="43" y="80"/>
                  </a:lnTo>
                  <a:lnTo>
                    <a:pt x="45" y="78"/>
                  </a:lnTo>
                  <a:lnTo>
                    <a:pt x="46" y="78"/>
                  </a:lnTo>
                  <a:lnTo>
                    <a:pt x="45" y="77"/>
                  </a:lnTo>
                  <a:lnTo>
                    <a:pt x="43" y="74"/>
                  </a:lnTo>
                  <a:lnTo>
                    <a:pt x="45" y="74"/>
                  </a:lnTo>
                  <a:lnTo>
                    <a:pt x="43" y="71"/>
                  </a:lnTo>
                  <a:lnTo>
                    <a:pt x="42" y="72"/>
                  </a:lnTo>
                  <a:lnTo>
                    <a:pt x="42" y="71"/>
                  </a:lnTo>
                  <a:lnTo>
                    <a:pt x="42" y="68"/>
                  </a:lnTo>
                  <a:lnTo>
                    <a:pt x="40" y="68"/>
                  </a:lnTo>
                  <a:lnTo>
                    <a:pt x="39" y="66"/>
                  </a:lnTo>
                  <a:lnTo>
                    <a:pt x="37" y="66"/>
                  </a:lnTo>
                  <a:lnTo>
                    <a:pt x="37" y="65"/>
                  </a:lnTo>
                  <a:lnTo>
                    <a:pt x="37" y="62"/>
                  </a:lnTo>
                  <a:lnTo>
                    <a:pt x="36" y="62"/>
                  </a:lnTo>
                  <a:lnTo>
                    <a:pt x="39" y="59"/>
                  </a:lnTo>
                  <a:lnTo>
                    <a:pt x="39" y="58"/>
                  </a:lnTo>
                  <a:lnTo>
                    <a:pt x="40" y="56"/>
                  </a:lnTo>
                  <a:lnTo>
                    <a:pt x="49" y="56"/>
                  </a:lnTo>
                  <a:lnTo>
                    <a:pt x="49" y="55"/>
                  </a:lnTo>
                  <a:lnTo>
                    <a:pt x="48" y="53"/>
                  </a:lnTo>
                  <a:lnTo>
                    <a:pt x="46" y="53"/>
                  </a:lnTo>
                  <a:lnTo>
                    <a:pt x="46" y="52"/>
                  </a:lnTo>
                  <a:lnTo>
                    <a:pt x="48" y="52"/>
                  </a:lnTo>
                  <a:lnTo>
                    <a:pt x="48" y="50"/>
                  </a:lnTo>
                  <a:lnTo>
                    <a:pt x="51" y="50"/>
                  </a:lnTo>
                  <a:lnTo>
                    <a:pt x="52" y="47"/>
                  </a:lnTo>
                  <a:lnTo>
                    <a:pt x="52" y="46"/>
                  </a:lnTo>
                  <a:lnTo>
                    <a:pt x="58" y="44"/>
                  </a:lnTo>
                  <a:lnTo>
                    <a:pt x="61" y="38"/>
                  </a:lnTo>
                  <a:lnTo>
                    <a:pt x="59" y="37"/>
                  </a:lnTo>
                  <a:lnTo>
                    <a:pt x="61" y="37"/>
                  </a:lnTo>
                  <a:lnTo>
                    <a:pt x="62" y="38"/>
                  </a:lnTo>
                  <a:lnTo>
                    <a:pt x="67" y="38"/>
                  </a:lnTo>
                  <a:lnTo>
                    <a:pt x="68" y="38"/>
                  </a:lnTo>
                  <a:lnTo>
                    <a:pt x="68" y="35"/>
                  </a:lnTo>
                  <a:lnTo>
                    <a:pt x="70" y="35"/>
                  </a:lnTo>
                  <a:lnTo>
                    <a:pt x="71" y="38"/>
                  </a:lnTo>
                  <a:lnTo>
                    <a:pt x="74" y="37"/>
                  </a:lnTo>
                  <a:lnTo>
                    <a:pt x="80" y="40"/>
                  </a:lnTo>
                  <a:lnTo>
                    <a:pt x="82" y="38"/>
                  </a:lnTo>
                  <a:lnTo>
                    <a:pt x="83" y="38"/>
                  </a:lnTo>
                  <a:lnTo>
                    <a:pt x="83" y="40"/>
                  </a:lnTo>
                  <a:lnTo>
                    <a:pt x="85" y="40"/>
                  </a:lnTo>
                  <a:lnTo>
                    <a:pt x="85" y="38"/>
                  </a:lnTo>
                  <a:lnTo>
                    <a:pt x="85" y="37"/>
                  </a:lnTo>
                  <a:lnTo>
                    <a:pt x="85" y="35"/>
                  </a:lnTo>
                  <a:lnTo>
                    <a:pt x="85" y="34"/>
                  </a:lnTo>
                  <a:lnTo>
                    <a:pt x="85" y="32"/>
                  </a:lnTo>
                  <a:lnTo>
                    <a:pt x="86" y="29"/>
                  </a:lnTo>
                  <a:lnTo>
                    <a:pt x="88" y="29"/>
                  </a:lnTo>
                  <a:lnTo>
                    <a:pt x="88" y="28"/>
                  </a:lnTo>
                  <a:lnTo>
                    <a:pt x="89" y="25"/>
                  </a:lnTo>
                  <a:lnTo>
                    <a:pt x="89" y="23"/>
                  </a:lnTo>
                  <a:lnTo>
                    <a:pt x="91" y="20"/>
                  </a:lnTo>
                  <a:lnTo>
                    <a:pt x="89" y="20"/>
                  </a:lnTo>
                  <a:lnTo>
                    <a:pt x="95" y="13"/>
                  </a:lnTo>
                  <a:lnTo>
                    <a:pt x="95" y="11"/>
                  </a:lnTo>
                  <a:lnTo>
                    <a:pt x="103" y="13"/>
                  </a:lnTo>
                  <a:lnTo>
                    <a:pt x="105" y="13"/>
                  </a:lnTo>
                  <a:lnTo>
                    <a:pt x="107" y="11"/>
                  </a:lnTo>
                  <a:lnTo>
                    <a:pt x="108" y="14"/>
                  </a:lnTo>
                  <a:lnTo>
                    <a:pt x="113" y="17"/>
                  </a:lnTo>
                  <a:lnTo>
                    <a:pt x="113" y="11"/>
                  </a:lnTo>
                  <a:lnTo>
                    <a:pt x="116" y="11"/>
                  </a:lnTo>
                  <a:lnTo>
                    <a:pt x="117" y="8"/>
                  </a:lnTo>
                  <a:lnTo>
                    <a:pt x="117" y="7"/>
                  </a:lnTo>
                  <a:close/>
                </a:path>
              </a:pathLst>
            </a:custGeom>
            <a:solidFill>
              <a:schemeClr val="bg1"/>
            </a:solidFill>
            <a:ln w="1588">
              <a:solidFill>
                <a:srgbClr val="000000"/>
              </a:solidFill>
              <a:prstDash val="solid"/>
              <a:round/>
              <a:headEnd/>
              <a:tailEnd/>
            </a:ln>
          </p:spPr>
          <p:txBody>
            <a:bodyPr/>
            <a:lstStyle/>
            <a:p>
              <a:endParaRPr lang="fr-FR"/>
            </a:p>
          </p:txBody>
        </p:sp>
        <p:sp>
          <p:nvSpPr>
            <p:cNvPr id="880717" name="Freeform 77"/>
            <p:cNvSpPr>
              <a:spLocks/>
            </p:cNvSpPr>
            <p:nvPr/>
          </p:nvSpPr>
          <p:spPr bwMode="auto">
            <a:xfrm>
              <a:off x="3770" y="1659"/>
              <a:ext cx="243" cy="281"/>
            </a:xfrm>
            <a:custGeom>
              <a:avLst/>
              <a:gdLst/>
              <a:ahLst/>
              <a:cxnLst>
                <a:cxn ang="0">
                  <a:pos x="184" y="22"/>
                </a:cxn>
                <a:cxn ang="0">
                  <a:pos x="193" y="40"/>
                </a:cxn>
                <a:cxn ang="0">
                  <a:pos x="193" y="56"/>
                </a:cxn>
                <a:cxn ang="0">
                  <a:pos x="202" y="67"/>
                </a:cxn>
                <a:cxn ang="0">
                  <a:pos x="207" y="96"/>
                </a:cxn>
                <a:cxn ang="0">
                  <a:pos x="214" y="107"/>
                </a:cxn>
                <a:cxn ang="0">
                  <a:pos x="226" y="122"/>
                </a:cxn>
                <a:cxn ang="0">
                  <a:pos x="238" y="129"/>
                </a:cxn>
                <a:cxn ang="0">
                  <a:pos x="241" y="154"/>
                </a:cxn>
                <a:cxn ang="0">
                  <a:pos x="257" y="166"/>
                </a:cxn>
                <a:cxn ang="0">
                  <a:pos x="272" y="165"/>
                </a:cxn>
                <a:cxn ang="0">
                  <a:pos x="272" y="178"/>
                </a:cxn>
                <a:cxn ang="0">
                  <a:pos x="283" y="190"/>
                </a:cxn>
                <a:cxn ang="0">
                  <a:pos x="280" y="202"/>
                </a:cxn>
                <a:cxn ang="0">
                  <a:pos x="283" y="215"/>
                </a:cxn>
                <a:cxn ang="0">
                  <a:pos x="281" y="228"/>
                </a:cxn>
                <a:cxn ang="0">
                  <a:pos x="280" y="246"/>
                </a:cxn>
                <a:cxn ang="0">
                  <a:pos x="269" y="255"/>
                </a:cxn>
                <a:cxn ang="0">
                  <a:pos x="268" y="270"/>
                </a:cxn>
                <a:cxn ang="0">
                  <a:pos x="256" y="286"/>
                </a:cxn>
                <a:cxn ang="0">
                  <a:pos x="242" y="288"/>
                </a:cxn>
                <a:cxn ang="0">
                  <a:pos x="231" y="292"/>
                </a:cxn>
                <a:cxn ang="0">
                  <a:pos x="216" y="288"/>
                </a:cxn>
                <a:cxn ang="0">
                  <a:pos x="202" y="291"/>
                </a:cxn>
                <a:cxn ang="0">
                  <a:pos x="192" y="303"/>
                </a:cxn>
                <a:cxn ang="0">
                  <a:pos x="174" y="306"/>
                </a:cxn>
                <a:cxn ang="0">
                  <a:pos x="176" y="318"/>
                </a:cxn>
                <a:cxn ang="0">
                  <a:pos x="158" y="310"/>
                </a:cxn>
                <a:cxn ang="0">
                  <a:pos x="150" y="324"/>
                </a:cxn>
                <a:cxn ang="0">
                  <a:pos x="127" y="328"/>
                </a:cxn>
                <a:cxn ang="0">
                  <a:pos x="115" y="322"/>
                </a:cxn>
                <a:cxn ang="0">
                  <a:pos x="103" y="322"/>
                </a:cxn>
                <a:cxn ang="0">
                  <a:pos x="95" y="307"/>
                </a:cxn>
                <a:cxn ang="0">
                  <a:pos x="83" y="294"/>
                </a:cxn>
                <a:cxn ang="0">
                  <a:pos x="75" y="288"/>
                </a:cxn>
                <a:cxn ang="0">
                  <a:pos x="57" y="282"/>
                </a:cxn>
                <a:cxn ang="0">
                  <a:pos x="61" y="269"/>
                </a:cxn>
                <a:cxn ang="0">
                  <a:pos x="39" y="279"/>
                </a:cxn>
                <a:cxn ang="0">
                  <a:pos x="24" y="270"/>
                </a:cxn>
                <a:cxn ang="0">
                  <a:pos x="33" y="261"/>
                </a:cxn>
                <a:cxn ang="0">
                  <a:pos x="18" y="243"/>
                </a:cxn>
                <a:cxn ang="0">
                  <a:pos x="8" y="224"/>
                </a:cxn>
                <a:cxn ang="0">
                  <a:pos x="2" y="211"/>
                </a:cxn>
                <a:cxn ang="0">
                  <a:pos x="15" y="196"/>
                </a:cxn>
                <a:cxn ang="0">
                  <a:pos x="34" y="188"/>
                </a:cxn>
                <a:cxn ang="0">
                  <a:pos x="45" y="172"/>
                </a:cxn>
                <a:cxn ang="0">
                  <a:pos x="48" y="166"/>
                </a:cxn>
                <a:cxn ang="0">
                  <a:pos x="45" y="147"/>
                </a:cxn>
                <a:cxn ang="0">
                  <a:pos x="34" y="123"/>
                </a:cxn>
                <a:cxn ang="0">
                  <a:pos x="15" y="108"/>
                </a:cxn>
                <a:cxn ang="0">
                  <a:pos x="14" y="92"/>
                </a:cxn>
                <a:cxn ang="0">
                  <a:pos x="33" y="74"/>
                </a:cxn>
                <a:cxn ang="0">
                  <a:pos x="54" y="71"/>
                </a:cxn>
                <a:cxn ang="0">
                  <a:pos x="75" y="62"/>
                </a:cxn>
                <a:cxn ang="0">
                  <a:pos x="88" y="59"/>
                </a:cxn>
                <a:cxn ang="0">
                  <a:pos x="91" y="50"/>
                </a:cxn>
                <a:cxn ang="0">
                  <a:pos x="119" y="59"/>
                </a:cxn>
                <a:cxn ang="0">
                  <a:pos x="141" y="46"/>
                </a:cxn>
                <a:cxn ang="0">
                  <a:pos x="165" y="16"/>
                </a:cxn>
                <a:cxn ang="0">
                  <a:pos x="176" y="4"/>
                </a:cxn>
              </a:cxnLst>
              <a:rect l="0" t="0" r="r" b="b"/>
              <a:pathLst>
                <a:path w="285" h="330">
                  <a:moveTo>
                    <a:pt x="177" y="6"/>
                  </a:moveTo>
                  <a:lnTo>
                    <a:pt x="181" y="6"/>
                  </a:lnTo>
                  <a:lnTo>
                    <a:pt x="184" y="10"/>
                  </a:lnTo>
                  <a:lnTo>
                    <a:pt x="181" y="10"/>
                  </a:lnTo>
                  <a:lnTo>
                    <a:pt x="184" y="15"/>
                  </a:lnTo>
                  <a:lnTo>
                    <a:pt x="187" y="16"/>
                  </a:lnTo>
                  <a:lnTo>
                    <a:pt x="186" y="20"/>
                  </a:lnTo>
                  <a:lnTo>
                    <a:pt x="184" y="22"/>
                  </a:lnTo>
                  <a:lnTo>
                    <a:pt x="184" y="23"/>
                  </a:lnTo>
                  <a:lnTo>
                    <a:pt x="187" y="25"/>
                  </a:lnTo>
                  <a:lnTo>
                    <a:pt x="189" y="25"/>
                  </a:lnTo>
                  <a:lnTo>
                    <a:pt x="192" y="28"/>
                  </a:lnTo>
                  <a:lnTo>
                    <a:pt x="190" y="32"/>
                  </a:lnTo>
                  <a:lnTo>
                    <a:pt x="196" y="34"/>
                  </a:lnTo>
                  <a:lnTo>
                    <a:pt x="192" y="37"/>
                  </a:lnTo>
                  <a:lnTo>
                    <a:pt x="193" y="40"/>
                  </a:lnTo>
                  <a:lnTo>
                    <a:pt x="193" y="41"/>
                  </a:lnTo>
                  <a:lnTo>
                    <a:pt x="192" y="43"/>
                  </a:lnTo>
                  <a:lnTo>
                    <a:pt x="192" y="44"/>
                  </a:lnTo>
                  <a:lnTo>
                    <a:pt x="190" y="44"/>
                  </a:lnTo>
                  <a:lnTo>
                    <a:pt x="192" y="46"/>
                  </a:lnTo>
                  <a:lnTo>
                    <a:pt x="190" y="50"/>
                  </a:lnTo>
                  <a:lnTo>
                    <a:pt x="192" y="55"/>
                  </a:lnTo>
                  <a:lnTo>
                    <a:pt x="193" y="56"/>
                  </a:lnTo>
                  <a:lnTo>
                    <a:pt x="192" y="58"/>
                  </a:lnTo>
                  <a:lnTo>
                    <a:pt x="193" y="59"/>
                  </a:lnTo>
                  <a:lnTo>
                    <a:pt x="195" y="61"/>
                  </a:lnTo>
                  <a:lnTo>
                    <a:pt x="196" y="59"/>
                  </a:lnTo>
                  <a:lnTo>
                    <a:pt x="198" y="61"/>
                  </a:lnTo>
                  <a:lnTo>
                    <a:pt x="202" y="64"/>
                  </a:lnTo>
                  <a:lnTo>
                    <a:pt x="201" y="65"/>
                  </a:lnTo>
                  <a:lnTo>
                    <a:pt x="202" y="67"/>
                  </a:lnTo>
                  <a:lnTo>
                    <a:pt x="196" y="71"/>
                  </a:lnTo>
                  <a:lnTo>
                    <a:pt x="193" y="78"/>
                  </a:lnTo>
                  <a:lnTo>
                    <a:pt x="190" y="78"/>
                  </a:lnTo>
                  <a:lnTo>
                    <a:pt x="193" y="83"/>
                  </a:lnTo>
                  <a:lnTo>
                    <a:pt x="199" y="83"/>
                  </a:lnTo>
                  <a:lnTo>
                    <a:pt x="196" y="92"/>
                  </a:lnTo>
                  <a:lnTo>
                    <a:pt x="201" y="96"/>
                  </a:lnTo>
                  <a:lnTo>
                    <a:pt x="207" y="96"/>
                  </a:lnTo>
                  <a:lnTo>
                    <a:pt x="207" y="98"/>
                  </a:lnTo>
                  <a:lnTo>
                    <a:pt x="205" y="98"/>
                  </a:lnTo>
                  <a:lnTo>
                    <a:pt x="207" y="99"/>
                  </a:lnTo>
                  <a:lnTo>
                    <a:pt x="208" y="104"/>
                  </a:lnTo>
                  <a:lnTo>
                    <a:pt x="210" y="104"/>
                  </a:lnTo>
                  <a:lnTo>
                    <a:pt x="210" y="105"/>
                  </a:lnTo>
                  <a:lnTo>
                    <a:pt x="211" y="108"/>
                  </a:lnTo>
                  <a:lnTo>
                    <a:pt x="214" y="107"/>
                  </a:lnTo>
                  <a:lnTo>
                    <a:pt x="214" y="108"/>
                  </a:lnTo>
                  <a:lnTo>
                    <a:pt x="216" y="107"/>
                  </a:lnTo>
                  <a:lnTo>
                    <a:pt x="216" y="108"/>
                  </a:lnTo>
                  <a:lnTo>
                    <a:pt x="222" y="110"/>
                  </a:lnTo>
                  <a:lnTo>
                    <a:pt x="223" y="111"/>
                  </a:lnTo>
                  <a:lnTo>
                    <a:pt x="220" y="117"/>
                  </a:lnTo>
                  <a:lnTo>
                    <a:pt x="222" y="120"/>
                  </a:lnTo>
                  <a:lnTo>
                    <a:pt x="226" y="122"/>
                  </a:lnTo>
                  <a:lnTo>
                    <a:pt x="228" y="122"/>
                  </a:lnTo>
                  <a:lnTo>
                    <a:pt x="229" y="122"/>
                  </a:lnTo>
                  <a:lnTo>
                    <a:pt x="231" y="122"/>
                  </a:lnTo>
                  <a:lnTo>
                    <a:pt x="232" y="122"/>
                  </a:lnTo>
                  <a:lnTo>
                    <a:pt x="233" y="123"/>
                  </a:lnTo>
                  <a:lnTo>
                    <a:pt x="233" y="124"/>
                  </a:lnTo>
                  <a:lnTo>
                    <a:pt x="235" y="127"/>
                  </a:lnTo>
                  <a:lnTo>
                    <a:pt x="238" y="129"/>
                  </a:lnTo>
                  <a:lnTo>
                    <a:pt x="239" y="129"/>
                  </a:lnTo>
                  <a:lnTo>
                    <a:pt x="236" y="136"/>
                  </a:lnTo>
                  <a:lnTo>
                    <a:pt x="236" y="144"/>
                  </a:lnTo>
                  <a:lnTo>
                    <a:pt x="238" y="144"/>
                  </a:lnTo>
                  <a:lnTo>
                    <a:pt x="239" y="147"/>
                  </a:lnTo>
                  <a:lnTo>
                    <a:pt x="239" y="150"/>
                  </a:lnTo>
                  <a:lnTo>
                    <a:pt x="241" y="151"/>
                  </a:lnTo>
                  <a:lnTo>
                    <a:pt x="241" y="154"/>
                  </a:lnTo>
                  <a:lnTo>
                    <a:pt x="244" y="156"/>
                  </a:lnTo>
                  <a:lnTo>
                    <a:pt x="244" y="157"/>
                  </a:lnTo>
                  <a:lnTo>
                    <a:pt x="247" y="157"/>
                  </a:lnTo>
                  <a:lnTo>
                    <a:pt x="250" y="157"/>
                  </a:lnTo>
                  <a:lnTo>
                    <a:pt x="251" y="160"/>
                  </a:lnTo>
                  <a:lnTo>
                    <a:pt x="253" y="163"/>
                  </a:lnTo>
                  <a:lnTo>
                    <a:pt x="256" y="165"/>
                  </a:lnTo>
                  <a:lnTo>
                    <a:pt x="257" y="166"/>
                  </a:lnTo>
                  <a:lnTo>
                    <a:pt x="265" y="166"/>
                  </a:lnTo>
                  <a:lnTo>
                    <a:pt x="266" y="165"/>
                  </a:lnTo>
                  <a:lnTo>
                    <a:pt x="268" y="165"/>
                  </a:lnTo>
                  <a:lnTo>
                    <a:pt x="269" y="162"/>
                  </a:lnTo>
                  <a:lnTo>
                    <a:pt x="271" y="160"/>
                  </a:lnTo>
                  <a:lnTo>
                    <a:pt x="272" y="162"/>
                  </a:lnTo>
                  <a:lnTo>
                    <a:pt x="272" y="163"/>
                  </a:lnTo>
                  <a:lnTo>
                    <a:pt x="272" y="165"/>
                  </a:lnTo>
                  <a:lnTo>
                    <a:pt x="274" y="166"/>
                  </a:lnTo>
                  <a:lnTo>
                    <a:pt x="274" y="168"/>
                  </a:lnTo>
                  <a:lnTo>
                    <a:pt x="274" y="172"/>
                  </a:lnTo>
                  <a:lnTo>
                    <a:pt x="271" y="174"/>
                  </a:lnTo>
                  <a:lnTo>
                    <a:pt x="271" y="175"/>
                  </a:lnTo>
                  <a:lnTo>
                    <a:pt x="272" y="176"/>
                  </a:lnTo>
                  <a:lnTo>
                    <a:pt x="271" y="176"/>
                  </a:lnTo>
                  <a:lnTo>
                    <a:pt x="272" y="178"/>
                  </a:lnTo>
                  <a:lnTo>
                    <a:pt x="278" y="178"/>
                  </a:lnTo>
                  <a:lnTo>
                    <a:pt x="283" y="179"/>
                  </a:lnTo>
                  <a:lnTo>
                    <a:pt x="283" y="181"/>
                  </a:lnTo>
                  <a:lnTo>
                    <a:pt x="281" y="184"/>
                  </a:lnTo>
                  <a:lnTo>
                    <a:pt x="280" y="185"/>
                  </a:lnTo>
                  <a:lnTo>
                    <a:pt x="281" y="185"/>
                  </a:lnTo>
                  <a:lnTo>
                    <a:pt x="284" y="187"/>
                  </a:lnTo>
                  <a:lnTo>
                    <a:pt x="283" y="190"/>
                  </a:lnTo>
                  <a:lnTo>
                    <a:pt x="284" y="191"/>
                  </a:lnTo>
                  <a:lnTo>
                    <a:pt x="284" y="193"/>
                  </a:lnTo>
                  <a:lnTo>
                    <a:pt x="283" y="194"/>
                  </a:lnTo>
                  <a:lnTo>
                    <a:pt x="283" y="197"/>
                  </a:lnTo>
                  <a:lnTo>
                    <a:pt x="281" y="199"/>
                  </a:lnTo>
                  <a:lnTo>
                    <a:pt x="281" y="200"/>
                  </a:lnTo>
                  <a:lnTo>
                    <a:pt x="281" y="202"/>
                  </a:lnTo>
                  <a:lnTo>
                    <a:pt x="280" y="202"/>
                  </a:lnTo>
                  <a:lnTo>
                    <a:pt x="280" y="203"/>
                  </a:lnTo>
                  <a:lnTo>
                    <a:pt x="278" y="206"/>
                  </a:lnTo>
                  <a:lnTo>
                    <a:pt x="278" y="208"/>
                  </a:lnTo>
                  <a:lnTo>
                    <a:pt x="277" y="209"/>
                  </a:lnTo>
                  <a:lnTo>
                    <a:pt x="278" y="209"/>
                  </a:lnTo>
                  <a:lnTo>
                    <a:pt x="278" y="211"/>
                  </a:lnTo>
                  <a:lnTo>
                    <a:pt x="280" y="214"/>
                  </a:lnTo>
                  <a:lnTo>
                    <a:pt x="283" y="215"/>
                  </a:lnTo>
                  <a:lnTo>
                    <a:pt x="283" y="214"/>
                  </a:lnTo>
                  <a:lnTo>
                    <a:pt x="284" y="214"/>
                  </a:lnTo>
                  <a:lnTo>
                    <a:pt x="284" y="215"/>
                  </a:lnTo>
                  <a:lnTo>
                    <a:pt x="283" y="217"/>
                  </a:lnTo>
                  <a:lnTo>
                    <a:pt x="285" y="217"/>
                  </a:lnTo>
                  <a:lnTo>
                    <a:pt x="284" y="224"/>
                  </a:lnTo>
                  <a:lnTo>
                    <a:pt x="283" y="226"/>
                  </a:lnTo>
                  <a:lnTo>
                    <a:pt x="281" y="228"/>
                  </a:lnTo>
                  <a:lnTo>
                    <a:pt x="280" y="231"/>
                  </a:lnTo>
                  <a:lnTo>
                    <a:pt x="280" y="236"/>
                  </a:lnTo>
                  <a:lnTo>
                    <a:pt x="280" y="240"/>
                  </a:lnTo>
                  <a:lnTo>
                    <a:pt x="283" y="243"/>
                  </a:lnTo>
                  <a:lnTo>
                    <a:pt x="283" y="246"/>
                  </a:lnTo>
                  <a:lnTo>
                    <a:pt x="281" y="248"/>
                  </a:lnTo>
                  <a:lnTo>
                    <a:pt x="280" y="248"/>
                  </a:lnTo>
                  <a:lnTo>
                    <a:pt x="280" y="246"/>
                  </a:lnTo>
                  <a:lnTo>
                    <a:pt x="277" y="246"/>
                  </a:lnTo>
                  <a:lnTo>
                    <a:pt x="277" y="249"/>
                  </a:lnTo>
                  <a:lnTo>
                    <a:pt x="277" y="251"/>
                  </a:lnTo>
                  <a:lnTo>
                    <a:pt x="281" y="252"/>
                  </a:lnTo>
                  <a:lnTo>
                    <a:pt x="281" y="255"/>
                  </a:lnTo>
                  <a:lnTo>
                    <a:pt x="278" y="255"/>
                  </a:lnTo>
                  <a:lnTo>
                    <a:pt x="272" y="258"/>
                  </a:lnTo>
                  <a:lnTo>
                    <a:pt x="269" y="255"/>
                  </a:lnTo>
                  <a:lnTo>
                    <a:pt x="268" y="258"/>
                  </a:lnTo>
                  <a:lnTo>
                    <a:pt x="268" y="260"/>
                  </a:lnTo>
                  <a:lnTo>
                    <a:pt x="266" y="261"/>
                  </a:lnTo>
                  <a:lnTo>
                    <a:pt x="266" y="263"/>
                  </a:lnTo>
                  <a:lnTo>
                    <a:pt x="266" y="264"/>
                  </a:lnTo>
                  <a:lnTo>
                    <a:pt x="268" y="266"/>
                  </a:lnTo>
                  <a:lnTo>
                    <a:pt x="269" y="269"/>
                  </a:lnTo>
                  <a:lnTo>
                    <a:pt x="268" y="270"/>
                  </a:lnTo>
                  <a:lnTo>
                    <a:pt x="266" y="269"/>
                  </a:lnTo>
                  <a:lnTo>
                    <a:pt x="265" y="272"/>
                  </a:lnTo>
                  <a:lnTo>
                    <a:pt x="263" y="273"/>
                  </a:lnTo>
                  <a:lnTo>
                    <a:pt x="262" y="280"/>
                  </a:lnTo>
                  <a:lnTo>
                    <a:pt x="260" y="280"/>
                  </a:lnTo>
                  <a:lnTo>
                    <a:pt x="259" y="282"/>
                  </a:lnTo>
                  <a:lnTo>
                    <a:pt x="256" y="282"/>
                  </a:lnTo>
                  <a:lnTo>
                    <a:pt x="256" y="286"/>
                  </a:lnTo>
                  <a:lnTo>
                    <a:pt x="254" y="286"/>
                  </a:lnTo>
                  <a:lnTo>
                    <a:pt x="253" y="285"/>
                  </a:lnTo>
                  <a:lnTo>
                    <a:pt x="251" y="285"/>
                  </a:lnTo>
                  <a:lnTo>
                    <a:pt x="250" y="286"/>
                  </a:lnTo>
                  <a:lnTo>
                    <a:pt x="248" y="286"/>
                  </a:lnTo>
                  <a:lnTo>
                    <a:pt x="244" y="283"/>
                  </a:lnTo>
                  <a:lnTo>
                    <a:pt x="242" y="283"/>
                  </a:lnTo>
                  <a:lnTo>
                    <a:pt x="242" y="288"/>
                  </a:lnTo>
                  <a:lnTo>
                    <a:pt x="239" y="288"/>
                  </a:lnTo>
                  <a:lnTo>
                    <a:pt x="238" y="289"/>
                  </a:lnTo>
                  <a:lnTo>
                    <a:pt x="236" y="288"/>
                  </a:lnTo>
                  <a:lnTo>
                    <a:pt x="235" y="289"/>
                  </a:lnTo>
                  <a:lnTo>
                    <a:pt x="233" y="289"/>
                  </a:lnTo>
                  <a:lnTo>
                    <a:pt x="231" y="291"/>
                  </a:lnTo>
                  <a:lnTo>
                    <a:pt x="229" y="291"/>
                  </a:lnTo>
                  <a:lnTo>
                    <a:pt x="231" y="292"/>
                  </a:lnTo>
                  <a:lnTo>
                    <a:pt x="229" y="292"/>
                  </a:lnTo>
                  <a:lnTo>
                    <a:pt x="228" y="291"/>
                  </a:lnTo>
                  <a:lnTo>
                    <a:pt x="226" y="291"/>
                  </a:lnTo>
                  <a:lnTo>
                    <a:pt x="225" y="289"/>
                  </a:lnTo>
                  <a:lnTo>
                    <a:pt x="223" y="291"/>
                  </a:lnTo>
                  <a:lnTo>
                    <a:pt x="217" y="289"/>
                  </a:lnTo>
                  <a:lnTo>
                    <a:pt x="217" y="288"/>
                  </a:lnTo>
                  <a:lnTo>
                    <a:pt x="216" y="288"/>
                  </a:lnTo>
                  <a:lnTo>
                    <a:pt x="211" y="292"/>
                  </a:lnTo>
                  <a:lnTo>
                    <a:pt x="211" y="291"/>
                  </a:lnTo>
                  <a:lnTo>
                    <a:pt x="210" y="289"/>
                  </a:lnTo>
                  <a:lnTo>
                    <a:pt x="210" y="288"/>
                  </a:lnTo>
                  <a:lnTo>
                    <a:pt x="207" y="289"/>
                  </a:lnTo>
                  <a:lnTo>
                    <a:pt x="207" y="291"/>
                  </a:lnTo>
                  <a:lnTo>
                    <a:pt x="205" y="291"/>
                  </a:lnTo>
                  <a:lnTo>
                    <a:pt x="202" y="291"/>
                  </a:lnTo>
                  <a:lnTo>
                    <a:pt x="201" y="291"/>
                  </a:lnTo>
                  <a:lnTo>
                    <a:pt x="201" y="292"/>
                  </a:lnTo>
                  <a:lnTo>
                    <a:pt x="201" y="294"/>
                  </a:lnTo>
                  <a:lnTo>
                    <a:pt x="201" y="298"/>
                  </a:lnTo>
                  <a:lnTo>
                    <a:pt x="195" y="300"/>
                  </a:lnTo>
                  <a:lnTo>
                    <a:pt x="195" y="303"/>
                  </a:lnTo>
                  <a:lnTo>
                    <a:pt x="193" y="304"/>
                  </a:lnTo>
                  <a:lnTo>
                    <a:pt x="192" y="303"/>
                  </a:lnTo>
                  <a:lnTo>
                    <a:pt x="189" y="303"/>
                  </a:lnTo>
                  <a:lnTo>
                    <a:pt x="184" y="300"/>
                  </a:lnTo>
                  <a:lnTo>
                    <a:pt x="183" y="301"/>
                  </a:lnTo>
                  <a:lnTo>
                    <a:pt x="184" y="301"/>
                  </a:lnTo>
                  <a:lnTo>
                    <a:pt x="184" y="303"/>
                  </a:lnTo>
                  <a:lnTo>
                    <a:pt x="179" y="301"/>
                  </a:lnTo>
                  <a:lnTo>
                    <a:pt x="176" y="304"/>
                  </a:lnTo>
                  <a:lnTo>
                    <a:pt x="174" y="306"/>
                  </a:lnTo>
                  <a:lnTo>
                    <a:pt x="177" y="310"/>
                  </a:lnTo>
                  <a:lnTo>
                    <a:pt x="179" y="312"/>
                  </a:lnTo>
                  <a:lnTo>
                    <a:pt x="176" y="313"/>
                  </a:lnTo>
                  <a:lnTo>
                    <a:pt x="176" y="315"/>
                  </a:lnTo>
                  <a:lnTo>
                    <a:pt x="177" y="316"/>
                  </a:lnTo>
                  <a:lnTo>
                    <a:pt x="176" y="318"/>
                  </a:lnTo>
                  <a:lnTo>
                    <a:pt x="177" y="318"/>
                  </a:lnTo>
                  <a:lnTo>
                    <a:pt x="176" y="318"/>
                  </a:lnTo>
                  <a:lnTo>
                    <a:pt x="177" y="319"/>
                  </a:lnTo>
                  <a:lnTo>
                    <a:pt x="174" y="319"/>
                  </a:lnTo>
                  <a:lnTo>
                    <a:pt x="170" y="319"/>
                  </a:lnTo>
                  <a:lnTo>
                    <a:pt x="170" y="318"/>
                  </a:lnTo>
                  <a:lnTo>
                    <a:pt x="167" y="315"/>
                  </a:lnTo>
                  <a:lnTo>
                    <a:pt x="164" y="313"/>
                  </a:lnTo>
                  <a:lnTo>
                    <a:pt x="161" y="310"/>
                  </a:lnTo>
                  <a:lnTo>
                    <a:pt x="158" y="310"/>
                  </a:lnTo>
                  <a:lnTo>
                    <a:pt x="156" y="312"/>
                  </a:lnTo>
                  <a:lnTo>
                    <a:pt x="158" y="312"/>
                  </a:lnTo>
                  <a:lnTo>
                    <a:pt x="156" y="315"/>
                  </a:lnTo>
                  <a:lnTo>
                    <a:pt x="158" y="316"/>
                  </a:lnTo>
                  <a:lnTo>
                    <a:pt x="158" y="318"/>
                  </a:lnTo>
                  <a:lnTo>
                    <a:pt x="158" y="319"/>
                  </a:lnTo>
                  <a:lnTo>
                    <a:pt x="156" y="322"/>
                  </a:lnTo>
                  <a:lnTo>
                    <a:pt x="150" y="324"/>
                  </a:lnTo>
                  <a:lnTo>
                    <a:pt x="146" y="321"/>
                  </a:lnTo>
                  <a:lnTo>
                    <a:pt x="143" y="322"/>
                  </a:lnTo>
                  <a:lnTo>
                    <a:pt x="141" y="328"/>
                  </a:lnTo>
                  <a:lnTo>
                    <a:pt x="140" y="330"/>
                  </a:lnTo>
                  <a:lnTo>
                    <a:pt x="138" y="327"/>
                  </a:lnTo>
                  <a:lnTo>
                    <a:pt x="137" y="325"/>
                  </a:lnTo>
                  <a:lnTo>
                    <a:pt x="135" y="328"/>
                  </a:lnTo>
                  <a:lnTo>
                    <a:pt x="127" y="328"/>
                  </a:lnTo>
                  <a:lnTo>
                    <a:pt x="125" y="325"/>
                  </a:lnTo>
                  <a:lnTo>
                    <a:pt x="122" y="327"/>
                  </a:lnTo>
                  <a:lnTo>
                    <a:pt x="119" y="325"/>
                  </a:lnTo>
                  <a:lnTo>
                    <a:pt x="118" y="327"/>
                  </a:lnTo>
                  <a:lnTo>
                    <a:pt x="116" y="327"/>
                  </a:lnTo>
                  <a:lnTo>
                    <a:pt x="116" y="325"/>
                  </a:lnTo>
                  <a:lnTo>
                    <a:pt x="115" y="324"/>
                  </a:lnTo>
                  <a:lnTo>
                    <a:pt x="115" y="322"/>
                  </a:lnTo>
                  <a:lnTo>
                    <a:pt x="112" y="321"/>
                  </a:lnTo>
                  <a:lnTo>
                    <a:pt x="109" y="321"/>
                  </a:lnTo>
                  <a:lnTo>
                    <a:pt x="109" y="322"/>
                  </a:lnTo>
                  <a:lnTo>
                    <a:pt x="107" y="322"/>
                  </a:lnTo>
                  <a:lnTo>
                    <a:pt x="106" y="324"/>
                  </a:lnTo>
                  <a:lnTo>
                    <a:pt x="103" y="324"/>
                  </a:lnTo>
                  <a:lnTo>
                    <a:pt x="101" y="324"/>
                  </a:lnTo>
                  <a:lnTo>
                    <a:pt x="103" y="322"/>
                  </a:lnTo>
                  <a:lnTo>
                    <a:pt x="104" y="321"/>
                  </a:lnTo>
                  <a:lnTo>
                    <a:pt x="103" y="319"/>
                  </a:lnTo>
                  <a:lnTo>
                    <a:pt x="101" y="319"/>
                  </a:lnTo>
                  <a:lnTo>
                    <a:pt x="101" y="313"/>
                  </a:lnTo>
                  <a:lnTo>
                    <a:pt x="97" y="312"/>
                  </a:lnTo>
                  <a:lnTo>
                    <a:pt x="97" y="309"/>
                  </a:lnTo>
                  <a:lnTo>
                    <a:pt x="95" y="309"/>
                  </a:lnTo>
                  <a:lnTo>
                    <a:pt x="95" y="307"/>
                  </a:lnTo>
                  <a:lnTo>
                    <a:pt x="97" y="306"/>
                  </a:lnTo>
                  <a:lnTo>
                    <a:pt x="95" y="304"/>
                  </a:lnTo>
                  <a:lnTo>
                    <a:pt x="92" y="304"/>
                  </a:lnTo>
                  <a:lnTo>
                    <a:pt x="91" y="303"/>
                  </a:lnTo>
                  <a:lnTo>
                    <a:pt x="86" y="303"/>
                  </a:lnTo>
                  <a:lnTo>
                    <a:pt x="85" y="298"/>
                  </a:lnTo>
                  <a:lnTo>
                    <a:pt x="85" y="297"/>
                  </a:lnTo>
                  <a:lnTo>
                    <a:pt x="83" y="294"/>
                  </a:lnTo>
                  <a:lnTo>
                    <a:pt x="83" y="291"/>
                  </a:lnTo>
                  <a:lnTo>
                    <a:pt x="83" y="289"/>
                  </a:lnTo>
                  <a:lnTo>
                    <a:pt x="83" y="288"/>
                  </a:lnTo>
                  <a:lnTo>
                    <a:pt x="83" y="286"/>
                  </a:lnTo>
                  <a:lnTo>
                    <a:pt x="82" y="286"/>
                  </a:lnTo>
                  <a:lnTo>
                    <a:pt x="79" y="288"/>
                  </a:lnTo>
                  <a:lnTo>
                    <a:pt x="77" y="288"/>
                  </a:lnTo>
                  <a:lnTo>
                    <a:pt x="75" y="288"/>
                  </a:lnTo>
                  <a:lnTo>
                    <a:pt x="73" y="288"/>
                  </a:lnTo>
                  <a:lnTo>
                    <a:pt x="75" y="285"/>
                  </a:lnTo>
                  <a:lnTo>
                    <a:pt x="67" y="285"/>
                  </a:lnTo>
                  <a:lnTo>
                    <a:pt x="64" y="283"/>
                  </a:lnTo>
                  <a:lnTo>
                    <a:pt x="61" y="285"/>
                  </a:lnTo>
                  <a:lnTo>
                    <a:pt x="60" y="285"/>
                  </a:lnTo>
                  <a:lnTo>
                    <a:pt x="58" y="285"/>
                  </a:lnTo>
                  <a:lnTo>
                    <a:pt x="57" y="282"/>
                  </a:lnTo>
                  <a:lnTo>
                    <a:pt x="60" y="278"/>
                  </a:lnTo>
                  <a:lnTo>
                    <a:pt x="67" y="275"/>
                  </a:lnTo>
                  <a:lnTo>
                    <a:pt x="69" y="275"/>
                  </a:lnTo>
                  <a:lnTo>
                    <a:pt x="70" y="272"/>
                  </a:lnTo>
                  <a:lnTo>
                    <a:pt x="69" y="272"/>
                  </a:lnTo>
                  <a:lnTo>
                    <a:pt x="67" y="269"/>
                  </a:lnTo>
                  <a:lnTo>
                    <a:pt x="64" y="270"/>
                  </a:lnTo>
                  <a:lnTo>
                    <a:pt x="61" y="269"/>
                  </a:lnTo>
                  <a:lnTo>
                    <a:pt x="57" y="270"/>
                  </a:lnTo>
                  <a:lnTo>
                    <a:pt x="49" y="279"/>
                  </a:lnTo>
                  <a:lnTo>
                    <a:pt x="48" y="279"/>
                  </a:lnTo>
                  <a:lnTo>
                    <a:pt x="48" y="280"/>
                  </a:lnTo>
                  <a:lnTo>
                    <a:pt x="46" y="280"/>
                  </a:lnTo>
                  <a:lnTo>
                    <a:pt x="45" y="276"/>
                  </a:lnTo>
                  <a:lnTo>
                    <a:pt x="42" y="276"/>
                  </a:lnTo>
                  <a:lnTo>
                    <a:pt x="39" y="279"/>
                  </a:lnTo>
                  <a:lnTo>
                    <a:pt x="33" y="279"/>
                  </a:lnTo>
                  <a:lnTo>
                    <a:pt x="31" y="279"/>
                  </a:lnTo>
                  <a:lnTo>
                    <a:pt x="30" y="276"/>
                  </a:lnTo>
                  <a:lnTo>
                    <a:pt x="24" y="278"/>
                  </a:lnTo>
                  <a:lnTo>
                    <a:pt x="23" y="279"/>
                  </a:lnTo>
                  <a:lnTo>
                    <a:pt x="21" y="278"/>
                  </a:lnTo>
                  <a:lnTo>
                    <a:pt x="24" y="272"/>
                  </a:lnTo>
                  <a:lnTo>
                    <a:pt x="24" y="270"/>
                  </a:lnTo>
                  <a:lnTo>
                    <a:pt x="25" y="269"/>
                  </a:lnTo>
                  <a:lnTo>
                    <a:pt x="27" y="269"/>
                  </a:lnTo>
                  <a:lnTo>
                    <a:pt x="30" y="269"/>
                  </a:lnTo>
                  <a:lnTo>
                    <a:pt x="31" y="269"/>
                  </a:lnTo>
                  <a:lnTo>
                    <a:pt x="37" y="269"/>
                  </a:lnTo>
                  <a:lnTo>
                    <a:pt x="37" y="266"/>
                  </a:lnTo>
                  <a:lnTo>
                    <a:pt x="37" y="264"/>
                  </a:lnTo>
                  <a:lnTo>
                    <a:pt x="33" y="261"/>
                  </a:lnTo>
                  <a:lnTo>
                    <a:pt x="24" y="258"/>
                  </a:lnTo>
                  <a:lnTo>
                    <a:pt x="21" y="258"/>
                  </a:lnTo>
                  <a:lnTo>
                    <a:pt x="18" y="255"/>
                  </a:lnTo>
                  <a:lnTo>
                    <a:pt x="12" y="252"/>
                  </a:lnTo>
                  <a:lnTo>
                    <a:pt x="11" y="249"/>
                  </a:lnTo>
                  <a:lnTo>
                    <a:pt x="14" y="248"/>
                  </a:lnTo>
                  <a:lnTo>
                    <a:pt x="14" y="246"/>
                  </a:lnTo>
                  <a:lnTo>
                    <a:pt x="18" y="243"/>
                  </a:lnTo>
                  <a:lnTo>
                    <a:pt x="17" y="242"/>
                  </a:lnTo>
                  <a:lnTo>
                    <a:pt x="15" y="240"/>
                  </a:lnTo>
                  <a:lnTo>
                    <a:pt x="15" y="237"/>
                  </a:lnTo>
                  <a:lnTo>
                    <a:pt x="15" y="236"/>
                  </a:lnTo>
                  <a:lnTo>
                    <a:pt x="12" y="233"/>
                  </a:lnTo>
                  <a:lnTo>
                    <a:pt x="12" y="230"/>
                  </a:lnTo>
                  <a:lnTo>
                    <a:pt x="9" y="226"/>
                  </a:lnTo>
                  <a:lnTo>
                    <a:pt x="8" y="224"/>
                  </a:lnTo>
                  <a:lnTo>
                    <a:pt x="9" y="220"/>
                  </a:lnTo>
                  <a:lnTo>
                    <a:pt x="12" y="217"/>
                  </a:lnTo>
                  <a:lnTo>
                    <a:pt x="9" y="215"/>
                  </a:lnTo>
                  <a:lnTo>
                    <a:pt x="6" y="214"/>
                  </a:lnTo>
                  <a:lnTo>
                    <a:pt x="3" y="214"/>
                  </a:lnTo>
                  <a:lnTo>
                    <a:pt x="0" y="214"/>
                  </a:lnTo>
                  <a:lnTo>
                    <a:pt x="0" y="212"/>
                  </a:lnTo>
                  <a:lnTo>
                    <a:pt x="2" y="211"/>
                  </a:lnTo>
                  <a:lnTo>
                    <a:pt x="2" y="209"/>
                  </a:lnTo>
                  <a:lnTo>
                    <a:pt x="3" y="208"/>
                  </a:lnTo>
                  <a:lnTo>
                    <a:pt x="5" y="206"/>
                  </a:lnTo>
                  <a:lnTo>
                    <a:pt x="6" y="202"/>
                  </a:lnTo>
                  <a:lnTo>
                    <a:pt x="8" y="199"/>
                  </a:lnTo>
                  <a:lnTo>
                    <a:pt x="9" y="199"/>
                  </a:lnTo>
                  <a:lnTo>
                    <a:pt x="12" y="197"/>
                  </a:lnTo>
                  <a:lnTo>
                    <a:pt x="15" y="196"/>
                  </a:lnTo>
                  <a:lnTo>
                    <a:pt x="20" y="199"/>
                  </a:lnTo>
                  <a:lnTo>
                    <a:pt x="21" y="197"/>
                  </a:lnTo>
                  <a:lnTo>
                    <a:pt x="21" y="196"/>
                  </a:lnTo>
                  <a:lnTo>
                    <a:pt x="24" y="197"/>
                  </a:lnTo>
                  <a:lnTo>
                    <a:pt x="25" y="193"/>
                  </a:lnTo>
                  <a:lnTo>
                    <a:pt x="28" y="194"/>
                  </a:lnTo>
                  <a:lnTo>
                    <a:pt x="31" y="193"/>
                  </a:lnTo>
                  <a:lnTo>
                    <a:pt x="34" y="188"/>
                  </a:lnTo>
                  <a:lnTo>
                    <a:pt x="37" y="190"/>
                  </a:lnTo>
                  <a:lnTo>
                    <a:pt x="37" y="187"/>
                  </a:lnTo>
                  <a:lnTo>
                    <a:pt x="40" y="185"/>
                  </a:lnTo>
                  <a:lnTo>
                    <a:pt x="40" y="182"/>
                  </a:lnTo>
                  <a:lnTo>
                    <a:pt x="45" y="179"/>
                  </a:lnTo>
                  <a:lnTo>
                    <a:pt x="45" y="175"/>
                  </a:lnTo>
                  <a:lnTo>
                    <a:pt x="43" y="174"/>
                  </a:lnTo>
                  <a:lnTo>
                    <a:pt x="45" y="172"/>
                  </a:lnTo>
                  <a:lnTo>
                    <a:pt x="46" y="174"/>
                  </a:lnTo>
                  <a:lnTo>
                    <a:pt x="48" y="172"/>
                  </a:lnTo>
                  <a:lnTo>
                    <a:pt x="46" y="171"/>
                  </a:lnTo>
                  <a:lnTo>
                    <a:pt x="48" y="169"/>
                  </a:lnTo>
                  <a:lnTo>
                    <a:pt x="49" y="171"/>
                  </a:lnTo>
                  <a:lnTo>
                    <a:pt x="52" y="168"/>
                  </a:lnTo>
                  <a:lnTo>
                    <a:pt x="52" y="165"/>
                  </a:lnTo>
                  <a:lnTo>
                    <a:pt x="48" y="166"/>
                  </a:lnTo>
                  <a:lnTo>
                    <a:pt x="46" y="163"/>
                  </a:lnTo>
                  <a:lnTo>
                    <a:pt x="43" y="160"/>
                  </a:lnTo>
                  <a:lnTo>
                    <a:pt x="43" y="157"/>
                  </a:lnTo>
                  <a:lnTo>
                    <a:pt x="43" y="154"/>
                  </a:lnTo>
                  <a:lnTo>
                    <a:pt x="46" y="153"/>
                  </a:lnTo>
                  <a:lnTo>
                    <a:pt x="46" y="148"/>
                  </a:lnTo>
                  <a:lnTo>
                    <a:pt x="45" y="148"/>
                  </a:lnTo>
                  <a:lnTo>
                    <a:pt x="45" y="147"/>
                  </a:lnTo>
                  <a:lnTo>
                    <a:pt x="48" y="142"/>
                  </a:lnTo>
                  <a:lnTo>
                    <a:pt x="49" y="139"/>
                  </a:lnTo>
                  <a:lnTo>
                    <a:pt x="39" y="135"/>
                  </a:lnTo>
                  <a:lnTo>
                    <a:pt x="39" y="133"/>
                  </a:lnTo>
                  <a:lnTo>
                    <a:pt x="40" y="130"/>
                  </a:lnTo>
                  <a:lnTo>
                    <a:pt x="43" y="130"/>
                  </a:lnTo>
                  <a:lnTo>
                    <a:pt x="39" y="127"/>
                  </a:lnTo>
                  <a:lnTo>
                    <a:pt x="34" y="123"/>
                  </a:lnTo>
                  <a:lnTo>
                    <a:pt x="30" y="122"/>
                  </a:lnTo>
                  <a:lnTo>
                    <a:pt x="28" y="123"/>
                  </a:lnTo>
                  <a:lnTo>
                    <a:pt x="25" y="122"/>
                  </a:lnTo>
                  <a:lnTo>
                    <a:pt x="23" y="117"/>
                  </a:lnTo>
                  <a:lnTo>
                    <a:pt x="23" y="111"/>
                  </a:lnTo>
                  <a:lnTo>
                    <a:pt x="18" y="110"/>
                  </a:lnTo>
                  <a:lnTo>
                    <a:pt x="17" y="110"/>
                  </a:lnTo>
                  <a:lnTo>
                    <a:pt x="15" y="108"/>
                  </a:lnTo>
                  <a:lnTo>
                    <a:pt x="15" y="107"/>
                  </a:lnTo>
                  <a:lnTo>
                    <a:pt x="15" y="105"/>
                  </a:lnTo>
                  <a:lnTo>
                    <a:pt x="18" y="104"/>
                  </a:lnTo>
                  <a:lnTo>
                    <a:pt x="18" y="102"/>
                  </a:lnTo>
                  <a:lnTo>
                    <a:pt x="17" y="102"/>
                  </a:lnTo>
                  <a:lnTo>
                    <a:pt x="17" y="98"/>
                  </a:lnTo>
                  <a:lnTo>
                    <a:pt x="15" y="93"/>
                  </a:lnTo>
                  <a:lnTo>
                    <a:pt x="14" y="92"/>
                  </a:lnTo>
                  <a:lnTo>
                    <a:pt x="15" y="89"/>
                  </a:lnTo>
                  <a:lnTo>
                    <a:pt x="18" y="86"/>
                  </a:lnTo>
                  <a:lnTo>
                    <a:pt x="21" y="87"/>
                  </a:lnTo>
                  <a:lnTo>
                    <a:pt x="25" y="84"/>
                  </a:lnTo>
                  <a:lnTo>
                    <a:pt x="25" y="83"/>
                  </a:lnTo>
                  <a:lnTo>
                    <a:pt x="27" y="80"/>
                  </a:lnTo>
                  <a:lnTo>
                    <a:pt x="28" y="75"/>
                  </a:lnTo>
                  <a:lnTo>
                    <a:pt x="33" y="74"/>
                  </a:lnTo>
                  <a:lnTo>
                    <a:pt x="34" y="77"/>
                  </a:lnTo>
                  <a:lnTo>
                    <a:pt x="36" y="75"/>
                  </a:lnTo>
                  <a:lnTo>
                    <a:pt x="40" y="77"/>
                  </a:lnTo>
                  <a:lnTo>
                    <a:pt x="43" y="75"/>
                  </a:lnTo>
                  <a:lnTo>
                    <a:pt x="46" y="75"/>
                  </a:lnTo>
                  <a:lnTo>
                    <a:pt x="46" y="72"/>
                  </a:lnTo>
                  <a:lnTo>
                    <a:pt x="52" y="69"/>
                  </a:lnTo>
                  <a:lnTo>
                    <a:pt x="54" y="71"/>
                  </a:lnTo>
                  <a:lnTo>
                    <a:pt x="60" y="71"/>
                  </a:lnTo>
                  <a:lnTo>
                    <a:pt x="63" y="69"/>
                  </a:lnTo>
                  <a:lnTo>
                    <a:pt x="66" y="71"/>
                  </a:lnTo>
                  <a:lnTo>
                    <a:pt x="66" y="67"/>
                  </a:lnTo>
                  <a:lnTo>
                    <a:pt x="70" y="64"/>
                  </a:lnTo>
                  <a:lnTo>
                    <a:pt x="72" y="61"/>
                  </a:lnTo>
                  <a:lnTo>
                    <a:pt x="73" y="61"/>
                  </a:lnTo>
                  <a:lnTo>
                    <a:pt x="75" y="62"/>
                  </a:lnTo>
                  <a:lnTo>
                    <a:pt x="75" y="64"/>
                  </a:lnTo>
                  <a:lnTo>
                    <a:pt x="76" y="64"/>
                  </a:lnTo>
                  <a:lnTo>
                    <a:pt x="79" y="61"/>
                  </a:lnTo>
                  <a:lnTo>
                    <a:pt x="80" y="62"/>
                  </a:lnTo>
                  <a:lnTo>
                    <a:pt x="83" y="62"/>
                  </a:lnTo>
                  <a:lnTo>
                    <a:pt x="85" y="61"/>
                  </a:lnTo>
                  <a:lnTo>
                    <a:pt x="85" y="58"/>
                  </a:lnTo>
                  <a:lnTo>
                    <a:pt x="88" y="59"/>
                  </a:lnTo>
                  <a:lnTo>
                    <a:pt x="86" y="58"/>
                  </a:lnTo>
                  <a:lnTo>
                    <a:pt x="85" y="56"/>
                  </a:lnTo>
                  <a:lnTo>
                    <a:pt x="85" y="53"/>
                  </a:lnTo>
                  <a:lnTo>
                    <a:pt x="85" y="50"/>
                  </a:lnTo>
                  <a:lnTo>
                    <a:pt x="86" y="49"/>
                  </a:lnTo>
                  <a:lnTo>
                    <a:pt x="88" y="49"/>
                  </a:lnTo>
                  <a:lnTo>
                    <a:pt x="88" y="50"/>
                  </a:lnTo>
                  <a:lnTo>
                    <a:pt x="91" y="50"/>
                  </a:lnTo>
                  <a:lnTo>
                    <a:pt x="91" y="52"/>
                  </a:lnTo>
                  <a:lnTo>
                    <a:pt x="91" y="53"/>
                  </a:lnTo>
                  <a:lnTo>
                    <a:pt x="91" y="56"/>
                  </a:lnTo>
                  <a:lnTo>
                    <a:pt x="92" y="58"/>
                  </a:lnTo>
                  <a:lnTo>
                    <a:pt x="100" y="56"/>
                  </a:lnTo>
                  <a:lnTo>
                    <a:pt x="109" y="59"/>
                  </a:lnTo>
                  <a:lnTo>
                    <a:pt x="116" y="58"/>
                  </a:lnTo>
                  <a:lnTo>
                    <a:pt x="119" y="59"/>
                  </a:lnTo>
                  <a:lnTo>
                    <a:pt x="124" y="58"/>
                  </a:lnTo>
                  <a:lnTo>
                    <a:pt x="132" y="59"/>
                  </a:lnTo>
                  <a:lnTo>
                    <a:pt x="137" y="58"/>
                  </a:lnTo>
                  <a:lnTo>
                    <a:pt x="138" y="53"/>
                  </a:lnTo>
                  <a:lnTo>
                    <a:pt x="141" y="52"/>
                  </a:lnTo>
                  <a:lnTo>
                    <a:pt x="144" y="52"/>
                  </a:lnTo>
                  <a:lnTo>
                    <a:pt x="143" y="49"/>
                  </a:lnTo>
                  <a:lnTo>
                    <a:pt x="141" y="46"/>
                  </a:lnTo>
                  <a:lnTo>
                    <a:pt x="140" y="41"/>
                  </a:lnTo>
                  <a:lnTo>
                    <a:pt x="140" y="35"/>
                  </a:lnTo>
                  <a:lnTo>
                    <a:pt x="147" y="31"/>
                  </a:lnTo>
                  <a:lnTo>
                    <a:pt x="150" y="26"/>
                  </a:lnTo>
                  <a:lnTo>
                    <a:pt x="155" y="26"/>
                  </a:lnTo>
                  <a:lnTo>
                    <a:pt x="164" y="22"/>
                  </a:lnTo>
                  <a:lnTo>
                    <a:pt x="165" y="20"/>
                  </a:lnTo>
                  <a:lnTo>
                    <a:pt x="165" y="16"/>
                  </a:lnTo>
                  <a:lnTo>
                    <a:pt x="165" y="15"/>
                  </a:lnTo>
                  <a:lnTo>
                    <a:pt x="164" y="10"/>
                  </a:lnTo>
                  <a:lnTo>
                    <a:pt x="165" y="1"/>
                  </a:lnTo>
                  <a:lnTo>
                    <a:pt x="168" y="0"/>
                  </a:lnTo>
                  <a:lnTo>
                    <a:pt x="170" y="1"/>
                  </a:lnTo>
                  <a:lnTo>
                    <a:pt x="173" y="0"/>
                  </a:lnTo>
                  <a:lnTo>
                    <a:pt x="176" y="1"/>
                  </a:lnTo>
                  <a:lnTo>
                    <a:pt x="176" y="4"/>
                  </a:lnTo>
                  <a:lnTo>
                    <a:pt x="177" y="6"/>
                  </a:lnTo>
                  <a:close/>
                </a:path>
              </a:pathLst>
            </a:custGeom>
            <a:solidFill>
              <a:schemeClr val="bg1"/>
            </a:solidFill>
            <a:ln w="1588">
              <a:solidFill>
                <a:srgbClr val="000000"/>
              </a:solidFill>
              <a:prstDash val="solid"/>
              <a:round/>
              <a:headEnd/>
              <a:tailEnd/>
            </a:ln>
          </p:spPr>
          <p:txBody>
            <a:bodyPr/>
            <a:lstStyle/>
            <a:p>
              <a:endParaRPr lang="fr-FR"/>
            </a:p>
          </p:txBody>
        </p:sp>
        <p:sp>
          <p:nvSpPr>
            <p:cNvPr id="880718" name="Freeform 78"/>
            <p:cNvSpPr>
              <a:spLocks/>
            </p:cNvSpPr>
            <p:nvPr/>
          </p:nvSpPr>
          <p:spPr bwMode="auto">
            <a:xfrm>
              <a:off x="3890" y="2366"/>
              <a:ext cx="245" cy="223"/>
            </a:xfrm>
            <a:custGeom>
              <a:avLst/>
              <a:gdLst/>
              <a:ahLst/>
              <a:cxnLst>
                <a:cxn ang="0">
                  <a:pos x="128" y="9"/>
                </a:cxn>
                <a:cxn ang="0">
                  <a:pos x="159" y="12"/>
                </a:cxn>
                <a:cxn ang="0">
                  <a:pos x="180" y="11"/>
                </a:cxn>
                <a:cxn ang="0">
                  <a:pos x="207" y="11"/>
                </a:cxn>
                <a:cxn ang="0">
                  <a:pos x="223" y="28"/>
                </a:cxn>
                <a:cxn ang="0">
                  <a:pos x="219" y="37"/>
                </a:cxn>
                <a:cxn ang="0">
                  <a:pos x="229" y="45"/>
                </a:cxn>
                <a:cxn ang="0">
                  <a:pos x="244" y="57"/>
                </a:cxn>
                <a:cxn ang="0">
                  <a:pos x="257" y="58"/>
                </a:cxn>
                <a:cxn ang="0">
                  <a:pos x="268" y="80"/>
                </a:cxn>
                <a:cxn ang="0">
                  <a:pos x="278" y="103"/>
                </a:cxn>
                <a:cxn ang="0">
                  <a:pos x="274" y="121"/>
                </a:cxn>
                <a:cxn ang="0">
                  <a:pos x="284" y="141"/>
                </a:cxn>
                <a:cxn ang="0">
                  <a:pos x="287" y="161"/>
                </a:cxn>
                <a:cxn ang="0">
                  <a:pos x="272" y="174"/>
                </a:cxn>
                <a:cxn ang="0">
                  <a:pos x="265" y="189"/>
                </a:cxn>
                <a:cxn ang="0">
                  <a:pos x="254" y="195"/>
                </a:cxn>
                <a:cxn ang="0">
                  <a:pos x="241" y="205"/>
                </a:cxn>
                <a:cxn ang="0">
                  <a:pos x="250" y="231"/>
                </a:cxn>
                <a:cxn ang="0">
                  <a:pos x="260" y="238"/>
                </a:cxn>
                <a:cxn ang="0">
                  <a:pos x="247" y="251"/>
                </a:cxn>
                <a:cxn ang="0">
                  <a:pos x="226" y="256"/>
                </a:cxn>
                <a:cxn ang="0">
                  <a:pos x="210" y="260"/>
                </a:cxn>
                <a:cxn ang="0">
                  <a:pos x="198" y="251"/>
                </a:cxn>
                <a:cxn ang="0">
                  <a:pos x="191" y="250"/>
                </a:cxn>
                <a:cxn ang="0">
                  <a:pos x="186" y="239"/>
                </a:cxn>
                <a:cxn ang="0">
                  <a:pos x="173" y="242"/>
                </a:cxn>
                <a:cxn ang="0">
                  <a:pos x="156" y="229"/>
                </a:cxn>
                <a:cxn ang="0">
                  <a:pos x="142" y="242"/>
                </a:cxn>
                <a:cxn ang="0">
                  <a:pos x="131" y="248"/>
                </a:cxn>
                <a:cxn ang="0">
                  <a:pos x="122" y="250"/>
                </a:cxn>
                <a:cxn ang="0">
                  <a:pos x="119" y="238"/>
                </a:cxn>
                <a:cxn ang="0">
                  <a:pos x="121" y="228"/>
                </a:cxn>
                <a:cxn ang="0">
                  <a:pos x="112" y="213"/>
                </a:cxn>
                <a:cxn ang="0">
                  <a:pos x="100" y="208"/>
                </a:cxn>
                <a:cxn ang="0">
                  <a:pos x="94" y="196"/>
                </a:cxn>
                <a:cxn ang="0">
                  <a:pos x="75" y="204"/>
                </a:cxn>
                <a:cxn ang="0">
                  <a:pos x="55" y="193"/>
                </a:cxn>
                <a:cxn ang="0">
                  <a:pos x="58" y="190"/>
                </a:cxn>
                <a:cxn ang="0">
                  <a:pos x="58" y="182"/>
                </a:cxn>
                <a:cxn ang="0">
                  <a:pos x="49" y="179"/>
                </a:cxn>
                <a:cxn ang="0">
                  <a:pos x="35" y="176"/>
                </a:cxn>
                <a:cxn ang="0">
                  <a:pos x="46" y="158"/>
                </a:cxn>
                <a:cxn ang="0">
                  <a:pos x="38" y="143"/>
                </a:cxn>
                <a:cxn ang="0">
                  <a:pos x="38" y="127"/>
                </a:cxn>
                <a:cxn ang="0">
                  <a:pos x="30" y="116"/>
                </a:cxn>
                <a:cxn ang="0">
                  <a:pos x="29" y="106"/>
                </a:cxn>
                <a:cxn ang="0">
                  <a:pos x="20" y="100"/>
                </a:cxn>
                <a:cxn ang="0">
                  <a:pos x="14" y="92"/>
                </a:cxn>
                <a:cxn ang="0">
                  <a:pos x="2" y="86"/>
                </a:cxn>
                <a:cxn ang="0">
                  <a:pos x="6" y="72"/>
                </a:cxn>
                <a:cxn ang="0">
                  <a:pos x="9" y="63"/>
                </a:cxn>
                <a:cxn ang="0">
                  <a:pos x="12" y="54"/>
                </a:cxn>
                <a:cxn ang="0">
                  <a:pos x="12" y="42"/>
                </a:cxn>
                <a:cxn ang="0">
                  <a:pos x="23" y="26"/>
                </a:cxn>
                <a:cxn ang="0">
                  <a:pos x="36" y="11"/>
                </a:cxn>
                <a:cxn ang="0">
                  <a:pos x="43" y="18"/>
                </a:cxn>
                <a:cxn ang="0">
                  <a:pos x="57" y="18"/>
                </a:cxn>
                <a:cxn ang="0">
                  <a:pos x="76" y="17"/>
                </a:cxn>
                <a:cxn ang="0">
                  <a:pos x="87" y="2"/>
                </a:cxn>
                <a:cxn ang="0">
                  <a:pos x="107" y="11"/>
                </a:cxn>
              </a:cxnLst>
              <a:rect l="0" t="0" r="r" b="b"/>
              <a:pathLst>
                <a:path w="287" h="262">
                  <a:moveTo>
                    <a:pt x="109" y="11"/>
                  </a:moveTo>
                  <a:lnTo>
                    <a:pt x="110" y="9"/>
                  </a:lnTo>
                  <a:lnTo>
                    <a:pt x="118" y="9"/>
                  </a:lnTo>
                  <a:lnTo>
                    <a:pt x="119" y="6"/>
                  </a:lnTo>
                  <a:lnTo>
                    <a:pt x="124" y="6"/>
                  </a:lnTo>
                  <a:lnTo>
                    <a:pt x="125" y="5"/>
                  </a:lnTo>
                  <a:lnTo>
                    <a:pt x="128" y="6"/>
                  </a:lnTo>
                  <a:lnTo>
                    <a:pt x="128" y="9"/>
                  </a:lnTo>
                  <a:lnTo>
                    <a:pt x="130" y="9"/>
                  </a:lnTo>
                  <a:lnTo>
                    <a:pt x="136" y="6"/>
                  </a:lnTo>
                  <a:lnTo>
                    <a:pt x="142" y="6"/>
                  </a:lnTo>
                  <a:lnTo>
                    <a:pt x="144" y="9"/>
                  </a:lnTo>
                  <a:lnTo>
                    <a:pt x="150" y="9"/>
                  </a:lnTo>
                  <a:lnTo>
                    <a:pt x="155" y="12"/>
                  </a:lnTo>
                  <a:lnTo>
                    <a:pt x="158" y="12"/>
                  </a:lnTo>
                  <a:lnTo>
                    <a:pt x="159" y="12"/>
                  </a:lnTo>
                  <a:lnTo>
                    <a:pt x="162" y="12"/>
                  </a:lnTo>
                  <a:lnTo>
                    <a:pt x="165" y="15"/>
                  </a:lnTo>
                  <a:lnTo>
                    <a:pt x="167" y="17"/>
                  </a:lnTo>
                  <a:lnTo>
                    <a:pt x="170" y="15"/>
                  </a:lnTo>
                  <a:lnTo>
                    <a:pt x="173" y="12"/>
                  </a:lnTo>
                  <a:lnTo>
                    <a:pt x="174" y="11"/>
                  </a:lnTo>
                  <a:lnTo>
                    <a:pt x="176" y="12"/>
                  </a:lnTo>
                  <a:lnTo>
                    <a:pt x="180" y="11"/>
                  </a:lnTo>
                  <a:lnTo>
                    <a:pt x="182" y="12"/>
                  </a:lnTo>
                  <a:lnTo>
                    <a:pt x="185" y="11"/>
                  </a:lnTo>
                  <a:lnTo>
                    <a:pt x="188" y="12"/>
                  </a:lnTo>
                  <a:lnTo>
                    <a:pt x="192" y="11"/>
                  </a:lnTo>
                  <a:lnTo>
                    <a:pt x="196" y="12"/>
                  </a:lnTo>
                  <a:lnTo>
                    <a:pt x="198" y="12"/>
                  </a:lnTo>
                  <a:lnTo>
                    <a:pt x="205" y="11"/>
                  </a:lnTo>
                  <a:lnTo>
                    <a:pt x="207" y="11"/>
                  </a:lnTo>
                  <a:lnTo>
                    <a:pt x="210" y="11"/>
                  </a:lnTo>
                  <a:lnTo>
                    <a:pt x="211" y="14"/>
                  </a:lnTo>
                  <a:lnTo>
                    <a:pt x="211" y="21"/>
                  </a:lnTo>
                  <a:lnTo>
                    <a:pt x="213" y="26"/>
                  </a:lnTo>
                  <a:lnTo>
                    <a:pt x="216" y="26"/>
                  </a:lnTo>
                  <a:lnTo>
                    <a:pt x="219" y="28"/>
                  </a:lnTo>
                  <a:lnTo>
                    <a:pt x="222" y="27"/>
                  </a:lnTo>
                  <a:lnTo>
                    <a:pt x="223" y="28"/>
                  </a:lnTo>
                  <a:lnTo>
                    <a:pt x="223" y="31"/>
                  </a:lnTo>
                  <a:lnTo>
                    <a:pt x="222" y="30"/>
                  </a:lnTo>
                  <a:lnTo>
                    <a:pt x="220" y="33"/>
                  </a:lnTo>
                  <a:lnTo>
                    <a:pt x="219" y="33"/>
                  </a:lnTo>
                  <a:lnTo>
                    <a:pt x="217" y="33"/>
                  </a:lnTo>
                  <a:lnTo>
                    <a:pt x="219" y="34"/>
                  </a:lnTo>
                  <a:lnTo>
                    <a:pt x="217" y="36"/>
                  </a:lnTo>
                  <a:lnTo>
                    <a:pt x="219" y="37"/>
                  </a:lnTo>
                  <a:lnTo>
                    <a:pt x="217" y="39"/>
                  </a:lnTo>
                  <a:lnTo>
                    <a:pt x="219" y="39"/>
                  </a:lnTo>
                  <a:lnTo>
                    <a:pt x="219" y="40"/>
                  </a:lnTo>
                  <a:lnTo>
                    <a:pt x="220" y="42"/>
                  </a:lnTo>
                  <a:lnTo>
                    <a:pt x="222" y="43"/>
                  </a:lnTo>
                  <a:lnTo>
                    <a:pt x="225" y="45"/>
                  </a:lnTo>
                  <a:lnTo>
                    <a:pt x="228" y="43"/>
                  </a:lnTo>
                  <a:lnTo>
                    <a:pt x="229" y="45"/>
                  </a:lnTo>
                  <a:lnTo>
                    <a:pt x="231" y="48"/>
                  </a:lnTo>
                  <a:lnTo>
                    <a:pt x="232" y="48"/>
                  </a:lnTo>
                  <a:lnTo>
                    <a:pt x="237" y="42"/>
                  </a:lnTo>
                  <a:lnTo>
                    <a:pt x="240" y="45"/>
                  </a:lnTo>
                  <a:lnTo>
                    <a:pt x="243" y="48"/>
                  </a:lnTo>
                  <a:lnTo>
                    <a:pt x="244" y="51"/>
                  </a:lnTo>
                  <a:lnTo>
                    <a:pt x="243" y="52"/>
                  </a:lnTo>
                  <a:lnTo>
                    <a:pt x="244" y="57"/>
                  </a:lnTo>
                  <a:lnTo>
                    <a:pt x="246" y="57"/>
                  </a:lnTo>
                  <a:lnTo>
                    <a:pt x="246" y="54"/>
                  </a:lnTo>
                  <a:lnTo>
                    <a:pt x="247" y="52"/>
                  </a:lnTo>
                  <a:lnTo>
                    <a:pt x="248" y="54"/>
                  </a:lnTo>
                  <a:lnTo>
                    <a:pt x="253" y="55"/>
                  </a:lnTo>
                  <a:lnTo>
                    <a:pt x="254" y="55"/>
                  </a:lnTo>
                  <a:lnTo>
                    <a:pt x="256" y="57"/>
                  </a:lnTo>
                  <a:lnTo>
                    <a:pt x="257" y="58"/>
                  </a:lnTo>
                  <a:lnTo>
                    <a:pt x="257" y="60"/>
                  </a:lnTo>
                  <a:lnTo>
                    <a:pt x="256" y="61"/>
                  </a:lnTo>
                  <a:lnTo>
                    <a:pt x="259" y="69"/>
                  </a:lnTo>
                  <a:lnTo>
                    <a:pt x="265" y="70"/>
                  </a:lnTo>
                  <a:lnTo>
                    <a:pt x="265" y="72"/>
                  </a:lnTo>
                  <a:lnTo>
                    <a:pt x="266" y="76"/>
                  </a:lnTo>
                  <a:lnTo>
                    <a:pt x="266" y="78"/>
                  </a:lnTo>
                  <a:lnTo>
                    <a:pt x="268" y="80"/>
                  </a:lnTo>
                  <a:lnTo>
                    <a:pt x="268" y="83"/>
                  </a:lnTo>
                  <a:lnTo>
                    <a:pt x="268" y="88"/>
                  </a:lnTo>
                  <a:lnTo>
                    <a:pt x="272" y="91"/>
                  </a:lnTo>
                  <a:lnTo>
                    <a:pt x="274" y="91"/>
                  </a:lnTo>
                  <a:lnTo>
                    <a:pt x="275" y="94"/>
                  </a:lnTo>
                  <a:lnTo>
                    <a:pt x="277" y="98"/>
                  </a:lnTo>
                  <a:lnTo>
                    <a:pt x="277" y="101"/>
                  </a:lnTo>
                  <a:lnTo>
                    <a:pt x="278" y="103"/>
                  </a:lnTo>
                  <a:lnTo>
                    <a:pt x="277" y="106"/>
                  </a:lnTo>
                  <a:lnTo>
                    <a:pt x="277" y="107"/>
                  </a:lnTo>
                  <a:lnTo>
                    <a:pt x="275" y="107"/>
                  </a:lnTo>
                  <a:lnTo>
                    <a:pt x="275" y="109"/>
                  </a:lnTo>
                  <a:lnTo>
                    <a:pt x="275" y="110"/>
                  </a:lnTo>
                  <a:lnTo>
                    <a:pt x="274" y="113"/>
                  </a:lnTo>
                  <a:lnTo>
                    <a:pt x="275" y="119"/>
                  </a:lnTo>
                  <a:lnTo>
                    <a:pt x="274" y="121"/>
                  </a:lnTo>
                  <a:lnTo>
                    <a:pt x="277" y="127"/>
                  </a:lnTo>
                  <a:lnTo>
                    <a:pt x="278" y="128"/>
                  </a:lnTo>
                  <a:lnTo>
                    <a:pt x="280" y="131"/>
                  </a:lnTo>
                  <a:lnTo>
                    <a:pt x="280" y="134"/>
                  </a:lnTo>
                  <a:lnTo>
                    <a:pt x="280" y="135"/>
                  </a:lnTo>
                  <a:lnTo>
                    <a:pt x="281" y="135"/>
                  </a:lnTo>
                  <a:lnTo>
                    <a:pt x="286" y="140"/>
                  </a:lnTo>
                  <a:lnTo>
                    <a:pt x="284" y="141"/>
                  </a:lnTo>
                  <a:lnTo>
                    <a:pt x="286" y="144"/>
                  </a:lnTo>
                  <a:lnTo>
                    <a:pt x="284" y="146"/>
                  </a:lnTo>
                  <a:lnTo>
                    <a:pt x="286" y="147"/>
                  </a:lnTo>
                  <a:lnTo>
                    <a:pt x="284" y="149"/>
                  </a:lnTo>
                  <a:lnTo>
                    <a:pt x="283" y="150"/>
                  </a:lnTo>
                  <a:lnTo>
                    <a:pt x="284" y="153"/>
                  </a:lnTo>
                  <a:lnTo>
                    <a:pt x="287" y="158"/>
                  </a:lnTo>
                  <a:lnTo>
                    <a:pt x="287" y="161"/>
                  </a:lnTo>
                  <a:lnTo>
                    <a:pt x="286" y="161"/>
                  </a:lnTo>
                  <a:lnTo>
                    <a:pt x="281" y="164"/>
                  </a:lnTo>
                  <a:lnTo>
                    <a:pt x="278" y="164"/>
                  </a:lnTo>
                  <a:lnTo>
                    <a:pt x="278" y="165"/>
                  </a:lnTo>
                  <a:lnTo>
                    <a:pt x="278" y="168"/>
                  </a:lnTo>
                  <a:lnTo>
                    <a:pt x="275" y="170"/>
                  </a:lnTo>
                  <a:lnTo>
                    <a:pt x="275" y="171"/>
                  </a:lnTo>
                  <a:lnTo>
                    <a:pt x="272" y="174"/>
                  </a:lnTo>
                  <a:lnTo>
                    <a:pt x="272" y="179"/>
                  </a:lnTo>
                  <a:lnTo>
                    <a:pt x="275" y="179"/>
                  </a:lnTo>
                  <a:lnTo>
                    <a:pt x="272" y="182"/>
                  </a:lnTo>
                  <a:lnTo>
                    <a:pt x="271" y="183"/>
                  </a:lnTo>
                  <a:lnTo>
                    <a:pt x="269" y="184"/>
                  </a:lnTo>
                  <a:lnTo>
                    <a:pt x="268" y="186"/>
                  </a:lnTo>
                  <a:lnTo>
                    <a:pt x="265" y="187"/>
                  </a:lnTo>
                  <a:lnTo>
                    <a:pt x="265" y="189"/>
                  </a:lnTo>
                  <a:lnTo>
                    <a:pt x="263" y="189"/>
                  </a:lnTo>
                  <a:lnTo>
                    <a:pt x="263" y="192"/>
                  </a:lnTo>
                  <a:lnTo>
                    <a:pt x="260" y="195"/>
                  </a:lnTo>
                  <a:lnTo>
                    <a:pt x="259" y="196"/>
                  </a:lnTo>
                  <a:lnTo>
                    <a:pt x="257" y="196"/>
                  </a:lnTo>
                  <a:lnTo>
                    <a:pt x="256" y="193"/>
                  </a:lnTo>
                  <a:lnTo>
                    <a:pt x="254" y="193"/>
                  </a:lnTo>
                  <a:lnTo>
                    <a:pt x="254" y="195"/>
                  </a:lnTo>
                  <a:lnTo>
                    <a:pt x="250" y="195"/>
                  </a:lnTo>
                  <a:lnTo>
                    <a:pt x="250" y="198"/>
                  </a:lnTo>
                  <a:lnTo>
                    <a:pt x="250" y="201"/>
                  </a:lnTo>
                  <a:lnTo>
                    <a:pt x="248" y="201"/>
                  </a:lnTo>
                  <a:lnTo>
                    <a:pt x="247" y="202"/>
                  </a:lnTo>
                  <a:lnTo>
                    <a:pt x="246" y="205"/>
                  </a:lnTo>
                  <a:lnTo>
                    <a:pt x="243" y="205"/>
                  </a:lnTo>
                  <a:lnTo>
                    <a:pt x="241" y="205"/>
                  </a:lnTo>
                  <a:lnTo>
                    <a:pt x="238" y="205"/>
                  </a:lnTo>
                  <a:lnTo>
                    <a:pt x="237" y="208"/>
                  </a:lnTo>
                  <a:lnTo>
                    <a:pt x="243" y="214"/>
                  </a:lnTo>
                  <a:lnTo>
                    <a:pt x="243" y="217"/>
                  </a:lnTo>
                  <a:lnTo>
                    <a:pt x="244" y="219"/>
                  </a:lnTo>
                  <a:lnTo>
                    <a:pt x="246" y="220"/>
                  </a:lnTo>
                  <a:lnTo>
                    <a:pt x="247" y="228"/>
                  </a:lnTo>
                  <a:lnTo>
                    <a:pt x="250" y="231"/>
                  </a:lnTo>
                  <a:lnTo>
                    <a:pt x="250" y="232"/>
                  </a:lnTo>
                  <a:lnTo>
                    <a:pt x="253" y="231"/>
                  </a:lnTo>
                  <a:lnTo>
                    <a:pt x="253" y="232"/>
                  </a:lnTo>
                  <a:lnTo>
                    <a:pt x="254" y="232"/>
                  </a:lnTo>
                  <a:lnTo>
                    <a:pt x="256" y="234"/>
                  </a:lnTo>
                  <a:lnTo>
                    <a:pt x="256" y="235"/>
                  </a:lnTo>
                  <a:lnTo>
                    <a:pt x="259" y="235"/>
                  </a:lnTo>
                  <a:lnTo>
                    <a:pt x="260" y="238"/>
                  </a:lnTo>
                  <a:lnTo>
                    <a:pt x="259" y="239"/>
                  </a:lnTo>
                  <a:lnTo>
                    <a:pt x="257" y="241"/>
                  </a:lnTo>
                  <a:lnTo>
                    <a:pt x="256" y="241"/>
                  </a:lnTo>
                  <a:lnTo>
                    <a:pt x="254" y="244"/>
                  </a:lnTo>
                  <a:lnTo>
                    <a:pt x="253" y="244"/>
                  </a:lnTo>
                  <a:lnTo>
                    <a:pt x="251" y="247"/>
                  </a:lnTo>
                  <a:lnTo>
                    <a:pt x="250" y="247"/>
                  </a:lnTo>
                  <a:lnTo>
                    <a:pt x="247" y="251"/>
                  </a:lnTo>
                  <a:lnTo>
                    <a:pt x="241" y="248"/>
                  </a:lnTo>
                  <a:lnTo>
                    <a:pt x="237" y="248"/>
                  </a:lnTo>
                  <a:lnTo>
                    <a:pt x="232" y="247"/>
                  </a:lnTo>
                  <a:lnTo>
                    <a:pt x="228" y="247"/>
                  </a:lnTo>
                  <a:lnTo>
                    <a:pt x="226" y="248"/>
                  </a:lnTo>
                  <a:lnTo>
                    <a:pt x="228" y="253"/>
                  </a:lnTo>
                  <a:lnTo>
                    <a:pt x="226" y="254"/>
                  </a:lnTo>
                  <a:lnTo>
                    <a:pt x="226" y="256"/>
                  </a:lnTo>
                  <a:lnTo>
                    <a:pt x="223" y="257"/>
                  </a:lnTo>
                  <a:lnTo>
                    <a:pt x="220" y="257"/>
                  </a:lnTo>
                  <a:lnTo>
                    <a:pt x="222" y="260"/>
                  </a:lnTo>
                  <a:lnTo>
                    <a:pt x="219" y="259"/>
                  </a:lnTo>
                  <a:lnTo>
                    <a:pt x="211" y="262"/>
                  </a:lnTo>
                  <a:lnTo>
                    <a:pt x="210" y="262"/>
                  </a:lnTo>
                  <a:lnTo>
                    <a:pt x="208" y="260"/>
                  </a:lnTo>
                  <a:lnTo>
                    <a:pt x="210" y="260"/>
                  </a:lnTo>
                  <a:lnTo>
                    <a:pt x="210" y="257"/>
                  </a:lnTo>
                  <a:lnTo>
                    <a:pt x="210" y="254"/>
                  </a:lnTo>
                  <a:lnTo>
                    <a:pt x="210" y="253"/>
                  </a:lnTo>
                  <a:lnTo>
                    <a:pt x="207" y="254"/>
                  </a:lnTo>
                  <a:lnTo>
                    <a:pt x="204" y="251"/>
                  </a:lnTo>
                  <a:lnTo>
                    <a:pt x="202" y="253"/>
                  </a:lnTo>
                  <a:lnTo>
                    <a:pt x="199" y="251"/>
                  </a:lnTo>
                  <a:lnTo>
                    <a:pt x="198" y="251"/>
                  </a:lnTo>
                  <a:lnTo>
                    <a:pt x="198" y="250"/>
                  </a:lnTo>
                  <a:lnTo>
                    <a:pt x="196" y="250"/>
                  </a:lnTo>
                  <a:lnTo>
                    <a:pt x="195" y="247"/>
                  </a:lnTo>
                  <a:lnTo>
                    <a:pt x="195" y="250"/>
                  </a:lnTo>
                  <a:lnTo>
                    <a:pt x="194" y="251"/>
                  </a:lnTo>
                  <a:lnTo>
                    <a:pt x="192" y="250"/>
                  </a:lnTo>
                  <a:lnTo>
                    <a:pt x="192" y="251"/>
                  </a:lnTo>
                  <a:lnTo>
                    <a:pt x="191" y="250"/>
                  </a:lnTo>
                  <a:lnTo>
                    <a:pt x="192" y="248"/>
                  </a:lnTo>
                  <a:lnTo>
                    <a:pt x="192" y="247"/>
                  </a:lnTo>
                  <a:lnTo>
                    <a:pt x="194" y="245"/>
                  </a:lnTo>
                  <a:lnTo>
                    <a:pt x="192" y="244"/>
                  </a:lnTo>
                  <a:lnTo>
                    <a:pt x="189" y="244"/>
                  </a:lnTo>
                  <a:lnTo>
                    <a:pt x="188" y="241"/>
                  </a:lnTo>
                  <a:lnTo>
                    <a:pt x="188" y="239"/>
                  </a:lnTo>
                  <a:lnTo>
                    <a:pt x="186" y="239"/>
                  </a:lnTo>
                  <a:lnTo>
                    <a:pt x="185" y="238"/>
                  </a:lnTo>
                  <a:lnTo>
                    <a:pt x="185" y="239"/>
                  </a:lnTo>
                  <a:lnTo>
                    <a:pt x="183" y="242"/>
                  </a:lnTo>
                  <a:lnTo>
                    <a:pt x="182" y="242"/>
                  </a:lnTo>
                  <a:lnTo>
                    <a:pt x="180" y="242"/>
                  </a:lnTo>
                  <a:lnTo>
                    <a:pt x="177" y="239"/>
                  </a:lnTo>
                  <a:lnTo>
                    <a:pt x="174" y="239"/>
                  </a:lnTo>
                  <a:lnTo>
                    <a:pt x="173" y="242"/>
                  </a:lnTo>
                  <a:lnTo>
                    <a:pt x="170" y="239"/>
                  </a:lnTo>
                  <a:lnTo>
                    <a:pt x="167" y="241"/>
                  </a:lnTo>
                  <a:lnTo>
                    <a:pt x="167" y="238"/>
                  </a:lnTo>
                  <a:lnTo>
                    <a:pt x="167" y="236"/>
                  </a:lnTo>
                  <a:lnTo>
                    <a:pt x="165" y="235"/>
                  </a:lnTo>
                  <a:lnTo>
                    <a:pt x="161" y="232"/>
                  </a:lnTo>
                  <a:lnTo>
                    <a:pt x="159" y="229"/>
                  </a:lnTo>
                  <a:lnTo>
                    <a:pt x="156" y="229"/>
                  </a:lnTo>
                  <a:lnTo>
                    <a:pt x="155" y="232"/>
                  </a:lnTo>
                  <a:lnTo>
                    <a:pt x="150" y="232"/>
                  </a:lnTo>
                  <a:lnTo>
                    <a:pt x="147" y="235"/>
                  </a:lnTo>
                  <a:lnTo>
                    <a:pt x="147" y="239"/>
                  </a:lnTo>
                  <a:lnTo>
                    <a:pt x="144" y="241"/>
                  </a:lnTo>
                  <a:lnTo>
                    <a:pt x="144" y="242"/>
                  </a:lnTo>
                  <a:lnTo>
                    <a:pt x="143" y="244"/>
                  </a:lnTo>
                  <a:lnTo>
                    <a:pt x="142" y="242"/>
                  </a:lnTo>
                  <a:lnTo>
                    <a:pt x="139" y="244"/>
                  </a:lnTo>
                  <a:lnTo>
                    <a:pt x="137" y="242"/>
                  </a:lnTo>
                  <a:lnTo>
                    <a:pt x="136" y="244"/>
                  </a:lnTo>
                  <a:lnTo>
                    <a:pt x="134" y="244"/>
                  </a:lnTo>
                  <a:lnTo>
                    <a:pt x="134" y="247"/>
                  </a:lnTo>
                  <a:lnTo>
                    <a:pt x="134" y="248"/>
                  </a:lnTo>
                  <a:lnTo>
                    <a:pt x="134" y="250"/>
                  </a:lnTo>
                  <a:lnTo>
                    <a:pt x="131" y="248"/>
                  </a:lnTo>
                  <a:lnTo>
                    <a:pt x="130" y="247"/>
                  </a:lnTo>
                  <a:lnTo>
                    <a:pt x="127" y="247"/>
                  </a:lnTo>
                  <a:lnTo>
                    <a:pt x="125" y="248"/>
                  </a:lnTo>
                  <a:lnTo>
                    <a:pt x="125" y="250"/>
                  </a:lnTo>
                  <a:lnTo>
                    <a:pt x="124" y="250"/>
                  </a:lnTo>
                  <a:lnTo>
                    <a:pt x="124" y="251"/>
                  </a:lnTo>
                  <a:lnTo>
                    <a:pt x="122" y="251"/>
                  </a:lnTo>
                  <a:lnTo>
                    <a:pt x="122" y="250"/>
                  </a:lnTo>
                  <a:lnTo>
                    <a:pt x="118" y="247"/>
                  </a:lnTo>
                  <a:lnTo>
                    <a:pt x="119" y="245"/>
                  </a:lnTo>
                  <a:lnTo>
                    <a:pt x="121" y="245"/>
                  </a:lnTo>
                  <a:lnTo>
                    <a:pt x="121" y="244"/>
                  </a:lnTo>
                  <a:lnTo>
                    <a:pt x="121" y="242"/>
                  </a:lnTo>
                  <a:lnTo>
                    <a:pt x="118" y="242"/>
                  </a:lnTo>
                  <a:lnTo>
                    <a:pt x="118" y="239"/>
                  </a:lnTo>
                  <a:lnTo>
                    <a:pt x="119" y="238"/>
                  </a:lnTo>
                  <a:lnTo>
                    <a:pt x="119" y="236"/>
                  </a:lnTo>
                  <a:lnTo>
                    <a:pt x="119" y="235"/>
                  </a:lnTo>
                  <a:lnTo>
                    <a:pt x="118" y="232"/>
                  </a:lnTo>
                  <a:lnTo>
                    <a:pt x="118" y="231"/>
                  </a:lnTo>
                  <a:lnTo>
                    <a:pt x="122" y="231"/>
                  </a:lnTo>
                  <a:lnTo>
                    <a:pt x="124" y="229"/>
                  </a:lnTo>
                  <a:lnTo>
                    <a:pt x="122" y="228"/>
                  </a:lnTo>
                  <a:lnTo>
                    <a:pt x="121" y="228"/>
                  </a:lnTo>
                  <a:lnTo>
                    <a:pt x="121" y="226"/>
                  </a:lnTo>
                  <a:lnTo>
                    <a:pt x="119" y="219"/>
                  </a:lnTo>
                  <a:lnTo>
                    <a:pt x="116" y="217"/>
                  </a:lnTo>
                  <a:lnTo>
                    <a:pt x="115" y="214"/>
                  </a:lnTo>
                  <a:lnTo>
                    <a:pt x="113" y="214"/>
                  </a:lnTo>
                  <a:lnTo>
                    <a:pt x="115" y="213"/>
                  </a:lnTo>
                  <a:lnTo>
                    <a:pt x="113" y="211"/>
                  </a:lnTo>
                  <a:lnTo>
                    <a:pt x="112" y="213"/>
                  </a:lnTo>
                  <a:lnTo>
                    <a:pt x="109" y="211"/>
                  </a:lnTo>
                  <a:lnTo>
                    <a:pt x="107" y="210"/>
                  </a:lnTo>
                  <a:lnTo>
                    <a:pt x="106" y="214"/>
                  </a:lnTo>
                  <a:lnTo>
                    <a:pt x="103" y="213"/>
                  </a:lnTo>
                  <a:lnTo>
                    <a:pt x="103" y="211"/>
                  </a:lnTo>
                  <a:lnTo>
                    <a:pt x="101" y="210"/>
                  </a:lnTo>
                  <a:lnTo>
                    <a:pt x="100" y="210"/>
                  </a:lnTo>
                  <a:lnTo>
                    <a:pt x="100" y="208"/>
                  </a:lnTo>
                  <a:lnTo>
                    <a:pt x="100" y="207"/>
                  </a:lnTo>
                  <a:lnTo>
                    <a:pt x="97" y="208"/>
                  </a:lnTo>
                  <a:lnTo>
                    <a:pt x="95" y="207"/>
                  </a:lnTo>
                  <a:lnTo>
                    <a:pt x="94" y="207"/>
                  </a:lnTo>
                  <a:lnTo>
                    <a:pt x="94" y="204"/>
                  </a:lnTo>
                  <a:lnTo>
                    <a:pt x="95" y="201"/>
                  </a:lnTo>
                  <a:lnTo>
                    <a:pt x="95" y="199"/>
                  </a:lnTo>
                  <a:lnTo>
                    <a:pt x="94" y="196"/>
                  </a:lnTo>
                  <a:lnTo>
                    <a:pt x="91" y="195"/>
                  </a:lnTo>
                  <a:lnTo>
                    <a:pt x="90" y="196"/>
                  </a:lnTo>
                  <a:lnTo>
                    <a:pt x="90" y="198"/>
                  </a:lnTo>
                  <a:lnTo>
                    <a:pt x="90" y="201"/>
                  </a:lnTo>
                  <a:lnTo>
                    <a:pt x="85" y="201"/>
                  </a:lnTo>
                  <a:lnTo>
                    <a:pt x="84" y="204"/>
                  </a:lnTo>
                  <a:lnTo>
                    <a:pt x="81" y="204"/>
                  </a:lnTo>
                  <a:lnTo>
                    <a:pt x="75" y="204"/>
                  </a:lnTo>
                  <a:lnTo>
                    <a:pt x="72" y="205"/>
                  </a:lnTo>
                  <a:lnTo>
                    <a:pt x="70" y="204"/>
                  </a:lnTo>
                  <a:lnTo>
                    <a:pt x="69" y="205"/>
                  </a:lnTo>
                  <a:lnTo>
                    <a:pt x="67" y="204"/>
                  </a:lnTo>
                  <a:lnTo>
                    <a:pt x="61" y="202"/>
                  </a:lnTo>
                  <a:lnTo>
                    <a:pt x="55" y="199"/>
                  </a:lnTo>
                  <a:lnTo>
                    <a:pt x="57" y="198"/>
                  </a:lnTo>
                  <a:lnTo>
                    <a:pt x="55" y="193"/>
                  </a:lnTo>
                  <a:lnTo>
                    <a:pt x="55" y="192"/>
                  </a:lnTo>
                  <a:lnTo>
                    <a:pt x="52" y="190"/>
                  </a:lnTo>
                  <a:lnTo>
                    <a:pt x="54" y="189"/>
                  </a:lnTo>
                  <a:lnTo>
                    <a:pt x="57" y="189"/>
                  </a:lnTo>
                  <a:lnTo>
                    <a:pt x="58" y="189"/>
                  </a:lnTo>
                  <a:lnTo>
                    <a:pt x="57" y="190"/>
                  </a:lnTo>
                  <a:lnTo>
                    <a:pt x="58" y="192"/>
                  </a:lnTo>
                  <a:lnTo>
                    <a:pt x="58" y="190"/>
                  </a:lnTo>
                  <a:lnTo>
                    <a:pt x="58" y="186"/>
                  </a:lnTo>
                  <a:lnTo>
                    <a:pt x="60" y="186"/>
                  </a:lnTo>
                  <a:lnTo>
                    <a:pt x="61" y="187"/>
                  </a:lnTo>
                  <a:lnTo>
                    <a:pt x="63" y="186"/>
                  </a:lnTo>
                  <a:lnTo>
                    <a:pt x="63" y="184"/>
                  </a:lnTo>
                  <a:lnTo>
                    <a:pt x="61" y="183"/>
                  </a:lnTo>
                  <a:lnTo>
                    <a:pt x="60" y="182"/>
                  </a:lnTo>
                  <a:lnTo>
                    <a:pt x="58" y="182"/>
                  </a:lnTo>
                  <a:lnTo>
                    <a:pt x="58" y="180"/>
                  </a:lnTo>
                  <a:lnTo>
                    <a:pt x="60" y="179"/>
                  </a:lnTo>
                  <a:lnTo>
                    <a:pt x="60" y="177"/>
                  </a:lnTo>
                  <a:lnTo>
                    <a:pt x="63" y="177"/>
                  </a:lnTo>
                  <a:lnTo>
                    <a:pt x="60" y="176"/>
                  </a:lnTo>
                  <a:lnTo>
                    <a:pt x="57" y="174"/>
                  </a:lnTo>
                  <a:lnTo>
                    <a:pt x="49" y="174"/>
                  </a:lnTo>
                  <a:lnTo>
                    <a:pt x="49" y="179"/>
                  </a:lnTo>
                  <a:lnTo>
                    <a:pt x="48" y="180"/>
                  </a:lnTo>
                  <a:lnTo>
                    <a:pt x="45" y="180"/>
                  </a:lnTo>
                  <a:lnTo>
                    <a:pt x="43" y="179"/>
                  </a:lnTo>
                  <a:lnTo>
                    <a:pt x="42" y="180"/>
                  </a:lnTo>
                  <a:lnTo>
                    <a:pt x="40" y="179"/>
                  </a:lnTo>
                  <a:lnTo>
                    <a:pt x="39" y="177"/>
                  </a:lnTo>
                  <a:lnTo>
                    <a:pt x="38" y="176"/>
                  </a:lnTo>
                  <a:lnTo>
                    <a:pt x="35" y="176"/>
                  </a:lnTo>
                  <a:lnTo>
                    <a:pt x="33" y="174"/>
                  </a:lnTo>
                  <a:lnTo>
                    <a:pt x="32" y="173"/>
                  </a:lnTo>
                  <a:lnTo>
                    <a:pt x="36" y="171"/>
                  </a:lnTo>
                  <a:lnTo>
                    <a:pt x="35" y="170"/>
                  </a:lnTo>
                  <a:lnTo>
                    <a:pt x="39" y="168"/>
                  </a:lnTo>
                  <a:lnTo>
                    <a:pt x="42" y="164"/>
                  </a:lnTo>
                  <a:lnTo>
                    <a:pt x="45" y="162"/>
                  </a:lnTo>
                  <a:lnTo>
                    <a:pt x="46" y="158"/>
                  </a:lnTo>
                  <a:lnTo>
                    <a:pt x="46" y="156"/>
                  </a:lnTo>
                  <a:lnTo>
                    <a:pt x="45" y="153"/>
                  </a:lnTo>
                  <a:lnTo>
                    <a:pt x="43" y="152"/>
                  </a:lnTo>
                  <a:lnTo>
                    <a:pt x="42" y="153"/>
                  </a:lnTo>
                  <a:lnTo>
                    <a:pt x="40" y="153"/>
                  </a:lnTo>
                  <a:lnTo>
                    <a:pt x="39" y="152"/>
                  </a:lnTo>
                  <a:lnTo>
                    <a:pt x="38" y="152"/>
                  </a:lnTo>
                  <a:lnTo>
                    <a:pt x="38" y="143"/>
                  </a:lnTo>
                  <a:lnTo>
                    <a:pt x="39" y="141"/>
                  </a:lnTo>
                  <a:lnTo>
                    <a:pt x="42" y="140"/>
                  </a:lnTo>
                  <a:lnTo>
                    <a:pt x="38" y="137"/>
                  </a:lnTo>
                  <a:lnTo>
                    <a:pt x="38" y="134"/>
                  </a:lnTo>
                  <a:lnTo>
                    <a:pt x="39" y="130"/>
                  </a:lnTo>
                  <a:lnTo>
                    <a:pt x="39" y="127"/>
                  </a:lnTo>
                  <a:lnTo>
                    <a:pt x="39" y="125"/>
                  </a:lnTo>
                  <a:lnTo>
                    <a:pt x="38" y="127"/>
                  </a:lnTo>
                  <a:lnTo>
                    <a:pt x="36" y="125"/>
                  </a:lnTo>
                  <a:lnTo>
                    <a:pt x="35" y="124"/>
                  </a:lnTo>
                  <a:lnTo>
                    <a:pt x="35" y="122"/>
                  </a:lnTo>
                  <a:lnTo>
                    <a:pt x="33" y="122"/>
                  </a:lnTo>
                  <a:lnTo>
                    <a:pt x="30" y="122"/>
                  </a:lnTo>
                  <a:lnTo>
                    <a:pt x="29" y="119"/>
                  </a:lnTo>
                  <a:lnTo>
                    <a:pt x="30" y="118"/>
                  </a:lnTo>
                  <a:lnTo>
                    <a:pt x="30" y="116"/>
                  </a:lnTo>
                  <a:lnTo>
                    <a:pt x="26" y="118"/>
                  </a:lnTo>
                  <a:lnTo>
                    <a:pt x="27" y="113"/>
                  </a:lnTo>
                  <a:lnTo>
                    <a:pt x="32" y="112"/>
                  </a:lnTo>
                  <a:lnTo>
                    <a:pt x="32" y="110"/>
                  </a:lnTo>
                  <a:lnTo>
                    <a:pt x="32" y="109"/>
                  </a:lnTo>
                  <a:lnTo>
                    <a:pt x="29" y="109"/>
                  </a:lnTo>
                  <a:lnTo>
                    <a:pt x="29" y="107"/>
                  </a:lnTo>
                  <a:lnTo>
                    <a:pt x="29" y="106"/>
                  </a:lnTo>
                  <a:lnTo>
                    <a:pt x="27" y="106"/>
                  </a:lnTo>
                  <a:lnTo>
                    <a:pt x="26" y="107"/>
                  </a:lnTo>
                  <a:lnTo>
                    <a:pt x="23" y="101"/>
                  </a:lnTo>
                  <a:lnTo>
                    <a:pt x="21" y="103"/>
                  </a:lnTo>
                  <a:lnTo>
                    <a:pt x="21" y="101"/>
                  </a:lnTo>
                  <a:lnTo>
                    <a:pt x="20" y="103"/>
                  </a:lnTo>
                  <a:lnTo>
                    <a:pt x="18" y="101"/>
                  </a:lnTo>
                  <a:lnTo>
                    <a:pt x="20" y="100"/>
                  </a:lnTo>
                  <a:lnTo>
                    <a:pt x="21" y="98"/>
                  </a:lnTo>
                  <a:lnTo>
                    <a:pt x="21" y="97"/>
                  </a:lnTo>
                  <a:lnTo>
                    <a:pt x="20" y="97"/>
                  </a:lnTo>
                  <a:lnTo>
                    <a:pt x="18" y="95"/>
                  </a:lnTo>
                  <a:lnTo>
                    <a:pt x="20" y="94"/>
                  </a:lnTo>
                  <a:lnTo>
                    <a:pt x="17" y="92"/>
                  </a:lnTo>
                  <a:lnTo>
                    <a:pt x="15" y="94"/>
                  </a:lnTo>
                  <a:lnTo>
                    <a:pt x="14" y="92"/>
                  </a:lnTo>
                  <a:lnTo>
                    <a:pt x="9" y="94"/>
                  </a:lnTo>
                  <a:lnTo>
                    <a:pt x="8" y="92"/>
                  </a:lnTo>
                  <a:lnTo>
                    <a:pt x="6" y="91"/>
                  </a:lnTo>
                  <a:lnTo>
                    <a:pt x="5" y="89"/>
                  </a:lnTo>
                  <a:lnTo>
                    <a:pt x="5" y="88"/>
                  </a:lnTo>
                  <a:lnTo>
                    <a:pt x="3" y="88"/>
                  </a:lnTo>
                  <a:lnTo>
                    <a:pt x="3" y="86"/>
                  </a:lnTo>
                  <a:lnTo>
                    <a:pt x="2" y="86"/>
                  </a:lnTo>
                  <a:lnTo>
                    <a:pt x="3" y="83"/>
                  </a:lnTo>
                  <a:lnTo>
                    <a:pt x="2" y="83"/>
                  </a:lnTo>
                  <a:lnTo>
                    <a:pt x="0" y="80"/>
                  </a:lnTo>
                  <a:lnTo>
                    <a:pt x="2" y="79"/>
                  </a:lnTo>
                  <a:lnTo>
                    <a:pt x="0" y="78"/>
                  </a:lnTo>
                  <a:lnTo>
                    <a:pt x="5" y="76"/>
                  </a:lnTo>
                  <a:lnTo>
                    <a:pt x="3" y="75"/>
                  </a:lnTo>
                  <a:lnTo>
                    <a:pt x="6" y="72"/>
                  </a:lnTo>
                  <a:lnTo>
                    <a:pt x="9" y="72"/>
                  </a:lnTo>
                  <a:lnTo>
                    <a:pt x="11" y="72"/>
                  </a:lnTo>
                  <a:lnTo>
                    <a:pt x="9" y="69"/>
                  </a:lnTo>
                  <a:lnTo>
                    <a:pt x="8" y="69"/>
                  </a:lnTo>
                  <a:lnTo>
                    <a:pt x="6" y="66"/>
                  </a:lnTo>
                  <a:lnTo>
                    <a:pt x="9" y="66"/>
                  </a:lnTo>
                  <a:lnTo>
                    <a:pt x="8" y="64"/>
                  </a:lnTo>
                  <a:lnTo>
                    <a:pt x="9" y="63"/>
                  </a:lnTo>
                  <a:lnTo>
                    <a:pt x="11" y="64"/>
                  </a:lnTo>
                  <a:lnTo>
                    <a:pt x="14" y="63"/>
                  </a:lnTo>
                  <a:lnTo>
                    <a:pt x="14" y="61"/>
                  </a:lnTo>
                  <a:lnTo>
                    <a:pt x="12" y="60"/>
                  </a:lnTo>
                  <a:lnTo>
                    <a:pt x="11" y="60"/>
                  </a:lnTo>
                  <a:lnTo>
                    <a:pt x="9" y="60"/>
                  </a:lnTo>
                  <a:lnTo>
                    <a:pt x="11" y="58"/>
                  </a:lnTo>
                  <a:lnTo>
                    <a:pt x="12" y="54"/>
                  </a:lnTo>
                  <a:lnTo>
                    <a:pt x="14" y="52"/>
                  </a:lnTo>
                  <a:lnTo>
                    <a:pt x="15" y="52"/>
                  </a:lnTo>
                  <a:lnTo>
                    <a:pt x="15" y="51"/>
                  </a:lnTo>
                  <a:lnTo>
                    <a:pt x="15" y="49"/>
                  </a:lnTo>
                  <a:lnTo>
                    <a:pt x="14" y="45"/>
                  </a:lnTo>
                  <a:lnTo>
                    <a:pt x="15" y="45"/>
                  </a:lnTo>
                  <a:lnTo>
                    <a:pt x="15" y="42"/>
                  </a:lnTo>
                  <a:lnTo>
                    <a:pt x="12" y="42"/>
                  </a:lnTo>
                  <a:lnTo>
                    <a:pt x="11" y="39"/>
                  </a:lnTo>
                  <a:lnTo>
                    <a:pt x="8" y="39"/>
                  </a:lnTo>
                  <a:lnTo>
                    <a:pt x="9" y="37"/>
                  </a:lnTo>
                  <a:lnTo>
                    <a:pt x="14" y="33"/>
                  </a:lnTo>
                  <a:lnTo>
                    <a:pt x="17" y="28"/>
                  </a:lnTo>
                  <a:lnTo>
                    <a:pt x="20" y="28"/>
                  </a:lnTo>
                  <a:lnTo>
                    <a:pt x="21" y="26"/>
                  </a:lnTo>
                  <a:lnTo>
                    <a:pt x="23" y="26"/>
                  </a:lnTo>
                  <a:lnTo>
                    <a:pt x="23" y="23"/>
                  </a:lnTo>
                  <a:lnTo>
                    <a:pt x="24" y="21"/>
                  </a:lnTo>
                  <a:lnTo>
                    <a:pt x="29" y="21"/>
                  </a:lnTo>
                  <a:lnTo>
                    <a:pt x="30" y="20"/>
                  </a:lnTo>
                  <a:lnTo>
                    <a:pt x="29" y="18"/>
                  </a:lnTo>
                  <a:lnTo>
                    <a:pt x="32" y="15"/>
                  </a:lnTo>
                  <a:lnTo>
                    <a:pt x="32" y="12"/>
                  </a:lnTo>
                  <a:lnTo>
                    <a:pt x="36" y="11"/>
                  </a:lnTo>
                  <a:lnTo>
                    <a:pt x="38" y="11"/>
                  </a:lnTo>
                  <a:lnTo>
                    <a:pt x="38" y="12"/>
                  </a:lnTo>
                  <a:lnTo>
                    <a:pt x="40" y="14"/>
                  </a:lnTo>
                  <a:lnTo>
                    <a:pt x="39" y="15"/>
                  </a:lnTo>
                  <a:lnTo>
                    <a:pt x="40" y="18"/>
                  </a:lnTo>
                  <a:lnTo>
                    <a:pt x="39" y="20"/>
                  </a:lnTo>
                  <a:lnTo>
                    <a:pt x="39" y="23"/>
                  </a:lnTo>
                  <a:lnTo>
                    <a:pt x="43" y="18"/>
                  </a:lnTo>
                  <a:lnTo>
                    <a:pt x="48" y="17"/>
                  </a:lnTo>
                  <a:lnTo>
                    <a:pt x="51" y="17"/>
                  </a:lnTo>
                  <a:lnTo>
                    <a:pt x="52" y="15"/>
                  </a:lnTo>
                  <a:lnTo>
                    <a:pt x="52" y="14"/>
                  </a:lnTo>
                  <a:lnTo>
                    <a:pt x="54" y="12"/>
                  </a:lnTo>
                  <a:lnTo>
                    <a:pt x="55" y="14"/>
                  </a:lnTo>
                  <a:lnTo>
                    <a:pt x="57" y="15"/>
                  </a:lnTo>
                  <a:lnTo>
                    <a:pt x="57" y="18"/>
                  </a:lnTo>
                  <a:lnTo>
                    <a:pt x="58" y="20"/>
                  </a:lnTo>
                  <a:lnTo>
                    <a:pt x="60" y="23"/>
                  </a:lnTo>
                  <a:lnTo>
                    <a:pt x="61" y="23"/>
                  </a:lnTo>
                  <a:lnTo>
                    <a:pt x="63" y="24"/>
                  </a:lnTo>
                  <a:lnTo>
                    <a:pt x="66" y="21"/>
                  </a:lnTo>
                  <a:lnTo>
                    <a:pt x="66" y="20"/>
                  </a:lnTo>
                  <a:lnTo>
                    <a:pt x="73" y="14"/>
                  </a:lnTo>
                  <a:lnTo>
                    <a:pt x="76" y="17"/>
                  </a:lnTo>
                  <a:lnTo>
                    <a:pt x="78" y="21"/>
                  </a:lnTo>
                  <a:lnTo>
                    <a:pt x="82" y="23"/>
                  </a:lnTo>
                  <a:lnTo>
                    <a:pt x="84" y="23"/>
                  </a:lnTo>
                  <a:lnTo>
                    <a:pt x="88" y="17"/>
                  </a:lnTo>
                  <a:lnTo>
                    <a:pt x="88" y="15"/>
                  </a:lnTo>
                  <a:lnTo>
                    <a:pt x="90" y="11"/>
                  </a:lnTo>
                  <a:lnTo>
                    <a:pt x="90" y="6"/>
                  </a:lnTo>
                  <a:lnTo>
                    <a:pt x="87" y="2"/>
                  </a:lnTo>
                  <a:lnTo>
                    <a:pt x="90" y="2"/>
                  </a:lnTo>
                  <a:lnTo>
                    <a:pt x="97" y="0"/>
                  </a:lnTo>
                  <a:lnTo>
                    <a:pt x="98" y="2"/>
                  </a:lnTo>
                  <a:lnTo>
                    <a:pt x="98" y="3"/>
                  </a:lnTo>
                  <a:lnTo>
                    <a:pt x="103" y="6"/>
                  </a:lnTo>
                  <a:lnTo>
                    <a:pt x="103" y="9"/>
                  </a:lnTo>
                  <a:lnTo>
                    <a:pt x="104" y="11"/>
                  </a:lnTo>
                  <a:lnTo>
                    <a:pt x="107" y="11"/>
                  </a:lnTo>
                  <a:lnTo>
                    <a:pt x="109" y="11"/>
                  </a:lnTo>
                  <a:close/>
                </a:path>
              </a:pathLst>
            </a:custGeom>
            <a:solidFill>
              <a:schemeClr val="bg1"/>
            </a:solidFill>
            <a:ln w="1588">
              <a:solidFill>
                <a:srgbClr val="000000"/>
              </a:solidFill>
              <a:prstDash val="solid"/>
              <a:round/>
              <a:headEnd/>
              <a:tailEnd/>
            </a:ln>
          </p:spPr>
          <p:txBody>
            <a:bodyPr/>
            <a:lstStyle/>
            <a:p>
              <a:endParaRPr lang="fr-FR"/>
            </a:p>
          </p:txBody>
        </p:sp>
        <p:sp>
          <p:nvSpPr>
            <p:cNvPr id="880719" name="Freeform 79"/>
            <p:cNvSpPr>
              <a:spLocks/>
            </p:cNvSpPr>
            <p:nvPr/>
          </p:nvSpPr>
          <p:spPr bwMode="auto">
            <a:xfrm>
              <a:off x="3377" y="2389"/>
              <a:ext cx="246" cy="365"/>
            </a:xfrm>
            <a:custGeom>
              <a:avLst/>
              <a:gdLst/>
              <a:ahLst/>
              <a:cxnLst>
                <a:cxn ang="0">
                  <a:pos x="73" y="18"/>
                </a:cxn>
                <a:cxn ang="0">
                  <a:pos x="92" y="13"/>
                </a:cxn>
                <a:cxn ang="0">
                  <a:pos x="116" y="18"/>
                </a:cxn>
                <a:cxn ang="0">
                  <a:pos x="122" y="46"/>
                </a:cxn>
                <a:cxn ang="0">
                  <a:pos x="134" y="62"/>
                </a:cxn>
                <a:cxn ang="0">
                  <a:pos x="144" y="77"/>
                </a:cxn>
                <a:cxn ang="0">
                  <a:pos x="165" y="80"/>
                </a:cxn>
                <a:cxn ang="0">
                  <a:pos x="183" y="89"/>
                </a:cxn>
                <a:cxn ang="0">
                  <a:pos x="205" y="97"/>
                </a:cxn>
                <a:cxn ang="0">
                  <a:pos x="236" y="108"/>
                </a:cxn>
                <a:cxn ang="0">
                  <a:pos x="250" y="119"/>
                </a:cxn>
                <a:cxn ang="0">
                  <a:pos x="263" y="138"/>
                </a:cxn>
                <a:cxn ang="0">
                  <a:pos x="256" y="147"/>
                </a:cxn>
                <a:cxn ang="0">
                  <a:pos x="257" y="162"/>
                </a:cxn>
                <a:cxn ang="0">
                  <a:pos x="256" y="180"/>
                </a:cxn>
                <a:cxn ang="0">
                  <a:pos x="253" y="195"/>
                </a:cxn>
                <a:cxn ang="0">
                  <a:pos x="233" y="193"/>
                </a:cxn>
                <a:cxn ang="0">
                  <a:pos x="196" y="195"/>
                </a:cxn>
                <a:cxn ang="0">
                  <a:pos x="192" y="209"/>
                </a:cxn>
                <a:cxn ang="0">
                  <a:pos x="199" y="238"/>
                </a:cxn>
                <a:cxn ang="0">
                  <a:pos x="204" y="253"/>
                </a:cxn>
                <a:cxn ang="0">
                  <a:pos x="217" y="273"/>
                </a:cxn>
                <a:cxn ang="0">
                  <a:pos x="229" y="282"/>
                </a:cxn>
                <a:cxn ang="0">
                  <a:pos x="230" y="293"/>
                </a:cxn>
                <a:cxn ang="0">
                  <a:pos x="229" y="311"/>
                </a:cxn>
                <a:cxn ang="0">
                  <a:pos x="225" y="324"/>
                </a:cxn>
                <a:cxn ang="0">
                  <a:pos x="226" y="337"/>
                </a:cxn>
                <a:cxn ang="0">
                  <a:pos x="223" y="345"/>
                </a:cxn>
                <a:cxn ang="0">
                  <a:pos x="236" y="349"/>
                </a:cxn>
                <a:cxn ang="0">
                  <a:pos x="260" y="358"/>
                </a:cxn>
                <a:cxn ang="0">
                  <a:pos x="284" y="380"/>
                </a:cxn>
                <a:cxn ang="0">
                  <a:pos x="288" y="406"/>
                </a:cxn>
                <a:cxn ang="0">
                  <a:pos x="278" y="422"/>
                </a:cxn>
                <a:cxn ang="0">
                  <a:pos x="259" y="422"/>
                </a:cxn>
                <a:cxn ang="0">
                  <a:pos x="232" y="420"/>
                </a:cxn>
                <a:cxn ang="0">
                  <a:pos x="214" y="404"/>
                </a:cxn>
                <a:cxn ang="0">
                  <a:pos x="195" y="374"/>
                </a:cxn>
                <a:cxn ang="0">
                  <a:pos x="156" y="348"/>
                </a:cxn>
                <a:cxn ang="0">
                  <a:pos x="122" y="345"/>
                </a:cxn>
                <a:cxn ang="0">
                  <a:pos x="98" y="297"/>
                </a:cxn>
                <a:cxn ang="0">
                  <a:pos x="77" y="276"/>
                </a:cxn>
                <a:cxn ang="0">
                  <a:pos x="60" y="266"/>
                </a:cxn>
                <a:cxn ang="0">
                  <a:pos x="51" y="251"/>
                </a:cxn>
                <a:cxn ang="0">
                  <a:pos x="9" y="226"/>
                </a:cxn>
                <a:cxn ang="0">
                  <a:pos x="2" y="199"/>
                </a:cxn>
                <a:cxn ang="0">
                  <a:pos x="28" y="198"/>
                </a:cxn>
                <a:cxn ang="0">
                  <a:pos x="28" y="196"/>
                </a:cxn>
                <a:cxn ang="0">
                  <a:pos x="19" y="172"/>
                </a:cxn>
                <a:cxn ang="0">
                  <a:pos x="39" y="144"/>
                </a:cxn>
                <a:cxn ang="0">
                  <a:pos x="58" y="134"/>
                </a:cxn>
                <a:cxn ang="0">
                  <a:pos x="57" y="134"/>
                </a:cxn>
                <a:cxn ang="0">
                  <a:pos x="31" y="125"/>
                </a:cxn>
                <a:cxn ang="0">
                  <a:pos x="43" y="116"/>
                </a:cxn>
                <a:cxn ang="0">
                  <a:pos x="27" y="89"/>
                </a:cxn>
                <a:cxn ang="0">
                  <a:pos x="17" y="77"/>
                </a:cxn>
                <a:cxn ang="0">
                  <a:pos x="2" y="70"/>
                </a:cxn>
                <a:cxn ang="0">
                  <a:pos x="11" y="55"/>
                </a:cxn>
                <a:cxn ang="0">
                  <a:pos x="27" y="39"/>
                </a:cxn>
                <a:cxn ang="0">
                  <a:pos x="51" y="7"/>
                </a:cxn>
              </a:cxnLst>
              <a:rect l="0" t="0" r="r" b="b"/>
              <a:pathLst>
                <a:path w="290" h="428">
                  <a:moveTo>
                    <a:pt x="60" y="7"/>
                  </a:moveTo>
                  <a:lnTo>
                    <a:pt x="64" y="6"/>
                  </a:lnTo>
                  <a:lnTo>
                    <a:pt x="66" y="3"/>
                  </a:lnTo>
                  <a:lnTo>
                    <a:pt x="70" y="3"/>
                  </a:lnTo>
                  <a:lnTo>
                    <a:pt x="70" y="1"/>
                  </a:lnTo>
                  <a:lnTo>
                    <a:pt x="73" y="1"/>
                  </a:lnTo>
                  <a:lnTo>
                    <a:pt x="74" y="0"/>
                  </a:lnTo>
                  <a:lnTo>
                    <a:pt x="71" y="9"/>
                  </a:lnTo>
                  <a:lnTo>
                    <a:pt x="66" y="16"/>
                  </a:lnTo>
                  <a:lnTo>
                    <a:pt x="73" y="18"/>
                  </a:lnTo>
                  <a:lnTo>
                    <a:pt x="76" y="18"/>
                  </a:lnTo>
                  <a:lnTo>
                    <a:pt x="79" y="18"/>
                  </a:lnTo>
                  <a:lnTo>
                    <a:pt x="82" y="18"/>
                  </a:lnTo>
                  <a:lnTo>
                    <a:pt x="83" y="15"/>
                  </a:lnTo>
                  <a:lnTo>
                    <a:pt x="89" y="13"/>
                  </a:lnTo>
                  <a:lnTo>
                    <a:pt x="91" y="15"/>
                  </a:lnTo>
                  <a:lnTo>
                    <a:pt x="91" y="16"/>
                  </a:lnTo>
                  <a:lnTo>
                    <a:pt x="92" y="16"/>
                  </a:lnTo>
                  <a:lnTo>
                    <a:pt x="92" y="15"/>
                  </a:lnTo>
                  <a:lnTo>
                    <a:pt x="92" y="13"/>
                  </a:lnTo>
                  <a:lnTo>
                    <a:pt x="95" y="10"/>
                  </a:lnTo>
                  <a:lnTo>
                    <a:pt x="97" y="9"/>
                  </a:lnTo>
                  <a:lnTo>
                    <a:pt x="100" y="10"/>
                  </a:lnTo>
                  <a:lnTo>
                    <a:pt x="101" y="10"/>
                  </a:lnTo>
                  <a:lnTo>
                    <a:pt x="104" y="9"/>
                  </a:lnTo>
                  <a:lnTo>
                    <a:pt x="106" y="10"/>
                  </a:lnTo>
                  <a:lnTo>
                    <a:pt x="104" y="13"/>
                  </a:lnTo>
                  <a:lnTo>
                    <a:pt x="104" y="15"/>
                  </a:lnTo>
                  <a:lnTo>
                    <a:pt x="110" y="18"/>
                  </a:lnTo>
                  <a:lnTo>
                    <a:pt x="116" y="18"/>
                  </a:lnTo>
                  <a:lnTo>
                    <a:pt x="119" y="19"/>
                  </a:lnTo>
                  <a:lnTo>
                    <a:pt x="115" y="19"/>
                  </a:lnTo>
                  <a:lnTo>
                    <a:pt x="113" y="21"/>
                  </a:lnTo>
                  <a:lnTo>
                    <a:pt x="113" y="24"/>
                  </a:lnTo>
                  <a:lnTo>
                    <a:pt x="119" y="34"/>
                  </a:lnTo>
                  <a:lnTo>
                    <a:pt x="115" y="40"/>
                  </a:lnTo>
                  <a:lnTo>
                    <a:pt x="116" y="43"/>
                  </a:lnTo>
                  <a:lnTo>
                    <a:pt x="119" y="46"/>
                  </a:lnTo>
                  <a:lnTo>
                    <a:pt x="121" y="48"/>
                  </a:lnTo>
                  <a:lnTo>
                    <a:pt x="122" y="46"/>
                  </a:lnTo>
                  <a:lnTo>
                    <a:pt x="129" y="51"/>
                  </a:lnTo>
                  <a:lnTo>
                    <a:pt x="129" y="56"/>
                  </a:lnTo>
                  <a:lnTo>
                    <a:pt x="131" y="59"/>
                  </a:lnTo>
                  <a:lnTo>
                    <a:pt x="128" y="58"/>
                  </a:lnTo>
                  <a:lnTo>
                    <a:pt x="128" y="59"/>
                  </a:lnTo>
                  <a:lnTo>
                    <a:pt x="129" y="61"/>
                  </a:lnTo>
                  <a:lnTo>
                    <a:pt x="129" y="62"/>
                  </a:lnTo>
                  <a:lnTo>
                    <a:pt x="129" y="65"/>
                  </a:lnTo>
                  <a:lnTo>
                    <a:pt x="132" y="64"/>
                  </a:lnTo>
                  <a:lnTo>
                    <a:pt x="134" y="62"/>
                  </a:lnTo>
                  <a:lnTo>
                    <a:pt x="137" y="68"/>
                  </a:lnTo>
                  <a:lnTo>
                    <a:pt x="143" y="68"/>
                  </a:lnTo>
                  <a:lnTo>
                    <a:pt x="143" y="70"/>
                  </a:lnTo>
                  <a:lnTo>
                    <a:pt x="146" y="70"/>
                  </a:lnTo>
                  <a:lnTo>
                    <a:pt x="149" y="71"/>
                  </a:lnTo>
                  <a:lnTo>
                    <a:pt x="149" y="73"/>
                  </a:lnTo>
                  <a:lnTo>
                    <a:pt x="143" y="73"/>
                  </a:lnTo>
                  <a:lnTo>
                    <a:pt x="141" y="74"/>
                  </a:lnTo>
                  <a:lnTo>
                    <a:pt x="143" y="76"/>
                  </a:lnTo>
                  <a:lnTo>
                    <a:pt x="144" y="77"/>
                  </a:lnTo>
                  <a:lnTo>
                    <a:pt x="146" y="79"/>
                  </a:lnTo>
                  <a:lnTo>
                    <a:pt x="150" y="77"/>
                  </a:lnTo>
                  <a:lnTo>
                    <a:pt x="153" y="77"/>
                  </a:lnTo>
                  <a:lnTo>
                    <a:pt x="155" y="77"/>
                  </a:lnTo>
                  <a:lnTo>
                    <a:pt x="155" y="76"/>
                  </a:lnTo>
                  <a:lnTo>
                    <a:pt x="158" y="77"/>
                  </a:lnTo>
                  <a:lnTo>
                    <a:pt x="159" y="76"/>
                  </a:lnTo>
                  <a:lnTo>
                    <a:pt x="161" y="74"/>
                  </a:lnTo>
                  <a:lnTo>
                    <a:pt x="167" y="77"/>
                  </a:lnTo>
                  <a:lnTo>
                    <a:pt x="165" y="80"/>
                  </a:lnTo>
                  <a:lnTo>
                    <a:pt x="168" y="80"/>
                  </a:lnTo>
                  <a:lnTo>
                    <a:pt x="170" y="80"/>
                  </a:lnTo>
                  <a:lnTo>
                    <a:pt x="170" y="82"/>
                  </a:lnTo>
                  <a:lnTo>
                    <a:pt x="168" y="83"/>
                  </a:lnTo>
                  <a:lnTo>
                    <a:pt x="170" y="85"/>
                  </a:lnTo>
                  <a:lnTo>
                    <a:pt x="170" y="86"/>
                  </a:lnTo>
                  <a:lnTo>
                    <a:pt x="171" y="88"/>
                  </a:lnTo>
                  <a:lnTo>
                    <a:pt x="174" y="88"/>
                  </a:lnTo>
                  <a:lnTo>
                    <a:pt x="180" y="89"/>
                  </a:lnTo>
                  <a:lnTo>
                    <a:pt x="183" y="89"/>
                  </a:lnTo>
                  <a:lnTo>
                    <a:pt x="186" y="91"/>
                  </a:lnTo>
                  <a:lnTo>
                    <a:pt x="187" y="91"/>
                  </a:lnTo>
                  <a:lnTo>
                    <a:pt x="186" y="88"/>
                  </a:lnTo>
                  <a:lnTo>
                    <a:pt x="187" y="86"/>
                  </a:lnTo>
                  <a:lnTo>
                    <a:pt x="192" y="85"/>
                  </a:lnTo>
                  <a:lnTo>
                    <a:pt x="190" y="92"/>
                  </a:lnTo>
                  <a:lnTo>
                    <a:pt x="195" y="95"/>
                  </a:lnTo>
                  <a:lnTo>
                    <a:pt x="198" y="92"/>
                  </a:lnTo>
                  <a:lnTo>
                    <a:pt x="201" y="94"/>
                  </a:lnTo>
                  <a:lnTo>
                    <a:pt x="205" y="97"/>
                  </a:lnTo>
                  <a:lnTo>
                    <a:pt x="204" y="97"/>
                  </a:lnTo>
                  <a:lnTo>
                    <a:pt x="205" y="98"/>
                  </a:lnTo>
                  <a:lnTo>
                    <a:pt x="210" y="97"/>
                  </a:lnTo>
                  <a:lnTo>
                    <a:pt x="219" y="98"/>
                  </a:lnTo>
                  <a:lnTo>
                    <a:pt x="222" y="95"/>
                  </a:lnTo>
                  <a:lnTo>
                    <a:pt x="223" y="97"/>
                  </a:lnTo>
                  <a:lnTo>
                    <a:pt x="223" y="100"/>
                  </a:lnTo>
                  <a:lnTo>
                    <a:pt x="225" y="101"/>
                  </a:lnTo>
                  <a:lnTo>
                    <a:pt x="225" y="104"/>
                  </a:lnTo>
                  <a:lnTo>
                    <a:pt x="236" y="108"/>
                  </a:lnTo>
                  <a:lnTo>
                    <a:pt x="239" y="108"/>
                  </a:lnTo>
                  <a:lnTo>
                    <a:pt x="244" y="105"/>
                  </a:lnTo>
                  <a:lnTo>
                    <a:pt x="244" y="113"/>
                  </a:lnTo>
                  <a:lnTo>
                    <a:pt x="244" y="114"/>
                  </a:lnTo>
                  <a:lnTo>
                    <a:pt x="247" y="114"/>
                  </a:lnTo>
                  <a:lnTo>
                    <a:pt x="250" y="111"/>
                  </a:lnTo>
                  <a:lnTo>
                    <a:pt x="251" y="113"/>
                  </a:lnTo>
                  <a:lnTo>
                    <a:pt x="250" y="114"/>
                  </a:lnTo>
                  <a:lnTo>
                    <a:pt x="251" y="117"/>
                  </a:lnTo>
                  <a:lnTo>
                    <a:pt x="250" y="119"/>
                  </a:lnTo>
                  <a:lnTo>
                    <a:pt x="251" y="120"/>
                  </a:lnTo>
                  <a:lnTo>
                    <a:pt x="251" y="122"/>
                  </a:lnTo>
                  <a:lnTo>
                    <a:pt x="253" y="123"/>
                  </a:lnTo>
                  <a:lnTo>
                    <a:pt x="256" y="122"/>
                  </a:lnTo>
                  <a:lnTo>
                    <a:pt x="256" y="123"/>
                  </a:lnTo>
                  <a:lnTo>
                    <a:pt x="257" y="128"/>
                  </a:lnTo>
                  <a:lnTo>
                    <a:pt x="257" y="131"/>
                  </a:lnTo>
                  <a:lnTo>
                    <a:pt x="262" y="132"/>
                  </a:lnTo>
                  <a:lnTo>
                    <a:pt x="265" y="134"/>
                  </a:lnTo>
                  <a:lnTo>
                    <a:pt x="263" y="138"/>
                  </a:lnTo>
                  <a:lnTo>
                    <a:pt x="266" y="137"/>
                  </a:lnTo>
                  <a:lnTo>
                    <a:pt x="266" y="140"/>
                  </a:lnTo>
                  <a:lnTo>
                    <a:pt x="268" y="140"/>
                  </a:lnTo>
                  <a:lnTo>
                    <a:pt x="268" y="141"/>
                  </a:lnTo>
                  <a:lnTo>
                    <a:pt x="268" y="143"/>
                  </a:lnTo>
                  <a:lnTo>
                    <a:pt x="266" y="146"/>
                  </a:lnTo>
                  <a:lnTo>
                    <a:pt x="266" y="147"/>
                  </a:lnTo>
                  <a:lnTo>
                    <a:pt x="262" y="147"/>
                  </a:lnTo>
                  <a:lnTo>
                    <a:pt x="259" y="147"/>
                  </a:lnTo>
                  <a:lnTo>
                    <a:pt x="256" y="147"/>
                  </a:lnTo>
                  <a:lnTo>
                    <a:pt x="253" y="149"/>
                  </a:lnTo>
                  <a:lnTo>
                    <a:pt x="254" y="150"/>
                  </a:lnTo>
                  <a:lnTo>
                    <a:pt x="253" y="153"/>
                  </a:lnTo>
                  <a:lnTo>
                    <a:pt x="254" y="153"/>
                  </a:lnTo>
                  <a:lnTo>
                    <a:pt x="256" y="152"/>
                  </a:lnTo>
                  <a:lnTo>
                    <a:pt x="257" y="153"/>
                  </a:lnTo>
                  <a:lnTo>
                    <a:pt x="254" y="157"/>
                  </a:lnTo>
                  <a:lnTo>
                    <a:pt x="256" y="160"/>
                  </a:lnTo>
                  <a:lnTo>
                    <a:pt x="257" y="160"/>
                  </a:lnTo>
                  <a:lnTo>
                    <a:pt x="257" y="162"/>
                  </a:lnTo>
                  <a:lnTo>
                    <a:pt x="259" y="166"/>
                  </a:lnTo>
                  <a:lnTo>
                    <a:pt x="263" y="166"/>
                  </a:lnTo>
                  <a:lnTo>
                    <a:pt x="262" y="168"/>
                  </a:lnTo>
                  <a:lnTo>
                    <a:pt x="262" y="169"/>
                  </a:lnTo>
                  <a:lnTo>
                    <a:pt x="259" y="171"/>
                  </a:lnTo>
                  <a:lnTo>
                    <a:pt x="260" y="172"/>
                  </a:lnTo>
                  <a:lnTo>
                    <a:pt x="259" y="174"/>
                  </a:lnTo>
                  <a:lnTo>
                    <a:pt x="257" y="175"/>
                  </a:lnTo>
                  <a:lnTo>
                    <a:pt x="256" y="178"/>
                  </a:lnTo>
                  <a:lnTo>
                    <a:pt x="256" y="180"/>
                  </a:lnTo>
                  <a:lnTo>
                    <a:pt x="257" y="183"/>
                  </a:lnTo>
                  <a:lnTo>
                    <a:pt x="257" y="184"/>
                  </a:lnTo>
                  <a:lnTo>
                    <a:pt x="256" y="187"/>
                  </a:lnTo>
                  <a:lnTo>
                    <a:pt x="254" y="190"/>
                  </a:lnTo>
                  <a:lnTo>
                    <a:pt x="253" y="190"/>
                  </a:lnTo>
                  <a:lnTo>
                    <a:pt x="253" y="192"/>
                  </a:lnTo>
                  <a:lnTo>
                    <a:pt x="254" y="195"/>
                  </a:lnTo>
                  <a:lnTo>
                    <a:pt x="253" y="198"/>
                  </a:lnTo>
                  <a:lnTo>
                    <a:pt x="251" y="198"/>
                  </a:lnTo>
                  <a:lnTo>
                    <a:pt x="253" y="195"/>
                  </a:lnTo>
                  <a:lnTo>
                    <a:pt x="251" y="193"/>
                  </a:lnTo>
                  <a:lnTo>
                    <a:pt x="250" y="195"/>
                  </a:lnTo>
                  <a:lnTo>
                    <a:pt x="245" y="193"/>
                  </a:lnTo>
                  <a:lnTo>
                    <a:pt x="245" y="195"/>
                  </a:lnTo>
                  <a:lnTo>
                    <a:pt x="244" y="195"/>
                  </a:lnTo>
                  <a:lnTo>
                    <a:pt x="241" y="199"/>
                  </a:lnTo>
                  <a:lnTo>
                    <a:pt x="239" y="199"/>
                  </a:lnTo>
                  <a:lnTo>
                    <a:pt x="238" y="199"/>
                  </a:lnTo>
                  <a:lnTo>
                    <a:pt x="233" y="192"/>
                  </a:lnTo>
                  <a:lnTo>
                    <a:pt x="233" y="193"/>
                  </a:lnTo>
                  <a:lnTo>
                    <a:pt x="232" y="192"/>
                  </a:lnTo>
                  <a:lnTo>
                    <a:pt x="232" y="189"/>
                  </a:lnTo>
                  <a:lnTo>
                    <a:pt x="223" y="189"/>
                  </a:lnTo>
                  <a:lnTo>
                    <a:pt x="222" y="187"/>
                  </a:lnTo>
                  <a:lnTo>
                    <a:pt x="219" y="189"/>
                  </a:lnTo>
                  <a:lnTo>
                    <a:pt x="220" y="192"/>
                  </a:lnTo>
                  <a:lnTo>
                    <a:pt x="216" y="195"/>
                  </a:lnTo>
                  <a:lnTo>
                    <a:pt x="211" y="195"/>
                  </a:lnTo>
                  <a:lnTo>
                    <a:pt x="204" y="198"/>
                  </a:lnTo>
                  <a:lnTo>
                    <a:pt x="196" y="195"/>
                  </a:lnTo>
                  <a:lnTo>
                    <a:pt x="195" y="198"/>
                  </a:lnTo>
                  <a:lnTo>
                    <a:pt x="196" y="201"/>
                  </a:lnTo>
                  <a:lnTo>
                    <a:pt x="193" y="202"/>
                  </a:lnTo>
                  <a:lnTo>
                    <a:pt x="192" y="201"/>
                  </a:lnTo>
                  <a:lnTo>
                    <a:pt x="189" y="202"/>
                  </a:lnTo>
                  <a:lnTo>
                    <a:pt x="184" y="202"/>
                  </a:lnTo>
                  <a:lnTo>
                    <a:pt x="181" y="207"/>
                  </a:lnTo>
                  <a:lnTo>
                    <a:pt x="181" y="208"/>
                  </a:lnTo>
                  <a:lnTo>
                    <a:pt x="183" y="211"/>
                  </a:lnTo>
                  <a:lnTo>
                    <a:pt x="192" y="209"/>
                  </a:lnTo>
                  <a:lnTo>
                    <a:pt x="195" y="212"/>
                  </a:lnTo>
                  <a:lnTo>
                    <a:pt x="195" y="214"/>
                  </a:lnTo>
                  <a:lnTo>
                    <a:pt x="192" y="214"/>
                  </a:lnTo>
                  <a:lnTo>
                    <a:pt x="192" y="221"/>
                  </a:lnTo>
                  <a:lnTo>
                    <a:pt x="193" y="224"/>
                  </a:lnTo>
                  <a:lnTo>
                    <a:pt x="192" y="227"/>
                  </a:lnTo>
                  <a:lnTo>
                    <a:pt x="192" y="230"/>
                  </a:lnTo>
                  <a:lnTo>
                    <a:pt x="193" y="230"/>
                  </a:lnTo>
                  <a:lnTo>
                    <a:pt x="199" y="236"/>
                  </a:lnTo>
                  <a:lnTo>
                    <a:pt x="199" y="238"/>
                  </a:lnTo>
                  <a:lnTo>
                    <a:pt x="196" y="239"/>
                  </a:lnTo>
                  <a:lnTo>
                    <a:pt x="193" y="239"/>
                  </a:lnTo>
                  <a:lnTo>
                    <a:pt x="193" y="241"/>
                  </a:lnTo>
                  <a:lnTo>
                    <a:pt x="192" y="241"/>
                  </a:lnTo>
                  <a:lnTo>
                    <a:pt x="192" y="244"/>
                  </a:lnTo>
                  <a:lnTo>
                    <a:pt x="189" y="248"/>
                  </a:lnTo>
                  <a:lnTo>
                    <a:pt x="193" y="251"/>
                  </a:lnTo>
                  <a:lnTo>
                    <a:pt x="199" y="248"/>
                  </a:lnTo>
                  <a:lnTo>
                    <a:pt x="202" y="253"/>
                  </a:lnTo>
                  <a:lnTo>
                    <a:pt x="204" y="253"/>
                  </a:lnTo>
                  <a:lnTo>
                    <a:pt x="207" y="257"/>
                  </a:lnTo>
                  <a:lnTo>
                    <a:pt x="208" y="257"/>
                  </a:lnTo>
                  <a:lnTo>
                    <a:pt x="210" y="259"/>
                  </a:lnTo>
                  <a:lnTo>
                    <a:pt x="210" y="262"/>
                  </a:lnTo>
                  <a:lnTo>
                    <a:pt x="211" y="262"/>
                  </a:lnTo>
                  <a:lnTo>
                    <a:pt x="214" y="264"/>
                  </a:lnTo>
                  <a:lnTo>
                    <a:pt x="217" y="266"/>
                  </a:lnTo>
                  <a:lnTo>
                    <a:pt x="220" y="269"/>
                  </a:lnTo>
                  <a:lnTo>
                    <a:pt x="219" y="273"/>
                  </a:lnTo>
                  <a:lnTo>
                    <a:pt x="217" y="273"/>
                  </a:lnTo>
                  <a:lnTo>
                    <a:pt x="217" y="275"/>
                  </a:lnTo>
                  <a:lnTo>
                    <a:pt x="214" y="275"/>
                  </a:lnTo>
                  <a:lnTo>
                    <a:pt x="214" y="278"/>
                  </a:lnTo>
                  <a:lnTo>
                    <a:pt x="220" y="281"/>
                  </a:lnTo>
                  <a:lnTo>
                    <a:pt x="222" y="279"/>
                  </a:lnTo>
                  <a:lnTo>
                    <a:pt x="223" y="281"/>
                  </a:lnTo>
                  <a:lnTo>
                    <a:pt x="223" y="282"/>
                  </a:lnTo>
                  <a:lnTo>
                    <a:pt x="226" y="281"/>
                  </a:lnTo>
                  <a:lnTo>
                    <a:pt x="227" y="282"/>
                  </a:lnTo>
                  <a:lnTo>
                    <a:pt x="229" y="282"/>
                  </a:lnTo>
                  <a:lnTo>
                    <a:pt x="229" y="284"/>
                  </a:lnTo>
                  <a:lnTo>
                    <a:pt x="227" y="285"/>
                  </a:lnTo>
                  <a:lnTo>
                    <a:pt x="227" y="287"/>
                  </a:lnTo>
                  <a:lnTo>
                    <a:pt x="226" y="287"/>
                  </a:lnTo>
                  <a:lnTo>
                    <a:pt x="226" y="288"/>
                  </a:lnTo>
                  <a:lnTo>
                    <a:pt x="229" y="290"/>
                  </a:lnTo>
                  <a:lnTo>
                    <a:pt x="232" y="288"/>
                  </a:lnTo>
                  <a:lnTo>
                    <a:pt x="233" y="288"/>
                  </a:lnTo>
                  <a:lnTo>
                    <a:pt x="232" y="293"/>
                  </a:lnTo>
                  <a:lnTo>
                    <a:pt x="230" y="293"/>
                  </a:lnTo>
                  <a:lnTo>
                    <a:pt x="229" y="294"/>
                  </a:lnTo>
                  <a:lnTo>
                    <a:pt x="229" y="296"/>
                  </a:lnTo>
                  <a:lnTo>
                    <a:pt x="227" y="299"/>
                  </a:lnTo>
                  <a:lnTo>
                    <a:pt x="225" y="299"/>
                  </a:lnTo>
                  <a:lnTo>
                    <a:pt x="223" y="300"/>
                  </a:lnTo>
                  <a:lnTo>
                    <a:pt x="225" y="305"/>
                  </a:lnTo>
                  <a:lnTo>
                    <a:pt x="226" y="305"/>
                  </a:lnTo>
                  <a:lnTo>
                    <a:pt x="227" y="308"/>
                  </a:lnTo>
                  <a:lnTo>
                    <a:pt x="229" y="308"/>
                  </a:lnTo>
                  <a:lnTo>
                    <a:pt x="229" y="311"/>
                  </a:lnTo>
                  <a:lnTo>
                    <a:pt x="230" y="311"/>
                  </a:lnTo>
                  <a:lnTo>
                    <a:pt x="230" y="312"/>
                  </a:lnTo>
                  <a:lnTo>
                    <a:pt x="229" y="314"/>
                  </a:lnTo>
                  <a:lnTo>
                    <a:pt x="230" y="316"/>
                  </a:lnTo>
                  <a:lnTo>
                    <a:pt x="235" y="316"/>
                  </a:lnTo>
                  <a:lnTo>
                    <a:pt x="235" y="319"/>
                  </a:lnTo>
                  <a:lnTo>
                    <a:pt x="232" y="321"/>
                  </a:lnTo>
                  <a:lnTo>
                    <a:pt x="232" y="324"/>
                  </a:lnTo>
                  <a:lnTo>
                    <a:pt x="227" y="324"/>
                  </a:lnTo>
                  <a:lnTo>
                    <a:pt x="225" y="324"/>
                  </a:lnTo>
                  <a:lnTo>
                    <a:pt x="226" y="325"/>
                  </a:lnTo>
                  <a:lnTo>
                    <a:pt x="223" y="327"/>
                  </a:lnTo>
                  <a:lnTo>
                    <a:pt x="222" y="327"/>
                  </a:lnTo>
                  <a:lnTo>
                    <a:pt x="219" y="327"/>
                  </a:lnTo>
                  <a:lnTo>
                    <a:pt x="217" y="331"/>
                  </a:lnTo>
                  <a:lnTo>
                    <a:pt x="222" y="333"/>
                  </a:lnTo>
                  <a:lnTo>
                    <a:pt x="222" y="334"/>
                  </a:lnTo>
                  <a:lnTo>
                    <a:pt x="225" y="336"/>
                  </a:lnTo>
                  <a:lnTo>
                    <a:pt x="225" y="337"/>
                  </a:lnTo>
                  <a:lnTo>
                    <a:pt x="226" y="337"/>
                  </a:lnTo>
                  <a:lnTo>
                    <a:pt x="227" y="337"/>
                  </a:lnTo>
                  <a:lnTo>
                    <a:pt x="229" y="337"/>
                  </a:lnTo>
                  <a:lnTo>
                    <a:pt x="232" y="337"/>
                  </a:lnTo>
                  <a:lnTo>
                    <a:pt x="230" y="342"/>
                  </a:lnTo>
                  <a:lnTo>
                    <a:pt x="229" y="342"/>
                  </a:lnTo>
                  <a:lnTo>
                    <a:pt x="229" y="343"/>
                  </a:lnTo>
                  <a:lnTo>
                    <a:pt x="226" y="340"/>
                  </a:lnTo>
                  <a:lnTo>
                    <a:pt x="225" y="342"/>
                  </a:lnTo>
                  <a:lnTo>
                    <a:pt x="225" y="343"/>
                  </a:lnTo>
                  <a:lnTo>
                    <a:pt x="223" y="345"/>
                  </a:lnTo>
                  <a:lnTo>
                    <a:pt x="223" y="346"/>
                  </a:lnTo>
                  <a:lnTo>
                    <a:pt x="223" y="348"/>
                  </a:lnTo>
                  <a:lnTo>
                    <a:pt x="225" y="354"/>
                  </a:lnTo>
                  <a:lnTo>
                    <a:pt x="226" y="355"/>
                  </a:lnTo>
                  <a:lnTo>
                    <a:pt x="229" y="357"/>
                  </a:lnTo>
                  <a:lnTo>
                    <a:pt x="229" y="354"/>
                  </a:lnTo>
                  <a:lnTo>
                    <a:pt x="230" y="352"/>
                  </a:lnTo>
                  <a:lnTo>
                    <a:pt x="233" y="351"/>
                  </a:lnTo>
                  <a:lnTo>
                    <a:pt x="236" y="352"/>
                  </a:lnTo>
                  <a:lnTo>
                    <a:pt x="236" y="349"/>
                  </a:lnTo>
                  <a:lnTo>
                    <a:pt x="239" y="351"/>
                  </a:lnTo>
                  <a:lnTo>
                    <a:pt x="241" y="352"/>
                  </a:lnTo>
                  <a:lnTo>
                    <a:pt x="242" y="352"/>
                  </a:lnTo>
                  <a:lnTo>
                    <a:pt x="242" y="354"/>
                  </a:lnTo>
                  <a:lnTo>
                    <a:pt x="242" y="355"/>
                  </a:lnTo>
                  <a:lnTo>
                    <a:pt x="245" y="354"/>
                  </a:lnTo>
                  <a:lnTo>
                    <a:pt x="253" y="355"/>
                  </a:lnTo>
                  <a:lnTo>
                    <a:pt x="254" y="357"/>
                  </a:lnTo>
                  <a:lnTo>
                    <a:pt x="256" y="360"/>
                  </a:lnTo>
                  <a:lnTo>
                    <a:pt x="260" y="358"/>
                  </a:lnTo>
                  <a:lnTo>
                    <a:pt x="265" y="361"/>
                  </a:lnTo>
                  <a:lnTo>
                    <a:pt x="263" y="368"/>
                  </a:lnTo>
                  <a:lnTo>
                    <a:pt x="265" y="370"/>
                  </a:lnTo>
                  <a:lnTo>
                    <a:pt x="262" y="373"/>
                  </a:lnTo>
                  <a:lnTo>
                    <a:pt x="268" y="374"/>
                  </a:lnTo>
                  <a:lnTo>
                    <a:pt x="278" y="373"/>
                  </a:lnTo>
                  <a:lnTo>
                    <a:pt x="279" y="373"/>
                  </a:lnTo>
                  <a:lnTo>
                    <a:pt x="281" y="376"/>
                  </a:lnTo>
                  <a:lnTo>
                    <a:pt x="281" y="379"/>
                  </a:lnTo>
                  <a:lnTo>
                    <a:pt x="284" y="380"/>
                  </a:lnTo>
                  <a:lnTo>
                    <a:pt x="290" y="380"/>
                  </a:lnTo>
                  <a:lnTo>
                    <a:pt x="290" y="383"/>
                  </a:lnTo>
                  <a:lnTo>
                    <a:pt x="288" y="386"/>
                  </a:lnTo>
                  <a:lnTo>
                    <a:pt x="288" y="392"/>
                  </a:lnTo>
                  <a:lnTo>
                    <a:pt x="288" y="394"/>
                  </a:lnTo>
                  <a:lnTo>
                    <a:pt x="285" y="398"/>
                  </a:lnTo>
                  <a:lnTo>
                    <a:pt x="285" y="400"/>
                  </a:lnTo>
                  <a:lnTo>
                    <a:pt x="285" y="401"/>
                  </a:lnTo>
                  <a:lnTo>
                    <a:pt x="285" y="403"/>
                  </a:lnTo>
                  <a:lnTo>
                    <a:pt x="288" y="406"/>
                  </a:lnTo>
                  <a:lnTo>
                    <a:pt x="288" y="407"/>
                  </a:lnTo>
                  <a:lnTo>
                    <a:pt x="287" y="407"/>
                  </a:lnTo>
                  <a:lnTo>
                    <a:pt x="285" y="409"/>
                  </a:lnTo>
                  <a:lnTo>
                    <a:pt x="282" y="410"/>
                  </a:lnTo>
                  <a:lnTo>
                    <a:pt x="281" y="410"/>
                  </a:lnTo>
                  <a:lnTo>
                    <a:pt x="279" y="412"/>
                  </a:lnTo>
                  <a:lnTo>
                    <a:pt x="281" y="413"/>
                  </a:lnTo>
                  <a:lnTo>
                    <a:pt x="281" y="415"/>
                  </a:lnTo>
                  <a:lnTo>
                    <a:pt x="279" y="419"/>
                  </a:lnTo>
                  <a:lnTo>
                    <a:pt x="278" y="422"/>
                  </a:lnTo>
                  <a:lnTo>
                    <a:pt x="278" y="423"/>
                  </a:lnTo>
                  <a:lnTo>
                    <a:pt x="277" y="422"/>
                  </a:lnTo>
                  <a:lnTo>
                    <a:pt x="274" y="423"/>
                  </a:lnTo>
                  <a:lnTo>
                    <a:pt x="274" y="422"/>
                  </a:lnTo>
                  <a:lnTo>
                    <a:pt x="272" y="420"/>
                  </a:lnTo>
                  <a:lnTo>
                    <a:pt x="271" y="419"/>
                  </a:lnTo>
                  <a:lnTo>
                    <a:pt x="269" y="416"/>
                  </a:lnTo>
                  <a:lnTo>
                    <a:pt x="266" y="416"/>
                  </a:lnTo>
                  <a:lnTo>
                    <a:pt x="262" y="419"/>
                  </a:lnTo>
                  <a:lnTo>
                    <a:pt x="259" y="422"/>
                  </a:lnTo>
                  <a:lnTo>
                    <a:pt x="257" y="425"/>
                  </a:lnTo>
                  <a:lnTo>
                    <a:pt x="256" y="426"/>
                  </a:lnTo>
                  <a:lnTo>
                    <a:pt x="253" y="428"/>
                  </a:lnTo>
                  <a:lnTo>
                    <a:pt x="250" y="428"/>
                  </a:lnTo>
                  <a:lnTo>
                    <a:pt x="247" y="425"/>
                  </a:lnTo>
                  <a:lnTo>
                    <a:pt x="242" y="425"/>
                  </a:lnTo>
                  <a:lnTo>
                    <a:pt x="241" y="423"/>
                  </a:lnTo>
                  <a:lnTo>
                    <a:pt x="239" y="423"/>
                  </a:lnTo>
                  <a:lnTo>
                    <a:pt x="236" y="422"/>
                  </a:lnTo>
                  <a:lnTo>
                    <a:pt x="232" y="420"/>
                  </a:lnTo>
                  <a:lnTo>
                    <a:pt x="230" y="419"/>
                  </a:lnTo>
                  <a:lnTo>
                    <a:pt x="229" y="418"/>
                  </a:lnTo>
                  <a:lnTo>
                    <a:pt x="227" y="413"/>
                  </a:lnTo>
                  <a:lnTo>
                    <a:pt x="225" y="412"/>
                  </a:lnTo>
                  <a:lnTo>
                    <a:pt x="225" y="409"/>
                  </a:lnTo>
                  <a:lnTo>
                    <a:pt x="220" y="407"/>
                  </a:lnTo>
                  <a:lnTo>
                    <a:pt x="217" y="407"/>
                  </a:lnTo>
                  <a:lnTo>
                    <a:pt x="216" y="410"/>
                  </a:lnTo>
                  <a:lnTo>
                    <a:pt x="214" y="409"/>
                  </a:lnTo>
                  <a:lnTo>
                    <a:pt x="214" y="404"/>
                  </a:lnTo>
                  <a:lnTo>
                    <a:pt x="210" y="400"/>
                  </a:lnTo>
                  <a:lnTo>
                    <a:pt x="205" y="400"/>
                  </a:lnTo>
                  <a:lnTo>
                    <a:pt x="201" y="406"/>
                  </a:lnTo>
                  <a:lnTo>
                    <a:pt x="199" y="407"/>
                  </a:lnTo>
                  <a:lnTo>
                    <a:pt x="196" y="400"/>
                  </a:lnTo>
                  <a:lnTo>
                    <a:pt x="196" y="395"/>
                  </a:lnTo>
                  <a:lnTo>
                    <a:pt x="192" y="389"/>
                  </a:lnTo>
                  <a:lnTo>
                    <a:pt x="192" y="386"/>
                  </a:lnTo>
                  <a:lnTo>
                    <a:pt x="195" y="377"/>
                  </a:lnTo>
                  <a:lnTo>
                    <a:pt x="195" y="374"/>
                  </a:lnTo>
                  <a:lnTo>
                    <a:pt x="192" y="374"/>
                  </a:lnTo>
                  <a:lnTo>
                    <a:pt x="192" y="367"/>
                  </a:lnTo>
                  <a:lnTo>
                    <a:pt x="190" y="364"/>
                  </a:lnTo>
                  <a:lnTo>
                    <a:pt x="178" y="360"/>
                  </a:lnTo>
                  <a:lnTo>
                    <a:pt x="177" y="360"/>
                  </a:lnTo>
                  <a:lnTo>
                    <a:pt x="171" y="361"/>
                  </a:lnTo>
                  <a:lnTo>
                    <a:pt x="165" y="360"/>
                  </a:lnTo>
                  <a:lnTo>
                    <a:pt x="156" y="358"/>
                  </a:lnTo>
                  <a:lnTo>
                    <a:pt x="156" y="349"/>
                  </a:lnTo>
                  <a:lnTo>
                    <a:pt x="156" y="348"/>
                  </a:lnTo>
                  <a:lnTo>
                    <a:pt x="155" y="345"/>
                  </a:lnTo>
                  <a:lnTo>
                    <a:pt x="153" y="345"/>
                  </a:lnTo>
                  <a:lnTo>
                    <a:pt x="152" y="342"/>
                  </a:lnTo>
                  <a:lnTo>
                    <a:pt x="150" y="346"/>
                  </a:lnTo>
                  <a:lnTo>
                    <a:pt x="150" y="349"/>
                  </a:lnTo>
                  <a:lnTo>
                    <a:pt x="147" y="349"/>
                  </a:lnTo>
                  <a:lnTo>
                    <a:pt x="140" y="352"/>
                  </a:lnTo>
                  <a:lnTo>
                    <a:pt x="140" y="349"/>
                  </a:lnTo>
                  <a:lnTo>
                    <a:pt x="122" y="346"/>
                  </a:lnTo>
                  <a:lnTo>
                    <a:pt x="122" y="345"/>
                  </a:lnTo>
                  <a:lnTo>
                    <a:pt x="121" y="339"/>
                  </a:lnTo>
                  <a:lnTo>
                    <a:pt x="119" y="337"/>
                  </a:lnTo>
                  <a:lnTo>
                    <a:pt x="116" y="325"/>
                  </a:lnTo>
                  <a:lnTo>
                    <a:pt x="109" y="314"/>
                  </a:lnTo>
                  <a:lnTo>
                    <a:pt x="106" y="308"/>
                  </a:lnTo>
                  <a:lnTo>
                    <a:pt x="106" y="305"/>
                  </a:lnTo>
                  <a:lnTo>
                    <a:pt x="104" y="303"/>
                  </a:lnTo>
                  <a:lnTo>
                    <a:pt x="101" y="302"/>
                  </a:lnTo>
                  <a:lnTo>
                    <a:pt x="100" y="299"/>
                  </a:lnTo>
                  <a:lnTo>
                    <a:pt x="98" y="297"/>
                  </a:lnTo>
                  <a:lnTo>
                    <a:pt x="98" y="294"/>
                  </a:lnTo>
                  <a:lnTo>
                    <a:pt x="92" y="288"/>
                  </a:lnTo>
                  <a:lnTo>
                    <a:pt x="91" y="287"/>
                  </a:lnTo>
                  <a:lnTo>
                    <a:pt x="88" y="285"/>
                  </a:lnTo>
                  <a:lnTo>
                    <a:pt x="86" y="284"/>
                  </a:lnTo>
                  <a:lnTo>
                    <a:pt x="85" y="281"/>
                  </a:lnTo>
                  <a:lnTo>
                    <a:pt x="83" y="281"/>
                  </a:lnTo>
                  <a:lnTo>
                    <a:pt x="82" y="282"/>
                  </a:lnTo>
                  <a:lnTo>
                    <a:pt x="79" y="281"/>
                  </a:lnTo>
                  <a:lnTo>
                    <a:pt x="77" y="276"/>
                  </a:lnTo>
                  <a:lnTo>
                    <a:pt x="76" y="275"/>
                  </a:lnTo>
                  <a:lnTo>
                    <a:pt x="74" y="275"/>
                  </a:lnTo>
                  <a:lnTo>
                    <a:pt x="74" y="273"/>
                  </a:lnTo>
                  <a:lnTo>
                    <a:pt x="73" y="272"/>
                  </a:lnTo>
                  <a:lnTo>
                    <a:pt x="71" y="273"/>
                  </a:lnTo>
                  <a:lnTo>
                    <a:pt x="70" y="275"/>
                  </a:lnTo>
                  <a:lnTo>
                    <a:pt x="66" y="272"/>
                  </a:lnTo>
                  <a:lnTo>
                    <a:pt x="64" y="270"/>
                  </a:lnTo>
                  <a:lnTo>
                    <a:pt x="61" y="266"/>
                  </a:lnTo>
                  <a:lnTo>
                    <a:pt x="60" y="266"/>
                  </a:lnTo>
                  <a:lnTo>
                    <a:pt x="60" y="264"/>
                  </a:lnTo>
                  <a:lnTo>
                    <a:pt x="60" y="262"/>
                  </a:lnTo>
                  <a:lnTo>
                    <a:pt x="60" y="260"/>
                  </a:lnTo>
                  <a:lnTo>
                    <a:pt x="58" y="257"/>
                  </a:lnTo>
                  <a:lnTo>
                    <a:pt x="55" y="257"/>
                  </a:lnTo>
                  <a:lnTo>
                    <a:pt x="54" y="257"/>
                  </a:lnTo>
                  <a:lnTo>
                    <a:pt x="54" y="254"/>
                  </a:lnTo>
                  <a:lnTo>
                    <a:pt x="54" y="253"/>
                  </a:lnTo>
                  <a:lnTo>
                    <a:pt x="52" y="251"/>
                  </a:lnTo>
                  <a:lnTo>
                    <a:pt x="51" y="251"/>
                  </a:lnTo>
                  <a:lnTo>
                    <a:pt x="49" y="251"/>
                  </a:lnTo>
                  <a:lnTo>
                    <a:pt x="48" y="251"/>
                  </a:lnTo>
                  <a:lnTo>
                    <a:pt x="45" y="250"/>
                  </a:lnTo>
                  <a:lnTo>
                    <a:pt x="43" y="250"/>
                  </a:lnTo>
                  <a:lnTo>
                    <a:pt x="37" y="245"/>
                  </a:lnTo>
                  <a:lnTo>
                    <a:pt x="33" y="245"/>
                  </a:lnTo>
                  <a:lnTo>
                    <a:pt x="24" y="238"/>
                  </a:lnTo>
                  <a:lnTo>
                    <a:pt x="17" y="232"/>
                  </a:lnTo>
                  <a:lnTo>
                    <a:pt x="12" y="227"/>
                  </a:lnTo>
                  <a:lnTo>
                    <a:pt x="9" y="226"/>
                  </a:lnTo>
                  <a:lnTo>
                    <a:pt x="8" y="226"/>
                  </a:lnTo>
                  <a:lnTo>
                    <a:pt x="5" y="226"/>
                  </a:lnTo>
                  <a:lnTo>
                    <a:pt x="3" y="227"/>
                  </a:lnTo>
                  <a:lnTo>
                    <a:pt x="6" y="232"/>
                  </a:lnTo>
                  <a:lnTo>
                    <a:pt x="6" y="233"/>
                  </a:lnTo>
                  <a:lnTo>
                    <a:pt x="5" y="230"/>
                  </a:lnTo>
                  <a:lnTo>
                    <a:pt x="3" y="227"/>
                  </a:lnTo>
                  <a:lnTo>
                    <a:pt x="2" y="221"/>
                  </a:lnTo>
                  <a:lnTo>
                    <a:pt x="0" y="205"/>
                  </a:lnTo>
                  <a:lnTo>
                    <a:pt x="2" y="199"/>
                  </a:lnTo>
                  <a:lnTo>
                    <a:pt x="3" y="196"/>
                  </a:lnTo>
                  <a:lnTo>
                    <a:pt x="5" y="195"/>
                  </a:lnTo>
                  <a:lnTo>
                    <a:pt x="8" y="195"/>
                  </a:lnTo>
                  <a:lnTo>
                    <a:pt x="9" y="193"/>
                  </a:lnTo>
                  <a:lnTo>
                    <a:pt x="12" y="193"/>
                  </a:lnTo>
                  <a:lnTo>
                    <a:pt x="15" y="193"/>
                  </a:lnTo>
                  <a:lnTo>
                    <a:pt x="21" y="190"/>
                  </a:lnTo>
                  <a:lnTo>
                    <a:pt x="22" y="190"/>
                  </a:lnTo>
                  <a:lnTo>
                    <a:pt x="24" y="192"/>
                  </a:lnTo>
                  <a:lnTo>
                    <a:pt x="28" y="198"/>
                  </a:lnTo>
                  <a:lnTo>
                    <a:pt x="34" y="202"/>
                  </a:lnTo>
                  <a:lnTo>
                    <a:pt x="37" y="204"/>
                  </a:lnTo>
                  <a:lnTo>
                    <a:pt x="39" y="205"/>
                  </a:lnTo>
                  <a:lnTo>
                    <a:pt x="46" y="212"/>
                  </a:lnTo>
                  <a:lnTo>
                    <a:pt x="48" y="212"/>
                  </a:lnTo>
                  <a:lnTo>
                    <a:pt x="46" y="211"/>
                  </a:lnTo>
                  <a:lnTo>
                    <a:pt x="40" y="205"/>
                  </a:lnTo>
                  <a:lnTo>
                    <a:pt x="40" y="204"/>
                  </a:lnTo>
                  <a:lnTo>
                    <a:pt x="34" y="201"/>
                  </a:lnTo>
                  <a:lnTo>
                    <a:pt x="28" y="196"/>
                  </a:lnTo>
                  <a:lnTo>
                    <a:pt x="27" y="192"/>
                  </a:lnTo>
                  <a:lnTo>
                    <a:pt x="25" y="189"/>
                  </a:lnTo>
                  <a:lnTo>
                    <a:pt x="25" y="187"/>
                  </a:lnTo>
                  <a:lnTo>
                    <a:pt x="27" y="184"/>
                  </a:lnTo>
                  <a:lnTo>
                    <a:pt x="25" y="183"/>
                  </a:lnTo>
                  <a:lnTo>
                    <a:pt x="24" y="181"/>
                  </a:lnTo>
                  <a:lnTo>
                    <a:pt x="22" y="178"/>
                  </a:lnTo>
                  <a:lnTo>
                    <a:pt x="19" y="175"/>
                  </a:lnTo>
                  <a:lnTo>
                    <a:pt x="19" y="174"/>
                  </a:lnTo>
                  <a:lnTo>
                    <a:pt x="19" y="172"/>
                  </a:lnTo>
                  <a:lnTo>
                    <a:pt x="22" y="172"/>
                  </a:lnTo>
                  <a:lnTo>
                    <a:pt x="22" y="171"/>
                  </a:lnTo>
                  <a:lnTo>
                    <a:pt x="22" y="169"/>
                  </a:lnTo>
                  <a:lnTo>
                    <a:pt x="28" y="171"/>
                  </a:lnTo>
                  <a:lnTo>
                    <a:pt x="30" y="169"/>
                  </a:lnTo>
                  <a:lnTo>
                    <a:pt x="33" y="166"/>
                  </a:lnTo>
                  <a:lnTo>
                    <a:pt x="40" y="155"/>
                  </a:lnTo>
                  <a:lnTo>
                    <a:pt x="40" y="152"/>
                  </a:lnTo>
                  <a:lnTo>
                    <a:pt x="39" y="147"/>
                  </a:lnTo>
                  <a:lnTo>
                    <a:pt x="39" y="144"/>
                  </a:lnTo>
                  <a:lnTo>
                    <a:pt x="36" y="144"/>
                  </a:lnTo>
                  <a:lnTo>
                    <a:pt x="36" y="143"/>
                  </a:lnTo>
                  <a:lnTo>
                    <a:pt x="36" y="141"/>
                  </a:lnTo>
                  <a:lnTo>
                    <a:pt x="37" y="141"/>
                  </a:lnTo>
                  <a:lnTo>
                    <a:pt x="43" y="141"/>
                  </a:lnTo>
                  <a:lnTo>
                    <a:pt x="48" y="138"/>
                  </a:lnTo>
                  <a:lnTo>
                    <a:pt x="51" y="138"/>
                  </a:lnTo>
                  <a:lnTo>
                    <a:pt x="52" y="138"/>
                  </a:lnTo>
                  <a:lnTo>
                    <a:pt x="55" y="135"/>
                  </a:lnTo>
                  <a:lnTo>
                    <a:pt x="58" y="134"/>
                  </a:lnTo>
                  <a:lnTo>
                    <a:pt x="58" y="137"/>
                  </a:lnTo>
                  <a:lnTo>
                    <a:pt x="55" y="144"/>
                  </a:lnTo>
                  <a:lnTo>
                    <a:pt x="55" y="146"/>
                  </a:lnTo>
                  <a:lnTo>
                    <a:pt x="57" y="147"/>
                  </a:lnTo>
                  <a:lnTo>
                    <a:pt x="58" y="149"/>
                  </a:lnTo>
                  <a:lnTo>
                    <a:pt x="57" y="144"/>
                  </a:lnTo>
                  <a:lnTo>
                    <a:pt x="60" y="137"/>
                  </a:lnTo>
                  <a:lnTo>
                    <a:pt x="60" y="134"/>
                  </a:lnTo>
                  <a:lnTo>
                    <a:pt x="58" y="134"/>
                  </a:lnTo>
                  <a:lnTo>
                    <a:pt x="57" y="134"/>
                  </a:lnTo>
                  <a:lnTo>
                    <a:pt x="52" y="137"/>
                  </a:lnTo>
                  <a:lnTo>
                    <a:pt x="48" y="137"/>
                  </a:lnTo>
                  <a:lnTo>
                    <a:pt x="43" y="140"/>
                  </a:lnTo>
                  <a:lnTo>
                    <a:pt x="42" y="140"/>
                  </a:lnTo>
                  <a:lnTo>
                    <a:pt x="40" y="138"/>
                  </a:lnTo>
                  <a:lnTo>
                    <a:pt x="39" y="137"/>
                  </a:lnTo>
                  <a:lnTo>
                    <a:pt x="39" y="134"/>
                  </a:lnTo>
                  <a:lnTo>
                    <a:pt x="39" y="132"/>
                  </a:lnTo>
                  <a:lnTo>
                    <a:pt x="33" y="126"/>
                  </a:lnTo>
                  <a:lnTo>
                    <a:pt x="31" y="125"/>
                  </a:lnTo>
                  <a:lnTo>
                    <a:pt x="31" y="123"/>
                  </a:lnTo>
                  <a:lnTo>
                    <a:pt x="34" y="126"/>
                  </a:lnTo>
                  <a:lnTo>
                    <a:pt x="36" y="126"/>
                  </a:lnTo>
                  <a:lnTo>
                    <a:pt x="39" y="125"/>
                  </a:lnTo>
                  <a:lnTo>
                    <a:pt x="43" y="125"/>
                  </a:lnTo>
                  <a:lnTo>
                    <a:pt x="45" y="125"/>
                  </a:lnTo>
                  <a:lnTo>
                    <a:pt x="45" y="123"/>
                  </a:lnTo>
                  <a:lnTo>
                    <a:pt x="45" y="120"/>
                  </a:lnTo>
                  <a:lnTo>
                    <a:pt x="43" y="119"/>
                  </a:lnTo>
                  <a:lnTo>
                    <a:pt x="43" y="116"/>
                  </a:lnTo>
                  <a:lnTo>
                    <a:pt x="43" y="114"/>
                  </a:lnTo>
                  <a:lnTo>
                    <a:pt x="43" y="111"/>
                  </a:lnTo>
                  <a:lnTo>
                    <a:pt x="42" y="108"/>
                  </a:lnTo>
                  <a:lnTo>
                    <a:pt x="40" y="105"/>
                  </a:lnTo>
                  <a:lnTo>
                    <a:pt x="37" y="105"/>
                  </a:lnTo>
                  <a:lnTo>
                    <a:pt x="36" y="104"/>
                  </a:lnTo>
                  <a:lnTo>
                    <a:pt x="34" y="95"/>
                  </a:lnTo>
                  <a:lnTo>
                    <a:pt x="33" y="92"/>
                  </a:lnTo>
                  <a:lnTo>
                    <a:pt x="30" y="91"/>
                  </a:lnTo>
                  <a:lnTo>
                    <a:pt x="27" y="89"/>
                  </a:lnTo>
                  <a:lnTo>
                    <a:pt x="25" y="89"/>
                  </a:lnTo>
                  <a:lnTo>
                    <a:pt x="24" y="88"/>
                  </a:lnTo>
                  <a:lnTo>
                    <a:pt x="25" y="86"/>
                  </a:lnTo>
                  <a:lnTo>
                    <a:pt x="27" y="86"/>
                  </a:lnTo>
                  <a:lnTo>
                    <a:pt x="28" y="86"/>
                  </a:lnTo>
                  <a:lnTo>
                    <a:pt x="25" y="80"/>
                  </a:lnTo>
                  <a:lnTo>
                    <a:pt x="22" y="80"/>
                  </a:lnTo>
                  <a:lnTo>
                    <a:pt x="21" y="79"/>
                  </a:lnTo>
                  <a:lnTo>
                    <a:pt x="18" y="77"/>
                  </a:lnTo>
                  <a:lnTo>
                    <a:pt x="17" y="77"/>
                  </a:lnTo>
                  <a:lnTo>
                    <a:pt x="18" y="76"/>
                  </a:lnTo>
                  <a:lnTo>
                    <a:pt x="19" y="74"/>
                  </a:lnTo>
                  <a:lnTo>
                    <a:pt x="21" y="73"/>
                  </a:lnTo>
                  <a:lnTo>
                    <a:pt x="17" y="71"/>
                  </a:lnTo>
                  <a:lnTo>
                    <a:pt x="11" y="74"/>
                  </a:lnTo>
                  <a:lnTo>
                    <a:pt x="9" y="74"/>
                  </a:lnTo>
                  <a:lnTo>
                    <a:pt x="8" y="74"/>
                  </a:lnTo>
                  <a:lnTo>
                    <a:pt x="6" y="70"/>
                  </a:lnTo>
                  <a:lnTo>
                    <a:pt x="5" y="68"/>
                  </a:lnTo>
                  <a:lnTo>
                    <a:pt x="2" y="70"/>
                  </a:lnTo>
                  <a:lnTo>
                    <a:pt x="2" y="68"/>
                  </a:lnTo>
                  <a:lnTo>
                    <a:pt x="3" y="67"/>
                  </a:lnTo>
                  <a:lnTo>
                    <a:pt x="5" y="67"/>
                  </a:lnTo>
                  <a:lnTo>
                    <a:pt x="6" y="65"/>
                  </a:lnTo>
                  <a:lnTo>
                    <a:pt x="6" y="64"/>
                  </a:lnTo>
                  <a:lnTo>
                    <a:pt x="8" y="64"/>
                  </a:lnTo>
                  <a:lnTo>
                    <a:pt x="9" y="59"/>
                  </a:lnTo>
                  <a:lnTo>
                    <a:pt x="12" y="55"/>
                  </a:lnTo>
                  <a:lnTo>
                    <a:pt x="14" y="53"/>
                  </a:lnTo>
                  <a:lnTo>
                    <a:pt x="11" y="55"/>
                  </a:lnTo>
                  <a:lnTo>
                    <a:pt x="9" y="55"/>
                  </a:lnTo>
                  <a:lnTo>
                    <a:pt x="11" y="52"/>
                  </a:lnTo>
                  <a:lnTo>
                    <a:pt x="12" y="52"/>
                  </a:lnTo>
                  <a:lnTo>
                    <a:pt x="14" y="51"/>
                  </a:lnTo>
                  <a:lnTo>
                    <a:pt x="15" y="51"/>
                  </a:lnTo>
                  <a:lnTo>
                    <a:pt x="18" y="48"/>
                  </a:lnTo>
                  <a:lnTo>
                    <a:pt x="19" y="45"/>
                  </a:lnTo>
                  <a:lnTo>
                    <a:pt x="24" y="42"/>
                  </a:lnTo>
                  <a:lnTo>
                    <a:pt x="24" y="40"/>
                  </a:lnTo>
                  <a:lnTo>
                    <a:pt x="27" y="39"/>
                  </a:lnTo>
                  <a:lnTo>
                    <a:pt x="28" y="34"/>
                  </a:lnTo>
                  <a:lnTo>
                    <a:pt x="30" y="30"/>
                  </a:lnTo>
                  <a:lnTo>
                    <a:pt x="30" y="27"/>
                  </a:lnTo>
                  <a:lnTo>
                    <a:pt x="30" y="25"/>
                  </a:lnTo>
                  <a:lnTo>
                    <a:pt x="28" y="24"/>
                  </a:lnTo>
                  <a:lnTo>
                    <a:pt x="31" y="22"/>
                  </a:lnTo>
                  <a:lnTo>
                    <a:pt x="45" y="10"/>
                  </a:lnTo>
                  <a:lnTo>
                    <a:pt x="45" y="7"/>
                  </a:lnTo>
                  <a:lnTo>
                    <a:pt x="46" y="9"/>
                  </a:lnTo>
                  <a:lnTo>
                    <a:pt x="51" y="7"/>
                  </a:lnTo>
                  <a:lnTo>
                    <a:pt x="52" y="7"/>
                  </a:lnTo>
                  <a:lnTo>
                    <a:pt x="54" y="6"/>
                  </a:lnTo>
                  <a:lnTo>
                    <a:pt x="55" y="6"/>
                  </a:lnTo>
                  <a:lnTo>
                    <a:pt x="55" y="7"/>
                  </a:lnTo>
                  <a:lnTo>
                    <a:pt x="58" y="6"/>
                  </a:lnTo>
                  <a:lnTo>
                    <a:pt x="60" y="7"/>
                  </a:lnTo>
                  <a:close/>
                </a:path>
              </a:pathLst>
            </a:custGeom>
            <a:solidFill>
              <a:schemeClr val="bg1"/>
            </a:solidFill>
            <a:ln w="1588">
              <a:solidFill>
                <a:srgbClr val="000000"/>
              </a:solidFill>
              <a:prstDash val="solid"/>
              <a:round/>
              <a:headEnd/>
              <a:tailEnd/>
            </a:ln>
          </p:spPr>
          <p:txBody>
            <a:bodyPr/>
            <a:lstStyle/>
            <a:p>
              <a:endParaRPr lang="fr-FR"/>
            </a:p>
          </p:txBody>
        </p:sp>
        <p:sp>
          <p:nvSpPr>
            <p:cNvPr id="880720" name="Freeform 80"/>
            <p:cNvSpPr>
              <a:spLocks/>
            </p:cNvSpPr>
            <p:nvPr/>
          </p:nvSpPr>
          <p:spPr bwMode="auto">
            <a:xfrm>
              <a:off x="3345" y="2481"/>
              <a:ext cx="43" cy="70"/>
            </a:xfrm>
            <a:custGeom>
              <a:avLst/>
              <a:gdLst/>
              <a:ahLst/>
              <a:cxnLst>
                <a:cxn ang="0">
                  <a:pos x="40" y="82"/>
                </a:cxn>
                <a:cxn ang="0">
                  <a:pos x="39" y="82"/>
                </a:cxn>
                <a:cxn ang="0">
                  <a:pos x="37" y="78"/>
                </a:cxn>
                <a:cxn ang="0">
                  <a:pos x="36" y="67"/>
                </a:cxn>
                <a:cxn ang="0">
                  <a:pos x="34" y="60"/>
                </a:cxn>
                <a:cxn ang="0">
                  <a:pos x="33" y="55"/>
                </a:cxn>
                <a:cxn ang="0">
                  <a:pos x="30" y="54"/>
                </a:cxn>
                <a:cxn ang="0">
                  <a:pos x="21" y="45"/>
                </a:cxn>
                <a:cxn ang="0">
                  <a:pos x="18" y="45"/>
                </a:cxn>
                <a:cxn ang="0">
                  <a:pos x="16" y="44"/>
                </a:cxn>
                <a:cxn ang="0">
                  <a:pos x="13" y="42"/>
                </a:cxn>
                <a:cxn ang="0">
                  <a:pos x="10" y="39"/>
                </a:cxn>
                <a:cxn ang="0">
                  <a:pos x="6" y="32"/>
                </a:cxn>
                <a:cxn ang="0">
                  <a:pos x="3" y="23"/>
                </a:cxn>
                <a:cxn ang="0">
                  <a:pos x="4" y="18"/>
                </a:cxn>
                <a:cxn ang="0">
                  <a:pos x="4" y="17"/>
                </a:cxn>
                <a:cxn ang="0">
                  <a:pos x="2" y="11"/>
                </a:cxn>
                <a:cxn ang="0">
                  <a:pos x="0" y="0"/>
                </a:cxn>
                <a:cxn ang="0">
                  <a:pos x="2" y="0"/>
                </a:cxn>
                <a:cxn ang="0">
                  <a:pos x="3" y="2"/>
                </a:cxn>
                <a:cxn ang="0">
                  <a:pos x="6" y="0"/>
                </a:cxn>
                <a:cxn ang="0">
                  <a:pos x="7" y="2"/>
                </a:cxn>
                <a:cxn ang="0">
                  <a:pos x="10" y="6"/>
                </a:cxn>
                <a:cxn ang="0">
                  <a:pos x="13" y="9"/>
                </a:cxn>
                <a:cxn ang="0">
                  <a:pos x="16" y="11"/>
                </a:cxn>
                <a:cxn ang="0">
                  <a:pos x="18" y="12"/>
                </a:cxn>
                <a:cxn ang="0">
                  <a:pos x="21" y="17"/>
                </a:cxn>
                <a:cxn ang="0">
                  <a:pos x="24" y="18"/>
                </a:cxn>
                <a:cxn ang="0">
                  <a:pos x="25" y="20"/>
                </a:cxn>
                <a:cxn ang="0">
                  <a:pos x="30" y="20"/>
                </a:cxn>
                <a:cxn ang="0">
                  <a:pos x="33" y="18"/>
                </a:cxn>
                <a:cxn ang="0">
                  <a:pos x="37" y="20"/>
                </a:cxn>
                <a:cxn ang="0">
                  <a:pos x="39" y="21"/>
                </a:cxn>
                <a:cxn ang="0">
                  <a:pos x="40" y="26"/>
                </a:cxn>
                <a:cxn ang="0">
                  <a:pos x="39" y="30"/>
                </a:cxn>
                <a:cxn ang="0">
                  <a:pos x="40" y="33"/>
                </a:cxn>
                <a:cxn ang="0">
                  <a:pos x="42" y="35"/>
                </a:cxn>
                <a:cxn ang="0">
                  <a:pos x="42" y="38"/>
                </a:cxn>
                <a:cxn ang="0">
                  <a:pos x="40" y="42"/>
                </a:cxn>
                <a:cxn ang="0">
                  <a:pos x="42" y="44"/>
                </a:cxn>
                <a:cxn ang="0">
                  <a:pos x="43" y="47"/>
                </a:cxn>
                <a:cxn ang="0">
                  <a:pos x="46" y="48"/>
                </a:cxn>
                <a:cxn ang="0">
                  <a:pos x="49" y="51"/>
                </a:cxn>
                <a:cxn ang="0">
                  <a:pos x="49" y="54"/>
                </a:cxn>
                <a:cxn ang="0">
                  <a:pos x="51" y="55"/>
                </a:cxn>
                <a:cxn ang="0">
                  <a:pos x="49" y="58"/>
                </a:cxn>
                <a:cxn ang="0">
                  <a:pos x="51" y="60"/>
                </a:cxn>
                <a:cxn ang="0">
                  <a:pos x="49" y="60"/>
                </a:cxn>
                <a:cxn ang="0">
                  <a:pos x="48" y="64"/>
                </a:cxn>
                <a:cxn ang="0">
                  <a:pos x="48" y="67"/>
                </a:cxn>
                <a:cxn ang="0">
                  <a:pos x="49" y="67"/>
                </a:cxn>
                <a:cxn ang="0">
                  <a:pos x="49" y="69"/>
                </a:cxn>
                <a:cxn ang="0">
                  <a:pos x="48" y="70"/>
                </a:cxn>
                <a:cxn ang="0">
                  <a:pos x="49" y="73"/>
                </a:cxn>
                <a:cxn ang="0">
                  <a:pos x="48" y="75"/>
                </a:cxn>
                <a:cxn ang="0">
                  <a:pos x="45" y="78"/>
                </a:cxn>
                <a:cxn ang="0">
                  <a:pos x="40" y="81"/>
                </a:cxn>
                <a:cxn ang="0">
                  <a:pos x="42" y="82"/>
                </a:cxn>
                <a:cxn ang="0">
                  <a:pos x="40" y="82"/>
                </a:cxn>
              </a:cxnLst>
              <a:rect l="0" t="0" r="r" b="b"/>
              <a:pathLst>
                <a:path w="51" h="82">
                  <a:moveTo>
                    <a:pt x="40" y="82"/>
                  </a:moveTo>
                  <a:lnTo>
                    <a:pt x="39" y="82"/>
                  </a:lnTo>
                  <a:lnTo>
                    <a:pt x="37" y="78"/>
                  </a:lnTo>
                  <a:lnTo>
                    <a:pt x="36" y="67"/>
                  </a:lnTo>
                  <a:lnTo>
                    <a:pt x="34" y="60"/>
                  </a:lnTo>
                  <a:lnTo>
                    <a:pt x="33" y="55"/>
                  </a:lnTo>
                  <a:lnTo>
                    <a:pt x="30" y="54"/>
                  </a:lnTo>
                  <a:lnTo>
                    <a:pt x="21" y="45"/>
                  </a:lnTo>
                  <a:lnTo>
                    <a:pt x="18" y="45"/>
                  </a:lnTo>
                  <a:lnTo>
                    <a:pt x="16" y="44"/>
                  </a:lnTo>
                  <a:lnTo>
                    <a:pt x="13" y="42"/>
                  </a:lnTo>
                  <a:lnTo>
                    <a:pt x="10" y="39"/>
                  </a:lnTo>
                  <a:lnTo>
                    <a:pt x="6" y="32"/>
                  </a:lnTo>
                  <a:lnTo>
                    <a:pt x="3" y="23"/>
                  </a:lnTo>
                  <a:lnTo>
                    <a:pt x="4" y="18"/>
                  </a:lnTo>
                  <a:lnTo>
                    <a:pt x="4" y="17"/>
                  </a:lnTo>
                  <a:lnTo>
                    <a:pt x="2" y="11"/>
                  </a:lnTo>
                  <a:lnTo>
                    <a:pt x="0" y="0"/>
                  </a:lnTo>
                  <a:lnTo>
                    <a:pt x="2" y="0"/>
                  </a:lnTo>
                  <a:lnTo>
                    <a:pt x="3" y="2"/>
                  </a:lnTo>
                  <a:lnTo>
                    <a:pt x="6" y="0"/>
                  </a:lnTo>
                  <a:lnTo>
                    <a:pt x="7" y="2"/>
                  </a:lnTo>
                  <a:lnTo>
                    <a:pt x="10" y="6"/>
                  </a:lnTo>
                  <a:lnTo>
                    <a:pt x="13" y="9"/>
                  </a:lnTo>
                  <a:lnTo>
                    <a:pt x="16" y="11"/>
                  </a:lnTo>
                  <a:lnTo>
                    <a:pt x="18" y="12"/>
                  </a:lnTo>
                  <a:lnTo>
                    <a:pt x="21" y="17"/>
                  </a:lnTo>
                  <a:lnTo>
                    <a:pt x="24" y="18"/>
                  </a:lnTo>
                  <a:lnTo>
                    <a:pt x="25" y="20"/>
                  </a:lnTo>
                  <a:lnTo>
                    <a:pt x="30" y="20"/>
                  </a:lnTo>
                  <a:lnTo>
                    <a:pt x="33" y="18"/>
                  </a:lnTo>
                  <a:lnTo>
                    <a:pt x="37" y="20"/>
                  </a:lnTo>
                  <a:lnTo>
                    <a:pt x="39" y="21"/>
                  </a:lnTo>
                  <a:lnTo>
                    <a:pt x="40" y="26"/>
                  </a:lnTo>
                  <a:lnTo>
                    <a:pt x="39" y="30"/>
                  </a:lnTo>
                  <a:lnTo>
                    <a:pt x="40" y="33"/>
                  </a:lnTo>
                  <a:lnTo>
                    <a:pt x="42" y="35"/>
                  </a:lnTo>
                  <a:lnTo>
                    <a:pt x="42" y="38"/>
                  </a:lnTo>
                  <a:lnTo>
                    <a:pt x="40" y="42"/>
                  </a:lnTo>
                  <a:lnTo>
                    <a:pt x="42" y="44"/>
                  </a:lnTo>
                  <a:lnTo>
                    <a:pt x="43" y="47"/>
                  </a:lnTo>
                  <a:lnTo>
                    <a:pt x="46" y="48"/>
                  </a:lnTo>
                  <a:lnTo>
                    <a:pt x="49" y="51"/>
                  </a:lnTo>
                  <a:lnTo>
                    <a:pt x="49" y="54"/>
                  </a:lnTo>
                  <a:lnTo>
                    <a:pt x="51" y="55"/>
                  </a:lnTo>
                  <a:lnTo>
                    <a:pt x="49" y="58"/>
                  </a:lnTo>
                  <a:lnTo>
                    <a:pt x="51" y="60"/>
                  </a:lnTo>
                  <a:lnTo>
                    <a:pt x="49" y="60"/>
                  </a:lnTo>
                  <a:lnTo>
                    <a:pt x="48" y="64"/>
                  </a:lnTo>
                  <a:lnTo>
                    <a:pt x="48" y="67"/>
                  </a:lnTo>
                  <a:lnTo>
                    <a:pt x="49" y="67"/>
                  </a:lnTo>
                  <a:lnTo>
                    <a:pt x="49" y="69"/>
                  </a:lnTo>
                  <a:lnTo>
                    <a:pt x="48" y="70"/>
                  </a:lnTo>
                  <a:lnTo>
                    <a:pt x="49" y="73"/>
                  </a:lnTo>
                  <a:lnTo>
                    <a:pt x="48" y="75"/>
                  </a:lnTo>
                  <a:lnTo>
                    <a:pt x="45" y="78"/>
                  </a:lnTo>
                  <a:lnTo>
                    <a:pt x="40" y="81"/>
                  </a:lnTo>
                  <a:lnTo>
                    <a:pt x="42" y="82"/>
                  </a:lnTo>
                  <a:lnTo>
                    <a:pt x="40" y="82"/>
                  </a:lnTo>
                  <a:close/>
                </a:path>
              </a:pathLst>
            </a:custGeom>
            <a:solidFill>
              <a:schemeClr val="bg1"/>
            </a:solidFill>
            <a:ln w="1588">
              <a:solidFill>
                <a:srgbClr val="000000"/>
              </a:solidFill>
              <a:prstDash val="solid"/>
              <a:round/>
              <a:headEnd/>
              <a:tailEnd/>
            </a:ln>
          </p:spPr>
          <p:txBody>
            <a:bodyPr/>
            <a:lstStyle/>
            <a:p>
              <a:endParaRPr lang="fr-FR"/>
            </a:p>
          </p:txBody>
        </p:sp>
        <p:sp>
          <p:nvSpPr>
            <p:cNvPr id="880721" name="Freeform 81"/>
            <p:cNvSpPr>
              <a:spLocks/>
            </p:cNvSpPr>
            <p:nvPr/>
          </p:nvSpPr>
          <p:spPr bwMode="auto">
            <a:xfrm>
              <a:off x="3314" y="2421"/>
              <a:ext cx="61" cy="33"/>
            </a:xfrm>
            <a:custGeom>
              <a:avLst/>
              <a:gdLst/>
              <a:ahLst/>
              <a:cxnLst>
                <a:cxn ang="0">
                  <a:pos x="55" y="39"/>
                </a:cxn>
                <a:cxn ang="0">
                  <a:pos x="51" y="36"/>
                </a:cxn>
                <a:cxn ang="0">
                  <a:pos x="40" y="27"/>
                </a:cxn>
                <a:cxn ang="0">
                  <a:pos x="38" y="27"/>
                </a:cxn>
                <a:cxn ang="0">
                  <a:pos x="35" y="25"/>
                </a:cxn>
                <a:cxn ang="0">
                  <a:pos x="24" y="19"/>
                </a:cxn>
                <a:cxn ang="0">
                  <a:pos x="21" y="19"/>
                </a:cxn>
                <a:cxn ang="0">
                  <a:pos x="18" y="19"/>
                </a:cxn>
                <a:cxn ang="0">
                  <a:pos x="17" y="22"/>
                </a:cxn>
                <a:cxn ang="0">
                  <a:pos x="15" y="22"/>
                </a:cxn>
                <a:cxn ang="0">
                  <a:pos x="12" y="21"/>
                </a:cxn>
                <a:cxn ang="0">
                  <a:pos x="8" y="19"/>
                </a:cxn>
                <a:cxn ang="0">
                  <a:pos x="6" y="18"/>
                </a:cxn>
                <a:cxn ang="0">
                  <a:pos x="3" y="11"/>
                </a:cxn>
                <a:cxn ang="0">
                  <a:pos x="0" y="8"/>
                </a:cxn>
                <a:cxn ang="0">
                  <a:pos x="0" y="6"/>
                </a:cxn>
                <a:cxn ang="0">
                  <a:pos x="6" y="5"/>
                </a:cxn>
                <a:cxn ang="0">
                  <a:pos x="9" y="5"/>
                </a:cxn>
                <a:cxn ang="0">
                  <a:pos x="11" y="2"/>
                </a:cxn>
                <a:cxn ang="0">
                  <a:pos x="12" y="0"/>
                </a:cxn>
                <a:cxn ang="0">
                  <a:pos x="14" y="0"/>
                </a:cxn>
                <a:cxn ang="0">
                  <a:pos x="17" y="2"/>
                </a:cxn>
                <a:cxn ang="0">
                  <a:pos x="18" y="3"/>
                </a:cxn>
                <a:cxn ang="0">
                  <a:pos x="18" y="5"/>
                </a:cxn>
                <a:cxn ang="0">
                  <a:pos x="21" y="6"/>
                </a:cxn>
                <a:cxn ang="0">
                  <a:pos x="20" y="9"/>
                </a:cxn>
                <a:cxn ang="0">
                  <a:pos x="18" y="11"/>
                </a:cxn>
                <a:cxn ang="0">
                  <a:pos x="15" y="9"/>
                </a:cxn>
                <a:cxn ang="0">
                  <a:pos x="12" y="11"/>
                </a:cxn>
                <a:cxn ang="0">
                  <a:pos x="12" y="12"/>
                </a:cxn>
                <a:cxn ang="0">
                  <a:pos x="12" y="14"/>
                </a:cxn>
                <a:cxn ang="0">
                  <a:pos x="15" y="15"/>
                </a:cxn>
                <a:cxn ang="0">
                  <a:pos x="17" y="16"/>
                </a:cxn>
                <a:cxn ang="0">
                  <a:pos x="21" y="16"/>
                </a:cxn>
                <a:cxn ang="0">
                  <a:pos x="23" y="15"/>
                </a:cxn>
                <a:cxn ang="0">
                  <a:pos x="26" y="11"/>
                </a:cxn>
                <a:cxn ang="0">
                  <a:pos x="27" y="11"/>
                </a:cxn>
                <a:cxn ang="0">
                  <a:pos x="35" y="9"/>
                </a:cxn>
                <a:cxn ang="0">
                  <a:pos x="36" y="11"/>
                </a:cxn>
                <a:cxn ang="0">
                  <a:pos x="35" y="11"/>
                </a:cxn>
                <a:cxn ang="0">
                  <a:pos x="33" y="14"/>
                </a:cxn>
                <a:cxn ang="0">
                  <a:pos x="27" y="15"/>
                </a:cxn>
                <a:cxn ang="0">
                  <a:pos x="30" y="16"/>
                </a:cxn>
                <a:cxn ang="0">
                  <a:pos x="33" y="18"/>
                </a:cxn>
                <a:cxn ang="0">
                  <a:pos x="48" y="18"/>
                </a:cxn>
                <a:cxn ang="0">
                  <a:pos x="49" y="18"/>
                </a:cxn>
                <a:cxn ang="0">
                  <a:pos x="52" y="19"/>
                </a:cxn>
                <a:cxn ang="0">
                  <a:pos x="57" y="24"/>
                </a:cxn>
                <a:cxn ang="0">
                  <a:pos x="61" y="22"/>
                </a:cxn>
                <a:cxn ang="0">
                  <a:pos x="63" y="24"/>
                </a:cxn>
                <a:cxn ang="0">
                  <a:pos x="64" y="25"/>
                </a:cxn>
                <a:cxn ang="0">
                  <a:pos x="66" y="30"/>
                </a:cxn>
                <a:cxn ang="0">
                  <a:pos x="67" y="31"/>
                </a:cxn>
                <a:cxn ang="0">
                  <a:pos x="67" y="33"/>
                </a:cxn>
                <a:cxn ang="0">
                  <a:pos x="70" y="31"/>
                </a:cxn>
                <a:cxn ang="0">
                  <a:pos x="72" y="31"/>
                </a:cxn>
                <a:cxn ang="0">
                  <a:pos x="70" y="33"/>
                </a:cxn>
                <a:cxn ang="0">
                  <a:pos x="67" y="36"/>
                </a:cxn>
                <a:cxn ang="0">
                  <a:pos x="66" y="37"/>
                </a:cxn>
                <a:cxn ang="0">
                  <a:pos x="64" y="37"/>
                </a:cxn>
                <a:cxn ang="0">
                  <a:pos x="55" y="39"/>
                </a:cxn>
              </a:cxnLst>
              <a:rect l="0" t="0" r="r" b="b"/>
              <a:pathLst>
                <a:path w="72" h="39">
                  <a:moveTo>
                    <a:pt x="55" y="39"/>
                  </a:moveTo>
                  <a:lnTo>
                    <a:pt x="51" y="36"/>
                  </a:lnTo>
                  <a:lnTo>
                    <a:pt x="40" y="27"/>
                  </a:lnTo>
                  <a:lnTo>
                    <a:pt x="38" y="27"/>
                  </a:lnTo>
                  <a:lnTo>
                    <a:pt x="35" y="25"/>
                  </a:lnTo>
                  <a:lnTo>
                    <a:pt x="24" y="19"/>
                  </a:lnTo>
                  <a:lnTo>
                    <a:pt x="21" y="19"/>
                  </a:lnTo>
                  <a:lnTo>
                    <a:pt x="18" y="19"/>
                  </a:lnTo>
                  <a:lnTo>
                    <a:pt x="17" y="22"/>
                  </a:lnTo>
                  <a:lnTo>
                    <a:pt x="15" y="22"/>
                  </a:lnTo>
                  <a:lnTo>
                    <a:pt x="12" y="21"/>
                  </a:lnTo>
                  <a:lnTo>
                    <a:pt x="8" y="19"/>
                  </a:lnTo>
                  <a:lnTo>
                    <a:pt x="6" y="18"/>
                  </a:lnTo>
                  <a:lnTo>
                    <a:pt x="3" y="11"/>
                  </a:lnTo>
                  <a:lnTo>
                    <a:pt x="0" y="8"/>
                  </a:lnTo>
                  <a:lnTo>
                    <a:pt x="0" y="6"/>
                  </a:lnTo>
                  <a:lnTo>
                    <a:pt x="6" y="5"/>
                  </a:lnTo>
                  <a:lnTo>
                    <a:pt x="9" y="5"/>
                  </a:lnTo>
                  <a:lnTo>
                    <a:pt x="11" y="2"/>
                  </a:lnTo>
                  <a:lnTo>
                    <a:pt x="12" y="0"/>
                  </a:lnTo>
                  <a:lnTo>
                    <a:pt x="14" y="0"/>
                  </a:lnTo>
                  <a:lnTo>
                    <a:pt x="17" y="2"/>
                  </a:lnTo>
                  <a:lnTo>
                    <a:pt x="18" y="3"/>
                  </a:lnTo>
                  <a:lnTo>
                    <a:pt x="18" y="5"/>
                  </a:lnTo>
                  <a:lnTo>
                    <a:pt x="21" y="6"/>
                  </a:lnTo>
                  <a:lnTo>
                    <a:pt x="20" y="9"/>
                  </a:lnTo>
                  <a:lnTo>
                    <a:pt x="18" y="11"/>
                  </a:lnTo>
                  <a:lnTo>
                    <a:pt x="15" y="9"/>
                  </a:lnTo>
                  <a:lnTo>
                    <a:pt x="12" y="11"/>
                  </a:lnTo>
                  <a:lnTo>
                    <a:pt x="12" y="12"/>
                  </a:lnTo>
                  <a:lnTo>
                    <a:pt x="12" y="14"/>
                  </a:lnTo>
                  <a:lnTo>
                    <a:pt x="15" y="15"/>
                  </a:lnTo>
                  <a:lnTo>
                    <a:pt x="17" y="16"/>
                  </a:lnTo>
                  <a:lnTo>
                    <a:pt x="21" y="16"/>
                  </a:lnTo>
                  <a:lnTo>
                    <a:pt x="23" y="15"/>
                  </a:lnTo>
                  <a:lnTo>
                    <a:pt x="26" y="11"/>
                  </a:lnTo>
                  <a:lnTo>
                    <a:pt x="27" y="11"/>
                  </a:lnTo>
                  <a:lnTo>
                    <a:pt x="35" y="9"/>
                  </a:lnTo>
                  <a:lnTo>
                    <a:pt x="36" y="11"/>
                  </a:lnTo>
                  <a:lnTo>
                    <a:pt x="35" y="11"/>
                  </a:lnTo>
                  <a:lnTo>
                    <a:pt x="33" y="14"/>
                  </a:lnTo>
                  <a:lnTo>
                    <a:pt x="27" y="15"/>
                  </a:lnTo>
                  <a:lnTo>
                    <a:pt x="30" y="16"/>
                  </a:lnTo>
                  <a:lnTo>
                    <a:pt x="33" y="18"/>
                  </a:lnTo>
                  <a:lnTo>
                    <a:pt x="48" y="18"/>
                  </a:lnTo>
                  <a:lnTo>
                    <a:pt x="49" y="18"/>
                  </a:lnTo>
                  <a:lnTo>
                    <a:pt x="52" y="19"/>
                  </a:lnTo>
                  <a:lnTo>
                    <a:pt x="57" y="24"/>
                  </a:lnTo>
                  <a:lnTo>
                    <a:pt x="61" y="22"/>
                  </a:lnTo>
                  <a:lnTo>
                    <a:pt x="63" y="24"/>
                  </a:lnTo>
                  <a:lnTo>
                    <a:pt x="64" y="25"/>
                  </a:lnTo>
                  <a:lnTo>
                    <a:pt x="66" y="30"/>
                  </a:lnTo>
                  <a:lnTo>
                    <a:pt x="67" y="31"/>
                  </a:lnTo>
                  <a:lnTo>
                    <a:pt x="67" y="33"/>
                  </a:lnTo>
                  <a:lnTo>
                    <a:pt x="70" y="31"/>
                  </a:lnTo>
                  <a:lnTo>
                    <a:pt x="72" y="31"/>
                  </a:lnTo>
                  <a:lnTo>
                    <a:pt x="70" y="33"/>
                  </a:lnTo>
                  <a:lnTo>
                    <a:pt x="67" y="36"/>
                  </a:lnTo>
                  <a:lnTo>
                    <a:pt x="66" y="37"/>
                  </a:lnTo>
                  <a:lnTo>
                    <a:pt x="64" y="37"/>
                  </a:lnTo>
                  <a:lnTo>
                    <a:pt x="55" y="39"/>
                  </a:lnTo>
                  <a:close/>
                </a:path>
              </a:pathLst>
            </a:custGeom>
            <a:solidFill>
              <a:schemeClr val="bg1"/>
            </a:solidFill>
            <a:ln w="1588">
              <a:solidFill>
                <a:srgbClr val="000000"/>
              </a:solidFill>
              <a:prstDash val="solid"/>
              <a:round/>
              <a:headEnd/>
              <a:tailEnd/>
            </a:ln>
          </p:spPr>
          <p:txBody>
            <a:bodyPr/>
            <a:lstStyle/>
            <a:p>
              <a:endParaRPr lang="fr-FR"/>
            </a:p>
          </p:txBody>
        </p:sp>
        <p:sp>
          <p:nvSpPr>
            <p:cNvPr id="880722" name="Freeform 82"/>
            <p:cNvSpPr>
              <a:spLocks/>
            </p:cNvSpPr>
            <p:nvPr/>
          </p:nvSpPr>
          <p:spPr bwMode="auto">
            <a:xfrm>
              <a:off x="3391" y="2488"/>
              <a:ext cx="3" cy="3"/>
            </a:xfrm>
            <a:custGeom>
              <a:avLst/>
              <a:gdLst/>
              <a:ahLst/>
              <a:cxnLst>
                <a:cxn ang="0">
                  <a:pos x="0" y="4"/>
                </a:cxn>
                <a:cxn ang="0">
                  <a:pos x="0" y="3"/>
                </a:cxn>
                <a:cxn ang="0">
                  <a:pos x="0" y="0"/>
                </a:cxn>
                <a:cxn ang="0">
                  <a:pos x="1" y="0"/>
                </a:cxn>
                <a:cxn ang="0">
                  <a:pos x="2" y="0"/>
                </a:cxn>
                <a:cxn ang="0">
                  <a:pos x="4" y="1"/>
                </a:cxn>
                <a:cxn ang="0">
                  <a:pos x="2" y="1"/>
                </a:cxn>
                <a:cxn ang="0">
                  <a:pos x="1" y="1"/>
                </a:cxn>
                <a:cxn ang="0">
                  <a:pos x="0" y="4"/>
                </a:cxn>
              </a:cxnLst>
              <a:rect l="0" t="0" r="r" b="b"/>
              <a:pathLst>
                <a:path w="4" h="4">
                  <a:moveTo>
                    <a:pt x="0" y="4"/>
                  </a:moveTo>
                  <a:lnTo>
                    <a:pt x="0" y="3"/>
                  </a:lnTo>
                  <a:lnTo>
                    <a:pt x="0" y="0"/>
                  </a:lnTo>
                  <a:lnTo>
                    <a:pt x="1" y="0"/>
                  </a:lnTo>
                  <a:lnTo>
                    <a:pt x="2" y="0"/>
                  </a:lnTo>
                  <a:lnTo>
                    <a:pt x="4" y="1"/>
                  </a:lnTo>
                  <a:lnTo>
                    <a:pt x="2" y="1"/>
                  </a:lnTo>
                  <a:lnTo>
                    <a:pt x="1" y="1"/>
                  </a:lnTo>
                  <a:lnTo>
                    <a:pt x="0" y="4"/>
                  </a:lnTo>
                  <a:close/>
                </a:path>
              </a:pathLst>
            </a:custGeom>
            <a:solidFill>
              <a:schemeClr val="bg1"/>
            </a:solidFill>
            <a:ln w="1588">
              <a:solidFill>
                <a:srgbClr val="000000"/>
              </a:solidFill>
              <a:prstDash val="solid"/>
              <a:round/>
              <a:headEnd/>
              <a:tailEnd/>
            </a:ln>
          </p:spPr>
          <p:txBody>
            <a:bodyPr/>
            <a:lstStyle/>
            <a:p>
              <a:endParaRPr lang="fr-FR"/>
            </a:p>
          </p:txBody>
        </p:sp>
        <p:sp>
          <p:nvSpPr>
            <p:cNvPr id="880723" name="Freeform 83"/>
            <p:cNvSpPr>
              <a:spLocks/>
            </p:cNvSpPr>
            <p:nvPr/>
          </p:nvSpPr>
          <p:spPr bwMode="auto">
            <a:xfrm>
              <a:off x="3402" y="2506"/>
              <a:ext cx="3" cy="3"/>
            </a:xfrm>
            <a:custGeom>
              <a:avLst/>
              <a:gdLst/>
              <a:ahLst/>
              <a:cxnLst>
                <a:cxn ang="0">
                  <a:pos x="1" y="3"/>
                </a:cxn>
                <a:cxn ang="0">
                  <a:pos x="0" y="3"/>
                </a:cxn>
                <a:cxn ang="0">
                  <a:pos x="0" y="1"/>
                </a:cxn>
                <a:cxn ang="0">
                  <a:pos x="0" y="0"/>
                </a:cxn>
                <a:cxn ang="0">
                  <a:pos x="1" y="0"/>
                </a:cxn>
                <a:cxn ang="0">
                  <a:pos x="3" y="0"/>
                </a:cxn>
                <a:cxn ang="0">
                  <a:pos x="3" y="1"/>
                </a:cxn>
                <a:cxn ang="0">
                  <a:pos x="1" y="3"/>
                </a:cxn>
              </a:cxnLst>
              <a:rect l="0" t="0" r="r" b="b"/>
              <a:pathLst>
                <a:path w="3" h="3">
                  <a:moveTo>
                    <a:pt x="1" y="3"/>
                  </a:moveTo>
                  <a:lnTo>
                    <a:pt x="0" y="3"/>
                  </a:lnTo>
                  <a:lnTo>
                    <a:pt x="0" y="1"/>
                  </a:lnTo>
                  <a:lnTo>
                    <a:pt x="0" y="0"/>
                  </a:lnTo>
                  <a:lnTo>
                    <a:pt x="1" y="0"/>
                  </a:lnTo>
                  <a:lnTo>
                    <a:pt x="3" y="0"/>
                  </a:lnTo>
                  <a:lnTo>
                    <a:pt x="3" y="1"/>
                  </a:lnTo>
                  <a:lnTo>
                    <a:pt x="1" y="3"/>
                  </a:lnTo>
                  <a:close/>
                </a:path>
              </a:pathLst>
            </a:custGeom>
            <a:solidFill>
              <a:schemeClr val="bg1"/>
            </a:solidFill>
            <a:ln w="1588">
              <a:solidFill>
                <a:srgbClr val="000000"/>
              </a:solidFill>
              <a:prstDash val="solid"/>
              <a:round/>
              <a:headEnd/>
              <a:tailEnd/>
            </a:ln>
          </p:spPr>
          <p:txBody>
            <a:bodyPr/>
            <a:lstStyle/>
            <a:p>
              <a:endParaRPr lang="fr-FR"/>
            </a:p>
          </p:txBody>
        </p:sp>
        <p:sp>
          <p:nvSpPr>
            <p:cNvPr id="880724" name="Freeform 84"/>
            <p:cNvSpPr>
              <a:spLocks/>
            </p:cNvSpPr>
            <p:nvPr/>
          </p:nvSpPr>
          <p:spPr bwMode="auto">
            <a:xfrm>
              <a:off x="3767" y="2951"/>
              <a:ext cx="244" cy="178"/>
            </a:xfrm>
            <a:custGeom>
              <a:avLst/>
              <a:gdLst/>
              <a:ahLst/>
              <a:cxnLst>
                <a:cxn ang="0">
                  <a:pos x="91" y="4"/>
                </a:cxn>
                <a:cxn ang="0">
                  <a:pos x="79" y="13"/>
                </a:cxn>
                <a:cxn ang="0">
                  <a:pos x="98" y="29"/>
                </a:cxn>
                <a:cxn ang="0">
                  <a:pos x="112" y="37"/>
                </a:cxn>
                <a:cxn ang="0">
                  <a:pos x="128" y="40"/>
                </a:cxn>
                <a:cxn ang="0">
                  <a:pos x="138" y="55"/>
                </a:cxn>
                <a:cxn ang="0">
                  <a:pos x="164" y="47"/>
                </a:cxn>
                <a:cxn ang="0">
                  <a:pos x="174" y="38"/>
                </a:cxn>
                <a:cxn ang="0">
                  <a:pos x="180" y="49"/>
                </a:cxn>
                <a:cxn ang="0">
                  <a:pos x="193" y="40"/>
                </a:cxn>
                <a:cxn ang="0">
                  <a:pos x="198" y="29"/>
                </a:cxn>
                <a:cxn ang="0">
                  <a:pos x="207" y="32"/>
                </a:cxn>
                <a:cxn ang="0">
                  <a:pos x="217" y="31"/>
                </a:cxn>
                <a:cxn ang="0">
                  <a:pos x="236" y="25"/>
                </a:cxn>
                <a:cxn ang="0">
                  <a:pos x="242" y="23"/>
                </a:cxn>
                <a:cxn ang="0">
                  <a:pos x="253" y="19"/>
                </a:cxn>
                <a:cxn ang="0">
                  <a:pos x="265" y="29"/>
                </a:cxn>
                <a:cxn ang="0">
                  <a:pos x="283" y="43"/>
                </a:cxn>
                <a:cxn ang="0">
                  <a:pos x="266" y="61"/>
                </a:cxn>
                <a:cxn ang="0">
                  <a:pos x="277" y="68"/>
                </a:cxn>
                <a:cxn ang="0">
                  <a:pos x="286" y="73"/>
                </a:cxn>
                <a:cxn ang="0">
                  <a:pos x="275" y="80"/>
                </a:cxn>
                <a:cxn ang="0">
                  <a:pos x="265" y="81"/>
                </a:cxn>
                <a:cxn ang="0">
                  <a:pos x="256" y="92"/>
                </a:cxn>
                <a:cxn ang="0">
                  <a:pos x="238" y="96"/>
                </a:cxn>
                <a:cxn ang="0">
                  <a:pos x="216" y="92"/>
                </a:cxn>
                <a:cxn ang="0">
                  <a:pos x="214" y="110"/>
                </a:cxn>
                <a:cxn ang="0">
                  <a:pos x="214" y="126"/>
                </a:cxn>
                <a:cxn ang="0">
                  <a:pos x="187" y="145"/>
                </a:cxn>
                <a:cxn ang="0">
                  <a:pos x="193" y="153"/>
                </a:cxn>
                <a:cxn ang="0">
                  <a:pos x="177" y="168"/>
                </a:cxn>
                <a:cxn ang="0">
                  <a:pos x="161" y="174"/>
                </a:cxn>
                <a:cxn ang="0">
                  <a:pos x="146" y="168"/>
                </a:cxn>
                <a:cxn ang="0">
                  <a:pos x="130" y="181"/>
                </a:cxn>
                <a:cxn ang="0">
                  <a:pos x="141" y="191"/>
                </a:cxn>
                <a:cxn ang="0">
                  <a:pos x="121" y="197"/>
                </a:cxn>
                <a:cxn ang="0">
                  <a:pos x="112" y="202"/>
                </a:cxn>
                <a:cxn ang="0">
                  <a:pos x="95" y="190"/>
                </a:cxn>
                <a:cxn ang="0">
                  <a:pos x="82" y="194"/>
                </a:cxn>
                <a:cxn ang="0">
                  <a:pos x="69" y="196"/>
                </a:cxn>
                <a:cxn ang="0">
                  <a:pos x="46" y="200"/>
                </a:cxn>
                <a:cxn ang="0">
                  <a:pos x="39" y="194"/>
                </a:cxn>
                <a:cxn ang="0">
                  <a:pos x="37" y="175"/>
                </a:cxn>
                <a:cxn ang="0">
                  <a:pos x="30" y="157"/>
                </a:cxn>
                <a:cxn ang="0">
                  <a:pos x="17" y="154"/>
                </a:cxn>
                <a:cxn ang="0">
                  <a:pos x="11" y="147"/>
                </a:cxn>
                <a:cxn ang="0">
                  <a:pos x="20" y="125"/>
                </a:cxn>
                <a:cxn ang="0">
                  <a:pos x="21" y="113"/>
                </a:cxn>
                <a:cxn ang="0">
                  <a:pos x="5" y="114"/>
                </a:cxn>
                <a:cxn ang="0">
                  <a:pos x="3" y="96"/>
                </a:cxn>
                <a:cxn ang="0">
                  <a:pos x="14" y="89"/>
                </a:cxn>
                <a:cxn ang="0">
                  <a:pos x="33" y="84"/>
                </a:cxn>
                <a:cxn ang="0">
                  <a:pos x="34" y="74"/>
                </a:cxn>
                <a:cxn ang="0">
                  <a:pos x="31" y="67"/>
                </a:cxn>
                <a:cxn ang="0">
                  <a:pos x="42" y="52"/>
                </a:cxn>
                <a:cxn ang="0">
                  <a:pos x="48" y="40"/>
                </a:cxn>
                <a:cxn ang="0">
                  <a:pos x="36" y="32"/>
                </a:cxn>
                <a:cxn ang="0">
                  <a:pos x="34" y="18"/>
                </a:cxn>
                <a:cxn ang="0">
                  <a:pos x="42" y="4"/>
                </a:cxn>
                <a:cxn ang="0">
                  <a:pos x="49" y="12"/>
                </a:cxn>
                <a:cxn ang="0">
                  <a:pos x="61" y="9"/>
                </a:cxn>
              </a:cxnLst>
              <a:rect l="0" t="0" r="r" b="b"/>
              <a:pathLst>
                <a:path w="286" h="208">
                  <a:moveTo>
                    <a:pt x="75" y="6"/>
                  </a:moveTo>
                  <a:lnTo>
                    <a:pt x="79" y="4"/>
                  </a:lnTo>
                  <a:lnTo>
                    <a:pt x="83" y="1"/>
                  </a:lnTo>
                  <a:lnTo>
                    <a:pt x="85" y="1"/>
                  </a:lnTo>
                  <a:lnTo>
                    <a:pt x="89" y="1"/>
                  </a:lnTo>
                  <a:lnTo>
                    <a:pt x="91" y="0"/>
                  </a:lnTo>
                  <a:lnTo>
                    <a:pt x="92" y="1"/>
                  </a:lnTo>
                  <a:lnTo>
                    <a:pt x="89" y="3"/>
                  </a:lnTo>
                  <a:lnTo>
                    <a:pt x="91" y="4"/>
                  </a:lnTo>
                  <a:lnTo>
                    <a:pt x="91" y="6"/>
                  </a:lnTo>
                  <a:lnTo>
                    <a:pt x="91" y="7"/>
                  </a:lnTo>
                  <a:lnTo>
                    <a:pt x="86" y="6"/>
                  </a:lnTo>
                  <a:lnTo>
                    <a:pt x="85" y="7"/>
                  </a:lnTo>
                  <a:lnTo>
                    <a:pt x="85" y="9"/>
                  </a:lnTo>
                  <a:lnTo>
                    <a:pt x="80" y="7"/>
                  </a:lnTo>
                  <a:lnTo>
                    <a:pt x="82" y="9"/>
                  </a:lnTo>
                  <a:lnTo>
                    <a:pt x="80" y="12"/>
                  </a:lnTo>
                  <a:lnTo>
                    <a:pt x="79" y="13"/>
                  </a:lnTo>
                  <a:lnTo>
                    <a:pt x="80" y="15"/>
                  </a:lnTo>
                  <a:lnTo>
                    <a:pt x="85" y="16"/>
                  </a:lnTo>
                  <a:lnTo>
                    <a:pt x="86" y="18"/>
                  </a:lnTo>
                  <a:lnTo>
                    <a:pt x="85" y="22"/>
                  </a:lnTo>
                  <a:lnTo>
                    <a:pt x="88" y="25"/>
                  </a:lnTo>
                  <a:lnTo>
                    <a:pt x="92" y="25"/>
                  </a:lnTo>
                  <a:lnTo>
                    <a:pt x="94" y="28"/>
                  </a:lnTo>
                  <a:lnTo>
                    <a:pt x="97" y="28"/>
                  </a:lnTo>
                  <a:lnTo>
                    <a:pt x="98" y="29"/>
                  </a:lnTo>
                  <a:lnTo>
                    <a:pt x="101" y="28"/>
                  </a:lnTo>
                  <a:lnTo>
                    <a:pt x="101" y="32"/>
                  </a:lnTo>
                  <a:lnTo>
                    <a:pt x="101" y="34"/>
                  </a:lnTo>
                  <a:lnTo>
                    <a:pt x="103" y="35"/>
                  </a:lnTo>
                  <a:lnTo>
                    <a:pt x="104" y="37"/>
                  </a:lnTo>
                  <a:lnTo>
                    <a:pt x="107" y="37"/>
                  </a:lnTo>
                  <a:lnTo>
                    <a:pt x="110" y="40"/>
                  </a:lnTo>
                  <a:lnTo>
                    <a:pt x="110" y="38"/>
                  </a:lnTo>
                  <a:lnTo>
                    <a:pt x="112" y="37"/>
                  </a:lnTo>
                  <a:lnTo>
                    <a:pt x="115" y="40"/>
                  </a:lnTo>
                  <a:lnTo>
                    <a:pt x="116" y="41"/>
                  </a:lnTo>
                  <a:lnTo>
                    <a:pt x="118" y="41"/>
                  </a:lnTo>
                  <a:lnTo>
                    <a:pt x="119" y="37"/>
                  </a:lnTo>
                  <a:lnTo>
                    <a:pt x="121" y="35"/>
                  </a:lnTo>
                  <a:lnTo>
                    <a:pt x="124" y="37"/>
                  </a:lnTo>
                  <a:lnTo>
                    <a:pt x="127" y="32"/>
                  </a:lnTo>
                  <a:lnTo>
                    <a:pt x="130" y="32"/>
                  </a:lnTo>
                  <a:lnTo>
                    <a:pt x="128" y="40"/>
                  </a:lnTo>
                  <a:lnTo>
                    <a:pt x="131" y="43"/>
                  </a:lnTo>
                  <a:lnTo>
                    <a:pt x="130" y="44"/>
                  </a:lnTo>
                  <a:lnTo>
                    <a:pt x="127" y="47"/>
                  </a:lnTo>
                  <a:lnTo>
                    <a:pt x="127" y="52"/>
                  </a:lnTo>
                  <a:lnTo>
                    <a:pt x="132" y="55"/>
                  </a:lnTo>
                  <a:lnTo>
                    <a:pt x="134" y="53"/>
                  </a:lnTo>
                  <a:lnTo>
                    <a:pt x="135" y="53"/>
                  </a:lnTo>
                  <a:lnTo>
                    <a:pt x="135" y="55"/>
                  </a:lnTo>
                  <a:lnTo>
                    <a:pt x="138" y="55"/>
                  </a:lnTo>
                  <a:lnTo>
                    <a:pt x="140" y="56"/>
                  </a:lnTo>
                  <a:lnTo>
                    <a:pt x="140" y="58"/>
                  </a:lnTo>
                  <a:lnTo>
                    <a:pt x="143" y="59"/>
                  </a:lnTo>
                  <a:lnTo>
                    <a:pt x="144" y="62"/>
                  </a:lnTo>
                  <a:lnTo>
                    <a:pt x="149" y="55"/>
                  </a:lnTo>
                  <a:lnTo>
                    <a:pt x="153" y="50"/>
                  </a:lnTo>
                  <a:lnTo>
                    <a:pt x="159" y="49"/>
                  </a:lnTo>
                  <a:lnTo>
                    <a:pt x="162" y="46"/>
                  </a:lnTo>
                  <a:lnTo>
                    <a:pt x="164" y="47"/>
                  </a:lnTo>
                  <a:lnTo>
                    <a:pt x="165" y="46"/>
                  </a:lnTo>
                  <a:lnTo>
                    <a:pt x="165" y="43"/>
                  </a:lnTo>
                  <a:lnTo>
                    <a:pt x="168" y="43"/>
                  </a:lnTo>
                  <a:lnTo>
                    <a:pt x="168" y="38"/>
                  </a:lnTo>
                  <a:lnTo>
                    <a:pt x="168" y="34"/>
                  </a:lnTo>
                  <a:lnTo>
                    <a:pt x="170" y="34"/>
                  </a:lnTo>
                  <a:lnTo>
                    <a:pt x="171" y="35"/>
                  </a:lnTo>
                  <a:lnTo>
                    <a:pt x="173" y="37"/>
                  </a:lnTo>
                  <a:lnTo>
                    <a:pt x="174" y="38"/>
                  </a:lnTo>
                  <a:lnTo>
                    <a:pt x="173" y="40"/>
                  </a:lnTo>
                  <a:lnTo>
                    <a:pt x="174" y="41"/>
                  </a:lnTo>
                  <a:lnTo>
                    <a:pt x="179" y="40"/>
                  </a:lnTo>
                  <a:lnTo>
                    <a:pt x="180" y="41"/>
                  </a:lnTo>
                  <a:lnTo>
                    <a:pt x="180" y="43"/>
                  </a:lnTo>
                  <a:lnTo>
                    <a:pt x="182" y="44"/>
                  </a:lnTo>
                  <a:lnTo>
                    <a:pt x="182" y="46"/>
                  </a:lnTo>
                  <a:lnTo>
                    <a:pt x="180" y="47"/>
                  </a:lnTo>
                  <a:lnTo>
                    <a:pt x="180" y="49"/>
                  </a:lnTo>
                  <a:lnTo>
                    <a:pt x="183" y="52"/>
                  </a:lnTo>
                  <a:lnTo>
                    <a:pt x="186" y="55"/>
                  </a:lnTo>
                  <a:lnTo>
                    <a:pt x="189" y="53"/>
                  </a:lnTo>
                  <a:lnTo>
                    <a:pt x="190" y="53"/>
                  </a:lnTo>
                  <a:lnTo>
                    <a:pt x="193" y="52"/>
                  </a:lnTo>
                  <a:lnTo>
                    <a:pt x="193" y="50"/>
                  </a:lnTo>
                  <a:lnTo>
                    <a:pt x="195" y="49"/>
                  </a:lnTo>
                  <a:lnTo>
                    <a:pt x="196" y="47"/>
                  </a:lnTo>
                  <a:lnTo>
                    <a:pt x="193" y="40"/>
                  </a:lnTo>
                  <a:lnTo>
                    <a:pt x="190" y="40"/>
                  </a:lnTo>
                  <a:lnTo>
                    <a:pt x="190" y="38"/>
                  </a:lnTo>
                  <a:lnTo>
                    <a:pt x="193" y="37"/>
                  </a:lnTo>
                  <a:lnTo>
                    <a:pt x="193" y="35"/>
                  </a:lnTo>
                  <a:lnTo>
                    <a:pt x="192" y="31"/>
                  </a:lnTo>
                  <a:lnTo>
                    <a:pt x="192" y="29"/>
                  </a:lnTo>
                  <a:lnTo>
                    <a:pt x="195" y="29"/>
                  </a:lnTo>
                  <a:lnTo>
                    <a:pt x="196" y="31"/>
                  </a:lnTo>
                  <a:lnTo>
                    <a:pt x="198" y="29"/>
                  </a:lnTo>
                  <a:lnTo>
                    <a:pt x="201" y="32"/>
                  </a:lnTo>
                  <a:lnTo>
                    <a:pt x="202" y="32"/>
                  </a:lnTo>
                  <a:lnTo>
                    <a:pt x="204" y="34"/>
                  </a:lnTo>
                  <a:lnTo>
                    <a:pt x="202" y="35"/>
                  </a:lnTo>
                  <a:lnTo>
                    <a:pt x="204" y="40"/>
                  </a:lnTo>
                  <a:lnTo>
                    <a:pt x="208" y="41"/>
                  </a:lnTo>
                  <a:lnTo>
                    <a:pt x="211" y="37"/>
                  </a:lnTo>
                  <a:lnTo>
                    <a:pt x="210" y="35"/>
                  </a:lnTo>
                  <a:lnTo>
                    <a:pt x="207" y="32"/>
                  </a:lnTo>
                  <a:lnTo>
                    <a:pt x="207" y="31"/>
                  </a:lnTo>
                  <a:lnTo>
                    <a:pt x="208" y="32"/>
                  </a:lnTo>
                  <a:lnTo>
                    <a:pt x="211" y="32"/>
                  </a:lnTo>
                  <a:lnTo>
                    <a:pt x="213" y="34"/>
                  </a:lnTo>
                  <a:lnTo>
                    <a:pt x="213" y="37"/>
                  </a:lnTo>
                  <a:lnTo>
                    <a:pt x="214" y="34"/>
                  </a:lnTo>
                  <a:lnTo>
                    <a:pt x="216" y="34"/>
                  </a:lnTo>
                  <a:lnTo>
                    <a:pt x="216" y="31"/>
                  </a:lnTo>
                  <a:lnTo>
                    <a:pt x="217" y="31"/>
                  </a:lnTo>
                  <a:lnTo>
                    <a:pt x="219" y="29"/>
                  </a:lnTo>
                  <a:lnTo>
                    <a:pt x="223" y="26"/>
                  </a:lnTo>
                  <a:lnTo>
                    <a:pt x="225" y="28"/>
                  </a:lnTo>
                  <a:lnTo>
                    <a:pt x="228" y="26"/>
                  </a:lnTo>
                  <a:lnTo>
                    <a:pt x="231" y="26"/>
                  </a:lnTo>
                  <a:lnTo>
                    <a:pt x="232" y="22"/>
                  </a:lnTo>
                  <a:lnTo>
                    <a:pt x="234" y="23"/>
                  </a:lnTo>
                  <a:lnTo>
                    <a:pt x="235" y="23"/>
                  </a:lnTo>
                  <a:lnTo>
                    <a:pt x="236" y="25"/>
                  </a:lnTo>
                  <a:lnTo>
                    <a:pt x="238" y="25"/>
                  </a:lnTo>
                  <a:lnTo>
                    <a:pt x="239" y="29"/>
                  </a:lnTo>
                  <a:lnTo>
                    <a:pt x="239" y="28"/>
                  </a:lnTo>
                  <a:lnTo>
                    <a:pt x="241" y="28"/>
                  </a:lnTo>
                  <a:lnTo>
                    <a:pt x="241" y="26"/>
                  </a:lnTo>
                  <a:lnTo>
                    <a:pt x="242" y="25"/>
                  </a:lnTo>
                  <a:lnTo>
                    <a:pt x="241" y="23"/>
                  </a:lnTo>
                  <a:lnTo>
                    <a:pt x="241" y="22"/>
                  </a:lnTo>
                  <a:lnTo>
                    <a:pt x="242" y="23"/>
                  </a:lnTo>
                  <a:lnTo>
                    <a:pt x="244" y="22"/>
                  </a:lnTo>
                  <a:lnTo>
                    <a:pt x="242" y="21"/>
                  </a:lnTo>
                  <a:lnTo>
                    <a:pt x="244" y="21"/>
                  </a:lnTo>
                  <a:lnTo>
                    <a:pt x="245" y="19"/>
                  </a:lnTo>
                  <a:lnTo>
                    <a:pt x="247" y="19"/>
                  </a:lnTo>
                  <a:lnTo>
                    <a:pt x="247" y="21"/>
                  </a:lnTo>
                  <a:lnTo>
                    <a:pt x="251" y="23"/>
                  </a:lnTo>
                  <a:lnTo>
                    <a:pt x="253" y="21"/>
                  </a:lnTo>
                  <a:lnTo>
                    <a:pt x="253" y="19"/>
                  </a:lnTo>
                  <a:lnTo>
                    <a:pt x="256" y="19"/>
                  </a:lnTo>
                  <a:lnTo>
                    <a:pt x="257" y="21"/>
                  </a:lnTo>
                  <a:lnTo>
                    <a:pt x="259" y="21"/>
                  </a:lnTo>
                  <a:lnTo>
                    <a:pt x="265" y="18"/>
                  </a:lnTo>
                  <a:lnTo>
                    <a:pt x="265" y="21"/>
                  </a:lnTo>
                  <a:lnTo>
                    <a:pt x="263" y="21"/>
                  </a:lnTo>
                  <a:lnTo>
                    <a:pt x="259" y="25"/>
                  </a:lnTo>
                  <a:lnTo>
                    <a:pt x="263" y="28"/>
                  </a:lnTo>
                  <a:lnTo>
                    <a:pt x="265" y="29"/>
                  </a:lnTo>
                  <a:lnTo>
                    <a:pt x="262" y="34"/>
                  </a:lnTo>
                  <a:lnTo>
                    <a:pt x="266" y="35"/>
                  </a:lnTo>
                  <a:lnTo>
                    <a:pt x="269" y="38"/>
                  </a:lnTo>
                  <a:lnTo>
                    <a:pt x="272" y="37"/>
                  </a:lnTo>
                  <a:lnTo>
                    <a:pt x="277" y="38"/>
                  </a:lnTo>
                  <a:lnTo>
                    <a:pt x="278" y="37"/>
                  </a:lnTo>
                  <a:lnTo>
                    <a:pt x="284" y="38"/>
                  </a:lnTo>
                  <a:lnTo>
                    <a:pt x="284" y="40"/>
                  </a:lnTo>
                  <a:lnTo>
                    <a:pt x="283" y="43"/>
                  </a:lnTo>
                  <a:lnTo>
                    <a:pt x="284" y="44"/>
                  </a:lnTo>
                  <a:lnTo>
                    <a:pt x="283" y="49"/>
                  </a:lnTo>
                  <a:lnTo>
                    <a:pt x="280" y="50"/>
                  </a:lnTo>
                  <a:lnTo>
                    <a:pt x="278" y="49"/>
                  </a:lnTo>
                  <a:lnTo>
                    <a:pt x="277" y="50"/>
                  </a:lnTo>
                  <a:lnTo>
                    <a:pt x="271" y="61"/>
                  </a:lnTo>
                  <a:lnTo>
                    <a:pt x="269" y="61"/>
                  </a:lnTo>
                  <a:lnTo>
                    <a:pt x="268" y="59"/>
                  </a:lnTo>
                  <a:lnTo>
                    <a:pt x="266" y="61"/>
                  </a:lnTo>
                  <a:lnTo>
                    <a:pt x="268" y="62"/>
                  </a:lnTo>
                  <a:lnTo>
                    <a:pt x="271" y="64"/>
                  </a:lnTo>
                  <a:lnTo>
                    <a:pt x="271" y="67"/>
                  </a:lnTo>
                  <a:lnTo>
                    <a:pt x="272" y="67"/>
                  </a:lnTo>
                  <a:lnTo>
                    <a:pt x="272" y="68"/>
                  </a:lnTo>
                  <a:lnTo>
                    <a:pt x="274" y="68"/>
                  </a:lnTo>
                  <a:lnTo>
                    <a:pt x="274" y="65"/>
                  </a:lnTo>
                  <a:lnTo>
                    <a:pt x="277" y="65"/>
                  </a:lnTo>
                  <a:lnTo>
                    <a:pt x="277" y="68"/>
                  </a:lnTo>
                  <a:lnTo>
                    <a:pt x="277" y="71"/>
                  </a:lnTo>
                  <a:lnTo>
                    <a:pt x="275" y="71"/>
                  </a:lnTo>
                  <a:lnTo>
                    <a:pt x="275" y="73"/>
                  </a:lnTo>
                  <a:lnTo>
                    <a:pt x="278" y="74"/>
                  </a:lnTo>
                  <a:lnTo>
                    <a:pt x="280" y="71"/>
                  </a:lnTo>
                  <a:lnTo>
                    <a:pt x="281" y="70"/>
                  </a:lnTo>
                  <a:lnTo>
                    <a:pt x="284" y="70"/>
                  </a:lnTo>
                  <a:lnTo>
                    <a:pt x="286" y="71"/>
                  </a:lnTo>
                  <a:lnTo>
                    <a:pt x="286" y="73"/>
                  </a:lnTo>
                  <a:lnTo>
                    <a:pt x="284" y="75"/>
                  </a:lnTo>
                  <a:lnTo>
                    <a:pt x="284" y="77"/>
                  </a:lnTo>
                  <a:lnTo>
                    <a:pt x="284" y="78"/>
                  </a:lnTo>
                  <a:lnTo>
                    <a:pt x="284" y="81"/>
                  </a:lnTo>
                  <a:lnTo>
                    <a:pt x="284" y="83"/>
                  </a:lnTo>
                  <a:lnTo>
                    <a:pt x="281" y="81"/>
                  </a:lnTo>
                  <a:lnTo>
                    <a:pt x="280" y="80"/>
                  </a:lnTo>
                  <a:lnTo>
                    <a:pt x="278" y="80"/>
                  </a:lnTo>
                  <a:lnTo>
                    <a:pt x="275" y="80"/>
                  </a:lnTo>
                  <a:lnTo>
                    <a:pt x="272" y="77"/>
                  </a:lnTo>
                  <a:lnTo>
                    <a:pt x="271" y="77"/>
                  </a:lnTo>
                  <a:lnTo>
                    <a:pt x="268" y="77"/>
                  </a:lnTo>
                  <a:lnTo>
                    <a:pt x="266" y="77"/>
                  </a:lnTo>
                  <a:lnTo>
                    <a:pt x="268" y="80"/>
                  </a:lnTo>
                  <a:lnTo>
                    <a:pt x="268" y="81"/>
                  </a:lnTo>
                  <a:lnTo>
                    <a:pt x="266" y="84"/>
                  </a:lnTo>
                  <a:lnTo>
                    <a:pt x="265" y="84"/>
                  </a:lnTo>
                  <a:lnTo>
                    <a:pt x="265" y="81"/>
                  </a:lnTo>
                  <a:lnTo>
                    <a:pt x="263" y="81"/>
                  </a:lnTo>
                  <a:lnTo>
                    <a:pt x="260" y="83"/>
                  </a:lnTo>
                  <a:lnTo>
                    <a:pt x="259" y="83"/>
                  </a:lnTo>
                  <a:lnTo>
                    <a:pt x="256" y="83"/>
                  </a:lnTo>
                  <a:lnTo>
                    <a:pt x="254" y="83"/>
                  </a:lnTo>
                  <a:lnTo>
                    <a:pt x="253" y="81"/>
                  </a:lnTo>
                  <a:lnTo>
                    <a:pt x="251" y="83"/>
                  </a:lnTo>
                  <a:lnTo>
                    <a:pt x="251" y="86"/>
                  </a:lnTo>
                  <a:lnTo>
                    <a:pt x="256" y="92"/>
                  </a:lnTo>
                  <a:lnTo>
                    <a:pt x="254" y="95"/>
                  </a:lnTo>
                  <a:lnTo>
                    <a:pt x="251" y="95"/>
                  </a:lnTo>
                  <a:lnTo>
                    <a:pt x="247" y="89"/>
                  </a:lnTo>
                  <a:lnTo>
                    <a:pt x="244" y="92"/>
                  </a:lnTo>
                  <a:lnTo>
                    <a:pt x="244" y="93"/>
                  </a:lnTo>
                  <a:lnTo>
                    <a:pt x="244" y="96"/>
                  </a:lnTo>
                  <a:lnTo>
                    <a:pt x="242" y="98"/>
                  </a:lnTo>
                  <a:lnTo>
                    <a:pt x="239" y="98"/>
                  </a:lnTo>
                  <a:lnTo>
                    <a:pt x="238" y="96"/>
                  </a:lnTo>
                  <a:lnTo>
                    <a:pt x="236" y="95"/>
                  </a:lnTo>
                  <a:lnTo>
                    <a:pt x="235" y="93"/>
                  </a:lnTo>
                  <a:lnTo>
                    <a:pt x="234" y="92"/>
                  </a:lnTo>
                  <a:lnTo>
                    <a:pt x="232" y="92"/>
                  </a:lnTo>
                  <a:lnTo>
                    <a:pt x="231" y="93"/>
                  </a:lnTo>
                  <a:lnTo>
                    <a:pt x="228" y="93"/>
                  </a:lnTo>
                  <a:lnTo>
                    <a:pt x="223" y="92"/>
                  </a:lnTo>
                  <a:lnTo>
                    <a:pt x="220" y="93"/>
                  </a:lnTo>
                  <a:lnTo>
                    <a:pt x="216" y="92"/>
                  </a:lnTo>
                  <a:lnTo>
                    <a:pt x="213" y="92"/>
                  </a:lnTo>
                  <a:lnTo>
                    <a:pt x="213" y="93"/>
                  </a:lnTo>
                  <a:lnTo>
                    <a:pt x="211" y="96"/>
                  </a:lnTo>
                  <a:lnTo>
                    <a:pt x="211" y="98"/>
                  </a:lnTo>
                  <a:lnTo>
                    <a:pt x="216" y="101"/>
                  </a:lnTo>
                  <a:lnTo>
                    <a:pt x="214" y="105"/>
                  </a:lnTo>
                  <a:lnTo>
                    <a:pt x="214" y="107"/>
                  </a:lnTo>
                  <a:lnTo>
                    <a:pt x="214" y="108"/>
                  </a:lnTo>
                  <a:lnTo>
                    <a:pt x="214" y="110"/>
                  </a:lnTo>
                  <a:lnTo>
                    <a:pt x="219" y="110"/>
                  </a:lnTo>
                  <a:lnTo>
                    <a:pt x="220" y="108"/>
                  </a:lnTo>
                  <a:lnTo>
                    <a:pt x="222" y="110"/>
                  </a:lnTo>
                  <a:lnTo>
                    <a:pt x="223" y="116"/>
                  </a:lnTo>
                  <a:lnTo>
                    <a:pt x="220" y="123"/>
                  </a:lnTo>
                  <a:lnTo>
                    <a:pt x="219" y="123"/>
                  </a:lnTo>
                  <a:lnTo>
                    <a:pt x="217" y="125"/>
                  </a:lnTo>
                  <a:lnTo>
                    <a:pt x="216" y="126"/>
                  </a:lnTo>
                  <a:lnTo>
                    <a:pt x="214" y="126"/>
                  </a:lnTo>
                  <a:lnTo>
                    <a:pt x="211" y="127"/>
                  </a:lnTo>
                  <a:lnTo>
                    <a:pt x="213" y="129"/>
                  </a:lnTo>
                  <a:lnTo>
                    <a:pt x="213" y="132"/>
                  </a:lnTo>
                  <a:lnTo>
                    <a:pt x="207" y="133"/>
                  </a:lnTo>
                  <a:lnTo>
                    <a:pt x="204" y="139"/>
                  </a:lnTo>
                  <a:lnTo>
                    <a:pt x="205" y="142"/>
                  </a:lnTo>
                  <a:lnTo>
                    <a:pt x="195" y="144"/>
                  </a:lnTo>
                  <a:lnTo>
                    <a:pt x="189" y="144"/>
                  </a:lnTo>
                  <a:lnTo>
                    <a:pt x="187" y="145"/>
                  </a:lnTo>
                  <a:lnTo>
                    <a:pt x="186" y="145"/>
                  </a:lnTo>
                  <a:lnTo>
                    <a:pt x="186" y="144"/>
                  </a:lnTo>
                  <a:lnTo>
                    <a:pt x="184" y="144"/>
                  </a:lnTo>
                  <a:lnTo>
                    <a:pt x="184" y="145"/>
                  </a:lnTo>
                  <a:lnTo>
                    <a:pt x="186" y="148"/>
                  </a:lnTo>
                  <a:lnTo>
                    <a:pt x="187" y="148"/>
                  </a:lnTo>
                  <a:lnTo>
                    <a:pt x="190" y="150"/>
                  </a:lnTo>
                  <a:lnTo>
                    <a:pt x="193" y="150"/>
                  </a:lnTo>
                  <a:lnTo>
                    <a:pt x="193" y="153"/>
                  </a:lnTo>
                  <a:lnTo>
                    <a:pt x="193" y="157"/>
                  </a:lnTo>
                  <a:lnTo>
                    <a:pt x="189" y="157"/>
                  </a:lnTo>
                  <a:lnTo>
                    <a:pt x="184" y="157"/>
                  </a:lnTo>
                  <a:lnTo>
                    <a:pt x="183" y="160"/>
                  </a:lnTo>
                  <a:lnTo>
                    <a:pt x="182" y="162"/>
                  </a:lnTo>
                  <a:lnTo>
                    <a:pt x="180" y="162"/>
                  </a:lnTo>
                  <a:lnTo>
                    <a:pt x="179" y="165"/>
                  </a:lnTo>
                  <a:lnTo>
                    <a:pt x="177" y="165"/>
                  </a:lnTo>
                  <a:lnTo>
                    <a:pt x="177" y="168"/>
                  </a:lnTo>
                  <a:lnTo>
                    <a:pt x="176" y="169"/>
                  </a:lnTo>
                  <a:lnTo>
                    <a:pt x="174" y="166"/>
                  </a:lnTo>
                  <a:lnTo>
                    <a:pt x="174" y="165"/>
                  </a:lnTo>
                  <a:lnTo>
                    <a:pt x="173" y="162"/>
                  </a:lnTo>
                  <a:lnTo>
                    <a:pt x="171" y="162"/>
                  </a:lnTo>
                  <a:lnTo>
                    <a:pt x="170" y="165"/>
                  </a:lnTo>
                  <a:lnTo>
                    <a:pt x="165" y="174"/>
                  </a:lnTo>
                  <a:lnTo>
                    <a:pt x="164" y="172"/>
                  </a:lnTo>
                  <a:lnTo>
                    <a:pt x="161" y="174"/>
                  </a:lnTo>
                  <a:lnTo>
                    <a:pt x="159" y="174"/>
                  </a:lnTo>
                  <a:lnTo>
                    <a:pt x="158" y="174"/>
                  </a:lnTo>
                  <a:lnTo>
                    <a:pt x="158" y="172"/>
                  </a:lnTo>
                  <a:lnTo>
                    <a:pt x="158" y="171"/>
                  </a:lnTo>
                  <a:lnTo>
                    <a:pt x="156" y="171"/>
                  </a:lnTo>
                  <a:lnTo>
                    <a:pt x="155" y="169"/>
                  </a:lnTo>
                  <a:lnTo>
                    <a:pt x="152" y="169"/>
                  </a:lnTo>
                  <a:lnTo>
                    <a:pt x="147" y="169"/>
                  </a:lnTo>
                  <a:lnTo>
                    <a:pt x="146" y="168"/>
                  </a:lnTo>
                  <a:lnTo>
                    <a:pt x="143" y="169"/>
                  </a:lnTo>
                  <a:lnTo>
                    <a:pt x="143" y="172"/>
                  </a:lnTo>
                  <a:lnTo>
                    <a:pt x="143" y="174"/>
                  </a:lnTo>
                  <a:lnTo>
                    <a:pt x="143" y="175"/>
                  </a:lnTo>
                  <a:lnTo>
                    <a:pt x="146" y="178"/>
                  </a:lnTo>
                  <a:lnTo>
                    <a:pt x="144" y="179"/>
                  </a:lnTo>
                  <a:lnTo>
                    <a:pt x="138" y="179"/>
                  </a:lnTo>
                  <a:lnTo>
                    <a:pt x="135" y="178"/>
                  </a:lnTo>
                  <a:lnTo>
                    <a:pt x="130" y="181"/>
                  </a:lnTo>
                  <a:lnTo>
                    <a:pt x="134" y="185"/>
                  </a:lnTo>
                  <a:lnTo>
                    <a:pt x="137" y="184"/>
                  </a:lnTo>
                  <a:lnTo>
                    <a:pt x="138" y="185"/>
                  </a:lnTo>
                  <a:lnTo>
                    <a:pt x="141" y="184"/>
                  </a:lnTo>
                  <a:lnTo>
                    <a:pt x="143" y="185"/>
                  </a:lnTo>
                  <a:lnTo>
                    <a:pt x="144" y="188"/>
                  </a:lnTo>
                  <a:lnTo>
                    <a:pt x="144" y="190"/>
                  </a:lnTo>
                  <a:lnTo>
                    <a:pt x="143" y="191"/>
                  </a:lnTo>
                  <a:lnTo>
                    <a:pt x="141" y="191"/>
                  </a:lnTo>
                  <a:lnTo>
                    <a:pt x="140" y="194"/>
                  </a:lnTo>
                  <a:lnTo>
                    <a:pt x="137" y="193"/>
                  </a:lnTo>
                  <a:lnTo>
                    <a:pt x="132" y="197"/>
                  </a:lnTo>
                  <a:lnTo>
                    <a:pt x="130" y="197"/>
                  </a:lnTo>
                  <a:lnTo>
                    <a:pt x="127" y="197"/>
                  </a:lnTo>
                  <a:lnTo>
                    <a:pt x="127" y="196"/>
                  </a:lnTo>
                  <a:lnTo>
                    <a:pt x="125" y="196"/>
                  </a:lnTo>
                  <a:lnTo>
                    <a:pt x="124" y="197"/>
                  </a:lnTo>
                  <a:lnTo>
                    <a:pt x="121" y="197"/>
                  </a:lnTo>
                  <a:lnTo>
                    <a:pt x="122" y="199"/>
                  </a:lnTo>
                  <a:lnTo>
                    <a:pt x="125" y="200"/>
                  </a:lnTo>
                  <a:lnTo>
                    <a:pt x="124" y="202"/>
                  </a:lnTo>
                  <a:lnTo>
                    <a:pt x="119" y="203"/>
                  </a:lnTo>
                  <a:lnTo>
                    <a:pt x="110" y="208"/>
                  </a:lnTo>
                  <a:lnTo>
                    <a:pt x="110" y="206"/>
                  </a:lnTo>
                  <a:lnTo>
                    <a:pt x="109" y="205"/>
                  </a:lnTo>
                  <a:lnTo>
                    <a:pt x="112" y="203"/>
                  </a:lnTo>
                  <a:lnTo>
                    <a:pt x="112" y="202"/>
                  </a:lnTo>
                  <a:lnTo>
                    <a:pt x="112" y="200"/>
                  </a:lnTo>
                  <a:lnTo>
                    <a:pt x="109" y="199"/>
                  </a:lnTo>
                  <a:lnTo>
                    <a:pt x="106" y="200"/>
                  </a:lnTo>
                  <a:lnTo>
                    <a:pt x="104" y="199"/>
                  </a:lnTo>
                  <a:lnTo>
                    <a:pt x="103" y="197"/>
                  </a:lnTo>
                  <a:lnTo>
                    <a:pt x="101" y="196"/>
                  </a:lnTo>
                  <a:lnTo>
                    <a:pt x="100" y="194"/>
                  </a:lnTo>
                  <a:lnTo>
                    <a:pt x="98" y="190"/>
                  </a:lnTo>
                  <a:lnTo>
                    <a:pt x="95" y="190"/>
                  </a:lnTo>
                  <a:lnTo>
                    <a:pt x="94" y="193"/>
                  </a:lnTo>
                  <a:lnTo>
                    <a:pt x="92" y="194"/>
                  </a:lnTo>
                  <a:lnTo>
                    <a:pt x="89" y="194"/>
                  </a:lnTo>
                  <a:lnTo>
                    <a:pt x="88" y="199"/>
                  </a:lnTo>
                  <a:lnTo>
                    <a:pt x="86" y="199"/>
                  </a:lnTo>
                  <a:lnTo>
                    <a:pt x="85" y="197"/>
                  </a:lnTo>
                  <a:lnTo>
                    <a:pt x="86" y="196"/>
                  </a:lnTo>
                  <a:lnTo>
                    <a:pt x="83" y="196"/>
                  </a:lnTo>
                  <a:lnTo>
                    <a:pt x="82" y="194"/>
                  </a:lnTo>
                  <a:lnTo>
                    <a:pt x="80" y="193"/>
                  </a:lnTo>
                  <a:lnTo>
                    <a:pt x="79" y="193"/>
                  </a:lnTo>
                  <a:lnTo>
                    <a:pt x="79" y="194"/>
                  </a:lnTo>
                  <a:lnTo>
                    <a:pt x="78" y="196"/>
                  </a:lnTo>
                  <a:lnTo>
                    <a:pt x="76" y="197"/>
                  </a:lnTo>
                  <a:lnTo>
                    <a:pt x="75" y="197"/>
                  </a:lnTo>
                  <a:lnTo>
                    <a:pt x="75" y="199"/>
                  </a:lnTo>
                  <a:lnTo>
                    <a:pt x="72" y="199"/>
                  </a:lnTo>
                  <a:lnTo>
                    <a:pt x="69" y="196"/>
                  </a:lnTo>
                  <a:lnTo>
                    <a:pt x="67" y="199"/>
                  </a:lnTo>
                  <a:lnTo>
                    <a:pt x="66" y="197"/>
                  </a:lnTo>
                  <a:lnTo>
                    <a:pt x="58" y="199"/>
                  </a:lnTo>
                  <a:lnTo>
                    <a:pt x="57" y="202"/>
                  </a:lnTo>
                  <a:lnTo>
                    <a:pt x="54" y="203"/>
                  </a:lnTo>
                  <a:lnTo>
                    <a:pt x="52" y="200"/>
                  </a:lnTo>
                  <a:lnTo>
                    <a:pt x="49" y="202"/>
                  </a:lnTo>
                  <a:lnTo>
                    <a:pt x="48" y="200"/>
                  </a:lnTo>
                  <a:lnTo>
                    <a:pt x="46" y="200"/>
                  </a:lnTo>
                  <a:lnTo>
                    <a:pt x="45" y="202"/>
                  </a:lnTo>
                  <a:lnTo>
                    <a:pt x="43" y="200"/>
                  </a:lnTo>
                  <a:lnTo>
                    <a:pt x="40" y="203"/>
                  </a:lnTo>
                  <a:lnTo>
                    <a:pt x="39" y="202"/>
                  </a:lnTo>
                  <a:lnTo>
                    <a:pt x="39" y="203"/>
                  </a:lnTo>
                  <a:lnTo>
                    <a:pt x="37" y="202"/>
                  </a:lnTo>
                  <a:lnTo>
                    <a:pt x="37" y="199"/>
                  </a:lnTo>
                  <a:lnTo>
                    <a:pt x="39" y="197"/>
                  </a:lnTo>
                  <a:lnTo>
                    <a:pt x="39" y="194"/>
                  </a:lnTo>
                  <a:lnTo>
                    <a:pt x="40" y="193"/>
                  </a:lnTo>
                  <a:lnTo>
                    <a:pt x="43" y="187"/>
                  </a:lnTo>
                  <a:lnTo>
                    <a:pt x="39" y="185"/>
                  </a:lnTo>
                  <a:lnTo>
                    <a:pt x="36" y="184"/>
                  </a:lnTo>
                  <a:lnTo>
                    <a:pt x="37" y="184"/>
                  </a:lnTo>
                  <a:lnTo>
                    <a:pt x="36" y="182"/>
                  </a:lnTo>
                  <a:lnTo>
                    <a:pt x="36" y="181"/>
                  </a:lnTo>
                  <a:lnTo>
                    <a:pt x="40" y="181"/>
                  </a:lnTo>
                  <a:lnTo>
                    <a:pt x="37" y="175"/>
                  </a:lnTo>
                  <a:lnTo>
                    <a:pt x="34" y="174"/>
                  </a:lnTo>
                  <a:lnTo>
                    <a:pt x="33" y="168"/>
                  </a:lnTo>
                  <a:lnTo>
                    <a:pt x="39" y="165"/>
                  </a:lnTo>
                  <a:lnTo>
                    <a:pt x="34" y="163"/>
                  </a:lnTo>
                  <a:lnTo>
                    <a:pt x="34" y="162"/>
                  </a:lnTo>
                  <a:lnTo>
                    <a:pt x="33" y="160"/>
                  </a:lnTo>
                  <a:lnTo>
                    <a:pt x="31" y="160"/>
                  </a:lnTo>
                  <a:lnTo>
                    <a:pt x="31" y="159"/>
                  </a:lnTo>
                  <a:lnTo>
                    <a:pt x="30" y="157"/>
                  </a:lnTo>
                  <a:lnTo>
                    <a:pt x="28" y="157"/>
                  </a:lnTo>
                  <a:lnTo>
                    <a:pt x="27" y="157"/>
                  </a:lnTo>
                  <a:lnTo>
                    <a:pt x="26" y="159"/>
                  </a:lnTo>
                  <a:lnTo>
                    <a:pt x="24" y="160"/>
                  </a:lnTo>
                  <a:lnTo>
                    <a:pt x="21" y="159"/>
                  </a:lnTo>
                  <a:lnTo>
                    <a:pt x="21" y="157"/>
                  </a:lnTo>
                  <a:lnTo>
                    <a:pt x="20" y="157"/>
                  </a:lnTo>
                  <a:lnTo>
                    <a:pt x="20" y="156"/>
                  </a:lnTo>
                  <a:lnTo>
                    <a:pt x="17" y="154"/>
                  </a:lnTo>
                  <a:lnTo>
                    <a:pt x="15" y="154"/>
                  </a:lnTo>
                  <a:lnTo>
                    <a:pt x="14" y="156"/>
                  </a:lnTo>
                  <a:lnTo>
                    <a:pt x="12" y="157"/>
                  </a:lnTo>
                  <a:lnTo>
                    <a:pt x="9" y="156"/>
                  </a:lnTo>
                  <a:lnTo>
                    <a:pt x="8" y="157"/>
                  </a:lnTo>
                  <a:lnTo>
                    <a:pt x="6" y="153"/>
                  </a:lnTo>
                  <a:lnTo>
                    <a:pt x="6" y="150"/>
                  </a:lnTo>
                  <a:lnTo>
                    <a:pt x="8" y="148"/>
                  </a:lnTo>
                  <a:lnTo>
                    <a:pt x="11" y="147"/>
                  </a:lnTo>
                  <a:lnTo>
                    <a:pt x="14" y="142"/>
                  </a:lnTo>
                  <a:lnTo>
                    <a:pt x="12" y="141"/>
                  </a:lnTo>
                  <a:lnTo>
                    <a:pt x="18" y="136"/>
                  </a:lnTo>
                  <a:lnTo>
                    <a:pt x="18" y="135"/>
                  </a:lnTo>
                  <a:lnTo>
                    <a:pt x="21" y="132"/>
                  </a:lnTo>
                  <a:lnTo>
                    <a:pt x="20" y="129"/>
                  </a:lnTo>
                  <a:lnTo>
                    <a:pt x="18" y="127"/>
                  </a:lnTo>
                  <a:lnTo>
                    <a:pt x="20" y="126"/>
                  </a:lnTo>
                  <a:lnTo>
                    <a:pt x="20" y="125"/>
                  </a:lnTo>
                  <a:lnTo>
                    <a:pt x="18" y="125"/>
                  </a:lnTo>
                  <a:lnTo>
                    <a:pt x="18" y="123"/>
                  </a:lnTo>
                  <a:lnTo>
                    <a:pt x="20" y="122"/>
                  </a:lnTo>
                  <a:lnTo>
                    <a:pt x="24" y="123"/>
                  </a:lnTo>
                  <a:lnTo>
                    <a:pt x="27" y="119"/>
                  </a:lnTo>
                  <a:lnTo>
                    <a:pt x="27" y="116"/>
                  </a:lnTo>
                  <a:lnTo>
                    <a:pt x="26" y="116"/>
                  </a:lnTo>
                  <a:lnTo>
                    <a:pt x="23" y="116"/>
                  </a:lnTo>
                  <a:lnTo>
                    <a:pt x="21" y="113"/>
                  </a:lnTo>
                  <a:lnTo>
                    <a:pt x="20" y="113"/>
                  </a:lnTo>
                  <a:lnTo>
                    <a:pt x="18" y="114"/>
                  </a:lnTo>
                  <a:lnTo>
                    <a:pt x="18" y="113"/>
                  </a:lnTo>
                  <a:lnTo>
                    <a:pt x="17" y="116"/>
                  </a:lnTo>
                  <a:lnTo>
                    <a:pt x="15" y="116"/>
                  </a:lnTo>
                  <a:lnTo>
                    <a:pt x="14" y="117"/>
                  </a:lnTo>
                  <a:lnTo>
                    <a:pt x="6" y="122"/>
                  </a:lnTo>
                  <a:lnTo>
                    <a:pt x="5" y="117"/>
                  </a:lnTo>
                  <a:lnTo>
                    <a:pt x="5" y="114"/>
                  </a:lnTo>
                  <a:lnTo>
                    <a:pt x="3" y="114"/>
                  </a:lnTo>
                  <a:lnTo>
                    <a:pt x="3" y="111"/>
                  </a:lnTo>
                  <a:lnTo>
                    <a:pt x="3" y="108"/>
                  </a:lnTo>
                  <a:lnTo>
                    <a:pt x="2" y="110"/>
                  </a:lnTo>
                  <a:lnTo>
                    <a:pt x="0" y="107"/>
                  </a:lnTo>
                  <a:lnTo>
                    <a:pt x="2" y="102"/>
                  </a:lnTo>
                  <a:lnTo>
                    <a:pt x="2" y="99"/>
                  </a:lnTo>
                  <a:lnTo>
                    <a:pt x="3" y="98"/>
                  </a:lnTo>
                  <a:lnTo>
                    <a:pt x="3" y="96"/>
                  </a:lnTo>
                  <a:lnTo>
                    <a:pt x="8" y="93"/>
                  </a:lnTo>
                  <a:lnTo>
                    <a:pt x="8" y="92"/>
                  </a:lnTo>
                  <a:lnTo>
                    <a:pt x="11" y="93"/>
                  </a:lnTo>
                  <a:lnTo>
                    <a:pt x="12" y="93"/>
                  </a:lnTo>
                  <a:lnTo>
                    <a:pt x="14" y="95"/>
                  </a:lnTo>
                  <a:lnTo>
                    <a:pt x="15" y="93"/>
                  </a:lnTo>
                  <a:lnTo>
                    <a:pt x="14" y="92"/>
                  </a:lnTo>
                  <a:lnTo>
                    <a:pt x="14" y="90"/>
                  </a:lnTo>
                  <a:lnTo>
                    <a:pt x="14" y="89"/>
                  </a:lnTo>
                  <a:lnTo>
                    <a:pt x="14" y="87"/>
                  </a:lnTo>
                  <a:lnTo>
                    <a:pt x="12" y="84"/>
                  </a:lnTo>
                  <a:lnTo>
                    <a:pt x="17" y="83"/>
                  </a:lnTo>
                  <a:lnTo>
                    <a:pt x="20" y="83"/>
                  </a:lnTo>
                  <a:lnTo>
                    <a:pt x="23" y="86"/>
                  </a:lnTo>
                  <a:lnTo>
                    <a:pt x="30" y="89"/>
                  </a:lnTo>
                  <a:lnTo>
                    <a:pt x="31" y="87"/>
                  </a:lnTo>
                  <a:lnTo>
                    <a:pt x="33" y="86"/>
                  </a:lnTo>
                  <a:lnTo>
                    <a:pt x="33" y="84"/>
                  </a:lnTo>
                  <a:lnTo>
                    <a:pt x="33" y="83"/>
                  </a:lnTo>
                  <a:lnTo>
                    <a:pt x="36" y="84"/>
                  </a:lnTo>
                  <a:lnTo>
                    <a:pt x="36" y="81"/>
                  </a:lnTo>
                  <a:lnTo>
                    <a:pt x="36" y="80"/>
                  </a:lnTo>
                  <a:lnTo>
                    <a:pt x="36" y="78"/>
                  </a:lnTo>
                  <a:lnTo>
                    <a:pt x="34" y="78"/>
                  </a:lnTo>
                  <a:lnTo>
                    <a:pt x="36" y="75"/>
                  </a:lnTo>
                  <a:lnTo>
                    <a:pt x="36" y="74"/>
                  </a:lnTo>
                  <a:lnTo>
                    <a:pt x="34" y="74"/>
                  </a:lnTo>
                  <a:lnTo>
                    <a:pt x="34" y="73"/>
                  </a:lnTo>
                  <a:lnTo>
                    <a:pt x="31" y="75"/>
                  </a:lnTo>
                  <a:lnTo>
                    <a:pt x="30" y="74"/>
                  </a:lnTo>
                  <a:lnTo>
                    <a:pt x="28" y="74"/>
                  </a:lnTo>
                  <a:lnTo>
                    <a:pt x="28" y="73"/>
                  </a:lnTo>
                  <a:lnTo>
                    <a:pt x="27" y="73"/>
                  </a:lnTo>
                  <a:lnTo>
                    <a:pt x="27" y="70"/>
                  </a:lnTo>
                  <a:lnTo>
                    <a:pt x="28" y="67"/>
                  </a:lnTo>
                  <a:lnTo>
                    <a:pt x="31" y="67"/>
                  </a:lnTo>
                  <a:lnTo>
                    <a:pt x="34" y="67"/>
                  </a:lnTo>
                  <a:lnTo>
                    <a:pt x="37" y="67"/>
                  </a:lnTo>
                  <a:lnTo>
                    <a:pt x="39" y="67"/>
                  </a:lnTo>
                  <a:lnTo>
                    <a:pt x="39" y="65"/>
                  </a:lnTo>
                  <a:lnTo>
                    <a:pt x="40" y="62"/>
                  </a:lnTo>
                  <a:lnTo>
                    <a:pt x="42" y="59"/>
                  </a:lnTo>
                  <a:lnTo>
                    <a:pt x="45" y="53"/>
                  </a:lnTo>
                  <a:lnTo>
                    <a:pt x="43" y="53"/>
                  </a:lnTo>
                  <a:lnTo>
                    <a:pt x="42" y="52"/>
                  </a:lnTo>
                  <a:lnTo>
                    <a:pt x="43" y="49"/>
                  </a:lnTo>
                  <a:lnTo>
                    <a:pt x="45" y="49"/>
                  </a:lnTo>
                  <a:lnTo>
                    <a:pt x="45" y="47"/>
                  </a:lnTo>
                  <a:lnTo>
                    <a:pt x="45" y="46"/>
                  </a:lnTo>
                  <a:lnTo>
                    <a:pt x="45" y="44"/>
                  </a:lnTo>
                  <a:lnTo>
                    <a:pt x="45" y="41"/>
                  </a:lnTo>
                  <a:lnTo>
                    <a:pt x="48" y="43"/>
                  </a:lnTo>
                  <a:lnTo>
                    <a:pt x="48" y="41"/>
                  </a:lnTo>
                  <a:lnTo>
                    <a:pt x="48" y="40"/>
                  </a:lnTo>
                  <a:lnTo>
                    <a:pt x="49" y="40"/>
                  </a:lnTo>
                  <a:lnTo>
                    <a:pt x="48" y="40"/>
                  </a:lnTo>
                  <a:lnTo>
                    <a:pt x="48" y="38"/>
                  </a:lnTo>
                  <a:lnTo>
                    <a:pt x="46" y="37"/>
                  </a:lnTo>
                  <a:lnTo>
                    <a:pt x="45" y="35"/>
                  </a:lnTo>
                  <a:lnTo>
                    <a:pt x="42" y="32"/>
                  </a:lnTo>
                  <a:lnTo>
                    <a:pt x="40" y="29"/>
                  </a:lnTo>
                  <a:lnTo>
                    <a:pt x="37" y="31"/>
                  </a:lnTo>
                  <a:lnTo>
                    <a:pt x="36" y="32"/>
                  </a:lnTo>
                  <a:lnTo>
                    <a:pt x="34" y="28"/>
                  </a:lnTo>
                  <a:lnTo>
                    <a:pt x="31" y="28"/>
                  </a:lnTo>
                  <a:lnTo>
                    <a:pt x="31" y="25"/>
                  </a:lnTo>
                  <a:lnTo>
                    <a:pt x="31" y="23"/>
                  </a:lnTo>
                  <a:lnTo>
                    <a:pt x="34" y="22"/>
                  </a:lnTo>
                  <a:lnTo>
                    <a:pt x="34" y="21"/>
                  </a:lnTo>
                  <a:lnTo>
                    <a:pt x="36" y="21"/>
                  </a:lnTo>
                  <a:lnTo>
                    <a:pt x="34" y="19"/>
                  </a:lnTo>
                  <a:lnTo>
                    <a:pt x="34" y="18"/>
                  </a:lnTo>
                  <a:lnTo>
                    <a:pt x="36" y="18"/>
                  </a:lnTo>
                  <a:lnTo>
                    <a:pt x="36" y="16"/>
                  </a:lnTo>
                  <a:lnTo>
                    <a:pt x="36" y="13"/>
                  </a:lnTo>
                  <a:lnTo>
                    <a:pt x="36" y="12"/>
                  </a:lnTo>
                  <a:lnTo>
                    <a:pt x="36" y="10"/>
                  </a:lnTo>
                  <a:lnTo>
                    <a:pt x="34" y="9"/>
                  </a:lnTo>
                  <a:lnTo>
                    <a:pt x="37" y="4"/>
                  </a:lnTo>
                  <a:lnTo>
                    <a:pt x="39" y="4"/>
                  </a:lnTo>
                  <a:lnTo>
                    <a:pt x="42" y="4"/>
                  </a:lnTo>
                  <a:lnTo>
                    <a:pt x="43" y="6"/>
                  </a:lnTo>
                  <a:lnTo>
                    <a:pt x="45" y="6"/>
                  </a:lnTo>
                  <a:lnTo>
                    <a:pt x="46" y="10"/>
                  </a:lnTo>
                  <a:lnTo>
                    <a:pt x="46" y="15"/>
                  </a:lnTo>
                  <a:lnTo>
                    <a:pt x="48" y="16"/>
                  </a:lnTo>
                  <a:lnTo>
                    <a:pt x="48" y="15"/>
                  </a:lnTo>
                  <a:lnTo>
                    <a:pt x="48" y="13"/>
                  </a:lnTo>
                  <a:lnTo>
                    <a:pt x="48" y="12"/>
                  </a:lnTo>
                  <a:lnTo>
                    <a:pt x="49" y="12"/>
                  </a:lnTo>
                  <a:lnTo>
                    <a:pt x="49" y="10"/>
                  </a:lnTo>
                  <a:lnTo>
                    <a:pt x="51" y="10"/>
                  </a:lnTo>
                  <a:lnTo>
                    <a:pt x="52" y="12"/>
                  </a:lnTo>
                  <a:lnTo>
                    <a:pt x="54" y="10"/>
                  </a:lnTo>
                  <a:lnTo>
                    <a:pt x="55" y="10"/>
                  </a:lnTo>
                  <a:lnTo>
                    <a:pt x="55" y="12"/>
                  </a:lnTo>
                  <a:lnTo>
                    <a:pt x="58" y="10"/>
                  </a:lnTo>
                  <a:lnTo>
                    <a:pt x="60" y="9"/>
                  </a:lnTo>
                  <a:lnTo>
                    <a:pt x="61" y="9"/>
                  </a:lnTo>
                  <a:lnTo>
                    <a:pt x="69" y="10"/>
                  </a:lnTo>
                  <a:lnTo>
                    <a:pt x="70" y="10"/>
                  </a:lnTo>
                  <a:lnTo>
                    <a:pt x="75" y="9"/>
                  </a:lnTo>
                  <a:lnTo>
                    <a:pt x="75" y="6"/>
                  </a:lnTo>
                  <a:close/>
                </a:path>
              </a:pathLst>
            </a:custGeom>
            <a:solidFill>
              <a:schemeClr val="bg1"/>
            </a:solidFill>
            <a:ln w="1588">
              <a:solidFill>
                <a:srgbClr val="000000"/>
              </a:solidFill>
              <a:prstDash val="solid"/>
              <a:round/>
              <a:headEnd/>
              <a:tailEnd/>
            </a:ln>
          </p:spPr>
          <p:txBody>
            <a:bodyPr/>
            <a:lstStyle/>
            <a:p>
              <a:endParaRPr lang="fr-FR"/>
            </a:p>
          </p:txBody>
        </p:sp>
        <p:sp>
          <p:nvSpPr>
            <p:cNvPr id="880725" name="Freeform 85"/>
            <p:cNvSpPr>
              <a:spLocks/>
            </p:cNvSpPr>
            <p:nvPr/>
          </p:nvSpPr>
          <p:spPr bwMode="auto">
            <a:xfrm>
              <a:off x="3924" y="3006"/>
              <a:ext cx="277" cy="232"/>
            </a:xfrm>
            <a:custGeom>
              <a:avLst/>
              <a:gdLst/>
              <a:ahLst/>
              <a:cxnLst>
                <a:cxn ang="0">
                  <a:pos x="112" y="14"/>
                </a:cxn>
                <a:cxn ang="0">
                  <a:pos x="124" y="6"/>
                </a:cxn>
                <a:cxn ang="0">
                  <a:pos x="137" y="0"/>
                </a:cxn>
                <a:cxn ang="0">
                  <a:pos x="151" y="11"/>
                </a:cxn>
                <a:cxn ang="0">
                  <a:pos x="155" y="17"/>
                </a:cxn>
                <a:cxn ang="0">
                  <a:pos x="159" y="23"/>
                </a:cxn>
                <a:cxn ang="0">
                  <a:pos x="182" y="25"/>
                </a:cxn>
                <a:cxn ang="0">
                  <a:pos x="201" y="40"/>
                </a:cxn>
                <a:cxn ang="0">
                  <a:pos x="217" y="56"/>
                </a:cxn>
                <a:cxn ang="0">
                  <a:pos x="228" y="72"/>
                </a:cxn>
                <a:cxn ang="0">
                  <a:pos x="231" y="92"/>
                </a:cxn>
                <a:cxn ang="0">
                  <a:pos x="240" y="110"/>
                </a:cxn>
                <a:cxn ang="0">
                  <a:pos x="241" y="123"/>
                </a:cxn>
                <a:cxn ang="0">
                  <a:pos x="249" y="132"/>
                </a:cxn>
                <a:cxn ang="0">
                  <a:pos x="262" y="150"/>
                </a:cxn>
                <a:cxn ang="0">
                  <a:pos x="284" y="156"/>
                </a:cxn>
                <a:cxn ang="0">
                  <a:pos x="299" y="148"/>
                </a:cxn>
                <a:cxn ang="0">
                  <a:pos x="320" y="154"/>
                </a:cxn>
                <a:cxn ang="0">
                  <a:pos x="320" y="176"/>
                </a:cxn>
                <a:cxn ang="0">
                  <a:pos x="301" y="187"/>
                </a:cxn>
                <a:cxn ang="0">
                  <a:pos x="284" y="194"/>
                </a:cxn>
                <a:cxn ang="0">
                  <a:pos x="271" y="184"/>
                </a:cxn>
                <a:cxn ang="0">
                  <a:pos x="253" y="194"/>
                </a:cxn>
                <a:cxn ang="0">
                  <a:pos x="256" y="221"/>
                </a:cxn>
                <a:cxn ang="0">
                  <a:pos x="259" y="234"/>
                </a:cxn>
                <a:cxn ang="0">
                  <a:pos x="258" y="248"/>
                </a:cxn>
                <a:cxn ang="0">
                  <a:pos x="228" y="260"/>
                </a:cxn>
                <a:cxn ang="0">
                  <a:pos x="206" y="255"/>
                </a:cxn>
                <a:cxn ang="0">
                  <a:pos x="185" y="254"/>
                </a:cxn>
                <a:cxn ang="0">
                  <a:pos x="167" y="248"/>
                </a:cxn>
                <a:cxn ang="0">
                  <a:pos x="158" y="272"/>
                </a:cxn>
                <a:cxn ang="0">
                  <a:pos x="140" y="266"/>
                </a:cxn>
                <a:cxn ang="0">
                  <a:pos x="124" y="267"/>
                </a:cxn>
                <a:cxn ang="0">
                  <a:pos x="113" y="246"/>
                </a:cxn>
                <a:cxn ang="0">
                  <a:pos x="118" y="233"/>
                </a:cxn>
                <a:cxn ang="0">
                  <a:pos x="110" y="240"/>
                </a:cxn>
                <a:cxn ang="0">
                  <a:pos x="88" y="234"/>
                </a:cxn>
                <a:cxn ang="0">
                  <a:pos x="75" y="215"/>
                </a:cxn>
                <a:cxn ang="0">
                  <a:pos x="55" y="202"/>
                </a:cxn>
                <a:cxn ang="0">
                  <a:pos x="47" y="181"/>
                </a:cxn>
                <a:cxn ang="0">
                  <a:pos x="30" y="166"/>
                </a:cxn>
                <a:cxn ang="0">
                  <a:pos x="41" y="162"/>
                </a:cxn>
                <a:cxn ang="0">
                  <a:pos x="27" y="142"/>
                </a:cxn>
                <a:cxn ang="0">
                  <a:pos x="12" y="127"/>
                </a:cxn>
                <a:cxn ang="0">
                  <a:pos x="8" y="110"/>
                </a:cxn>
                <a:cxn ang="0">
                  <a:pos x="5" y="93"/>
                </a:cxn>
                <a:cxn ang="0">
                  <a:pos x="0" y="80"/>
                </a:cxn>
                <a:cxn ang="0">
                  <a:pos x="23" y="69"/>
                </a:cxn>
                <a:cxn ang="0">
                  <a:pos x="36" y="59"/>
                </a:cxn>
                <a:cxn ang="0">
                  <a:pos x="30" y="41"/>
                </a:cxn>
                <a:cxn ang="0">
                  <a:pos x="39" y="28"/>
                </a:cxn>
                <a:cxn ang="0">
                  <a:pos x="55" y="34"/>
                </a:cxn>
                <a:cxn ang="0">
                  <a:pos x="72" y="28"/>
                </a:cxn>
                <a:cxn ang="0">
                  <a:pos x="79" y="17"/>
                </a:cxn>
                <a:cxn ang="0">
                  <a:pos x="87" y="13"/>
                </a:cxn>
                <a:cxn ang="0">
                  <a:pos x="100" y="14"/>
                </a:cxn>
              </a:cxnLst>
              <a:rect l="0" t="0" r="r" b="b"/>
              <a:pathLst>
                <a:path w="324" h="272">
                  <a:moveTo>
                    <a:pt x="100" y="11"/>
                  </a:moveTo>
                  <a:lnTo>
                    <a:pt x="102" y="11"/>
                  </a:lnTo>
                  <a:lnTo>
                    <a:pt x="103" y="13"/>
                  </a:lnTo>
                  <a:lnTo>
                    <a:pt x="104" y="13"/>
                  </a:lnTo>
                  <a:lnTo>
                    <a:pt x="104" y="14"/>
                  </a:lnTo>
                  <a:lnTo>
                    <a:pt x="107" y="14"/>
                  </a:lnTo>
                  <a:lnTo>
                    <a:pt x="106" y="16"/>
                  </a:lnTo>
                  <a:lnTo>
                    <a:pt x="112" y="14"/>
                  </a:lnTo>
                  <a:lnTo>
                    <a:pt x="112" y="11"/>
                  </a:lnTo>
                  <a:lnTo>
                    <a:pt x="115" y="10"/>
                  </a:lnTo>
                  <a:lnTo>
                    <a:pt x="118" y="10"/>
                  </a:lnTo>
                  <a:lnTo>
                    <a:pt x="118" y="9"/>
                  </a:lnTo>
                  <a:lnTo>
                    <a:pt x="118" y="4"/>
                  </a:lnTo>
                  <a:lnTo>
                    <a:pt x="121" y="4"/>
                  </a:lnTo>
                  <a:lnTo>
                    <a:pt x="122" y="6"/>
                  </a:lnTo>
                  <a:lnTo>
                    <a:pt x="124" y="6"/>
                  </a:lnTo>
                  <a:lnTo>
                    <a:pt x="125" y="7"/>
                  </a:lnTo>
                  <a:lnTo>
                    <a:pt x="127" y="6"/>
                  </a:lnTo>
                  <a:lnTo>
                    <a:pt x="128" y="9"/>
                  </a:lnTo>
                  <a:lnTo>
                    <a:pt x="130" y="7"/>
                  </a:lnTo>
                  <a:lnTo>
                    <a:pt x="130" y="3"/>
                  </a:lnTo>
                  <a:lnTo>
                    <a:pt x="131" y="1"/>
                  </a:lnTo>
                  <a:lnTo>
                    <a:pt x="134" y="3"/>
                  </a:lnTo>
                  <a:lnTo>
                    <a:pt x="137" y="0"/>
                  </a:lnTo>
                  <a:lnTo>
                    <a:pt x="139" y="0"/>
                  </a:lnTo>
                  <a:lnTo>
                    <a:pt x="140" y="1"/>
                  </a:lnTo>
                  <a:lnTo>
                    <a:pt x="142" y="4"/>
                  </a:lnTo>
                  <a:lnTo>
                    <a:pt x="142" y="6"/>
                  </a:lnTo>
                  <a:lnTo>
                    <a:pt x="143" y="7"/>
                  </a:lnTo>
                  <a:lnTo>
                    <a:pt x="148" y="9"/>
                  </a:lnTo>
                  <a:lnTo>
                    <a:pt x="149" y="11"/>
                  </a:lnTo>
                  <a:lnTo>
                    <a:pt x="151" y="11"/>
                  </a:lnTo>
                  <a:lnTo>
                    <a:pt x="152" y="10"/>
                  </a:lnTo>
                  <a:lnTo>
                    <a:pt x="155" y="11"/>
                  </a:lnTo>
                  <a:lnTo>
                    <a:pt x="156" y="13"/>
                  </a:lnTo>
                  <a:lnTo>
                    <a:pt x="158" y="13"/>
                  </a:lnTo>
                  <a:lnTo>
                    <a:pt x="158" y="14"/>
                  </a:lnTo>
                  <a:lnTo>
                    <a:pt x="156" y="14"/>
                  </a:lnTo>
                  <a:lnTo>
                    <a:pt x="155" y="16"/>
                  </a:lnTo>
                  <a:lnTo>
                    <a:pt x="155" y="17"/>
                  </a:lnTo>
                  <a:lnTo>
                    <a:pt x="152" y="17"/>
                  </a:lnTo>
                  <a:lnTo>
                    <a:pt x="151" y="17"/>
                  </a:lnTo>
                  <a:lnTo>
                    <a:pt x="151" y="19"/>
                  </a:lnTo>
                  <a:lnTo>
                    <a:pt x="148" y="19"/>
                  </a:lnTo>
                  <a:lnTo>
                    <a:pt x="148" y="20"/>
                  </a:lnTo>
                  <a:lnTo>
                    <a:pt x="155" y="22"/>
                  </a:lnTo>
                  <a:lnTo>
                    <a:pt x="156" y="20"/>
                  </a:lnTo>
                  <a:lnTo>
                    <a:pt x="159" y="23"/>
                  </a:lnTo>
                  <a:lnTo>
                    <a:pt x="164" y="23"/>
                  </a:lnTo>
                  <a:lnTo>
                    <a:pt x="171" y="20"/>
                  </a:lnTo>
                  <a:lnTo>
                    <a:pt x="174" y="20"/>
                  </a:lnTo>
                  <a:lnTo>
                    <a:pt x="177" y="23"/>
                  </a:lnTo>
                  <a:lnTo>
                    <a:pt x="177" y="25"/>
                  </a:lnTo>
                  <a:lnTo>
                    <a:pt x="177" y="26"/>
                  </a:lnTo>
                  <a:lnTo>
                    <a:pt x="179" y="26"/>
                  </a:lnTo>
                  <a:lnTo>
                    <a:pt x="182" y="25"/>
                  </a:lnTo>
                  <a:lnTo>
                    <a:pt x="185" y="26"/>
                  </a:lnTo>
                  <a:lnTo>
                    <a:pt x="186" y="26"/>
                  </a:lnTo>
                  <a:lnTo>
                    <a:pt x="186" y="29"/>
                  </a:lnTo>
                  <a:lnTo>
                    <a:pt x="188" y="31"/>
                  </a:lnTo>
                  <a:lnTo>
                    <a:pt x="192" y="34"/>
                  </a:lnTo>
                  <a:lnTo>
                    <a:pt x="198" y="35"/>
                  </a:lnTo>
                  <a:lnTo>
                    <a:pt x="200" y="38"/>
                  </a:lnTo>
                  <a:lnTo>
                    <a:pt x="201" y="40"/>
                  </a:lnTo>
                  <a:lnTo>
                    <a:pt x="201" y="41"/>
                  </a:lnTo>
                  <a:lnTo>
                    <a:pt x="203" y="43"/>
                  </a:lnTo>
                  <a:lnTo>
                    <a:pt x="203" y="46"/>
                  </a:lnTo>
                  <a:lnTo>
                    <a:pt x="203" y="49"/>
                  </a:lnTo>
                  <a:lnTo>
                    <a:pt x="214" y="50"/>
                  </a:lnTo>
                  <a:lnTo>
                    <a:pt x="216" y="55"/>
                  </a:lnTo>
                  <a:lnTo>
                    <a:pt x="214" y="56"/>
                  </a:lnTo>
                  <a:lnTo>
                    <a:pt x="217" y="56"/>
                  </a:lnTo>
                  <a:lnTo>
                    <a:pt x="222" y="61"/>
                  </a:lnTo>
                  <a:lnTo>
                    <a:pt x="222" y="62"/>
                  </a:lnTo>
                  <a:lnTo>
                    <a:pt x="223" y="63"/>
                  </a:lnTo>
                  <a:lnTo>
                    <a:pt x="223" y="65"/>
                  </a:lnTo>
                  <a:lnTo>
                    <a:pt x="222" y="66"/>
                  </a:lnTo>
                  <a:lnTo>
                    <a:pt x="223" y="71"/>
                  </a:lnTo>
                  <a:lnTo>
                    <a:pt x="228" y="71"/>
                  </a:lnTo>
                  <a:lnTo>
                    <a:pt x="228" y="72"/>
                  </a:lnTo>
                  <a:lnTo>
                    <a:pt x="228" y="74"/>
                  </a:lnTo>
                  <a:lnTo>
                    <a:pt x="228" y="77"/>
                  </a:lnTo>
                  <a:lnTo>
                    <a:pt x="226" y="78"/>
                  </a:lnTo>
                  <a:lnTo>
                    <a:pt x="223" y="81"/>
                  </a:lnTo>
                  <a:lnTo>
                    <a:pt x="222" y="84"/>
                  </a:lnTo>
                  <a:lnTo>
                    <a:pt x="225" y="86"/>
                  </a:lnTo>
                  <a:lnTo>
                    <a:pt x="228" y="87"/>
                  </a:lnTo>
                  <a:lnTo>
                    <a:pt x="231" y="92"/>
                  </a:lnTo>
                  <a:lnTo>
                    <a:pt x="235" y="93"/>
                  </a:lnTo>
                  <a:lnTo>
                    <a:pt x="234" y="96"/>
                  </a:lnTo>
                  <a:lnTo>
                    <a:pt x="234" y="99"/>
                  </a:lnTo>
                  <a:lnTo>
                    <a:pt x="235" y="99"/>
                  </a:lnTo>
                  <a:lnTo>
                    <a:pt x="235" y="104"/>
                  </a:lnTo>
                  <a:lnTo>
                    <a:pt x="241" y="107"/>
                  </a:lnTo>
                  <a:lnTo>
                    <a:pt x="241" y="108"/>
                  </a:lnTo>
                  <a:lnTo>
                    <a:pt x="240" y="110"/>
                  </a:lnTo>
                  <a:lnTo>
                    <a:pt x="238" y="110"/>
                  </a:lnTo>
                  <a:lnTo>
                    <a:pt x="238" y="113"/>
                  </a:lnTo>
                  <a:lnTo>
                    <a:pt x="238" y="114"/>
                  </a:lnTo>
                  <a:lnTo>
                    <a:pt x="238" y="115"/>
                  </a:lnTo>
                  <a:lnTo>
                    <a:pt x="237" y="118"/>
                  </a:lnTo>
                  <a:lnTo>
                    <a:pt x="238" y="120"/>
                  </a:lnTo>
                  <a:lnTo>
                    <a:pt x="241" y="120"/>
                  </a:lnTo>
                  <a:lnTo>
                    <a:pt x="241" y="123"/>
                  </a:lnTo>
                  <a:lnTo>
                    <a:pt x="243" y="123"/>
                  </a:lnTo>
                  <a:lnTo>
                    <a:pt x="243" y="126"/>
                  </a:lnTo>
                  <a:lnTo>
                    <a:pt x="244" y="127"/>
                  </a:lnTo>
                  <a:lnTo>
                    <a:pt x="246" y="127"/>
                  </a:lnTo>
                  <a:lnTo>
                    <a:pt x="246" y="129"/>
                  </a:lnTo>
                  <a:lnTo>
                    <a:pt x="246" y="130"/>
                  </a:lnTo>
                  <a:lnTo>
                    <a:pt x="247" y="130"/>
                  </a:lnTo>
                  <a:lnTo>
                    <a:pt x="249" y="132"/>
                  </a:lnTo>
                  <a:lnTo>
                    <a:pt x="249" y="133"/>
                  </a:lnTo>
                  <a:lnTo>
                    <a:pt x="249" y="135"/>
                  </a:lnTo>
                  <a:lnTo>
                    <a:pt x="250" y="135"/>
                  </a:lnTo>
                  <a:lnTo>
                    <a:pt x="253" y="138"/>
                  </a:lnTo>
                  <a:lnTo>
                    <a:pt x="253" y="139"/>
                  </a:lnTo>
                  <a:lnTo>
                    <a:pt x="256" y="141"/>
                  </a:lnTo>
                  <a:lnTo>
                    <a:pt x="260" y="147"/>
                  </a:lnTo>
                  <a:lnTo>
                    <a:pt x="262" y="150"/>
                  </a:lnTo>
                  <a:lnTo>
                    <a:pt x="265" y="150"/>
                  </a:lnTo>
                  <a:lnTo>
                    <a:pt x="265" y="151"/>
                  </a:lnTo>
                  <a:lnTo>
                    <a:pt x="272" y="153"/>
                  </a:lnTo>
                  <a:lnTo>
                    <a:pt x="277" y="156"/>
                  </a:lnTo>
                  <a:lnTo>
                    <a:pt x="277" y="157"/>
                  </a:lnTo>
                  <a:lnTo>
                    <a:pt x="278" y="157"/>
                  </a:lnTo>
                  <a:lnTo>
                    <a:pt x="281" y="156"/>
                  </a:lnTo>
                  <a:lnTo>
                    <a:pt x="284" y="156"/>
                  </a:lnTo>
                  <a:lnTo>
                    <a:pt x="289" y="154"/>
                  </a:lnTo>
                  <a:lnTo>
                    <a:pt x="289" y="153"/>
                  </a:lnTo>
                  <a:lnTo>
                    <a:pt x="289" y="151"/>
                  </a:lnTo>
                  <a:lnTo>
                    <a:pt x="290" y="150"/>
                  </a:lnTo>
                  <a:lnTo>
                    <a:pt x="293" y="148"/>
                  </a:lnTo>
                  <a:lnTo>
                    <a:pt x="295" y="147"/>
                  </a:lnTo>
                  <a:lnTo>
                    <a:pt x="298" y="147"/>
                  </a:lnTo>
                  <a:lnTo>
                    <a:pt x="299" y="148"/>
                  </a:lnTo>
                  <a:lnTo>
                    <a:pt x="302" y="150"/>
                  </a:lnTo>
                  <a:lnTo>
                    <a:pt x="304" y="150"/>
                  </a:lnTo>
                  <a:lnTo>
                    <a:pt x="307" y="150"/>
                  </a:lnTo>
                  <a:lnTo>
                    <a:pt x="308" y="150"/>
                  </a:lnTo>
                  <a:lnTo>
                    <a:pt x="311" y="153"/>
                  </a:lnTo>
                  <a:lnTo>
                    <a:pt x="315" y="153"/>
                  </a:lnTo>
                  <a:lnTo>
                    <a:pt x="317" y="153"/>
                  </a:lnTo>
                  <a:lnTo>
                    <a:pt x="320" y="154"/>
                  </a:lnTo>
                  <a:lnTo>
                    <a:pt x="321" y="156"/>
                  </a:lnTo>
                  <a:lnTo>
                    <a:pt x="320" y="156"/>
                  </a:lnTo>
                  <a:lnTo>
                    <a:pt x="321" y="165"/>
                  </a:lnTo>
                  <a:lnTo>
                    <a:pt x="324" y="169"/>
                  </a:lnTo>
                  <a:lnTo>
                    <a:pt x="320" y="170"/>
                  </a:lnTo>
                  <a:lnTo>
                    <a:pt x="320" y="172"/>
                  </a:lnTo>
                  <a:lnTo>
                    <a:pt x="320" y="173"/>
                  </a:lnTo>
                  <a:lnTo>
                    <a:pt x="320" y="176"/>
                  </a:lnTo>
                  <a:lnTo>
                    <a:pt x="320" y="179"/>
                  </a:lnTo>
                  <a:lnTo>
                    <a:pt x="317" y="181"/>
                  </a:lnTo>
                  <a:lnTo>
                    <a:pt x="311" y="181"/>
                  </a:lnTo>
                  <a:lnTo>
                    <a:pt x="310" y="184"/>
                  </a:lnTo>
                  <a:lnTo>
                    <a:pt x="308" y="185"/>
                  </a:lnTo>
                  <a:lnTo>
                    <a:pt x="307" y="187"/>
                  </a:lnTo>
                  <a:lnTo>
                    <a:pt x="304" y="185"/>
                  </a:lnTo>
                  <a:lnTo>
                    <a:pt x="301" y="187"/>
                  </a:lnTo>
                  <a:lnTo>
                    <a:pt x="299" y="188"/>
                  </a:lnTo>
                  <a:lnTo>
                    <a:pt x="298" y="188"/>
                  </a:lnTo>
                  <a:lnTo>
                    <a:pt x="295" y="187"/>
                  </a:lnTo>
                  <a:lnTo>
                    <a:pt x="292" y="193"/>
                  </a:lnTo>
                  <a:lnTo>
                    <a:pt x="287" y="191"/>
                  </a:lnTo>
                  <a:lnTo>
                    <a:pt x="287" y="193"/>
                  </a:lnTo>
                  <a:lnTo>
                    <a:pt x="286" y="193"/>
                  </a:lnTo>
                  <a:lnTo>
                    <a:pt x="284" y="194"/>
                  </a:lnTo>
                  <a:lnTo>
                    <a:pt x="281" y="196"/>
                  </a:lnTo>
                  <a:lnTo>
                    <a:pt x="280" y="194"/>
                  </a:lnTo>
                  <a:lnTo>
                    <a:pt x="278" y="191"/>
                  </a:lnTo>
                  <a:lnTo>
                    <a:pt x="278" y="190"/>
                  </a:lnTo>
                  <a:lnTo>
                    <a:pt x="275" y="188"/>
                  </a:lnTo>
                  <a:lnTo>
                    <a:pt x="274" y="185"/>
                  </a:lnTo>
                  <a:lnTo>
                    <a:pt x="272" y="185"/>
                  </a:lnTo>
                  <a:lnTo>
                    <a:pt x="271" y="184"/>
                  </a:lnTo>
                  <a:lnTo>
                    <a:pt x="266" y="184"/>
                  </a:lnTo>
                  <a:lnTo>
                    <a:pt x="265" y="182"/>
                  </a:lnTo>
                  <a:lnTo>
                    <a:pt x="262" y="184"/>
                  </a:lnTo>
                  <a:lnTo>
                    <a:pt x="259" y="184"/>
                  </a:lnTo>
                  <a:lnTo>
                    <a:pt x="259" y="181"/>
                  </a:lnTo>
                  <a:lnTo>
                    <a:pt x="256" y="181"/>
                  </a:lnTo>
                  <a:lnTo>
                    <a:pt x="255" y="193"/>
                  </a:lnTo>
                  <a:lnTo>
                    <a:pt x="253" y="194"/>
                  </a:lnTo>
                  <a:lnTo>
                    <a:pt x="253" y="197"/>
                  </a:lnTo>
                  <a:lnTo>
                    <a:pt x="250" y="200"/>
                  </a:lnTo>
                  <a:lnTo>
                    <a:pt x="253" y="205"/>
                  </a:lnTo>
                  <a:lnTo>
                    <a:pt x="253" y="206"/>
                  </a:lnTo>
                  <a:lnTo>
                    <a:pt x="250" y="212"/>
                  </a:lnTo>
                  <a:lnTo>
                    <a:pt x="252" y="215"/>
                  </a:lnTo>
                  <a:lnTo>
                    <a:pt x="253" y="217"/>
                  </a:lnTo>
                  <a:lnTo>
                    <a:pt x="256" y="221"/>
                  </a:lnTo>
                  <a:lnTo>
                    <a:pt x="256" y="222"/>
                  </a:lnTo>
                  <a:lnTo>
                    <a:pt x="258" y="222"/>
                  </a:lnTo>
                  <a:lnTo>
                    <a:pt x="259" y="225"/>
                  </a:lnTo>
                  <a:lnTo>
                    <a:pt x="262" y="225"/>
                  </a:lnTo>
                  <a:lnTo>
                    <a:pt x="265" y="230"/>
                  </a:lnTo>
                  <a:lnTo>
                    <a:pt x="260" y="228"/>
                  </a:lnTo>
                  <a:lnTo>
                    <a:pt x="260" y="233"/>
                  </a:lnTo>
                  <a:lnTo>
                    <a:pt x="259" y="234"/>
                  </a:lnTo>
                  <a:lnTo>
                    <a:pt x="260" y="242"/>
                  </a:lnTo>
                  <a:lnTo>
                    <a:pt x="262" y="243"/>
                  </a:lnTo>
                  <a:lnTo>
                    <a:pt x="260" y="246"/>
                  </a:lnTo>
                  <a:lnTo>
                    <a:pt x="259" y="245"/>
                  </a:lnTo>
                  <a:lnTo>
                    <a:pt x="256" y="245"/>
                  </a:lnTo>
                  <a:lnTo>
                    <a:pt x="255" y="246"/>
                  </a:lnTo>
                  <a:lnTo>
                    <a:pt x="256" y="246"/>
                  </a:lnTo>
                  <a:lnTo>
                    <a:pt x="258" y="248"/>
                  </a:lnTo>
                  <a:lnTo>
                    <a:pt x="250" y="255"/>
                  </a:lnTo>
                  <a:lnTo>
                    <a:pt x="249" y="254"/>
                  </a:lnTo>
                  <a:lnTo>
                    <a:pt x="247" y="257"/>
                  </a:lnTo>
                  <a:lnTo>
                    <a:pt x="244" y="258"/>
                  </a:lnTo>
                  <a:lnTo>
                    <a:pt x="240" y="260"/>
                  </a:lnTo>
                  <a:lnTo>
                    <a:pt x="238" y="261"/>
                  </a:lnTo>
                  <a:lnTo>
                    <a:pt x="234" y="258"/>
                  </a:lnTo>
                  <a:lnTo>
                    <a:pt x="228" y="260"/>
                  </a:lnTo>
                  <a:lnTo>
                    <a:pt x="226" y="257"/>
                  </a:lnTo>
                  <a:lnTo>
                    <a:pt x="223" y="257"/>
                  </a:lnTo>
                  <a:lnTo>
                    <a:pt x="222" y="255"/>
                  </a:lnTo>
                  <a:lnTo>
                    <a:pt x="220" y="254"/>
                  </a:lnTo>
                  <a:lnTo>
                    <a:pt x="219" y="255"/>
                  </a:lnTo>
                  <a:lnTo>
                    <a:pt x="216" y="255"/>
                  </a:lnTo>
                  <a:lnTo>
                    <a:pt x="213" y="257"/>
                  </a:lnTo>
                  <a:lnTo>
                    <a:pt x="206" y="255"/>
                  </a:lnTo>
                  <a:lnTo>
                    <a:pt x="204" y="258"/>
                  </a:lnTo>
                  <a:lnTo>
                    <a:pt x="200" y="260"/>
                  </a:lnTo>
                  <a:lnTo>
                    <a:pt x="200" y="261"/>
                  </a:lnTo>
                  <a:lnTo>
                    <a:pt x="198" y="261"/>
                  </a:lnTo>
                  <a:lnTo>
                    <a:pt x="192" y="260"/>
                  </a:lnTo>
                  <a:lnTo>
                    <a:pt x="189" y="257"/>
                  </a:lnTo>
                  <a:lnTo>
                    <a:pt x="186" y="257"/>
                  </a:lnTo>
                  <a:lnTo>
                    <a:pt x="185" y="254"/>
                  </a:lnTo>
                  <a:lnTo>
                    <a:pt x="180" y="254"/>
                  </a:lnTo>
                  <a:lnTo>
                    <a:pt x="179" y="251"/>
                  </a:lnTo>
                  <a:lnTo>
                    <a:pt x="176" y="252"/>
                  </a:lnTo>
                  <a:lnTo>
                    <a:pt x="174" y="252"/>
                  </a:lnTo>
                  <a:lnTo>
                    <a:pt x="173" y="254"/>
                  </a:lnTo>
                  <a:lnTo>
                    <a:pt x="168" y="249"/>
                  </a:lnTo>
                  <a:lnTo>
                    <a:pt x="168" y="248"/>
                  </a:lnTo>
                  <a:lnTo>
                    <a:pt x="167" y="248"/>
                  </a:lnTo>
                  <a:lnTo>
                    <a:pt x="165" y="249"/>
                  </a:lnTo>
                  <a:lnTo>
                    <a:pt x="164" y="251"/>
                  </a:lnTo>
                  <a:lnTo>
                    <a:pt x="162" y="255"/>
                  </a:lnTo>
                  <a:lnTo>
                    <a:pt x="161" y="257"/>
                  </a:lnTo>
                  <a:lnTo>
                    <a:pt x="159" y="257"/>
                  </a:lnTo>
                  <a:lnTo>
                    <a:pt x="158" y="258"/>
                  </a:lnTo>
                  <a:lnTo>
                    <a:pt x="159" y="267"/>
                  </a:lnTo>
                  <a:lnTo>
                    <a:pt x="158" y="272"/>
                  </a:lnTo>
                  <a:lnTo>
                    <a:pt x="156" y="272"/>
                  </a:lnTo>
                  <a:lnTo>
                    <a:pt x="154" y="272"/>
                  </a:lnTo>
                  <a:lnTo>
                    <a:pt x="151" y="269"/>
                  </a:lnTo>
                  <a:lnTo>
                    <a:pt x="146" y="261"/>
                  </a:lnTo>
                  <a:lnTo>
                    <a:pt x="145" y="261"/>
                  </a:lnTo>
                  <a:lnTo>
                    <a:pt x="143" y="263"/>
                  </a:lnTo>
                  <a:lnTo>
                    <a:pt x="139" y="264"/>
                  </a:lnTo>
                  <a:lnTo>
                    <a:pt x="140" y="266"/>
                  </a:lnTo>
                  <a:lnTo>
                    <a:pt x="136" y="266"/>
                  </a:lnTo>
                  <a:lnTo>
                    <a:pt x="134" y="269"/>
                  </a:lnTo>
                  <a:lnTo>
                    <a:pt x="133" y="269"/>
                  </a:lnTo>
                  <a:lnTo>
                    <a:pt x="130" y="267"/>
                  </a:lnTo>
                  <a:lnTo>
                    <a:pt x="128" y="269"/>
                  </a:lnTo>
                  <a:lnTo>
                    <a:pt x="127" y="267"/>
                  </a:lnTo>
                  <a:lnTo>
                    <a:pt x="125" y="269"/>
                  </a:lnTo>
                  <a:lnTo>
                    <a:pt x="124" y="267"/>
                  </a:lnTo>
                  <a:lnTo>
                    <a:pt x="124" y="266"/>
                  </a:lnTo>
                  <a:lnTo>
                    <a:pt x="121" y="261"/>
                  </a:lnTo>
                  <a:lnTo>
                    <a:pt x="121" y="258"/>
                  </a:lnTo>
                  <a:lnTo>
                    <a:pt x="118" y="257"/>
                  </a:lnTo>
                  <a:lnTo>
                    <a:pt x="115" y="255"/>
                  </a:lnTo>
                  <a:lnTo>
                    <a:pt x="113" y="252"/>
                  </a:lnTo>
                  <a:lnTo>
                    <a:pt x="112" y="251"/>
                  </a:lnTo>
                  <a:lnTo>
                    <a:pt x="113" y="246"/>
                  </a:lnTo>
                  <a:lnTo>
                    <a:pt x="112" y="243"/>
                  </a:lnTo>
                  <a:lnTo>
                    <a:pt x="113" y="242"/>
                  </a:lnTo>
                  <a:lnTo>
                    <a:pt x="116" y="242"/>
                  </a:lnTo>
                  <a:lnTo>
                    <a:pt x="119" y="239"/>
                  </a:lnTo>
                  <a:lnTo>
                    <a:pt x="118" y="237"/>
                  </a:lnTo>
                  <a:lnTo>
                    <a:pt x="119" y="236"/>
                  </a:lnTo>
                  <a:lnTo>
                    <a:pt x="118" y="234"/>
                  </a:lnTo>
                  <a:lnTo>
                    <a:pt x="118" y="233"/>
                  </a:lnTo>
                  <a:lnTo>
                    <a:pt x="118" y="231"/>
                  </a:lnTo>
                  <a:lnTo>
                    <a:pt x="116" y="231"/>
                  </a:lnTo>
                  <a:lnTo>
                    <a:pt x="118" y="234"/>
                  </a:lnTo>
                  <a:lnTo>
                    <a:pt x="115" y="234"/>
                  </a:lnTo>
                  <a:lnTo>
                    <a:pt x="115" y="231"/>
                  </a:lnTo>
                  <a:lnTo>
                    <a:pt x="112" y="231"/>
                  </a:lnTo>
                  <a:lnTo>
                    <a:pt x="112" y="239"/>
                  </a:lnTo>
                  <a:lnTo>
                    <a:pt x="110" y="240"/>
                  </a:lnTo>
                  <a:lnTo>
                    <a:pt x="107" y="240"/>
                  </a:lnTo>
                  <a:lnTo>
                    <a:pt x="106" y="240"/>
                  </a:lnTo>
                  <a:lnTo>
                    <a:pt x="99" y="236"/>
                  </a:lnTo>
                  <a:lnTo>
                    <a:pt x="97" y="236"/>
                  </a:lnTo>
                  <a:lnTo>
                    <a:pt x="91" y="233"/>
                  </a:lnTo>
                  <a:lnTo>
                    <a:pt x="91" y="234"/>
                  </a:lnTo>
                  <a:lnTo>
                    <a:pt x="88" y="233"/>
                  </a:lnTo>
                  <a:lnTo>
                    <a:pt x="88" y="234"/>
                  </a:lnTo>
                  <a:lnTo>
                    <a:pt x="87" y="231"/>
                  </a:lnTo>
                  <a:lnTo>
                    <a:pt x="82" y="228"/>
                  </a:lnTo>
                  <a:lnTo>
                    <a:pt x="81" y="224"/>
                  </a:lnTo>
                  <a:lnTo>
                    <a:pt x="79" y="222"/>
                  </a:lnTo>
                  <a:lnTo>
                    <a:pt x="79" y="221"/>
                  </a:lnTo>
                  <a:lnTo>
                    <a:pt x="79" y="220"/>
                  </a:lnTo>
                  <a:lnTo>
                    <a:pt x="73" y="217"/>
                  </a:lnTo>
                  <a:lnTo>
                    <a:pt x="75" y="215"/>
                  </a:lnTo>
                  <a:lnTo>
                    <a:pt x="73" y="211"/>
                  </a:lnTo>
                  <a:lnTo>
                    <a:pt x="69" y="208"/>
                  </a:lnTo>
                  <a:lnTo>
                    <a:pt x="66" y="206"/>
                  </a:lnTo>
                  <a:lnTo>
                    <a:pt x="64" y="208"/>
                  </a:lnTo>
                  <a:lnTo>
                    <a:pt x="61" y="206"/>
                  </a:lnTo>
                  <a:lnTo>
                    <a:pt x="60" y="206"/>
                  </a:lnTo>
                  <a:lnTo>
                    <a:pt x="57" y="205"/>
                  </a:lnTo>
                  <a:lnTo>
                    <a:pt x="55" y="202"/>
                  </a:lnTo>
                  <a:lnTo>
                    <a:pt x="54" y="200"/>
                  </a:lnTo>
                  <a:lnTo>
                    <a:pt x="51" y="200"/>
                  </a:lnTo>
                  <a:lnTo>
                    <a:pt x="44" y="194"/>
                  </a:lnTo>
                  <a:lnTo>
                    <a:pt x="39" y="193"/>
                  </a:lnTo>
                  <a:lnTo>
                    <a:pt x="38" y="191"/>
                  </a:lnTo>
                  <a:lnTo>
                    <a:pt x="36" y="187"/>
                  </a:lnTo>
                  <a:lnTo>
                    <a:pt x="39" y="182"/>
                  </a:lnTo>
                  <a:lnTo>
                    <a:pt x="47" y="181"/>
                  </a:lnTo>
                  <a:lnTo>
                    <a:pt x="47" y="179"/>
                  </a:lnTo>
                  <a:lnTo>
                    <a:pt x="45" y="178"/>
                  </a:lnTo>
                  <a:lnTo>
                    <a:pt x="44" y="176"/>
                  </a:lnTo>
                  <a:lnTo>
                    <a:pt x="44" y="172"/>
                  </a:lnTo>
                  <a:lnTo>
                    <a:pt x="38" y="170"/>
                  </a:lnTo>
                  <a:lnTo>
                    <a:pt x="30" y="169"/>
                  </a:lnTo>
                  <a:lnTo>
                    <a:pt x="32" y="166"/>
                  </a:lnTo>
                  <a:lnTo>
                    <a:pt x="30" y="166"/>
                  </a:lnTo>
                  <a:lnTo>
                    <a:pt x="32" y="165"/>
                  </a:lnTo>
                  <a:lnTo>
                    <a:pt x="33" y="166"/>
                  </a:lnTo>
                  <a:lnTo>
                    <a:pt x="35" y="165"/>
                  </a:lnTo>
                  <a:lnTo>
                    <a:pt x="38" y="165"/>
                  </a:lnTo>
                  <a:lnTo>
                    <a:pt x="38" y="163"/>
                  </a:lnTo>
                  <a:lnTo>
                    <a:pt x="39" y="163"/>
                  </a:lnTo>
                  <a:lnTo>
                    <a:pt x="39" y="162"/>
                  </a:lnTo>
                  <a:lnTo>
                    <a:pt x="41" y="162"/>
                  </a:lnTo>
                  <a:lnTo>
                    <a:pt x="38" y="157"/>
                  </a:lnTo>
                  <a:lnTo>
                    <a:pt x="33" y="154"/>
                  </a:lnTo>
                  <a:lnTo>
                    <a:pt x="32" y="153"/>
                  </a:lnTo>
                  <a:lnTo>
                    <a:pt x="30" y="153"/>
                  </a:lnTo>
                  <a:lnTo>
                    <a:pt x="29" y="150"/>
                  </a:lnTo>
                  <a:lnTo>
                    <a:pt x="27" y="148"/>
                  </a:lnTo>
                  <a:lnTo>
                    <a:pt x="29" y="145"/>
                  </a:lnTo>
                  <a:lnTo>
                    <a:pt x="27" y="142"/>
                  </a:lnTo>
                  <a:lnTo>
                    <a:pt x="26" y="141"/>
                  </a:lnTo>
                  <a:lnTo>
                    <a:pt x="26" y="136"/>
                  </a:lnTo>
                  <a:lnTo>
                    <a:pt x="27" y="135"/>
                  </a:lnTo>
                  <a:lnTo>
                    <a:pt x="26" y="133"/>
                  </a:lnTo>
                  <a:lnTo>
                    <a:pt x="23" y="133"/>
                  </a:lnTo>
                  <a:lnTo>
                    <a:pt x="21" y="130"/>
                  </a:lnTo>
                  <a:lnTo>
                    <a:pt x="18" y="130"/>
                  </a:lnTo>
                  <a:lnTo>
                    <a:pt x="12" y="127"/>
                  </a:lnTo>
                  <a:lnTo>
                    <a:pt x="14" y="124"/>
                  </a:lnTo>
                  <a:lnTo>
                    <a:pt x="14" y="121"/>
                  </a:lnTo>
                  <a:lnTo>
                    <a:pt x="14" y="118"/>
                  </a:lnTo>
                  <a:lnTo>
                    <a:pt x="9" y="115"/>
                  </a:lnTo>
                  <a:lnTo>
                    <a:pt x="6" y="113"/>
                  </a:lnTo>
                  <a:lnTo>
                    <a:pt x="6" y="111"/>
                  </a:lnTo>
                  <a:lnTo>
                    <a:pt x="5" y="110"/>
                  </a:lnTo>
                  <a:lnTo>
                    <a:pt x="8" y="110"/>
                  </a:lnTo>
                  <a:lnTo>
                    <a:pt x="6" y="108"/>
                  </a:lnTo>
                  <a:lnTo>
                    <a:pt x="6" y="107"/>
                  </a:lnTo>
                  <a:lnTo>
                    <a:pt x="6" y="105"/>
                  </a:lnTo>
                  <a:lnTo>
                    <a:pt x="5" y="104"/>
                  </a:lnTo>
                  <a:lnTo>
                    <a:pt x="3" y="102"/>
                  </a:lnTo>
                  <a:lnTo>
                    <a:pt x="3" y="99"/>
                  </a:lnTo>
                  <a:lnTo>
                    <a:pt x="5" y="96"/>
                  </a:lnTo>
                  <a:lnTo>
                    <a:pt x="5" y="93"/>
                  </a:lnTo>
                  <a:lnTo>
                    <a:pt x="9" y="93"/>
                  </a:lnTo>
                  <a:lnTo>
                    <a:pt x="9" y="89"/>
                  </a:lnTo>
                  <a:lnTo>
                    <a:pt x="9" y="86"/>
                  </a:lnTo>
                  <a:lnTo>
                    <a:pt x="6" y="86"/>
                  </a:lnTo>
                  <a:lnTo>
                    <a:pt x="3" y="84"/>
                  </a:lnTo>
                  <a:lnTo>
                    <a:pt x="2" y="84"/>
                  </a:lnTo>
                  <a:lnTo>
                    <a:pt x="0" y="81"/>
                  </a:lnTo>
                  <a:lnTo>
                    <a:pt x="0" y="80"/>
                  </a:lnTo>
                  <a:lnTo>
                    <a:pt x="2" y="80"/>
                  </a:lnTo>
                  <a:lnTo>
                    <a:pt x="2" y="81"/>
                  </a:lnTo>
                  <a:lnTo>
                    <a:pt x="3" y="81"/>
                  </a:lnTo>
                  <a:lnTo>
                    <a:pt x="5" y="80"/>
                  </a:lnTo>
                  <a:lnTo>
                    <a:pt x="11" y="80"/>
                  </a:lnTo>
                  <a:lnTo>
                    <a:pt x="21" y="78"/>
                  </a:lnTo>
                  <a:lnTo>
                    <a:pt x="20" y="75"/>
                  </a:lnTo>
                  <a:lnTo>
                    <a:pt x="23" y="69"/>
                  </a:lnTo>
                  <a:lnTo>
                    <a:pt x="29" y="68"/>
                  </a:lnTo>
                  <a:lnTo>
                    <a:pt x="29" y="65"/>
                  </a:lnTo>
                  <a:lnTo>
                    <a:pt x="27" y="63"/>
                  </a:lnTo>
                  <a:lnTo>
                    <a:pt x="30" y="62"/>
                  </a:lnTo>
                  <a:lnTo>
                    <a:pt x="32" y="62"/>
                  </a:lnTo>
                  <a:lnTo>
                    <a:pt x="33" y="61"/>
                  </a:lnTo>
                  <a:lnTo>
                    <a:pt x="35" y="59"/>
                  </a:lnTo>
                  <a:lnTo>
                    <a:pt x="36" y="59"/>
                  </a:lnTo>
                  <a:lnTo>
                    <a:pt x="39" y="52"/>
                  </a:lnTo>
                  <a:lnTo>
                    <a:pt x="38" y="46"/>
                  </a:lnTo>
                  <a:lnTo>
                    <a:pt x="36" y="44"/>
                  </a:lnTo>
                  <a:lnTo>
                    <a:pt x="35" y="46"/>
                  </a:lnTo>
                  <a:lnTo>
                    <a:pt x="30" y="46"/>
                  </a:lnTo>
                  <a:lnTo>
                    <a:pt x="30" y="44"/>
                  </a:lnTo>
                  <a:lnTo>
                    <a:pt x="30" y="43"/>
                  </a:lnTo>
                  <a:lnTo>
                    <a:pt x="30" y="41"/>
                  </a:lnTo>
                  <a:lnTo>
                    <a:pt x="32" y="37"/>
                  </a:lnTo>
                  <a:lnTo>
                    <a:pt x="27" y="34"/>
                  </a:lnTo>
                  <a:lnTo>
                    <a:pt x="27" y="32"/>
                  </a:lnTo>
                  <a:lnTo>
                    <a:pt x="29" y="29"/>
                  </a:lnTo>
                  <a:lnTo>
                    <a:pt x="29" y="28"/>
                  </a:lnTo>
                  <a:lnTo>
                    <a:pt x="32" y="28"/>
                  </a:lnTo>
                  <a:lnTo>
                    <a:pt x="36" y="29"/>
                  </a:lnTo>
                  <a:lnTo>
                    <a:pt x="39" y="28"/>
                  </a:lnTo>
                  <a:lnTo>
                    <a:pt x="44" y="29"/>
                  </a:lnTo>
                  <a:lnTo>
                    <a:pt x="47" y="29"/>
                  </a:lnTo>
                  <a:lnTo>
                    <a:pt x="48" y="28"/>
                  </a:lnTo>
                  <a:lnTo>
                    <a:pt x="50" y="28"/>
                  </a:lnTo>
                  <a:lnTo>
                    <a:pt x="51" y="29"/>
                  </a:lnTo>
                  <a:lnTo>
                    <a:pt x="52" y="31"/>
                  </a:lnTo>
                  <a:lnTo>
                    <a:pt x="54" y="32"/>
                  </a:lnTo>
                  <a:lnTo>
                    <a:pt x="55" y="34"/>
                  </a:lnTo>
                  <a:lnTo>
                    <a:pt x="58" y="34"/>
                  </a:lnTo>
                  <a:lnTo>
                    <a:pt x="60" y="32"/>
                  </a:lnTo>
                  <a:lnTo>
                    <a:pt x="60" y="29"/>
                  </a:lnTo>
                  <a:lnTo>
                    <a:pt x="60" y="28"/>
                  </a:lnTo>
                  <a:lnTo>
                    <a:pt x="63" y="25"/>
                  </a:lnTo>
                  <a:lnTo>
                    <a:pt x="67" y="31"/>
                  </a:lnTo>
                  <a:lnTo>
                    <a:pt x="70" y="31"/>
                  </a:lnTo>
                  <a:lnTo>
                    <a:pt x="72" y="28"/>
                  </a:lnTo>
                  <a:lnTo>
                    <a:pt x="67" y="22"/>
                  </a:lnTo>
                  <a:lnTo>
                    <a:pt x="67" y="19"/>
                  </a:lnTo>
                  <a:lnTo>
                    <a:pt x="69" y="17"/>
                  </a:lnTo>
                  <a:lnTo>
                    <a:pt x="70" y="19"/>
                  </a:lnTo>
                  <a:lnTo>
                    <a:pt x="72" y="19"/>
                  </a:lnTo>
                  <a:lnTo>
                    <a:pt x="75" y="19"/>
                  </a:lnTo>
                  <a:lnTo>
                    <a:pt x="76" y="19"/>
                  </a:lnTo>
                  <a:lnTo>
                    <a:pt x="79" y="17"/>
                  </a:lnTo>
                  <a:lnTo>
                    <a:pt x="81" y="17"/>
                  </a:lnTo>
                  <a:lnTo>
                    <a:pt x="81" y="20"/>
                  </a:lnTo>
                  <a:lnTo>
                    <a:pt x="82" y="20"/>
                  </a:lnTo>
                  <a:lnTo>
                    <a:pt x="84" y="17"/>
                  </a:lnTo>
                  <a:lnTo>
                    <a:pt x="84" y="16"/>
                  </a:lnTo>
                  <a:lnTo>
                    <a:pt x="82" y="13"/>
                  </a:lnTo>
                  <a:lnTo>
                    <a:pt x="84" y="13"/>
                  </a:lnTo>
                  <a:lnTo>
                    <a:pt x="87" y="13"/>
                  </a:lnTo>
                  <a:lnTo>
                    <a:pt x="88" y="13"/>
                  </a:lnTo>
                  <a:lnTo>
                    <a:pt x="91" y="16"/>
                  </a:lnTo>
                  <a:lnTo>
                    <a:pt x="94" y="16"/>
                  </a:lnTo>
                  <a:lnTo>
                    <a:pt x="96" y="16"/>
                  </a:lnTo>
                  <a:lnTo>
                    <a:pt x="97" y="17"/>
                  </a:lnTo>
                  <a:lnTo>
                    <a:pt x="100" y="19"/>
                  </a:lnTo>
                  <a:lnTo>
                    <a:pt x="100" y="17"/>
                  </a:lnTo>
                  <a:lnTo>
                    <a:pt x="100" y="14"/>
                  </a:lnTo>
                  <a:lnTo>
                    <a:pt x="100" y="13"/>
                  </a:lnTo>
                  <a:lnTo>
                    <a:pt x="100" y="11"/>
                  </a:lnTo>
                  <a:close/>
                </a:path>
              </a:pathLst>
            </a:custGeom>
            <a:solidFill>
              <a:schemeClr val="bg1"/>
            </a:solidFill>
            <a:ln w="1588">
              <a:solidFill>
                <a:srgbClr val="000000"/>
              </a:solidFill>
              <a:prstDash val="solid"/>
              <a:round/>
              <a:headEnd/>
              <a:tailEnd/>
            </a:ln>
          </p:spPr>
          <p:txBody>
            <a:bodyPr/>
            <a:lstStyle/>
            <a:p>
              <a:endParaRPr lang="fr-FR"/>
            </a:p>
          </p:txBody>
        </p:sp>
        <p:sp>
          <p:nvSpPr>
            <p:cNvPr id="880726" name="Freeform 86"/>
            <p:cNvSpPr>
              <a:spLocks/>
            </p:cNvSpPr>
            <p:nvPr/>
          </p:nvSpPr>
          <p:spPr bwMode="auto">
            <a:xfrm>
              <a:off x="3960" y="3371"/>
              <a:ext cx="284" cy="165"/>
            </a:xfrm>
            <a:custGeom>
              <a:avLst/>
              <a:gdLst/>
              <a:ahLst/>
              <a:cxnLst>
                <a:cxn ang="0">
                  <a:pos x="303" y="32"/>
                </a:cxn>
                <a:cxn ang="0">
                  <a:pos x="300" y="62"/>
                </a:cxn>
                <a:cxn ang="0">
                  <a:pos x="303" y="81"/>
                </a:cxn>
                <a:cxn ang="0">
                  <a:pos x="305" y="111"/>
                </a:cxn>
                <a:cxn ang="0">
                  <a:pos x="315" y="127"/>
                </a:cxn>
                <a:cxn ang="0">
                  <a:pos x="321" y="129"/>
                </a:cxn>
                <a:cxn ang="0">
                  <a:pos x="325" y="138"/>
                </a:cxn>
                <a:cxn ang="0">
                  <a:pos x="331" y="148"/>
                </a:cxn>
                <a:cxn ang="0">
                  <a:pos x="333" y="156"/>
                </a:cxn>
                <a:cxn ang="0">
                  <a:pos x="328" y="159"/>
                </a:cxn>
                <a:cxn ang="0">
                  <a:pos x="318" y="160"/>
                </a:cxn>
                <a:cxn ang="0">
                  <a:pos x="309" y="156"/>
                </a:cxn>
                <a:cxn ang="0">
                  <a:pos x="303" y="145"/>
                </a:cxn>
                <a:cxn ang="0">
                  <a:pos x="296" y="147"/>
                </a:cxn>
                <a:cxn ang="0">
                  <a:pos x="275" y="153"/>
                </a:cxn>
                <a:cxn ang="0">
                  <a:pos x="253" y="161"/>
                </a:cxn>
                <a:cxn ang="0">
                  <a:pos x="235" y="166"/>
                </a:cxn>
                <a:cxn ang="0">
                  <a:pos x="216" y="178"/>
                </a:cxn>
                <a:cxn ang="0">
                  <a:pos x="221" y="191"/>
                </a:cxn>
                <a:cxn ang="0">
                  <a:pos x="198" y="187"/>
                </a:cxn>
                <a:cxn ang="0">
                  <a:pos x="180" y="191"/>
                </a:cxn>
                <a:cxn ang="0">
                  <a:pos x="146" y="169"/>
                </a:cxn>
                <a:cxn ang="0">
                  <a:pos x="117" y="163"/>
                </a:cxn>
                <a:cxn ang="0">
                  <a:pos x="100" y="164"/>
                </a:cxn>
                <a:cxn ang="0">
                  <a:pos x="76" y="187"/>
                </a:cxn>
                <a:cxn ang="0">
                  <a:pos x="58" y="181"/>
                </a:cxn>
                <a:cxn ang="0">
                  <a:pos x="52" y="161"/>
                </a:cxn>
                <a:cxn ang="0">
                  <a:pos x="42" y="156"/>
                </a:cxn>
                <a:cxn ang="0">
                  <a:pos x="10" y="144"/>
                </a:cxn>
                <a:cxn ang="0">
                  <a:pos x="3" y="124"/>
                </a:cxn>
                <a:cxn ang="0">
                  <a:pos x="12" y="115"/>
                </a:cxn>
                <a:cxn ang="0">
                  <a:pos x="33" y="111"/>
                </a:cxn>
                <a:cxn ang="0">
                  <a:pos x="40" y="108"/>
                </a:cxn>
                <a:cxn ang="0">
                  <a:pos x="45" y="102"/>
                </a:cxn>
                <a:cxn ang="0">
                  <a:pos x="54" y="99"/>
                </a:cxn>
                <a:cxn ang="0">
                  <a:pos x="62" y="90"/>
                </a:cxn>
                <a:cxn ang="0">
                  <a:pos x="82" y="84"/>
                </a:cxn>
                <a:cxn ang="0">
                  <a:pos x="100" y="86"/>
                </a:cxn>
                <a:cxn ang="0">
                  <a:pos x="110" y="89"/>
                </a:cxn>
                <a:cxn ang="0">
                  <a:pos x="122" y="80"/>
                </a:cxn>
                <a:cxn ang="0">
                  <a:pos x="128" y="71"/>
                </a:cxn>
                <a:cxn ang="0">
                  <a:pos x="147" y="63"/>
                </a:cxn>
                <a:cxn ang="0">
                  <a:pos x="146" y="46"/>
                </a:cxn>
                <a:cxn ang="0">
                  <a:pos x="140" y="31"/>
                </a:cxn>
                <a:cxn ang="0">
                  <a:pos x="166" y="26"/>
                </a:cxn>
                <a:cxn ang="0">
                  <a:pos x="180" y="23"/>
                </a:cxn>
                <a:cxn ang="0">
                  <a:pos x="190" y="25"/>
                </a:cxn>
                <a:cxn ang="0">
                  <a:pos x="218" y="26"/>
                </a:cxn>
                <a:cxn ang="0">
                  <a:pos x="236" y="26"/>
                </a:cxn>
                <a:cxn ang="0">
                  <a:pos x="259" y="2"/>
                </a:cxn>
                <a:cxn ang="0">
                  <a:pos x="275" y="7"/>
                </a:cxn>
                <a:cxn ang="0">
                  <a:pos x="60" y="141"/>
                </a:cxn>
                <a:cxn ang="0">
                  <a:pos x="57" y="156"/>
                </a:cxn>
                <a:cxn ang="0">
                  <a:pos x="61" y="151"/>
                </a:cxn>
              </a:cxnLst>
              <a:rect l="0" t="0" r="r" b="b"/>
              <a:pathLst>
                <a:path w="334" h="193">
                  <a:moveTo>
                    <a:pt x="294" y="17"/>
                  </a:moveTo>
                  <a:lnTo>
                    <a:pt x="305" y="23"/>
                  </a:lnTo>
                  <a:lnTo>
                    <a:pt x="305" y="25"/>
                  </a:lnTo>
                  <a:lnTo>
                    <a:pt x="303" y="28"/>
                  </a:lnTo>
                  <a:lnTo>
                    <a:pt x="303" y="32"/>
                  </a:lnTo>
                  <a:lnTo>
                    <a:pt x="303" y="34"/>
                  </a:lnTo>
                  <a:lnTo>
                    <a:pt x="302" y="44"/>
                  </a:lnTo>
                  <a:lnTo>
                    <a:pt x="303" y="59"/>
                  </a:lnTo>
                  <a:lnTo>
                    <a:pt x="302" y="60"/>
                  </a:lnTo>
                  <a:lnTo>
                    <a:pt x="300" y="62"/>
                  </a:lnTo>
                  <a:lnTo>
                    <a:pt x="302" y="63"/>
                  </a:lnTo>
                  <a:lnTo>
                    <a:pt x="303" y="63"/>
                  </a:lnTo>
                  <a:lnTo>
                    <a:pt x="303" y="66"/>
                  </a:lnTo>
                  <a:lnTo>
                    <a:pt x="302" y="77"/>
                  </a:lnTo>
                  <a:lnTo>
                    <a:pt x="303" y="81"/>
                  </a:lnTo>
                  <a:lnTo>
                    <a:pt x="302" y="87"/>
                  </a:lnTo>
                  <a:lnTo>
                    <a:pt x="303" y="101"/>
                  </a:lnTo>
                  <a:lnTo>
                    <a:pt x="303" y="105"/>
                  </a:lnTo>
                  <a:lnTo>
                    <a:pt x="305" y="105"/>
                  </a:lnTo>
                  <a:lnTo>
                    <a:pt x="305" y="111"/>
                  </a:lnTo>
                  <a:lnTo>
                    <a:pt x="305" y="121"/>
                  </a:lnTo>
                  <a:lnTo>
                    <a:pt x="306" y="124"/>
                  </a:lnTo>
                  <a:lnTo>
                    <a:pt x="309" y="124"/>
                  </a:lnTo>
                  <a:lnTo>
                    <a:pt x="314" y="126"/>
                  </a:lnTo>
                  <a:lnTo>
                    <a:pt x="315" y="127"/>
                  </a:lnTo>
                  <a:lnTo>
                    <a:pt x="314" y="127"/>
                  </a:lnTo>
                  <a:lnTo>
                    <a:pt x="315" y="129"/>
                  </a:lnTo>
                  <a:lnTo>
                    <a:pt x="317" y="127"/>
                  </a:lnTo>
                  <a:lnTo>
                    <a:pt x="318" y="129"/>
                  </a:lnTo>
                  <a:lnTo>
                    <a:pt x="321" y="129"/>
                  </a:lnTo>
                  <a:lnTo>
                    <a:pt x="325" y="132"/>
                  </a:lnTo>
                  <a:lnTo>
                    <a:pt x="324" y="133"/>
                  </a:lnTo>
                  <a:lnTo>
                    <a:pt x="324" y="135"/>
                  </a:lnTo>
                  <a:lnTo>
                    <a:pt x="324" y="136"/>
                  </a:lnTo>
                  <a:lnTo>
                    <a:pt x="325" y="138"/>
                  </a:lnTo>
                  <a:lnTo>
                    <a:pt x="324" y="139"/>
                  </a:lnTo>
                  <a:lnTo>
                    <a:pt x="324" y="144"/>
                  </a:lnTo>
                  <a:lnTo>
                    <a:pt x="327" y="144"/>
                  </a:lnTo>
                  <a:lnTo>
                    <a:pt x="330" y="144"/>
                  </a:lnTo>
                  <a:lnTo>
                    <a:pt x="331" y="148"/>
                  </a:lnTo>
                  <a:lnTo>
                    <a:pt x="331" y="151"/>
                  </a:lnTo>
                  <a:lnTo>
                    <a:pt x="333" y="153"/>
                  </a:lnTo>
                  <a:lnTo>
                    <a:pt x="331" y="153"/>
                  </a:lnTo>
                  <a:lnTo>
                    <a:pt x="333" y="154"/>
                  </a:lnTo>
                  <a:lnTo>
                    <a:pt x="333" y="156"/>
                  </a:lnTo>
                  <a:lnTo>
                    <a:pt x="334" y="157"/>
                  </a:lnTo>
                  <a:lnTo>
                    <a:pt x="334" y="159"/>
                  </a:lnTo>
                  <a:lnTo>
                    <a:pt x="333" y="160"/>
                  </a:lnTo>
                  <a:lnTo>
                    <a:pt x="331" y="159"/>
                  </a:lnTo>
                  <a:lnTo>
                    <a:pt x="328" y="159"/>
                  </a:lnTo>
                  <a:lnTo>
                    <a:pt x="325" y="159"/>
                  </a:lnTo>
                  <a:lnTo>
                    <a:pt x="322" y="159"/>
                  </a:lnTo>
                  <a:lnTo>
                    <a:pt x="321" y="159"/>
                  </a:lnTo>
                  <a:lnTo>
                    <a:pt x="320" y="159"/>
                  </a:lnTo>
                  <a:lnTo>
                    <a:pt x="318" y="160"/>
                  </a:lnTo>
                  <a:lnTo>
                    <a:pt x="317" y="161"/>
                  </a:lnTo>
                  <a:lnTo>
                    <a:pt x="315" y="160"/>
                  </a:lnTo>
                  <a:lnTo>
                    <a:pt x="314" y="160"/>
                  </a:lnTo>
                  <a:lnTo>
                    <a:pt x="311" y="159"/>
                  </a:lnTo>
                  <a:lnTo>
                    <a:pt x="309" y="156"/>
                  </a:lnTo>
                  <a:lnTo>
                    <a:pt x="308" y="154"/>
                  </a:lnTo>
                  <a:lnTo>
                    <a:pt x="306" y="153"/>
                  </a:lnTo>
                  <a:lnTo>
                    <a:pt x="305" y="150"/>
                  </a:lnTo>
                  <a:lnTo>
                    <a:pt x="305" y="148"/>
                  </a:lnTo>
                  <a:lnTo>
                    <a:pt x="303" y="145"/>
                  </a:lnTo>
                  <a:lnTo>
                    <a:pt x="302" y="145"/>
                  </a:lnTo>
                  <a:lnTo>
                    <a:pt x="300" y="147"/>
                  </a:lnTo>
                  <a:lnTo>
                    <a:pt x="297" y="148"/>
                  </a:lnTo>
                  <a:lnTo>
                    <a:pt x="297" y="147"/>
                  </a:lnTo>
                  <a:lnTo>
                    <a:pt x="296" y="147"/>
                  </a:lnTo>
                  <a:lnTo>
                    <a:pt x="287" y="150"/>
                  </a:lnTo>
                  <a:lnTo>
                    <a:pt x="285" y="148"/>
                  </a:lnTo>
                  <a:lnTo>
                    <a:pt x="282" y="148"/>
                  </a:lnTo>
                  <a:lnTo>
                    <a:pt x="276" y="151"/>
                  </a:lnTo>
                  <a:lnTo>
                    <a:pt x="275" y="153"/>
                  </a:lnTo>
                  <a:lnTo>
                    <a:pt x="273" y="153"/>
                  </a:lnTo>
                  <a:lnTo>
                    <a:pt x="265" y="151"/>
                  </a:lnTo>
                  <a:lnTo>
                    <a:pt x="263" y="151"/>
                  </a:lnTo>
                  <a:lnTo>
                    <a:pt x="260" y="153"/>
                  </a:lnTo>
                  <a:lnTo>
                    <a:pt x="253" y="161"/>
                  </a:lnTo>
                  <a:lnTo>
                    <a:pt x="250" y="166"/>
                  </a:lnTo>
                  <a:lnTo>
                    <a:pt x="248" y="167"/>
                  </a:lnTo>
                  <a:lnTo>
                    <a:pt x="244" y="167"/>
                  </a:lnTo>
                  <a:lnTo>
                    <a:pt x="236" y="166"/>
                  </a:lnTo>
                  <a:lnTo>
                    <a:pt x="235" y="166"/>
                  </a:lnTo>
                  <a:lnTo>
                    <a:pt x="227" y="167"/>
                  </a:lnTo>
                  <a:lnTo>
                    <a:pt x="223" y="170"/>
                  </a:lnTo>
                  <a:lnTo>
                    <a:pt x="218" y="175"/>
                  </a:lnTo>
                  <a:lnTo>
                    <a:pt x="217" y="176"/>
                  </a:lnTo>
                  <a:lnTo>
                    <a:pt x="216" y="178"/>
                  </a:lnTo>
                  <a:lnTo>
                    <a:pt x="217" y="182"/>
                  </a:lnTo>
                  <a:lnTo>
                    <a:pt x="220" y="187"/>
                  </a:lnTo>
                  <a:lnTo>
                    <a:pt x="221" y="188"/>
                  </a:lnTo>
                  <a:lnTo>
                    <a:pt x="221" y="190"/>
                  </a:lnTo>
                  <a:lnTo>
                    <a:pt x="221" y="191"/>
                  </a:lnTo>
                  <a:lnTo>
                    <a:pt x="220" y="191"/>
                  </a:lnTo>
                  <a:lnTo>
                    <a:pt x="217" y="193"/>
                  </a:lnTo>
                  <a:lnTo>
                    <a:pt x="213" y="191"/>
                  </a:lnTo>
                  <a:lnTo>
                    <a:pt x="204" y="188"/>
                  </a:lnTo>
                  <a:lnTo>
                    <a:pt x="198" y="187"/>
                  </a:lnTo>
                  <a:lnTo>
                    <a:pt x="195" y="187"/>
                  </a:lnTo>
                  <a:lnTo>
                    <a:pt x="189" y="191"/>
                  </a:lnTo>
                  <a:lnTo>
                    <a:pt x="186" y="193"/>
                  </a:lnTo>
                  <a:lnTo>
                    <a:pt x="183" y="191"/>
                  </a:lnTo>
                  <a:lnTo>
                    <a:pt x="180" y="191"/>
                  </a:lnTo>
                  <a:lnTo>
                    <a:pt x="168" y="184"/>
                  </a:lnTo>
                  <a:lnTo>
                    <a:pt x="168" y="182"/>
                  </a:lnTo>
                  <a:lnTo>
                    <a:pt x="166" y="182"/>
                  </a:lnTo>
                  <a:lnTo>
                    <a:pt x="161" y="175"/>
                  </a:lnTo>
                  <a:lnTo>
                    <a:pt x="146" y="169"/>
                  </a:lnTo>
                  <a:lnTo>
                    <a:pt x="141" y="167"/>
                  </a:lnTo>
                  <a:lnTo>
                    <a:pt x="137" y="163"/>
                  </a:lnTo>
                  <a:lnTo>
                    <a:pt x="125" y="161"/>
                  </a:lnTo>
                  <a:lnTo>
                    <a:pt x="120" y="161"/>
                  </a:lnTo>
                  <a:lnTo>
                    <a:pt x="117" y="163"/>
                  </a:lnTo>
                  <a:lnTo>
                    <a:pt x="114" y="166"/>
                  </a:lnTo>
                  <a:lnTo>
                    <a:pt x="112" y="166"/>
                  </a:lnTo>
                  <a:lnTo>
                    <a:pt x="110" y="167"/>
                  </a:lnTo>
                  <a:lnTo>
                    <a:pt x="106" y="164"/>
                  </a:lnTo>
                  <a:lnTo>
                    <a:pt x="100" y="164"/>
                  </a:lnTo>
                  <a:lnTo>
                    <a:pt x="95" y="169"/>
                  </a:lnTo>
                  <a:lnTo>
                    <a:pt x="91" y="178"/>
                  </a:lnTo>
                  <a:lnTo>
                    <a:pt x="86" y="182"/>
                  </a:lnTo>
                  <a:lnTo>
                    <a:pt x="80" y="185"/>
                  </a:lnTo>
                  <a:lnTo>
                    <a:pt x="76" y="187"/>
                  </a:lnTo>
                  <a:lnTo>
                    <a:pt x="73" y="187"/>
                  </a:lnTo>
                  <a:lnTo>
                    <a:pt x="68" y="187"/>
                  </a:lnTo>
                  <a:lnTo>
                    <a:pt x="65" y="185"/>
                  </a:lnTo>
                  <a:lnTo>
                    <a:pt x="64" y="184"/>
                  </a:lnTo>
                  <a:lnTo>
                    <a:pt x="58" y="181"/>
                  </a:lnTo>
                  <a:lnTo>
                    <a:pt x="57" y="179"/>
                  </a:lnTo>
                  <a:lnTo>
                    <a:pt x="55" y="175"/>
                  </a:lnTo>
                  <a:lnTo>
                    <a:pt x="55" y="172"/>
                  </a:lnTo>
                  <a:lnTo>
                    <a:pt x="54" y="164"/>
                  </a:lnTo>
                  <a:lnTo>
                    <a:pt x="52" y="161"/>
                  </a:lnTo>
                  <a:lnTo>
                    <a:pt x="52" y="160"/>
                  </a:lnTo>
                  <a:lnTo>
                    <a:pt x="49" y="157"/>
                  </a:lnTo>
                  <a:lnTo>
                    <a:pt x="48" y="154"/>
                  </a:lnTo>
                  <a:lnTo>
                    <a:pt x="45" y="154"/>
                  </a:lnTo>
                  <a:lnTo>
                    <a:pt x="42" y="156"/>
                  </a:lnTo>
                  <a:lnTo>
                    <a:pt x="40" y="156"/>
                  </a:lnTo>
                  <a:lnTo>
                    <a:pt x="31" y="150"/>
                  </a:lnTo>
                  <a:lnTo>
                    <a:pt x="28" y="145"/>
                  </a:lnTo>
                  <a:lnTo>
                    <a:pt x="24" y="142"/>
                  </a:lnTo>
                  <a:lnTo>
                    <a:pt x="10" y="144"/>
                  </a:lnTo>
                  <a:lnTo>
                    <a:pt x="3" y="141"/>
                  </a:lnTo>
                  <a:lnTo>
                    <a:pt x="0" y="138"/>
                  </a:lnTo>
                  <a:lnTo>
                    <a:pt x="0" y="135"/>
                  </a:lnTo>
                  <a:lnTo>
                    <a:pt x="0" y="130"/>
                  </a:lnTo>
                  <a:lnTo>
                    <a:pt x="3" y="124"/>
                  </a:lnTo>
                  <a:lnTo>
                    <a:pt x="3" y="123"/>
                  </a:lnTo>
                  <a:lnTo>
                    <a:pt x="3" y="120"/>
                  </a:lnTo>
                  <a:lnTo>
                    <a:pt x="5" y="118"/>
                  </a:lnTo>
                  <a:lnTo>
                    <a:pt x="5" y="117"/>
                  </a:lnTo>
                  <a:lnTo>
                    <a:pt x="12" y="115"/>
                  </a:lnTo>
                  <a:lnTo>
                    <a:pt x="13" y="115"/>
                  </a:lnTo>
                  <a:lnTo>
                    <a:pt x="18" y="115"/>
                  </a:lnTo>
                  <a:lnTo>
                    <a:pt x="28" y="111"/>
                  </a:lnTo>
                  <a:lnTo>
                    <a:pt x="31" y="112"/>
                  </a:lnTo>
                  <a:lnTo>
                    <a:pt x="33" y="111"/>
                  </a:lnTo>
                  <a:lnTo>
                    <a:pt x="33" y="112"/>
                  </a:lnTo>
                  <a:lnTo>
                    <a:pt x="36" y="111"/>
                  </a:lnTo>
                  <a:lnTo>
                    <a:pt x="36" y="109"/>
                  </a:lnTo>
                  <a:lnTo>
                    <a:pt x="39" y="109"/>
                  </a:lnTo>
                  <a:lnTo>
                    <a:pt x="40" y="108"/>
                  </a:lnTo>
                  <a:lnTo>
                    <a:pt x="42" y="105"/>
                  </a:lnTo>
                  <a:lnTo>
                    <a:pt x="40" y="104"/>
                  </a:lnTo>
                  <a:lnTo>
                    <a:pt x="42" y="102"/>
                  </a:lnTo>
                  <a:lnTo>
                    <a:pt x="42" y="101"/>
                  </a:lnTo>
                  <a:lnTo>
                    <a:pt x="45" y="102"/>
                  </a:lnTo>
                  <a:lnTo>
                    <a:pt x="48" y="102"/>
                  </a:lnTo>
                  <a:lnTo>
                    <a:pt x="51" y="104"/>
                  </a:lnTo>
                  <a:lnTo>
                    <a:pt x="52" y="102"/>
                  </a:lnTo>
                  <a:lnTo>
                    <a:pt x="54" y="101"/>
                  </a:lnTo>
                  <a:lnTo>
                    <a:pt x="54" y="99"/>
                  </a:lnTo>
                  <a:lnTo>
                    <a:pt x="57" y="101"/>
                  </a:lnTo>
                  <a:lnTo>
                    <a:pt x="60" y="98"/>
                  </a:lnTo>
                  <a:lnTo>
                    <a:pt x="61" y="96"/>
                  </a:lnTo>
                  <a:lnTo>
                    <a:pt x="61" y="95"/>
                  </a:lnTo>
                  <a:lnTo>
                    <a:pt x="62" y="90"/>
                  </a:lnTo>
                  <a:lnTo>
                    <a:pt x="65" y="86"/>
                  </a:lnTo>
                  <a:lnTo>
                    <a:pt x="71" y="89"/>
                  </a:lnTo>
                  <a:lnTo>
                    <a:pt x="76" y="87"/>
                  </a:lnTo>
                  <a:lnTo>
                    <a:pt x="76" y="86"/>
                  </a:lnTo>
                  <a:lnTo>
                    <a:pt x="82" y="84"/>
                  </a:lnTo>
                  <a:lnTo>
                    <a:pt x="88" y="84"/>
                  </a:lnTo>
                  <a:lnTo>
                    <a:pt x="92" y="83"/>
                  </a:lnTo>
                  <a:lnTo>
                    <a:pt x="95" y="83"/>
                  </a:lnTo>
                  <a:lnTo>
                    <a:pt x="97" y="84"/>
                  </a:lnTo>
                  <a:lnTo>
                    <a:pt x="100" y="86"/>
                  </a:lnTo>
                  <a:lnTo>
                    <a:pt x="103" y="86"/>
                  </a:lnTo>
                  <a:lnTo>
                    <a:pt x="106" y="86"/>
                  </a:lnTo>
                  <a:lnTo>
                    <a:pt x="106" y="92"/>
                  </a:lnTo>
                  <a:lnTo>
                    <a:pt x="107" y="89"/>
                  </a:lnTo>
                  <a:lnTo>
                    <a:pt x="110" y="89"/>
                  </a:lnTo>
                  <a:lnTo>
                    <a:pt x="110" y="87"/>
                  </a:lnTo>
                  <a:lnTo>
                    <a:pt x="112" y="86"/>
                  </a:lnTo>
                  <a:lnTo>
                    <a:pt x="116" y="83"/>
                  </a:lnTo>
                  <a:lnTo>
                    <a:pt x="119" y="81"/>
                  </a:lnTo>
                  <a:lnTo>
                    <a:pt x="122" y="80"/>
                  </a:lnTo>
                  <a:lnTo>
                    <a:pt x="123" y="78"/>
                  </a:lnTo>
                  <a:lnTo>
                    <a:pt x="125" y="72"/>
                  </a:lnTo>
                  <a:lnTo>
                    <a:pt x="126" y="72"/>
                  </a:lnTo>
                  <a:lnTo>
                    <a:pt x="126" y="69"/>
                  </a:lnTo>
                  <a:lnTo>
                    <a:pt x="128" y="71"/>
                  </a:lnTo>
                  <a:lnTo>
                    <a:pt x="132" y="72"/>
                  </a:lnTo>
                  <a:lnTo>
                    <a:pt x="137" y="71"/>
                  </a:lnTo>
                  <a:lnTo>
                    <a:pt x="140" y="71"/>
                  </a:lnTo>
                  <a:lnTo>
                    <a:pt x="146" y="63"/>
                  </a:lnTo>
                  <a:lnTo>
                    <a:pt x="147" y="63"/>
                  </a:lnTo>
                  <a:lnTo>
                    <a:pt x="149" y="62"/>
                  </a:lnTo>
                  <a:lnTo>
                    <a:pt x="147" y="53"/>
                  </a:lnTo>
                  <a:lnTo>
                    <a:pt x="147" y="52"/>
                  </a:lnTo>
                  <a:lnTo>
                    <a:pt x="144" y="47"/>
                  </a:lnTo>
                  <a:lnTo>
                    <a:pt x="146" y="46"/>
                  </a:lnTo>
                  <a:lnTo>
                    <a:pt x="144" y="40"/>
                  </a:lnTo>
                  <a:lnTo>
                    <a:pt x="143" y="40"/>
                  </a:lnTo>
                  <a:lnTo>
                    <a:pt x="143" y="34"/>
                  </a:lnTo>
                  <a:lnTo>
                    <a:pt x="141" y="32"/>
                  </a:lnTo>
                  <a:lnTo>
                    <a:pt x="140" y="31"/>
                  </a:lnTo>
                  <a:lnTo>
                    <a:pt x="143" y="25"/>
                  </a:lnTo>
                  <a:lnTo>
                    <a:pt x="144" y="26"/>
                  </a:lnTo>
                  <a:lnTo>
                    <a:pt x="153" y="23"/>
                  </a:lnTo>
                  <a:lnTo>
                    <a:pt x="161" y="26"/>
                  </a:lnTo>
                  <a:lnTo>
                    <a:pt x="166" y="26"/>
                  </a:lnTo>
                  <a:lnTo>
                    <a:pt x="169" y="26"/>
                  </a:lnTo>
                  <a:lnTo>
                    <a:pt x="174" y="26"/>
                  </a:lnTo>
                  <a:lnTo>
                    <a:pt x="177" y="26"/>
                  </a:lnTo>
                  <a:lnTo>
                    <a:pt x="177" y="25"/>
                  </a:lnTo>
                  <a:lnTo>
                    <a:pt x="180" y="23"/>
                  </a:lnTo>
                  <a:lnTo>
                    <a:pt x="181" y="22"/>
                  </a:lnTo>
                  <a:lnTo>
                    <a:pt x="183" y="23"/>
                  </a:lnTo>
                  <a:lnTo>
                    <a:pt x="186" y="25"/>
                  </a:lnTo>
                  <a:lnTo>
                    <a:pt x="189" y="25"/>
                  </a:lnTo>
                  <a:lnTo>
                    <a:pt x="190" y="25"/>
                  </a:lnTo>
                  <a:lnTo>
                    <a:pt x="192" y="25"/>
                  </a:lnTo>
                  <a:lnTo>
                    <a:pt x="193" y="23"/>
                  </a:lnTo>
                  <a:lnTo>
                    <a:pt x="207" y="28"/>
                  </a:lnTo>
                  <a:lnTo>
                    <a:pt x="213" y="26"/>
                  </a:lnTo>
                  <a:lnTo>
                    <a:pt x="218" y="26"/>
                  </a:lnTo>
                  <a:lnTo>
                    <a:pt x="223" y="29"/>
                  </a:lnTo>
                  <a:lnTo>
                    <a:pt x="227" y="29"/>
                  </a:lnTo>
                  <a:lnTo>
                    <a:pt x="230" y="28"/>
                  </a:lnTo>
                  <a:lnTo>
                    <a:pt x="232" y="28"/>
                  </a:lnTo>
                  <a:lnTo>
                    <a:pt x="236" y="26"/>
                  </a:lnTo>
                  <a:lnTo>
                    <a:pt x="238" y="25"/>
                  </a:lnTo>
                  <a:lnTo>
                    <a:pt x="247" y="8"/>
                  </a:lnTo>
                  <a:lnTo>
                    <a:pt x="254" y="5"/>
                  </a:lnTo>
                  <a:lnTo>
                    <a:pt x="256" y="4"/>
                  </a:lnTo>
                  <a:lnTo>
                    <a:pt x="259" y="2"/>
                  </a:lnTo>
                  <a:lnTo>
                    <a:pt x="260" y="1"/>
                  </a:lnTo>
                  <a:lnTo>
                    <a:pt x="263" y="1"/>
                  </a:lnTo>
                  <a:lnTo>
                    <a:pt x="266" y="0"/>
                  </a:lnTo>
                  <a:lnTo>
                    <a:pt x="269" y="5"/>
                  </a:lnTo>
                  <a:lnTo>
                    <a:pt x="275" y="7"/>
                  </a:lnTo>
                  <a:lnTo>
                    <a:pt x="278" y="11"/>
                  </a:lnTo>
                  <a:lnTo>
                    <a:pt x="294" y="17"/>
                  </a:lnTo>
                  <a:lnTo>
                    <a:pt x="61" y="147"/>
                  </a:lnTo>
                  <a:lnTo>
                    <a:pt x="61" y="141"/>
                  </a:lnTo>
                  <a:lnTo>
                    <a:pt x="60" y="141"/>
                  </a:lnTo>
                  <a:lnTo>
                    <a:pt x="58" y="142"/>
                  </a:lnTo>
                  <a:lnTo>
                    <a:pt x="54" y="148"/>
                  </a:lnTo>
                  <a:lnTo>
                    <a:pt x="52" y="153"/>
                  </a:lnTo>
                  <a:lnTo>
                    <a:pt x="55" y="156"/>
                  </a:lnTo>
                  <a:lnTo>
                    <a:pt x="57" y="156"/>
                  </a:lnTo>
                  <a:lnTo>
                    <a:pt x="65" y="157"/>
                  </a:lnTo>
                  <a:lnTo>
                    <a:pt x="65" y="156"/>
                  </a:lnTo>
                  <a:lnTo>
                    <a:pt x="65" y="154"/>
                  </a:lnTo>
                  <a:lnTo>
                    <a:pt x="65" y="153"/>
                  </a:lnTo>
                  <a:lnTo>
                    <a:pt x="61" y="151"/>
                  </a:lnTo>
                  <a:lnTo>
                    <a:pt x="61" y="148"/>
                  </a:lnTo>
                  <a:lnTo>
                    <a:pt x="61" y="147"/>
                  </a:lnTo>
                  <a:lnTo>
                    <a:pt x="294" y="17"/>
                  </a:lnTo>
                  <a:close/>
                </a:path>
              </a:pathLst>
            </a:custGeom>
            <a:solidFill>
              <a:schemeClr val="bg1"/>
            </a:solidFill>
            <a:ln w="9525">
              <a:noFill/>
              <a:round/>
              <a:headEnd/>
              <a:tailEnd/>
            </a:ln>
          </p:spPr>
          <p:txBody>
            <a:bodyPr/>
            <a:lstStyle/>
            <a:p>
              <a:endParaRPr lang="fr-FR"/>
            </a:p>
          </p:txBody>
        </p:sp>
        <p:sp>
          <p:nvSpPr>
            <p:cNvPr id="880727" name="Freeform 87"/>
            <p:cNvSpPr>
              <a:spLocks/>
            </p:cNvSpPr>
            <p:nvPr/>
          </p:nvSpPr>
          <p:spPr bwMode="auto">
            <a:xfrm>
              <a:off x="3960" y="3371"/>
              <a:ext cx="284" cy="165"/>
            </a:xfrm>
            <a:custGeom>
              <a:avLst/>
              <a:gdLst/>
              <a:ahLst/>
              <a:cxnLst>
                <a:cxn ang="0">
                  <a:pos x="303" y="32"/>
                </a:cxn>
                <a:cxn ang="0">
                  <a:pos x="300" y="62"/>
                </a:cxn>
                <a:cxn ang="0">
                  <a:pos x="303" y="81"/>
                </a:cxn>
                <a:cxn ang="0">
                  <a:pos x="305" y="111"/>
                </a:cxn>
                <a:cxn ang="0">
                  <a:pos x="315" y="127"/>
                </a:cxn>
                <a:cxn ang="0">
                  <a:pos x="321" y="129"/>
                </a:cxn>
                <a:cxn ang="0">
                  <a:pos x="325" y="138"/>
                </a:cxn>
                <a:cxn ang="0">
                  <a:pos x="331" y="148"/>
                </a:cxn>
                <a:cxn ang="0">
                  <a:pos x="333" y="156"/>
                </a:cxn>
                <a:cxn ang="0">
                  <a:pos x="328" y="159"/>
                </a:cxn>
                <a:cxn ang="0">
                  <a:pos x="318" y="160"/>
                </a:cxn>
                <a:cxn ang="0">
                  <a:pos x="309" y="156"/>
                </a:cxn>
                <a:cxn ang="0">
                  <a:pos x="303" y="145"/>
                </a:cxn>
                <a:cxn ang="0">
                  <a:pos x="296" y="147"/>
                </a:cxn>
                <a:cxn ang="0">
                  <a:pos x="275" y="153"/>
                </a:cxn>
                <a:cxn ang="0">
                  <a:pos x="253" y="161"/>
                </a:cxn>
                <a:cxn ang="0">
                  <a:pos x="235" y="166"/>
                </a:cxn>
                <a:cxn ang="0">
                  <a:pos x="216" y="178"/>
                </a:cxn>
                <a:cxn ang="0">
                  <a:pos x="221" y="191"/>
                </a:cxn>
                <a:cxn ang="0">
                  <a:pos x="198" y="187"/>
                </a:cxn>
                <a:cxn ang="0">
                  <a:pos x="180" y="191"/>
                </a:cxn>
                <a:cxn ang="0">
                  <a:pos x="146" y="169"/>
                </a:cxn>
                <a:cxn ang="0">
                  <a:pos x="117" y="163"/>
                </a:cxn>
                <a:cxn ang="0">
                  <a:pos x="100" y="164"/>
                </a:cxn>
                <a:cxn ang="0">
                  <a:pos x="76" y="187"/>
                </a:cxn>
                <a:cxn ang="0">
                  <a:pos x="58" y="181"/>
                </a:cxn>
                <a:cxn ang="0">
                  <a:pos x="52" y="161"/>
                </a:cxn>
                <a:cxn ang="0">
                  <a:pos x="42" y="156"/>
                </a:cxn>
                <a:cxn ang="0">
                  <a:pos x="10" y="144"/>
                </a:cxn>
                <a:cxn ang="0">
                  <a:pos x="3" y="124"/>
                </a:cxn>
                <a:cxn ang="0">
                  <a:pos x="12" y="115"/>
                </a:cxn>
                <a:cxn ang="0">
                  <a:pos x="33" y="111"/>
                </a:cxn>
                <a:cxn ang="0">
                  <a:pos x="40" y="108"/>
                </a:cxn>
                <a:cxn ang="0">
                  <a:pos x="45" y="102"/>
                </a:cxn>
                <a:cxn ang="0">
                  <a:pos x="54" y="99"/>
                </a:cxn>
                <a:cxn ang="0">
                  <a:pos x="62" y="90"/>
                </a:cxn>
                <a:cxn ang="0">
                  <a:pos x="82" y="84"/>
                </a:cxn>
                <a:cxn ang="0">
                  <a:pos x="100" y="86"/>
                </a:cxn>
                <a:cxn ang="0">
                  <a:pos x="110" y="89"/>
                </a:cxn>
                <a:cxn ang="0">
                  <a:pos x="122" y="80"/>
                </a:cxn>
                <a:cxn ang="0">
                  <a:pos x="128" y="71"/>
                </a:cxn>
                <a:cxn ang="0">
                  <a:pos x="147" y="63"/>
                </a:cxn>
                <a:cxn ang="0">
                  <a:pos x="146" y="46"/>
                </a:cxn>
                <a:cxn ang="0">
                  <a:pos x="140" y="31"/>
                </a:cxn>
                <a:cxn ang="0">
                  <a:pos x="166" y="26"/>
                </a:cxn>
                <a:cxn ang="0">
                  <a:pos x="180" y="23"/>
                </a:cxn>
                <a:cxn ang="0">
                  <a:pos x="190" y="25"/>
                </a:cxn>
                <a:cxn ang="0">
                  <a:pos x="218" y="26"/>
                </a:cxn>
                <a:cxn ang="0">
                  <a:pos x="236" y="26"/>
                </a:cxn>
                <a:cxn ang="0">
                  <a:pos x="259" y="2"/>
                </a:cxn>
                <a:cxn ang="0">
                  <a:pos x="275" y="7"/>
                </a:cxn>
              </a:cxnLst>
              <a:rect l="0" t="0" r="r" b="b"/>
              <a:pathLst>
                <a:path w="334" h="193">
                  <a:moveTo>
                    <a:pt x="294" y="17"/>
                  </a:moveTo>
                  <a:lnTo>
                    <a:pt x="305" y="23"/>
                  </a:lnTo>
                  <a:lnTo>
                    <a:pt x="305" y="25"/>
                  </a:lnTo>
                  <a:lnTo>
                    <a:pt x="303" y="28"/>
                  </a:lnTo>
                  <a:lnTo>
                    <a:pt x="303" y="32"/>
                  </a:lnTo>
                  <a:lnTo>
                    <a:pt x="303" y="34"/>
                  </a:lnTo>
                  <a:lnTo>
                    <a:pt x="302" y="44"/>
                  </a:lnTo>
                  <a:lnTo>
                    <a:pt x="303" y="59"/>
                  </a:lnTo>
                  <a:lnTo>
                    <a:pt x="302" y="60"/>
                  </a:lnTo>
                  <a:lnTo>
                    <a:pt x="300" y="62"/>
                  </a:lnTo>
                  <a:lnTo>
                    <a:pt x="302" y="63"/>
                  </a:lnTo>
                  <a:lnTo>
                    <a:pt x="303" y="63"/>
                  </a:lnTo>
                  <a:lnTo>
                    <a:pt x="303" y="66"/>
                  </a:lnTo>
                  <a:lnTo>
                    <a:pt x="302" y="77"/>
                  </a:lnTo>
                  <a:lnTo>
                    <a:pt x="303" y="81"/>
                  </a:lnTo>
                  <a:lnTo>
                    <a:pt x="302" y="87"/>
                  </a:lnTo>
                  <a:lnTo>
                    <a:pt x="303" y="101"/>
                  </a:lnTo>
                  <a:lnTo>
                    <a:pt x="303" y="105"/>
                  </a:lnTo>
                  <a:lnTo>
                    <a:pt x="305" y="105"/>
                  </a:lnTo>
                  <a:lnTo>
                    <a:pt x="305" y="111"/>
                  </a:lnTo>
                  <a:lnTo>
                    <a:pt x="305" y="121"/>
                  </a:lnTo>
                  <a:lnTo>
                    <a:pt x="306" y="124"/>
                  </a:lnTo>
                  <a:lnTo>
                    <a:pt x="309" y="124"/>
                  </a:lnTo>
                  <a:lnTo>
                    <a:pt x="314" y="126"/>
                  </a:lnTo>
                  <a:lnTo>
                    <a:pt x="315" y="127"/>
                  </a:lnTo>
                  <a:lnTo>
                    <a:pt x="314" y="127"/>
                  </a:lnTo>
                  <a:lnTo>
                    <a:pt x="315" y="129"/>
                  </a:lnTo>
                  <a:lnTo>
                    <a:pt x="317" y="127"/>
                  </a:lnTo>
                  <a:lnTo>
                    <a:pt x="318" y="129"/>
                  </a:lnTo>
                  <a:lnTo>
                    <a:pt x="321" y="129"/>
                  </a:lnTo>
                  <a:lnTo>
                    <a:pt x="325" y="132"/>
                  </a:lnTo>
                  <a:lnTo>
                    <a:pt x="324" y="133"/>
                  </a:lnTo>
                  <a:lnTo>
                    <a:pt x="324" y="135"/>
                  </a:lnTo>
                  <a:lnTo>
                    <a:pt x="324" y="136"/>
                  </a:lnTo>
                  <a:lnTo>
                    <a:pt x="325" y="138"/>
                  </a:lnTo>
                  <a:lnTo>
                    <a:pt x="324" y="139"/>
                  </a:lnTo>
                  <a:lnTo>
                    <a:pt x="324" y="144"/>
                  </a:lnTo>
                  <a:lnTo>
                    <a:pt x="327" y="144"/>
                  </a:lnTo>
                  <a:lnTo>
                    <a:pt x="330" y="144"/>
                  </a:lnTo>
                  <a:lnTo>
                    <a:pt x="331" y="148"/>
                  </a:lnTo>
                  <a:lnTo>
                    <a:pt x="331" y="151"/>
                  </a:lnTo>
                  <a:lnTo>
                    <a:pt x="333" y="153"/>
                  </a:lnTo>
                  <a:lnTo>
                    <a:pt x="331" y="153"/>
                  </a:lnTo>
                  <a:lnTo>
                    <a:pt x="333" y="154"/>
                  </a:lnTo>
                  <a:lnTo>
                    <a:pt x="333" y="156"/>
                  </a:lnTo>
                  <a:lnTo>
                    <a:pt x="334" y="157"/>
                  </a:lnTo>
                  <a:lnTo>
                    <a:pt x="334" y="159"/>
                  </a:lnTo>
                  <a:lnTo>
                    <a:pt x="333" y="160"/>
                  </a:lnTo>
                  <a:lnTo>
                    <a:pt x="331" y="159"/>
                  </a:lnTo>
                  <a:lnTo>
                    <a:pt x="328" y="159"/>
                  </a:lnTo>
                  <a:lnTo>
                    <a:pt x="325" y="159"/>
                  </a:lnTo>
                  <a:lnTo>
                    <a:pt x="322" y="159"/>
                  </a:lnTo>
                  <a:lnTo>
                    <a:pt x="321" y="159"/>
                  </a:lnTo>
                  <a:lnTo>
                    <a:pt x="320" y="159"/>
                  </a:lnTo>
                  <a:lnTo>
                    <a:pt x="318" y="160"/>
                  </a:lnTo>
                  <a:lnTo>
                    <a:pt x="317" y="161"/>
                  </a:lnTo>
                  <a:lnTo>
                    <a:pt x="315" y="160"/>
                  </a:lnTo>
                  <a:lnTo>
                    <a:pt x="314" y="160"/>
                  </a:lnTo>
                  <a:lnTo>
                    <a:pt x="311" y="159"/>
                  </a:lnTo>
                  <a:lnTo>
                    <a:pt x="309" y="156"/>
                  </a:lnTo>
                  <a:lnTo>
                    <a:pt x="308" y="154"/>
                  </a:lnTo>
                  <a:lnTo>
                    <a:pt x="306" y="153"/>
                  </a:lnTo>
                  <a:lnTo>
                    <a:pt x="305" y="150"/>
                  </a:lnTo>
                  <a:lnTo>
                    <a:pt x="305" y="148"/>
                  </a:lnTo>
                  <a:lnTo>
                    <a:pt x="303" y="145"/>
                  </a:lnTo>
                  <a:lnTo>
                    <a:pt x="302" y="145"/>
                  </a:lnTo>
                  <a:lnTo>
                    <a:pt x="300" y="147"/>
                  </a:lnTo>
                  <a:lnTo>
                    <a:pt x="297" y="148"/>
                  </a:lnTo>
                  <a:lnTo>
                    <a:pt x="297" y="147"/>
                  </a:lnTo>
                  <a:lnTo>
                    <a:pt x="296" y="147"/>
                  </a:lnTo>
                  <a:lnTo>
                    <a:pt x="287" y="150"/>
                  </a:lnTo>
                  <a:lnTo>
                    <a:pt x="285" y="148"/>
                  </a:lnTo>
                  <a:lnTo>
                    <a:pt x="282" y="148"/>
                  </a:lnTo>
                  <a:lnTo>
                    <a:pt x="276" y="151"/>
                  </a:lnTo>
                  <a:lnTo>
                    <a:pt x="275" y="153"/>
                  </a:lnTo>
                  <a:lnTo>
                    <a:pt x="273" y="153"/>
                  </a:lnTo>
                  <a:lnTo>
                    <a:pt x="265" y="151"/>
                  </a:lnTo>
                  <a:lnTo>
                    <a:pt x="263" y="151"/>
                  </a:lnTo>
                  <a:lnTo>
                    <a:pt x="260" y="153"/>
                  </a:lnTo>
                  <a:lnTo>
                    <a:pt x="253" y="161"/>
                  </a:lnTo>
                  <a:lnTo>
                    <a:pt x="250" y="166"/>
                  </a:lnTo>
                  <a:lnTo>
                    <a:pt x="248" y="167"/>
                  </a:lnTo>
                  <a:lnTo>
                    <a:pt x="244" y="167"/>
                  </a:lnTo>
                  <a:lnTo>
                    <a:pt x="236" y="166"/>
                  </a:lnTo>
                  <a:lnTo>
                    <a:pt x="235" y="166"/>
                  </a:lnTo>
                  <a:lnTo>
                    <a:pt x="227" y="167"/>
                  </a:lnTo>
                  <a:lnTo>
                    <a:pt x="223" y="170"/>
                  </a:lnTo>
                  <a:lnTo>
                    <a:pt x="218" y="175"/>
                  </a:lnTo>
                  <a:lnTo>
                    <a:pt x="217" y="176"/>
                  </a:lnTo>
                  <a:lnTo>
                    <a:pt x="216" y="178"/>
                  </a:lnTo>
                  <a:lnTo>
                    <a:pt x="217" y="182"/>
                  </a:lnTo>
                  <a:lnTo>
                    <a:pt x="220" y="187"/>
                  </a:lnTo>
                  <a:lnTo>
                    <a:pt x="221" y="188"/>
                  </a:lnTo>
                  <a:lnTo>
                    <a:pt x="221" y="190"/>
                  </a:lnTo>
                  <a:lnTo>
                    <a:pt x="221" y="191"/>
                  </a:lnTo>
                  <a:lnTo>
                    <a:pt x="220" y="191"/>
                  </a:lnTo>
                  <a:lnTo>
                    <a:pt x="217" y="193"/>
                  </a:lnTo>
                  <a:lnTo>
                    <a:pt x="213" y="191"/>
                  </a:lnTo>
                  <a:lnTo>
                    <a:pt x="204" y="188"/>
                  </a:lnTo>
                  <a:lnTo>
                    <a:pt x="198" y="187"/>
                  </a:lnTo>
                  <a:lnTo>
                    <a:pt x="195" y="187"/>
                  </a:lnTo>
                  <a:lnTo>
                    <a:pt x="189" y="191"/>
                  </a:lnTo>
                  <a:lnTo>
                    <a:pt x="186" y="193"/>
                  </a:lnTo>
                  <a:lnTo>
                    <a:pt x="183" y="191"/>
                  </a:lnTo>
                  <a:lnTo>
                    <a:pt x="180" y="191"/>
                  </a:lnTo>
                  <a:lnTo>
                    <a:pt x="168" y="184"/>
                  </a:lnTo>
                  <a:lnTo>
                    <a:pt x="168" y="182"/>
                  </a:lnTo>
                  <a:lnTo>
                    <a:pt x="166" y="182"/>
                  </a:lnTo>
                  <a:lnTo>
                    <a:pt x="161" y="175"/>
                  </a:lnTo>
                  <a:lnTo>
                    <a:pt x="146" y="169"/>
                  </a:lnTo>
                  <a:lnTo>
                    <a:pt x="141" y="167"/>
                  </a:lnTo>
                  <a:lnTo>
                    <a:pt x="137" y="163"/>
                  </a:lnTo>
                  <a:lnTo>
                    <a:pt x="125" y="161"/>
                  </a:lnTo>
                  <a:lnTo>
                    <a:pt x="120" y="161"/>
                  </a:lnTo>
                  <a:lnTo>
                    <a:pt x="117" y="163"/>
                  </a:lnTo>
                  <a:lnTo>
                    <a:pt x="114" y="166"/>
                  </a:lnTo>
                  <a:lnTo>
                    <a:pt x="112" y="166"/>
                  </a:lnTo>
                  <a:lnTo>
                    <a:pt x="110" y="167"/>
                  </a:lnTo>
                  <a:lnTo>
                    <a:pt x="106" y="164"/>
                  </a:lnTo>
                  <a:lnTo>
                    <a:pt x="100" y="164"/>
                  </a:lnTo>
                  <a:lnTo>
                    <a:pt x="95" y="169"/>
                  </a:lnTo>
                  <a:lnTo>
                    <a:pt x="91" y="178"/>
                  </a:lnTo>
                  <a:lnTo>
                    <a:pt x="86" y="182"/>
                  </a:lnTo>
                  <a:lnTo>
                    <a:pt x="80" y="185"/>
                  </a:lnTo>
                  <a:lnTo>
                    <a:pt x="76" y="187"/>
                  </a:lnTo>
                  <a:lnTo>
                    <a:pt x="73" y="187"/>
                  </a:lnTo>
                  <a:lnTo>
                    <a:pt x="68" y="187"/>
                  </a:lnTo>
                  <a:lnTo>
                    <a:pt x="65" y="185"/>
                  </a:lnTo>
                  <a:lnTo>
                    <a:pt x="64" y="184"/>
                  </a:lnTo>
                  <a:lnTo>
                    <a:pt x="58" y="181"/>
                  </a:lnTo>
                  <a:lnTo>
                    <a:pt x="57" y="179"/>
                  </a:lnTo>
                  <a:lnTo>
                    <a:pt x="55" y="175"/>
                  </a:lnTo>
                  <a:lnTo>
                    <a:pt x="55" y="172"/>
                  </a:lnTo>
                  <a:lnTo>
                    <a:pt x="54" y="164"/>
                  </a:lnTo>
                  <a:lnTo>
                    <a:pt x="52" y="161"/>
                  </a:lnTo>
                  <a:lnTo>
                    <a:pt x="52" y="160"/>
                  </a:lnTo>
                  <a:lnTo>
                    <a:pt x="49" y="157"/>
                  </a:lnTo>
                  <a:lnTo>
                    <a:pt x="48" y="154"/>
                  </a:lnTo>
                  <a:lnTo>
                    <a:pt x="45" y="154"/>
                  </a:lnTo>
                  <a:lnTo>
                    <a:pt x="42" y="156"/>
                  </a:lnTo>
                  <a:lnTo>
                    <a:pt x="40" y="156"/>
                  </a:lnTo>
                  <a:lnTo>
                    <a:pt x="31" y="150"/>
                  </a:lnTo>
                  <a:lnTo>
                    <a:pt x="28" y="145"/>
                  </a:lnTo>
                  <a:lnTo>
                    <a:pt x="24" y="142"/>
                  </a:lnTo>
                  <a:lnTo>
                    <a:pt x="10" y="144"/>
                  </a:lnTo>
                  <a:lnTo>
                    <a:pt x="3" y="141"/>
                  </a:lnTo>
                  <a:lnTo>
                    <a:pt x="0" y="138"/>
                  </a:lnTo>
                  <a:lnTo>
                    <a:pt x="0" y="135"/>
                  </a:lnTo>
                  <a:lnTo>
                    <a:pt x="0" y="130"/>
                  </a:lnTo>
                  <a:lnTo>
                    <a:pt x="3" y="124"/>
                  </a:lnTo>
                  <a:lnTo>
                    <a:pt x="3" y="123"/>
                  </a:lnTo>
                  <a:lnTo>
                    <a:pt x="3" y="120"/>
                  </a:lnTo>
                  <a:lnTo>
                    <a:pt x="5" y="118"/>
                  </a:lnTo>
                  <a:lnTo>
                    <a:pt x="5" y="117"/>
                  </a:lnTo>
                  <a:lnTo>
                    <a:pt x="12" y="115"/>
                  </a:lnTo>
                  <a:lnTo>
                    <a:pt x="13" y="115"/>
                  </a:lnTo>
                  <a:lnTo>
                    <a:pt x="18" y="115"/>
                  </a:lnTo>
                  <a:lnTo>
                    <a:pt x="28" y="111"/>
                  </a:lnTo>
                  <a:lnTo>
                    <a:pt x="31" y="112"/>
                  </a:lnTo>
                  <a:lnTo>
                    <a:pt x="33" y="111"/>
                  </a:lnTo>
                  <a:lnTo>
                    <a:pt x="33" y="112"/>
                  </a:lnTo>
                  <a:lnTo>
                    <a:pt x="36" y="111"/>
                  </a:lnTo>
                  <a:lnTo>
                    <a:pt x="36" y="109"/>
                  </a:lnTo>
                  <a:lnTo>
                    <a:pt x="39" y="109"/>
                  </a:lnTo>
                  <a:lnTo>
                    <a:pt x="40" y="108"/>
                  </a:lnTo>
                  <a:lnTo>
                    <a:pt x="42" y="105"/>
                  </a:lnTo>
                  <a:lnTo>
                    <a:pt x="40" y="104"/>
                  </a:lnTo>
                  <a:lnTo>
                    <a:pt x="42" y="102"/>
                  </a:lnTo>
                  <a:lnTo>
                    <a:pt x="42" y="101"/>
                  </a:lnTo>
                  <a:lnTo>
                    <a:pt x="45" y="102"/>
                  </a:lnTo>
                  <a:lnTo>
                    <a:pt x="48" y="102"/>
                  </a:lnTo>
                  <a:lnTo>
                    <a:pt x="51" y="104"/>
                  </a:lnTo>
                  <a:lnTo>
                    <a:pt x="52" y="102"/>
                  </a:lnTo>
                  <a:lnTo>
                    <a:pt x="54" y="101"/>
                  </a:lnTo>
                  <a:lnTo>
                    <a:pt x="54" y="99"/>
                  </a:lnTo>
                  <a:lnTo>
                    <a:pt x="57" y="101"/>
                  </a:lnTo>
                  <a:lnTo>
                    <a:pt x="60" y="98"/>
                  </a:lnTo>
                  <a:lnTo>
                    <a:pt x="61" y="96"/>
                  </a:lnTo>
                  <a:lnTo>
                    <a:pt x="61" y="95"/>
                  </a:lnTo>
                  <a:lnTo>
                    <a:pt x="62" y="90"/>
                  </a:lnTo>
                  <a:lnTo>
                    <a:pt x="65" y="86"/>
                  </a:lnTo>
                  <a:lnTo>
                    <a:pt x="71" y="89"/>
                  </a:lnTo>
                  <a:lnTo>
                    <a:pt x="76" y="87"/>
                  </a:lnTo>
                  <a:lnTo>
                    <a:pt x="76" y="86"/>
                  </a:lnTo>
                  <a:lnTo>
                    <a:pt x="82" y="84"/>
                  </a:lnTo>
                  <a:lnTo>
                    <a:pt x="88" y="84"/>
                  </a:lnTo>
                  <a:lnTo>
                    <a:pt x="92" y="83"/>
                  </a:lnTo>
                  <a:lnTo>
                    <a:pt x="95" y="83"/>
                  </a:lnTo>
                  <a:lnTo>
                    <a:pt x="97" y="84"/>
                  </a:lnTo>
                  <a:lnTo>
                    <a:pt x="100" y="86"/>
                  </a:lnTo>
                  <a:lnTo>
                    <a:pt x="103" y="86"/>
                  </a:lnTo>
                  <a:lnTo>
                    <a:pt x="106" y="86"/>
                  </a:lnTo>
                  <a:lnTo>
                    <a:pt x="106" y="92"/>
                  </a:lnTo>
                  <a:lnTo>
                    <a:pt x="107" y="89"/>
                  </a:lnTo>
                  <a:lnTo>
                    <a:pt x="110" y="89"/>
                  </a:lnTo>
                  <a:lnTo>
                    <a:pt x="110" y="87"/>
                  </a:lnTo>
                  <a:lnTo>
                    <a:pt x="112" y="86"/>
                  </a:lnTo>
                  <a:lnTo>
                    <a:pt x="116" y="83"/>
                  </a:lnTo>
                  <a:lnTo>
                    <a:pt x="119" y="81"/>
                  </a:lnTo>
                  <a:lnTo>
                    <a:pt x="122" y="80"/>
                  </a:lnTo>
                  <a:lnTo>
                    <a:pt x="123" y="78"/>
                  </a:lnTo>
                  <a:lnTo>
                    <a:pt x="125" y="72"/>
                  </a:lnTo>
                  <a:lnTo>
                    <a:pt x="126" y="72"/>
                  </a:lnTo>
                  <a:lnTo>
                    <a:pt x="126" y="69"/>
                  </a:lnTo>
                  <a:lnTo>
                    <a:pt x="128" y="71"/>
                  </a:lnTo>
                  <a:lnTo>
                    <a:pt x="132" y="72"/>
                  </a:lnTo>
                  <a:lnTo>
                    <a:pt x="137" y="71"/>
                  </a:lnTo>
                  <a:lnTo>
                    <a:pt x="140" y="71"/>
                  </a:lnTo>
                  <a:lnTo>
                    <a:pt x="146" y="63"/>
                  </a:lnTo>
                  <a:lnTo>
                    <a:pt x="147" y="63"/>
                  </a:lnTo>
                  <a:lnTo>
                    <a:pt x="149" y="62"/>
                  </a:lnTo>
                  <a:lnTo>
                    <a:pt x="147" y="53"/>
                  </a:lnTo>
                  <a:lnTo>
                    <a:pt x="147" y="52"/>
                  </a:lnTo>
                  <a:lnTo>
                    <a:pt x="144" y="47"/>
                  </a:lnTo>
                  <a:lnTo>
                    <a:pt x="146" y="46"/>
                  </a:lnTo>
                  <a:lnTo>
                    <a:pt x="144" y="40"/>
                  </a:lnTo>
                  <a:lnTo>
                    <a:pt x="143" y="40"/>
                  </a:lnTo>
                  <a:lnTo>
                    <a:pt x="143" y="34"/>
                  </a:lnTo>
                  <a:lnTo>
                    <a:pt x="141" y="32"/>
                  </a:lnTo>
                  <a:lnTo>
                    <a:pt x="140" y="31"/>
                  </a:lnTo>
                  <a:lnTo>
                    <a:pt x="143" y="25"/>
                  </a:lnTo>
                  <a:lnTo>
                    <a:pt x="144" y="26"/>
                  </a:lnTo>
                  <a:lnTo>
                    <a:pt x="153" y="23"/>
                  </a:lnTo>
                  <a:lnTo>
                    <a:pt x="161" y="26"/>
                  </a:lnTo>
                  <a:lnTo>
                    <a:pt x="166" y="26"/>
                  </a:lnTo>
                  <a:lnTo>
                    <a:pt x="169" y="26"/>
                  </a:lnTo>
                  <a:lnTo>
                    <a:pt x="174" y="26"/>
                  </a:lnTo>
                  <a:lnTo>
                    <a:pt x="177" y="26"/>
                  </a:lnTo>
                  <a:lnTo>
                    <a:pt x="177" y="25"/>
                  </a:lnTo>
                  <a:lnTo>
                    <a:pt x="180" y="23"/>
                  </a:lnTo>
                  <a:lnTo>
                    <a:pt x="181" y="22"/>
                  </a:lnTo>
                  <a:lnTo>
                    <a:pt x="183" y="23"/>
                  </a:lnTo>
                  <a:lnTo>
                    <a:pt x="186" y="25"/>
                  </a:lnTo>
                  <a:lnTo>
                    <a:pt x="189" y="25"/>
                  </a:lnTo>
                  <a:lnTo>
                    <a:pt x="190" y="25"/>
                  </a:lnTo>
                  <a:lnTo>
                    <a:pt x="192" y="25"/>
                  </a:lnTo>
                  <a:lnTo>
                    <a:pt x="193" y="23"/>
                  </a:lnTo>
                  <a:lnTo>
                    <a:pt x="207" y="28"/>
                  </a:lnTo>
                  <a:lnTo>
                    <a:pt x="213" y="26"/>
                  </a:lnTo>
                  <a:lnTo>
                    <a:pt x="218" y="26"/>
                  </a:lnTo>
                  <a:lnTo>
                    <a:pt x="223" y="29"/>
                  </a:lnTo>
                  <a:lnTo>
                    <a:pt x="227" y="29"/>
                  </a:lnTo>
                  <a:lnTo>
                    <a:pt x="230" y="28"/>
                  </a:lnTo>
                  <a:lnTo>
                    <a:pt x="232" y="28"/>
                  </a:lnTo>
                  <a:lnTo>
                    <a:pt x="236" y="26"/>
                  </a:lnTo>
                  <a:lnTo>
                    <a:pt x="238" y="25"/>
                  </a:lnTo>
                  <a:lnTo>
                    <a:pt x="247" y="8"/>
                  </a:lnTo>
                  <a:lnTo>
                    <a:pt x="254" y="5"/>
                  </a:lnTo>
                  <a:lnTo>
                    <a:pt x="256" y="4"/>
                  </a:lnTo>
                  <a:lnTo>
                    <a:pt x="259" y="2"/>
                  </a:lnTo>
                  <a:lnTo>
                    <a:pt x="260" y="1"/>
                  </a:lnTo>
                  <a:lnTo>
                    <a:pt x="263" y="1"/>
                  </a:lnTo>
                  <a:lnTo>
                    <a:pt x="266" y="0"/>
                  </a:lnTo>
                  <a:lnTo>
                    <a:pt x="269" y="5"/>
                  </a:lnTo>
                  <a:lnTo>
                    <a:pt x="275" y="7"/>
                  </a:lnTo>
                  <a:lnTo>
                    <a:pt x="278" y="11"/>
                  </a:lnTo>
                  <a:lnTo>
                    <a:pt x="294" y="17"/>
                  </a:lnTo>
                  <a:close/>
                </a:path>
              </a:pathLst>
            </a:custGeom>
            <a:solidFill>
              <a:schemeClr val="bg1"/>
            </a:solidFill>
            <a:ln w="1588">
              <a:solidFill>
                <a:srgbClr val="000000"/>
              </a:solidFill>
              <a:prstDash val="solid"/>
              <a:round/>
              <a:headEnd/>
              <a:tailEnd/>
            </a:ln>
          </p:spPr>
          <p:txBody>
            <a:bodyPr/>
            <a:lstStyle/>
            <a:p>
              <a:endParaRPr lang="fr-FR"/>
            </a:p>
          </p:txBody>
        </p:sp>
        <p:sp>
          <p:nvSpPr>
            <p:cNvPr id="880728" name="Freeform 88"/>
            <p:cNvSpPr>
              <a:spLocks/>
            </p:cNvSpPr>
            <p:nvPr/>
          </p:nvSpPr>
          <p:spPr bwMode="auto">
            <a:xfrm>
              <a:off x="4005" y="3491"/>
              <a:ext cx="10" cy="14"/>
            </a:xfrm>
            <a:custGeom>
              <a:avLst/>
              <a:gdLst/>
              <a:ahLst/>
              <a:cxnLst>
                <a:cxn ang="0">
                  <a:pos x="9" y="6"/>
                </a:cxn>
                <a:cxn ang="0">
                  <a:pos x="9" y="0"/>
                </a:cxn>
                <a:cxn ang="0">
                  <a:pos x="8" y="0"/>
                </a:cxn>
                <a:cxn ang="0">
                  <a:pos x="6" y="1"/>
                </a:cxn>
                <a:cxn ang="0">
                  <a:pos x="2" y="7"/>
                </a:cxn>
                <a:cxn ang="0">
                  <a:pos x="0" y="12"/>
                </a:cxn>
                <a:cxn ang="0">
                  <a:pos x="3" y="15"/>
                </a:cxn>
                <a:cxn ang="0">
                  <a:pos x="5" y="15"/>
                </a:cxn>
                <a:cxn ang="0">
                  <a:pos x="13" y="16"/>
                </a:cxn>
                <a:cxn ang="0">
                  <a:pos x="13" y="15"/>
                </a:cxn>
                <a:cxn ang="0">
                  <a:pos x="13" y="13"/>
                </a:cxn>
                <a:cxn ang="0">
                  <a:pos x="13" y="12"/>
                </a:cxn>
                <a:cxn ang="0">
                  <a:pos x="9" y="10"/>
                </a:cxn>
                <a:cxn ang="0">
                  <a:pos x="9" y="7"/>
                </a:cxn>
                <a:cxn ang="0">
                  <a:pos x="9" y="6"/>
                </a:cxn>
              </a:cxnLst>
              <a:rect l="0" t="0" r="r" b="b"/>
              <a:pathLst>
                <a:path w="13" h="16">
                  <a:moveTo>
                    <a:pt x="9" y="6"/>
                  </a:moveTo>
                  <a:lnTo>
                    <a:pt x="9" y="0"/>
                  </a:lnTo>
                  <a:lnTo>
                    <a:pt x="8" y="0"/>
                  </a:lnTo>
                  <a:lnTo>
                    <a:pt x="6" y="1"/>
                  </a:lnTo>
                  <a:lnTo>
                    <a:pt x="2" y="7"/>
                  </a:lnTo>
                  <a:lnTo>
                    <a:pt x="0" y="12"/>
                  </a:lnTo>
                  <a:lnTo>
                    <a:pt x="3" y="15"/>
                  </a:lnTo>
                  <a:lnTo>
                    <a:pt x="5" y="15"/>
                  </a:lnTo>
                  <a:lnTo>
                    <a:pt x="13" y="16"/>
                  </a:lnTo>
                  <a:lnTo>
                    <a:pt x="13" y="15"/>
                  </a:lnTo>
                  <a:lnTo>
                    <a:pt x="13" y="13"/>
                  </a:lnTo>
                  <a:lnTo>
                    <a:pt x="13" y="12"/>
                  </a:lnTo>
                  <a:lnTo>
                    <a:pt x="9" y="10"/>
                  </a:lnTo>
                  <a:lnTo>
                    <a:pt x="9" y="7"/>
                  </a:lnTo>
                  <a:lnTo>
                    <a:pt x="9" y="6"/>
                  </a:lnTo>
                  <a:close/>
                </a:path>
              </a:pathLst>
            </a:custGeom>
            <a:solidFill>
              <a:schemeClr val="bg1"/>
            </a:solidFill>
            <a:ln w="1588">
              <a:solidFill>
                <a:srgbClr val="000000"/>
              </a:solidFill>
              <a:prstDash val="solid"/>
              <a:round/>
              <a:headEnd/>
              <a:tailEnd/>
            </a:ln>
          </p:spPr>
          <p:txBody>
            <a:bodyPr/>
            <a:lstStyle/>
            <a:p>
              <a:endParaRPr lang="fr-FR"/>
            </a:p>
          </p:txBody>
        </p:sp>
        <p:sp>
          <p:nvSpPr>
            <p:cNvPr id="880729" name="Freeform 89"/>
            <p:cNvSpPr>
              <a:spLocks/>
            </p:cNvSpPr>
            <p:nvPr/>
          </p:nvSpPr>
          <p:spPr bwMode="auto">
            <a:xfrm>
              <a:off x="3816" y="2765"/>
              <a:ext cx="241" cy="239"/>
            </a:xfrm>
            <a:custGeom>
              <a:avLst/>
              <a:gdLst/>
              <a:ahLst/>
              <a:cxnLst>
                <a:cxn ang="0">
                  <a:pos x="142" y="5"/>
                </a:cxn>
                <a:cxn ang="0">
                  <a:pos x="154" y="11"/>
                </a:cxn>
                <a:cxn ang="0">
                  <a:pos x="168" y="27"/>
                </a:cxn>
                <a:cxn ang="0">
                  <a:pos x="178" y="37"/>
                </a:cxn>
                <a:cxn ang="0">
                  <a:pos x="193" y="40"/>
                </a:cxn>
                <a:cxn ang="0">
                  <a:pos x="214" y="24"/>
                </a:cxn>
                <a:cxn ang="0">
                  <a:pos x="240" y="23"/>
                </a:cxn>
                <a:cxn ang="0">
                  <a:pos x="258" y="43"/>
                </a:cxn>
                <a:cxn ang="0">
                  <a:pos x="261" y="67"/>
                </a:cxn>
                <a:cxn ang="0">
                  <a:pos x="273" y="92"/>
                </a:cxn>
                <a:cxn ang="0">
                  <a:pos x="270" y="104"/>
                </a:cxn>
                <a:cxn ang="0">
                  <a:pos x="270" y="116"/>
                </a:cxn>
                <a:cxn ang="0">
                  <a:pos x="276" y="131"/>
                </a:cxn>
                <a:cxn ang="0">
                  <a:pos x="282" y="149"/>
                </a:cxn>
                <a:cxn ang="0">
                  <a:pos x="264" y="159"/>
                </a:cxn>
                <a:cxn ang="0">
                  <a:pos x="248" y="162"/>
                </a:cxn>
                <a:cxn ang="0">
                  <a:pos x="231" y="165"/>
                </a:cxn>
                <a:cxn ang="0">
                  <a:pos x="208" y="183"/>
                </a:cxn>
                <a:cxn ang="0">
                  <a:pos x="199" y="195"/>
                </a:cxn>
                <a:cxn ang="0">
                  <a:pos x="205" y="214"/>
                </a:cxn>
                <a:cxn ang="0">
                  <a:pos x="214" y="231"/>
                </a:cxn>
                <a:cxn ang="0">
                  <a:pos x="202" y="240"/>
                </a:cxn>
                <a:cxn ang="0">
                  <a:pos x="188" y="238"/>
                </a:cxn>
                <a:cxn ang="0">
                  <a:pos x="184" y="245"/>
                </a:cxn>
                <a:cxn ang="0">
                  <a:pos x="175" y="241"/>
                </a:cxn>
                <a:cxn ang="0">
                  <a:pos x="159" y="253"/>
                </a:cxn>
                <a:cxn ang="0">
                  <a:pos x="153" y="254"/>
                </a:cxn>
                <a:cxn ang="0">
                  <a:pos x="141" y="248"/>
                </a:cxn>
                <a:cxn ang="0">
                  <a:pos x="133" y="259"/>
                </a:cxn>
                <a:cxn ang="0">
                  <a:pos x="129" y="274"/>
                </a:cxn>
                <a:cxn ang="0">
                  <a:pos x="122" y="259"/>
                </a:cxn>
                <a:cxn ang="0">
                  <a:pos x="111" y="257"/>
                </a:cxn>
                <a:cxn ang="0">
                  <a:pos x="92" y="274"/>
                </a:cxn>
                <a:cxn ang="0">
                  <a:pos x="77" y="272"/>
                </a:cxn>
                <a:cxn ang="0">
                  <a:pos x="70" y="251"/>
                </a:cxn>
                <a:cxn ang="0">
                  <a:pos x="53" y="257"/>
                </a:cxn>
                <a:cxn ang="0">
                  <a:pos x="41" y="248"/>
                </a:cxn>
                <a:cxn ang="0">
                  <a:pos x="23" y="234"/>
                </a:cxn>
                <a:cxn ang="0">
                  <a:pos x="34" y="226"/>
                </a:cxn>
                <a:cxn ang="0">
                  <a:pos x="26" y="220"/>
                </a:cxn>
                <a:cxn ang="0">
                  <a:pos x="15" y="205"/>
                </a:cxn>
                <a:cxn ang="0">
                  <a:pos x="9" y="193"/>
                </a:cxn>
                <a:cxn ang="0">
                  <a:pos x="4" y="174"/>
                </a:cxn>
                <a:cxn ang="0">
                  <a:pos x="7" y="171"/>
                </a:cxn>
                <a:cxn ang="0">
                  <a:pos x="16" y="162"/>
                </a:cxn>
                <a:cxn ang="0">
                  <a:pos x="26" y="153"/>
                </a:cxn>
                <a:cxn ang="0">
                  <a:pos x="38" y="127"/>
                </a:cxn>
                <a:cxn ang="0">
                  <a:pos x="65" y="113"/>
                </a:cxn>
                <a:cxn ang="0">
                  <a:pos x="77" y="103"/>
                </a:cxn>
                <a:cxn ang="0">
                  <a:pos x="74" y="86"/>
                </a:cxn>
                <a:cxn ang="0">
                  <a:pos x="90" y="69"/>
                </a:cxn>
                <a:cxn ang="0">
                  <a:pos x="105" y="54"/>
                </a:cxn>
                <a:cxn ang="0">
                  <a:pos x="105" y="43"/>
                </a:cxn>
                <a:cxn ang="0">
                  <a:pos x="99" y="26"/>
                </a:cxn>
                <a:cxn ang="0">
                  <a:pos x="107" y="9"/>
                </a:cxn>
                <a:cxn ang="0">
                  <a:pos x="119" y="5"/>
                </a:cxn>
              </a:cxnLst>
              <a:rect l="0" t="0" r="r" b="b"/>
              <a:pathLst>
                <a:path w="283" h="281">
                  <a:moveTo>
                    <a:pt x="119" y="5"/>
                  </a:moveTo>
                  <a:lnTo>
                    <a:pt x="129" y="0"/>
                  </a:lnTo>
                  <a:lnTo>
                    <a:pt x="130" y="6"/>
                  </a:lnTo>
                  <a:lnTo>
                    <a:pt x="135" y="3"/>
                  </a:lnTo>
                  <a:lnTo>
                    <a:pt x="136" y="3"/>
                  </a:lnTo>
                  <a:lnTo>
                    <a:pt x="139" y="3"/>
                  </a:lnTo>
                  <a:lnTo>
                    <a:pt x="141" y="5"/>
                  </a:lnTo>
                  <a:lnTo>
                    <a:pt x="142" y="5"/>
                  </a:lnTo>
                  <a:lnTo>
                    <a:pt x="145" y="6"/>
                  </a:lnTo>
                  <a:lnTo>
                    <a:pt x="147" y="5"/>
                  </a:lnTo>
                  <a:lnTo>
                    <a:pt x="147" y="6"/>
                  </a:lnTo>
                  <a:lnTo>
                    <a:pt x="148" y="6"/>
                  </a:lnTo>
                  <a:lnTo>
                    <a:pt x="153" y="8"/>
                  </a:lnTo>
                  <a:lnTo>
                    <a:pt x="154" y="8"/>
                  </a:lnTo>
                  <a:lnTo>
                    <a:pt x="154" y="9"/>
                  </a:lnTo>
                  <a:lnTo>
                    <a:pt x="154" y="11"/>
                  </a:lnTo>
                  <a:lnTo>
                    <a:pt x="156" y="12"/>
                  </a:lnTo>
                  <a:lnTo>
                    <a:pt x="159" y="14"/>
                  </a:lnTo>
                  <a:lnTo>
                    <a:pt x="159" y="15"/>
                  </a:lnTo>
                  <a:lnTo>
                    <a:pt x="162" y="15"/>
                  </a:lnTo>
                  <a:lnTo>
                    <a:pt x="163" y="18"/>
                  </a:lnTo>
                  <a:lnTo>
                    <a:pt x="166" y="21"/>
                  </a:lnTo>
                  <a:lnTo>
                    <a:pt x="166" y="26"/>
                  </a:lnTo>
                  <a:lnTo>
                    <a:pt x="168" y="27"/>
                  </a:lnTo>
                  <a:lnTo>
                    <a:pt x="172" y="29"/>
                  </a:lnTo>
                  <a:lnTo>
                    <a:pt x="172" y="30"/>
                  </a:lnTo>
                  <a:lnTo>
                    <a:pt x="177" y="31"/>
                  </a:lnTo>
                  <a:lnTo>
                    <a:pt x="177" y="34"/>
                  </a:lnTo>
                  <a:lnTo>
                    <a:pt x="178" y="34"/>
                  </a:lnTo>
                  <a:lnTo>
                    <a:pt x="179" y="34"/>
                  </a:lnTo>
                  <a:lnTo>
                    <a:pt x="177" y="36"/>
                  </a:lnTo>
                  <a:lnTo>
                    <a:pt x="178" y="37"/>
                  </a:lnTo>
                  <a:lnTo>
                    <a:pt x="181" y="39"/>
                  </a:lnTo>
                  <a:lnTo>
                    <a:pt x="182" y="40"/>
                  </a:lnTo>
                  <a:lnTo>
                    <a:pt x="184" y="40"/>
                  </a:lnTo>
                  <a:lnTo>
                    <a:pt x="184" y="37"/>
                  </a:lnTo>
                  <a:lnTo>
                    <a:pt x="188" y="39"/>
                  </a:lnTo>
                  <a:lnTo>
                    <a:pt x="188" y="42"/>
                  </a:lnTo>
                  <a:lnTo>
                    <a:pt x="190" y="42"/>
                  </a:lnTo>
                  <a:lnTo>
                    <a:pt x="193" y="40"/>
                  </a:lnTo>
                  <a:lnTo>
                    <a:pt x="194" y="39"/>
                  </a:lnTo>
                  <a:lnTo>
                    <a:pt x="196" y="36"/>
                  </a:lnTo>
                  <a:lnTo>
                    <a:pt x="200" y="34"/>
                  </a:lnTo>
                  <a:lnTo>
                    <a:pt x="206" y="31"/>
                  </a:lnTo>
                  <a:lnTo>
                    <a:pt x="208" y="31"/>
                  </a:lnTo>
                  <a:lnTo>
                    <a:pt x="208" y="30"/>
                  </a:lnTo>
                  <a:lnTo>
                    <a:pt x="211" y="29"/>
                  </a:lnTo>
                  <a:lnTo>
                    <a:pt x="214" y="24"/>
                  </a:lnTo>
                  <a:lnTo>
                    <a:pt x="218" y="26"/>
                  </a:lnTo>
                  <a:lnTo>
                    <a:pt x="221" y="26"/>
                  </a:lnTo>
                  <a:lnTo>
                    <a:pt x="221" y="27"/>
                  </a:lnTo>
                  <a:lnTo>
                    <a:pt x="221" y="31"/>
                  </a:lnTo>
                  <a:lnTo>
                    <a:pt x="223" y="31"/>
                  </a:lnTo>
                  <a:lnTo>
                    <a:pt x="224" y="30"/>
                  </a:lnTo>
                  <a:lnTo>
                    <a:pt x="231" y="26"/>
                  </a:lnTo>
                  <a:lnTo>
                    <a:pt x="240" y="23"/>
                  </a:lnTo>
                  <a:lnTo>
                    <a:pt x="245" y="23"/>
                  </a:lnTo>
                  <a:lnTo>
                    <a:pt x="248" y="24"/>
                  </a:lnTo>
                  <a:lnTo>
                    <a:pt x="251" y="30"/>
                  </a:lnTo>
                  <a:lnTo>
                    <a:pt x="252" y="31"/>
                  </a:lnTo>
                  <a:lnTo>
                    <a:pt x="252" y="34"/>
                  </a:lnTo>
                  <a:lnTo>
                    <a:pt x="252" y="36"/>
                  </a:lnTo>
                  <a:lnTo>
                    <a:pt x="252" y="37"/>
                  </a:lnTo>
                  <a:lnTo>
                    <a:pt x="258" y="43"/>
                  </a:lnTo>
                  <a:lnTo>
                    <a:pt x="258" y="46"/>
                  </a:lnTo>
                  <a:lnTo>
                    <a:pt x="257" y="48"/>
                  </a:lnTo>
                  <a:lnTo>
                    <a:pt x="255" y="48"/>
                  </a:lnTo>
                  <a:lnTo>
                    <a:pt x="254" y="55"/>
                  </a:lnTo>
                  <a:lnTo>
                    <a:pt x="255" y="55"/>
                  </a:lnTo>
                  <a:lnTo>
                    <a:pt x="255" y="58"/>
                  </a:lnTo>
                  <a:lnTo>
                    <a:pt x="260" y="64"/>
                  </a:lnTo>
                  <a:lnTo>
                    <a:pt x="261" y="67"/>
                  </a:lnTo>
                  <a:lnTo>
                    <a:pt x="264" y="67"/>
                  </a:lnTo>
                  <a:lnTo>
                    <a:pt x="267" y="76"/>
                  </a:lnTo>
                  <a:lnTo>
                    <a:pt x="270" y="78"/>
                  </a:lnTo>
                  <a:lnTo>
                    <a:pt x="273" y="79"/>
                  </a:lnTo>
                  <a:lnTo>
                    <a:pt x="273" y="83"/>
                  </a:lnTo>
                  <a:lnTo>
                    <a:pt x="275" y="88"/>
                  </a:lnTo>
                  <a:lnTo>
                    <a:pt x="273" y="89"/>
                  </a:lnTo>
                  <a:lnTo>
                    <a:pt x="273" y="92"/>
                  </a:lnTo>
                  <a:lnTo>
                    <a:pt x="269" y="92"/>
                  </a:lnTo>
                  <a:lnTo>
                    <a:pt x="269" y="95"/>
                  </a:lnTo>
                  <a:lnTo>
                    <a:pt x="269" y="97"/>
                  </a:lnTo>
                  <a:lnTo>
                    <a:pt x="270" y="100"/>
                  </a:lnTo>
                  <a:lnTo>
                    <a:pt x="269" y="101"/>
                  </a:lnTo>
                  <a:lnTo>
                    <a:pt x="270" y="101"/>
                  </a:lnTo>
                  <a:lnTo>
                    <a:pt x="269" y="103"/>
                  </a:lnTo>
                  <a:lnTo>
                    <a:pt x="270" y="104"/>
                  </a:lnTo>
                  <a:lnTo>
                    <a:pt x="269" y="110"/>
                  </a:lnTo>
                  <a:lnTo>
                    <a:pt x="266" y="112"/>
                  </a:lnTo>
                  <a:lnTo>
                    <a:pt x="266" y="113"/>
                  </a:lnTo>
                  <a:lnTo>
                    <a:pt x="264" y="115"/>
                  </a:lnTo>
                  <a:lnTo>
                    <a:pt x="266" y="118"/>
                  </a:lnTo>
                  <a:lnTo>
                    <a:pt x="266" y="119"/>
                  </a:lnTo>
                  <a:lnTo>
                    <a:pt x="267" y="119"/>
                  </a:lnTo>
                  <a:lnTo>
                    <a:pt x="270" y="116"/>
                  </a:lnTo>
                  <a:lnTo>
                    <a:pt x="270" y="118"/>
                  </a:lnTo>
                  <a:lnTo>
                    <a:pt x="272" y="119"/>
                  </a:lnTo>
                  <a:lnTo>
                    <a:pt x="275" y="124"/>
                  </a:lnTo>
                  <a:lnTo>
                    <a:pt x="273" y="124"/>
                  </a:lnTo>
                  <a:lnTo>
                    <a:pt x="275" y="128"/>
                  </a:lnTo>
                  <a:lnTo>
                    <a:pt x="273" y="130"/>
                  </a:lnTo>
                  <a:lnTo>
                    <a:pt x="275" y="130"/>
                  </a:lnTo>
                  <a:lnTo>
                    <a:pt x="276" y="131"/>
                  </a:lnTo>
                  <a:lnTo>
                    <a:pt x="273" y="136"/>
                  </a:lnTo>
                  <a:lnTo>
                    <a:pt x="275" y="137"/>
                  </a:lnTo>
                  <a:lnTo>
                    <a:pt x="276" y="138"/>
                  </a:lnTo>
                  <a:lnTo>
                    <a:pt x="276" y="140"/>
                  </a:lnTo>
                  <a:lnTo>
                    <a:pt x="278" y="140"/>
                  </a:lnTo>
                  <a:lnTo>
                    <a:pt x="282" y="144"/>
                  </a:lnTo>
                  <a:lnTo>
                    <a:pt x="283" y="147"/>
                  </a:lnTo>
                  <a:lnTo>
                    <a:pt x="282" y="149"/>
                  </a:lnTo>
                  <a:lnTo>
                    <a:pt x="281" y="147"/>
                  </a:lnTo>
                  <a:lnTo>
                    <a:pt x="279" y="150"/>
                  </a:lnTo>
                  <a:lnTo>
                    <a:pt x="278" y="153"/>
                  </a:lnTo>
                  <a:lnTo>
                    <a:pt x="276" y="152"/>
                  </a:lnTo>
                  <a:lnTo>
                    <a:pt x="273" y="152"/>
                  </a:lnTo>
                  <a:lnTo>
                    <a:pt x="269" y="156"/>
                  </a:lnTo>
                  <a:lnTo>
                    <a:pt x="269" y="158"/>
                  </a:lnTo>
                  <a:lnTo>
                    <a:pt x="264" y="159"/>
                  </a:lnTo>
                  <a:lnTo>
                    <a:pt x="263" y="158"/>
                  </a:lnTo>
                  <a:lnTo>
                    <a:pt x="261" y="156"/>
                  </a:lnTo>
                  <a:lnTo>
                    <a:pt x="258" y="158"/>
                  </a:lnTo>
                  <a:lnTo>
                    <a:pt x="257" y="158"/>
                  </a:lnTo>
                  <a:lnTo>
                    <a:pt x="254" y="155"/>
                  </a:lnTo>
                  <a:lnTo>
                    <a:pt x="251" y="159"/>
                  </a:lnTo>
                  <a:lnTo>
                    <a:pt x="249" y="162"/>
                  </a:lnTo>
                  <a:lnTo>
                    <a:pt x="248" y="162"/>
                  </a:lnTo>
                  <a:lnTo>
                    <a:pt x="248" y="161"/>
                  </a:lnTo>
                  <a:lnTo>
                    <a:pt x="248" y="158"/>
                  </a:lnTo>
                  <a:lnTo>
                    <a:pt x="248" y="156"/>
                  </a:lnTo>
                  <a:lnTo>
                    <a:pt x="246" y="156"/>
                  </a:lnTo>
                  <a:lnTo>
                    <a:pt x="240" y="161"/>
                  </a:lnTo>
                  <a:lnTo>
                    <a:pt x="239" y="162"/>
                  </a:lnTo>
                  <a:lnTo>
                    <a:pt x="237" y="164"/>
                  </a:lnTo>
                  <a:lnTo>
                    <a:pt x="231" y="165"/>
                  </a:lnTo>
                  <a:lnTo>
                    <a:pt x="224" y="176"/>
                  </a:lnTo>
                  <a:lnTo>
                    <a:pt x="214" y="183"/>
                  </a:lnTo>
                  <a:lnTo>
                    <a:pt x="214" y="185"/>
                  </a:lnTo>
                  <a:lnTo>
                    <a:pt x="214" y="186"/>
                  </a:lnTo>
                  <a:lnTo>
                    <a:pt x="214" y="188"/>
                  </a:lnTo>
                  <a:lnTo>
                    <a:pt x="212" y="188"/>
                  </a:lnTo>
                  <a:lnTo>
                    <a:pt x="209" y="185"/>
                  </a:lnTo>
                  <a:lnTo>
                    <a:pt x="208" y="183"/>
                  </a:lnTo>
                  <a:lnTo>
                    <a:pt x="206" y="183"/>
                  </a:lnTo>
                  <a:lnTo>
                    <a:pt x="206" y="185"/>
                  </a:lnTo>
                  <a:lnTo>
                    <a:pt x="206" y="188"/>
                  </a:lnTo>
                  <a:lnTo>
                    <a:pt x="205" y="188"/>
                  </a:lnTo>
                  <a:lnTo>
                    <a:pt x="199" y="189"/>
                  </a:lnTo>
                  <a:lnTo>
                    <a:pt x="197" y="189"/>
                  </a:lnTo>
                  <a:lnTo>
                    <a:pt x="196" y="190"/>
                  </a:lnTo>
                  <a:lnTo>
                    <a:pt x="199" y="195"/>
                  </a:lnTo>
                  <a:lnTo>
                    <a:pt x="200" y="199"/>
                  </a:lnTo>
                  <a:lnTo>
                    <a:pt x="200" y="201"/>
                  </a:lnTo>
                  <a:lnTo>
                    <a:pt x="199" y="202"/>
                  </a:lnTo>
                  <a:lnTo>
                    <a:pt x="200" y="204"/>
                  </a:lnTo>
                  <a:lnTo>
                    <a:pt x="205" y="208"/>
                  </a:lnTo>
                  <a:lnTo>
                    <a:pt x="205" y="210"/>
                  </a:lnTo>
                  <a:lnTo>
                    <a:pt x="205" y="213"/>
                  </a:lnTo>
                  <a:lnTo>
                    <a:pt x="205" y="214"/>
                  </a:lnTo>
                  <a:lnTo>
                    <a:pt x="206" y="216"/>
                  </a:lnTo>
                  <a:lnTo>
                    <a:pt x="205" y="217"/>
                  </a:lnTo>
                  <a:lnTo>
                    <a:pt x="205" y="219"/>
                  </a:lnTo>
                  <a:lnTo>
                    <a:pt x="205" y="220"/>
                  </a:lnTo>
                  <a:lnTo>
                    <a:pt x="209" y="223"/>
                  </a:lnTo>
                  <a:lnTo>
                    <a:pt x="211" y="228"/>
                  </a:lnTo>
                  <a:lnTo>
                    <a:pt x="214" y="229"/>
                  </a:lnTo>
                  <a:lnTo>
                    <a:pt x="214" y="231"/>
                  </a:lnTo>
                  <a:lnTo>
                    <a:pt x="214" y="232"/>
                  </a:lnTo>
                  <a:lnTo>
                    <a:pt x="214" y="234"/>
                  </a:lnTo>
                  <a:lnTo>
                    <a:pt x="212" y="235"/>
                  </a:lnTo>
                  <a:lnTo>
                    <a:pt x="212" y="234"/>
                  </a:lnTo>
                  <a:lnTo>
                    <a:pt x="211" y="235"/>
                  </a:lnTo>
                  <a:lnTo>
                    <a:pt x="209" y="234"/>
                  </a:lnTo>
                  <a:lnTo>
                    <a:pt x="208" y="237"/>
                  </a:lnTo>
                  <a:lnTo>
                    <a:pt x="202" y="240"/>
                  </a:lnTo>
                  <a:lnTo>
                    <a:pt x="200" y="240"/>
                  </a:lnTo>
                  <a:lnTo>
                    <a:pt x="199" y="238"/>
                  </a:lnTo>
                  <a:lnTo>
                    <a:pt x="196" y="238"/>
                  </a:lnTo>
                  <a:lnTo>
                    <a:pt x="196" y="240"/>
                  </a:lnTo>
                  <a:lnTo>
                    <a:pt x="194" y="242"/>
                  </a:lnTo>
                  <a:lnTo>
                    <a:pt x="190" y="240"/>
                  </a:lnTo>
                  <a:lnTo>
                    <a:pt x="190" y="238"/>
                  </a:lnTo>
                  <a:lnTo>
                    <a:pt x="188" y="238"/>
                  </a:lnTo>
                  <a:lnTo>
                    <a:pt x="187" y="240"/>
                  </a:lnTo>
                  <a:lnTo>
                    <a:pt x="185" y="240"/>
                  </a:lnTo>
                  <a:lnTo>
                    <a:pt x="187" y="241"/>
                  </a:lnTo>
                  <a:lnTo>
                    <a:pt x="185" y="242"/>
                  </a:lnTo>
                  <a:lnTo>
                    <a:pt x="184" y="241"/>
                  </a:lnTo>
                  <a:lnTo>
                    <a:pt x="184" y="242"/>
                  </a:lnTo>
                  <a:lnTo>
                    <a:pt x="185" y="244"/>
                  </a:lnTo>
                  <a:lnTo>
                    <a:pt x="184" y="245"/>
                  </a:lnTo>
                  <a:lnTo>
                    <a:pt x="184" y="247"/>
                  </a:lnTo>
                  <a:lnTo>
                    <a:pt x="182" y="247"/>
                  </a:lnTo>
                  <a:lnTo>
                    <a:pt x="182" y="248"/>
                  </a:lnTo>
                  <a:lnTo>
                    <a:pt x="181" y="244"/>
                  </a:lnTo>
                  <a:lnTo>
                    <a:pt x="179" y="244"/>
                  </a:lnTo>
                  <a:lnTo>
                    <a:pt x="178" y="242"/>
                  </a:lnTo>
                  <a:lnTo>
                    <a:pt x="177" y="242"/>
                  </a:lnTo>
                  <a:lnTo>
                    <a:pt x="175" y="241"/>
                  </a:lnTo>
                  <a:lnTo>
                    <a:pt x="174" y="245"/>
                  </a:lnTo>
                  <a:lnTo>
                    <a:pt x="171" y="245"/>
                  </a:lnTo>
                  <a:lnTo>
                    <a:pt x="168" y="247"/>
                  </a:lnTo>
                  <a:lnTo>
                    <a:pt x="166" y="245"/>
                  </a:lnTo>
                  <a:lnTo>
                    <a:pt x="162" y="248"/>
                  </a:lnTo>
                  <a:lnTo>
                    <a:pt x="160" y="250"/>
                  </a:lnTo>
                  <a:lnTo>
                    <a:pt x="159" y="250"/>
                  </a:lnTo>
                  <a:lnTo>
                    <a:pt x="159" y="253"/>
                  </a:lnTo>
                  <a:lnTo>
                    <a:pt x="157" y="253"/>
                  </a:lnTo>
                  <a:lnTo>
                    <a:pt x="156" y="256"/>
                  </a:lnTo>
                  <a:lnTo>
                    <a:pt x="156" y="253"/>
                  </a:lnTo>
                  <a:lnTo>
                    <a:pt x="154" y="251"/>
                  </a:lnTo>
                  <a:lnTo>
                    <a:pt x="151" y="251"/>
                  </a:lnTo>
                  <a:lnTo>
                    <a:pt x="150" y="250"/>
                  </a:lnTo>
                  <a:lnTo>
                    <a:pt x="150" y="251"/>
                  </a:lnTo>
                  <a:lnTo>
                    <a:pt x="153" y="254"/>
                  </a:lnTo>
                  <a:lnTo>
                    <a:pt x="154" y="256"/>
                  </a:lnTo>
                  <a:lnTo>
                    <a:pt x="151" y="260"/>
                  </a:lnTo>
                  <a:lnTo>
                    <a:pt x="147" y="259"/>
                  </a:lnTo>
                  <a:lnTo>
                    <a:pt x="145" y="254"/>
                  </a:lnTo>
                  <a:lnTo>
                    <a:pt x="147" y="253"/>
                  </a:lnTo>
                  <a:lnTo>
                    <a:pt x="145" y="251"/>
                  </a:lnTo>
                  <a:lnTo>
                    <a:pt x="144" y="251"/>
                  </a:lnTo>
                  <a:lnTo>
                    <a:pt x="141" y="248"/>
                  </a:lnTo>
                  <a:lnTo>
                    <a:pt x="139" y="250"/>
                  </a:lnTo>
                  <a:lnTo>
                    <a:pt x="138" y="248"/>
                  </a:lnTo>
                  <a:lnTo>
                    <a:pt x="135" y="248"/>
                  </a:lnTo>
                  <a:lnTo>
                    <a:pt x="135" y="250"/>
                  </a:lnTo>
                  <a:lnTo>
                    <a:pt x="136" y="254"/>
                  </a:lnTo>
                  <a:lnTo>
                    <a:pt x="136" y="256"/>
                  </a:lnTo>
                  <a:lnTo>
                    <a:pt x="133" y="257"/>
                  </a:lnTo>
                  <a:lnTo>
                    <a:pt x="133" y="259"/>
                  </a:lnTo>
                  <a:lnTo>
                    <a:pt x="136" y="259"/>
                  </a:lnTo>
                  <a:lnTo>
                    <a:pt x="139" y="266"/>
                  </a:lnTo>
                  <a:lnTo>
                    <a:pt x="138" y="268"/>
                  </a:lnTo>
                  <a:lnTo>
                    <a:pt x="136" y="269"/>
                  </a:lnTo>
                  <a:lnTo>
                    <a:pt x="136" y="271"/>
                  </a:lnTo>
                  <a:lnTo>
                    <a:pt x="133" y="272"/>
                  </a:lnTo>
                  <a:lnTo>
                    <a:pt x="132" y="272"/>
                  </a:lnTo>
                  <a:lnTo>
                    <a:pt x="129" y="274"/>
                  </a:lnTo>
                  <a:lnTo>
                    <a:pt x="126" y="271"/>
                  </a:lnTo>
                  <a:lnTo>
                    <a:pt x="123" y="268"/>
                  </a:lnTo>
                  <a:lnTo>
                    <a:pt x="123" y="266"/>
                  </a:lnTo>
                  <a:lnTo>
                    <a:pt x="125" y="265"/>
                  </a:lnTo>
                  <a:lnTo>
                    <a:pt x="125" y="263"/>
                  </a:lnTo>
                  <a:lnTo>
                    <a:pt x="123" y="262"/>
                  </a:lnTo>
                  <a:lnTo>
                    <a:pt x="123" y="260"/>
                  </a:lnTo>
                  <a:lnTo>
                    <a:pt x="122" y="259"/>
                  </a:lnTo>
                  <a:lnTo>
                    <a:pt x="117" y="260"/>
                  </a:lnTo>
                  <a:lnTo>
                    <a:pt x="116" y="259"/>
                  </a:lnTo>
                  <a:lnTo>
                    <a:pt x="117" y="257"/>
                  </a:lnTo>
                  <a:lnTo>
                    <a:pt x="116" y="256"/>
                  </a:lnTo>
                  <a:lnTo>
                    <a:pt x="114" y="254"/>
                  </a:lnTo>
                  <a:lnTo>
                    <a:pt x="113" y="253"/>
                  </a:lnTo>
                  <a:lnTo>
                    <a:pt x="111" y="253"/>
                  </a:lnTo>
                  <a:lnTo>
                    <a:pt x="111" y="257"/>
                  </a:lnTo>
                  <a:lnTo>
                    <a:pt x="111" y="262"/>
                  </a:lnTo>
                  <a:lnTo>
                    <a:pt x="108" y="262"/>
                  </a:lnTo>
                  <a:lnTo>
                    <a:pt x="108" y="265"/>
                  </a:lnTo>
                  <a:lnTo>
                    <a:pt x="107" y="266"/>
                  </a:lnTo>
                  <a:lnTo>
                    <a:pt x="105" y="265"/>
                  </a:lnTo>
                  <a:lnTo>
                    <a:pt x="102" y="268"/>
                  </a:lnTo>
                  <a:lnTo>
                    <a:pt x="96" y="269"/>
                  </a:lnTo>
                  <a:lnTo>
                    <a:pt x="92" y="274"/>
                  </a:lnTo>
                  <a:lnTo>
                    <a:pt x="87" y="281"/>
                  </a:lnTo>
                  <a:lnTo>
                    <a:pt x="86" y="278"/>
                  </a:lnTo>
                  <a:lnTo>
                    <a:pt x="83" y="277"/>
                  </a:lnTo>
                  <a:lnTo>
                    <a:pt x="83" y="275"/>
                  </a:lnTo>
                  <a:lnTo>
                    <a:pt x="81" y="274"/>
                  </a:lnTo>
                  <a:lnTo>
                    <a:pt x="78" y="274"/>
                  </a:lnTo>
                  <a:lnTo>
                    <a:pt x="78" y="272"/>
                  </a:lnTo>
                  <a:lnTo>
                    <a:pt x="77" y="272"/>
                  </a:lnTo>
                  <a:lnTo>
                    <a:pt x="75" y="274"/>
                  </a:lnTo>
                  <a:lnTo>
                    <a:pt x="70" y="271"/>
                  </a:lnTo>
                  <a:lnTo>
                    <a:pt x="70" y="266"/>
                  </a:lnTo>
                  <a:lnTo>
                    <a:pt x="73" y="263"/>
                  </a:lnTo>
                  <a:lnTo>
                    <a:pt x="74" y="262"/>
                  </a:lnTo>
                  <a:lnTo>
                    <a:pt x="71" y="259"/>
                  </a:lnTo>
                  <a:lnTo>
                    <a:pt x="73" y="251"/>
                  </a:lnTo>
                  <a:lnTo>
                    <a:pt x="70" y="251"/>
                  </a:lnTo>
                  <a:lnTo>
                    <a:pt x="67" y="256"/>
                  </a:lnTo>
                  <a:lnTo>
                    <a:pt x="64" y="254"/>
                  </a:lnTo>
                  <a:lnTo>
                    <a:pt x="62" y="256"/>
                  </a:lnTo>
                  <a:lnTo>
                    <a:pt x="61" y="260"/>
                  </a:lnTo>
                  <a:lnTo>
                    <a:pt x="59" y="260"/>
                  </a:lnTo>
                  <a:lnTo>
                    <a:pt x="58" y="259"/>
                  </a:lnTo>
                  <a:lnTo>
                    <a:pt x="55" y="256"/>
                  </a:lnTo>
                  <a:lnTo>
                    <a:pt x="53" y="257"/>
                  </a:lnTo>
                  <a:lnTo>
                    <a:pt x="53" y="259"/>
                  </a:lnTo>
                  <a:lnTo>
                    <a:pt x="50" y="256"/>
                  </a:lnTo>
                  <a:lnTo>
                    <a:pt x="47" y="256"/>
                  </a:lnTo>
                  <a:lnTo>
                    <a:pt x="46" y="254"/>
                  </a:lnTo>
                  <a:lnTo>
                    <a:pt x="44" y="253"/>
                  </a:lnTo>
                  <a:lnTo>
                    <a:pt x="44" y="251"/>
                  </a:lnTo>
                  <a:lnTo>
                    <a:pt x="44" y="247"/>
                  </a:lnTo>
                  <a:lnTo>
                    <a:pt x="41" y="248"/>
                  </a:lnTo>
                  <a:lnTo>
                    <a:pt x="40" y="247"/>
                  </a:lnTo>
                  <a:lnTo>
                    <a:pt x="37" y="247"/>
                  </a:lnTo>
                  <a:lnTo>
                    <a:pt x="35" y="244"/>
                  </a:lnTo>
                  <a:lnTo>
                    <a:pt x="31" y="244"/>
                  </a:lnTo>
                  <a:lnTo>
                    <a:pt x="28" y="241"/>
                  </a:lnTo>
                  <a:lnTo>
                    <a:pt x="29" y="237"/>
                  </a:lnTo>
                  <a:lnTo>
                    <a:pt x="28" y="235"/>
                  </a:lnTo>
                  <a:lnTo>
                    <a:pt x="23" y="234"/>
                  </a:lnTo>
                  <a:lnTo>
                    <a:pt x="22" y="232"/>
                  </a:lnTo>
                  <a:lnTo>
                    <a:pt x="23" y="231"/>
                  </a:lnTo>
                  <a:lnTo>
                    <a:pt x="25" y="228"/>
                  </a:lnTo>
                  <a:lnTo>
                    <a:pt x="23" y="226"/>
                  </a:lnTo>
                  <a:lnTo>
                    <a:pt x="28" y="228"/>
                  </a:lnTo>
                  <a:lnTo>
                    <a:pt x="28" y="226"/>
                  </a:lnTo>
                  <a:lnTo>
                    <a:pt x="29" y="225"/>
                  </a:lnTo>
                  <a:lnTo>
                    <a:pt x="34" y="226"/>
                  </a:lnTo>
                  <a:lnTo>
                    <a:pt x="34" y="225"/>
                  </a:lnTo>
                  <a:lnTo>
                    <a:pt x="34" y="223"/>
                  </a:lnTo>
                  <a:lnTo>
                    <a:pt x="32" y="222"/>
                  </a:lnTo>
                  <a:lnTo>
                    <a:pt x="35" y="220"/>
                  </a:lnTo>
                  <a:lnTo>
                    <a:pt x="34" y="219"/>
                  </a:lnTo>
                  <a:lnTo>
                    <a:pt x="32" y="220"/>
                  </a:lnTo>
                  <a:lnTo>
                    <a:pt x="28" y="220"/>
                  </a:lnTo>
                  <a:lnTo>
                    <a:pt x="26" y="220"/>
                  </a:lnTo>
                  <a:lnTo>
                    <a:pt x="22" y="223"/>
                  </a:lnTo>
                  <a:lnTo>
                    <a:pt x="18" y="225"/>
                  </a:lnTo>
                  <a:lnTo>
                    <a:pt x="18" y="220"/>
                  </a:lnTo>
                  <a:lnTo>
                    <a:pt x="15" y="219"/>
                  </a:lnTo>
                  <a:lnTo>
                    <a:pt x="18" y="216"/>
                  </a:lnTo>
                  <a:lnTo>
                    <a:pt x="18" y="210"/>
                  </a:lnTo>
                  <a:lnTo>
                    <a:pt x="16" y="207"/>
                  </a:lnTo>
                  <a:lnTo>
                    <a:pt x="15" y="205"/>
                  </a:lnTo>
                  <a:lnTo>
                    <a:pt x="15" y="207"/>
                  </a:lnTo>
                  <a:lnTo>
                    <a:pt x="13" y="205"/>
                  </a:lnTo>
                  <a:lnTo>
                    <a:pt x="10" y="205"/>
                  </a:lnTo>
                  <a:lnTo>
                    <a:pt x="10" y="202"/>
                  </a:lnTo>
                  <a:lnTo>
                    <a:pt x="7" y="201"/>
                  </a:lnTo>
                  <a:lnTo>
                    <a:pt x="9" y="199"/>
                  </a:lnTo>
                  <a:lnTo>
                    <a:pt x="9" y="198"/>
                  </a:lnTo>
                  <a:lnTo>
                    <a:pt x="9" y="193"/>
                  </a:lnTo>
                  <a:lnTo>
                    <a:pt x="9" y="192"/>
                  </a:lnTo>
                  <a:lnTo>
                    <a:pt x="7" y="192"/>
                  </a:lnTo>
                  <a:lnTo>
                    <a:pt x="6" y="190"/>
                  </a:lnTo>
                  <a:lnTo>
                    <a:pt x="7" y="188"/>
                  </a:lnTo>
                  <a:lnTo>
                    <a:pt x="7" y="185"/>
                  </a:lnTo>
                  <a:lnTo>
                    <a:pt x="7" y="182"/>
                  </a:lnTo>
                  <a:lnTo>
                    <a:pt x="4" y="177"/>
                  </a:lnTo>
                  <a:lnTo>
                    <a:pt x="4" y="174"/>
                  </a:lnTo>
                  <a:lnTo>
                    <a:pt x="3" y="174"/>
                  </a:lnTo>
                  <a:lnTo>
                    <a:pt x="1" y="171"/>
                  </a:lnTo>
                  <a:lnTo>
                    <a:pt x="1" y="170"/>
                  </a:lnTo>
                  <a:lnTo>
                    <a:pt x="0" y="168"/>
                  </a:lnTo>
                  <a:lnTo>
                    <a:pt x="1" y="167"/>
                  </a:lnTo>
                  <a:lnTo>
                    <a:pt x="3" y="167"/>
                  </a:lnTo>
                  <a:lnTo>
                    <a:pt x="4" y="167"/>
                  </a:lnTo>
                  <a:lnTo>
                    <a:pt x="7" y="171"/>
                  </a:lnTo>
                  <a:lnTo>
                    <a:pt x="9" y="168"/>
                  </a:lnTo>
                  <a:lnTo>
                    <a:pt x="10" y="167"/>
                  </a:lnTo>
                  <a:lnTo>
                    <a:pt x="10" y="165"/>
                  </a:lnTo>
                  <a:lnTo>
                    <a:pt x="12" y="164"/>
                  </a:lnTo>
                  <a:lnTo>
                    <a:pt x="13" y="165"/>
                  </a:lnTo>
                  <a:lnTo>
                    <a:pt x="13" y="164"/>
                  </a:lnTo>
                  <a:lnTo>
                    <a:pt x="13" y="162"/>
                  </a:lnTo>
                  <a:lnTo>
                    <a:pt x="16" y="162"/>
                  </a:lnTo>
                  <a:lnTo>
                    <a:pt x="19" y="162"/>
                  </a:lnTo>
                  <a:lnTo>
                    <a:pt x="21" y="158"/>
                  </a:lnTo>
                  <a:lnTo>
                    <a:pt x="23" y="159"/>
                  </a:lnTo>
                  <a:lnTo>
                    <a:pt x="28" y="159"/>
                  </a:lnTo>
                  <a:lnTo>
                    <a:pt x="28" y="158"/>
                  </a:lnTo>
                  <a:lnTo>
                    <a:pt x="26" y="156"/>
                  </a:lnTo>
                  <a:lnTo>
                    <a:pt x="28" y="155"/>
                  </a:lnTo>
                  <a:lnTo>
                    <a:pt x="26" y="153"/>
                  </a:lnTo>
                  <a:lnTo>
                    <a:pt x="28" y="150"/>
                  </a:lnTo>
                  <a:lnTo>
                    <a:pt x="38" y="140"/>
                  </a:lnTo>
                  <a:lnTo>
                    <a:pt x="40" y="136"/>
                  </a:lnTo>
                  <a:lnTo>
                    <a:pt x="38" y="134"/>
                  </a:lnTo>
                  <a:lnTo>
                    <a:pt x="38" y="131"/>
                  </a:lnTo>
                  <a:lnTo>
                    <a:pt x="40" y="131"/>
                  </a:lnTo>
                  <a:lnTo>
                    <a:pt x="38" y="128"/>
                  </a:lnTo>
                  <a:lnTo>
                    <a:pt x="38" y="127"/>
                  </a:lnTo>
                  <a:lnTo>
                    <a:pt x="43" y="127"/>
                  </a:lnTo>
                  <a:lnTo>
                    <a:pt x="46" y="122"/>
                  </a:lnTo>
                  <a:lnTo>
                    <a:pt x="53" y="122"/>
                  </a:lnTo>
                  <a:lnTo>
                    <a:pt x="56" y="122"/>
                  </a:lnTo>
                  <a:lnTo>
                    <a:pt x="58" y="119"/>
                  </a:lnTo>
                  <a:lnTo>
                    <a:pt x="59" y="119"/>
                  </a:lnTo>
                  <a:lnTo>
                    <a:pt x="62" y="113"/>
                  </a:lnTo>
                  <a:lnTo>
                    <a:pt x="65" y="113"/>
                  </a:lnTo>
                  <a:lnTo>
                    <a:pt x="67" y="109"/>
                  </a:lnTo>
                  <a:lnTo>
                    <a:pt x="67" y="112"/>
                  </a:lnTo>
                  <a:lnTo>
                    <a:pt x="70" y="112"/>
                  </a:lnTo>
                  <a:lnTo>
                    <a:pt x="71" y="110"/>
                  </a:lnTo>
                  <a:lnTo>
                    <a:pt x="73" y="106"/>
                  </a:lnTo>
                  <a:lnTo>
                    <a:pt x="73" y="103"/>
                  </a:lnTo>
                  <a:lnTo>
                    <a:pt x="74" y="103"/>
                  </a:lnTo>
                  <a:lnTo>
                    <a:pt x="77" y="103"/>
                  </a:lnTo>
                  <a:lnTo>
                    <a:pt x="77" y="100"/>
                  </a:lnTo>
                  <a:lnTo>
                    <a:pt x="78" y="98"/>
                  </a:lnTo>
                  <a:lnTo>
                    <a:pt x="78" y="94"/>
                  </a:lnTo>
                  <a:lnTo>
                    <a:pt x="75" y="95"/>
                  </a:lnTo>
                  <a:lnTo>
                    <a:pt x="75" y="92"/>
                  </a:lnTo>
                  <a:lnTo>
                    <a:pt x="74" y="92"/>
                  </a:lnTo>
                  <a:lnTo>
                    <a:pt x="73" y="89"/>
                  </a:lnTo>
                  <a:lnTo>
                    <a:pt x="74" y="86"/>
                  </a:lnTo>
                  <a:lnTo>
                    <a:pt x="73" y="86"/>
                  </a:lnTo>
                  <a:lnTo>
                    <a:pt x="73" y="85"/>
                  </a:lnTo>
                  <a:lnTo>
                    <a:pt x="81" y="81"/>
                  </a:lnTo>
                  <a:lnTo>
                    <a:pt x="83" y="81"/>
                  </a:lnTo>
                  <a:lnTo>
                    <a:pt x="87" y="79"/>
                  </a:lnTo>
                  <a:lnTo>
                    <a:pt x="87" y="70"/>
                  </a:lnTo>
                  <a:lnTo>
                    <a:pt x="89" y="67"/>
                  </a:lnTo>
                  <a:lnTo>
                    <a:pt x="90" y="69"/>
                  </a:lnTo>
                  <a:lnTo>
                    <a:pt x="93" y="66"/>
                  </a:lnTo>
                  <a:lnTo>
                    <a:pt x="96" y="66"/>
                  </a:lnTo>
                  <a:lnTo>
                    <a:pt x="98" y="64"/>
                  </a:lnTo>
                  <a:lnTo>
                    <a:pt x="98" y="61"/>
                  </a:lnTo>
                  <a:lnTo>
                    <a:pt x="99" y="60"/>
                  </a:lnTo>
                  <a:lnTo>
                    <a:pt x="102" y="60"/>
                  </a:lnTo>
                  <a:lnTo>
                    <a:pt x="104" y="58"/>
                  </a:lnTo>
                  <a:lnTo>
                    <a:pt x="105" y="54"/>
                  </a:lnTo>
                  <a:lnTo>
                    <a:pt x="101" y="51"/>
                  </a:lnTo>
                  <a:lnTo>
                    <a:pt x="101" y="48"/>
                  </a:lnTo>
                  <a:lnTo>
                    <a:pt x="99" y="46"/>
                  </a:lnTo>
                  <a:lnTo>
                    <a:pt x="99" y="45"/>
                  </a:lnTo>
                  <a:lnTo>
                    <a:pt x="101" y="45"/>
                  </a:lnTo>
                  <a:lnTo>
                    <a:pt x="102" y="43"/>
                  </a:lnTo>
                  <a:lnTo>
                    <a:pt x="105" y="45"/>
                  </a:lnTo>
                  <a:lnTo>
                    <a:pt x="105" y="43"/>
                  </a:lnTo>
                  <a:lnTo>
                    <a:pt x="104" y="39"/>
                  </a:lnTo>
                  <a:lnTo>
                    <a:pt x="104" y="37"/>
                  </a:lnTo>
                  <a:lnTo>
                    <a:pt x="104" y="36"/>
                  </a:lnTo>
                  <a:lnTo>
                    <a:pt x="104" y="34"/>
                  </a:lnTo>
                  <a:lnTo>
                    <a:pt x="102" y="34"/>
                  </a:lnTo>
                  <a:lnTo>
                    <a:pt x="101" y="30"/>
                  </a:lnTo>
                  <a:lnTo>
                    <a:pt x="101" y="27"/>
                  </a:lnTo>
                  <a:lnTo>
                    <a:pt x="99" y="26"/>
                  </a:lnTo>
                  <a:lnTo>
                    <a:pt x="99" y="23"/>
                  </a:lnTo>
                  <a:lnTo>
                    <a:pt x="98" y="21"/>
                  </a:lnTo>
                  <a:lnTo>
                    <a:pt x="99" y="18"/>
                  </a:lnTo>
                  <a:lnTo>
                    <a:pt x="98" y="14"/>
                  </a:lnTo>
                  <a:lnTo>
                    <a:pt x="102" y="14"/>
                  </a:lnTo>
                  <a:lnTo>
                    <a:pt x="107" y="12"/>
                  </a:lnTo>
                  <a:lnTo>
                    <a:pt x="105" y="11"/>
                  </a:lnTo>
                  <a:lnTo>
                    <a:pt x="107" y="9"/>
                  </a:lnTo>
                  <a:lnTo>
                    <a:pt x="108" y="11"/>
                  </a:lnTo>
                  <a:lnTo>
                    <a:pt x="110" y="12"/>
                  </a:lnTo>
                  <a:lnTo>
                    <a:pt x="111" y="11"/>
                  </a:lnTo>
                  <a:lnTo>
                    <a:pt x="113" y="9"/>
                  </a:lnTo>
                  <a:lnTo>
                    <a:pt x="113" y="8"/>
                  </a:lnTo>
                  <a:lnTo>
                    <a:pt x="116" y="6"/>
                  </a:lnTo>
                  <a:lnTo>
                    <a:pt x="117" y="6"/>
                  </a:lnTo>
                  <a:lnTo>
                    <a:pt x="119" y="5"/>
                  </a:lnTo>
                  <a:close/>
                </a:path>
              </a:pathLst>
            </a:custGeom>
            <a:solidFill>
              <a:schemeClr val="bg1"/>
            </a:solidFill>
            <a:ln w="1588">
              <a:solidFill>
                <a:srgbClr val="000000"/>
              </a:solidFill>
              <a:prstDash val="solid"/>
              <a:round/>
              <a:headEnd/>
              <a:tailEnd/>
            </a:ln>
          </p:spPr>
          <p:txBody>
            <a:bodyPr/>
            <a:lstStyle/>
            <a:p>
              <a:endParaRPr lang="fr-FR"/>
            </a:p>
          </p:txBody>
        </p:sp>
        <p:sp>
          <p:nvSpPr>
            <p:cNvPr id="880730" name="Freeform 90"/>
            <p:cNvSpPr>
              <a:spLocks/>
            </p:cNvSpPr>
            <p:nvPr/>
          </p:nvSpPr>
          <p:spPr bwMode="auto">
            <a:xfrm>
              <a:off x="3710" y="3085"/>
              <a:ext cx="316" cy="352"/>
            </a:xfrm>
            <a:custGeom>
              <a:avLst/>
              <a:gdLst/>
              <a:ahLst/>
              <a:cxnLst>
                <a:cxn ang="0">
                  <a:pos x="257" y="17"/>
                </a:cxn>
                <a:cxn ang="0">
                  <a:pos x="278" y="43"/>
                </a:cxn>
                <a:cxn ang="0">
                  <a:pos x="290" y="70"/>
                </a:cxn>
                <a:cxn ang="0">
                  <a:pos x="299" y="88"/>
                </a:cxn>
                <a:cxn ang="0">
                  <a:pos x="318" y="113"/>
                </a:cxn>
                <a:cxn ang="0">
                  <a:pos x="343" y="141"/>
                </a:cxn>
                <a:cxn ang="0">
                  <a:pos x="370" y="138"/>
                </a:cxn>
                <a:cxn ang="0">
                  <a:pos x="367" y="164"/>
                </a:cxn>
                <a:cxn ang="0">
                  <a:pos x="349" y="168"/>
                </a:cxn>
                <a:cxn ang="0">
                  <a:pos x="337" y="173"/>
                </a:cxn>
                <a:cxn ang="0">
                  <a:pos x="318" y="171"/>
                </a:cxn>
                <a:cxn ang="0">
                  <a:pos x="315" y="187"/>
                </a:cxn>
                <a:cxn ang="0">
                  <a:pos x="297" y="201"/>
                </a:cxn>
                <a:cxn ang="0">
                  <a:pos x="281" y="225"/>
                </a:cxn>
                <a:cxn ang="0">
                  <a:pos x="261" y="219"/>
                </a:cxn>
                <a:cxn ang="0">
                  <a:pos x="250" y="213"/>
                </a:cxn>
                <a:cxn ang="0">
                  <a:pos x="244" y="229"/>
                </a:cxn>
                <a:cxn ang="0">
                  <a:pos x="227" y="226"/>
                </a:cxn>
                <a:cxn ang="0">
                  <a:pos x="208" y="202"/>
                </a:cxn>
                <a:cxn ang="0">
                  <a:pos x="198" y="219"/>
                </a:cxn>
                <a:cxn ang="0">
                  <a:pos x="212" y="236"/>
                </a:cxn>
                <a:cxn ang="0">
                  <a:pos x="178" y="256"/>
                </a:cxn>
                <a:cxn ang="0">
                  <a:pos x="190" y="274"/>
                </a:cxn>
                <a:cxn ang="0">
                  <a:pos x="160" y="260"/>
                </a:cxn>
                <a:cxn ang="0">
                  <a:pos x="140" y="262"/>
                </a:cxn>
                <a:cxn ang="0">
                  <a:pos x="126" y="278"/>
                </a:cxn>
                <a:cxn ang="0">
                  <a:pos x="131" y="302"/>
                </a:cxn>
                <a:cxn ang="0">
                  <a:pos x="105" y="323"/>
                </a:cxn>
                <a:cxn ang="0">
                  <a:pos x="91" y="340"/>
                </a:cxn>
                <a:cxn ang="0">
                  <a:pos x="80" y="361"/>
                </a:cxn>
                <a:cxn ang="0">
                  <a:pos x="47" y="388"/>
                </a:cxn>
                <a:cxn ang="0">
                  <a:pos x="15" y="409"/>
                </a:cxn>
                <a:cxn ang="0">
                  <a:pos x="3" y="384"/>
                </a:cxn>
                <a:cxn ang="0">
                  <a:pos x="10" y="348"/>
                </a:cxn>
                <a:cxn ang="0">
                  <a:pos x="33" y="343"/>
                </a:cxn>
                <a:cxn ang="0">
                  <a:pos x="40" y="314"/>
                </a:cxn>
                <a:cxn ang="0">
                  <a:pos x="33" y="302"/>
                </a:cxn>
                <a:cxn ang="0">
                  <a:pos x="24" y="293"/>
                </a:cxn>
                <a:cxn ang="0">
                  <a:pos x="13" y="275"/>
                </a:cxn>
                <a:cxn ang="0">
                  <a:pos x="10" y="253"/>
                </a:cxn>
                <a:cxn ang="0">
                  <a:pos x="31" y="231"/>
                </a:cxn>
                <a:cxn ang="0">
                  <a:pos x="44" y="207"/>
                </a:cxn>
                <a:cxn ang="0">
                  <a:pos x="71" y="180"/>
                </a:cxn>
                <a:cxn ang="0">
                  <a:pos x="76" y="168"/>
                </a:cxn>
                <a:cxn ang="0">
                  <a:pos x="104" y="170"/>
                </a:cxn>
                <a:cxn ang="0">
                  <a:pos x="117" y="179"/>
                </a:cxn>
                <a:cxn ang="0">
                  <a:pos x="129" y="180"/>
                </a:cxn>
                <a:cxn ang="0">
                  <a:pos x="134" y="164"/>
                </a:cxn>
                <a:cxn ang="0">
                  <a:pos x="137" y="146"/>
                </a:cxn>
                <a:cxn ang="0">
                  <a:pos x="143" y="135"/>
                </a:cxn>
                <a:cxn ang="0">
                  <a:pos x="148" y="125"/>
                </a:cxn>
                <a:cxn ang="0">
                  <a:pos x="172" y="116"/>
                </a:cxn>
                <a:cxn ang="0">
                  <a:pos x="162" y="92"/>
                </a:cxn>
                <a:cxn ang="0">
                  <a:pos x="146" y="86"/>
                </a:cxn>
                <a:cxn ang="0">
                  <a:pos x="143" y="73"/>
                </a:cxn>
                <a:cxn ang="0">
                  <a:pos x="125" y="55"/>
                </a:cxn>
                <a:cxn ang="0">
                  <a:pos x="143" y="42"/>
                </a:cxn>
                <a:cxn ang="0">
                  <a:pos x="157" y="37"/>
                </a:cxn>
                <a:cxn ang="0">
                  <a:pos x="180" y="46"/>
                </a:cxn>
                <a:cxn ang="0">
                  <a:pos x="198" y="40"/>
                </a:cxn>
                <a:cxn ang="0">
                  <a:pos x="198" y="24"/>
                </a:cxn>
                <a:cxn ang="0">
                  <a:pos x="224" y="14"/>
                </a:cxn>
                <a:cxn ang="0">
                  <a:pos x="244" y="12"/>
                </a:cxn>
              </a:cxnLst>
              <a:rect l="0" t="0" r="r" b="b"/>
              <a:pathLst>
                <a:path w="371" h="412">
                  <a:moveTo>
                    <a:pt x="250" y="5"/>
                  </a:moveTo>
                  <a:lnTo>
                    <a:pt x="251" y="3"/>
                  </a:lnTo>
                  <a:lnTo>
                    <a:pt x="252" y="0"/>
                  </a:lnTo>
                  <a:lnTo>
                    <a:pt x="257" y="0"/>
                  </a:lnTo>
                  <a:lnTo>
                    <a:pt x="257" y="3"/>
                  </a:lnTo>
                  <a:lnTo>
                    <a:pt x="255" y="6"/>
                  </a:lnTo>
                  <a:lnTo>
                    <a:pt x="255" y="9"/>
                  </a:lnTo>
                  <a:lnTo>
                    <a:pt x="257" y="11"/>
                  </a:lnTo>
                  <a:lnTo>
                    <a:pt x="258" y="12"/>
                  </a:lnTo>
                  <a:lnTo>
                    <a:pt x="258" y="14"/>
                  </a:lnTo>
                  <a:lnTo>
                    <a:pt x="258" y="15"/>
                  </a:lnTo>
                  <a:lnTo>
                    <a:pt x="260" y="17"/>
                  </a:lnTo>
                  <a:lnTo>
                    <a:pt x="257" y="17"/>
                  </a:lnTo>
                  <a:lnTo>
                    <a:pt x="258" y="18"/>
                  </a:lnTo>
                  <a:lnTo>
                    <a:pt x="258" y="20"/>
                  </a:lnTo>
                  <a:lnTo>
                    <a:pt x="261" y="22"/>
                  </a:lnTo>
                  <a:lnTo>
                    <a:pt x="266" y="25"/>
                  </a:lnTo>
                  <a:lnTo>
                    <a:pt x="266" y="28"/>
                  </a:lnTo>
                  <a:lnTo>
                    <a:pt x="266" y="31"/>
                  </a:lnTo>
                  <a:lnTo>
                    <a:pt x="264" y="34"/>
                  </a:lnTo>
                  <a:lnTo>
                    <a:pt x="270" y="37"/>
                  </a:lnTo>
                  <a:lnTo>
                    <a:pt x="273" y="37"/>
                  </a:lnTo>
                  <a:lnTo>
                    <a:pt x="275" y="40"/>
                  </a:lnTo>
                  <a:lnTo>
                    <a:pt x="278" y="40"/>
                  </a:lnTo>
                  <a:lnTo>
                    <a:pt x="279" y="42"/>
                  </a:lnTo>
                  <a:lnTo>
                    <a:pt x="278" y="43"/>
                  </a:lnTo>
                  <a:lnTo>
                    <a:pt x="278" y="48"/>
                  </a:lnTo>
                  <a:lnTo>
                    <a:pt x="279" y="49"/>
                  </a:lnTo>
                  <a:lnTo>
                    <a:pt x="281" y="52"/>
                  </a:lnTo>
                  <a:lnTo>
                    <a:pt x="279" y="55"/>
                  </a:lnTo>
                  <a:lnTo>
                    <a:pt x="281" y="57"/>
                  </a:lnTo>
                  <a:lnTo>
                    <a:pt x="282" y="60"/>
                  </a:lnTo>
                  <a:lnTo>
                    <a:pt x="284" y="60"/>
                  </a:lnTo>
                  <a:lnTo>
                    <a:pt x="285" y="61"/>
                  </a:lnTo>
                  <a:lnTo>
                    <a:pt x="290" y="64"/>
                  </a:lnTo>
                  <a:lnTo>
                    <a:pt x="293" y="69"/>
                  </a:lnTo>
                  <a:lnTo>
                    <a:pt x="291" y="69"/>
                  </a:lnTo>
                  <a:lnTo>
                    <a:pt x="291" y="70"/>
                  </a:lnTo>
                  <a:lnTo>
                    <a:pt x="290" y="70"/>
                  </a:lnTo>
                  <a:lnTo>
                    <a:pt x="290" y="72"/>
                  </a:lnTo>
                  <a:lnTo>
                    <a:pt x="287" y="72"/>
                  </a:lnTo>
                  <a:lnTo>
                    <a:pt x="285" y="73"/>
                  </a:lnTo>
                  <a:lnTo>
                    <a:pt x="284" y="72"/>
                  </a:lnTo>
                  <a:lnTo>
                    <a:pt x="282" y="73"/>
                  </a:lnTo>
                  <a:lnTo>
                    <a:pt x="284" y="73"/>
                  </a:lnTo>
                  <a:lnTo>
                    <a:pt x="282" y="76"/>
                  </a:lnTo>
                  <a:lnTo>
                    <a:pt x="290" y="77"/>
                  </a:lnTo>
                  <a:lnTo>
                    <a:pt x="296" y="79"/>
                  </a:lnTo>
                  <a:lnTo>
                    <a:pt x="296" y="83"/>
                  </a:lnTo>
                  <a:lnTo>
                    <a:pt x="297" y="85"/>
                  </a:lnTo>
                  <a:lnTo>
                    <a:pt x="299" y="86"/>
                  </a:lnTo>
                  <a:lnTo>
                    <a:pt x="299" y="88"/>
                  </a:lnTo>
                  <a:lnTo>
                    <a:pt x="291" y="89"/>
                  </a:lnTo>
                  <a:lnTo>
                    <a:pt x="288" y="94"/>
                  </a:lnTo>
                  <a:lnTo>
                    <a:pt x="290" y="98"/>
                  </a:lnTo>
                  <a:lnTo>
                    <a:pt x="291" y="100"/>
                  </a:lnTo>
                  <a:lnTo>
                    <a:pt x="296" y="101"/>
                  </a:lnTo>
                  <a:lnTo>
                    <a:pt x="303" y="107"/>
                  </a:lnTo>
                  <a:lnTo>
                    <a:pt x="306" y="107"/>
                  </a:lnTo>
                  <a:lnTo>
                    <a:pt x="307" y="109"/>
                  </a:lnTo>
                  <a:lnTo>
                    <a:pt x="309" y="112"/>
                  </a:lnTo>
                  <a:lnTo>
                    <a:pt x="312" y="113"/>
                  </a:lnTo>
                  <a:lnTo>
                    <a:pt x="313" y="113"/>
                  </a:lnTo>
                  <a:lnTo>
                    <a:pt x="316" y="115"/>
                  </a:lnTo>
                  <a:lnTo>
                    <a:pt x="318" y="113"/>
                  </a:lnTo>
                  <a:lnTo>
                    <a:pt x="321" y="115"/>
                  </a:lnTo>
                  <a:lnTo>
                    <a:pt x="325" y="118"/>
                  </a:lnTo>
                  <a:lnTo>
                    <a:pt x="327" y="122"/>
                  </a:lnTo>
                  <a:lnTo>
                    <a:pt x="325" y="124"/>
                  </a:lnTo>
                  <a:lnTo>
                    <a:pt x="331" y="127"/>
                  </a:lnTo>
                  <a:lnTo>
                    <a:pt x="331" y="128"/>
                  </a:lnTo>
                  <a:lnTo>
                    <a:pt x="331" y="129"/>
                  </a:lnTo>
                  <a:lnTo>
                    <a:pt x="333" y="131"/>
                  </a:lnTo>
                  <a:lnTo>
                    <a:pt x="334" y="135"/>
                  </a:lnTo>
                  <a:lnTo>
                    <a:pt x="339" y="138"/>
                  </a:lnTo>
                  <a:lnTo>
                    <a:pt x="340" y="141"/>
                  </a:lnTo>
                  <a:lnTo>
                    <a:pt x="340" y="140"/>
                  </a:lnTo>
                  <a:lnTo>
                    <a:pt x="343" y="141"/>
                  </a:lnTo>
                  <a:lnTo>
                    <a:pt x="343" y="140"/>
                  </a:lnTo>
                  <a:lnTo>
                    <a:pt x="349" y="143"/>
                  </a:lnTo>
                  <a:lnTo>
                    <a:pt x="351" y="143"/>
                  </a:lnTo>
                  <a:lnTo>
                    <a:pt x="358" y="147"/>
                  </a:lnTo>
                  <a:lnTo>
                    <a:pt x="359" y="147"/>
                  </a:lnTo>
                  <a:lnTo>
                    <a:pt x="362" y="147"/>
                  </a:lnTo>
                  <a:lnTo>
                    <a:pt x="364" y="146"/>
                  </a:lnTo>
                  <a:lnTo>
                    <a:pt x="364" y="138"/>
                  </a:lnTo>
                  <a:lnTo>
                    <a:pt x="367" y="138"/>
                  </a:lnTo>
                  <a:lnTo>
                    <a:pt x="367" y="141"/>
                  </a:lnTo>
                  <a:lnTo>
                    <a:pt x="370" y="141"/>
                  </a:lnTo>
                  <a:lnTo>
                    <a:pt x="368" y="138"/>
                  </a:lnTo>
                  <a:lnTo>
                    <a:pt x="370" y="138"/>
                  </a:lnTo>
                  <a:lnTo>
                    <a:pt x="370" y="140"/>
                  </a:lnTo>
                  <a:lnTo>
                    <a:pt x="370" y="141"/>
                  </a:lnTo>
                  <a:lnTo>
                    <a:pt x="371" y="143"/>
                  </a:lnTo>
                  <a:lnTo>
                    <a:pt x="370" y="144"/>
                  </a:lnTo>
                  <a:lnTo>
                    <a:pt x="371" y="146"/>
                  </a:lnTo>
                  <a:lnTo>
                    <a:pt x="368" y="149"/>
                  </a:lnTo>
                  <a:lnTo>
                    <a:pt x="365" y="149"/>
                  </a:lnTo>
                  <a:lnTo>
                    <a:pt x="364" y="150"/>
                  </a:lnTo>
                  <a:lnTo>
                    <a:pt x="365" y="153"/>
                  </a:lnTo>
                  <a:lnTo>
                    <a:pt x="364" y="158"/>
                  </a:lnTo>
                  <a:lnTo>
                    <a:pt x="365" y="159"/>
                  </a:lnTo>
                  <a:lnTo>
                    <a:pt x="367" y="162"/>
                  </a:lnTo>
                  <a:lnTo>
                    <a:pt x="367" y="164"/>
                  </a:lnTo>
                  <a:lnTo>
                    <a:pt x="368" y="165"/>
                  </a:lnTo>
                  <a:lnTo>
                    <a:pt x="367" y="167"/>
                  </a:lnTo>
                  <a:lnTo>
                    <a:pt x="365" y="167"/>
                  </a:lnTo>
                  <a:lnTo>
                    <a:pt x="364" y="167"/>
                  </a:lnTo>
                  <a:lnTo>
                    <a:pt x="361" y="168"/>
                  </a:lnTo>
                  <a:lnTo>
                    <a:pt x="356" y="170"/>
                  </a:lnTo>
                  <a:lnTo>
                    <a:pt x="355" y="168"/>
                  </a:lnTo>
                  <a:lnTo>
                    <a:pt x="355" y="170"/>
                  </a:lnTo>
                  <a:lnTo>
                    <a:pt x="354" y="168"/>
                  </a:lnTo>
                  <a:lnTo>
                    <a:pt x="352" y="170"/>
                  </a:lnTo>
                  <a:lnTo>
                    <a:pt x="351" y="168"/>
                  </a:lnTo>
                  <a:lnTo>
                    <a:pt x="351" y="167"/>
                  </a:lnTo>
                  <a:lnTo>
                    <a:pt x="349" y="168"/>
                  </a:lnTo>
                  <a:lnTo>
                    <a:pt x="345" y="167"/>
                  </a:lnTo>
                  <a:lnTo>
                    <a:pt x="345" y="165"/>
                  </a:lnTo>
                  <a:lnTo>
                    <a:pt x="342" y="168"/>
                  </a:lnTo>
                  <a:lnTo>
                    <a:pt x="340" y="168"/>
                  </a:lnTo>
                  <a:lnTo>
                    <a:pt x="342" y="170"/>
                  </a:lnTo>
                  <a:lnTo>
                    <a:pt x="340" y="173"/>
                  </a:lnTo>
                  <a:lnTo>
                    <a:pt x="339" y="173"/>
                  </a:lnTo>
                  <a:lnTo>
                    <a:pt x="339" y="174"/>
                  </a:lnTo>
                  <a:lnTo>
                    <a:pt x="339" y="176"/>
                  </a:lnTo>
                  <a:lnTo>
                    <a:pt x="337" y="177"/>
                  </a:lnTo>
                  <a:lnTo>
                    <a:pt x="336" y="176"/>
                  </a:lnTo>
                  <a:lnTo>
                    <a:pt x="336" y="173"/>
                  </a:lnTo>
                  <a:lnTo>
                    <a:pt x="337" y="173"/>
                  </a:lnTo>
                  <a:lnTo>
                    <a:pt x="336" y="170"/>
                  </a:lnTo>
                  <a:lnTo>
                    <a:pt x="334" y="167"/>
                  </a:lnTo>
                  <a:lnTo>
                    <a:pt x="330" y="164"/>
                  </a:lnTo>
                  <a:lnTo>
                    <a:pt x="330" y="162"/>
                  </a:lnTo>
                  <a:lnTo>
                    <a:pt x="327" y="161"/>
                  </a:lnTo>
                  <a:lnTo>
                    <a:pt x="325" y="162"/>
                  </a:lnTo>
                  <a:lnTo>
                    <a:pt x="324" y="164"/>
                  </a:lnTo>
                  <a:lnTo>
                    <a:pt x="325" y="165"/>
                  </a:lnTo>
                  <a:lnTo>
                    <a:pt x="324" y="167"/>
                  </a:lnTo>
                  <a:lnTo>
                    <a:pt x="324" y="170"/>
                  </a:lnTo>
                  <a:lnTo>
                    <a:pt x="322" y="168"/>
                  </a:lnTo>
                  <a:lnTo>
                    <a:pt x="319" y="170"/>
                  </a:lnTo>
                  <a:lnTo>
                    <a:pt x="318" y="171"/>
                  </a:lnTo>
                  <a:lnTo>
                    <a:pt x="318" y="173"/>
                  </a:lnTo>
                  <a:lnTo>
                    <a:pt x="319" y="176"/>
                  </a:lnTo>
                  <a:lnTo>
                    <a:pt x="318" y="177"/>
                  </a:lnTo>
                  <a:lnTo>
                    <a:pt x="316" y="176"/>
                  </a:lnTo>
                  <a:lnTo>
                    <a:pt x="313" y="176"/>
                  </a:lnTo>
                  <a:lnTo>
                    <a:pt x="315" y="177"/>
                  </a:lnTo>
                  <a:lnTo>
                    <a:pt x="315" y="179"/>
                  </a:lnTo>
                  <a:lnTo>
                    <a:pt x="316" y="180"/>
                  </a:lnTo>
                  <a:lnTo>
                    <a:pt x="313" y="181"/>
                  </a:lnTo>
                  <a:lnTo>
                    <a:pt x="316" y="184"/>
                  </a:lnTo>
                  <a:lnTo>
                    <a:pt x="315" y="184"/>
                  </a:lnTo>
                  <a:lnTo>
                    <a:pt x="316" y="186"/>
                  </a:lnTo>
                  <a:lnTo>
                    <a:pt x="315" y="187"/>
                  </a:lnTo>
                  <a:lnTo>
                    <a:pt x="318" y="192"/>
                  </a:lnTo>
                  <a:lnTo>
                    <a:pt x="316" y="195"/>
                  </a:lnTo>
                  <a:lnTo>
                    <a:pt x="312" y="195"/>
                  </a:lnTo>
                  <a:lnTo>
                    <a:pt x="309" y="193"/>
                  </a:lnTo>
                  <a:lnTo>
                    <a:pt x="307" y="195"/>
                  </a:lnTo>
                  <a:lnTo>
                    <a:pt x="307" y="196"/>
                  </a:lnTo>
                  <a:lnTo>
                    <a:pt x="303" y="192"/>
                  </a:lnTo>
                  <a:lnTo>
                    <a:pt x="299" y="196"/>
                  </a:lnTo>
                  <a:lnTo>
                    <a:pt x="297" y="195"/>
                  </a:lnTo>
                  <a:lnTo>
                    <a:pt x="297" y="196"/>
                  </a:lnTo>
                  <a:lnTo>
                    <a:pt x="297" y="198"/>
                  </a:lnTo>
                  <a:lnTo>
                    <a:pt x="297" y="199"/>
                  </a:lnTo>
                  <a:lnTo>
                    <a:pt x="297" y="201"/>
                  </a:lnTo>
                  <a:lnTo>
                    <a:pt x="299" y="201"/>
                  </a:lnTo>
                  <a:lnTo>
                    <a:pt x="299" y="204"/>
                  </a:lnTo>
                  <a:lnTo>
                    <a:pt x="293" y="207"/>
                  </a:lnTo>
                  <a:lnTo>
                    <a:pt x="294" y="208"/>
                  </a:lnTo>
                  <a:lnTo>
                    <a:pt x="294" y="210"/>
                  </a:lnTo>
                  <a:lnTo>
                    <a:pt x="293" y="211"/>
                  </a:lnTo>
                  <a:lnTo>
                    <a:pt x="291" y="216"/>
                  </a:lnTo>
                  <a:lnTo>
                    <a:pt x="290" y="217"/>
                  </a:lnTo>
                  <a:lnTo>
                    <a:pt x="285" y="214"/>
                  </a:lnTo>
                  <a:lnTo>
                    <a:pt x="282" y="217"/>
                  </a:lnTo>
                  <a:lnTo>
                    <a:pt x="279" y="222"/>
                  </a:lnTo>
                  <a:lnTo>
                    <a:pt x="279" y="223"/>
                  </a:lnTo>
                  <a:lnTo>
                    <a:pt x="281" y="225"/>
                  </a:lnTo>
                  <a:lnTo>
                    <a:pt x="279" y="228"/>
                  </a:lnTo>
                  <a:lnTo>
                    <a:pt x="278" y="229"/>
                  </a:lnTo>
                  <a:lnTo>
                    <a:pt x="276" y="231"/>
                  </a:lnTo>
                  <a:lnTo>
                    <a:pt x="275" y="229"/>
                  </a:lnTo>
                  <a:lnTo>
                    <a:pt x="275" y="228"/>
                  </a:lnTo>
                  <a:lnTo>
                    <a:pt x="276" y="226"/>
                  </a:lnTo>
                  <a:lnTo>
                    <a:pt x="275" y="223"/>
                  </a:lnTo>
                  <a:lnTo>
                    <a:pt x="269" y="222"/>
                  </a:lnTo>
                  <a:lnTo>
                    <a:pt x="269" y="219"/>
                  </a:lnTo>
                  <a:lnTo>
                    <a:pt x="264" y="219"/>
                  </a:lnTo>
                  <a:lnTo>
                    <a:pt x="263" y="217"/>
                  </a:lnTo>
                  <a:lnTo>
                    <a:pt x="261" y="216"/>
                  </a:lnTo>
                  <a:lnTo>
                    <a:pt x="261" y="219"/>
                  </a:lnTo>
                  <a:lnTo>
                    <a:pt x="263" y="220"/>
                  </a:lnTo>
                  <a:lnTo>
                    <a:pt x="261" y="225"/>
                  </a:lnTo>
                  <a:lnTo>
                    <a:pt x="260" y="225"/>
                  </a:lnTo>
                  <a:lnTo>
                    <a:pt x="258" y="222"/>
                  </a:lnTo>
                  <a:lnTo>
                    <a:pt x="257" y="220"/>
                  </a:lnTo>
                  <a:lnTo>
                    <a:pt x="258" y="219"/>
                  </a:lnTo>
                  <a:lnTo>
                    <a:pt x="255" y="214"/>
                  </a:lnTo>
                  <a:lnTo>
                    <a:pt x="254" y="217"/>
                  </a:lnTo>
                  <a:lnTo>
                    <a:pt x="252" y="216"/>
                  </a:lnTo>
                  <a:lnTo>
                    <a:pt x="250" y="219"/>
                  </a:lnTo>
                  <a:lnTo>
                    <a:pt x="248" y="214"/>
                  </a:lnTo>
                  <a:lnTo>
                    <a:pt x="250" y="214"/>
                  </a:lnTo>
                  <a:lnTo>
                    <a:pt x="250" y="213"/>
                  </a:lnTo>
                  <a:lnTo>
                    <a:pt x="248" y="211"/>
                  </a:lnTo>
                  <a:lnTo>
                    <a:pt x="247" y="213"/>
                  </a:lnTo>
                  <a:lnTo>
                    <a:pt x="245" y="213"/>
                  </a:lnTo>
                  <a:lnTo>
                    <a:pt x="245" y="211"/>
                  </a:lnTo>
                  <a:lnTo>
                    <a:pt x="244" y="214"/>
                  </a:lnTo>
                  <a:lnTo>
                    <a:pt x="244" y="216"/>
                  </a:lnTo>
                  <a:lnTo>
                    <a:pt x="242" y="219"/>
                  </a:lnTo>
                  <a:lnTo>
                    <a:pt x="244" y="220"/>
                  </a:lnTo>
                  <a:lnTo>
                    <a:pt x="242" y="223"/>
                  </a:lnTo>
                  <a:lnTo>
                    <a:pt x="245" y="223"/>
                  </a:lnTo>
                  <a:lnTo>
                    <a:pt x="247" y="225"/>
                  </a:lnTo>
                  <a:lnTo>
                    <a:pt x="245" y="228"/>
                  </a:lnTo>
                  <a:lnTo>
                    <a:pt x="244" y="229"/>
                  </a:lnTo>
                  <a:lnTo>
                    <a:pt x="245" y="231"/>
                  </a:lnTo>
                  <a:lnTo>
                    <a:pt x="245" y="233"/>
                  </a:lnTo>
                  <a:lnTo>
                    <a:pt x="245" y="235"/>
                  </a:lnTo>
                  <a:lnTo>
                    <a:pt x="241" y="232"/>
                  </a:lnTo>
                  <a:lnTo>
                    <a:pt x="239" y="233"/>
                  </a:lnTo>
                  <a:lnTo>
                    <a:pt x="238" y="238"/>
                  </a:lnTo>
                  <a:lnTo>
                    <a:pt x="229" y="236"/>
                  </a:lnTo>
                  <a:lnTo>
                    <a:pt x="227" y="233"/>
                  </a:lnTo>
                  <a:lnTo>
                    <a:pt x="226" y="232"/>
                  </a:lnTo>
                  <a:lnTo>
                    <a:pt x="226" y="231"/>
                  </a:lnTo>
                  <a:lnTo>
                    <a:pt x="226" y="229"/>
                  </a:lnTo>
                  <a:lnTo>
                    <a:pt x="227" y="228"/>
                  </a:lnTo>
                  <a:lnTo>
                    <a:pt x="227" y="226"/>
                  </a:lnTo>
                  <a:lnTo>
                    <a:pt x="227" y="223"/>
                  </a:lnTo>
                  <a:lnTo>
                    <a:pt x="226" y="222"/>
                  </a:lnTo>
                  <a:lnTo>
                    <a:pt x="226" y="220"/>
                  </a:lnTo>
                  <a:lnTo>
                    <a:pt x="221" y="216"/>
                  </a:lnTo>
                  <a:lnTo>
                    <a:pt x="220" y="214"/>
                  </a:lnTo>
                  <a:lnTo>
                    <a:pt x="218" y="213"/>
                  </a:lnTo>
                  <a:lnTo>
                    <a:pt x="217" y="213"/>
                  </a:lnTo>
                  <a:lnTo>
                    <a:pt x="215" y="210"/>
                  </a:lnTo>
                  <a:lnTo>
                    <a:pt x="215" y="208"/>
                  </a:lnTo>
                  <a:lnTo>
                    <a:pt x="214" y="207"/>
                  </a:lnTo>
                  <a:lnTo>
                    <a:pt x="214" y="205"/>
                  </a:lnTo>
                  <a:lnTo>
                    <a:pt x="215" y="205"/>
                  </a:lnTo>
                  <a:lnTo>
                    <a:pt x="208" y="202"/>
                  </a:lnTo>
                  <a:lnTo>
                    <a:pt x="206" y="204"/>
                  </a:lnTo>
                  <a:lnTo>
                    <a:pt x="205" y="204"/>
                  </a:lnTo>
                  <a:lnTo>
                    <a:pt x="203" y="205"/>
                  </a:lnTo>
                  <a:lnTo>
                    <a:pt x="202" y="210"/>
                  </a:lnTo>
                  <a:lnTo>
                    <a:pt x="200" y="208"/>
                  </a:lnTo>
                  <a:lnTo>
                    <a:pt x="199" y="211"/>
                  </a:lnTo>
                  <a:lnTo>
                    <a:pt x="199" y="213"/>
                  </a:lnTo>
                  <a:lnTo>
                    <a:pt x="196" y="211"/>
                  </a:lnTo>
                  <a:lnTo>
                    <a:pt x="196" y="213"/>
                  </a:lnTo>
                  <a:lnTo>
                    <a:pt x="198" y="216"/>
                  </a:lnTo>
                  <a:lnTo>
                    <a:pt x="199" y="217"/>
                  </a:lnTo>
                  <a:lnTo>
                    <a:pt x="198" y="217"/>
                  </a:lnTo>
                  <a:lnTo>
                    <a:pt x="198" y="219"/>
                  </a:lnTo>
                  <a:lnTo>
                    <a:pt x="198" y="220"/>
                  </a:lnTo>
                  <a:lnTo>
                    <a:pt x="206" y="220"/>
                  </a:lnTo>
                  <a:lnTo>
                    <a:pt x="205" y="222"/>
                  </a:lnTo>
                  <a:lnTo>
                    <a:pt x="203" y="225"/>
                  </a:lnTo>
                  <a:lnTo>
                    <a:pt x="205" y="226"/>
                  </a:lnTo>
                  <a:lnTo>
                    <a:pt x="206" y="225"/>
                  </a:lnTo>
                  <a:lnTo>
                    <a:pt x="208" y="226"/>
                  </a:lnTo>
                  <a:lnTo>
                    <a:pt x="209" y="228"/>
                  </a:lnTo>
                  <a:lnTo>
                    <a:pt x="211" y="226"/>
                  </a:lnTo>
                  <a:lnTo>
                    <a:pt x="217" y="228"/>
                  </a:lnTo>
                  <a:lnTo>
                    <a:pt x="218" y="232"/>
                  </a:lnTo>
                  <a:lnTo>
                    <a:pt x="214" y="238"/>
                  </a:lnTo>
                  <a:lnTo>
                    <a:pt x="212" y="236"/>
                  </a:lnTo>
                  <a:lnTo>
                    <a:pt x="209" y="236"/>
                  </a:lnTo>
                  <a:lnTo>
                    <a:pt x="208" y="239"/>
                  </a:lnTo>
                  <a:lnTo>
                    <a:pt x="205" y="241"/>
                  </a:lnTo>
                  <a:lnTo>
                    <a:pt x="203" y="244"/>
                  </a:lnTo>
                  <a:lnTo>
                    <a:pt x="202" y="245"/>
                  </a:lnTo>
                  <a:lnTo>
                    <a:pt x="200" y="244"/>
                  </a:lnTo>
                  <a:lnTo>
                    <a:pt x="196" y="245"/>
                  </a:lnTo>
                  <a:lnTo>
                    <a:pt x="193" y="242"/>
                  </a:lnTo>
                  <a:lnTo>
                    <a:pt x="187" y="247"/>
                  </a:lnTo>
                  <a:lnTo>
                    <a:pt x="186" y="245"/>
                  </a:lnTo>
                  <a:lnTo>
                    <a:pt x="181" y="247"/>
                  </a:lnTo>
                  <a:lnTo>
                    <a:pt x="181" y="250"/>
                  </a:lnTo>
                  <a:lnTo>
                    <a:pt x="178" y="256"/>
                  </a:lnTo>
                  <a:lnTo>
                    <a:pt x="180" y="257"/>
                  </a:lnTo>
                  <a:lnTo>
                    <a:pt x="183" y="257"/>
                  </a:lnTo>
                  <a:lnTo>
                    <a:pt x="190" y="259"/>
                  </a:lnTo>
                  <a:lnTo>
                    <a:pt x="192" y="259"/>
                  </a:lnTo>
                  <a:lnTo>
                    <a:pt x="192" y="260"/>
                  </a:lnTo>
                  <a:lnTo>
                    <a:pt x="193" y="260"/>
                  </a:lnTo>
                  <a:lnTo>
                    <a:pt x="199" y="266"/>
                  </a:lnTo>
                  <a:lnTo>
                    <a:pt x="196" y="266"/>
                  </a:lnTo>
                  <a:lnTo>
                    <a:pt x="195" y="269"/>
                  </a:lnTo>
                  <a:lnTo>
                    <a:pt x="193" y="272"/>
                  </a:lnTo>
                  <a:lnTo>
                    <a:pt x="190" y="271"/>
                  </a:lnTo>
                  <a:lnTo>
                    <a:pt x="189" y="272"/>
                  </a:lnTo>
                  <a:lnTo>
                    <a:pt x="190" y="274"/>
                  </a:lnTo>
                  <a:lnTo>
                    <a:pt x="189" y="275"/>
                  </a:lnTo>
                  <a:lnTo>
                    <a:pt x="189" y="278"/>
                  </a:lnTo>
                  <a:lnTo>
                    <a:pt x="180" y="280"/>
                  </a:lnTo>
                  <a:lnTo>
                    <a:pt x="180" y="277"/>
                  </a:lnTo>
                  <a:lnTo>
                    <a:pt x="178" y="275"/>
                  </a:lnTo>
                  <a:lnTo>
                    <a:pt x="177" y="274"/>
                  </a:lnTo>
                  <a:lnTo>
                    <a:pt x="177" y="271"/>
                  </a:lnTo>
                  <a:lnTo>
                    <a:pt x="172" y="265"/>
                  </a:lnTo>
                  <a:lnTo>
                    <a:pt x="169" y="262"/>
                  </a:lnTo>
                  <a:lnTo>
                    <a:pt x="168" y="265"/>
                  </a:lnTo>
                  <a:lnTo>
                    <a:pt x="165" y="262"/>
                  </a:lnTo>
                  <a:lnTo>
                    <a:pt x="163" y="262"/>
                  </a:lnTo>
                  <a:lnTo>
                    <a:pt x="160" y="260"/>
                  </a:lnTo>
                  <a:lnTo>
                    <a:pt x="157" y="256"/>
                  </a:lnTo>
                  <a:lnTo>
                    <a:pt x="154" y="259"/>
                  </a:lnTo>
                  <a:lnTo>
                    <a:pt x="154" y="260"/>
                  </a:lnTo>
                  <a:lnTo>
                    <a:pt x="150" y="260"/>
                  </a:lnTo>
                  <a:lnTo>
                    <a:pt x="148" y="262"/>
                  </a:lnTo>
                  <a:lnTo>
                    <a:pt x="148" y="263"/>
                  </a:lnTo>
                  <a:lnTo>
                    <a:pt x="147" y="263"/>
                  </a:lnTo>
                  <a:lnTo>
                    <a:pt x="146" y="262"/>
                  </a:lnTo>
                  <a:lnTo>
                    <a:pt x="143" y="262"/>
                  </a:lnTo>
                  <a:lnTo>
                    <a:pt x="143" y="260"/>
                  </a:lnTo>
                  <a:lnTo>
                    <a:pt x="140" y="260"/>
                  </a:lnTo>
                  <a:lnTo>
                    <a:pt x="141" y="262"/>
                  </a:lnTo>
                  <a:lnTo>
                    <a:pt x="140" y="262"/>
                  </a:lnTo>
                  <a:lnTo>
                    <a:pt x="140" y="263"/>
                  </a:lnTo>
                  <a:lnTo>
                    <a:pt x="141" y="263"/>
                  </a:lnTo>
                  <a:lnTo>
                    <a:pt x="141" y="268"/>
                  </a:lnTo>
                  <a:lnTo>
                    <a:pt x="140" y="272"/>
                  </a:lnTo>
                  <a:lnTo>
                    <a:pt x="137" y="275"/>
                  </a:lnTo>
                  <a:lnTo>
                    <a:pt x="135" y="274"/>
                  </a:lnTo>
                  <a:lnTo>
                    <a:pt x="134" y="272"/>
                  </a:lnTo>
                  <a:lnTo>
                    <a:pt x="131" y="271"/>
                  </a:lnTo>
                  <a:lnTo>
                    <a:pt x="129" y="269"/>
                  </a:lnTo>
                  <a:lnTo>
                    <a:pt x="129" y="272"/>
                  </a:lnTo>
                  <a:lnTo>
                    <a:pt x="129" y="274"/>
                  </a:lnTo>
                  <a:lnTo>
                    <a:pt x="128" y="275"/>
                  </a:lnTo>
                  <a:lnTo>
                    <a:pt x="126" y="278"/>
                  </a:lnTo>
                  <a:lnTo>
                    <a:pt x="131" y="280"/>
                  </a:lnTo>
                  <a:lnTo>
                    <a:pt x="129" y="283"/>
                  </a:lnTo>
                  <a:lnTo>
                    <a:pt x="128" y="284"/>
                  </a:lnTo>
                  <a:lnTo>
                    <a:pt x="125" y="284"/>
                  </a:lnTo>
                  <a:lnTo>
                    <a:pt x="125" y="285"/>
                  </a:lnTo>
                  <a:lnTo>
                    <a:pt x="125" y="290"/>
                  </a:lnTo>
                  <a:lnTo>
                    <a:pt x="128" y="291"/>
                  </a:lnTo>
                  <a:lnTo>
                    <a:pt x="128" y="293"/>
                  </a:lnTo>
                  <a:lnTo>
                    <a:pt x="126" y="294"/>
                  </a:lnTo>
                  <a:lnTo>
                    <a:pt x="125" y="294"/>
                  </a:lnTo>
                  <a:lnTo>
                    <a:pt x="126" y="299"/>
                  </a:lnTo>
                  <a:lnTo>
                    <a:pt x="129" y="300"/>
                  </a:lnTo>
                  <a:lnTo>
                    <a:pt x="131" y="302"/>
                  </a:lnTo>
                  <a:lnTo>
                    <a:pt x="131" y="303"/>
                  </a:lnTo>
                  <a:lnTo>
                    <a:pt x="132" y="303"/>
                  </a:lnTo>
                  <a:lnTo>
                    <a:pt x="132" y="305"/>
                  </a:lnTo>
                  <a:lnTo>
                    <a:pt x="134" y="305"/>
                  </a:lnTo>
                  <a:lnTo>
                    <a:pt x="134" y="306"/>
                  </a:lnTo>
                  <a:lnTo>
                    <a:pt x="129" y="306"/>
                  </a:lnTo>
                  <a:lnTo>
                    <a:pt x="128" y="312"/>
                  </a:lnTo>
                  <a:lnTo>
                    <a:pt x="125" y="315"/>
                  </a:lnTo>
                  <a:lnTo>
                    <a:pt x="123" y="317"/>
                  </a:lnTo>
                  <a:lnTo>
                    <a:pt x="117" y="320"/>
                  </a:lnTo>
                  <a:lnTo>
                    <a:pt x="114" y="320"/>
                  </a:lnTo>
                  <a:lnTo>
                    <a:pt x="113" y="320"/>
                  </a:lnTo>
                  <a:lnTo>
                    <a:pt x="105" y="323"/>
                  </a:lnTo>
                  <a:lnTo>
                    <a:pt x="101" y="323"/>
                  </a:lnTo>
                  <a:lnTo>
                    <a:pt x="101" y="326"/>
                  </a:lnTo>
                  <a:lnTo>
                    <a:pt x="102" y="330"/>
                  </a:lnTo>
                  <a:lnTo>
                    <a:pt x="101" y="332"/>
                  </a:lnTo>
                  <a:lnTo>
                    <a:pt x="99" y="333"/>
                  </a:lnTo>
                  <a:lnTo>
                    <a:pt x="98" y="332"/>
                  </a:lnTo>
                  <a:lnTo>
                    <a:pt x="96" y="333"/>
                  </a:lnTo>
                  <a:lnTo>
                    <a:pt x="94" y="333"/>
                  </a:lnTo>
                  <a:lnTo>
                    <a:pt x="92" y="335"/>
                  </a:lnTo>
                  <a:lnTo>
                    <a:pt x="91" y="335"/>
                  </a:lnTo>
                  <a:lnTo>
                    <a:pt x="89" y="336"/>
                  </a:lnTo>
                  <a:lnTo>
                    <a:pt x="91" y="337"/>
                  </a:lnTo>
                  <a:lnTo>
                    <a:pt x="91" y="340"/>
                  </a:lnTo>
                  <a:lnTo>
                    <a:pt x="92" y="342"/>
                  </a:lnTo>
                  <a:lnTo>
                    <a:pt x="94" y="345"/>
                  </a:lnTo>
                  <a:lnTo>
                    <a:pt x="91" y="349"/>
                  </a:lnTo>
                  <a:lnTo>
                    <a:pt x="91" y="351"/>
                  </a:lnTo>
                  <a:lnTo>
                    <a:pt x="92" y="352"/>
                  </a:lnTo>
                  <a:lnTo>
                    <a:pt x="94" y="352"/>
                  </a:lnTo>
                  <a:lnTo>
                    <a:pt x="94" y="355"/>
                  </a:lnTo>
                  <a:lnTo>
                    <a:pt x="96" y="361"/>
                  </a:lnTo>
                  <a:lnTo>
                    <a:pt x="96" y="363"/>
                  </a:lnTo>
                  <a:lnTo>
                    <a:pt x="96" y="364"/>
                  </a:lnTo>
                  <a:lnTo>
                    <a:pt x="95" y="367"/>
                  </a:lnTo>
                  <a:lnTo>
                    <a:pt x="92" y="364"/>
                  </a:lnTo>
                  <a:lnTo>
                    <a:pt x="80" y="361"/>
                  </a:lnTo>
                  <a:lnTo>
                    <a:pt x="76" y="360"/>
                  </a:lnTo>
                  <a:lnTo>
                    <a:pt x="59" y="352"/>
                  </a:lnTo>
                  <a:lnTo>
                    <a:pt x="56" y="352"/>
                  </a:lnTo>
                  <a:lnTo>
                    <a:pt x="53" y="358"/>
                  </a:lnTo>
                  <a:lnTo>
                    <a:pt x="50" y="360"/>
                  </a:lnTo>
                  <a:lnTo>
                    <a:pt x="50" y="369"/>
                  </a:lnTo>
                  <a:lnTo>
                    <a:pt x="50" y="372"/>
                  </a:lnTo>
                  <a:lnTo>
                    <a:pt x="46" y="378"/>
                  </a:lnTo>
                  <a:lnTo>
                    <a:pt x="46" y="379"/>
                  </a:lnTo>
                  <a:lnTo>
                    <a:pt x="50" y="382"/>
                  </a:lnTo>
                  <a:lnTo>
                    <a:pt x="49" y="385"/>
                  </a:lnTo>
                  <a:lnTo>
                    <a:pt x="49" y="387"/>
                  </a:lnTo>
                  <a:lnTo>
                    <a:pt x="47" y="388"/>
                  </a:lnTo>
                  <a:lnTo>
                    <a:pt x="50" y="392"/>
                  </a:lnTo>
                  <a:lnTo>
                    <a:pt x="50" y="395"/>
                  </a:lnTo>
                  <a:lnTo>
                    <a:pt x="52" y="400"/>
                  </a:lnTo>
                  <a:lnTo>
                    <a:pt x="52" y="406"/>
                  </a:lnTo>
                  <a:lnTo>
                    <a:pt x="53" y="410"/>
                  </a:lnTo>
                  <a:lnTo>
                    <a:pt x="53" y="412"/>
                  </a:lnTo>
                  <a:lnTo>
                    <a:pt x="52" y="412"/>
                  </a:lnTo>
                  <a:lnTo>
                    <a:pt x="50" y="412"/>
                  </a:lnTo>
                  <a:lnTo>
                    <a:pt x="46" y="410"/>
                  </a:lnTo>
                  <a:lnTo>
                    <a:pt x="37" y="407"/>
                  </a:lnTo>
                  <a:lnTo>
                    <a:pt x="31" y="409"/>
                  </a:lnTo>
                  <a:lnTo>
                    <a:pt x="18" y="407"/>
                  </a:lnTo>
                  <a:lnTo>
                    <a:pt x="15" y="409"/>
                  </a:lnTo>
                  <a:lnTo>
                    <a:pt x="13" y="409"/>
                  </a:lnTo>
                  <a:lnTo>
                    <a:pt x="10" y="409"/>
                  </a:lnTo>
                  <a:lnTo>
                    <a:pt x="9" y="406"/>
                  </a:lnTo>
                  <a:lnTo>
                    <a:pt x="10" y="404"/>
                  </a:lnTo>
                  <a:lnTo>
                    <a:pt x="4" y="400"/>
                  </a:lnTo>
                  <a:lnTo>
                    <a:pt x="3" y="398"/>
                  </a:lnTo>
                  <a:lnTo>
                    <a:pt x="1" y="397"/>
                  </a:lnTo>
                  <a:lnTo>
                    <a:pt x="4" y="397"/>
                  </a:lnTo>
                  <a:lnTo>
                    <a:pt x="4" y="395"/>
                  </a:lnTo>
                  <a:lnTo>
                    <a:pt x="4" y="394"/>
                  </a:lnTo>
                  <a:lnTo>
                    <a:pt x="4" y="392"/>
                  </a:lnTo>
                  <a:lnTo>
                    <a:pt x="4" y="388"/>
                  </a:lnTo>
                  <a:lnTo>
                    <a:pt x="3" y="384"/>
                  </a:lnTo>
                  <a:lnTo>
                    <a:pt x="3" y="381"/>
                  </a:lnTo>
                  <a:lnTo>
                    <a:pt x="4" y="378"/>
                  </a:lnTo>
                  <a:lnTo>
                    <a:pt x="4" y="376"/>
                  </a:lnTo>
                  <a:lnTo>
                    <a:pt x="4" y="375"/>
                  </a:lnTo>
                  <a:lnTo>
                    <a:pt x="3" y="370"/>
                  </a:lnTo>
                  <a:lnTo>
                    <a:pt x="3" y="369"/>
                  </a:lnTo>
                  <a:lnTo>
                    <a:pt x="6" y="360"/>
                  </a:lnTo>
                  <a:lnTo>
                    <a:pt x="4" y="357"/>
                  </a:lnTo>
                  <a:lnTo>
                    <a:pt x="6" y="355"/>
                  </a:lnTo>
                  <a:lnTo>
                    <a:pt x="7" y="354"/>
                  </a:lnTo>
                  <a:lnTo>
                    <a:pt x="7" y="351"/>
                  </a:lnTo>
                  <a:lnTo>
                    <a:pt x="9" y="348"/>
                  </a:lnTo>
                  <a:lnTo>
                    <a:pt x="10" y="348"/>
                  </a:lnTo>
                  <a:lnTo>
                    <a:pt x="12" y="349"/>
                  </a:lnTo>
                  <a:lnTo>
                    <a:pt x="13" y="349"/>
                  </a:lnTo>
                  <a:lnTo>
                    <a:pt x="15" y="351"/>
                  </a:lnTo>
                  <a:lnTo>
                    <a:pt x="13" y="352"/>
                  </a:lnTo>
                  <a:lnTo>
                    <a:pt x="19" y="352"/>
                  </a:lnTo>
                  <a:lnTo>
                    <a:pt x="21" y="354"/>
                  </a:lnTo>
                  <a:lnTo>
                    <a:pt x="22" y="352"/>
                  </a:lnTo>
                  <a:lnTo>
                    <a:pt x="25" y="354"/>
                  </a:lnTo>
                  <a:lnTo>
                    <a:pt x="25" y="355"/>
                  </a:lnTo>
                  <a:lnTo>
                    <a:pt x="28" y="354"/>
                  </a:lnTo>
                  <a:lnTo>
                    <a:pt x="31" y="351"/>
                  </a:lnTo>
                  <a:lnTo>
                    <a:pt x="31" y="348"/>
                  </a:lnTo>
                  <a:lnTo>
                    <a:pt x="33" y="343"/>
                  </a:lnTo>
                  <a:lnTo>
                    <a:pt x="33" y="340"/>
                  </a:lnTo>
                  <a:lnTo>
                    <a:pt x="36" y="336"/>
                  </a:lnTo>
                  <a:lnTo>
                    <a:pt x="36" y="335"/>
                  </a:lnTo>
                  <a:lnTo>
                    <a:pt x="37" y="332"/>
                  </a:lnTo>
                  <a:lnTo>
                    <a:pt x="39" y="330"/>
                  </a:lnTo>
                  <a:lnTo>
                    <a:pt x="42" y="327"/>
                  </a:lnTo>
                  <a:lnTo>
                    <a:pt x="44" y="324"/>
                  </a:lnTo>
                  <a:lnTo>
                    <a:pt x="46" y="324"/>
                  </a:lnTo>
                  <a:lnTo>
                    <a:pt x="47" y="323"/>
                  </a:lnTo>
                  <a:lnTo>
                    <a:pt x="46" y="320"/>
                  </a:lnTo>
                  <a:lnTo>
                    <a:pt x="44" y="318"/>
                  </a:lnTo>
                  <a:lnTo>
                    <a:pt x="40" y="317"/>
                  </a:lnTo>
                  <a:lnTo>
                    <a:pt x="40" y="314"/>
                  </a:lnTo>
                  <a:lnTo>
                    <a:pt x="39" y="312"/>
                  </a:lnTo>
                  <a:lnTo>
                    <a:pt x="42" y="311"/>
                  </a:lnTo>
                  <a:lnTo>
                    <a:pt x="43" y="311"/>
                  </a:lnTo>
                  <a:lnTo>
                    <a:pt x="42" y="308"/>
                  </a:lnTo>
                  <a:lnTo>
                    <a:pt x="40" y="306"/>
                  </a:lnTo>
                  <a:lnTo>
                    <a:pt x="40" y="303"/>
                  </a:lnTo>
                  <a:lnTo>
                    <a:pt x="39" y="302"/>
                  </a:lnTo>
                  <a:lnTo>
                    <a:pt x="39" y="300"/>
                  </a:lnTo>
                  <a:lnTo>
                    <a:pt x="39" y="297"/>
                  </a:lnTo>
                  <a:lnTo>
                    <a:pt x="36" y="296"/>
                  </a:lnTo>
                  <a:lnTo>
                    <a:pt x="36" y="300"/>
                  </a:lnTo>
                  <a:lnTo>
                    <a:pt x="34" y="300"/>
                  </a:lnTo>
                  <a:lnTo>
                    <a:pt x="33" y="302"/>
                  </a:lnTo>
                  <a:lnTo>
                    <a:pt x="30" y="300"/>
                  </a:lnTo>
                  <a:lnTo>
                    <a:pt x="25" y="303"/>
                  </a:lnTo>
                  <a:lnTo>
                    <a:pt x="25" y="305"/>
                  </a:lnTo>
                  <a:lnTo>
                    <a:pt x="24" y="306"/>
                  </a:lnTo>
                  <a:lnTo>
                    <a:pt x="22" y="308"/>
                  </a:lnTo>
                  <a:lnTo>
                    <a:pt x="21" y="306"/>
                  </a:lnTo>
                  <a:lnTo>
                    <a:pt x="21" y="305"/>
                  </a:lnTo>
                  <a:lnTo>
                    <a:pt x="19" y="306"/>
                  </a:lnTo>
                  <a:lnTo>
                    <a:pt x="19" y="305"/>
                  </a:lnTo>
                  <a:lnTo>
                    <a:pt x="21" y="302"/>
                  </a:lnTo>
                  <a:lnTo>
                    <a:pt x="21" y="300"/>
                  </a:lnTo>
                  <a:lnTo>
                    <a:pt x="22" y="296"/>
                  </a:lnTo>
                  <a:lnTo>
                    <a:pt x="24" y="293"/>
                  </a:lnTo>
                  <a:lnTo>
                    <a:pt x="28" y="296"/>
                  </a:lnTo>
                  <a:lnTo>
                    <a:pt x="28" y="293"/>
                  </a:lnTo>
                  <a:lnTo>
                    <a:pt x="27" y="291"/>
                  </a:lnTo>
                  <a:lnTo>
                    <a:pt x="27" y="285"/>
                  </a:lnTo>
                  <a:lnTo>
                    <a:pt x="25" y="285"/>
                  </a:lnTo>
                  <a:lnTo>
                    <a:pt x="27" y="284"/>
                  </a:lnTo>
                  <a:lnTo>
                    <a:pt x="27" y="283"/>
                  </a:lnTo>
                  <a:lnTo>
                    <a:pt x="27" y="281"/>
                  </a:lnTo>
                  <a:lnTo>
                    <a:pt x="25" y="281"/>
                  </a:lnTo>
                  <a:lnTo>
                    <a:pt x="21" y="280"/>
                  </a:lnTo>
                  <a:lnTo>
                    <a:pt x="21" y="277"/>
                  </a:lnTo>
                  <a:lnTo>
                    <a:pt x="16" y="277"/>
                  </a:lnTo>
                  <a:lnTo>
                    <a:pt x="13" y="275"/>
                  </a:lnTo>
                  <a:lnTo>
                    <a:pt x="13" y="274"/>
                  </a:lnTo>
                  <a:lnTo>
                    <a:pt x="13" y="272"/>
                  </a:lnTo>
                  <a:lnTo>
                    <a:pt x="12" y="272"/>
                  </a:lnTo>
                  <a:lnTo>
                    <a:pt x="10" y="269"/>
                  </a:lnTo>
                  <a:lnTo>
                    <a:pt x="9" y="271"/>
                  </a:lnTo>
                  <a:lnTo>
                    <a:pt x="3" y="271"/>
                  </a:lnTo>
                  <a:lnTo>
                    <a:pt x="6" y="269"/>
                  </a:lnTo>
                  <a:lnTo>
                    <a:pt x="4" y="266"/>
                  </a:lnTo>
                  <a:lnTo>
                    <a:pt x="1" y="265"/>
                  </a:lnTo>
                  <a:lnTo>
                    <a:pt x="0" y="263"/>
                  </a:lnTo>
                  <a:lnTo>
                    <a:pt x="3" y="259"/>
                  </a:lnTo>
                  <a:lnTo>
                    <a:pt x="7" y="254"/>
                  </a:lnTo>
                  <a:lnTo>
                    <a:pt x="10" y="253"/>
                  </a:lnTo>
                  <a:lnTo>
                    <a:pt x="16" y="247"/>
                  </a:lnTo>
                  <a:lnTo>
                    <a:pt x="16" y="245"/>
                  </a:lnTo>
                  <a:lnTo>
                    <a:pt x="18" y="244"/>
                  </a:lnTo>
                  <a:lnTo>
                    <a:pt x="19" y="242"/>
                  </a:lnTo>
                  <a:lnTo>
                    <a:pt x="15" y="241"/>
                  </a:lnTo>
                  <a:lnTo>
                    <a:pt x="18" y="236"/>
                  </a:lnTo>
                  <a:lnTo>
                    <a:pt x="22" y="238"/>
                  </a:lnTo>
                  <a:lnTo>
                    <a:pt x="24" y="236"/>
                  </a:lnTo>
                  <a:lnTo>
                    <a:pt x="25" y="238"/>
                  </a:lnTo>
                  <a:lnTo>
                    <a:pt x="28" y="236"/>
                  </a:lnTo>
                  <a:lnTo>
                    <a:pt x="30" y="235"/>
                  </a:lnTo>
                  <a:lnTo>
                    <a:pt x="30" y="232"/>
                  </a:lnTo>
                  <a:lnTo>
                    <a:pt x="31" y="231"/>
                  </a:lnTo>
                  <a:lnTo>
                    <a:pt x="30" y="231"/>
                  </a:lnTo>
                  <a:lnTo>
                    <a:pt x="25" y="229"/>
                  </a:lnTo>
                  <a:lnTo>
                    <a:pt x="28" y="225"/>
                  </a:lnTo>
                  <a:lnTo>
                    <a:pt x="28" y="223"/>
                  </a:lnTo>
                  <a:lnTo>
                    <a:pt x="31" y="223"/>
                  </a:lnTo>
                  <a:lnTo>
                    <a:pt x="31" y="222"/>
                  </a:lnTo>
                  <a:lnTo>
                    <a:pt x="34" y="217"/>
                  </a:lnTo>
                  <a:lnTo>
                    <a:pt x="37" y="216"/>
                  </a:lnTo>
                  <a:lnTo>
                    <a:pt x="40" y="216"/>
                  </a:lnTo>
                  <a:lnTo>
                    <a:pt x="40" y="211"/>
                  </a:lnTo>
                  <a:lnTo>
                    <a:pt x="43" y="210"/>
                  </a:lnTo>
                  <a:lnTo>
                    <a:pt x="44" y="210"/>
                  </a:lnTo>
                  <a:lnTo>
                    <a:pt x="44" y="207"/>
                  </a:lnTo>
                  <a:lnTo>
                    <a:pt x="37" y="204"/>
                  </a:lnTo>
                  <a:lnTo>
                    <a:pt x="40" y="202"/>
                  </a:lnTo>
                  <a:lnTo>
                    <a:pt x="47" y="204"/>
                  </a:lnTo>
                  <a:lnTo>
                    <a:pt x="52" y="201"/>
                  </a:lnTo>
                  <a:lnTo>
                    <a:pt x="55" y="196"/>
                  </a:lnTo>
                  <a:lnTo>
                    <a:pt x="58" y="189"/>
                  </a:lnTo>
                  <a:lnTo>
                    <a:pt x="62" y="183"/>
                  </a:lnTo>
                  <a:lnTo>
                    <a:pt x="62" y="180"/>
                  </a:lnTo>
                  <a:lnTo>
                    <a:pt x="64" y="180"/>
                  </a:lnTo>
                  <a:lnTo>
                    <a:pt x="64" y="183"/>
                  </a:lnTo>
                  <a:lnTo>
                    <a:pt x="67" y="184"/>
                  </a:lnTo>
                  <a:lnTo>
                    <a:pt x="70" y="180"/>
                  </a:lnTo>
                  <a:lnTo>
                    <a:pt x="71" y="180"/>
                  </a:lnTo>
                  <a:lnTo>
                    <a:pt x="71" y="179"/>
                  </a:lnTo>
                  <a:lnTo>
                    <a:pt x="71" y="176"/>
                  </a:lnTo>
                  <a:lnTo>
                    <a:pt x="70" y="177"/>
                  </a:lnTo>
                  <a:lnTo>
                    <a:pt x="70" y="176"/>
                  </a:lnTo>
                  <a:lnTo>
                    <a:pt x="71" y="174"/>
                  </a:lnTo>
                  <a:lnTo>
                    <a:pt x="71" y="173"/>
                  </a:lnTo>
                  <a:lnTo>
                    <a:pt x="73" y="173"/>
                  </a:lnTo>
                  <a:lnTo>
                    <a:pt x="73" y="171"/>
                  </a:lnTo>
                  <a:lnTo>
                    <a:pt x="71" y="170"/>
                  </a:lnTo>
                  <a:lnTo>
                    <a:pt x="71" y="168"/>
                  </a:lnTo>
                  <a:lnTo>
                    <a:pt x="73" y="168"/>
                  </a:lnTo>
                  <a:lnTo>
                    <a:pt x="73" y="170"/>
                  </a:lnTo>
                  <a:lnTo>
                    <a:pt x="76" y="168"/>
                  </a:lnTo>
                  <a:lnTo>
                    <a:pt x="83" y="173"/>
                  </a:lnTo>
                  <a:lnTo>
                    <a:pt x="85" y="174"/>
                  </a:lnTo>
                  <a:lnTo>
                    <a:pt x="85" y="170"/>
                  </a:lnTo>
                  <a:lnTo>
                    <a:pt x="88" y="168"/>
                  </a:lnTo>
                  <a:lnTo>
                    <a:pt x="88" y="170"/>
                  </a:lnTo>
                  <a:lnTo>
                    <a:pt x="89" y="168"/>
                  </a:lnTo>
                  <a:lnTo>
                    <a:pt x="92" y="171"/>
                  </a:lnTo>
                  <a:lnTo>
                    <a:pt x="94" y="171"/>
                  </a:lnTo>
                  <a:lnTo>
                    <a:pt x="94" y="170"/>
                  </a:lnTo>
                  <a:lnTo>
                    <a:pt x="96" y="170"/>
                  </a:lnTo>
                  <a:lnTo>
                    <a:pt x="98" y="168"/>
                  </a:lnTo>
                  <a:lnTo>
                    <a:pt x="99" y="171"/>
                  </a:lnTo>
                  <a:lnTo>
                    <a:pt x="104" y="170"/>
                  </a:lnTo>
                  <a:lnTo>
                    <a:pt x="102" y="171"/>
                  </a:lnTo>
                  <a:lnTo>
                    <a:pt x="104" y="173"/>
                  </a:lnTo>
                  <a:lnTo>
                    <a:pt x="104" y="171"/>
                  </a:lnTo>
                  <a:lnTo>
                    <a:pt x="105" y="173"/>
                  </a:lnTo>
                  <a:lnTo>
                    <a:pt x="105" y="171"/>
                  </a:lnTo>
                  <a:lnTo>
                    <a:pt x="108" y="171"/>
                  </a:lnTo>
                  <a:lnTo>
                    <a:pt x="110" y="173"/>
                  </a:lnTo>
                  <a:lnTo>
                    <a:pt x="110" y="174"/>
                  </a:lnTo>
                  <a:lnTo>
                    <a:pt x="111" y="174"/>
                  </a:lnTo>
                  <a:lnTo>
                    <a:pt x="113" y="179"/>
                  </a:lnTo>
                  <a:lnTo>
                    <a:pt x="114" y="179"/>
                  </a:lnTo>
                  <a:lnTo>
                    <a:pt x="116" y="180"/>
                  </a:lnTo>
                  <a:lnTo>
                    <a:pt x="117" y="179"/>
                  </a:lnTo>
                  <a:lnTo>
                    <a:pt x="117" y="180"/>
                  </a:lnTo>
                  <a:lnTo>
                    <a:pt x="119" y="179"/>
                  </a:lnTo>
                  <a:lnTo>
                    <a:pt x="120" y="179"/>
                  </a:lnTo>
                  <a:lnTo>
                    <a:pt x="122" y="181"/>
                  </a:lnTo>
                  <a:lnTo>
                    <a:pt x="122" y="183"/>
                  </a:lnTo>
                  <a:lnTo>
                    <a:pt x="123" y="186"/>
                  </a:lnTo>
                  <a:lnTo>
                    <a:pt x="125" y="187"/>
                  </a:lnTo>
                  <a:lnTo>
                    <a:pt x="126" y="186"/>
                  </a:lnTo>
                  <a:lnTo>
                    <a:pt x="128" y="184"/>
                  </a:lnTo>
                  <a:lnTo>
                    <a:pt x="128" y="183"/>
                  </a:lnTo>
                  <a:lnTo>
                    <a:pt x="128" y="181"/>
                  </a:lnTo>
                  <a:lnTo>
                    <a:pt x="129" y="181"/>
                  </a:lnTo>
                  <a:lnTo>
                    <a:pt x="129" y="180"/>
                  </a:lnTo>
                  <a:lnTo>
                    <a:pt x="128" y="180"/>
                  </a:lnTo>
                  <a:lnTo>
                    <a:pt x="129" y="177"/>
                  </a:lnTo>
                  <a:lnTo>
                    <a:pt x="128" y="173"/>
                  </a:lnTo>
                  <a:lnTo>
                    <a:pt x="126" y="171"/>
                  </a:lnTo>
                  <a:lnTo>
                    <a:pt x="128" y="171"/>
                  </a:lnTo>
                  <a:lnTo>
                    <a:pt x="128" y="170"/>
                  </a:lnTo>
                  <a:lnTo>
                    <a:pt x="129" y="168"/>
                  </a:lnTo>
                  <a:lnTo>
                    <a:pt x="132" y="171"/>
                  </a:lnTo>
                  <a:lnTo>
                    <a:pt x="134" y="170"/>
                  </a:lnTo>
                  <a:lnTo>
                    <a:pt x="135" y="168"/>
                  </a:lnTo>
                  <a:lnTo>
                    <a:pt x="137" y="167"/>
                  </a:lnTo>
                  <a:lnTo>
                    <a:pt x="134" y="165"/>
                  </a:lnTo>
                  <a:lnTo>
                    <a:pt x="134" y="164"/>
                  </a:lnTo>
                  <a:lnTo>
                    <a:pt x="134" y="162"/>
                  </a:lnTo>
                  <a:lnTo>
                    <a:pt x="135" y="161"/>
                  </a:lnTo>
                  <a:lnTo>
                    <a:pt x="137" y="159"/>
                  </a:lnTo>
                  <a:lnTo>
                    <a:pt x="137" y="158"/>
                  </a:lnTo>
                  <a:lnTo>
                    <a:pt x="138" y="158"/>
                  </a:lnTo>
                  <a:lnTo>
                    <a:pt x="137" y="156"/>
                  </a:lnTo>
                  <a:lnTo>
                    <a:pt x="138" y="156"/>
                  </a:lnTo>
                  <a:lnTo>
                    <a:pt x="140" y="155"/>
                  </a:lnTo>
                  <a:lnTo>
                    <a:pt x="137" y="153"/>
                  </a:lnTo>
                  <a:lnTo>
                    <a:pt x="135" y="152"/>
                  </a:lnTo>
                  <a:lnTo>
                    <a:pt x="134" y="150"/>
                  </a:lnTo>
                  <a:lnTo>
                    <a:pt x="134" y="149"/>
                  </a:lnTo>
                  <a:lnTo>
                    <a:pt x="137" y="146"/>
                  </a:lnTo>
                  <a:lnTo>
                    <a:pt x="138" y="146"/>
                  </a:lnTo>
                  <a:lnTo>
                    <a:pt x="140" y="146"/>
                  </a:lnTo>
                  <a:lnTo>
                    <a:pt x="141" y="144"/>
                  </a:lnTo>
                  <a:lnTo>
                    <a:pt x="140" y="143"/>
                  </a:lnTo>
                  <a:lnTo>
                    <a:pt x="141" y="143"/>
                  </a:lnTo>
                  <a:lnTo>
                    <a:pt x="143" y="143"/>
                  </a:lnTo>
                  <a:lnTo>
                    <a:pt x="141" y="141"/>
                  </a:lnTo>
                  <a:lnTo>
                    <a:pt x="143" y="140"/>
                  </a:lnTo>
                  <a:lnTo>
                    <a:pt x="141" y="140"/>
                  </a:lnTo>
                  <a:lnTo>
                    <a:pt x="146" y="140"/>
                  </a:lnTo>
                  <a:lnTo>
                    <a:pt x="143" y="138"/>
                  </a:lnTo>
                  <a:lnTo>
                    <a:pt x="143" y="137"/>
                  </a:lnTo>
                  <a:lnTo>
                    <a:pt x="143" y="135"/>
                  </a:lnTo>
                  <a:lnTo>
                    <a:pt x="141" y="137"/>
                  </a:lnTo>
                  <a:lnTo>
                    <a:pt x="140" y="135"/>
                  </a:lnTo>
                  <a:lnTo>
                    <a:pt x="141" y="134"/>
                  </a:lnTo>
                  <a:lnTo>
                    <a:pt x="141" y="132"/>
                  </a:lnTo>
                  <a:lnTo>
                    <a:pt x="143" y="132"/>
                  </a:lnTo>
                  <a:lnTo>
                    <a:pt x="144" y="134"/>
                  </a:lnTo>
                  <a:lnTo>
                    <a:pt x="144" y="132"/>
                  </a:lnTo>
                  <a:lnTo>
                    <a:pt x="146" y="132"/>
                  </a:lnTo>
                  <a:lnTo>
                    <a:pt x="146" y="131"/>
                  </a:lnTo>
                  <a:lnTo>
                    <a:pt x="144" y="131"/>
                  </a:lnTo>
                  <a:lnTo>
                    <a:pt x="144" y="129"/>
                  </a:lnTo>
                  <a:lnTo>
                    <a:pt x="146" y="127"/>
                  </a:lnTo>
                  <a:lnTo>
                    <a:pt x="148" y="125"/>
                  </a:lnTo>
                  <a:lnTo>
                    <a:pt x="148" y="127"/>
                  </a:lnTo>
                  <a:lnTo>
                    <a:pt x="150" y="127"/>
                  </a:lnTo>
                  <a:lnTo>
                    <a:pt x="150" y="128"/>
                  </a:lnTo>
                  <a:lnTo>
                    <a:pt x="151" y="128"/>
                  </a:lnTo>
                  <a:lnTo>
                    <a:pt x="150" y="129"/>
                  </a:lnTo>
                  <a:lnTo>
                    <a:pt x="151" y="131"/>
                  </a:lnTo>
                  <a:lnTo>
                    <a:pt x="153" y="129"/>
                  </a:lnTo>
                  <a:lnTo>
                    <a:pt x="156" y="125"/>
                  </a:lnTo>
                  <a:lnTo>
                    <a:pt x="154" y="125"/>
                  </a:lnTo>
                  <a:lnTo>
                    <a:pt x="154" y="122"/>
                  </a:lnTo>
                  <a:lnTo>
                    <a:pt x="165" y="122"/>
                  </a:lnTo>
                  <a:lnTo>
                    <a:pt x="166" y="118"/>
                  </a:lnTo>
                  <a:lnTo>
                    <a:pt x="172" y="116"/>
                  </a:lnTo>
                  <a:lnTo>
                    <a:pt x="175" y="118"/>
                  </a:lnTo>
                  <a:lnTo>
                    <a:pt x="177" y="115"/>
                  </a:lnTo>
                  <a:lnTo>
                    <a:pt x="175" y="115"/>
                  </a:lnTo>
                  <a:lnTo>
                    <a:pt x="175" y="109"/>
                  </a:lnTo>
                  <a:lnTo>
                    <a:pt x="174" y="107"/>
                  </a:lnTo>
                  <a:lnTo>
                    <a:pt x="171" y="103"/>
                  </a:lnTo>
                  <a:lnTo>
                    <a:pt x="168" y="106"/>
                  </a:lnTo>
                  <a:lnTo>
                    <a:pt x="166" y="106"/>
                  </a:lnTo>
                  <a:lnTo>
                    <a:pt x="163" y="100"/>
                  </a:lnTo>
                  <a:lnTo>
                    <a:pt x="163" y="98"/>
                  </a:lnTo>
                  <a:lnTo>
                    <a:pt x="163" y="97"/>
                  </a:lnTo>
                  <a:lnTo>
                    <a:pt x="163" y="94"/>
                  </a:lnTo>
                  <a:lnTo>
                    <a:pt x="162" y="92"/>
                  </a:lnTo>
                  <a:lnTo>
                    <a:pt x="160" y="92"/>
                  </a:lnTo>
                  <a:lnTo>
                    <a:pt x="159" y="94"/>
                  </a:lnTo>
                  <a:lnTo>
                    <a:pt x="157" y="94"/>
                  </a:lnTo>
                  <a:lnTo>
                    <a:pt x="157" y="95"/>
                  </a:lnTo>
                  <a:lnTo>
                    <a:pt x="156" y="95"/>
                  </a:lnTo>
                  <a:lnTo>
                    <a:pt x="154" y="94"/>
                  </a:lnTo>
                  <a:lnTo>
                    <a:pt x="151" y="94"/>
                  </a:lnTo>
                  <a:lnTo>
                    <a:pt x="148" y="92"/>
                  </a:lnTo>
                  <a:lnTo>
                    <a:pt x="150" y="89"/>
                  </a:lnTo>
                  <a:lnTo>
                    <a:pt x="151" y="89"/>
                  </a:lnTo>
                  <a:lnTo>
                    <a:pt x="151" y="88"/>
                  </a:lnTo>
                  <a:lnTo>
                    <a:pt x="150" y="86"/>
                  </a:lnTo>
                  <a:lnTo>
                    <a:pt x="146" y="86"/>
                  </a:lnTo>
                  <a:lnTo>
                    <a:pt x="146" y="85"/>
                  </a:lnTo>
                  <a:lnTo>
                    <a:pt x="144" y="85"/>
                  </a:lnTo>
                  <a:lnTo>
                    <a:pt x="144" y="83"/>
                  </a:lnTo>
                  <a:lnTo>
                    <a:pt x="143" y="83"/>
                  </a:lnTo>
                  <a:lnTo>
                    <a:pt x="140" y="83"/>
                  </a:lnTo>
                  <a:lnTo>
                    <a:pt x="141" y="80"/>
                  </a:lnTo>
                  <a:lnTo>
                    <a:pt x="140" y="80"/>
                  </a:lnTo>
                  <a:lnTo>
                    <a:pt x="141" y="79"/>
                  </a:lnTo>
                  <a:lnTo>
                    <a:pt x="143" y="79"/>
                  </a:lnTo>
                  <a:lnTo>
                    <a:pt x="143" y="77"/>
                  </a:lnTo>
                  <a:lnTo>
                    <a:pt x="143" y="76"/>
                  </a:lnTo>
                  <a:lnTo>
                    <a:pt x="144" y="73"/>
                  </a:lnTo>
                  <a:lnTo>
                    <a:pt x="143" y="73"/>
                  </a:lnTo>
                  <a:lnTo>
                    <a:pt x="138" y="70"/>
                  </a:lnTo>
                  <a:lnTo>
                    <a:pt x="137" y="70"/>
                  </a:lnTo>
                  <a:lnTo>
                    <a:pt x="135" y="70"/>
                  </a:lnTo>
                  <a:lnTo>
                    <a:pt x="134" y="69"/>
                  </a:lnTo>
                  <a:lnTo>
                    <a:pt x="134" y="66"/>
                  </a:lnTo>
                  <a:lnTo>
                    <a:pt x="131" y="64"/>
                  </a:lnTo>
                  <a:lnTo>
                    <a:pt x="129" y="63"/>
                  </a:lnTo>
                  <a:lnTo>
                    <a:pt x="128" y="63"/>
                  </a:lnTo>
                  <a:lnTo>
                    <a:pt x="126" y="61"/>
                  </a:lnTo>
                  <a:lnTo>
                    <a:pt x="126" y="60"/>
                  </a:lnTo>
                  <a:lnTo>
                    <a:pt x="126" y="58"/>
                  </a:lnTo>
                  <a:lnTo>
                    <a:pt x="125" y="57"/>
                  </a:lnTo>
                  <a:lnTo>
                    <a:pt x="125" y="55"/>
                  </a:lnTo>
                  <a:lnTo>
                    <a:pt x="122" y="54"/>
                  </a:lnTo>
                  <a:lnTo>
                    <a:pt x="120" y="52"/>
                  </a:lnTo>
                  <a:lnTo>
                    <a:pt x="119" y="49"/>
                  </a:lnTo>
                  <a:lnTo>
                    <a:pt x="117" y="45"/>
                  </a:lnTo>
                  <a:lnTo>
                    <a:pt x="120" y="43"/>
                  </a:lnTo>
                  <a:lnTo>
                    <a:pt x="122" y="46"/>
                  </a:lnTo>
                  <a:lnTo>
                    <a:pt x="125" y="45"/>
                  </a:lnTo>
                  <a:lnTo>
                    <a:pt x="126" y="42"/>
                  </a:lnTo>
                  <a:lnTo>
                    <a:pt x="134" y="40"/>
                  </a:lnTo>
                  <a:lnTo>
                    <a:pt x="135" y="42"/>
                  </a:lnTo>
                  <a:lnTo>
                    <a:pt x="137" y="39"/>
                  </a:lnTo>
                  <a:lnTo>
                    <a:pt x="140" y="42"/>
                  </a:lnTo>
                  <a:lnTo>
                    <a:pt x="143" y="42"/>
                  </a:lnTo>
                  <a:lnTo>
                    <a:pt x="143" y="40"/>
                  </a:lnTo>
                  <a:lnTo>
                    <a:pt x="144" y="40"/>
                  </a:lnTo>
                  <a:lnTo>
                    <a:pt x="146" y="39"/>
                  </a:lnTo>
                  <a:lnTo>
                    <a:pt x="147" y="37"/>
                  </a:lnTo>
                  <a:lnTo>
                    <a:pt x="147" y="36"/>
                  </a:lnTo>
                  <a:lnTo>
                    <a:pt x="148" y="36"/>
                  </a:lnTo>
                  <a:lnTo>
                    <a:pt x="150" y="37"/>
                  </a:lnTo>
                  <a:lnTo>
                    <a:pt x="151" y="39"/>
                  </a:lnTo>
                  <a:lnTo>
                    <a:pt x="154" y="39"/>
                  </a:lnTo>
                  <a:lnTo>
                    <a:pt x="153" y="40"/>
                  </a:lnTo>
                  <a:lnTo>
                    <a:pt x="154" y="42"/>
                  </a:lnTo>
                  <a:lnTo>
                    <a:pt x="156" y="42"/>
                  </a:lnTo>
                  <a:lnTo>
                    <a:pt x="157" y="37"/>
                  </a:lnTo>
                  <a:lnTo>
                    <a:pt x="160" y="37"/>
                  </a:lnTo>
                  <a:lnTo>
                    <a:pt x="162" y="36"/>
                  </a:lnTo>
                  <a:lnTo>
                    <a:pt x="163" y="33"/>
                  </a:lnTo>
                  <a:lnTo>
                    <a:pt x="166" y="33"/>
                  </a:lnTo>
                  <a:lnTo>
                    <a:pt x="168" y="37"/>
                  </a:lnTo>
                  <a:lnTo>
                    <a:pt x="169" y="39"/>
                  </a:lnTo>
                  <a:lnTo>
                    <a:pt x="171" y="40"/>
                  </a:lnTo>
                  <a:lnTo>
                    <a:pt x="172" y="42"/>
                  </a:lnTo>
                  <a:lnTo>
                    <a:pt x="174" y="43"/>
                  </a:lnTo>
                  <a:lnTo>
                    <a:pt x="177" y="42"/>
                  </a:lnTo>
                  <a:lnTo>
                    <a:pt x="180" y="43"/>
                  </a:lnTo>
                  <a:lnTo>
                    <a:pt x="180" y="45"/>
                  </a:lnTo>
                  <a:lnTo>
                    <a:pt x="180" y="46"/>
                  </a:lnTo>
                  <a:lnTo>
                    <a:pt x="177" y="48"/>
                  </a:lnTo>
                  <a:lnTo>
                    <a:pt x="178" y="49"/>
                  </a:lnTo>
                  <a:lnTo>
                    <a:pt x="178" y="51"/>
                  </a:lnTo>
                  <a:lnTo>
                    <a:pt x="187" y="46"/>
                  </a:lnTo>
                  <a:lnTo>
                    <a:pt x="192" y="45"/>
                  </a:lnTo>
                  <a:lnTo>
                    <a:pt x="193" y="43"/>
                  </a:lnTo>
                  <a:lnTo>
                    <a:pt x="190" y="42"/>
                  </a:lnTo>
                  <a:lnTo>
                    <a:pt x="189" y="40"/>
                  </a:lnTo>
                  <a:lnTo>
                    <a:pt x="192" y="40"/>
                  </a:lnTo>
                  <a:lnTo>
                    <a:pt x="193" y="39"/>
                  </a:lnTo>
                  <a:lnTo>
                    <a:pt x="195" y="39"/>
                  </a:lnTo>
                  <a:lnTo>
                    <a:pt x="195" y="40"/>
                  </a:lnTo>
                  <a:lnTo>
                    <a:pt x="198" y="40"/>
                  </a:lnTo>
                  <a:lnTo>
                    <a:pt x="200" y="40"/>
                  </a:lnTo>
                  <a:lnTo>
                    <a:pt x="205" y="36"/>
                  </a:lnTo>
                  <a:lnTo>
                    <a:pt x="208" y="37"/>
                  </a:lnTo>
                  <a:lnTo>
                    <a:pt x="209" y="34"/>
                  </a:lnTo>
                  <a:lnTo>
                    <a:pt x="211" y="34"/>
                  </a:lnTo>
                  <a:lnTo>
                    <a:pt x="212" y="33"/>
                  </a:lnTo>
                  <a:lnTo>
                    <a:pt x="212" y="31"/>
                  </a:lnTo>
                  <a:lnTo>
                    <a:pt x="211" y="28"/>
                  </a:lnTo>
                  <a:lnTo>
                    <a:pt x="209" y="27"/>
                  </a:lnTo>
                  <a:lnTo>
                    <a:pt x="206" y="28"/>
                  </a:lnTo>
                  <a:lnTo>
                    <a:pt x="205" y="27"/>
                  </a:lnTo>
                  <a:lnTo>
                    <a:pt x="202" y="28"/>
                  </a:lnTo>
                  <a:lnTo>
                    <a:pt x="198" y="24"/>
                  </a:lnTo>
                  <a:lnTo>
                    <a:pt x="203" y="21"/>
                  </a:lnTo>
                  <a:lnTo>
                    <a:pt x="206" y="22"/>
                  </a:lnTo>
                  <a:lnTo>
                    <a:pt x="212" y="22"/>
                  </a:lnTo>
                  <a:lnTo>
                    <a:pt x="214" y="21"/>
                  </a:lnTo>
                  <a:lnTo>
                    <a:pt x="211" y="18"/>
                  </a:lnTo>
                  <a:lnTo>
                    <a:pt x="211" y="17"/>
                  </a:lnTo>
                  <a:lnTo>
                    <a:pt x="211" y="15"/>
                  </a:lnTo>
                  <a:lnTo>
                    <a:pt x="211" y="12"/>
                  </a:lnTo>
                  <a:lnTo>
                    <a:pt x="214" y="11"/>
                  </a:lnTo>
                  <a:lnTo>
                    <a:pt x="215" y="12"/>
                  </a:lnTo>
                  <a:lnTo>
                    <a:pt x="220" y="12"/>
                  </a:lnTo>
                  <a:lnTo>
                    <a:pt x="223" y="12"/>
                  </a:lnTo>
                  <a:lnTo>
                    <a:pt x="224" y="14"/>
                  </a:lnTo>
                  <a:lnTo>
                    <a:pt x="226" y="14"/>
                  </a:lnTo>
                  <a:lnTo>
                    <a:pt x="226" y="15"/>
                  </a:lnTo>
                  <a:lnTo>
                    <a:pt x="226" y="17"/>
                  </a:lnTo>
                  <a:lnTo>
                    <a:pt x="227" y="17"/>
                  </a:lnTo>
                  <a:lnTo>
                    <a:pt x="229" y="17"/>
                  </a:lnTo>
                  <a:lnTo>
                    <a:pt x="232" y="15"/>
                  </a:lnTo>
                  <a:lnTo>
                    <a:pt x="233" y="17"/>
                  </a:lnTo>
                  <a:lnTo>
                    <a:pt x="238" y="8"/>
                  </a:lnTo>
                  <a:lnTo>
                    <a:pt x="239" y="5"/>
                  </a:lnTo>
                  <a:lnTo>
                    <a:pt x="241" y="5"/>
                  </a:lnTo>
                  <a:lnTo>
                    <a:pt x="242" y="8"/>
                  </a:lnTo>
                  <a:lnTo>
                    <a:pt x="242" y="9"/>
                  </a:lnTo>
                  <a:lnTo>
                    <a:pt x="244" y="12"/>
                  </a:lnTo>
                  <a:lnTo>
                    <a:pt x="245" y="11"/>
                  </a:lnTo>
                  <a:lnTo>
                    <a:pt x="245" y="8"/>
                  </a:lnTo>
                  <a:lnTo>
                    <a:pt x="247" y="8"/>
                  </a:lnTo>
                  <a:lnTo>
                    <a:pt x="248" y="5"/>
                  </a:lnTo>
                  <a:lnTo>
                    <a:pt x="250" y="5"/>
                  </a:lnTo>
                  <a:close/>
                </a:path>
              </a:pathLst>
            </a:custGeom>
            <a:solidFill>
              <a:schemeClr val="bg1"/>
            </a:solidFill>
            <a:ln w="9525">
              <a:noFill/>
              <a:round/>
              <a:headEnd/>
              <a:tailEnd/>
            </a:ln>
          </p:spPr>
          <p:txBody>
            <a:bodyPr/>
            <a:lstStyle/>
            <a:p>
              <a:endParaRPr lang="fr-FR"/>
            </a:p>
          </p:txBody>
        </p:sp>
        <p:sp>
          <p:nvSpPr>
            <p:cNvPr id="880731" name="Freeform 91"/>
            <p:cNvSpPr>
              <a:spLocks/>
            </p:cNvSpPr>
            <p:nvPr/>
          </p:nvSpPr>
          <p:spPr bwMode="auto">
            <a:xfrm>
              <a:off x="3710" y="3090"/>
              <a:ext cx="212" cy="347"/>
            </a:xfrm>
            <a:custGeom>
              <a:avLst/>
              <a:gdLst/>
              <a:ahLst/>
              <a:cxnLst>
                <a:cxn ang="0">
                  <a:pos x="227" y="218"/>
                </a:cxn>
                <a:cxn ang="0">
                  <a:pos x="214" y="200"/>
                </a:cxn>
                <a:cxn ang="0">
                  <a:pos x="196" y="206"/>
                </a:cxn>
                <a:cxn ang="0">
                  <a:pos x="205" y="221"/>
                </a:cxn>
                <a:cxn ang="0">
                  <a:pos x="208" y="234"/>
                </a:cxn>
                <a:cxn ang="0">
                  <a:pos x="181" y="245"/>
                </a:cxn>
                <a:cxn ang="0">
                  <a:pos x="195" y="264"/>
                </a:cxn>
                <a:cxn ang="0">
                  <a:pos x="177" y="269"/>
                </a:cxn>
                <a:cxn ang="0">
                  <a:pos x="154" y="255"/>
                </a:cxn>
                <a:cxn ang="0">
                  <a:pos x="140" y="257"/>
                </a:cxn>
                <a:cxn ang="0">
                  <a:pos x="129" y="267"/>
                </a:cxn>
                <a:cxn ang="0">
                  <a:pos x="128" y="286"/>
                </a:cxn>
                <a:cxn ang="0">
                  <a:pos x="134" y="300"/>
                </a:cxn>
                <a:cxn ang="0">
                  <a:pos x="101" y="318"/>
                </a:cxn>
                <a:cxn ang="0">
                  <a:pos x="89" y="331"/>
                </a:cxn>
                <a:cxn ang="0">
                  <a:pos x="96" y="356"/>
                </a:cxn>
                <a:cxn ang="0">
                  <a:pos x="50" y="355"/>
                </a:cxn>
                <a:cxn ang="0">
                  <a:pos x="50" y="390"/>
                </a:cxn>
                <a:cxn ang="0">
                  <a:pos x="18" y="402"/>
                </a:cxn>
                <a:cxn ang="0">
                  <a:pos x="4" y="390"/>
                </a:cxn>
                <a:cxn ang="0">
                  <a:pos x="3" y="364"/>
                </a:cxn>
                <a:cxn ang="0">
                  <a:pos x="15" y="346"/>
                </a:cxn>
                <a:cxn ang="0">
                  <a:pos x="33" y="338"/>
                </a:cxn>
                <a:cxn ang="0">
                  <a:pos x="46" y="315"/>
                </a:cxn>
                <a:cxn ang="0">
                  <a:pos x="39" y="297"/>
                </a:cxn>
                <a:cxn ang="0">
                  <a:pos x="24" y="301"/>
                </a:cxn>
                <a:cxn ang="0">
                  <a:pos x="28" y="291"/>
                </a:cxn>
                <a:cxn ang="0">
                  <a:pos x="21" y="272"/>
                </a:cxn>
                <a:cxn ang="0">
                  <a:pos x="4" y="261"/>
                </a:cxn>
                <a:cxn ang="0">
                  <a:pos x="15" y="236"/>
                </a:cxn>
                <a:cxn ang="0">
                  <a:pos x="25" y="224"/>
                </a:cxn>
                <a:cxn ang="0">
                  <a:pos x="44" y="205"/>
                </a:cxn>
                <a:cxn ang="0">
                  <a:pos x="64" y="175"/>
                </a:cxn>
                <a:cxn ang="0">
                  <a:pos x="71" y="168"/>
                </a:cxn>
                <a:cxn ang="0">
                  <a:pos x="85" y="165"/>
                </a:cxn>
                <a:cxn ang="0">
                  <a:pos x="104" y="165"/>
                </a:cxn>
                <a:cxn ang="0">
                  <a:pos x="113" y="174"/>
                </a:cxn>
                <a:cxn ang="0">
                  <a:pos x="125" y="182"/>
                </a:cxn>
                <a:cxn ang="0">
                  <a:pos x="126" y="166"/>
                </a:cxn>
                <a:cxn ang="0">
                  <a:pos x="134" y="157"/>
                </a:cxn>
                <a:cxn ang="0">
                  <a:pos x="134" y="145"/>
                </a:cxn>
                <a:cxn ang="0">
                  <a:pos x="143" y="135"/>
                </a:cxn>
                <a:cxn ang="0">
                  <a:pos x="143" y="127"/>
                </a:cxn>
                <a:cxn ang="0">
                  <a:pos x="150" y="122"/>
                </a:cxn>
                <a:cxn ang="0">
                  <a:pos x="166" y="113"/>
                </a:cxn>
                <a:cxn ang="0">
                  <a:pos x="163" y="95"/>
                </a:cxn>
                <a:cxn ang="0">
                  <a:pos x="154" y="89"/>
                </a:cxn>
                <a:cxn ang="0">
                  <a:pos x="144" y="78"/>
                </a:cxn>
                <a:cxn ang="0">
                  <a:pos x="143" y="68"/>
                </a:cxn>
                <a:cxn ang="0">
                  <a:pos x="126" y="55"/>
                </a:cxn>
                <a:cxn ang="0">
                  <a:pos x="125" y="40"/>
                </a:cxn>
                <a:cxn ang="0">
                  <a:pos x="147" y="32"/>
                </a:cxn>
                <a:cxn ang="0">
                  <a:pos x="160" y="32"/>
                </a:cxn>
                <a:cxn ang="0">
                  <a:pos x="180" y="38"/>
                </a:cxn>
                <a:cxn ang="0">
                  <a:pos x="189" y="35"/>
                </a:cxn>
                <a:cxn ang="0">
                  <a:pos x="211" y="29"/>
                </a:cxn>
                <a:cxn ang="0">
                  <a:pos x="206" y="17"/>
                </a:cxn>
                <a:cxn ang="0">
                  <a:pos x="223" y="7"/>
                </a:cxn>
                <a:cxn ang="0">
                  <a:pos x="239" y="0"/>
                </a:cxn>
              </a:cxnLst>
              <a:rect l="0" t="0" r="r" b="b"/>
              <a:pathLst>
                <a:path w="250" h="407">
                  <a:moveTo>
                    <a:pt x="239" y="228"/>
                  </a:moveTo>
                  <a:lnTo>
                    <a:pt x="238" y="233"/>
                  </a:lnTo>
                  <a:lnTo>
                    <a:pt x="229" y="231"/>
                  </a:lnTo>
                  <a:lnTo>
                    <a:pt x="227" y="228"/>
                  </a:lnTo>
                  <a:lnTo>
                    <a:pt x="226" y="227"/>
                  </a:lnTo>
                  <a:lnTo>
                    <a:pt x="226" y="226"/>
                  </a:lnTo>
                  <a:lnTo>
                    <a:pt x="226" y="224"/>
                  </a:lnTo>
                  <a:lnTo>
                    <a:pt x="227" y="223"/>
                  </a:lnTo>
                  <a:lnTo>
                    <a:pt x="227" y="221"/>
                  </a:lnTo>
                  <a:lnTo>
                    <a:pt x="227" y="218"/>
                  </a:lnTo>
                  <a:lnTo>
                    <a:pt x="226" y="217"/>
                  </a:lnTo>
                  <a:lnTo>
                    <a:pt x="226" y="215"/>
                  </a:lnTo>
                  <a:lnTo>
                    <a:pt x="221" y="211"/>
                  </a:lnTo>
                  <a:lnTo>
                    <a:pt x="220" y="209"/>
                  </a:lnTo>
                  <a:lnTo>
                    <a:pt x="218" y="208"/>
                  </a:lnTo>
                  <a:lnTo>
                    <a:pt x="217" y="208"/>
                  </a:lnTo>
                  <a:lnTo>
                    <a:pt x="215" y="205"/>
                  </a:lnTo>
                  <a:lnTo>
                    <a:pt x="215" y="203"/>
                  </a:lnTo>
                  <a:lnTo>
                    <a:pt x="214" y="202"/>
                  </a:lnTo>
                  <a:lnTo>
                    <a:pt x="214" y="200"/>
                  </a:lnTo>
                  <a:lnTo>
                    <a:pt x="215" y="200"/>
                  </a:lnTo>
                  <a:lnTo>
                    <a:pt x="208" y="197"/>
                  </a:lnTo>
                  <a:lnTo>
                    <a:pt x="206" y="199"/>
                  </a:lnTo>
                  <a:lnTo>
                    <a:pt x="205" y="199"/>
                  </a:lnTo>
                  <a:lnTo>
                    <a:pt x="203" y="200"/>
                  </a:lnTo>
                  <a:lnTo>
                    <a:pt x="202" y="205"/>
                  </a:lnTo>
                  <a:lnTo>
                    <a:pt x="200" y="203"/>
                  </a:lnTo>
                  <a:lnTo>
                    <a:pt x="199" y="206"/>
                  </a:lnTo>
                  <a:lnTo>
                    <a:pt x="199" y="208"/>
                  </a:lnTo>
                  <a:lnTo>
                    <a:pt x="196" y="206"/>
                  </a:lnTo>
                  <a:lnTo>
                    <a:pt x="196" y="208"/>
                  </a:lnTo>
                  <a:lnTo>
                    <a:pt x="198" y="211"/>
                  </a:lnTo>
                  <a:lnTo>
                    <a:pt x="199" y="212"/>
                  </a:lnTo>
                  <a:lnTo>
                    <a:pt x="198" y="212"/>
                  </a:lnTo>
                  <a:lnTo>
                    <a:pt x="198" y="214"/>
                  </a:lnTo>
                  <a:lnTo>
                    <a:pt x="198" y="215"/>
                  </a:lnTo>
                  <a:lnTo>
                    <a:pt x="206" y="215"/>
                  </a:lnTo>
                  <a:lnTo>
                    <a:pt x="205" y="217"/>
                  </a:lnTo>
                  <a:lnTo>
                    <a:pt x="203" y="220"/>
                  </a:lnTo>
                  <a:lnTo>
                    <a:pt x="205" y="221"/>
                  </a:lnTo>
                  <a:lnTo>
                    <a:pt x="206" y="220"/>
                  </a:lnTo>
                  <a:lnTo>
                    <a:pt x="208" y="221"/>
                  </a:lnTo>
                  <a:lnTo>
                    <a:pt x="209" y="223"/>
                  </a:lnTo>
                  <a:lnTo>
                    <a:pt x="211" y="221"/>
                  </a:lnTo>
                  <a:lnTo>
                    <a:pt x="217" y="223"/>
                  </a:lnTo>
                  <a:lnTo>
                    <a:pt x="218" y="227"/>
                  </a:lnTo>
                  <a:lnTo>
                    <a:pt x="214" y="233"/>
                  </a:lnTo>
                  <a:lnTo>
                    <a:pt x="212" y="231"/>
                  </a:lnTo>
                  <a:lnTo>
                    <a:pt x="209" y="231"/>
                  </a:lnTo>
                  <a:lnTo>
                    <a:pt x="208" y="234"/>
                  </a:lnTo>
                  <a:lnTo>
                    <a:pt x="205" y="236"/>
                  </a:lnTo>
                  <a:lnTo>
                    <a:pt x="203" y="239"/>
                  </a:lnTo>
                  <a:lnTo>
                    <a:pt x="202" y="240"/>
                  </a:lnTo>
                  <a:lnTo>
                    <a:pt x="200" y="239"/>
                  </a:lnTo>
                  <a:lnTo>
                    <a:pt x="196" y="240"/>
                  </a:lnTo>
                  <a:lnTo>
                    <a:pt x="193" y="237"/>
                  </a:lnTo>
                  <a:lnTo>
                    <a:pt x="187" y="242"/>
                  </a:lnTo>
                  <a:lnTo>
                    <a:pt x="186" y="240"/>
                  </a:lnTo>
                  <a:lnTo>
                    <a:pt x="181" y="242"/>
                  </a:lnTo>
                  <a:lnTo>
                    <a:pt x="181" y="245"/>
                  </a:lnTo>
                  <a:lnTo>
                    <a:pt x="178" y="251"/>
                  </a:lnTo>
                  <a:lnTo>
                    <a:pt x="180" y="252"/>
                  </a:lnTo>
                  <a:lnTo>
                    <a:pt x="183" y="252"/>
                  </a:lnTo>
                  <a:lnTo>
                    <a:pt x="190" y="254"/>
                  </a:lnTo>
                  <a:lnTo>
                    <a:pt x="192" y="254"/>
                  </a:lnTo>
                  <a:lnTo>
                    <a:pt x="192" y="255"/>
                  </a:lnTo>
                  <a:lnTo>
                    <a:pt x="193" y="255"/>
                  </a:lnTo>
                  <a:lnTo>
                    <a:pt x="199" y="261"/>
                  </a:lnTo>
                  <a:lnTo>
                    <a:pt x="196" y="261"/>
                  </a:lnTo>
                  <a:lnTo>
                    <a:pt x="195" y="264"/>
                  </a:lnTo>
                  <a:lnTo>
                    <a:pt x="193" y="267"/>
                  </a:lnTo>
                  <a:lnTo>
                    <a:pt x="190" y="266"/>
                  </a:lnTo>
                  <a:lnTo>
                    <a:pt x="189" y="267"/>
                  </a:lnTo>
                  <a:lnTo>
                    <a:pt x="190" y="269"/>
                  </a:lnTo>
                  <a:lnTo>
                    <a:pt x="189" y="270"/>
                  </a:lnTo>
                  <a:lnTo>
                    <a:pt x="189" y="273"/>
                  </a:lnTo>
                  <a:lnTo>
                    <a:pt x="180" y="275"/>
                  </a:lnTo>
                  <a:lnTo>
                    <a:pt x="180" y="272"/>
                  </a:lnTo>
                  <a:lnTo>
                    <a:pt x="178" y="270"/>
                  </a:lnTo>
                  <a:lnTo>
                    <a:pt x="177" y="269"/>
                  </a:lnTo>
                  <a:lnTo>
                    <a:pt x="177" y="266"/>
                  </a:lnTo>
                  <a:lnTo>
                    <a:pt x="172" y="260"/>
                  </a:lnTo>
                  <a:lnTo>
                    <a:pt x="169" y="257"/>
                  </a:lnTo>
                  <a:lnTo>
                    <a:pt x="168" y="260"/>
                  </a:lnTo>
                  <a:lnTo>
                    <a:pt x="165" y="257"/>
                  </a:lnTo>
                  <a:lnTo>
                    <a:pt x="163" y="257"/>
                  </a:lnTo>
                  <a:lnTo>
                    <a:pt x="160" y="255"/>
                  </a:lnTo>
                  <a:lnTo>
                    <a:pt x="157" y="251"/>
                  </a:lnTo>
                  <a:lnTo>
                    <a:pt x="154" y="254"/>
                  </a:lnTo>
                  <a:lnTo>
                    <a:pt x="154" y="255"/>
                  </a:lnTo>
                  <a:lnTo>
                    <a:pt x="150" y="255"/>
                  </a:lnTo>
                  <a:lnTo>
                    <a:pt x="148" y="257"/>
                  </a:lnTo>
                  <a:lnTo>
                    <a:pt x="148" y="258"/>
                  </a:lnTo>
                  <a:lnTo>
                    <a:pt x="147" y="258"/>
                  </a:lnTo>
                  <a:lnTo>
                    <a:pt x="146" y="257"/>
                  </a:lnTo>
                  <a:lnTo>
                    <a:pt x="143" y="257"/>
                  </a:lnTo>
                  <a:lnTo>
                    <a:pt x="143" y="255"/>
                  </a:lnTo>
                  <a:lnTo>
                    <a:pt x="140" y="255"/>
                  </a:lnTo>
                  <a:lnTo>
                    <a:pt x="141" y="257"/>
                  </a:lnTo>
                  <a:lnTo>
                    <a:pt x="140" y="257"/>
                  </a:lnTo>
                  <a:lnTo>
                    <a:pt x="140" y="258"/>
                  </a:lnTo>
                  <a:lnTo>
                    <a:pt x="141" y="258"/>
                  </a:lnTo>
                  <a:lnTo>
                    <a:pt x="141" y="263"/>
                  </a:lnTo>
                  <a:lnTo>
                    <a:pt x="140" y="267"/>
                  </a:lnTo>
                  <a:lnTo>
                    <a:pt x="137" y="270"/>
                  </a:lnTo>
                  <a:lnTo>
                    <a:pt x="135" y="269"/>
                  </a:lnTo>
                  <a:lnTo>
                    <a:pt x="134" y="267"/>
                  </a:lnTo>
                  <a:lnTo>
                    <a:pt x="131" y="266"/>
                  </a:lnTo>
                  <a:lnTo>
                    <a:pt x="129" y="264"/>
                  </a:lnTo>
                  <a:lnTo>
                    <a:pt x="129" y="267"/>
                  </a:lnTo>
                  <a:lnTo>
                    <a:pt x="129" y="269"/>
                  </a:lnTo>
                  <a:lnTo>
                    <a:pt x="128" y="270"/>
                  </a:lnTo>
                  <a:lnTo>
                    <a:pt x="126" y="273"/>
                  </a:lnTo>
                  <a:lnTo>
                    <a:pt x="131" y="275"/>
                  </a:lnTo>
                  <a:lnTo>
                    <a:pt x="129" y="278"/>
                  </a:lnTo>
                  <a:lnTo>
                    <a:pt x="128" y="279"/>
                  </a:lnTo>
                  <a:lnTo>
                    <a:pt x="125" y="279"/>
                  </a:lnTo>
                  <a:lnTo>
                    <a:pt x="125" y="280"/>
                  </a:lnTo>
                  <a:lnTo>
                    <a:pt x="125" y="285"/>
                  </a:lnTo>
                  <a:lnTo>
                    <a:pt x="128" y="286"/>
                  </a:lnTo>
                  <a:lnTo>
                    <a:pt x="128" y="288"/>
                  </a:lnTo>
                  <a:lnTo>
                    <a:pt x="126" y="289"/>
                  </a:lnTo>
                  <a:lnTo>
                    <a:pt x="125" y="289"/>
                  </a:lnTo>
                  <a:lnTo>
                    <a:pt x="126" y="294"/>
                  </a:lnTo>
                  <a:lnTo>
                    <a:pt x="129" y="295"/>
                  </a:lnTo>
                  <a:lnTo>
                    <a:pt x="131" y="297"/>
                  </a:lnTo>
                  <a:lnTo>
                    <a:pt x="131" y="298"/>
                  </a:lnTo>
                  <a:lnTo>
                    <a:pt x="132" y="298"/>
                  </a:lnTo>
                  <a:lnTo>
                    <a:pt x="132" y="300"/>
                  </a:lnTo>
                  <a:lnTo>
                    <a:pt x="134" y="300"/>
                  </a:lnTo>
                  <a:lnTo>
                    <a:pt x="134" y="301"/>
                  </a:lnTo>
                  <a:lnTo>
                    <a:pt x="129" y="301"/>
                  </a:lnTo>
                  <a:lnTo>
                    <a:pt x="128" y="307"/>
                  </a:lnTo>
                  <a:lnTo>
                    <a:pt x="125" y="310"/>
                  </a:lnTo>
                  <a:lnTo>
                    <a:pt x="123" y="312"/>
                  </a:lnTo>
                  <a:lnTo>
                    <a:pt x="117" y="315"/>
                  </a:lnTo>
                  <a:lnTo>
                    <a:pt x="114" y="315"/>
                  </a:lnTo>
                  <a:lnTo>
                    <a:pt x="113" y="315"/>
                  </a:lnTo>
                  <a:lnTo>
                    <a:pt x="105" y="318"/>
                  </a:lnTo>
                  <a:lnTo>
                    <a:pt x="101" y="318"/>
                  </a:lnTo>
                  <a:lnTo>
                    <a:pt x="101" y="321"/>
                  </a:lnTo>
                  <a:lnTo>
                    <a:pt x="102" y="325"/>
                  </a:lnTo>
                  <a:lnTo>
                    <a:pt x="101" y="327"/>
                  </a:lnTo>
                  <a:lnTo>
                    <a:pt x="99" y="328"/>
                  </a:lnTo>
                  <a:lnTo>
                    <a:pt x="98" y="327"/>
                  </a:lnTo>
                  <a:lnTo>
                    <a:pt x="96" y="328"/>
                  </a:lnTo>
                  <a:lnTo>
                    <a:pt x="94" y="328"/>
                  </a:lnTo>
                  <a:lnTo>
                    <a:pt x="92" y="330"/>
                  </a:lnTo>
                  <a:lnTo>
                    <a:pt x="91" y="330"/>
                  </a:lnTo>
                  <a:lnTo>
                    <a:pt x="89" y="331"/>
                  </a:lnTo>
                  <a:lnTo>
                    <a:pt x="91" y="332"/>
                  </a:lnTo>
                  <a:lnTo>
                    <a:pt x="91" y="335"/>
                  </a:lnTo>
                  <a:lnTo>
                    <a:pt x="92" y="337"/>
                  </a:lnTo>
                  <a:lnTo>
                    <a:pt x="94" y="340"/>
                  </a:lnTo>
                  <a:lnTo>
                    <a:pt x="91" y="344"/>
                  </a:lnTo>
                  <a:lnTo>
                    <a:pt x="91" y="346"/>
                  </a:lnTo>
                  <a:lnTo>
                    <a:pt x="92" y="347"/>
                  </a:lnTo>
                  <a:lnTo>
                    <a:pt x="94" y="347"/>
                  </a:lnTo>
                  <a:lnTo>
                    <a:pt x="94" y="350"/>
                  </a:lnTo>
                  <a:lnTo>
                    <a:pt x="96" y="356"/>
                  </a:lnTo>
                  <a:lnTo>
                    <a:pt x="96" y="358"/>
                  </a:lnTo>
                  <a:lnTo>
                    <a:pt x="96" y="359"/>
                  </a:lnTo>
                  <a:lnTo>
                    <a:pt x="95" y="362"/>
                  </a:lnTo>
                  <a:lnTo>
                    <a:pt x="92" y="359"/>
                  </a:lnTo>
                  <a:lnTo>
                    <a:pt x="80" y="356"/>
                  </a:lnTo>
                  <a:lnTo>
                    <a:pt x="76" y="355"/>
                  </a:lnTo>
                  <a:lnTo>
                    <a:pt x="59" y="347"/>
                  </a:lnTo>
                  <a:lnTo>
                    <a:pt x="56" y="347"/>
                  </a:lnTo>
                  <a:lnTo>
                    <a:pt x="53" y="353"/>
                  </a:lnTo>
                  <a:lnTo>
                    <a:pt x="50" y="355"/>
                  </a:lnTo>
                  <a:lnTo>
                    <a:pt x="50" y="364"/>
                  </a:lnTo>
                  <a:lnTo>
                    <a:pt x="50" y="367"/>
                  </a:lnTo>
                  <a:lnTo>
                    <a:pt x="46" y="373"/>
                  </a:lnTo>
                  <a:lnTo>
                    <a:pt x="46" y="374"/>
                  </a:lnTo>
                  <a:lnTo>
                    <a:pt x="50" y="377"/>
                  </a:lnTo>
                  <a:lnTo>
                    <a:pt x="49" y="380"/>
                  </a:lnTo>
                  <a:lnTo>
                    <a:pt x="49" y="382"/>
                  </a:lnTo>
                  <a:lnTo>
                    <a:pt x="47" y="383"/>
                  </a:lnTo>
                  <a:lnTo>
                    <a:pt x="50" y="387"/>
                  </a:lnTo>
                  <a:lnTo>
                    <a:pt x="50" y="390"/>
                  </a:lnTo>
                  <a:lnTo>
                    <a:pt x="52" y="395"/>
                  </a:lnTo>
                  <a:lnTo>
                    <a:pt x="52" y="401"/>
                  </a:lnTo>
                  <a:lnTo>
                    <a:pt x="53" y="405"/>
                  </a:lnTo>
                  <a:lnTo>
                    <a:pt x="53" y="407"/>
                  </a:lnTo>
                  <a:lnTo>
                    <a:pt x="52" y="407"/>
                  </a:lnTo>
                  <a:lnTo>
                    <a:pt x="50" y="407"/>
                  </a:lnTo>
                  <a:lnTo>
                    <a:pt x="46" y="405"/>
                  </a:lnTo>
                  <a:lnTo>
                    <a:pt x="37" y="402"/>
                  </a:lnTo>
                  <a:lnTo>
                    <a:pt x="31" y="404"/>
                  </a:lnTo>
                  <a:lnTo>
                    <a:pt x="18" y="402"/>
                  </a:lnTo>
                  <a:lnTo>
                    <a:pt x="15" y="404"/>
                  </a:lnTo>
                  <a:lnTo>
                    <a:pt x="13" y="404"/>
                  </a:lnTo>
                  <a:lnTo>
                    <a:pt x="10" y="404"/>
                  </a:lnTo>
                  <a:lnTo>
                    <a:pt x="9" y="401"/>
                  </a:lnTo>
                  <a:lnTo>
                    <a:pt x="10" y="399"/>
                  </a:lnTo>
                  <a:lnTo>
                    <a:pt x="4" y="395"/>
                  </a:lnTo>
                  <a:lnTo>
                    <a:pt x="3" y="393"/>
                  </a:lnTo>
                  <a:lnTo>
                    <a:pt x="1" y="392"/>
                  </a:lnTo>
                  <a:lnTo>
                    <a:pt x="4" y="392"/>
                  </a:lnTo>
                  <a:lnTo>
                    <a:pt x="4" y="390"/>
                  </a:lnTo>
                  <a:lnTo>
                    <a:pt x="4" y="389"/>
                  </a:lnTo>
                  <a:lnTo>
                    <a:pt x="4" y="387"/>
                  </a:lnTo>
                  <a:lnTo>
                    <a:pt x="4" y="383"/>
                  </a:lnTo>
                  <a:lnTo>
                    <a:pt x="3" y="379"/>
                  </a:lnTo>
                  <a:lnTo>
                    <a:pt x="3" y="376"/>
                  </a:lnTo>
                  <a:lnTo>
                    <a:pt x="4" y="373"/>
                  </a:lnTo>
                  <a:lnTo>
                    <a:pt x="4" y="371"/>
                  </a:lnTo>
                  <a:lnTo>
                    <a:pt x="4" y="370"/>
                  </a:lnTo>
                  <a:lnTo>
                    <a:pt x="3" y="365"/>
                  </a:lnTo>
                  <a:lnTo>
                    <a:pt x="3" y="364"/>
                  </a:lnTo>
                  <a:lnTo>
                    <a:pt x="6" y="355"/>
                  </a:lnTo>
                  <a:lnTo>
                    <a:pt x="4" y="352"/>
                  </a:lnTo>
                  <a:lnTo>
                    <a:pt x="6" y="350"/>
                  </a:lnTo>
                  <a:lnTo>
                    <a:pt x="7" y="349"/>
                  </a:lnTo>
                  <a:lnTo>
                    <a:pt x="7" y="346"/>
                  </a:lnTo>
                  <a:lnTo>
                    <a:pt x="9" y="343"/>
                  </a:lnTo>
                  <a:lnTo>
                    <a:pt x="10" y="343"/>
                  </a:lnTo>
                  <a:lnTo>
                    <a:pt x="12" y="344"/>
                  </a:lnTo>
                  <a:lnTo>
                    <a:pt x="13" y="344"/>
                  </a:lnTo>
                  <a:lnTo>
                    <a:pt x="15" y="346"/>
                  </a:lnTo>
                  <a:lnTo>
                    <a:pt x="13" y="347"/>
                  </a:lnTo>
                  <a:lnTo>
                    <a:pt x="19" y="347"/>
                  </a:lnTo>
                  <a:lnTo>
                    <a:pt x="21" y="349"/>
                  </a:lnTo>
                  <a:lnTo>
                    <a:pt x="22" y="347"/>
                  </a:lnTo>
                  <a:lnTo>
                    <a:pt x="25" y="349"/>
                  </a:lnTo>
                  <a:lnTo>
                    <a:pt x="25" y="350"/>
                  </a:lnTo>
                  <a:lnTo>
                    <a:pt x="28" y="349"/>
                  </a:lnTo>
                  <a:lnTo>
                    <a:pt x="31" y="346"/>
                  </a:lnTo>
                  <a:lnTo>
                    <a:pt x="31" y="343"/>
                  </a:lnTo>
                  <a:lnTo>
                    <a:pt x="33" y="338"/>
                  </a:lnTo>
                  <a:lnTo>
                    <a:pt x="33" y="335"/>
                  </a:lnTo>
                  <a:lnTo>
                    <a:pt x="36" y="331"/>
                  </a:lnTo>
                  <a:lnTo>
                    <a:pt x="36" y="330"/>
                  </a:lnTo>
                  <a:lnTo>
                    <a:pt x="37" y="327"/>
                  </a:lnTo>
                  <a:lnTo>
                    <a:pt x="39" y="325"/>
                  </a:lnTo>
                  <a:lnTo>
                    <a:pt x="42" y="322"/>
                  </a:lnTo>
                  <a:lnTo>
                    <a:pt x="44" y="319"/>
                  </a:lnTo>
                  <a:lnTo>
                    <a:pt x="46" y="319"/>
                  </a:lnTo>
                  <a:lnTo>
                    <a:pt x="47" y="318"/>
                  </a:lnTo>
                  <a:lnTo>
                    <a:pt x="46" y="315"/>
                  </a:lnTo>
                  <a:lnTo>
                    <a:pt x="44" y="313"/>
                  </a:lnTo>
                  <a:lnTo>
                    <a:pt x="40" y="312"/>
                  </a:lnTo>
                  <a:lnTo>
                    <a:pt x="40" y="309"/>
                  </a:lnTo>
                  <a:lnTo>
                    <a:pt x="39" y="307"/>
                  </a:lnTo>
                  <a:lnTo>
                    <a:pt x="42" y="306"/>
                  </a:lnTo>
                  <a:lnTo>
                    <a:pt x="43" y="306"/>
                  </a:lnTo>
                  <a:lnTo>
                    <a:pt x="42" y="303"/>
                  </a:lnTo>
                  <a:lnTo>
                    <a:pt x="40" y="301"/>
                  </a:lnTo>
                  <a:lnTo>
                    <a:pt x="40" y="298"/>
                  </a:lnTo>
                  <a:lnTo>
                    <a:pt x="39" y="297"/>
                  </a:lnTo>
                  <a:lnTo>
                    <a:pt x="39" y="295"/>
                  </a:lnTo>
                  <a:lnTo>
                    <a:pt x="39" y="292"/>
                  </a:lnTo>
                  <a:lnTo>
                    <a:pt x="36" y="291"/>
                  </a:lnTo>
                  <a:lnTo>
                    <a:pt x="36" y="295"/>
                  </a:lnTo>
                  <a:lnTo>
                    <a:pt x="34" y="295"/>
                  </a:lnTo>
                  <a:lnTo>
                    <a:pt x="33" y="297"/>
                  </a:lnTo>
                  <a:lnTo>
                    <a:pt x="30" y="295"/>
                  </a:lnTo>
                  <a:lnTo>
                    <a:pt x="25" y="298"/>
                  </a:lnTo>
                  <a:lnTo>
                    <a:pt x="25" y="300"/>
                  </a:lnTo>
                  <a:lnTo>
                    <a:pt x="24" y="301"/>
                  </a:lnTo>
                  <a:lnTo>
                    <a:pt x="22" y="303"/>
                  </a:lnTo>
                  <a:lnTo>
                    <a:pt x="21" y="301"/>
                  </a:lnTo>
                  <a:lnTo>
                    <a:pt x="21" y="300"/>
                  </a:lnTo>
                  <a:lnTo>
                    <a:pt x="19" y="301"/>
                  </a:lnTo>
                  <a:lnTo>
                    <a:pt x="19" y="300"/>
                  </a:lnTo>
                  <a:lnTo>
                    <a:pt x="21" y="297"/>
                  </a:lnTo>
                  <a:lnTo>
                    <a:pt x="21" y="295"/>
                  </a:lnTo>
                  <a:lnTo>
                    <a:pt x="22" y="291"/>
                  </a:lnTo>
                  <a:lnTo>
                    <a:pt x="24" y="288"/>
                  </a:lnTo>
                  <a:lnTo>
                    <a:pt x="28" y="291"/>
                  </a:lnTo>
                  <a:lnTo>
                    <a:pt x="28" y="288"/>
                  </a:lnTo>
                  <a:lnTo>
                    <a:pt x="27" y="286"/>
                  </a:lnTo>
                  <a:lnTo>
                    <a:pt x="27" y="280"/>
                  </a:lnTo>
                  <a:lnTo>
                    <a:pt x="25" y="280"/>
                  </a:lnTo>
                  <a:lnTo>
                    <a:pt x="27" y="279"/>
                  </a:lnTo>
                  <a:lnTo>
                    <a:pt x="27" y="278"/>
                  </a:lnTo>
                  <a:lnTo>
                    <a:pt x="27" y="276"/>
                  </a:lnTo>
                  <a:lnTo>
                    <a:pt x="25" y="276"/>
                  </a:lnTo>
                  <a:lnTo>
                    <a:pt x="21" y="275"/>
                  </a:lnTo>
                  <a:lnTo>
                    <a:pt x="21" y="272"/>
                  </a:lnTo>
                  <a:lnTo>
                    <a:pt x="16" y="272"/>
                  </a:lnTo>
                  <a:lnTo>
                    <a:pt x="13" y="270"/>
                  </a:lnTo>
                  <a:lnTo>
                    <a:pt x="13" y="269"/>
                  </a:lnTo>
                  <a:lnTo>
                    <a:pt x="13" y="267"/>
                  </a:lnTo>
                  <a:lnTo>
                    <a:pt x="12" y="267"/>
                  </a:lnTo>
                  <a:lnTo>
                    <a:pt x="10" y="264"/>
                  </a:lnTo>
                  <a:lnTo>
                    <a:pt x="9" y="266"/>
                  </a:lnTo>
                  <a:lnTo>
                    <a:pt x="3" y="266"/>
                  </a:lnTo>
                  <a:lnTo>
                    <a:pt x="6" y="264"/>
                  </a:lnTo>
                  <a:lnTo>
                    <a:pt x="4" y="261"/>
                  </a:lnTo>
                  <a:lnTo>
                    <a:pt x="1" y="260"/>
                  </a:lnTo>
                  <a:lnTo>
                    <a:pt x="0" y="258"/>
                  </a:lnTo>
                  <a:lnTo>
                    <a:pt x="3" y="254"/>
                  </a:lnTo>
                  <a:lnTo>
                    <a:pt x="7" y="249"/>
                  </a:lnTo>
                  <a:lnTo>
                    <a:pt x="10" y="248"/>
                  </a:lnTo>
                  <a:lnTo>
                    <a:pt x="16" y="242"/>
                  </a:lnTo>
                  <a:lnTo>
                    <a:pt x="16" y="240"/>
                  </a:lnTo>
                  <a:lnTo>
                    <a:pt x="18" y="239"/>
                  </a:lnTo>
                  <a:lnTo>
                    <a:pt x="19" y="237"/>
                  </a:lnTo>
                  <a:lnTo>
                    <a:pt x="15" y="236"/>
                  </a:lnTo>
                  <a:lnTo>
                    <a:pt x="18" y="231"/>
                  </a:lnTo>
                  <a:lnTo>
                    <a:pt x="22" y="233"/>
                  </a:lnTo>
                  <a:lnTo>
                    <a:pt x="24" y="231"/>
                  </a:lnTo>
                  <a:lnTo>
                    <a:pt x="25" y="233"/>
                  </a:lnTo>
                  <a:lnTo>
                    <a:pt x="28" y="231"/>
                  </a:lnTo>
                  <a:lnTo>
                    <a:pt x="30" y="230"/>
                  </a:lnTo>
                  <a:lnTo>
                    <a:pt x="30" y="227"/>
                  </a:lnTo>
                  <a:lnTo>
                    <a:pt x="31" y="226"/>
                  </a:lnTo>
                  <a:lnTo>
                    <a:pt x="30" y="226"/>
                  </a:lnTo>
                  <a:lnTo>
                    <a:pt x="25" y="224"/>
                  </a:lnTo>
                  <a:lnTo>
                    <a:pt x="28" y="220"/>
                  </a:lnTo>
                  <a:lnTo>
                    <a:pt x="28" y="218"/>
                  </a:lnTo>
                  <a:lnTo>
                    <a:pt x="31" y="218"/>
                  </a:lnTo>
                  <a:lnTo>
                    <a:pt x="31" y="217"/>
                  </a:lnTo>
                  <a:lnTo>
                    <a:pt x="34" y="212"/>
                  </a:lnTo>
                  <a:lnTo>
                    <a:pt x="37" y="211"/>
                  </a:lnTo>
                  <a:lnTo>
                    <a:pt x="40" y="211"/>
                  </a:lnTo>
                  <a:lnTo>
                    <a:pt x="40" y="206"/>
                  </a:lnTo>
                  <a:lnTo>
                    <a:pt x="43" y="205"/>
                  </a:lnTo>
                  <a:lnTo>
                    <a:pt x="44" y="205"/>
                  </a:lnTo>
                  <a:lnTo>
                    <a:pt x="44" y="202"/>
                  </a:lnTo>
                  <a:lnTo>
                    <a:pt x="37" y="199"/>
                  </a:lnTo>
                  <a:lnTo>
                    <a:pt x="40" y="197"/>
                  </a:lnTo>
                  <a:lnTo>
                    <a:pt x="47" y="199"/>
                  </a:lnTo>
                  <a:lnTo>
                    <a:pt x="52" y="196"/>
                  </a:lnTo>
                  <a:lnTo>
                    <a:pt x="55" y="191"/>
                  </a:lnTo>
                  <a:lnTo>
                    <a:pt x="58" y="184"/>
                  </a:lnTo>
                  <a:lnTo>
                    <a:pt x="62" y="178"/>
                  </a:lnTo>
                  <a:lnTo>
                    <a:pt x="62" y="175"/>
                  </a:lnTo>
                  <a:lnTo>
                    <a:pt x="64" y="175"/>
                  </a:lnTo>
                  <a:lnTo>
                    <a:pt x="64" y="178"/>
                  </a:lnTo>
                  <a:lnTo>
                    <a:pt x="67" y="179"/>
                  </a:lnTo>
                  <a:lnTo>
                    <a:pt x="70" y="175"/>
                  </a:lnTo>
                  <a:lnTo>
                    <a:pt x="71" y="175"/>
                  </a:lnTo>
                  <a:lnTo>
                    <a:pt x="71" y="174"/>
                  </a:lnTo>
                  <a:lnTo>
                    <a:pt x="71" y="171"/>
                  </a:lnTo>
                  <a:lnTo>
                    <a:pt x="70" y="172"/>
                  </a:lnTo>
                  <a:lnTo>
                    <a:pt x="70" y="171"/>
                  </a:lnTo>
                  <a:lnTo>
                    <a:pt x="71" y="169"/>
                  </a:lnTo>
                  <a:lnTo>
                    <a:pt x="71" y="168"/>
                  </a:lnTo>
                  <a:lnTo>
                    <a:pt x="73" y="168"/>
                  </a:lnTo>
                  <a:lnTo>
                    <a:pt x="73" y="166"/>
                  </a:lnTo>
                  <a:lnTo>
                    <a:pt x="71" y="165"/>
                  </a:lnTo>
                  <a:lnTo>
                    <a:pt x="71" y="163"/>
                  </a:lnTo>
                  <a:lnTo>
                    <a:pt x="73" y="163"/>
                  </a:lnTo>
                  <a:lnTo>
                    <a:pt x="73" y="165"/>
                  </a:lnTo>
                  <a:lnTo>
                    <a:pt x="76" y="163"/>
                  </a:lnTo>
                  <a:lnTo>
                    <a:pt x="83" y="168"/>
                  </a:lnTo>
                  <a:lnTo>
                    <a:pt x="85" y="169"/>
                  </a:lnTo>
                  <a:lnTo>
                    <a:pt x="85" y="165"/>
                  </a:lnTo>
                  <a:lnTo>
                    <a:pt x="88" y="163"/>
                  </a:lnTo>
                  <a:lnTo>
                    <a:pt x="88" y="165"/>
                  </a:lnTo>
                  <a:lnTo>
                    <a:pt x="89" y="163"/>
                  </a:lnTo>
                  <a:lnTo>
                    <a:pt x="92" y="166"/>
                  </a:lnTo>
                  <a:lnTo>
                    <a:pt x="94" y="166"/>
                  </a:lnTo>
                  <a:lnTo>
                    <a:pt x="94" y="165"/>
                  </a:lnTo>
                  <a:lnTo>
                    <a:pt x="96" y="165"/>
                  </a:lnTo>
                  <a:lnTo>
                    <a:pt x="98" y="163"/>
                  </a:lnTo>
                  <a:lnTo>
                    <a:pt x="99" y="166"/>
                  </a:lnTo>
                  <a:lnTo>
                    <a:pt x="104" y="165"/>
                  </a:lnTo>
                  <a:lnTo>
                    <a:pt x="102" y="166"/>
                  </a:lnTo>
                  <a:lnTo>
                    <a:pt x="104" y="168"/>
                  </a:lnTo>
                  <a:lnTo>
                    <a:pt x="104" y="166"/>
                  </a:lnTo>
                  <a:lnTo>
                    <a:pt x="105" y="168"/>
                  </a:lnTo>
                  <a:lnTo>
                    <a:pt x="105" y="166"/>
                  </a:lnTo>
                  <a:lnTo>
                    <a:pt x="108" y="166"/>
                  </a:lnTo>
                  <a:lnTo>
                    <a:pt x="110" y="168"/>
                  </a:lnTo>
                  <a:lnTo>
                    <a:pt x="110" y="169"/>
                  </a:lnTo>
                  <a:lnTo>
                    <a:pt x="111" y="169"/>
                  </a:lnTo>
                  <a:lnTo>
                    <a:pt x="113" y="174"/>
                  </a:lnTo>
                  <a:lnTo>
                    <a:pt x="114" y="174"/>
                  </a:lnTo>
                  <a:lnTo>
                    <a:pt x="116" y="175"/>
                  </a:lnTo>
                  <a:lnTo>
                    <a:pt x="117" y="174"/>
                  </a:lnTo>
                  <a:lnTo>
                    <a:pt x="117" y="175"/>
                  </a:lnTo>
                  <a:lnTo>
                    <a:pt x="119" y="174"/>
                  </a:lnTo>
                  <a:lnTo>
                    <a:pt x="120" y="174"/>
                  </a:lnTo>
                  <a:lnTo>
                    <a:pt x="122" y="176"/>
                  </a:lnTo>
                  <a:lnTo>
                    <a:pt x="122" y="178"/>
                  </a:lnTo>
                  <a:lnTo>
                    <a:pt x="123" y="181"/>
                  </a:lnTo>
                  <a:lnTo>
                    <a:pt x="125" y="182"/>
                  </a:lnTo>
                  <a:lnTo>
                    <a:pt x="126" y="181"/>
                  </a:lnTo>
                  <a:lnTo>
                    <a:pt x="128" y="179"/>
                  </a:lnTo>
                  <a:lnTo>
                    <a:pt x="128" y="178"/>
                  </a:lnTo>
                  <a:lnTo>
                    <a:pt x="128" y="176"/>
                  </a:lnTo>
                  <a:lnTo>
                    <a:pt x="129" y="176"/>
                  </a:lnTo>
                  <a:lnTo>
                    <a:pt x="129" y="175"/>
                  </a:lnTo>
                  <a:lnTo>
                    <a:pt x="128" y="175"/>
                  </a:lnTo>
                  <a:lnTo>
                    <a:pt x="129" y="172"/>
                  </a:lnTo>
                  <a:lnTo>
                    <a:pt x="128" y="168"/>
                  </a:lnTo>
                  <a:lnTo>
                    <a:pt x="126" y="166"/>
                  </a:lnTo>
                  <a:lnTo>
                    <a:pt x="128" y="166"/>
                  </a:lnTo>
                  <a:lnTo>
                    <a:pt x="128" y="165"/>
                  </a:lnTo>
                  <a:lnTo>
                    <a:pt x="129" y="163"/>
                  </a:lnTo>
                  <a:lnTo>
                    <a:pt x="132" y="166"/>
                  </a:lnTo>
                  <a:lnTo>
                    <a:pt x="134" y="165"/>
                  </a:lnTo>
                  <a:lnTo>
                    <a:pt x="135" y="163"/>
                  </a:lnTo>
                  <a:lnTo>
                    <a:pt x="137" y="162"/>
                  </a:lnTo>
                  <a:lnTo>
                    <a:pt x="134" y="160"/>
                  </a:lnTo>
                  <a:lnTo>
                    <a:pt x="134" y="159"/>
                  </a:lnTo>
                  <a:lnTo>
                    <a:pt x="134" y="157"/>
                  </a:lnTo>
                  <a:lnTo>
                    <a:pt x="135" y="156"/>
                  </a:lnTo>
                  <a:lnTo>
                    <a:pt x="137" y="154"/>
                  </a:lnTo>
                  <a:lnTo>
                    <a:pt x="137" y="153"/>
                  </a:lnTo>
                  <a:lnTo>
                    <a:pt x="138" y="153"/>
                  </a:lnTo>
                  <a:lnTo>
                    <a:pt x="137" y="151"/>
                  </a:lnTo>
                  <a:lnTo>
                    <a:pt x="138" y="151"/>
                  </a:lnTo>
                  <a:lnTo>
                    <a:pt x="140" y="150"/>
                  </a:lnTo>
                  <a:lnTo>
                    <a:pt x="137" y="148"/>
                  </a:lnTo>
                  <a:lnTo>
                    <a:pt x="135" y="147"/>
                  </a:lnTo>
                  <a:lnTo>
                    <a:pt x="134" y="145"/>
                  </a:lnTo>
                  <a:lnTo>
                    <a:pt x="134" y="144"/>
                  </a:lnTo>
                  <a:lnTo>
                    <a:pt x="137" y="141"/>
                  </a:lnTo>
                  <a:lnTo>
                    <a:pt x="138" y="141"/>
                  </a:lnTo>
                  <a:lnTo>
                    <a:pt x="140" y="141"/>
                  </a:lnTo>
                  <a:lnTo>
                    <a:pt x="141" y="139"/>
                  </a:lnTo>
                  <a:lnTo>
                    <a:pt x="140" y="138"/>
                  </a:lnTo>
                  <a:lnTo>
                    <a:pt x="141" y="138"/>
                  </a:lnTo>
                  <a:lnTo>
                    <a:pt x="143" y="138"/>
                  </a:lnTo>
                  <a:lnTo>
                    <a:pt x="141" y="136"/>
                  </a:lnTo>
                  <a:lnTo>
                    <a:pt x="143" y="135"/>
                  </a:lnTo>
                  <a:lnTo>
                    <a:pt x="141" y="135"/>
                  </a:lnTo>
                  <a:lnTo>
                    <a:pt x="146" y="135"/>
                  </a:lnTo>
                  <a:lnTo>
                    <a:pt x="143" y="133"/>
                  </a:lnTo>
                  <a:lnTo>
                    <a:pt x="143" y="132"/>
                  </a:lnTo>
                  <a:lnTo>
                    <a:pt x="143" y="130"/>
                  </a:lnTo>
                  <a:lnTo>
                    <a:pt x="141" y="132"/>
                  </a:lnTo>
                  <a:lnTo>
                    <a:pt x="140" y="130"/>
                  </a:lnTo>
                  <a:lnTo>
                    <a:pt x="141" y="129"/>
                  </a:lnTo>
                  <a:lnTo>
                    <a:pt x="141" y="127"/>
                  </a:lnTo>
                  <a:lnTo>
                    <a:pt x="143" y="127"/>
                  </a:lnTo>
                  <a:lnTo>
                    <a:pt x="144" y="129"/>
                  </a:lnTo>
                  <a:lnTo>
                    <a:pt x="144" y="127"/>
                  </a:lnTo>
                  <a:lnTo>
                    <a:pt x="146" y="127"/>
                  </a:lnTo>
                  <a:lnTo>
                    <a:pt x="146" y="126"/>
                  </a:lnTo>
                  <a:lnTo>
                    <a:pt x="144" y="126"/>
                  </a:lnTo>
                  <a:lnTo>
                    <a:pt x="144" y="124"/>
                  </a:lnTo>
                  <a:lnTo>
                    <a:pt x="146" y="122"/>
                  </a:lnTo>
                  <a:lnTo>
                    <a:pt x="148" y="120"/>
                  </a:lnTo>
                  <a:lnTo>
                    <a:pt x="148" y="122"/>
                  </a:lnTo>
                  <a:lnTo>
                    <a:pt x="150" y="122"/>
                  </a:lnTo>
                  <a:lnTo>
                    <a:pt x="150" y="123"/>
                  </a:lnTo>
                  <a:lnTo>
                    <a:pt x="151" y="123"/>
                  </a:lnTo>
                  <a:lnTo>
                    <a:pt x="150" y="124"/>
                  </a:lnTo>
                  <a:lnTo>
                    <a:pt x="151" y="126"/>
                  </a:lnTo>
                  <a:lnTo>
                    <a:pt x="153" y="124"/>
                  </a:lnTo>
                  <a:lnTo>
                    <a:pt x="156" y="120"/>
                  </a:lnTo>
                  <a:lnTo>
                    <a:pt x="154" y="120"/>
                  </a:lnTo>
                  <a:lnTo>
                    <a:pt x="154" y="117"/>
                  </a:lnTo>
                  <a:lnTo>
                    <a:pt x="165" y="117"/>
                  </a:lnTo>
                  <a:lnTo>
                    <a:pt x="166" y="113"/>
                  </a:lnTo>
                  <a:lnTo>
                    <a:pt x="172" y="111"/>
                  </a:lnTo>
                  <a:lnTo>
                    <a:pt x="175" y="113"/>
                  </a:lnTo>
                  <a:lnTo>
                    <a:pt x="177" y="110"/>
                  </a:lnTo>
                  <a:lnTo>
                    <a:pt x="175" y="110"/>
                  </a:lnTo>
                  <a:lnTo>
                    <a:pt x="175" y="104"/>
                  </a:lnTo>
                  <a:lnTo>
                    <a:pt x="174" y="102"/>
                  </a:lnTo>
                  <a:lnTo>
                    <a:pt x="171" y="98"/>
                  </a:lnTo>
                  <a:lnTo>
                    <a:pt x="168" y="101"/>
                  </a:lnTo>
                  <a:lnTo>
                    <a:pt x="166" y="101"/>
                  </a:lnTo>
                  <a:lnTo>
                    <a:pt x="163" y="95"/>
                  </a:lnTo>
                  <a:lnTo>
                    <a:pt x="163" y="93"/>
                  </a:lnTo>
                  <a:lnTo>
                    <a:pt x="163" y="92"/>
                  </a:lnTo>
                  <a:lnTo>
                    <a:pt x="163" y="89"/>
                  </a:lnTo>
                  <a:lnTo>
                    <a:pt x="162" y="87"/>
                  </a:lnTo>
                  <a:lnTo>
                    <a:pt x="160" y="87"/>
                  </a:lnTo>
                  <a:lnTo>
                    <a:pt x="159" y="89"/>
                  </a:lnTo>
                  <a:lnTo>
                    <a:pt x="157" y="89"/>
                  </a:lnTo>
                  <a:lnTo>
                    <a:pt x="157" y="90"/>
                  </a:lnTo>
                  <a:lnTo>
                    <a:pt x="156" y="90"/>
                  </a:lnTo>
                  <a:lnTo>
                    <a:pt x="154" y="89"/>
                  </a:lnTo>
                  <a:lnTo>
                    <a:pt x="151" y="89"/>
                  </a:lnTo>
                  <a:lnTo>
                    <a:pt x="148" y="87"/>
                  </a:lnTo>
                  <a:lnTo>
                    <a:pt x="150" y="84"/>
                  </a:lnTo>
                  <a:lnTo>
                    <a:pt x="151" y="84"/>
                  </a:lnTo>
                  <a:lnTo>
                    <a:pt x="151" y="83"/>
                  </a:lnTo>
                  <a:lnTo>
                    <a:pt x="150" y="81"/>
                  </a:lnTo>
                  <a:lnTo>
                    <a:pt x="146" y="81"/>
                  </a:lnTo>
                  <a:lnTo>
                    <a:pt x="146" y="80"/>
                  </a:lnTo>
                  <a:lnTo>
                    <a:pt x="144" y="80"/>
                  </a:lnTo>
                  <a:lnTo>
                    <a:pt x="144" y="78"/>
                  </a:lnTo>
                  <a:lnTo>
                    <a:pt x="143" y="78"/>
                  </a:lnTo>
                  <a:lnTo>
                    <a:pt x="140" y="78"/>
                  </a:lnTo>
                  <a:lnTo>
                    <a:pt x="141" y="75"/>
                  </a:lnTo>
                  <a:lnTo>
                    <a:pt x="140" y="75"/>
                  </a:lnTo>
                  <a:lnTo>
                    <a:pt x="141" y="74"/>
                  </a:lnTo>
                  <a:lnTo>
                    <a:pt x="143" y="74"/>
                  </a:lnTo>
                  <a:lnTo>
                    <a:pt x="143" y="72"/>
                  </a:lnTo>
                  <a:lnTo>
                    <a:pt x="143" y="71"/>
                  </a:lnTo>
                  <a:lnTo>
                    <a:pt x="144" y="68"/>
                  </a:lnTo>
                  <a:lnTo>
                    <a:pt x="143" y="68"/>
                  </a:lnTo>
                  <a:lnTo>
                    <a:pt x="138" y="65"/>
                  </a:lnTo>
                  <a:lnTo>
                    <a:pt x="137" y="65"/>
                  </a:lnTo>
                  <a:lnTo>
                    <a:pt x="135" y="65"/>
                  </a:lnTo>
                  <a:lnTo>
                    <a:pt x="134" y="64"/>
                  </a:lnTo>
                  <a:lnTo>
                    <a:pt x="134" y="61"/>
                  </a:lnTo>
                  <a:lnTo>
                    <a:pt x="131" y="59"/>
                  </a:lnTo>
                  <a:lnTo>
                    <a:pt x="129" y="58"/>
                  </a:lnTo>
                  <a:lnTo>
                    <a:pt x="128" y="58"/>
                  </a:lnTo>
                  <a:lnTo>
                    <a:pt x="126" y="56"/>
                  </a:lnTo>
                  <a:lnTo>
                    <a:pt x="126" y="55"/>
                  </a:lnTo>
                  <a:lnTo>
                    <a:pt x="126" y="53"/>
                  </a:lnTo>
                  <a:lnTo>
                    <a:pt x="125" y="52"/>
                  </a:lnTo>
                  <a:lnTo>
                    <a:pt x="125" y="50"/>
                  </a:lnTo>
                  <a:lnTo>
                    <a:pt x="122" y="49"/>
                  </a:lnTo>
                  <a:lnTo>
                    <a:pt x="120" y="47"/>
                  </a:lnTo>
                  <a:lnTo>
                    <a:pt x="119" y="44"/>
                  </a:lnTo>
                  <a:lnTo>
                    <a:pt x="117" y="40"/>
                  </a:lnTo>
                  <a:lnTo>
                    <a:pt x="120" y="38"/>
                  </a:lnTo>
                  <a:lnTo>
                    <a:pt x="122" y="41"/>
                  </a:lnTo>
                  <a:lnTo>
                    <a:pt x="125" y="40"/>
                  </a:lnTo>
                  <a:lnTo>
                    <a:pt x="126" y="37"/>
                  </a:lnTo>
                  <a:lnTo>
                    <a:pt x="134" y="35"/>
                  </a:lnTo>
                  <a:lnTo>
                    <a:pt x="135" y="37"/>
                  </a:lnTo>
                  <a:lnTo>
                    <a:pt x="137" y="34"/>
                  </a:lnTo>
                  <a:lnTo>
                    <a:pt x="140" y="37"/>
                  </a:lnTo>
                  <a:lnTo>
                    <a:pt x="143" y="37"/>
                  </a:lnTo>
                  <a:lnTo>
                    <a:pt x="143" y="35"/>
                  </a:lnTo>
                  <a:lnTo>
                    <a:pt x="144" y="35"/>
                  </a:lnTo>
                  <a:lnTo>
                    <a:pt x="146" y="34"/>
                  </a:lnTo>
                  <a:lnTo>
                    <a:pt x="147" y="32"/>
                  </a:lnTo>
                  <a:lnTo>
                    <a:pt x="147" y="31"/>
                  </a:lnTo>
                  <a:lnTo>
                    <a:pt x="148" y="31"/>
                  </a:lnTo>
                  <a:lnTo>
                    <a:pt x="150" y="32"/>
                  </a:lnTo>
                  <a:lnTo>
                    <a:pt x="151" y="34"/>
                  </a:lnTo>
                  <a:lnTo>
                    <a:pt x="154" y="34"/>
                  </a:lnTo>
                  <a:lnTo>
                    <a:pt x="153" y="35"/>
                  </a:lnTo>
                  <a:lnTo>
                    <a:pt x="154" y="37"/>
                  </a:lnTo>
                  <a:lnTo>
                    <a:pt x="156" y="37"/>
                  </a:lnTo>
                  <a:lnTo>
                    <a:pt x="157" y="32"/>
                  </a:lnTo>
                  <a:lnTo>
                    <a:pt x="160" y="32"/>
                  </a:lnTo>
                  <a:lnTo>
                    <a:pt x="162" y="31"/>
                  </a:lnTo>
                  <a:lnTo>
                    <a:pt x="163" y="28"/>
                  </a:lnTo>
                  <a:lnTo>
                    <a:pt x="166" y="28"/>
                  </a:lnTo>
                  <a:lnTo>
                    <a:pt x="168" y="32"/>
                  </a:lnTo>
                  <a:lnTo>
                    <a:pt x="169" y="34"/>
                  </a:lnTo>
                  <a:lnTo>
                    <a:pt x="171" y="35"/>
                  </a:lnTo>
                  <a:lnTo>
                    <a:pt x="172" y="37"/>
                  </a:lnTo>
                  <a:lnTo>
                    <a:pt x="174" y="38"/>
                  </a:lnTo>
                  <a:lnTo>
                    <a:pt x="177" y="37"/>
                  </a:lnTo>
                  <a:lnTo>
                    <a:pt x="180" y="38"/>
                  </a:lnTo>
                  <a:lnTo>
                    <a:pt x="180" y="40"/>
                  </a:lnTo>
                  <a:lnTo>
                    <a:pt x="180" y="41"/>
                  </a:lnTo>
                  <a:lnTo>
                    <a:pt x="177" y="43"/>
                  </a:lnTo>
                  <a:lnTo>
                    <a:pt x="178" y="44"/>
                  </a:lnTo>
                  <a:lnTo>
                    <a:pt x="178" y="46"/>
                  </a:lnTo>
                  <a:lnTo>
                    <a:pt x="187" y="41"/>
                  </a:lnTo>
                  <a:lnTo>
                    <a:pt x="192" y="40"/>
                  </a:lnTo>
                  <a:lnTo>
                    <a:pt x="193" y="38"/>
                  </a:lnTo>
                  <a:lnTo>
                    <a:pt x="190" y="37"/>
                  </a:lnTo>
                  <a:lnTo>
                    <a:pt x="189" y="35"/>
                  </a:lnTo>
                  <a:lnTo>
                    <a:pt x="192" y="35"/>
                  </a:lnTo>
                  <a:lnTo>
                    <a:pt x="193" y="34"/>
                  </a:lnTo>
                  <a:lnTo>
                    <a:pt x="195" y="34"/>
                  </a:lnTo>
                  <a:lnTo>
                    <a:pt x="195" y="35"/>
                  </a:lnTo>
                  <a:lnTo>
                    <a:pt x="198" y="35"/>
                  </a:lnTo>
                  <a:lnTo>
                    <a:pt x="200" y="35"/>
                  </a:lnTo>
                  <a:lnTo>
                    <a:pt x="205" y="31"/>
                  </a:lnTo>
                  <a:lnTo>
                    <a:pt x="208" y="32"/>
                  </a:lnTo>
                  <a:lnTo>
                    <a:pt x="209" y="29"/>
                  </a:lnTo>
                  <a:lnTo>
                    <a:pt x="211" y="29"/>
                  </a:lnTo>
                  <a:lnTo>
                    <a:pt x="212" y="28"/>
                  </a:lnTo>
                  <a:lnTo>
                    <a:pt x="212" y="26"/>
                  </a:lnTo>
                  <a:lnTo>
                    <a:pt x="211" y="23"/>
                  </a:lnTo>
                  <a:lnTo>
                    <a:pt x="209" y="22"/>
                  </a:lnTo>
                  <a:lnTo>
                    <a:pt x="206" y="23"/>
                  </a:lnTo>
                  <a:lnTo>
                    <a:pt x="205" y="22"/>
                  </a:lnTo>
                  <a:lnTo>
                    <a:pt x="202" y="23"/>
                  </a:lnTo>
                  <a:lnTo>
                    <a:pt x="198" y="19"/>
                  </a:lnTo>
                  <a:lnTo>
                    <a:pt x="203" y="16"/>
                  </a:lnTo>
                  <a:lnTo>
                    <a:pt x="206" y="17"/>
                  </a:lnTo>
                  <a:lnTo>
                    <a:pt x="212" y="17"/>
                  </a:lnTo>
                  <a:lnTo>
                    <a:pt x="214" y="16"/>
                  </a:lnTo>
                  <a:lnTo>
                    <a:pt x="211" y="13"/>
                  </a:lnTo>
                  <a:lnTo>
                    <a:pt x="211" y="12"/>
                  </a:lnTo>
                  <a:lnTo>
                    <a:pt x="211" y="10"/>
                  </a:lnTo>
                  <a:lnTo>
                    <a:pt x="211" y="7"/>
                  </a:lnTo>
                  <a:lnTo>
                    <a:pt x="214" y="6"/>
                  </a:lnTo>
                  <a:lnTo>
                    <a:pt x="215" y="7"/>
                  </a:lnTo>
                  <a:lnTo>
                    <a:pt x="220" y="7"/>
                  </a:lnTo>
                  <a:lnTo>
                    <a:pt x="223" y="7"/>
                  </a:lnTo>
                  <a:lnTo>
                    <a:pt x="224" y="9"/>
                  </a:lnTo>
                  <a:lnTo>
                    <a:pt x="226" y="9"/>
                  </a:lnTo>
                  <a:lnTo>
                    <a:pt x="226" y="10"/>
                  </a:lnTo>
                  <a:lnTo>
                    <a:pt x="226" y="12"/>
                  </a:lnTo>
                  <a:lnTo>
                    <a:pt x="227" y="12"/>
                  </a:lnTo>
                  <a:lnTo>
                    <a:pt x="229" y="12"/>
                  </a:lnTo>
                  <a:lnTo>
                    <a:pt x="232" y="10"/>
                  </a:lnTo>
                  <a:lnTo>
                    <a:pt x="233" y="12"/>
                  </a:lnTo>
                  <a:lnTo>
                    <a:pt x="238" y="3"/>
                  </a:lnTo>
                  <a:lnTo>
                    <a:pt x="239" y="0"/>
                  </a:lnTo>
                  <a:lnTo>
                    <a:pt x="241" y="0"/>
                  </a:lnTo>
                  <a:lnTo>
                    <a:pt x="242" y="3"/>
                  </a:lnTo>
                  <a:lnTo>
                    <a:pt x="242" y="4"/>
                  </a:lnTo>
                  <a:lnTo>
                    <a:pt x="244" y="7"/>
                  </a:lnTo>
                  <a:lnTo>
                    <a:pt x="245" y="6"/>
                  </a:lnTo>
                  <a:lnTo>
                    <a:pt x="245" y="3"/>
                  </a:lnTo>
                  <a:lnTo>
                    <a:pt x="247" y="3"/>
                  </a:lnTo>
                  <a:lnTo>
                    <a:pt x="248" y="0"/>
                  </a:lnTo>
                  <a:lnTo>
                    <a:pt x="250" y="0"/>
                  </a:lnTo>
                </a:path>
              </a:pathLst>
            </a:custGeom>
            <a:solidFill>
              <a:schemeClr val="bg1"/>
            </a:solidFill>
            <a:ln w="1588">
              <a:solidFill>
                <a:srgbClr val="000000"/>
              </a:solidFill>
              <a:prstDash val="solid"/>
              <a:round/>
              <a:headEnd/>
              <a:tailEnd/>
            </a:ln>
          </p:spPr>
          <p:txBody>
            <a:bodyPr/>
            <a:lstStyle/>
            <a:p>
              <a:endParaRPr lang="fr-FR"/>
            </a:p>
          </p:txBody>
        </p:sp>
        <p:sp>
          <p:nvSpPr>
            <p:cNvPr id="880732" name="Freeform 92"/>
            <p:cNvSpPr>
              <a:spLocks/>
            </p:cNvSpPr>
            <p:nvPr/>
          </p:nvSpPr>
          <p:spPr bwMode="auto">
            <a:xfrm>
              <a:off x="3913" y="3085"/>
              <a:ext cx="113" cy="201"/>
            </a:xfrm>
            <a:custGeom>
              <a:avLst/>
              <a:gdLst/>
              <a:ahLst/>
              <a:cxnLst>
                <a:cxn ang="0">
                  <a:pos x="18" y="0"/>
                </a:cxn>
                <a:cxn ang="0">
                  <a:pos x="18" y="11"/>
                </a:cxn>
                <a:cxn ang="0">
                  <a:pos x="21" y="17"/>
                </a:cxn>
                <a:cxn ang="0">
                  <a:pos x="22" y="22"/>
                </a:cxn>
                <a:cxn ang="0">
                  <a:pos x="25" y="34"/>
                </a:cxn>
                <a:cxn ang="0">
                  <a:pos x="39" y="40"/>
                </a:cxn>
                <a:cxn ang="0">
                  <a:pos x="40" y="49"/>
                </a:cxn>
                <a:cxn ang="0">
                  <a:pos x="43" y="60"/>
                </a:cxn>
                <a:cxn ang="0">
                  <a:pos x="54" y="69"/>
                </a:cxn>
                <a:cxn ang="0">
                  <a:pos x="51" y="72"/>
                </a:cxn>
                <a:cxn ang="0">
                  <a:pos x="43" y="73"/>
                </a:cxn>
                <a:cxn ang="0">
                  <a:pos x="57" y="79"/>
                </a:cxn>
                <a:cxn ang="0">
                  <a:pos x="60" y="88"/>
                </a:cxn>
                <a:cxn ang="0">
                  <a:pos x="52" y="100"/>
                </a:cxn>
                <a:cxn ang="0">
                  <a:pos x="68" y="109"/>
                </a:cxn>
                <a:cxn ang="0">
                  <a:pos x="77" y="115"/>
                </a:cxn>
                <a:cxn ang="0">
                  <a:pos x="88" y="122"/>
                </a:cxn>
                <a:cxn ang="0">
                  <a:pos x="92" y="129"/>
                </a:cxn>
                <a:cxn ang="0">
                  <a:pos x="101" y="141"/>
                </a:cxn>
                <a:cxn ang="0">
                  <a:pos x="110" y="143"/>
                </a:cxn>
                <a:cxn ang="0">
                  <a:pos x="123" y="147"/>
                </a:cxn>
                <a:cxn ang="0">
                  <a:pos x="128" y="141"/>
                </a:cxn>
                <a:cxn ang="0">
                  <a:pos x="131" y="140"/>
                </a:cxn>
                <a:cxn ang="0">
                  <a:pos x="132" y="146"/>
                </a:cxn>
                <a:cxn ang="0">
                  <a:pos x="126" y="153"/>
                </a:cxn>
                <a:cxn ang="0">
                  <a:pos x="128" y="164"/>
                </a:cxn>
                <a:cxn ang="0">
                  <a:pos x="125" y="167"/>
                </a:cxn>
                <a:cxn ang="0">
                  <a:pos x="116" y="170"/>
                </a:cxn>
                <a:cxn ang="0">
                  <a:pos x="112" y="167"/>
                </a:cxn>
                <a:cxn ang="0">
                  <a:pos x="103" y="168"/>
                </a:cxn>
                <a:cxn ang="0">
                  <a:pos x="100" y="173"/>
                </a:cxn>
                <a:cxn ang="0">
                  <a:pos x="97" y="176"/>
                </a:cxn>
                <a:cxn ang="0">
                  <a:pos x="95" y="167"/>
                </a:cxn>
                <a:cxn ang="0">
                  <a:pos x="86" y="162"/>
                </a:cxn>
                <a:cxn ang="0">
                  <a:pos x="85" y="170"/>
                </a:cxn>
                <a:cxn ang="0">
                  <a:pos x="79" y="173"/>
                </a:cxn>
                <a:cxn ang="0">
                  <a:pos x="74" y="176"/>
                </a:cxn>
                <a:cxn ang="0">
                  <a:pos x="74" y="181"/>
                </a:cxn>
                <a:cxn ang="0">
                  <a:pos x="76" y="187"/>
                </a:cxn>
                <a:cxn ang="0">
                  <a:pos x="70" y="193"/>
                </a:cxn>
                <a:cxn ang="0">
                  <a:pos x="60" y="196"/>
                </a:cxn>
                <a:cxn ang="0">
                  <a:pos x="58" y="199"/>
                </a:cxn>
                <a:cxn ang="0">
                  <a:pos x="54" y="207"/>
                </a:cxn>
                <a:cxn ang="0">
                  <a:pos x="52" y="216"/>
                </a:cxn>
                <a:cxn ang="0">
                  <a:pos x="40" y="222"/>
                </a:cxn>
                <a:cxn ang="0">
                  <a:pos x="39" y="229"/>
                </a:cxn>
                <a:cxn ang="0">
                  <a:pos x="37" y="226"/>
                </a:cxn>
                <a:cxn ang="0">
                  <a:pos x="25" y="219"/>
                </a:cxn>
                <a:cxn ang="0">
                  <a:pos x="24" y="220"/>
                </a:cxn>
                <a:cxn ang="0">
                  <a:pos x="18" y="220"/>
                </a:cxn>
                <a:cxn ang="0">
                  <a:pos x="13" y="216"/>
                </a:cxn>
                <a:cxn ang="0">
                  <a:pos x="11" y="213"/>
                </a:cxn>
                <a:cxn ang="0">
                  <a:pos x="6" y="211"/>
                </a:cxn>
                <a:cxn ang="0">
                  <a:pos x="5" y="220"/>
                </a:cxn>
                <a:cxn ang="0">
                  <a:pos x="6" y="228"/>
                </a:cxn>
                <a:cxn ang="0">
                  <a:pos x="6" y="235"/>
                </a:cxn>
              </a:cxnLst>
              <a:rect l="0" t="0" r="r" b="b"/>
              <a:pathLst>
                <a:path w="132" h="235">
                  <a:moveTo>
                    <a:pt x="11" y="5"/>
                  </a:moveTo>
                  <a:lnTo>
                    <a:pt x="12" y="3"/>
                  </a:lnTo>
                  <a:lnTo>
                    <a:pt x="13" y="0"/>
                  </a:lnTo>
                  <a:lnTo>
                    <a:pt x="18" y="0"/>
                  </a:lnTo>
                  <a:lnTo>
                    <a:pt x="18" y="3"/>
                  </a:lnTo>
                  <a:lnTo>
                    <a:pt x="16" y="6"/>
                  </a:lnTo>
                  <a:lnTo>
                    <a:pt x="16" y="9"/>
                  </a:lnTo>
                  <a:lnTo>
                    <a:pt x="18" y="11"/>
                  </a:lnTo>
                  <a:lnTo>
                    <a:pt x="19" y="12"/>
                  </a:lnTo>
                  <a:lnTo>
                    <a:pt x="19" y="14"/>
                  </a:lnTo>
                  <a:lnTo>
                    <a:pt x="19" y="15"/>
                  </a:lnTo>
                  <a:lnTo>
                    <a:pt x="21" y="17"/>
                  </a:lnTo>
                  <a:lnTo>
                    <a:pt x="18" y="17"/>
                  </a:lnTo>
                  <a:lnTo>
                    <a:pt x="19" y="18"/>
                  </a:lnTo>
                  <a:lnTo>
                    <a:pt x="19" y="20"/>
                  </a:lnTo>
                  <a:lnTo>
                    <a:pt x="22" y="22"/>
                  </a:lnTo>
                  <a:lnTo>
                    <a:pt x="27" y="25"/>
                  </a:lnTo>
                  <a:lnTo>
                    <a:pt x="27" y="28"/>
                  </a:lnTo>
                  <a:lnTo>
                    <a:pt x="27" y="31"/>
                  </a:lnTo>
                  <a:lnTo>
                    <a:pt x="25" y="34"/>
                  </a:lnTo>
                  <a:lnTo>
                    <a:pt x="31" y="37"/>
                  </a:lnTo>
                  <a:lnTo>
                    <a:pt x="34" y="37"/>
                  </a:lnTo>
                  <a:lnTo>
                    <a:pt x="36" y="40"/>
                  </a:lnTo>
                  <a:lnTo>
                    <a:pt x="39" y="40"/>
                  </a:lnTo>
                  <a:lnTo>
                    <a:pt x="40" y="42"/>
                  </a:lnTo>
                  <a:lnTo>
                    <a:pt x="39" y="43"/>
                  </a:lnTo>
                  <a:lnTo>
                    <a:pt x="39" y="48"/>
                  </a:lnTo>
                  <a:lnTo>
                    <a:pt x="40" y="49"/>
                  </a:lnTo>
                  <a:lnTo>
                    <a:pt x="42" y="52"/>
                  </a:lnTo>
                  <a:lnTo>
                    <a:pt x="40" y="55"/>
                  </a:lnTo>
                  <a:lnTo>
                    <a:pt x="42" y="57"/>
                  </a:lnTo>
                  <a:lnTo>
                    <a:pt x="43" y="60"/>
                  </a:lnTo>
                  <a:lnTo>
                    <a:pt x="45" y="60"/>
                  </a:lnTo>
                  <a:lnTo>
                    <a:pt x="46" y="61"/>
                  </a:lnTo>
                  <a:lnTo>
                    <a:pt x="51" y="64"/>
                  </a:lnTo>
                  <a:lnTo>
                    <a:pt x="54" y="69"/>
                  </a:lnTo>
                  <a:lnTo>
                    <a:pt x="52" y="69"/>
                  </a:lnTo>
                  <a:lnTo>
                    <a:pt x="52" y="70"/>
                  </a:lnTo>
                  <a:lnTo>
                    <a:pt x="51" y="70"/>
                  </a:lnTo>
                  <a:lnTo>
                    <a:pt x="51" y="72"/>
                  </a:lnTo>
                  <a:lnTo>
                    <a:pt x="48" y="72"/>
                  </a:lnTo>
                  <a:lnTo>
                    <a:pt x="46" y="73"/>
                  </a:lnTo>
                  <a:lnTo>
                    <a:pt x="45" y="72"/>
                  </a:lnTo>
                  <a:lnTo>
                    <a:pt x="43" y="73"/>
                  </a:lnTo>
                  <a:lnTo>
                    <a:pt x="45" y="73"/>
                  </a:lnTo>
                  <a:lnTo>
                    <a:pt x="43" y="76"/>
                  </a:lnTo>
                  <a:lnTo>
                    <a:pt x="51" y="77"/>
                  </a:lnTo>
                  <a:lnTo>
                    <a:pt x="57" y="79"/>
                  </a:lnTo>
                  <a:lnTo>
                    <a:pt x="57" y="83"/>
                  </a:lnTo>
                  <a:lnTo>
                    <a:pt x="58" y="85"/>
                  </a:lnTo>
                  <a:lnTo>
                    <a:pt x="60" y="86"/>
                  </a:lnTo>
                  <a:lnTo>
                    <a:pt x="60" y="88"/>
                  </a:lnTo>
                  <a:lnTo>
                    <a:pt x="52" y="89"/>
                  </a:lnTo>
                  <a:lnTo>
                    <a:pt x="49" y="94"/>
                  </a:lnTo>
                  <a:lnTo>
                    <a:pt x="51" y="98"/>
                  </a:lnTo>
                  <a:lnTo>
                    <a:pt x="52" y="100"/>
                  </a:lnTo>
                  <a:lnTo>
                    <a:pt x="57" y="101"/>
                  </a:lnTo>
                  <a:lnTo>
                    <a:pt x="64" y="107"/>
                  </a:lnTo>
                  <a:lnTo>
                    <a:pt x="67" y="107"/>
                  </a:lnTo>
                  <a:lnTo>
                    <a:pt x="68" y="109"/>
                  </a:lnTo>
                  <a:lnTo>
                    <a:pt x="70" y="112"/>
                  </a:lnTo>
                  <a:lnTo>
                    <a:pt x="73" y="113"/>
                  </a:lnTo>
                  <a:lnTo>
                    <a:pt x="74" y="113"/>
                  </a:lnTo>
                  <a:lnTo>
                    <a:pt x="77" y="115"/>
                  </a:lnTo>
                  <a:lnTo>
                    <a:pt x="79" y="113"/>
                  </a:lnTo>
                  <a:lnTo>
                    <a:pt x="82" y="115"/>
                  </a:lnTo>
                  <a:lnTo>
                    <a:pt x="86" y="118"/>
                  </a:lnTo>
                  <a:lnTo>
                    <a:pt x="88" y="122"/>
                  </a:lnTo>
                  <a:lnTo>
                    <a:pt x="86" y="124"/>
                  </a:lnTo>
                  <a:lnTo>
                    <a:pt x="92" y="127"/>
                  </a:lnTo>
                  <a:lnTo>
                    <a:pt x="92" y="128"/>
                  </a:lnTo>
                  <a:lnTo>
                    <a:pt x="92" y="129"/>
                  </a:lnTo>
                  <a:lnTo>
                    <a:pt x="94" y="131"/>
                  </a:lnTo>
                  <a:lnTo>
                    <a:pt x="95" y="135"/>
                  </a:lnTo>
                  <a:lnTo>
                    <a:pt x="100" y="138"/>
                  </a:lnTo>
                  <a:lnTo>
                    <a:pt x="101" y="141"/>
                  </a:lnTo>
                  <a:lnTo>
                    <a:pt x="101" y="140"/>
                  </a:lnTo>
                  <a:lnTo>
                    <a:pt x="104" y="141"/>
                  </a:lnTo>
                  <a:lnTo>
                    <a:pt x="104" y="140"/>
                  </a:lnTo>
                  <a:lnTo>
                    <a:pt x="110" y="143"/>
                  </a:lnTo>
                  <a:lnTo>
                    <a:pt x="112" y="143"/>
                  </a:lnTo>
                  <a:lnTo>
                    <a:pt x="119" y="147"/>
                  </a:lnTo>
                  <a:lnTo>
                    <a:pt x="120" y="147"/>
                  </a:lnTo>
                  <a:lnTo>
                    <a:pt x="123" y="147"/>
                  </a:lnTo>
                  <a:lnTo>
                    <a:pt x="125" y="146"/>
                  </a:lnTo>
                  <a:lnTo>
                    <a:pt x="125" y="138"/>
                  </a:lnTo>
                  <a:lnTo>
                    <a:pt x="128" y="138"/>
                  </a:lnTo>
                  <a:lnTo>
                    <a:pt x="128" y="141"/>
                  </a:lnTo>
                  <a:lnTo>
                    <a:pt x="131" y="141"/>
                  </a:lnTo>
                  <a:lnTo>
                    <a:pt x="129" y="138"/>
                  </a:lnTo>
                  <a:lnTo>
                    <a:pt x="131" y="138"/>
                  </a:lnTo>
                  <a:lnTo>
                    <a:pt x="131" y="140"/>
                  </a:lnTo>
                  <a:lnTo>
                    <a:pt x="131" y="141"/>
                  </a:lnTo>
                  <a:lnTo>
                    <a:pt x="132" y="143"/>
                  </a:lnTo>
                  <a:lnTo>
                    <a:pt x="131" y="144"/>
                  </a:lnTo>
                  <a:lnTo>
                    <a:pt x="132" y="146"/>
                  </a:lnTo>
                  <a:lnTo>
                    <a:pt x="129" y="149"/>
                  </a:lnTo>
                  <a:lnTo>
                    <a:pt x="126" y="149"/>
                  </a:lnTo>
                  <a:lnTo>
                    <a:pt x="125" y="150"/>
                  </a:lnTo>
                  <a:lnTo>
                    <a:pt x="126" y="153"/>
                  </a:lnTo>
                  <a:lnTo>
                    <a:pt x="125" y="158"/>
                  </a:lnTo>
                  <a:lnTo>
                    <a:pt x="126" y="159"/>
                  </a:lnTo>
                  <a:lnTo>
                    <a:pt x="128" y="162"/>
                  </a:lnTo>
                  <a:lnTo>
                    <a:pt x="128" y="164"/>
                  </a:lnTo>
                  <a:lnTo>
                    <a:pt x="129" y="165"/>
                  </a:lnTo>
                  <a:lnTo>
                    <a:pt x="128" y="167"/>
                  </a:lnTo>
                  <a:lnTo>
                    <a:pt x="126" y="167"/>
                  </a:lnTo>
                  <a:lnTo>
                    <a:pt x="125" y="167"/>
                  </a:lnTo>
                  <a:lnTo>
                    <a:pt x="122" y="168"/>
                  </a:lnTo>
                  <a:lnTo>
                    <a:pt x="117" y="170"/>
                  </a:lnTo>
                  <a:lnTo>
                    <a:pt x="116" y="168"/>
                  </a:lnTo>
                  <a:lnTo>
                    <a:pt x="116" y="170"/>
                  </a:lnTo>
                  <a:lnTo>
                    <a:pt x="115" y="168"/>
                  </a:lnTo>
                  <a:lnTo>
                    <a:pt x="113" y="170"/>
                  </a:lnTo>
                  <a:lnTo>
                    <a:pt x="112" y="168"/>
                  </a:lnTo>
                  <a:lnTo>
                    <a:pt x="112" y="167"/>
                  </a:lnTo>
                  <a:lnTo>
                    <a:pt x="110" y="168"/>
                  </a:lnTo>
                  <a:lnTo>
                    <a:pt x="106" y="167"/>
                  </a:lnTo>
                  <a:lnTo>
                    <a:pt x="106" y="165"/>
                  </a:lnTo>
                  <a:lnTo>
                    <a:pt x="103" y="168"/>
                  </a:lnTo>
                  <a:lnTo>
                    <a:pt x="101" y="168"/>
                  </a:lnTo>
                  <a:lnTo>
                    <a:pt x="103" y="170"/>
                  </a:lnTo>
                  <a:lnTo>
                    <a:pt x="101" y="173"/>
                  </a:lnTo>
                  <a:lnTo>
                    <a:pt x="100" y="173"/>
                  </a:lnTo>
                  <a:lnTo>
                    <a:pt x="100" y="174"/>
                  </a:lnTo>
                  <a:lnTo>
                    <a:pt x="100" y="176"/>
                  </a:lnTo>
                  <a:lnTo>
                    <a:pt x="98" y="177"/>
                  </a:lnTo>
                  <a:lnTo>
                    <a:pt x="97" y="176"/>
                  </a:lnTo>
                  <a:lnTo>
                    <a:pt x="97" y="173"/>
                  </a:lnTo>
                  <a:lnTo>
                    <a:pt x="98" y="173"/>
                  </a:lnTo>
                  <a:lnTo>
                    <a:pt x="97" y="170"/>
                  </a:lnTo>
                  <a:lnTo>
                    <a:pt x="95" y="167"/>
                  </a:lnTo>
                  <a:lnTo>
                    <a:pt x="91" y="164"/>
                  </a:lnTo>
                  <a:lnTo>
                    <a:pt x="91" y="162"/>
                  </a:lnTo>
                  <a:lnTo>
                    <a:pt x="88" y="161"/>
                  </a:lnTo>
                  <a:lnTo>
                    <a:pt x="86" y="162"/>
                  </a:lnTo>
                  <a:lnTo>
                    <a:pt x="85" y="164"/>
                  </a:lnTo>
                  <a:lnTo>
                    <a:pt x="86" y="165"/>
                  </a:lnTo>
                  <a:lnTo>
                    <a:pt x="85" y="167"/>
                  </a:lnTo>
                  <a:lnTo>
                    <a:pt x="85" y="170"/>
                  </a:lnTo>
                  <a:lnTo>
                    <a:pt x="83" y="168"/>
                  </a:lnTo>
                  <a:lnTo>
                    <a:pt x="80" y="170"/>
                  </a:lnTo>
                  <a:lnTo>
                    <a:pt x="79" y="171"/>
                  </a:lnTo>
                  <a:lnTo>
                    <a:pt x="79" y="173"/>
                  </a:lnTo>
                  <a:lnTo>
                    <a:pt x="80" y="176"/>
                  </a:lnTo>
                  <a:lnTo>
                    <a:pt x="79" y="177"/>
                  </a:lnTo>
                  <a:lnTo>
                    <a:pt x="77" y="176"/>
                  </a:lnTo>
                  <a:lnTo>
                    <a:pt x="74" y="176"/>
                  </a:lnTo>
                  <a:lnTo>
                    <a:pt x="76" y="177"/>
                  </a:lnTo>
                  <a:lnTo>
                    <a:pt x="76" y="179"/>
                  </a:lnTo>
                  <a:lnTo>
                    <a:pt x="77" y="180"/>
                  </a:lnTo>
                  <a:lnTo>
                    <a:pt x="74" y="181"/>
                  </a:lnTo>
                  <a:lnTo>
                    <a:pt x="77" y="184"/>
                  </a:lnTo>
                  <a:lnTo>
                    <a:pt x="76" y="184"/>
                  </a:lnTo>
                  <a:lnTo>
                    <a:pt x="77" y="186"/>
                  </a:lnTo>
                  <a:lnTo>
                    <a:pt x="76" y="187"/>
                  </a:lnTo>
                  <a:lnTo>
                    <a:pt x="79" y="192"/>
                  </a:lnTo>
                  <a:lnTo>
                    <a:pt x="77" y="195"/>
                  </a:lnTo>
                  <a:lnTo>
                    <a:pt x="73" y="195"/>
                  </a:lnTo>
                  <a:lnTo>
                    <a:pt x="70" y="193"/>
                  </a:lnTo>
                  <a:lnTo>
                    <a:pt x="68" y="195"/>
                  </a:lnTo>
                  <a:lnTo>
                    <a:pt x="68" y="196"/>
                  </a:lnTo>
                  <a:lnTo>
                    <a:pt x="64" y="192"/>
                  </a:lnTo>
                  <a:lnTo>
                    <a:pt x="60" y="196"/>
                  </a:lnTo>
                  <a:lnTo>
                    <a:pt x="58" y="195"/>
                  </a:lnTo>
                  <a:lnTo>
                    <a:pt x="58" y="196"/>
                  </a:lnTo>
                  <a:lnTo>
                    <a:pt x="58" y="198"/>
                  </a:lnTo>
                  <a:lnTo>
                    <a:pt x="58" y="199"/>
                  </a:lnTo>
                  <a:lnTo>
                    <a:pt x="58" y="201"/>
                  </a:lnTo>
                  <a:lnTo>
                    <a:pt x="60" y="201"/>
                  </a:lnTo>
                  <a:lnTo>
                    <a:pt x="60" y="204"/>
                  </a:lnTo>
                  <a:lnTo>
                    <a:pt x="54" y="207"/>
                  </a:lnTo>
                  <a:lnTo>
                    <a:pt x="55" y="208"/>
                  </a:lnTo>
                  <a:lnTo>
                    <a:pt x="55" y="210"/>
                  </a:lnTo>
                  <a:lnTo>
                    <a:pt x="54" y="211"/>
                  </a:lnTo>
                  <a:lnTo>
                    <a:pt x="52" y="216"/>
                  </a:lnTo>
                  <a:lnTo>
                    <a:pt x="51" y="217"/>
                  </a:lnTo>
                  <a:lnTo>
                    <a:pt x="46" y="214"/>
                  </a:lnTo>
                  <a:lnTo>
                    <a:pt x="43" y="217"/>
                  </a:lnTo>
                  <a:lnTo>
                    <a:pt x="40" y="222"/>
                  </a:lnTo>
                  <a:lnTo>
                    <a:pt x="40" y="223"/>
                  </a:lnTo>
                  <a:lnTo>
                    <a:pt x="42" y="225"/>
                  </a:lnTo>
                  <a:lnTo>
                    <a:pt x="40" y="228"/>
                  </a:lnTo>
                  <a:lnTo>
                    <a:pt x="39" y="229"/>
                  </a:lnTo>
                  <a:lnTo>
                    <a:pt x="37" y="231"/>
                  </a:lnTo>
                  <a:lnTo>
                    <a:pt x="36" y="229"/>
                  </a:lnTo>
                  <a:lnTo>
                    <a:pt x="36" y="228"/>
                  </a:lnTo>
                  <a:lnTo>
                    <a:pt x="37" y="226"/>
                  </a:lnTo>
                  <a:lnTo>
                    <a:pt x="36" y="223"/>
                  </a:lnTo>
                  <a:lnTo>
                    <a:pt x="30" y="222"/>
                  </a:lnTo>
                  <a:lnTo>
                    <a:pt x="30" y="219"/>
                  </a:lnTo>
                  <a:lnTo>
                    <a:pt x="25" y="219"/>
                  </a:lnTo>
                  <a:lnTo>
                    <a:pt x="24" y="217"/>
                  </a:lnTo>
                  <a:lnTo>
                    <a:pt x="22" y="216"/>
                  </a:lnTo>
                  <a:lnTo>
                    <a:pt x="22" y="219"/>
                  </a:lnTo>
                  <a:lnTo>
                    <a:pt x="24" y="220"/>
                  </a:lnTo>
                  <a:lnTo>
                    <a:pt x="22" y="225"/>
                  </a:lnTo>
                  <a:lnTo>
                    <a:pt x="21" y="225"/>
                  </a:lnTo>
                  <a:lnTo>
                    <a:pt x="19" y="222"/>
                  </a:lnTo>
                  <a:lnTo>
                    <a:pt x="18" y="220"/>
                  </a:lnTo>
                  <a:lnTo>
                    <a:pt x="19" y="219"/>
                  </a:lnTo>
                  <a:lnTo>
                    <a:pt x="16" y="214"/>
                  </a:lnTo>
                  <a:lnTo>
                    <a:pt x="15" y="217"/>
                  </a:lnTo>
                  <a:lnTo>
                    <a:pt x="13" y="216"/>
                  </a:lnTo>
                  <a:lnTo>
                    <a:pt x="11" y="219"/>
                  </a:lnTo>
                  <a:lnTo>
                    <a:pt x="9" y="214"/>
                  </a:lnTo>
                  <a:lnTo>
                    <a:pt x="11" y="214"/>
                  </a:lnTo>
                  <a:lnTo>
                    <a:pt x="11" y="213"/>
                  </a:lnTo>
                  <a:lnTo>
                    <a:pt x="9" y="211"/>
                  </a:lnTo>
                  <a:lnTo>
                    <a:pt x="8" y="213"/>
                  </a:lnTo>
                  <a:lnTo>
                    <a:pt x="6" y="213"/>
                  </a:lnTo>
                  <a:lnTo>
                    <a:pt x="6" y="211"/>
                  </a:lnTo>
                  <a:lnTo>
                    <a:pt x="5" y="214"/>
                  </a:lnTo>
                  <a:lnTo>
                    <a:pt x="5" y="216"/>
                  </a:lnTo>
                  <a:lnTo>
                    <a:pt x="3" y="219"/>
                  </a:lnTo>
                  <a:lnTo>
                    <a:pt x="5" y="220"/>
                  </a:lnTo>
                  <a:lnTo>
                    <a:pt x="3" y="223"/>
                  </a:lnTo>
                  <a:lnTo>
                    <a:pt x="6" y="223"/>
                  </a:lnTo>
                  <a:lnTo>
                    <a:pt x="8" y="225"/>
                  </a:lnTo>
                  <a:lnTo>
                    <a:pt x="6" y="228"/>
                  </a:lnTo>
                  <a:lnTo>
                    <a:pt x="5" y="229"/>
                  </a:lnTo>
                  <a:lnTo>
                    <a:pt x="6" y="231"/>
                  </a:lnTo>
                  <a:lnTo>
                    <a:pt x="6" y="233"/>
                  </a:lnTo>
                  <a:lnTo>
                    <a:pt x="6" y="235"/>
                  </a:lnTo>
                  <a:lnTo>
                    <a:pt x="2" y="232"/>
                  </a:lnTo>
                  <a:lnTo>
                    <a:pt x="0" y="233"/>
                  </a:lnTo>
                </a:path>
              </a:pathLst>
            </a:custGeom>
            <a:solidFill>
              <a:schemeClr val="bg1"/>
            </a:solidFill>
            <a:ln w="1588">
              <a:solidFill>
                <a:srgbClr val="000000"/>
              </a:solidFill>
              <a:prstDash val="solid"/>
              <a:round/>
              <a:headEnd/>
              <a:tailEnd/>
            </a:ln>
          </p:spPr>
          <p:txBody>
            <a:bodyPr/>
            <a:lstStyle/>
            <a:p>
              <a:endParaRPr lang="fr-FR"/>
            </a:p>
          </p:txBody>
        </p:sp>
        <p:sp>
          <p:nvSpPr>
            <p:cNvPr id="880733" name="Freeform 93"/>
            <p:cNvSpPr>
              <a:spLocks/>
            </p:cNvSpPr>
            <p:nvPr/>
          </p:nvSpPr>
          <p:spPr bwMode="auto">
            <a:xfrm>
              <a:off x="3613" y="2578"/>
              <a:ext cx="294" cy="323"/>
            </a:xfrm>
            <a:custGeom>
              <a:avLst/>
              <a:gdLst/>
              <a:ahLst/>
              <a:cxnLst>
                <a:cxn ang="0">
                  <a:pos x="183" y="6"/>
                </a:cxn>
                <a:cxn ang="0">
                  <a:pos x="187" y="26"/>
                </a:cxn>
                <a:cxn ang="0">
                  <a:pos x="198" y="43"/>
                </a:cxn>
                <a:cxn ang="0">
                  <a:pos x="215" y="33"/>
                </a:cxn>
                <a:cxn ang="0">
                  <a:pos x="236" y="35"/>
                </a:cxn>
                <a:cxn ang="0">
                  <a:pos x="251" y="46"/>
                </a:cxn>
                <a:cxn ang="0">
                  <a:pos x="273" y="57"/>
                </a:cxn>
                <a:cxn ang="0">
                  <a:pos x="272" y="79"/>
                </a:cxn>
                <a:cxn ang="0">
                  <a:pos x="296" y="85"/>
                </a:cxn>
                <a:cxn ang="0">
                  <a:pos x="308" y="94"/>
                </a:cxn>
                <a:cxn ang="0">
                  <a:pos x="302" y="103"/>
                </a:cxn>
                <a:cxn ang="0">
                  <a:pos x="311" y="103"/>
                </a:cxn>
                <a:cxn ang="0">
                  <a:pos x="308" y="121"/>
                </a:cxn>
                <a:cxn ang="0">
                  <a:pos x="297" y="147"/>
                </a:cxn>
                <a:cxn ang="0">
                  <a:pos x="294" y="167"/>
                </a:cxn>
                <a:cxn ang="0">
                  <a:pos x="306" y="179"/>
                </a:cxn>
                <a:cxn ang="0">
                  <a:pos x="313" y="192"/>
                </a:cxn>
                <a:cxn ang="0">
                  <a:pos x="336" y="199"/>
                </a:cxn>
                <a:cxn ang="0">
                  <a:pos x="337" y="217"/>
                </a:cxn>
                <a:cxn ang="0">
                  <a:pos x="337" y="238"/>
                </a:cxn>
                <a:cxn ang="0">
                  <a:pos x="342" y="257"/>
                </a:cxn>
                <a:cxn ang="0">
                  <a:pos x="339" y="271"/>
                </a:cxn>
                <a:cxn ang="0">
                  <a:pos x="328" y="289"/>
                </a:cxn>
                <a:cxn ang="0">
                  <a:pos x="311" y="309"/>
                </a:cxn>
                <a:cxn ang="0">
                  <a:pos x="311" y="323"/>
                </a:cxn>
                <a:cxn ang="0">
                  <a:pos x="296" y="339"/>
                </a:cxn>
                <a:cxn ang="0">
                  <a:pos x="276" y="354"/>
                </a:cxn>
                <a:cxn ang="0">
                  <a:pos x="261" y="379"/>
                </a:cxn>
                <a:cxn ang="0">
                  <a:pos x="248" y="367"/>
                </a:cxn>
                <a:cxn ang="0">
                  <a:pos x="223" y="361"/>
                </a:cxn>
                <a:cxn ang="0">
                  <a:pos x="205" y="364"/>
                </a:cxn>
                <a:cxn ang="0">
                  <a:pos x="207" y="348"/>
                </a:cxn>
                <a:cxn ang="0">
                  <a:pos x="187" y="341"/>
                </a:cxn>
                <a:cxn ang="0">
                  <a:pos x="159" y="335"/>
                </a:cxn>
                <a:cxn ang="0">
                  <a:pos x="143" y="342"/>
                </a:cxn>
                <a:cxn ang="0">
                  <a:pos x="125" y="347"/>
                </a:cxn>
                <a:cxn ang="0">
                  <a:pos x="97" y="350"/>
                </a:cxn>
                <a:cxn ang="0">
                  <a:pos x="91" y="333"/>
                </a:cxn>
                <a:cxn ang="0">
                  <a:pos x="71" y="298"/>
                </a:cxn>
                <a:cxn ang="0">
                  <a:pos x="82" y="287"/>
                </a:cxn>
                <a:cxn ang="0">
                  <a:pos x="49" y="295"/>
                </a:cxn>
                <a:cxn ang="0">
                  <a:pos x="21" y="295"/>
                </a:cxn>
                <a:cxn ang="0">
                  <a:pos x="13" y="272"/>
                </a:cxn>
                <a:cxn ang="0">
                  <a:pos x="12" y="249"/>
                </a:cxn>
                <a:cxn ang="0">
                  <a:pos x="19" y="228"/>
                </a:cxn>
                <a:cxn ang="0">
                  <a:pos x="22" y="202"/>
                </a:cxn>
                <a:cxn ang="0">
                  <a:pos x="3" y="194"/>
                </a:cxn>
                <a:cxn ang="0">
                  <a:pos x="7" y="182"/>
                </a:cxn>
                <a:cxn ang="0">
                  <a:pos x="22" y="161"/>
                </a:cxn>
                <a:cxn ang="0">
                  <a:pos x="43" y="165"/>
                </a:cxn>
                <a:cxn ang="0">
                  <a:pos x="58" y="149"/>
                </a:cxn>
                <a:cxn ang="0">
                  <a:pos x="71" y="133"/>
                </a:cxn>
                <a:cxn ang="0">
                  <a:pos x="83" y="91"/>
                </a:cxn>
                <a:cxn ang="0">
                  <a:pos x="91" y="82"/>
                </a:cxn>
                <a:cxn ang="0">
                  <a:pos x="108" y="73"/>
                </a:cxn>
                <a:cxn ang="0">
                  <a:pos x="122" y="57"/>
                </a:cxn>
                <a:cxn ang="0">
                  <a:pos x="129" y="35"/>
                </a:cxn>
                <a:cxn ang="0">
                  <a:pos x="137" y="27"/>
                </a:cxn>
                <a:cxn ang="0">
                  <a:pos x="149" y="12"/>
                </a:cxn>
                <a:cxn ang="0">
                  <a:pos x="156" y="0"/>
                </a:cxn>
              </a:cxnLst>
              <a:rect l="0" t="0" r="r" b="b"/>
              <a:pathLst>
                <a:path w="345" h="379">
                  <a:moveTo>
                    <a:pt x="160" y="6"/>
                  </a:moveTo>
                  <a:lnTo>
                    <a:pt x="162" y="6"/>
                  </a:lnTo>
                  <a:lnTo>
                    <a:pt x="165" y="8"/>
                  </a:lnTo>
                  <a:lnTo>
                    <a:pt x="171" y="6"/>
                  </a:lnTo>
                  <a:lnTo>
                    <a:pt x="174" y="6"/>
                  </a:lnTo>
                  <a:lnTo>
                    <a:pt x="174" y="5"/>
                  </a:lnTo>
                  <a:lnTo>
                    <a:pt x="178" y="5"/>
                  </a:lnTo>
                  <a:lnTo>
                    <a:pt x="180" y="6"/>
                  </a:lnTo>
                  <a:lnTo>
                    <a:pt x="183" y="6"/>
                  </a:lnTo>
                  <a:lnTo>
                    <a:pt x="183" y="9"/>
                  </a:lnTo>
                  <a:lnTo>
                    <a:pt x="186" y="11"/>
                  </a:lnTo>
                  <a:lnTo>
                    <a:pt x="186" y="12"/>
                  </a:lnTo>
                  <a:lnTo>
                    <a:pt x="187" y="15"/>
                  </a:lnTo>
                  <a:lnTo>
                    <a:pt x="189" y="14"/>
                  </a:lnTo>
                  <a:lnTo>
                    <a:pt x="189" y="15"/>
                  </a:lnTo>
                  <a:lnTo>
                    <a:pt x="189" y="20"/>
                  </a:lnTo>
                  <a:lnTo>
                    <a:pt x="187" y="21"/>
                  </a:lnTo>
                  <a:lnTo>
                    <a:pt x="187" y="26"/>
                  </a:lnTo>
                  <a:lnTo>
                    <a:pt x="184" y="30"/>
                  </a:lnTo>
                  <a:lnTo>
                    <a:pt x="184" y="32"/>
                  </a:lnTo>
                  <a:lnTo>
                    <a:pt x="186" y="35"/>
                  </a:lnTo>
                  <a:lnTo>
                    <a:pt x="189" y="36"/>
                  </a:lnTo>
                  <a:lnTo>
                    <a:pt x="190" y="39"/>
                  </a:lnTo>
                  <a:lnTo>
                    <a:pt x="192" y="39"/>
                  </a:lnTo>
                  <a:lnTo>
                    <a:pt x="196" y="38"/>
                  </a:lnTo>
                  <a:lnTo>
                    <a:pt x="198" y="39"/>
                  </a:lnTo>
                  <a:lnTo>
                    <a:pt x="198" y="43"/>
                  </a:lnTo>
                  <a:lnTo>
                    <a:pt x="199" y="45"/>
                  </a:lnTo>
                  <a:lnTo>
                    <a:pt x="201" y="45"/>
                  </a:lnTo>
                  <a:lnTo>
                    <a:pt x="205" y="43"/>
                  </a:lnTo>
                  <a:lnTo>
                    <a:pt x="208" y="39"/>
                  </a:lnTo>
                  <a:lnTo>
                    <a:pt x="208" y="38"/>
                  </a:lnTo>
                  <a:lnTo>
                    <a:pt x="211" y="29"/>
                  </a:lnTo>
                  <a:lnTo>
                    <a:pt x="214" y="29"/>
                  </a:lnTo>
                  <a:lnTo>
                    <a:pt x="214" y="32"/>
                  </a:lnTo>
                  <a:lnTo>
                    <a:pt x="215" y="33"/>
                  </a:lnTo>
                  <a:lnTo>
                    <a:pt x="217" y="36"/>
                  </a:lnTo>
                  <a:lnTo>
                    <a:pt x="218" y="36"/>
                  </a:lnTo>
                  <a:lnTo>
                    <a:pt x="220" y="35"/>
                  </a:lnTo>
                  <a:lnTo>
                    <a:pt x="226" y="33"/>
                  </a:lnTo>
                  <a:lnTo>
                    <a:pt x="230" y="32"/>
                  </a:lnTo>
                  <a:lnTo>
                    <a:pt x="232" y="33"/>
                  </a:lnTo>
                  <a:lnTo>
                    <a:pt x="233" y="35"/>
                  </a:lnTo>
                  <a:lnTo>
                    <a:pt x="235" y="33"/>
                  </a:lnTo>
                  <a:lnTo>
                    <a:pt x="236" y="35"/>
                  </a:lnTo>
                  <a:lnTo>
                    <a:pt x="239" y="35"/>
                  </a:lnTo>
                  <a:lnTo>
                    <a:pt x="241" y="33"/>
                  </a:lnTo>
                  <a:lnTo>
                    <a:pt x="242" y="33"/>
                  </a:lnTo>
                  <a:lnTo>
                    <a:pt x="247" y="33"/>
                  </a:lnTo>
                  <a:lnTo>
                    <a:pt x="250" y="38"/>
                  </a:lnTo>
                  <a:lnTo>
                    <a:pt x="250" y="39"/>
                  </a:lnTo>
                  <a:lnTo>
                    <a:pt x="251" y="42"/>
                  </a:lnTo>
                  <a:lnTo>
                    <a:pt x="251" y="43"/>
                  </a:lnTo>
                  <a:lnTo>
                    <a:pt x="251" y="46"/>
                  </a:lnTo>
                  <a:lnTo>
                    <a:pt x="253" y="48"/>
                  </a:lnTo>
                  <a:lnTo>
                    <a:pt x="254" y="51"/>
                  </a:lnTo>
                  <a:lnTo>
                    <a:pt x="257" y="51"/>
                  </a:lnTo>
                  <a:lnTo>
                    <a:pt x="261" y="58"/>
                  </a:lnTo>
                  <a:lnTo>
                    <a:pt x="266" y="57"/>
                  </a:lnTo>
                  <a:lnTo>
                    <a:pt x="267" y="54"/>
                  </a:lnTo>
                  <a:lnTo>
                    <a:pt x="269" y="54"/>
                  </a:lnTo>
                  <a:lnTo>
                    <a:pt x="269" y="55"/>
                  </a:lnTo>
                  <a:lnTo>
                    <a:pt x="273" y="57"/>
                  </a:lnTo>
                  <a:lnTo>
                    <a:pt x="279" y="61"/>
                  </a:lnTo>
                  <a:lnTo>
                    <a:pt x="275" y="64"/>
                  </a:lnTo>
                  <a:lnTo>
                    <a:pt x="273" y="67"/>
                  </a:lnTo>
                  <a:lnTo>
                    <a:pt x="270" y="69"/>
                  </a:lnTo>
                  <a:lnTo>
                    <a:pt x="270" y="70"/>
                  </a:lnTo>
                  <a:lnTo>
                    <a:pt x="269" y="75"/>
                  </a:lnTo>
                  <a:lnTo>
                    <a:pt x="269" y="76"/>
                  </a:lnTo>
                  <a:lnTo>
                    <a:pt x="270" y="76"/>
                  </a:lnTo>
                  <a:lnTo>
                    <a:pt x="272" y="79"/>
                  </a:lnTo>
                  <a:lnTo>
                    <a:pt x="278" y="78"/>
                  </a:lnTo>
                  <a:lnTo>
                    <a:pt x="279" y="79"/>
                  </a:lnTo>
                  <a:lnTo>
                    <a:pt x="281" y="79"/>
                  </a:lnTo>
                  <a:lnTo>
                    <a:pt x="282" y="82"/>
                  </a:lnTo>
                  <a:lnTo>
                    <a:pt x="282" y="84"/>
                  </a:lnTo>
                  <a:lnTo>
                    <a:pt x="284" y="84"/>
                  </a:lnTo>
                  <a:lnTo>
                    <a:pt x="290" y="82"/>
                  </a:lnTo>
                  <a:lnTo>
                    <a:pt x="294" y="84"/>
                  </a:lnTo>
                  <a:lnTo>
                    <a:pt x="296" y="85"/>
                  </a:lnTo>
                  <a:lnTo>
                    <a:pt x="296" y="90"/>
                  </a:lnTo>
                  <a:lnTo>
                    <a:pt x="297" y="91"/>
                  </a:lnTo>
                  <a:lnTo>
                    <a:pt x="300" y="90"/>
                  </a:lnTo>
                  <a:lnTo>
                    <a:pt x="302" y="88"/>
                  </a:lnTo>
                  <a:lnTo>
                    <a:pt x="305" y="91"/>
                  </a:lnTo>
                  <a:lnTo>
                    <a:pt x="306" y="91"/>
                  </a:lnTo>
                  <a:lnTo>
                    <a:pt x="308" y="93"/>
                  </a:lnTo>
                  <a:lnTo>
                    <a:pt x="306" y="93"/>
                  </a:lnTo>
                  <a:lnTo>
                    <a:pt x="308" y="94"/>
                  </a:lnTo>
                  <a:lnTo>
                    <a:pt x="308" y="95"/>
                  </a:lnTo>
                  <a:lnTo>
                    <a:pt x="308" y="97"/>
                  </a:lnTo>
                  <a:lnTo>
                    <a:pt x="306" y="97"/>
                  </a:lnTo>
                  <a:lnTo>
                    <a:pt x="305" y="98"/>
                  </a:lnTo>
                  <a:lnTo>
                    <a:pt x="303" y="97"/>
                  </a:lnTo>
                  <a:lnTo>
                    <a:pt x="302" y="97"/>
                  </a:lnTo>
                  <a:lnTo>
                    <a:pt x="302" y="100"/>
                  </a:lnTo>
                  <a:lnTo>
                    <a:pt x="300" y="101"/>
                  </a:lnTo>
                  <a:lnTo>
                    <a:pt x="302" y="103"/>
                  </a:lnTo>
                  <a:lnTo>
                    <a:pt x="303" y="104"/>
                  </a:lnTo>
                  <a:lnTo>
                    <a:pt x="305" y="101"/>
                  </a:lnTo>
                  <a:lnTo>
                    <a:pt x="306" y="101"/>
                  </a:lnTo>
                  <a:lnTo>
                    <a:pt x="305" y="104"/>
                  </a:lnTo>
                  <a:lnTo>
                    <a:pt x="306" y="109"/>
                  </a:lnTo>
                  <a:lnTo>
                    <a:pt x="308" y="109"/>
                  </a:lnTo>
                  <a:lnTo>
                    <a:pt x="308" y="106"/>
                  </a:lnTo>
                  <a:lnTo>
                    <a:pt x="309" y="104"/>
                  </a:lnTo>
                  <a:lnTo>
                    <a:pt x="311" y="103"/>
                  </a:lnTo>
                  <a:lnTo>
                    <a:pt x="315" y="109"/>
                  </a:lnTo>
                  <a:lnTo>
                    <a:pt x="316" y="109"/>
                  </a:lnTo>
                  <a:lnTo>
                    <a:pt x="316" y="110"/>
                  </a:lnTo>
                  <a:lnTo>
                    <a:pt x="315" y="113"/>
                  </a:lnTo>
                  <a:lnTo>
                    <a:pt x="315" y="115"/>
                  </a:lnTo>
                  <a:lnTo>
                    <a:pt x="315" y="118"/>
                  </a:lnTo>
                  <a:lnTo>
                    <a:pt x="312" y="118"/>
                  </a:lnTo>
                  <a:lnTo>
                    <a:pt x="309" y="119"/>
                  </a:lnTo>
                  <a:lnTo>
                    <a:pt x="308" y="121"/>
                  </a:lnTo>
                  <a:lnTo>
                    <a:pt x="306" y="125"/>
                  </a:lnTo>
                  <a:lnTo>
                    <a:pt x="302" y="130"/>
                  </a:lnTo>
                  <a:lnTo>
                    <a:pt x="296" y="130"/>
                  </a:lnTo>
                  <a:lnTo>
                    <a:pt x="297" y="139"/>
                  </a:lnTo>
                  <a:lnTo>
                    <a:pt x="296" y="140"/>
                  </a:lnTo>
                  <a:lnTo>
                    <a:pt x="294" y="140"/>
                  </a:lnTo>
                  <a:lnTo>
                    <a:pt x="294" y="143"/>
                  </a:lnTo>
                  <a:lnTo>
                    <a:pt x="294" y="145"/>
                  </a:lnTo>
                  <a:lnTo>
                    <a:pt x="297" y="147"/>
                  </a:lnTo>
                  <a:lnTo>
                    <a:pt x="297" y="149"/>
                  </a:lnTo>
                  <a:lnTo>
                    <a:pt x="299" y="150"/>
                  </a:lnTo>
                  <a:lnTo>
                    <a:pt x="305" y="150"/>
                  </a:lnTo>
                  <a:lnTo>
                    <a:pt x="306" y="155"/>
                  </a:lnTo>
                  <a:lnTo>
                    <a:pt x="305" y="158"/>
                  </a:lnTo>
                  <a:lnTo>
                    <a:pt x="305" y="159"/>
                  </a:lnTo>
                  <a:lnTo>
                    <a:pt x="303" y="158"/>
                  </a:lnTo>
                  <a:lnTo>
                    <a:pt x="296" y="162"/>
                  </a:lnTo>
                  <a:lnTo>
                    <a:pt x="294" y="167"/>
                  </a:lnTo>
                  <a:lnTo>
                    <a:pt x="294" y="170"/>
                  </a:lnTo>
                  <a:lnTo>
                    <a:pt x="296" y="170"/>
                  </a:lnTo>
                  <a:lnTo>
                    <a:pt x="300" y="170"/>
                  </a:lnTo>
                  <a:lnTo>
                    <a:pt x="305" y="170"/>
                  </a:lnTo>
                  <a:lnTo>
                    <a:pt x="309" y="173"/>
                  </a:lnTo>
                  <a:lnTo>
                    <a:pt x="309" y="176"/>
                  </a:lnTo>
                  <a:lnTo>
                    <a:pt x="308" y="177"/>
                  </a:lnTo>
                  <a:lnTo>
                    <a:pt x="308" y="179"/>
                  </a:lnTo>
                  <a:lnTo>
                    <a:pt x="306" y="179"/>
                  </a:lnTo>
                  <a:lnTo>
                    <a:pt x="305" y="182"/>
                  </a:lnTo>
                  <a:lnTo>
                    <a:pt x="302" y="180"/>
                  </a:lnTo>
                  <a:lnTo>
                    <a:pt x="300" y="182"/>
                  </a:lnTo>
                  <a:lnTo>
                    <a:pt x="300" y="183"/>
                  </a:lnTo>
                  <a:lnTo>
                    <a:pt x="305" y="185"/>
                  </a:lnTo>
                  <a:lnTo>
                    <a:pt x="305" y="186"/>
                  </a:lnTo>
                  <a:lnTo>
                    <a:pt x="306" y="186"/>
                  </a:lnTo>
                  <a:lnTo>
                    <a:pt x="308" y="189"/>
                  </a:lnTo>
                  <a:lnTo>
                    <a:pt x="313" y="192"/>
                  </a:lnTo>
                  <a:lnTo>
                    <a:pt x="316" y="189"/>
                  </a:lnTo>
                  <a:lnTo>
                    <a:pt x="318" y="191"/>
                  </a:lnTo>
                  <a:lnTo>
                    <a:pt x="322" y="191"/>
                  </a:lnTo>
                  <a:lnTo>
                    <a:pt x="322" y="192"/>
                  </a:lnTo>
                  <a:lnTo>
                    <a:pt x="328" y="192"/>
                  </a:lnTo>
                  <a:lnTo>
                    <a:pt x="334" y="194"/>
                  </a:lnTo>
                  <a:lnTo>
                    <a:pt x="336" y="197"/>
                  </a:lnTo>
                  <a:lnTo>
                    <a:pt x="336" y="198"/>
                  </a:lnTo>
                  <a:lnTo>
                    <a:pt x="336" y="199"/>
                  </a:lnTo>
                  <a:lnTo>
                    <a:pt x="330" y="201"/>
                  </a:lnTo>
                  <a:lnTo>
                    <a:pt x="330" y="202"/>
                  </a:lnTo>
                  <a:lnTo>
                    <a:pt x="331" y="204"/>
                  </a:lnTo>
                  <a:lnTo>
                    <a:pt x="333" y="208"/>
                  </a:lnTo>
                  <a:lnTo>
                    <a:pt x="336" y="213"/>
                  </a:lnTo>
                  <a:lnTo>
                    <a:pt x="334" y="216"/>
                  </a:lnTo>
                  <a:lnTo>
                    <a:pt x="336" y="217"/>
                  </a:lnTo>
                  <a:lnTo>
                    <a:pt x="336" y="216"/>
                  </a:lnTo>
                  <a:lnTo>
                    <a:pt x="337" y="217"/>
                  </a:lnTo>
                  <a:lnTo>
                    <a:pt x="336" y="219"/>
                  </a:lnTo>
                  <a:lnTo>
                    <a:pt x="339" y="220"/>
                  </a:lnTo>
                  <a:lnTo>
                    <a:pt x="340" y="225"/>
                  </a:lnTo>
                  <a:lnTo>
                    <a:pt x="345" y="229"/>
                  </a:lnTo>
                  <a:lnTo>
                    <a:pt x="343" y="231"/>
                  </a:lnTo>
                  <a:lnTo>
                    <a:pt x="345" y="232"/>
                  </a:lnTo>
                  <a:lnTo>
                    <a:pt x="340" y="234"/>
                  </a:lnTo>
                  <a:lnTo>
                    <a:pt x="336" y="234"/>
                  </a:lnTo>
                  <a:lnTo>
                    <a:pt x="337" y="238"/>
                  </a:lnTo>
                  <a:lnTo>
                    <a:pt x="336" y="241"/>
                  </a:lnTo>
                  <a:lnTo>
                    <a:pt x="337" y="243"/>
                  </a:lnTo>
                  <a:lnTo>
                    <a:pt x="337" y="246"/>
                  </a:lnTo>
                  <a:lnTo>
                    <a:pt x="339" y="247"/>
                  </a:lnTo>
                  <a:lnTo>
                    <a:pt x="339" y="250"/>
                  </a:lnTo>
                  <a:lnTo>
                    <a:pt x="340" y="254"/>
                  </a:lnTo>
                  <a:lnTo>
                    <a:pt x="342" y="254"/>
                  </a:lnTo>
                  <a:lnTo>
                    <a:pt x="342" y="256"/>
                  </a:lnTo>
                  <a:lnTo>
                    <a:pt x="342" y="257"/>
                  </a:lnTo>
                  <a:lnTo>
                    <a:pt x="342" y="259"/>
                  </a:lnTo>
                  <a:lnTo>
                    <a:pt x="343" y="263"/>
                  </a:lnTo>
                  <a:lnTo>
                    <a:pt x="343" y="265"/>
                  </a:lnTo>
                  <a:lnTo>
                    <a:pt x="340" y="263"/>
                  </a:lnTo>
                  <a:lnTo>
                    <a:pt x="339" y="265"/>
                  </a:lnTo>
                  <a:lnTo>
                    <a:pt x="337" y="265"/>
                  </a:lnTo>
                  <a:lnTo>
                    <a:pt x="337" y="266"/>
                  </a:lnTo>
                  <a:lnTo>
                    <a:pt x="339" y="268"/>
                  </a:lnTo>
                  <a:lnTo>
                    <a:pt x="339" y="271"/>
                  </a:lnTo>
                  <a:lnTo>
                    <a:pt x="343" y="274"/>
                  </a:lnTo>
                  <a:lnTo>
                    <a:pt x="342" y="278"/>
                  </a:lnTo>
                  <a:lnTo>
                    <a:pt x="340" y="280"/>
                  </a:lnTo>
                  <a:lnTo>
                    <a:pt x="337" y="280"/>
                  </a:lnTo>
                  <a:lnTo>
                    <a:pt x="336" y="281"/>
                  </a:lnTo>
                  <a:lnTo>
                    <a:pt x="336" y="284"/>
                  </a:lnTo>
                  <a:lnTo>
                    <a:pt x="334" y="286"/>
                  </a:lnTo>
                  <a:lnTo>
                    <a:pt x="331" y="286"/>
                  </a:lnTo>
                  <a:lnTo>
                    <a:pt x="328" y="289"/>
                  </a:lnTo>
                  <a:lnTo>
                    <a:pt x="327" y="287"/>
                  </a:lnTo>
                  <a:lnTo>
                    <a:pt x="325" y="290"/>
                  </a:lnTo>
                  <a:lnTo>
                    <a:pt x="325" y="299"/>
                  </a:lnTo>
                  <a:lnTo>
                    <a:pt x="321" y="301"/>
                  </a:lnTo>
                  <a:lnTo>
                    <a:pt x="319" y="301"/>
                  </a:lnTo>
                  <a:lnTo>
                    <a:pt x="311" y="305"/>
                  </a:lnTo>
                  <a:lnTo>
                    <a:pt x="311" y="306"/>
                  </a:lnTo>
                  <a:lnTo>
                    <a:pt x="312" y="306"/>
                  </a:lnTo>
                  <a:lnTo>
                    <a:pt x="311" y="309"/>
                  </a:lnTo>
                  <a:lnTo>
                    <a:pt x="312" y="312"/>
                  </a:lnTo>
                  <a:lnTo>
                    <a:pt x="313" y="312"/>
                  </a:lnTo>
                  <a:lnTo>
                    <a:pt x="313" y="315"/>
                  </a:lnTo>
                  <a:lnTo>
                    <a:pt x="316" y="314"/>
                  </a:lnTo>
                  <a:lnTo>
                    <a:pt x="316" y="318"/>
                  </a:lnTo>
                  <a:lnTo>
                    <a:pt x="315" y="320"/>
                  </a:lnTo>
                  <a:lnTo>
                    <a:pt x="315" y="323"/>
                  </a:lnTo>
                  <a:lnTo>
                    <a:pt x="312" y="323"/>
                  </a:lnTo>
                  <a:lnTo>
                    <a:pt x="311" y="323"/>
                  </a:lnTo>
                  <a:lnTo>
                    <a:pt x="311" y="326"/>
                  </a:lnTo>
                  <a:lnTo>
                    <a:pt x="309" y="330"/>
                  </a:lnTo>
                  <a:lnTo>
                    <a:pt x="308" y="332"/>
                  </a:lnTo>
                  <a:lnTo>
                    <a:pt x="305" y="332"/>
                  </a:lnTo>
                  <a:lnTo>
                    <a:pt x="305" y="329"/>
                  </a:lnTo>
                  <a:lnTo>
                    <a:pt x="303" y="333"/>
                  </a:lnTo>
                  <a:lnTo>
                    <a:pt x="300" y="333"/>
                  </a:lnTo>
                  <a:lnTo>
                    <a:pt x="297" y="339"/>
                  </a:lnTo>
                  <a:lnTo>
                    <a:pt x="296" y="339"/>
                  </a:lnTo>
                  <a:lnTo>
                    <a:pt x="294" y="342"/>
                  </a:lnTo>
                  <a:lnTo>
                    <a:pt x="291" y="342"/>
                  </a:lnTo>
                  <a:lnTo>
                    <a:pt x="284" y="342"/>
                  </a:lnTo>
                  <a:lnTo>
                    <a:pt x="281" y="347"/>
                  </a:lnTo>
                  <a:lnTo>
                    <a:pt x="276" y="347"/>
                  </a:lnTo>
                  <a:lnTo>
                    <a:pt x="276" y="348"/>
                  </a:lnTo>
                  <a:lnTo>
                    <a:pt x="278" y="351"/>
                  </a:lnTo>
                  <a:lnTo>
                    <a:pt x="276" y="351"/>
                  </a:lnTo>
                  <a:lnTo>
                    <a:pt x="276" y="354"/>
                  </a:lnTo>
                  <a:lnTo>
                    <a:pt x="278" y="356"/>
                  </a:lnTo>
                  <a:lnTo>
                    <a:pt x="276" y="360"/>
                  </a:lnTo>
                  <a:lnTo>
                    <a:pt x="266" y="370"/>
                  </a:lnTo>
                  <a:lnTo>
                    <a:pt x="264" y="373"/>
                  </a:lnTo>
                  <a:lnTo>
                    <a:pt x="266" y="375"/>
                  </a:lnTo>
                  <a:lnTo>
                    <a:pt x="264" y="376"/>
                  </a:lnTo>
                  <a:lnTo>
                    <a:pt x="266" y="378"/>
                  </a:lnTo>
                  <a:lnTo>
                    <a:pt x="266" y="379"/>
                  </a:lnTo>
                  <a:lnTo>
                    <a:pt x="261" y="379"/>
                  </a:lnTo>
                  <a:lnTo>
                    <a:pt x="259" y="378"/>
                  </a:lnTo>
                  <a:lnTo>
                    <a:pt x="260" y="375"/>
                  </a:lnTo>
                  <a:lnTo>
                    <a:pt x="260" y="372"/>
                  </a:lnTo>
                  <a:lnTo>
                    <a:pt x="259" y="370"/>
                  </a:lnTo>
                  <a:lnTo>
                    <a:pt x="256" y="370"/>
                  </a:lnTo>
                  <a:lnTo>
                    <a:pt x="254" y="367"/>
                  </a:lnTo>
                  <a:lnTo>
                    <a:pt x="251" y="367"/>
                  </a:lnTo>
                  <a:lnTo>
                    <a:pt x="251" y="366"/>
                  </a:lnTo>
                  <a:lnTo>
                    <a:pt x="248" y="367"/>
                  </a:lnTo>
                  <a:lnTo>
                    <a:pt x="244" y="361"/>
                  </a:lnTo>
                  <a:lnTo>
                    <a:pt x="239" y="354"/>
                  </a:lnTo>
                  <a:lnTo>
                    <a:pt x="236" y="356"/>
                  </a:lnTo>
                  <a:lnTo>
                    <a:pt x="235" y="357"/>
                  </a:lnTo>
                  <a:lnTo>
                    <a:pt x="232" y="356"/>
                  </a:lnTo>
                  <a:lnTo>
                    <a:pt x="230" y="356"/>
                  </a:lnTo>
                  <a:lnTo>
                    <a:pt x="227" y="357"/>
                  </a:lnTo>
                  <a:lnTo>
                    <a:pt x="226" y="358"/>
                  </a:lnTo>
                  <a:lnTo>
                    <a:pt x="223" y="361"/>
                  </a:lnTo>
                  <a:lnTo>
                    <a:pt x="218" y="364"/>
                  </a:lnTo>
                  <a:lnTo>
                    <a:pt x="214" y="366"/>
                  </a:lnTo>
                  <a:lnTo>
                    <a:pt x="212" y="370"/>
                  </a:lnTo>
                  <a:lnTo>
                    <a:pt x="209" y="370"/>
                  </a:lnTo>
                  <a:lnTo>
                    <a:pt x="208" y="369"/>
                  </a:lnTo>
                  <a:lnTo>
                    <a:pt x="205" y="370"/>
                  </a:lnTo>
                  <a:lnTo>
                    <a:pt x="204" y="369"/>
                  </a:lnTo>
                  <a:lnTo>
                    <a:pt x="205" y="366"/>
                  </a:lnTo>
                  <a:lnTo>
                    <a:pt x="205" y="364"/>
                  </a:lnTo>
                  <a:lnTo>
                    <a:pt x="204" y="366"/>
                  </a:lnTo>
                  <a:lnTo>
                    <a:pt x="202" y="364"/>
                  </a:lnTo>
                  <a:lnTo>
                    <a:pt x="201" y="363"/>
                  </a:lnTo>
                  <a:lnTo>
                    <a:pt x="201" y="360"/>
                  </a:lnTo>
                  <a:lnTo>
                    <a:pt x="205" y="357"/>
                  </a:lnTo>
                  <a:lnTo>
                    <a:pt x="205" y="354"/>
                  </a:lnTo>
                  <a:lnTo>
                    <a:pt x="205" y="351"/>
                  </a:lnTo>
                  <a:lnTo>
                    <a:pt x="207" y="350"/>
                  </a:lnTo>
                  <a:lnTo>
                    <a:pt x="207" y="348"/>
                  </a:lnTo>
                  <a:lnTo>
                    <a:pt x="208" y="347"/>
                  </a:lnTo>
                  <a:lnTo>
                    <a:pt x="202" y="345"/>
                  </a:lnTo>
                  <a:lnTo>
                    <a:pt x="204" y="341"/>
                  </a:lnTo>
                  <a:lnTo>
                    <a:pt x="202" y="339"/>
                  </a:lnTo>
                  <a:lnTo>
                    <a:pt x="201" y="338"/>
                  </a:lnTo>
                  <a:lnTo>
                    <a:pt x="196" y="336"/>
                  </a:lnTo>
                  <a:lnTo>
                    <a:pt x="195" y="336"/>
                  </a:lnTo>
                  <a:lnTo>
                    <a:pt x="192" y="342"/>
                  </a:lnTo>
                  <a:lnTo>
                    <a:pt x="187" y="341"/>
                  </a:lnTo>
                  <a:lnTo>
                    <a:pt x="187" y="344"/>
                  </a:lnTo>
                  <a:lnTo>
                    <a:pt x="184" y="342"/>
                  </a:lnTo>
                  <a:lnTo>
                    <a:pt x="180" y="344"/>
                  </a:lnTo>
                  <a:lnTo>
                    <a:pt x="169" y="345"/>
                  </a:lnTo>
                  <a:lnTo>
                    <a:pt x="166" y="344"/>
                  </a:lnTo>
                  <a:lnTo>
                    <a:pt x="163" y="345"/>
                  </a:lnTo>
                  <a:lnTo>
                    <a:pt x="162" y="339"/>
                  </a:lnTo>
                  <a:lnTo>
                    <a:pt x="160" y="336"/>
                  </a:lnTo>
                  <a:lnTo>
                    <a:pt x="159" y="335"/>
                  </a:lnTo>
                  <a:lnTo>
                    <a:pt x="156" y="335"/>
                  </a:lnTo>
                  <a:lnTo>
                    <a:pt x="155" y="336"/>
                  </a:lnTo>
                  <a:lnTo>
                    <a:pt x="155" y="339"/>
                  </a:lnTo>
                  <a:lnTo>
                    <a:pt x="153" y="338"/>
                  </a:lnTo>
                  <a:lnTo>
                    <a:pt x="150" y="338"/>
                  </a:lnTo>
                  <a:lnTo>
                    <a:pt x="147" y="338"/>
                  </a:lnTo>
                  <a:lnTo>
                    <a:pt x="146" y="338"/>
                  </a:lnTo>
                  <a:lnTo>
                    <a:pt x="144" y="339"/>
                  </a:lnTo>
                  <a:lnTo>
                    <a:pt x="143" y="342"/>
                  </a:lnTo>
                  <a:lnTo>
                    <a:pt x="143" y="345"/>
                  </a:lnTo>
                  <a:lnTo>
                    <a:pt x="143" y="347"/>
                  </a:lnTo>
                  <a:lnTo>
                    <a:pt x="140" y="347"/>
                  </a:lnTo>
                  <a:lnTo>
                    <a:pt x="138" y="348"/>
                  </a:lnTo>
                  <a:lnTo>
                    <a:pt x="135" y="348"/>
                  </a:lnTo>
                  <a:lnTo>
                    <a:pt x="134" y="345"/>
                  </a:lnTo>
                  <a:lnTo>
                    <a:pt x="132" y="344"/>
                  </a:lnTo>
                  <a:lnTo>
                    <a:pt x="129" y="344"/>
                  </a:lnTo>
                  <a:lnTo>
                    <a:pt x="125" y="347"/>
                  </a:lnTo>
                  <a:lnTo>
                    <a:pt x="120" y="347"/>
                  </a:lnTo>
                  <a:lnTo>
                    <a:pt x="119" y="348"/>
                  </a:lnTo>
                  <a:lnTo>
                    <a:pt x="117" y="348"/>
                  </a:lnTo>
                  <a:lnTo>
                    <a:pt x="114" y="351"/>
                  </a:lnTo>
                  <a:lnTo>
                    <a:pt x="110" y="353"/>
                  </a:lnTo>
                  <a:lnTo>
                    <a:pt x="107" y="354"/>
                  </a:lnTo>
                  <a:lnTo>
                    <a:pt x="103" y="351"/>
                  </a:lnTo>
                  <a:lnTo>
                    <a:pt x="98" y="351"/>
                  </a:lnTo>
                  <a:lnTo>
                    <a:pt x="97" y="350"/>
                  </a:lnTo>
                  <a:lnTo>
                    <a:pt x="95" y="350"/>
                  </a:lnTo>
                  <a:lnTo>
                    <a:pt x="94" y="351"/>
                  </a:lnTo>
                  <a:lnTo>
                    <a:pt x="92" y="351"/>
                  </a:lnTo>
                  <a:lnTo>
                    <a:pt x="91" y="347"/>
                  </a:lnTo>
                  <a:lnTo>
                    <a:pt x="92" y="339"/>
                  </a:lnTo>
                  <a:lnTo>
                    <a:pt x="92" y="336"/>
                  </a:lnTo>
                  <a:lnTo>
                    <a:pt x="91" y="335"/>
                  </a:lnTo>
                  <a:lnTo>
                    <a:pt x="89" y="335"/>
                  </a:lnTo>
                  <a:lnTo>
                    <a:pt x="91" y="333"/>
                  </a:lnTo>
                  <a:lnTo>
                    <a:pt x="91" y="326"/>
                  </a:lnTo>
                  <a:lnTo>
                    <a:pt x="88" y="324"/>
                  </a:lnTo>
                  <a:lnTo>
                    <a:pt x="85" y="320"/>
                  </a:lnTo>
                  <a:lnTo>
                    <a:pt x="83" y="318"/>
                  </a:lnTo>
                  <a:lnTo>
                    <a:pt x="79" y="315"/>
                  </a:lnTo>
                  <a:lnTo>
                    <a:pt x="77" y="315"/>
                  </a:lnTo>
                  <a:lnTo>
                    <a:pt x="76" y="314"/>
                  </a:lnTo>
                  <a:lnTo>
                    <a:pt x="74" y="309"/>
                  </a:lnTo>
                  <a:lnTo>
                    <a:pt x="71" y="298"/>
                  </a:lnTo>
                  <a:lnTo>
                    <a:pt x="71" y="296"/>
                  </a:lnTo>
                  <a:lnTo>
                    <a:pt x="71" y="293"/>
                  </a:lnTo>
                  <a:lnTo>
                    <a:pt x="76" y="295"/>
                  </a:lnTo>
                  <a:lnTo>
                    <a:pt x="77" y="293"/>
                  </a:lnTo>
                  <a:lnTo>
                    <a:pt x="79" y="293"/>
                  </a:lnTo>
                  <a:lnTo>
                    <a:pt x="79" y="290"/>
                  </a:lnTo>
                  <a:lnTo>
                    <a:pt x="80" y="289"/>
                  </a:lnTo>
                  <a:lnTo>
                    <a:pt x="82" y="289"/>
                  </a:lnTo>
                  <a:lnTo>
                    <a:pt x="82" y="287"/>
                  </a:lnTo>
                  <a:lnTo>
                    <a:pt x="80" y="286"/>
                  </a:lnTo>
                  <a:lnTo>
                    <a:pt x="74" y="281"/>
                  </a:lnTo>
                  <a:lnTo>
                    <a:pt x="70" y="281"/>
                  </a:lnTo>
                  <a:lnTo>
                    <a:pt x="67" y="280"/>
                  </a:lnTo>
                  <a:lnTo>
                    <a:pt x="67" y="284"/>
                  </a:lnTo>
                  <a:lnTo>
                    <a:pt x="59" y="290"/>
                  </a:lnTo>
                  <a:lnTo>
                    <a:pt x="56" y="293"/>
                  </a:lnTo>
                  <a:lnTo>
                    <a:pt x="55" y="296"/>
                  </a:lnTo>
                  <a:lnTo>
                    <a:pt x="49" y="295"/>
                  </a:lnTo>
                  <a:lnTo>
                    <a:pt x="42" y="293"/>
                  </a:lnTo>
                  <a:lnTo>
                    <a:pt x="39" y="295"/>
                  </a:lnTo>
                  <a:lnTo>
                    <a:pt x="36" y="296"/>
                  </a:lnTo>
                  <a:lnTo>
                    <a:pt x="34" y="295"/>
                  </a:lnTo>
                  <a:lnTo>
                    <a:pt x="33" y="293"/>
                  </a:lnTo>
                  <a:lnTo>
                    <a:pt x="31" y="293"/>
                  </a:lnTo>
                  <a:lnTo>
                    <a:pt x="28" y="295"/>
                  </a:lnTo>
                  <a:lnTo>
                    <a:pt x="27" y="295"/>
                  </a:lnTo>
                  <a:lnTo>
                    <a:pt x="21" y="295"/>
                  </a:lnTo>
                  <a:lnTo>
                    <a:pt x="19" y="293"/>
                  </a:lnTo>
                  <a:lnTo>
                    <a:pt x="16" y="289"/>
                  </a:lnTo>
                  <a:lnTo>
                    <a:pt x="13" y="287"/>
                  </a:lnTo>
                  <a:lnTo>
                    <a:pt x="9" y="287"/>
                  </a:lnTo>
                  <a:lnTo>
                    <a:pt x="6" y="286"/>
                  </a:lnTo>
                  <a:lnTo>
                    <a:pt x="9" y="283"/>
                  </a:lnTo>
                  <a:lnTo>
                    <a:pt x="10" y="280"/>
                  </a:lnTo>
                  <a:lnTo>
                    <a:pt x="12" y="274"/>
                  </a:lnTo>
                  <a:lnTo>
                    <a:pt x="13" y="272"/>
                  </a:lnTo>
                  <a:lnTo>
                    <a:pt x="15" y="271"/>
                  </a:lnTo>
                  <a:lnTo>
                    <a:pt x="15" y="268"/>
                  </a:lnTo>
                  <a:lnTo>
                    <a:pt x="16" y="265"/>
                  </a:lnTo>
                  <a:lnTo>
                    <a:pt x="16" y="263"/>
                  </a:lnTo>
                  <a:lnTo>
                    <a:pt x="15" y="260"/>
                  </a:lnTo>
                  <a:lnTo>
                    <a:pt x="13" y="257"/>
                  </a:lnTo>
                  <a:lnTo>
                    <a:pt x="12" y="253"/>
                  </a:lnTo>
                  <a:lnTo>
                    <a:pt x="12" y="251"/>
                  </a:lnTo>
                  <a:lnTo>
                    <a:pt x="12" y="249"/>
                  </a:lnTo>
                  <a:lnTo>
                    <a:pt x="13" y="247"/>
                  </a:lnTo>
                  <a:lnTo>
                    <a:pt x="13" y="244"/>
                  </a:lnTo>
                  <a:lnTo>
                    <a:pt x="16" y="244"/>
                  </a:lnTo>
                  <a:lnTo>
                    <a:pt x="18" y="244"/>
                  </a:lnTo>
                  <a:lnTo>
                    <a:pt x="18" y="240"/>
                  </a:lnTo>
                  <a:lnTo>
                    <a:pt x="18" y="237"/>
                  </a:lnTo>
                  <a:lnTo>
                    <a:pt x="18" y="234"/>
                  </a:lnTo>
                  <a:lnTo>
                    <a:pt x="18" y="231"/>
                  </a:lnTo>
                  <a:lnTo>
                    <a:pt x="19" y="228"/>
                  </a:lnTo>
                  <a:lnTo>
                    <a:pt x="21" y="226"/>
                  </a:lnTo>
                  <a:lnTo>
                    <a:pt x="21" y="223"/>
                  </a:lnTo>
                  <a:lnTo>
                    <a:pt x="22" y="222"/>
                  </a:lnTo>
                  <a:lnTo>
                    <a:pt x="24" y="220"/>
                  </a:lnTo>
                  <a:lnTo>
                    <a:pt x="25" y="219"/>
                  </a:lnTo>
                  <a:lnTo>
                    <a:pt x="27" y="211"/>
                  </a:lnTo>
                  <a:lnTo>
                    <a:pt x="24" y="207"/>
                  </a:lnTo>
                  <a:lnTo>
                    <a:pt x="24" y="204"/>
                  </a:lnTo>
                  <a:lnTo>
                    <a:pt x="22" y="202"/>
                  </a:lnTo>
                  <a:lnTo>
                    <a:pt x="21" y="198"/>
                  </a:lnTo>
                  <a:lnTo>
                    <a:pt x="19" y="197"/>
                  </a:lnTo>
                  <a:lnTo>
                    <a:pt x="12" y="195"/>
                  </a:lnTo>
                  <a:lnTo>
                    <a:pt x="6" y="198"/>
                  </a:lnTo>
                  <a:lnTo>
                    <a:pt x="1" y="201"/>
                  </a:lnTo>
                  <a:lnTo>
                    <a:pt x="0" y="202"/>
                  </a:lnTo>
                  <a:lnTo>
                    <a:pt x="0" y="201"/>
                  </a:lnTo>
                  <a:lnTo>
                    <a:pt x="1" y="198"/>
                  </a:lnTo>
                  <a:lnTo>
                    <a:pt x="3" y="194"/>
                  </a:lnTo>
                  <a:lnTo>
                    <a:pt x="3" y="192"/>
                  </a:lnTo>
                  <a:lnTo>
                    <a:pt x="1" y="191"/>
                  </a:lnTo>
                  <a:lnTo>
                    <a:pt x="3" y="189"/>
                  </a:lnTo>
                  <a:lnTo>
                    <a:pt x="4" y="189"/>
                  </a:lnTo>
                  <a:lnTo>
                    <a:pt x="7" y="188"/>
                  </a:lnTo>
                  <a:lnTo>
                    <a:pt x="9" y="186"/>
                  </a:lnTo>
                  <a:lnTo>
                    <a:pt x="10" y="186"/>
                  </a:lnTo>
                  <a:lnTo>
                    <a:pt x="10" y="185"/>
                  </a:lnTo>
                  <a:lnTo>
                    <a:pt x="7" y="182"/>
                  </a:lnTo>
                  <a:lnTo>
                    <a:pt x="7" y="180"/>
                  </a:lnTo>
                  <a:lnTo>
                    <a:pt x="10" y="177"/>
                  </a:lnTo>
                  <a:lnTo>
                    <a:pt x="10" y="176"/>
                  </a:lnTo>
                  <a:lnTo>
                    <a:pt x="12" y="171"/>
                  </a:lnTo>
                  <a:lnTo>
                    <a:pt x="13" y="168"/>
                  </a:lnTo>
                  <a:lnTo>
                    <a:pt x="15" y="168"/>
                  </a:lnTo>
                  <a:lnTo>
                    <a:pt x="19" y="165"/>
                  </a:lnTo>
                  <a:lnTo>
                    <a:pt x="22" y="162"/>
                  </a:lnTo>
                  <a:lnTo>
                    <a:pt x="22" y="161"/>
                  </a:lnTo>
                  <a:lnTo>
                    <a:pt x="24" y="161"/>
                  </a:lnTo>
                  <a:lnTo>
                    <a:pt x="27" y="164"/>
                  </a:lnTo>
                  <a:lnTo>
                    <a:pt x="28" y="164"/>
                  </a:lnTo>
                  <a:lnTo>
                    <a:pt x="31" y="161"/>
                  </a:lnTo>
                  <a:lnTo>
                    <a:pt x="33" y="161"/>
                  </a:lnTo>
                  <a:lnTo>
                    <a:pt x="37" y="165"/>
                  </a:lnTo>
                  <a:lnTo>
                    <a:pt x="40" y="167"/>
                  </a:lnTo>
                  <a:lnTo>
                    <a:pt x="42" y="165"/>
                  </a:lnTo>
                  <a:lnTo>
                    <a:pt x="43" y="165"/>
                  </a:lnTo>
                  <a:lnTo>
                    <a:pt x="45" y="162"/>
                  </a:lnTo>
                  <a:lnTo>
                    <a:pt x="46" y="161"/>
                  </a:lnTo>
                  <a:lnTo>
                    <a:pt x="51" y="159"/>
                  </a:lnTo>
                  <a:lnTo>
                    <a:pt x="49" y="156"/>
                  </a:lnTo>
                  <a:lnTo>
                    <a:pt x="51" y="153"/>
                  </a:lnTo>
                  <a:lnTo>
                    <a:pt x="52" y="152"/>
                  </a:lnTo>
                  <a:lnTo>
                    <a:pt x="53" y="150"/>
                  </a:lnTo>
                  <a:lnTo>
                    <a:pt x="56" y="150"/>
                  </a:lnTo>
                  <a:lnTo>
                    <a:pt x="58" y="149"/>
                  </a:lnTo>
                  <a:lnTo>
                    <a:pt x="58" y="147"/>
                  </a:lnTo>
                  <a:lnTo>
                    <a:pt x="59" y="143"/>
                  </a:lnTo>
                  <a:lnTo>
                    <a:pt x="62" y="140"/>
                  </a:lnTo>
                  <a:lnTo>
                    <a:pt x="64" y="140"/>
                  </a:lnTo>
                  <a:lnTo>
                    <a:pt x="65" y="140"/>
                  </a:lnTo>
                  <a:lnTo>
                    <a:pt x="67" y="142"/>
                  </a:lnTo>
                  <a:lnTo>
                    <a:pt x="71" y="139"/>
                  </a:lnTo>
                  <a:lnTo>
                    <a:pt x="73" y="137"/>
                  </a:lnTo>
                  <a:lnTo>
                    <a:pt x="71" y="133"/>
                  </a:lnTo>
                  <a:lnTo>
                    <a:pt x="71" y="130"/>
                  </a:lnTo>
                  <a:lnTo>
                    <a:pt x="68" y="119"/>
                  </a:lnTo>
                  <a:lnTo>
                    <a:pt x="68" y="115"/>
                  </a:lnTo>
                  <a:lnTo>
                    <a:pt x="68" y="112"/>
                  </a:lnTo>
                  <a:lnTo>
                    <a:pt x="73" y="97"/>
                  </a:lnTo>
                  <a:lnTo>
                    <a:pt x="74" y="94"/>
                  </a:lnTo>
                  <a:lnTo>
                    <a:pt x="77" y="93"/>
                  </a:lnTo>
                  <a:lnTo>
                    <a:pt x="83" y="93"/>
                  </a:lnTo>
                  <a:lnTo>
                    <a:pt x="83" y="91"/>
                  </a:lnTo>
                  <a:lnTo>
                    <a:pt x="82" y="90"/>
                  </a:lnTo>
                  <a:lnTo>
                    <a:pt x="80" y="88"/>
                  </a:lnTo>
                  <a:lnTo>
                    <a:pt x="79" y="87"/>
                  </a:lnTo>
                  <a:lnTo>
                    <a:pt x="79" y="84"/>
                  </a:lnTo>
                  <a:lnTo>
                    <a:pt x="80" y="84"/>
                  </a:lnTo>
                  <a:lnTo>
                    <a:pt x="85" y="87"/>
                  </a:lnTo>
                  <a:lnTo>
                    <a:pt x="86" y="88"/>
                  </a:lnTo>
                  <a:lnTo>
                    <a:pt x="89" y="84"/>
                  </a:lnTo>
                  <a:lnTo>
                    <a:pt x="91" y="82"/>
                  </a:lnTo>
                  <a:lnTo>
                    <a:pt x="92" y="82"/>
                  </a:lnTo>
                  <a:lnTo>
                    <a:pt x="94" y="81"/>
                  </a:lnTo>
                  <a:lnTo>
                    <a:pt x="94" y="78"/>
                  </a:lnTo>
                  <a:lnTo>
                    <a:pt x="98" y="76"/>
                  </a:lnTo>
                  <a:lnTo>
                    <a:pt x="100" y="73"/>
                  </a:lnTo>
                  <a:lnTo>
                    <a:pt x="101" y="73"/>
                  </a:lnTo>
                  <a:lnTo>
                    <a:pt x="103" y="72"/>
                  </a:lnTo>
                  <a:lnTo>
                    <a:pt x="105" y="72"/>
                  </a:lnTo>
                  <a:lnTo>
                    <a:pt x="108" y="73"/>
                  </a:lnTo>
                  <a:lnTo>
                    <a:pt x="111" y="73"/>
                  </a:lnTo>
                  <a:lnTo>
                    <a:pt x="110" y="73"/>
                  </a:lnTo>
                  <a:lnTo>
                    <a:pt x="110" y="69"/>
                  </a:lnTo>
                  <a:lnTo>
                    <a:pt x="114" y="64"/>
                  </a:lnTo>
                  <a:lnTo>
                    <a:pt x="114" y="63"/>
                  </a:lnTo>
                  <a:lnTo>
                    <a:pt x="116" y="63"/>
                  </a:lnTo>
                  <a:lnTo>
                    <a:pt x="117" y="60"/>
                  </a:lnTo>
                  <a:lnTo>
                    <a:pt x="117" y="57"/>
                  </a:lnTo>
                  <a:lnTo>
                    <a:pt x="122" y="57"/>
                  </a:lnTo>
                  <a:lnTo>
                    <a:pt x="128" y="54"/>
                  </a:lnTo>
                  <a:lnTo>
                    <a:pt x="128" y="51"/>
                  </a:lnTo>
                  <a:lnTo>
                    <a:pt x="126" y="49"/>
                  </a:lnTo>
                  <a:lnTo>
                    <a:pt x="128" y="46"/>
                  </a:lnTo>
                  <a:lnTo>
                    <a:pt x="126" y="45"/>
                  </a:lnTo>
                  <a:lnTo>
                    <a:pt x="129" y="42"/>
                  </a:lnTo>
                  <a:lnTo>
                    <a:pt x="129" y="38"/>
                  </a:lnTo>
                  <a:lnTo>
                    <a:pt x="129" y="36"/>
                  </a:lnTo>
                  <a:lnTo>
                    <a:pt x="129" y="35"/>
                  </a:lnTo>
                  <a:lnTo>
                    <a:pt x="128" y="33"/>
                  </a:lnTo>
                  <a:lnTo>
                    <a:pt x="128" y="30"/>
                  </a:lnTo>
                  <a:lnTo>
                    <a:pt x="128" y="29"/>
                  </a:lnTo>
                  <a:lnTo>
                    <a:pt x="128" y="26"/>
                  </a:lnTo>
                  <a:lnTo>
                    <a:pt x="132" y="23"/>
                  </a:lnTo>
                  <a:lnTo>
                    <a:pt x="134" y="24"/>
                  </a:lnTo>
                  <a:lnTo>
                    <a:pt x="134" y="26"/>
                  </a:lnTo>
                  <a:lnTo>
                    <a:pt x="135" y="27"/>
                  </a:lnTo>
                  <a:lnTo>
                    <a:pt x="137" y="27"/>
                  </a:lnTo>
                  <a:lnTo>
                    <a:pt x="135" y="26"/>
                  </a:lnTo>
                  <a:lnTo>
                    <a:pt x="137" y="26"/>
                  </a:lnTo>
                  <a:lnTo>
                    <a:pt x="140" y="26"/>
                  </a:lnTo>
                  <a:lnTo>
                    <a:pt x="143" y="23"/>
                  </a:lnTo>
                  <a:lnTo>
                    <a:pt x="143" y="17"/>
                  </a:lnTo>
                  <a:lnTo>
                    <a:pt x="144" y="15"/>
                  </a:lnTo>
                  <a:lnTo>
                    <a:pt x="146" y="17"/>
                  </a:lnTo>
                  <a:lnTo>
                    <a:pt x="146" y="14"/>
                  </a:lnTo>
                  <a:lnTo>
                    <a:pt x="149" y="12"/>
                  </a:lnTo>
                  <a:lnTo>
                    <a:pt x="147" y="12"/>
                  </a:lnTo>
                  <a:lnTo>
                    <a:pt x="147" y="11"/>
                  </a:lnTo>
                  <a:lnTo>
                    <a:pt x="149" y="9"/>
                  </a:lnTo>
                  <a:lnTo>
                    <a:pt x="150" y="5"/>
                  </a:lnTo>
                  <a:lnTo>
                    <a:pt x="152" y="5"/>
                  </a:lnTo>
                  <a:lnTo>
                    <a:pt x="152" y="3"/>
                  </a:lnTo>
                  <a:lnTo>
                    <a:pt x="155" y="3"/>
                  </a:lnTo>
                  <a:lnTo>
                    <a:pt x="155" y="0"/>
                  </a:lnTo>
                  <a:lnTo>
                    <a:pt x="156" y="0"/>
                  </a:lnTo>
                  <a:lnTo>
                    <a:pt x="157" y="0"/>
                  </a:lnTo>
                  <a:lnTo>
                    <a:pt x="157" y="2"/>
                  </a:lnTo>
                  <a:lnTo>
                    <a:pt x="159" y="3"/>
                  </a:lnTo>
                  <a:lnTo>
                    <a:pt x="162" y="3"/>
                  </a:lnTo>
                  <a:lnTo>
                    <a:pt x="160" y="6"/>
                  </a:lnTo>
                  <a:close/>
                </a:path>
              </a:pathLst>
            </a:custGeom>
            <a:solidFill>
              <a:schemeClr val="bg1"/>
            </a:solidFill>
            <a:ln w="1588">
              <a:solidFill>
                <a:srgbClr val="000000"/>
              </a:solidFill>
              <a:prstDash val="solid"/>
              <a:round/>
              <a:headEnd/>
              <a:tailEnd/>
            </a:ln>
          </p:spPr>
          <p:txBody>
            <a:bodyPr/>
            <a:lstStyle/>
            <a:p>
              <a:endParaRPr lang="fr-FR"/>
            </a:p>
          </p:txBody>
        </p:sp>
        <p:sp>
          <p:nvSpPr>
            <p:cNvPr id="880734" name="Freeform 94"/>
            <p:cNvSpPr>
              <a:spLocks/>
            </p:cNvSpPr>
            <p:nvPr/>
          </p:nvSpPr>
          <p:spPr bwMode="auto">
            <a:xfrm>
              <a:off x="4027" y="2642"/>
              <a:ext cx="259" cy="246"/>
            </a:xfrm>
            <a:custGeom>
              <a:avLst/>
              <a:gdLst/>
              <a:ahLst/>
              <a:cxnLst>
                <a:cxn ang="0">
                  <a:pos x="128" y="6"/>
                </a:cxn>
                <a:cxn ang="0">
                  <a:pos x="142" y="12"/>
                </a:cxn>
                <a:cxn ang="0">
                  <a:pos x="148" y="28"/>
                </a:cxn>
                <a:cxn ang="0">
                  <a:pos x="168" y="29"/>
                </a:cxn>
                <a:cxn ang="0">
                  <a:pos x="181" y="29"/>
                </a:cxn>
                <a:cxn ang="0">
                  <a:pos x="199" y="37"/>
                </a:cxn>
                <a:cxn ang="0">
                  <a:pos x="221" y="64"/>
                </a:cxn>
                <a:cxn ang="0">
                  <a:pos x="235" y="49"/>
                </a:cxn>
                <a:cxn ang="0">
                  <a:pos x="242" y="56"/>
                </a:cxn>
                <a:cxn ang="0">
                  <a:pos x="246" y="65"/>
                </a:cxn>
                <a:cxn ang="0">
                  <a:pos x="260" y="67"/>
                </a:cxn>
                <a:cxn ang="0">
                  <a:pos x="270" y="84"/>
                </a:cxn>
                <a:cxn ang="0">
                  <a:pos x="281" y="98"/>
                </a:cxn>
                <a:cxn ang="0">
                  <a:pos x="282" y="108"/>
                </a:cxn>
                <a:cxn ang="0">
                  <a:pos x="284" y="120"/>
                </a:cxn>
                <a:cxn ang="0">
                  <a:pos x="295" y="127"/>
                </a:cxn>
                <a:cxn ang="0">
                  <a:pos x="284" y="130"/>
                </a:cxn>
                <a:cxn ang="0">
                  <a:pos x="287" y="139"/>
                </a:cxn>
                <a:cxn ang="0">
                  <a:pos x="293" y="153"/>
                </a:cxn>
                <a:cxn ang="0">
                  <a:pos x="297" y="156"/>
                </a:cxn>
                <a:cxn ang="0">
                  <a:pos x="297" y="169"/>
                </a:cxn>
                <a:cxn ang="0">
                  <a:pos x="290" y="181"/>
                </a:cxn>
                <a:cxn ang="0">
                  <a:pos x="279" y="181"/>
                </a:cxn>
                <a:cxn ang="0">
                  <a:pos x="266" y="203"/>
                </a:cxn>
                <a:cxn ang="0">
                  <a:pos x="248" y="193"/>
                </a:cxn>
                <a:cxn ang="0">
                  <a:pos x="238" y="206"/>
                </a:cxn>
                <a:cxn ang="0">
                  <a:pos x="226" y="228"/>
                </a:cxn>
                <a:cxn ang="0">
                  <a:pos x="224" y="255"/>
                </a:cxn>
                <a:cxn ang="0">
                  <a:pos x="211" y="281"/>
                </a:cxn>
                <a:cxn ang="0">
                  <a:pos x="200" y="254"/>
                </a:cxn>
                <a:cxn ang="0">
                  <a:pos x="200" y="242"/>
                </a:cxn>
                <a:cxn ang="0">
                  <a:pos x="190" y="227"/>
                </a:cxn>
                <a:cxn ang="0">
                  <a:pos x="184" y="205"/>
                </a:cxn>
                <a:cxn ang="0">
                  <a:pos x="163" y="197"/>
                </a:cxn>
                <a:cxn ang="0">
                  <a:pos x="153" y="185"/>
                </a:cxn>
                <a:cxn ang="0">
                  <a:pos x="139" y="199"/>
                </a:cxn>
                <a:cxn ang="0">
                  <a:pos x="123" y="217"/>
                </a:cxn>
                <a:cxn ang="0">
                  <a:pos x="111" y="246"/>
                </a:cxn>
                <a:cxn ang="0">
                  <a:pos x="104" y="264"/>
                </a:cxn>
                <a:cxn ang="0">
                  <a:pos x="93" y="281"/>
                </a:cxn>
                <a:cxn ang="0">
                  <a:pos x="73" y="278"/>
                </a:cxn>
                <a:cxn ang="0">
                  <a:pos x="52" y="272"/>
                </a:cxn>
                <a:cxn ang="0">
                  <a:pos x="35" y="282"/>
                </a:cxn>
                <a:cxn ang="0">
                  <a:pos x="25" y="281"/>
                </a:cxn>
                <a:cxn ang="0">
                  <a:pos x="22" y="261"/>
                </a:cxn>
                <a:cxn ang="0">
                  <a:pos x="21" y="248"/>
                </a:cxn>
                <a:cxn ang="0">
                  <a:pos x="27" y="233"/>
                </a:cxn>
                <a:cxn ang="0">
                  <a:pos x="7" y="200"/>
                </a:cxn>
                <a:cxn ang="0">
                  <a:pos x="4" y="176"/>
                </a:cxn>
                <a:cxn ang="0">
                  <a:pos x="16" y="157"/>
                </a:cxn>
                <a:cxn ang="0">
                  <a:pos x="19" y="133"/>
                </a:cxn>
                <a:cxn ang="0">
                  <a:pos x="28" y="116"/>
                </a:cxn>
                <a:cxn ang="0">
                  <a:pos x="33" y="101"/>
                </a:cxn>
                <a:cxn ang="0">
                  <a:pos x="46" y="71"/>
                </a:cxn>
                <a:cxn ang="0">
                  <a:pos x="68" y="44"/>
                </a:cxn>
                <a:cxn ang="0">
                  <a:pos x="77" y="28"/>
                </a:cxn>
                <a:cxn ang="0">
                  <a:pos x="105" y="32"/>
                </a:cxn>
                <a:cxn ang="0">
                  <a:pos x="107" y="0"/>
                </a:cxn>
              </a:cxnLst>
              <a:rect l="0" t="0" r="r" b="b"/>
              <a:pathLst>
                <a:path w="303" h="289">
                  <a:moveTo>
                    <a:pt x="110" y="4"/>
                  </a:moveTo>
                  <a:lnTo>
                    <a:pt x="110" y="7"/>
                  </a:lnTo>
                  <a:lnTo>
                    <a:pt x="116" y="4"/>
                  </a:lnTo>
                  <a:lnTo>
                    <a:pt x="117" y="4"/>
                  </a:lnTo>
                  <a:lnTo>
                    <a:pt x="117" y="7"/>
                  </a:lnTo>
                  <a:lnTo>
                    <a:pt x="122" y="10"/>
                  </a:lnTo>
                  <a:lnTo>
                    <a:pt x="125" y="10"/>
                  </a:lnTo>
                  <a:lnTo>
                    <a:pt x="128" y="7"/>
                  </a:lnTo>
                  <a:lnTo>
                    <a:pt x="128" y="6"/>
                  </a:lnTo>
                  <a:lnTo>
                    <a:pt x="128" y="4"/>
                  </a:lnTo>
                  <a:lnTo>
                    <a:pt x="131" y="6"/>
                  </a:lnTo>
                  <a:lnTo>
                    <a:pt x="131" y="12"/>
                  </a:lnTo>
                  <a:lnTo>
                    <a:pt x="132" y="10"/>
                  </a:lnTo>
                  <a:lnTo>
                    <a:pt x="134" y="12"/>
                  </a:lnTo>
                  <a:lnTo>
                    <a:pt x="137" y="12"/>
                  </a:lnTo>
                  <a:lnTo>
                    <a:pt x="138" y="13"/>
                  </a:lnTo>
                  <a:lnTo>
                    <a:pt x="138" y="15"/>
                  </a:lnTo>
                  <a:lnTo>
                    <a:pt x="142" y="12"/>
                  </a:lnTo>
                  <a:lnTo>
                    <a:pt x="144" y="13"/>
                  </a:lnTo>
                  <a:lnTo>
                    <a:pt x="145" y="15"/>
                  </a:lnTo>
                  <a:lnTo>
                    <a:pt x="144" y="19"/>
                  </a:lnTo>
                  <a:lnTo>
                    <a:pt x="144" y="23"/>
                  </a:lnTo>
                  <a:lnTo>
                    <a:pt x="147" y="23"/>
                  </a:lnTo>
                  <a:lnTo>
                    <a:pt x="145" y="25"/>
                  </a:lnTo>
                  <a:lnTo>
                    <a:pt x="145" y="26"/>
                  </a:lnTo>
                  <a:lnTo>
                    <a:pt x="148" y="26"/>
                  </a:lnTo>
                  <a:lnTo>
                    <a:pt x="148" y="28"/>
                  </a:lnTo>
                  <a:lnTo>
                    <a:pt x="151" y="32"/>
                  </a:lnTo>
                  <a:lnTo>
                    <a:pt x="153" y="32"/>
                  </a:lnTo>
                  <a:lnTo>
                    <a:pt x="154" y="29"/>
                  </a:lnTo>
                  <a:lnTo>
                    <a:pt x="157" y="29"/>
                  </a:lnTo>
                  <a:lnTo>
                    <a:pt x="157" y="28"/>
                  </a:lnTo>
                  <a:lnTo>
                    <a:pt x="160" y="31"/>
                  </a:lnTo>
                  <a:lnTo>
                    <a:pt x="162" y="31"/>
                  </a:lnTo>
                  <a:lnTo>
                    <a:pt x="166" y="31"/>
                  </a:lnTo>
                  <a:lnTo>
                    <a:pt x="168" y="29"/>
                  </a:lnTo>
                  <a:lnTo>
                    <a:pt x="172" y="28"/>
                  </a:lnTo>
                  <a:lnTo>
                    <a:pt x="175" y="25"/>
                  </a:lnTo>
                  <a:lnTo>
                    <a:pt x="177" y="25"/>
                  </a:lnTo>
                  <a:lnTo>
                    <a:pt x="175" y="26"/>
                  </a:lnTo>
                  <a:lnTo>
                    <a:pt x="177" y="28"/>
                  </a:lnTo>
                  <a:lnTo>
                    <a:pt x="177" y="29"/>
                  </a:lnTo>
                  <a:lnTo>
                    <a:pt x="178" y="29"/>
                  </a:lnTo>
                  <a:lnTo>
                    <a:pt x="180" y="28"/>
                  </a:lnTo>
                  <a:lnTo>
                    <a:pt x="181" y="29"/>
                  </a:lnTo>
                  <a:lnTo>
                    <a:pt x="184" y="31"/>
                  </a:lnTo>
                  <a:lnTo>
                    <a:pt x="184" y="32"/>
                  </a:lnTo>
                  <a:lnTo>
                    <a:pt x="187" y="35"/>
                  </a:lnTo>
                  <a:lnTo>
                    <a:pt x="189" y="32"/>
                  </a:lnTo>
                  <a:lnTo>
                    <a:pt x="190" y="32"/>
                  </a:lnTo>
                  <a:lnTo>
                    <a:pt x="191" y="32"/>
                  </a:lnTo>
                  <a:lnTo>
                    <a:pt x="194" y="37"/>
                  </a:lnTo>
                  <a:lnTo>
                    <a:pt x="197" y="38"/>
                  </a:lnTo>
                  <a:lnTo>
                    <a:pt x="199" y="37"/>
                  </a:lnTo>
                  <a:lnTo>
                    <a:pt x="199" y="40"/>
                  </a:lnTo>
                  <a:lnTo>
                    <a:pt x="200" y="44"/>
                  </a:lnTo>
                  <a:lnTo>
                    <a:pt x="202" y="50"/>
                  </a:lnTo>
                  <a:lnTo>
                    <a:pt x="205" y="55"/>
                  </a:lnTo>
                  <a:lnTo>
                    <a:pt x="205" y="56"/>
                  </a:lnTo>
                  <a:lnTo>
                    <a:pt x="209" y="58"/>
                  </a:lnTo>
                  <a:lnTo>
                    <a:pt x="217" y="64"/>
                  </a:lnTo>
                  <a:lnTo>
                    <a:pt x="220" y="65"/>
                  </a:lnTo>
                  <a:lnTo>
                    <a:pt x="221" y="64"/>
                  </a:lnTo>
                  <a:lnTo>
                    <a:pt x="221" y="62"/>
                  </a:lnTo>
                  <a:lnTo>
                    <a:pt x="226" y="61"/>
                  </a:lnTo>
                  <a:lnTo>
                    <a:pt x="230" y="59"/>
                  </a:lnTo>
                  <a:lnTo>
                    <a:pt x="230" y="56"/>
                  </a:lnTo>
                  <a:lnTo>
                    <a:pt x="232" y="55"/>
                  </a:lnTo>
                  <a:lnTo>
                    <a:pt x="230" y="50"/>
                  </a:lnTo>
                  <a:lnTo>
                    <a:pt x="232" y="50"/>
                  </a:lnTo>
                  <a:lnTo>
                    <a:pt x="233" y="49"/>
                  </a:lnTo>
                  <a:lnTo>
                    <a:pt x="235" y="49"/>
                  </a:lnTo>
                  <a:lnTo>
                    <a:pt x="236" y="47"/>
                  </a:lnTo>
                  <a:lnTo>
                    <a:pt x="238" y="46"/>
                  </a:lnTo>
                  <a:lnTo>
                    <a:pt x="241" y="43"/>
                  </a:lnTo>
                  <a:lnTo>
                    <a:pt x="243" y="49"/>
                  </a:lnTo>
                  <a:lnTo>
                    <a:pt x="242" y="52"/>
                  </a:lnTo>
                  <a:lnTo>
                    <a:pt x="239" y="50"/>
                  </a:lnTo>
                  <a:lnTo>
                    <a:pt x="238" y="52"/>
                  </a:lnTo>
                  <a:lnTo>
                    <a:pt x="239" y="55"/>
                  </a:lnTo>
                  <a:lnTo>
                    <a:pt x="242" y="56"/>
                  </a:lnTo>
                  <a:lnTo>
                    <a:pt x="242" y="58"/>
                  </a:lnTo>
                  <a:lnTo>
                    <a:pt x="239" y="61"/>
                  </a:lnTo>
                  <a:lnTo>
                    <a:pt x="236" y="61"/>
                  </a:lnTo>
                  <a:lnTo>
                    <a:pt x="236" y="62"/>
                  </a:lnTo>
                  <a:lnTo>
                    <a:pt x="236" y="64"/>
                  </a:lnTo>
                  <a:lnTo>
                    <a:pt x="241" y="64"/>
                  </a:lnTo>
                  <a:lnTo>
                    <a:pt x="242" y="67"/>
                  </a:lnTo>
                  <a:lnTo>
                    <a:pt x="245" y="65"/>
                  </a:lnTo>
                  <a:lnTo>
                    <a:pt x="246" y="65"/>
                  </a:lnTo>
                  <a:lnTo>
                    <a:pt x="248" y="64"/>
                  </a:lnTo>
                  <a:lnTo>
                    <a:pt x="251" y="65"/>
                  </a:lnTo>
                  <a:lnTo>
                    <a:pt x="252" y="62"/>
                  </a:lnTo>
                  <a:lnTo>
                    <a:pt x="254" y="62"/>
                  </a:lnTo>
                  <a:lnTo>
                    <a:pt x="254" y="65"/>
                  </a:lnTo>
                  <a:lnTo>
                    <a:pt x="255" y="67"/>
                  </a:lnTo>
                  <a:lnTo>
                    <a:pt x="255" y="71"/>
                  </a:lnTo>
                  <a:lnTo>
                    <a:pt x="258" y="68"/>
                  </a:lnTo>
                  <a:lnTo>
                    <a:pt x="260" y="67"/>
                  </a:lnTo>
                  <a:lnTo>
                    <a:pt x="263" y="68"/>
                  </a:lnTo>
                  <a:lnTo>
                    <a:pt x="264" y="67"/>
                  </a:lnTo>
                  <a:lnTo>
                    <a:pt x="269" y="68"/>
                  </a:lnTo>
                  <a:lnTo>
                    <a:pt x="269" y="72"/>
                  </a:lnTo>
                  <a:lnTo>
                    <a:pt x="269" y="74"/>
                  </a:lnTo>
                  <a:lnTo>
                    <a:pt x="269" y="77"/>
                  </a:lnTo>
                  <a:lnTo>
                    <a:pt x="269" y="80"/>
                  </a:lnTo>
                  <a:lnTo>
                    <a:pt x="270" y="81"/>
                  </a:lnTo>
                  <a:lnTo>
                    <a:pt x="270" y="84"/>
                  </a:lnTo>
                  <a:lnTo>
                    <a:pt x="272" y="89"/>
                  </a:lnTo>
                  <a:lnTo>
                    <a:pt x="273" y="89"/>
                  </a:lnTo>
                  <a:lnTo>
                    <a:pt x="275" y="89"/>
                  </a:lnTo>
                  <a:lnTo>
                    <a:pt x="275" y="90"/>
                  </a:lnTo>
                  <a:lnTo>
                    <a:pt x="276" y="92"/>
                  </a:lnTo>
                  <a:lnTo>
                    <a:pt x="279" y="90"/>
                  </a:lnTo>
                  <a:lnTo>
                    <a:pt x="279" y="93"/>
                  </a:lnTo>
                  <a:lnTo>
                    <a:pt x="281" y="93"/>
                  </a:lnTo>
                  <a:lnTo>
                    <a:pt x="281" y="98"/>
                  </a:lnTo>
                  <a:lnTo>
                    <a:pt x="279" y="99"/>
                  </a:lnTo>
                  <a:lnTo>
                    <a:pt x="278" y="99"/>
                  </a:lnTo>
                  <a:lnTo>
                    <a:pt x="278" y="102"/>
                  </a:lnTo>
                  <a:lnTo>
                    <a:pt x="278" y="104"/>
                  </a:lnTo>
                  <a:lnTo>
                    <a:pt x="278" y="108"/>
                  </a:lnTo>
                  <a:lnTo>
                    <a:pt x="279" y="108"/>
                  </a:lnTo>
                  <a:lnTo>
                    <a:pt x="279" y="110"/>
                  </a:lnTo>
                  <a:lnTo>
                    <a:pt x="281" y="110"/>
                  </a:lnTo>
                  <a:lnTo>
                    <a:pt x="282" y="108"/>
                  </a:lnTo>
                  <a:lnTo>
                    <a:pt x="282" y="110"/>
                  </a:lnTo>
                  <a:lnTo>
                    <a:pt x="282" y="111"/>
                  </a:lnTo>
                  <a:lnTo>
                    <a:pt x="281" y="111"/>
                  </a:lnTo>
                  <a:lnTo>
                    <a:pt x="281" y="113"/>
                  </a:lnTo>
                  <a:lnTo>
                    <a:pt x="282" y="114"/>
                  </a:lnTo>
                  <a:lnTo>
                    <a:pt x="281" y="116"/>
                  </a:lnTo>
                  <a:lnTo>
                    <a:pt x="282" y="117"/>
                  </a:lnTo>
                  <a:lnTo>
                    <a:pt x="284" y="119"/>
                  </a:lnTo>
                  <a:lnTo>
                    <a:pt x="284" y="120"/>
                  </a:lnTo>
                  <a:lnTo>
                    <a:pt x="285" y="120"/>
                  </a:lnTo>
                  <a:lnTo>
                    <a:pt x="293" y="124"/>
                  </a:lnTo>
                  <a:lnTo>
                    <a:pt x="298" y="123"/>
                  </a:lnTo>
                  <a:lnTo>
                    <a:pt x="298" y="124"/>
                  </a:lnTo>
                  <a:lnTo>
                    <a:pt x="301" y="124"/>
                  </a:lnTo>
                  <a:lnTo>
                    <a:pt x="301" y="126"/>
                  </a:lnTo>
                  <a:lnTo>
                    <a:pt x="298" y="127"/>
                  </a:lnTo>
                  <a:lnTo>
                    <a:pt x="297" y="126"/>
                  </a:lnTo>
                  <a:lnTo>
                    <a:pt x="295" y="127"/>
                  </a:lnTo>
                  <a:lnTo>
                    <a:pt x="293" y="129"/>
                  </a:lnTo>
                  <a:lnTo>
                    <a:pt x="288" y="127"/>
                  </a:lnTo>
                  <a:lnTo>
                    <a:pt x="288" y="124"/>
                  </a:lnTo>
                  <a:lnTo>
                    <a:pt x="285" y="126"/>
                  </a:lnTo>
                  <a:lnTo>
                    <a:pt x="284" y="127"/>
                  </a:lnTo>
                  <a:lnTo>
                    <a:pt x="282" y="127"/>
                  </a:lnTo>
                  <a:lnTo>
                    <a:pt x="284" y="129"/>
                  </a:lnTo>
                  <a:lnTo>
                    <a:pt x="282" y="130"/>
                  </a:lnTo>
                  <a:lnTo>
                    <a:pt x="284" y="130"/>
                  </a:lnTo>
                  <a:lnTo>
                    <a:pt x="285" y="130"/>
                  </a:lnTo>
                  <a:lnTo>
                    <a:pt x="288" y="132"/>
                  </a:lnTo>
                  <a:lnTo>
                    <a:pt x="290" y="133"/>
                  </a:lnTo>
                  <a:lnTo>
                    <a:pt x="288" y="133"/>
                  </a:lnTo>
                  <a:lnTo>
                    <a:pt x="290" y="135"/>
                  </a:lnTo>
                  <a:lnTo>
                    <a:pt x="290" y="136"/>
                  </a:lnTo>
                  <a:lnTo>
                    <a:pt x="288" y="136"/>
                  </a:lnTo>
                  <a:lnTo>
                    <a:pt x="288" y="139"/>
                  </a:lnTo>
                  <a:lnTo>
                    <a:pt x="287" y="139"/>
                  </a:lnTo>
                  <a:lnTo>
                    <a:pt x="288" y="141"/>
                  </a:lnTo>
                  <a:lnTo>
                    <a:pt x="287" y="141"/>
                  </a:lnTo>
                  <a:lnTo>
                    <a:pt x="287" y="142"/>
                  </a:lnTo>
                  <a:lnTo>
                    <a:pt x="285" y="144"/>
                  </a:lnTo>
                  <a:lnTo>
                    <a:pt x="288" y="145"/>
                  </a:lnTo>
                  <a:lnTo>
                    <a:pt x="285" y="148"/>
                  </a:lnTo>
                  <a:lnTo>
                    <a:pt x="288" y="154"/>
                  </a:lnTo>
                  <a:lnTo>
                    <a:pt x="291" y="153"/>
                  </a:lnTo>
                  <a:lnTo>
                    <a:pt x="293" y="153"/>
                  </a:lnTo>
                  <a:lnTo>
                    <a:pt x="291" y="153"/>
                  </a:lnTo>
                  <a:lnTo>
                    <a:pt x="293" y="151"/>
                  </a:lnTo>
                  <a:lnTo>
                    <a:pt x="294" y="151"/>
                  </a:lnTo>
                  <a:lnTo>
                    <a:pt x="293" y="153"/>
                  </a:lnTo>
                  <a:lnTo>
                    <a:pt x="294" y="151"/>
                  </a:lnTo>
                  <a:lnTo>
                    <a:pt x="294" y="153"/>
                  </a:lnTo>
                  <a:lnTo>
                    <a:pt x="293" y="157"/>
                  </a:lnTo>
                  <a:lnTo>
                    <a:pt x="293" y="159"/>
                  </a:lnTo>
                  <a:lnTo>
                    <a:pt x="297" y="156"/>
                  </a:lnTo>
                  <a:lnTo>
                    <a:pt x="298" y="159"/>
                  </a:lnTo>
                  <a:lnTo>
                    <a:pt x="298" y="160"/>
                  </a:lnTo>
                  <a:lnTo>
                    <a:pt x="301" y="160"/>
                  </a:lnTo>
                  <a:lnTo>
                    <a:pt x="303" y="159"/>
                  </a:lnTo>
                  <a:lnTo>
                    <a:pt x="303" y="160"/>
                  </a:lnTo>
                  <a:lnTo>
                    <a:pt x="300" y="165"/>
                  </a:lnTo>
                  <a:lnTo>
                    <a:pt x="298" y="165"/>
                  </a:lnTo>
                  <a:lnTo>
                    <a:pt x="297" y="166"/>
                  </a:lnTo>
                  <a:lnTo>
                    <a:pt x="297" y="169"/>
                  </a:lnTo>
                  <a:lnTo>
                    <a:pt x="297" y="171"/>
                  </a:lnTo>
                  <a:lnTo>
                    <a:pt x="300" y="171"/>
                  </a:lnTo>
                  <a:lnTo>
                    <a:pt x="300" y="172"/>
                  </a:lnTo>
                  <a:lnTo>
                    <a:pt x="300" y="174"/>
                  </a:lnTo>
                  <a:lnTo>
                    <a:pt x="298" y="176"/>
                  </a:lnTo>
                  <a:lnTo>
                    <a:pt x="297" y="176"/>
                  </a:lnTo>
                  <a:lnTo>
                    <a:pt x="295" y="176"/>
                  </a:lnTo>
                  <a:lnTo>
                    <a:pt x="290" y="179"/>
                  </a:lnTo>
                  <a:lnTo>
                    <a:pt x="290" y="181"/>
                  </a:lnTo>
                  <a:lnTo>
                    <a:pt x="288" y="182"/>
                  </a:lnTo>
                  <a:lnTo>
                    <a:pt x="288" y="181"/>
                  </a:lnTo>
                  <a:lnTo>
                    <a:pt x="287" y="182"/>
                  </a:lnTo>
                  <a:lnTo>
                    <a:pt x="287" y="181"/>
                  </a:lnTo>
                  <a:lnTo>
                    <a:pt x="285" y="182"/>
                  </a:lnTo>
                  <a:lnTo>
                    <a:pt x="282" y="185"/>
                  </a:lnTo>
                  <a:lnTo>
                    <a:pt x="281" y="185"/>
                  </a:lnTo>
                  <a:lnTo>
                    <a:pt x="278" y="184"/>
                  </a:lnTo>
                  <a:lnTo>
                    <a:pt x="279" y="181"/>
                  </a:lnTo>
                  <a:lnTo>
                    <a:pt x="275" y="181"/>
                  </a:lnTo>
                  <a:lnTo>
                    <a:pt x="273" y="182"/>
                  </a:lnTo>
                  <a:lnTo>
                    <a:pt x="275" y="184"/>
                  </a:lnTo>
                  <a:lnTo>
                    <a:pt x="273" y="185"/>
                  </a:lnTo>
                  <a:lnTo>
                    <a:pt x="275" y="190"/>
                  </a:lnTo>
                  <a:lnTo>
                    <a:pt x="270" y="191"/>
                  </a:lnTo>
                  <a:lnTo>
                    <a:pt x="270" y="194"/>
                  </a:lnTo>
                  <a:lnTo>
                    <a:pt x="270" y="199"/>
                  </a:lnTo>
                  <a:lnTo>
                    <a:pt x="266" y="203"/>
                  </a:lnTo>
                  <a:lnTo>
                    <a:pt x="264" y="203"/>
                  </a:lnTo>
                  <a:lnTo>
                    <a:pt x="261" y="206"/>
                  </a:lnTo>
                  <a:lnTo>
                    <a:pt x="261" y="208"/>
                  </a:lnTo>
                  <a:lnTo>
                    <a:pt x="258" y="206"/>
                  </a:lnTo>
                  <a:lnTo>
                    <a:pt x="257" y="203"/>
                  </a:lnTo>
                  <a:lnTo>
                    <a:pt x="255" y="202"/>
                  </a:lnTo>
                  <a:lnTo>
                    <a:pt x="252" y="197"/>
                  </a:lnTo>
                  <a:lnTo>
                    <a:pt x="249" y="193"/>
                  </a:lnTo>
                  <a:lnTo>
                    <a:pt x="248" y="193"/>
                  </a:lnTo>
                  <a:lnTo>
                    <a:pt x="245" y="193"/>
                  </a:lnTo>
                  <a:lnTo>
                    <a:pt x="243" y="194"/>
                  </a:lnTo>
                  <a:lnTo>
                    <a:pt x="242" y="193"/>
                  </a:lnTo>
                  <a:lnTo>
                    <a:pt x="242" y="196"/>
                  </a:lnTo>
                  <a:lnTo>
                    <a:pt x="239" y="196"/>
                  </a:lnTo>
                  <a:lnTo>
                    <a:pt x="239" y="199"/>
                  </a:lnTo>
                  <a:lnTo>
                    <a:pt x="239" y="200"/>
                  </a:lnTo>
                  <a:lnTo>
                    <a:pt x="241" y="203"/>
                  </a:lnTo>
                  <a:lnTo>
                    <a:pt x="238" y="206"/>
                  </a:lnTo>
                  <a:lnTo>
                    <a:pt x="238" y="212"/>
                  </a:lnTo>
                  <a:lnTo>
                    <a:pt x="238" y="214"/>
                  </a:lnTo>
                  <a:lnTo>
                    <a:pt x="233" y="214"/>
                  </a:lnTo>
                  <a:lnTo>
                    <a:pt x="233" y="215"/>
                  </a:lnTo>
                  <a:lnTo>
                    <a:pt x="233" y="217"/>
                  </a:lnTo>
                  <a:lnTo>
                    <a:pt x="230" y="220"/>
                  </a:lnTo>
                  <a:lnTo>
                    <a:pt x="229" y="223"/>
                  </a:lnTo>
                  <a:lnTo>
                    <a:pt x="227" y="224"/>
                  </a:lnTo>
                  <a:lnTo>
                    <a:pt x="226" y="228"/>
                  </a:lnTo>
                  <a:lnTo>
                    <a:pt x="227" y="230"/>
                  </a:lnTo>
                  <a:lnTo>
                    <a:pt x="227" y="231"/>
                  </a:lnTo>
                  <a:lnTo>
                    <a:pt x="226" y="234"/>
                  </a:lnTo>
                  <a:lnTo>
                    <a:pt x="226" y="236"/>
                  </a:lnTo>
                  <a:lnTo>
                    <a:pt x="226" y="239"/>
                  </a:lnTo>
                  <a:lnTo>
                    <a:pt x="223" y="242"/>
                  </a:lnTo>
                  <a:lnTo>
                    <a:pt x="223" y="243"/>
                  </a:lnTo>
                  <a:lnTo>
                    <a:pt x="223" y="251"/>
                  </a:lnTo>
                  <a:lnTo>
                    <a:pt x="224" y="255"/>
                  </a:lnTo>
                  <a:lnTo>
                    <a:pt x="223" y="257"/>
                  </a:lnTo>
                  <a:lnTo>
                    <a:pt x="221" y="257"/>
                  </a:lnTo>
                  <a:lnTo>
                    <a:pt x="221" y="258"/>
                  </a:lnTo>
                  <a:lnTo>
                    <a:pt x="220" y="264"/>
                  </a:lnTo>
                  <a:lnTo>
                    <a:pt x="217" y="267"/>
                  </a:lnTo>
                  <a:lnTo>
                    <a:pt x="217" y="270"/>
                  </a:lnTo>
                  <a:lnTo>
                    <a:pt x="212" y="276"/>
                  </a:lnTo>
                  <a:lnTo>
                    <a:pt x="214" y="279"/>
                  </a:lnTo>
                  <a:lnTo>
                    <a:pt x="211" y="281"/>
                  </a:lnTo>
                  <a:lnTo>
                    <a:pt x="208" y="278"/>
                  </a:lnTo>
                  <a:lnTo>
                    <a:pt x="205" y="272"/>
                  </a:lnTo>
                  <a:lnTo>
                    <a:pt x="203" y="269"/>
                  </a:lnTo>
                  <a:lnTo>
                    <a:pt x="202" y="269"/>
                  </a:lnTo>
                  <a:lnTo>
                    <a:pt x="203" y="267"/>
                  </a:lnTo>
                  <a:lnTo>
                    <a:pt x="200" y="263"/>
                  </a:lnTo>
                  <a:lnTo>
                    <a:pt x="202" y="260"/>
                  </a:lnTo>
                  <a:lnTo>
                    <a:pt x="200" y="257"/>
                  </a:lnTo>
                  <a:lnTo>
                    <a:pt x="200" y="254"/>
                  </a:lnTo>
                  <a:lnTo>
                    <a:pt x="199" y="252"/>
                  </a:lnTo>
                  <a:lnTo>
                    <a:pt x="200" y="249"/>
                  </a:lnTo>
                  <a:lnTo>
                    <a:pt x="200" y="246"/>
                  </a:lnTo>
                  <a:lnTo>
                    <a:pt x="200" y="243"/>
                  </a:lnTo>
                  <a:lnTo>
                    <a:pt x="199" y="243"/>
                  </a:lnTo>
                  <a:lnTo>
                    <a:pt x="197" y="243"/>
                  </a:lnTo>
                  <a:lnTo>
                    <a:pt x="196" y="240"/>
                  </a:lnTo>
                  <a:lnTo>
                    <a:pt x="197" y="240"/>
                  </a:lnTo>
                  <a:lnTo>
                    <a:pt x="200" y="242"/>
                  </a:lnTo>
                  <a:lnTo>
                    <a:pt x="202" y="239"/>
                  </a:lnTo>
                  <a:lnTo>
                    <a:pt x="202" y="234"/>
                  </a:lnTo>
                  <a:lnTo>
                    <a:pt x="199" y="231"/>
                  </a:lnTo>
                  <a:lnTo>
                    <a:pt x="197" y="231"/>
                  </a:lnTo>
                  <a:lnTo>
                    <a:pt x="194" y="234"/>
                  </a:lnTo>
                  <a:lnTo>
                    <a:pt x="191" y="233"/>
                  </a:lnTo>
                  <a:lnTo>
                    <a:pt x="190" y="230"/>
                  </a:lnTo>
                  <a:lnTo>
                    <a:pt x="190" y="228"/>
                  </a:lnTo>
                  <a:lnTo>
                    <a:pt x="190" y="227"/>
                  </a:lnTo>
                  <a:lnTo>
                    <a:pt x="187" y="221"/>
                  </a:lnTo>
                  <a:lnTo>
                    <a:pt x="187" y="220"/>
                  </a:lnTo>
                  <a:lnTo>
                    <a:pt x="186" y="218"/>
                  </a:lnTo>
                  <a:lnTo>
                    <a:pt x="184" y="215"/>
                  </a:lnTo>
                  <a:lnTo>
                    <a:pt x="186" y="214"/>
                  </a:lnTo>
                  <a:lnTo>
                    <a:pt x="184" y="214"/>
                  </a:lnTo>
                  <a:lnTo>
                    <a:pt x="183" y="212"/>
                  </a:lnTo>
                  <a:lnTo>
                    <a:pt x="183" y="208"/>
                  </a:lnTo>
                  <a:lnTo>
                    <a:pt x="184" y="205"/>
                  </a:lnTo>
                  <a:lnTo>
                    <a:pt x="178" y="206"/>
                  </a:lnTo>
                  <a:lnTo>
                    <a:pt x="172" y="205"/>
                  </a:lnTo>
                  <a:lnTo>
                    <a:pt x="168" y="208"/>
                  </a:lnTo>
                  <a:lnTo>
                    <a:pt x="166" y="211"/>
                  </a:lnTo>
                  <a:lnTo>
                    <a:pt x="165" y="211"/>
                  </a:lnTo>
                  <a:lnTo>
                    <a:pt x="163" y="208"/>
                  </a:lnTo>
                  <a:lnTo>
                    <a:pt x="163" y="205"/>
                  </a:lnTo>
                  <a:lnTo>
                    <a:pt x="165" y="199"/>
                  </a:lnTo>
                  <a:lnTo>
                    <a:pt x="163" y="197"/>
                  </a:lnTo>
                  <a:lnTo>
                    <a:pt x="165" y="193"/>
                  </a:lnTo>
                  <a:lnTo>
                    <a:pt x="165" y="190"/>
                  </a:lnTo>
                  <a:lnTo>
                    <a:pt x="160" y="187"/>
                  </a:lnTo>
                  <a:lnTo>
                    <a:pt x="159" y="185"/>
                  </a:lnTo>
                  <a:lnTo>
                    <a:pt x="157" y="185"/>
                  </a:lnTo>
                  <a:lnTo>
                    <a:pt x="157" y="182"/>
                  </a:lnTo>
                  <a:lnTo>
                    <a:pt x="154" y="182"/>
                  </a:lnTo>
                  <a:lnTo>
                    <a:pt x="154" y="187"/>
                  </a:lnTo>
                  <a:lnTo>
                    <a:pt x="153" y="185"/>
                  </a:lnTo>
                  <a:lnTo>
                    <a:pt x="151" y="184"/>
                  </a:lnTo>
                  <a:lnTo>
                    <a:pt x="151" y="187"/>
                  </a:lnTo>
                  <a:lnTo>
                    <a:pt x="150" y="193"/>
                  </a:lnTo>
                  <a:lnTo>
                    <a:pt x="148" y="193"/>
                  </a:lnTo>
                  <a:lnTo>
                    <a:pt x="147" y="193"/>
                  </a:lnTo>
                  <a:lnTo>
                    <a:pt x="145" y="194"/>
                  </a:lnTo>
                  <a:lnTo>
                    <a:pt x="145" y="193"/>
                  </a:lnTo>
                  <a:lnTo>
                    <a:pt x="142" y="194"/>
                  </a:lnTo>
                  <a:lnTo>
                    <a:pt x="139" y="199"/>
                  </a:lnTo>
                  <a:lnTo>
                    <a:pt x="138" y="200"/>
                  </a:lnTo>
                  <a:lnTo>
                    <a:pt x="138" y="203"/>
                  </a:lnTo>
                  <a:lnTo>
                    <a:pt x="137" y="205"/>
                  </a:lnTo>
                  <a:lnTo>
                    <a:pt x="132" y="205"/>
                  </a:lnTo>
                  <a:lnTo>
                    <a:pt x="131" y="206"/>
                  </a:lnTo>
                  <a:lnTo>
                    <a:pt x="129" y="206"/>
                  </a:lnTo>
                  <a:lnTo>
                    <a:pt x="125" y="215"/>
                  </a:lnTo>
                  <a:lnTo>
                    <a:pt x="125" y="214"/>
                  </a:lnTo>
                  <a:lnTo>
                    <a:pt x="123" y="217"/>
                  </a:lnTo>
                  <a:lnTo>
                    <a:pt x="122" y="220"/>
                  </a:lnTo>
                  <a:lnTo>
                    <a:pt x="123" y="221"/>
                  </a:lnTo>
                  <a:lnTo>
                    <a:pt x="122" y="230"/>
                  </a:lnTo>
                  <a:lnTo>
                    <a:pt x="122" y="233"/>
                  </a:lnTo>
                  <a:lnTo>
                    <a:pt x="120" y="234"/>
                  </a:lnTo>
                  <a:lnTo>
                    <a:pt x="117" y="234"/>
                  </a:lnTo>
                  <a:lnTo>
                    <a:pt x="116" y="234"/>
                  </a:lnTo>
                  <a:lnTo>
                    <a:pt x="113" y="242"/>
                  </a:lnTo>
                  <a:lnTo>
                    <a:pt x="111" y="246"/>
                  </a:lnTo>
                  <a:lnTo>
                    <a:pt x="113" y="251"/>
                  </a:lnTo>
                  <a:lnTo>
                    <a:pt x="113" y="254"/>
                  </a:lnTo>
                  <a:lnTo>
                    <a:pt x="111" y="257"/>
                  </a:lnTo>
                  <a:lnTo>
                    <a:pt x="113" y="257"/>
                  </a:lnTo>
                  <a:lnTo>
                    <a:pt x="110" y="258"/>
                  </a:lnTo>
                  <a:lnTo>
                    <a:pt x="108" y="258"/>
                  </a:lnTo>
                  <a:lnTo>
                    <a:pt x="107" y="260"/>
                  </a:lnTo>
                  <a:lnTo>
                    <a:pt x="107" y="261"/>
                  </a:lnTo>
                  <a:lnTo>
                    <a:pt x="104" y="264"/>
                  </a:lnTo>
                  <a:lnTo>
                    <a:pt x="101" y="267"/>
                  </a:lnTo>
                  <a:lnTo>
                    <a:pt x="99" y="269"/>
                  </a:lnTo>
                  <a:lnTo>
                    <a:pt x="98" y="272"/>
                  </a:lnTo>
                  <a:lnTo>
                    <a:pt x="99" y="276"/>
                  </a:lnTo>
                  <a:lnTo>
                    <a:pt x="98" y="276"/>
                  </a:lnTo>
                  <a:lnTo>
                    <a:pt x="96" y="278"/>
                  </a:lnTo>
                  <a:lnTo>
                    <a:pt x="95" y="279"/>
                  </a:lnTo>
                  <a:lnTo>
                    <a:pt x="95" y="281"/>
                  </a:lnTo>
                  <a:lnTo>
                    <a:pt x="93" y="281"/>
                  </a:lnTo>
                  <a:lnTo>
                    <a:pt x="92" y="279"/>
                  </a:lnTo>
                  <a:lnTo>
                    <a:pt x="89" y="279"/>
                  </a:lnTo>
                  <a:lnTo>
                    <a:pt x="86" y="281"/>
                  </a:lnTo>
                  <a:lnTo>
                    <a:pt x="85" y="282"/>
                  </a:lnTo>
                  <a:lnTo>
                    <a:pt x="82" y="281"/>
                  </a:lnTo>
                  <a:lnTo>
                    <a:pt x="79" y="281"/>
                  </a:lnTo>
                  <a:lnTo>
                    <a:pt x="77" y="279"/>
                  </a:lnTo>
                  <a:lnTo>
                    <a:pt x="74" y="281"/>
                  </a:lnTo>
                  <a:lnTo>
                    <a:pt x="73" y="278"/>
                  </a:lnTo>
                  <a:lnTo>
                    <a:pt x="71" y="279"/>
                  </a:lnTo>
                  <a:lnTo>
                    <a:pt x="68" y="281"/>
                  </a:lnTo>
                  <a:lnTo>
                    <a:pt x="67" y="279"/>
                  </a:lnTo>
                  <a:lnTo>
                    <a:pt x="64" y="278"/>
                  </a:lnTo>
                  <a:lnTo>
                    <a:pt x="64" y="275"/>
                  </a:lnTo>
                  <a:lnTo>
                    <a:pt x="61" y="272"/>
                  </a:lnTo>
                  <a:lnTo>
                    <a:pt x="56" y="273"/>
                  </a:lnTo>
                  <a:lnTo>
                    <a:pt x="55" y="272"/>
                  </a:lnTo>
                  <a:lnTo>
                    <a:pt x="52" y="272"/>
                  </a:lnTo>
                  <a:lnTo>
                    <a:pt x="49" y="273"/>
                  </a:lnTo>
                  <a:lnTo>
                    <a:pt x="47" y="273"/>
                  </a:lnTo>
                  <a:lnTo>
                    <a:pt x="46" y="275"/>
                  </a:lnTo>
                  <a:lnTo>
                    <a:pt x="44" y="278"/>
                  </a:lnTo>
                  <a:lnTo>
                    <a:pt x="40" y="276"/>
                  </a:lnTo>
                  <a:lnTo>
                    <a:pt x="38" y="278"/>
                  </a:lnTo>
                  <a:lnTo>
                    <a:pt x="37" y="278"/>
                  </a:lnTo>
                  <a:lnTo>
                    <a:pt x="35" y="281"/>
                  </a:lnTo>
                  <a:lnTo>
                    <a:pt x="35" y="282"/>
                  </a:lnTo>
                  <a:lnTo>
                    <a:pt x="35" y="283"/>
                  </a:lnTo>
                  <a:lnTo>
                    <a:pt x="37" y="288"/>
                  </a:lnTo>
                  <a:lnTo>
                    <a:pt x="35" y="288"/>
                  </a:lnTo>
                  <a:lnTo>
                    <a:pt x="34" y="289"/>
                  </a:lnTo>
                  <a:lnTo>
                    <a:pt x="30" y="285"/>
                  </a:lnTo>
                  <a:lnTo>
                    <a:pt x="28" y="285"/>
                  </a:lnTo>
                  <a:lnTo>
                    <a:pt x="28" y="283"/>
                  </a:lnTo>
                  <a:lnTo>
                    <a:pt x="27" y="282"/>
                  </a:lnTo>
                  <a:lnTo>
                    <a:pt x="25" y="281"/>
                  </a:lnTo>
                  <a:lnTo>
                    <a:pt x="28" y="276"/>
                  </a:lnTo>
                  <a:lnTo>
                    <a:pt x="27" y="275"/>
                  </a:lnTo>
                  <a:lnTo>
                    <a:pt x="25" y="275"/>
                  </a:lnTo>
                  <a:lnTo>
                    <a:pt x="27" y="273"/>
                  </a:lnTo>
                  <a:lnTo>
                    <a:pt x="25" y="269"/>
                  </a:lnTo>
                  <a:lnTo>
                    <a:pt x="27" y="269"/>
                  </a:lnTo>
                  <a:lnTo>
                    <a:pt x="24" y="264"/>
                  </a:lnTo>
                  <a:lnTo>
                    <a:pt x="22" y="263"/>
                  </a:lnTo>
                  <a:lnTo>
                    <a:pt x="22" y="261"/>
                  </a:lnTo>
                  <a:lnTo>
                    <a:pt x="19" y="264"/>
                  </a:lnTo>
                  <a:lnTo>
                    <a:pt x="18" y="264"/>
                  </a:lnTo>
                  <a:lnTo>
                    <a:pt x="18" y="263"/>
                  </a:lnTo>
                  <a:lnTo>
                    <a:pt x="16" y="260"/>
                  </a:lnTo>
                  <a:lnTo>
                    <a:pt x="18" y="258"/>
                  </a:lnTo>
                  <a:lnTo>
                    <a:pt x="18" y="257"/>
                  </a:lnTo>
                  <a:lnTo>
                    <a:pt x="21" y="255"/>
                  </a:lnTo>
                  <a:lnTo>
                    <a:pt x="22" y="249"/>
                  </a:lnTo>
                  <a:lnTo>
                    <a:pt x="21" y="248"/>
                  </a:lnTo>
                  <a:lnTo>
                    <a:pt x="22" y="246"/>
                  </a:lnTo>
                  <a:lnTo>
                    <a:pt x="21" y="246"/>
                  </a:lnTo>
                  <a:lnTo>
                    <a:pt x="22" y="245"/>
                  </a:lnTo>
                  <a:lnTo>
                    <a:pt x="21" y="242"/>
                  </a:lnTo>
                  <a:lnTo>
                    <a:pt x="21" y="240"/>
                  </a:lnTo>
                  <a:lnTo>
                    <a:pt x="21" y="237"/>
                  </a:lnTo>
                  <a:lnTo>
                    <a:pt x="25" y="237"/>
                  </a:lnTo>
                  <a:lnTo>
                    <a:pt x="25" y="234"/>
                  </a:lnTo>
                  <a:lnTo>
                    <a:pt x="27" y="233"/>
                  </a:lnTo>
                  <a:lnTo>
                    <a:pt x="25" y="228"/>
                  </a:lnTo>
                  <a:lnTo>
                    <a:pt x="25" y="224"/>
                  </a:lnTo>
                  <a:lnTo>
                    <a:pt x="22" y="223"/>
                  </a:lnTo>
                  <a:lnTo>
                    <a:pt x="19" y="221"/>
                  </a:lnTo>
                  <a:lnTo>
                    <a:pt x="16" y="212"/>
                  </a:lnTo>
                  <a:lnTo>
                    <a:pt x="13" y="212"/>
                  </a:lnTo>
                  <a:lnTo>
                    <a:pt x="12" y="209"/>
                  </a:lnTo>
                  <a:lnTo>
                    <a:pt x="7" y="203"/>
                  </a:lnTo>
                  <a:lnTo>
                    <a:pt x="7" y="200"/>
                  </a:lnTo>
                  <a:lnTo>
                    <a:pt x="6" y="200"/>
                  </a:lnTo>
                  <a:lnTo>
                    <a:pt x="7" y="193"/>
                  </a:lnTo>
                  <a:lnTo>
                    <a:pt x="9" y="193"/>
                  </a:lnTo>
                  <a:lnTo>
                    <a:pt x="10" y="191"/>
                  </a:lnTo>
                  <a:lnTo>
                    <a:pt x="10" y="188"/>
                  </a:lnTo>
                  <a:lnTo>
                    <a:pt x="4" y="182"/>
                  </a:lnTo>
                  <a:lnTo>
                    <a:pt x="4" y="181"/>
                  </a:lnTo>
                  <a:lnTo>
                    <a:pt x="4" y="179"/>
                  </a:lnTo>
                  <a:lnTo>
                    <a:pt x="4" y="176"/>
                  </a:lnTo>
                  <a:lnTo>
                    <a:pt x="3" y="175"/>
                  </a:lnTo>
                  <a:lnTo>
                    <a:pt x="0" y="169"/>
                  </a:lnTo>
                  <a:lnTo>
                    <a:pt x="7" y="166"/>
                  </a:lnTo>
                  <a:lnTo>
                    <a:pt x="10" y="168"/>
                  </a:lnTo>
                  <a:lnTo>
                    <a:pt x="18" y="166"/>
                  </a:lnTo>
                  <a:lnTo>
                    <a:pt x="19" y="163"/>
                  </a:lnTo>
                  <a:lnTo>
                    <a:pt x="18" y="160"/>
                  </a:lnTo>
                  <a:lnTo>
                    <a:pt x="18" y="159"/>
                  </a:lnTo>
                  <a:lnTo>
                    <a:pt x="16" y="157"/>
                  </a:lnTo>
                  <a:lnTo>
                    <a:pt x="15" y="154"/>
                  </a:lnTo>
                  <a:lnTo>
                    <a:pt x="13" y="154"/>
                  </a:lnTo>
                  <a:lnTo>
                    <a:pt x="12" y="148"/>
                  </a:lnTo>
                  <a:lnTo>
                    <a:pt x="9" y="144"/>
                  </a:lnTo>
                  <a:lnTo>
                    <a:pt x="10" y="144"/>
                  </a:lnTo>
                  <a:lnTo>
                    <a:pt x="9" y="142"/>
                  </a:lnTo>
                  <a:lnTo>
                    <a:pt x="12" y="139"/>
                  </a:lnTo>
                  <a:lnTo>
                    <a:pt x="13" y="139"/>
                  </a:lnTo>
                  <a:lnTo>
                    <a:pt x="19" y="133"/>
                  </a:lnTo>
                  <a:lnTo>
                    <a:pt x="25" y="133"/>
                  </a:lnTo>
                  <a:lnTo>
                    <a:pt x="28" y="130"/>
                  </a:lnTo>
                  <a:lnTo>
                    <a:pt x="28" y="127"/>
                  </a:lnTo>
                  <a:lnTo>
                    <a:pt x="28" y="124"/>
                  </a:lnTo>
                  <a:lnTo>
                    <a:pt x="31" y="123"/>
                  </a:lnTo>
                  <a:lnTo>
                    <a:pt x="30" y="122"/>
                  </a:lnTo>
                  <a:lnTo>
                    <a:pt x="28" y="122"/>
                  </a:lnTo>
                  <a:lnTo>
                    <a:pt x="28" y="119"/>
                  </a:lnTo>
                  <a:lnTo>
                    <a:pt x="28" y="116"/>
                  </a:lnTo>
                  <a:lnTo>
                    <a:pt x="31" y="117"/>
                  </a:lnTo>
                  <a:lnTo>
                    <a:pt x="34" y="113"/>
                  </a:lnTo>
                  <a:lnTo>
                    <a:pt x="35" y="111"/>
                  </a:lnTo>
                  <a:lnTo>
                    <a:pt x="34" y="108"/>
                  </a:lnTo>
                  <a:lnTo>
                    <a:pt x="40" y="107"/>
                  </a:lnTo>
                  <a:lnTo>
                    <a:pt x="40" y="105"/>
                  </a:lnTo>
                  <a:lnTo>
                    <a:pt x="37" y="105"/>
                  </a:lnTo>
                  <a:lnTo>
                    <a:pt x="37" y="104"/>
                  </a:lnTo>
                  <a:lnTo>
                    <a:pt x="33" y="101"/>
                  </a:lnTo>
                  <a:lnTo>
                    <a:pt x="33" y="95"/>
                  </a:lnTo>
                  <a:lnTo>
                    <a:pt x="31" y="93"/>
                  </a:lnTo>
                  <a:lnTo>
                    <a:pt x="33" y="90"/>
                  </a:lnTo>
                  <a:lnTo>
                    <a:pt x="31" y="87"/>
                  </a:lnTo>
                  <a:lnTo>
                    <a:pt x="37" y="81"/>
                  </a:lnTo>
                  <a:lnTo>
                    <a:pt x="38" y="78"/>
                  </a:lnTo>
                  <a:lnTo>
                    <a:pt x="41" y="78"/>
                  </a:lnTo>
                  <a:lnTo>
                    <a:pt x="41" y="72"/>
                  </a:lnTo>
                  <a:lnTo>
                    <a:pt x="46" y="71"/>
                  </a:lnTo>
                  <a:lnTo>
                    <a:pt x="46" y="67"/>
                  </a:lnTo>
                  <a:lnTo>
                    <a:pt x="47" y="64"/>
                  </a:lnTo>
                  <a:lnTo>
                    <a:pt x="52" y="65"/>
                  </a:lnTo>
                  <a:lnTo>
                    <a:pt x="55" y="62"/>
                  </a:lnTo>
                  <a:lnTo>
                    <a:pt x="56" y="56"/>
                  </a:lnTo>
                  <a:lnTo>
                    <a:pt x="59" y="53"/>
                  </a:lnTo>
                  <a:lnTo>
                    <a:pt x="65" y="52"/>
                  </a:lnTo>
                  <a:lnTo>
                    <a:pt x="68" y="49"/>
                  </a:lnTo>
                  <a:lnTo>
                    <a:pt x="68" y="44"/>
                  </a:lnTo>
                  <a:lnTo>
                    <a:pt x="70" y="43"/>
                  </a:lnTo>
                  <a:lnTo>
                    <a:pt x="70" y="34"/>
                  </a:lnTo>
                  <a:lnTo>
                    <a:pt x="71" y="31"/>
                  </a:lnTo>
                  <a:lnTo>
                    <a:pt x="71" y="28"/>
                  </a:lnTo>
                  <a:lnTo>
                    <a:pt x="67" y="26"/>
                  </a:lnTo>
                  <a:lnTo>
                    <a:pt x="67" y="23"/>
                  </a:lnTo>
                  <a:lnTo>
                    <a:pt x="70" y="22"/>
                  </a:lnTo>
                  <a:lnTo>
                    <a:pt x="76" y="22"/>
                  </a:lnTo>
                  <a:lnTo>
                    <a:pt x="77" y="28"/>
                  </a:lnTo>
                  <a:lnTo>
                    <a:pt x="85" y="29"/>
                  </a:lnTo>
                  <a:lnTo>
                    <a:pt x="89" y="32"/>
                  </a:lnTo>
                  <a:lnTo>
                    <a:pt x="95" y="34"/>
                  </a:lnTo>
                  <a:lnTo>
                    <a:pt x="95" y="35"/>
                  </a:lnTo>
                  <a:lnTo>
                    <a:pt x="96" y="38"/>
                  </a:lnTo>
                  <a:lnTo>
                    <a:pt x="99" y="34"/>
                  </a:lnTo>
                  <a:lnTo>
                    <a:pt x="102" y="34"/>
                  </a:lnTo>
                  <a:lnTo>
                    <a:pt x="104" y="35"/>
                  </a:lnTo>
                  <a:lnTo>
                    <a:pt x="105" y="32"/>
                  </a:lnTo>
                  <a:lnTo>
                    <a:pt x="107" y="32"/>
                  </a:lnTo>
                  <a:lnTo>
                    <a:pt x="108" y="28"/>
                  </a:lnTo>
                  <a:lnTo>
                    <a:pt x="105" y="25"/>
                  </a:lnTo>
                  <a:lnTo>
                    <a:pt x="102" y="23"/>
                  </a:lnTo>
                  <a:lnTo>
                    <a:pt x="99" y="20"/>
                  </a:lnTo>
                  <a:lnTo>
                    <a:pt x="101" y="9"/>
                  </a:lnTo>
                  <a:lnTo>
                    <a:pt x="102" y="3"/>
                  </a:lnTo>
                  <a:lnTo>
                    <a:pt x="105" y="0"/>
                  </a:lnTo>
                  <a:lnTo>
                    <a:pt x="107" y="0"/>
                  </a:lnTo>
                  <a:lnTo>
                    <a:pt x="111" y="1"/>
                  </a:lnTo>
                  <a:lnTo>
                    <a:pt x="110" y="4"/>
                  </a:lnTo>
                  <a:close/>
                </a:path>
              </a:pathLst>
            </a:custGeom>
            <a:solidFill>
              <a:schemeClr val="bg1"/>
            </a:solidFill>
            <a:ln w="1588">
              <a:solidFill>
                <a:srgbClr val="000000"/>
              </a:solidFill>
              <a:prstDash val="solid"/>
              <a:round/>
              <a:headEnd/>
              <a:tailEnd/>
            </a:ln>
          </p:spPr>
          <p:txBody>
            <a:bodyPr/>
            <a:lstStyle/>
            <a:p>
              <a:endParaRPr lang="fr-FR"/>
            </a:p>
          </p:txBody>
        </p:sp>
        <p:sp>
          <p:nvSpPr>
            <p:cNvPr id="880735" name="Freeform 95"/>
            <p:cNvSpPr>
              <a:spLocks/>
            </p:cNvSpPr>
            <p:nvPr/>
          </p:nvSpPr>
          <p:spPr bwMode="auto">
            <a:xfrm>
              <a:off x="3983" y="2796"/>
              <a:ext cx="318" cy="354"/>
            </a:xfrm>
            <a:custGeom>
              <a:avLst/>
              <a:gdLst/>
              <a:ahLst/>
              <a:cxnLst>
                <a:cxn ang="0">
                  <a:pos x="224" y="23"/>
                </a:cxn>
                <a:cxn ang="0">
                  <a:pos x="239" y="38"/>
                </a:cxn>
                <a:cxn ang="0">
                  <a:pos x="254" y="52"/>
                </a:cxn>
                <a:cxn ang="0">
                  <a:pos x="252" y="67"/>
                </a:cxn>
                <a:cxn ang="0">
                  <a:pos x="257" y="90"/>
                </a:cxn>
                <a:cxn ang="0">
                  <a:pos x="281" y="116"/>
                </a:cxn>
                <a:cxn ang="0">
                  <a:pos x="295" y="155"/>
                </a:cxn>
                <a:cxn ang="0">
                  <a:pos x="298" y="174"/>
                </a:cxn>
                <a:cxn ang="0">
                  <a:pos x="298" y="203"/>
                </a:cxn>
                <a:cxn ang="0">
                  <a:pos x="297" y="222"/>
                </a:cxn>
                <a:cxn ang="0">
                  <a:pos x="313" y="232"/>
                </a:cxn>
                <a:cxn ang="0">
                  <a:pos x="318" y="250"/>
                </a:cxn>
                <a:cxn ang="0">
                  <a:pos x="346" y="246"/>
                </a:cxn>
                <a:cxn ang="0">
                  <a:pos x="352" y="257"/>
                </a:cxn>
                <a:cxn ang="0">
                  <a:pos x="336" y="278"/>
                </a:cxn>
                <a:cxn ang="0">
                  <a:pos x="342" y="287"/>
                </a:cxn>
                <a:cxn ang="0">
                  <a:pos x="359" y="295"/>
                </a:cxn>
                <a:cxn ang="0">
                  <a:pos x="365" y="315"/>
                </a:cxn>
                <a:cxn ang="0">
                  <a:pos x="347" y="345"/>
                </a:cxn>
                <a:cxn ang="0">
                  <a:pos x="330" y="353"/>
                </a:cxn>
                <a:cxn ang="0">
                  <a:pos x="319" y="375"/>
                </a:cxn>
                <a:cxn ang="0">
                  <a:pos x="284" y="370"/>
                </a:cxn>
                <a:cxn ang="0">
                  <a:pos x="287" y="391"/>
                </a:cxn>
                <a:cxn ang="0">
                  <a:pos x="287" y="411"/>
                </a:cxn>
                <a:cxn ang="0">
                  <a:pos x="257" y="415"/>
                </a:cxn>
                <a:cxn ang="0">
                  <a:pos x="239" y="396"/>
                </a:cxn>
                <a:cxn ang="0">
                  <a:pos x="220" y="397"/>
                </a:cxn>
                <a:cxn ang="0">
                  <a:pos x="196" y="397"/>
                </a:cxn>
                <a:cxn ang="0">
                  <a:pos x="180" y="379"/>
                </a:cxn>
                <a:cxn ang="0">
                  <a:pos x="172" y="369"/>
                </a:cxn>
                <a:cxn ang="0">
                  <a:pos x="172" y="354"/>
                </a:cxn>
                <a:cxn ang="0">
                  <a:pos x="156" y="332"/>
                </a:cxn>
                <a:cxn ang="0">
                  <a:pos x="153" y="312"/>
                </a:cxn>
                <a:cxn ang="0">
                  <a:pos x="134" y="295"/>
                </a:cxn>
                <a:cxn ang="0">
                  <a:pos x="117" y="275"/>
                </a:cxn>
                <a:cxn ang="0">
                  <a:pos x="102" y="266"/>
                </a:cxn>
                <a:cxn ang="0">
                  <a:pos x="83" y="263"/>
                </a:cxn>
                <a:cxn ang="0">
                  <a:pos x="82" y="257"/>
                </a:cxn>
                <a:cxn ang="0">
                  <a:pos x="65" y="249"/>
                </a:cxn>
                <a:cxn ang="0">
                  <a:pos x="52" y="250"/>
                </a:cxn>
                <a:cxn ang="0">
                  <a:pos x="35" y="260"/>
                </a:cxn>
                <a:cxn ang="0">
                  <a:pos x="27" y="253"/>
                </a:cxn>
                <a:cxn ang="0">
                  <a:pos x="19" y="250"/>
                </a:cxn>
                <a:cxn ang="0">
                  <a:pos x="24" y="232"/>
                </a:cxn>
                <a:cxn ang="0">
                  <a:pos x="24" y="220"/>
                </a:cxn>
                <a:cxn ang="0">
                  <a:pos x="12" y="203"/>
                </a:cxn>
                <a:cxn ang="0">
                  <a:pos x="18" y="192"/>
                </a:cxn>
                <a:cxn ang="0">
                  <a:pos x="9" y="173"/>
                </a:cxn>
                <a:cxn ang="0">
                  <a:pos x="3" y="152"/>
                </a:cxn>
                <a:cxn ang="0">
                  <a:pos x="18" y="149"/>
                </a:cxn>
                <a:cxn ang="0">
                  <a:pos x="52" y="119"/>
                </a:cxn>
                <a:cxn ang="0">
                  <a:pos x="65" y="119"/>
                </a:cxn>
                <a:cxn ang="0">
                  <a:pos x="85" y="110"/>
                </a:cxn>
                <a:cxn ang="0">
                  <a:pos x="89" y="96"/>
                </a:cxn>
                <a:cxn ang="0">
                  <a:pos x="108" y="91"/>
                </a:cxn>
                <a:cxn ang="0">
                  <a:pos x="129" y="97"/>
                </a:cxn>
                <a:cxn ang="0">
                  <a:pos x="147" y="97"/>
                </a:cxn>
                <a:cxn ang="0">
                  <a:pos x="159" y="78"/>
                </a:cxn>
                <a:cxn ang="0">
                  <a:pos x="168" y="52"/>
                </a:cxn>
                <a:cxn ang="0">
                  <a:pos x="177" y="33"/>
                </a:cxn>
                <a:cxn ang="0">
                  <a:pos x="197" y="11"/>
                </a:cxn>
                <a:cxn ang="0">
                  <a:pos x="206" y="0"/>
                </a:cxn>
              </a:cxnLst>
              <a:rect l="0" t="0" r="r" b="b"/>
              <a:pathLst>
                <a:path w="373" h="415">
                  <a:moveTo>
                    <a:pt x="217" y="11"/>
                  </a:moveTo>
                  <a:lnTo>
                    <a:pt x="215" y="15"/>
                  </a:lnTo>
                  <a:lnTo>
                    <a:pt x="217" y="17"/>
                  </a:lnTo>
                  <a:lnTo>
                    <a:pt x="215" y="23"/>
                  </a:lnTo>
                  <a:lnTo>
                    <a:pt x="215" y="26"/>
                  </a:lnTo>
                  <a:lnTo>
                    <a:pt x="217" y="29"/>
                  </a:lnTo>
                  <a:lnTo>
                    <a:pt x="218" y="29"/>
                  </a:lnTo>
                  <a:lnTo>
                    <a:pt x="220" y="26"/>
                  </a:lnTo>
                  <a:lnTo>
                    <a:pt x="224" y="23"/>
                  </a:lnTo>
                  <a:lnTo>
                    <a:pt x="230" y="24"/>
                  </a:lnTo>
                  <a:lnTo>
                    <a:pt x="236" y="23"/>
                  </a:lnTo>
                  <a:lnTo>
                    <a:pt x="235" y="26"/>
                  </a:lnTo>
                  <a:lnTo>
                    <a:pt x="235" y="30"/>
                  </a:lnTo>
                  <a:lnTo>
                    <a:pt x="236" y="32"/>
                  </a:lnTo>
                  <a:lnTo>
                    <a:pt x="238" y="32"/>
                  </a:lnTo>
                  <a:lnTo>
                    <a:pt x="236" y="33"/>
                  </a:lnTo>
                  <a:lnTo>
                    <a:pt x="238" y="36"/>
                  </a:lnTo>
                  <a:lnTo>
                    <a:pt x="239" y="38"/>
                  </a:lnTo>
                  <a:lnTo>
                    <a:pt x="239" y="39"/>
                  </a:lnTo>
                  <a:lnTo>
                    <a:pt x="242" y="45"/>
                  </a:lnTo>
                  <a:lnTo>
                    <a:pt x="242" y="46"/>
                  </a:lnTo>
                  <a:lnTo>
                    <a:pt x="242" y="48"/>
                  </a:lnTo>
                  <a:lnTo>
                    <a:pt x="243" y="51"/>
                  </a:lnTo>
                  <a:lnTo>
                    <a:pt x="246" y="52"/>
                  </a:lnTo>
                  <a:lnTo>
                    <a:pt x="249" y="49"/>
                  </a:lnTo>
                  <a:lnTo>
                    <a:pt x="251" y="49"/>
                  </a:lnTo>
                  <a:lnTo>
                    <a:pt x="254" y="52"/>
                  </a:lnTo>
                  <a:lnTo>
                    <a:pt x="254" y="57"/>
                  </a:lnTo>
                  <a:lnTo>
                    <a:pt x="252" y="60"/>
                  </a:lnTo>
                  <a:lnTo>
                    <a:pt x="249" y="58"/>
                  </a:lnTo>
                  <a:lnTo>
                    <a:pt x="248" y="58"/>
                  </a:lnTo>
                  <a:lnTo>
                    <a:pt x="249" y="61"/>
                  </a:lnTo>
                  <a:lnTo>
                    <a:pt x="251" y="61"/>
                  </a:lnTo>
                  <a:lnTo>
                    <a:pt x="252" y="61"/>
                  </a:lnTo>
                  <a:lnTo>
                    <a:pt x="252" y="64"/>
                  </a:lnTo>
                  <a:lnTo>
                    <a:pt x="252" y="67"/>
                  </a:lnTo>
                  <a:lnTo>
                    <a:pt x="251" y="70"/>
                  </a:lnTo>
                  <a:lnTo>
                    <a:pt x="252" y="72"/>
                  </a:lnTo>
                  <a:lnTo>
                    <a:pt x="252" y="75"/>
                  </a:lnTo>
                  <a:lnTo>
                    <a:pt x="254" y="78"/>
                  </a:lnTo>
                  <a:lnTo>
                    <a:pt x="252" y="81"/>
                  </a:lnTo>
                  <a:lnTo>
                    <a:pt x="255" y="85"/>
                  </a:lnTo>
                  <a:lnTo>
                    <a:pt x="254" y="87"/>
                  </a:lnTo>
                  <a:lnTo>
                    <a:pt x="255" y="87"/>
                  </a:lnTo>
                  <a:lnTo>
                    <a:pt x="257" y="90"/>
                  </a:lnTo>
                  <a:lnTo>
                    <a:pt x="260" y="96"/>
                  </a:lnTo>
                  <a:lnTo>
                    <a:pt x="263" y="99"/>
                  </a:lnTo>
                  <a:lnTo>
                    <a:pt x="266" y="97"/>
                  </a:lnTo>
                  <a:lnTo>
                    <a:pt x="269" y="101"/>
                  </a:lnTo>
                  <a:lnTo>
                    <a:pt x="272" y="107"/>
                  </a:lnTo>
                  <a:lnTo>
                    <a:pt x="273" y="109"/>
                  </a:lnTo>
                  <a:lnTo>
                    <a:pt x="275" y="112"/>
                  </a:lnTo>
                  <a:lnTo>
                    <a:pt x="276" y="115"/>
                  </a:lnTo>
                  <a:lnTo>
                    <a:pt x="281" y="116"/>
                  </a:lnTo>
                  <a:lnTo>
                    <a:pt x="282" y="119"/>
                  </a:lnTo>
                  <a:lnTo>
                    <a:pt x="285" y="121"/>
                  </a:lnTo>
                  <a:lnTo>
                    <a:pt x="287" y="124"/>
                  </a:lnTo>
                  <a:lnTo>
                    <a:pt x="288" y="125"/>
                  </a:lnTo>
                  <a:lnTo>
                    <a:pt x="285" y="136"/>
                  </a:lnTo>
                  <a:lnTo>
                    <a:pt x="287" y="140"/>
                  </a:lnTo>
                  <a:lnTo>
                    <a:pt x="284" y="146"/>
                  </a:lnTo>
                  <a:lnTo>
                    <a:pt x="285" y="148"/>
                  </a:lnTo>
                  <a:lnTo>
                    <a:pt x="295" y="155"/>
                  </a:lnTo>
                  <a:lnTo>
                    <a:pt x="297" y="159"/>
                  </a:lnTo>
                  <a:lnTo>
                    <a:pt x="298" y="159"/>
                  </a:lnTo>
                  <a:lnTo>
                    <a:pt x="300" y="161"/>
                  </a:lnTo>
                  <a:lnTo>
                    <a:pt x="300" y="165"/>
                  </a:lnTo>
                  <a:lnTo>
                    <a:pt x="301" y="167"/>
                  </a:lnTo>
                  <a:lnTo>
                    <a:pt x="301" y="168"/>
                  </a:lnTo>
                  <a:lnTo>
                    <a:pt x="300" y="171"/>
                  </a:lnTo>
                  <a:lnTo>
                    <a:pt x="298" y="173"/>
                  </a:lnTo>
                  <a:lnTo>
                    <a:pt x="298" y="174"/>
                  </a:lnTo>
                  <a:lnTo>
                    <a:pt x="300" y="176"/>
                  </a:lnTo>
                  <a:lnTo>
                    <a:pt x="300" y="182"/>
                  </a:lnTo>
                  <a:lnTo>
                    <a:pt x="300" y="183"/>
                  </a:lnTo>
                  <a:lnTo>
                    <a:pt x="298" y="185"/>
                  </a:lnTo>
                  <a:lnTo>
                    <a:pt x="297" y="189"/>
                  </a:lnTo>
                  <a:lnTo>
                    <a:pt x="298" y="194"/>
                  </a:lnTo>
                  <a:lnTo>
                    <a:pt x="298" y="197"/>
                  </a:lnTo>
                  <a:lnTo>
                    <a:pt x="300" y="201"/>
                  </a:lnTo>
                  <a:lnTo>
                    <a:pt x="298" y="203"/>
                  </a:lnTo>
                  <a:lnTo>
                    <a:pt x="303" y="201"/>
                  </a:lnTo>
                  <a:lnTo>
                    <a:pt x="304" y="203"/>
                  </a:lnTo>
                  <a:lnTo>
                    <a:pt x="301" y="205"/>
                  </a:lnTo>
                  <a:lnTo>
                    <a:pt x="303" y="207"/>
                  </a:lnTo>
                  <a:lnTo>
                    <a:pt x="304" y="210"/>
                  </a:lnTo>
                  <a:lnTo>
                    <a:pt x="303" y="213"/>
                  </a:lnTo>
                  <a:lnTo>
                    <a:pt x="300" y="216"/>
                  </a:lnTo>
                  <a:lnTo>
                    <a:pt x="297" y="219"/>
                  </a:lnTo>
                  <a:lnTo>
                    <a:pt x="297" y="222"/>
                  </a:lnTo>
                  <a:lnTo>
                    <a:pt x="297" y="226"/>
                  </a:lnTo>
                  <a:lnTo>
                    <a:pt x="301" y="225"/>
                  </a:lnTo>
                  <a:lnTo>
                    <a:pt x="303" y="222"/>
                  </a:lnTo>
                  <a:lnTo>
                    <a:pt x="304" y="222"/>
                  </a:lnTo>
                  <a:lnTo>
                    <a:pt x="306" y="226"/>
                  </a:lnTo>
                  <a:lnTo>
                    <a:pt x="306" y="229"/>
                  </a:lnTo>
                  <a:lnTo>
                    <a:pt x="307" y="232"/>
                  </a:lnTo>
                  <a:lnTo>
                    <a:pt x="312" y="231"/>
                  </a:lnTo>
                  <a:lnTo>
                    <a:pt x="313" y="232"/>
                  </a:lnTo>
                  <a:lnTo>
                    <a:pt x="315" y="232"/>
                  </a:lnTo>
                  <a:lnTo>
                    <a:pt x="316" y="234"/>
                  </a:lnTo>
                  <a:lnTo>
                    <a:pt x="322" y="237"/>
                  </a:lnTo>
                  <a:lnTo>
                    <a:pt x="322" y="238"/>
                  </a:lnTo>
                  <a:lnTo>
                    <a:pt x="321" y="240"/>
                  </a:lnTo>
                  <a:lnTo>
                    <a:pt x="321" y="241"/>
                  </a:lnTo>
                  <a:lnTo>
                    <a:pt x="319" y="247"/>
                  </a:lnTo>
                  <a:lnTo>
                    <a:pt x="318" y="249"/>
                  </a:lnTo>
                  <a:lnTo>
                    <a:pt x="318" y="250"/>
                  </a:lnTo>
                  <a:lnTo>
                    <a:pt x="321" y="250"/>
                  </a:lnTo>
                  <a:lnTo>
                    <a:pt x="324" y="250"/>
                  </a:lnTo>
                  <a:lnTo>
                    <a:pt x="331" y="247"/>
                  </a:lnTo>
                  <a:lnTo>
                    <a:pt x="336" y="247"/>
                  </a:lnTo>
                  <a:lnTo>
                    <a:pt x="337" y="247"/>
                  </a:lnTo>
                  <a:lnTo>
                    <a:pt x="337" y="246"/>
                  </a:lnTo>
                  <a:lnTo>
                    <a:pt x="340" y="246"/>
                  </a:lnTo>
                  <a:lnTo>
                    <a:pt x="343" y="247"/>
                  </a:lnTo>
                  <a:lnTo>
                    <a:pt x="346" y="246"/>
                  </a:lnTo>
                  <a:lnTo>
                    <a:pt x="349" y="247"/>
                  </a:lnTo>
                  <a:lnTo>
                    <a:pt x="350" y="247"/>
                  </a:lnTo>
                  <a:lnTo>
                    <a:pt x="352" y="249"/>
                  </a:lnTo>
                  <a:lnTo>
                    <a:pt x="353" y="250"/>
                  </a:lnTo>
                  <a:lnTo>
                    <a:pt x="353" y="252"/>
                  </a:lnTo>
                  <a:lnTo>
                    <a:pt x="355" y="255"/>
                  </a:lnTo>
                  <a:lnTo>
                    <a:pt x="355" y="256"/>
                  </a:lnTo>
                  <a:lnTo>
                    <a:pt x="355" y="257"/>
                  </a:lnTo>
                  <a:lnTo>
                    <a:pt x="352" y="257"/>
                  </a:lnTo>
                  <a:lnTo>
                    <a:pt x="349" y="260"/>
                  </a:lnTo>
                  <a:lnTo>
                    <a:pt x="346" y="260"/>
                  </a:lnTo>
                  <a:lnTo>
                    <a:pt x="345" y="266"/>
                  </a:lnTo>
                  <a:lnTo>
                    <a:pt x="343" y="268"/>
                  </a:lnTo>
                  <a:lnTo>
                    <a:pt x="343" y="269"/>
                  </a:lnTo>
                  <a:lnTo>
                    <a:pt x="343" y="272"/>
                  </a:lnTo>
                  <a:lnTo>
                    <a:pt x="343" y="277"/>
                  </a:lnTo>
                  <a:lnTo>
                    <a:pt x="340" y="278"/>
                  </a:lnTo>
                  <a:lnTo>
                    <a:pt x="336" y="278"/>
                  </a:lnTo>
                  <a:lnTo>
                    <a:pt x="331" y="283"/>
                  </a:lnTo>
                  <a:lnTo>
                    <a:pt x="331" y="284"/>
                  </a:lnTo>
                  <a:lnTo>
                    <a:pt x="333" y="284"/>
                  </a:lnTo>
                  <a:lnTo>
                    <a:pt x="334" y="286"/>
                  </a:lnTo>
                  <a:lnTo>
                    <a:pt x="336" y="289"/>
                  </a:lnTo>
                  <a:lnTo>
                    <a:pt x="337" y="289"/>
                  </a:lnTo>
                  <a:lnTo>
                    <a:pt x="339" y="290"/>
                  </a:lnTo>
                  <a:lnTo>
                    <a:pt x="340" y="290"/>
                  </a:lnTo>
                  <a:lnTo>
                    <a:pt x="342" y="287"/>
                  </a:lnTo>
                  <a:lnTo>
                    <a:pt x="345" y="287"/>
                  </a:lnTo>
                  <a:lnTo>
                    <a:pt x="347" y="295"/>
                  </a:lnTo>
                  <a:lnTo>
                    <a:pt x="349" y="296"/>
                  </a:lnTo>
                  <a:lnTo>
                    <a:pt x="350" y="296"/>
                  </a:lnTo>
                  <a:lnTo>
                    <a:pt x="353" y="295"/>
                  </a:lnTo>
                  <a:lnTo>
                    <a:pt x="355" y="295"/>
                  </a:lnTo>
                  <a:lnTo>
                    <a:pt x="355" y="296"/>
                  </a:lnTo>
                  <a:lnTo>
                    <a:pt x="358" y="295"/>
                  </a:lnTo>
                  <a:lnTo>
                    <a:pt x="359" y="295"/>
                  </a:lnTo>
                  <a:lnTo>
                    <a:pt x="359" y="296"/>
                  </a:lnTo>
                  <a:lnTo>
                    <a:pt x="362" y="299"/>
                  </a:lnTo>
                  <a:lnTo>
                    <a:pt x="365" y="299"/>
                  </a:lnTo>
                  <a:lnTo>
                    <a:pt x="368" y="302"/>
                  </a:lnTo>
                  <a:lnTo>
                    <a:pt x="373" y="307"/>
                  </a:lnTo>
                  <a:lnTo>
                    <a:pt x="371" y="312"/>
                  </a:lnTo>
                  <a:lnTo>
                    <a:pt x="370" y="314"/>
                  </a:lnTo>
                  <a:lnTo>
                    <a:pt x="367" y="314"/>
                  </a:lnTo>
                  <a:lnTo>
                    <a:pt x="365" y="315"/>
                  </a:lnTo>
                  <a:lnTo>
                    <a:pt x="362" y="324"/>
                  </a:lnTo>
                  <a:lnTo>
                    <a:pt x="356" y="324"/>
                  </a:lnTo>
                  <a:lnTo>
                    <a:pt x="356" y="327"/>
                  </a:lnTo>
                  <a:lnTo>
                    <a:pt x="352" y="330"/>
                  </a:lnTo>
                  <a:lnTo>
                    <a:pt x="350" y="333"/>
                  </a:lnTo>
                  <a:lnTo>
                    <a:pt x="352" y="342"/>
                  </a:lnTo>
                  <a:lnTo>
                    <a:pt x="352" y="344"/>
                  </a:lnTo>
                  <a:lnTo>
                    <a:pt x="350" y="344"/>
                  </a:lnTo>
                  <a:lnTo>
                    <a:pt x="347" y="345"/>
                  </a:lnTo>
                  <a:lnTo>
                    <a:pt x="347" y="348"/>
                  </a:lnTo>
                  <a:lnTo>
                    <a:pt x="349" y="348"/>
                  </a:lnTo>
                  <a:lnTo>
                    <a:pt x="343" y="351"/>
                  </a:lnTo>
                  <a:lnTo>
                    <a:pt x="342" y="348"/>
                  </a:lnTo>
                  <a:lnTo>
                    <a:pt x="339" y="348"/>
                  </a:lnTo>
                  <a:lnTo>
                    <a:pt x="337" y="348"/>
                  </a:lnTo>
                  <a:lnTo>
                    <a:pt x="336" y="350"/>
                  </a:lnTo>
                  <a:lnTo>
                    <a:pt x="331" y="348"/>
                  </a:lnTo>
                  <a:lnTo>
                    <a:pt x="330" y="353"/>
                  </a:lnTo>
                  <a:lnTo>
                    <a:pt x="328" y="354"/>
                  </a:lnTo>
                  <a:lnTo>
                    <a:pt x="327" y="354"/>
                  </a:lnTo>
                  <a:lnTo>
                    <a:pt x="324" y="359"/>
                  </a:lnTo>
                  <a:lnTo>
                    <a:pt x="324" y="361"/>
                  </a:lnTo>
                  <a:lnTo>
                    <a:pt x="327" y="366"/>
                  </a:lnTo>
                  <a:lnTo>
                    <a:pt x="328" y="366"/>
                  </a:lnTo>
                  <a:lnTo>
                    <a:pt x="328" y="370"/>
                  </a:lnTo>
                  <a:lnTo>
                    <a:pt x="324" y="370"/>
                  </a:lnTo>
                  <a:lnTo>
                    <a:pt x="319" y="375"/>
                  </a:lnTo>
                  <a:lnTo>
                    <a:pt x="318" y="375"/>
                  </a:lnTo>
                  <a:lnTo>
                    <a:pt x="315" y="375"/>
                  </a:lnTo>
                  <a:lnTo>
                    <a:pt x="312" y="375"/>
                  </a:lnTo>
                  <a:lnTo>
                    <a:pt x="306" y="375"/>
                  </a:lnTo>
                  <a:lnTo>
                    <a:pt x="300" y="375"/>
                  </a:lnTo>
                  <a:lnTo>
                    <a:pt x="295" y="370"/>
                  </a:lnTo>
                  <a:lnTo>
                    <a:pt x="291" y="367"/>
                  </a:lnTo>
                  <a:lnTo>
                    <a:pt x="285" y="367"/>
                  </a:lnTo>
                  <a:lnTo>
                    <a:pt x="284" y="370"/>
                  </a:lnTo>
                  <a:lnTo>
                    <a:pt x="284" y="376"/>
                  </a:lnTo>
                  <a:lnTo>
                    <a:pt x="281" y="376"/>
                  </a:lnTo>
                  <a:lnTo>
                    <a:pt x="281" y="379"/>
                  </a:lnTo>
                  <a:lnTo>
                    <a:pt x="282" y="381"/>
                  </a:lnTo>
                  <a:lnTo>
                    <a:pt x="284" y="387"/>
                  </a:lnTo>
                  <a:lnTo>
                    <a:pt x="285" y="387"/>
                  </a:lnTo>
                  <a:lnTo>
                    <a:pt x="285" y="388"/>
                  </a:lnTo>
                  <a:lnTo>
                    <a:pt x="287" y="390"/>
                  </a:lnTo>
                  <a:lnTo>
                    <a:pt x="287" y="391"/>
                  </a:lnTo>
                  <a:lnTo>
                    <a:pt x="285" y="394"/>
                  </a:lnTo>
                  <a:lnTo>
                    <a:pt x="282" y="394"/>
                  </a:lnTo>
                  <a:lnTo>
                    <a:pt x="282" y="399"/>
                  </a:lnTo>
                  <a:lnTo>
                    <a:pt x="284" y="400"/>
                  </a:lnTo>
                  <a:lnTo>
                    <a:pt x="282" y="402"/>
                  </a:lnTo>
                  <a:lnTo>
                    <a:pt x="282" y="405"/>
                  </a:lnTo>
                  <a:lnTo>
                    <a:pt x="282" y="408"/>
                  </a:lnTo>
                  <a:lnTo>
                    <a:pt x="285" y="409"/>
                  </a:lnTo>
                  <a:lnTo>
                    <a:pt x="287" y="411"/>
                  </a:lnTo>
                  <a:lnTo>
                    <a:pt x="285" y="412"/>
                  </a:lnTo>
                  <a:lnTo>
                    <a:pt x="285" y="415"/>
                  </a:lnTo>
                  <a:lnTo>
                    <a:pt x="281" y="414"/>
                  </a:lnTo>
                  <a:lnTo>
                    <a:pt x="276" y="415"/>
                  </a:lnTo>
                  <a:lnTo>
                    <a:pt x="269" y="411"/>
                  </a:lnTo>
                  <a:lnTo>
                    <a:pt x="267" y="412"/>
                  </a:lnTo>
                  <a:lnTo>
                    <a:pt x="266" y="411"/>
                  </a:lnTo>
                  <a:lnTo>
                    <a:pt x="264" y="411"/>
                  </a:lnTo>
                  <a:lnTo>
                    <a:pt x="257" y="415"/>
                  </a:lnTo>
                  <a:lnTo>
                    <a:pt x="255" y="415"/>
                  </a:lnTo>
                  <a:lnTo>
                    <a:pt x="252" y="411"/>
                  </a:lnTo>
                  <a:lnTo>
                    <a:pt x="251" y="402"/>
                  </a:lnTo>
                  <a:lnTo>
                    <a:pt x="252" y="402"/>
                  </a:lnTo>
                  <a:lnTo>
                    <a:pt x="251" y="400"/>
                  </a:lnTo>
                  <a:lnTo>
                    <a:pt x="248" y="399"/>
                  </a:lnTo>
                  <a:lnTo>
                    <a:pt x="246" y="399"/>
                  </a:lnTo>
                  <a:lnTo>
                    <a:pt x="242" y="399"/>
                  </a:lnTo>
                  <a:lnTo>
                    <a:pt x="239" y="396"/>
                  </a:lnTo>
                  <a:lnTo>
                    <a:pt x="238" y="396"/>
                  </a:lnTo>
                  <a:lnTo>
                    <a:pt x="235" y="396"/>
                  </a:lnTo>
                  <a:lnTo>
                    <a:pt x="233" y="396"/>
                  </a:lnTo>
                  <a:lnTo>
                    <a:pt x="230" y="394"/>
                  </a:lnTo>
                  <a:lnTo>
                    <a:pt x="229" y="393"/>
                  </a:lnTo>
                  <a:lnTo>
                    <a:pt x="226" y="393"/>
                  </a:lnTo>
                  <a:lnTo>
                    <a:pt x="224" y="394"/>
                  </a:lnTo>
                  <a:lnTo>
                    <a:pt x="221" y="396"/>
                  </a:lnTo>
                  <a:lnTo>
                    <a:pt x="220" y="397"/>
                  </a:lnTo>
                  <a:lnTo>
                    <a:pt x="220" y="399"/>
                  </a:lnTo>
                  <a:lnTo>
                    <a:pt x="220" y="400"/>
                  </a:lnTo>
                  <a:lnTo>
                    <a:pt x="215" y="402"/>
                  </a:lnTo>
                  <a:lnTo>
                    <a:pt x="212" y="402"/>
                  </a:lnTo>
                  <a:lnTo>
                    <a:pt x="209" y="403"/>
                  </a:lnTo>
                  <a:lnTo>
                    <a:pt x="208" y="403"/>
                  </a:lnTo>
                  <a:lnTo>
                    <a:pt x="208" y="402"/>
                  </a:lnTo>
                  <a:lnTo>
                    <a:pt x="203" y="399"/>
                  </a:lnTo>
                  <a:lnTo>
                    <a:pt x="196" y="397"/>
                  </a:lnTo>
                  <a:lnTo>
                    <a:pt x="196" y="396"/>
                  </a:lnTo>
                  <a:lnTo>
                    <a:pt x="193" y="396"/>
                  </a:lnTo>
                  <a:lnTo>
                    <a:pt x="191" y="393"/>
                  </a:lnTo>
                  <a:lnTo>
                    <a:pt x="187" y="387"/>
                  </a:lnTo>
                  <a:lnTo>
                    <a:pt x="184" y="385"/>
                  </a:lnTo>
                  <a:lnTo>
                    <a:pt x="184" y="384"/>
                  </a:lnTo>
                  <a:lnTo>
                    <a:pt x="181" y="381"/>
                  </a:lnTo>
                  <a:lnTo>
                    <a:pt x="180" y="381"/>
                  </a:lnTo>
                  <a:lnTo>
                    <a:pt x="180" y="379"/>
                  </a:lnTo>
                  <a:lnTo>
                    <a:pt x="180" y="378"/>
                  </a:lnTo>
                  <a:lnTo>
                    <a:pt x="178" y="376"/>
                  </a:lnTo>
                  <a:lnTo>
                    <a:pt x="177" y="376"/>
                  </a:lnTo>
                  <a:lnTo>
                    <a:pt x="177" y="375"/>
                  </a:lnTo>
                  <a:lnTo>
                    <a:pt x="177" y="373"/>
                  </a:lnTo>
                  <a:lnTo>
                    <a:pt x="175" y="373"/>
                  </a:lnTo>
                  <a:lnTo>
                    <a:pt x="174" y="372"/>
                  </a:lnTo>
                  <a:lnTo>
                    <a:pt x="174" y="369"/>
                  </a:lnTo>
                  <a:lnTo>
                    <a:pt x="172" y="369"/>
                  </a:lnTo>
                  <a:lnTo>
                    <a:pt x="172" y="366"/>
                  </a:lnTo>
                  <a:lnTo>
                    <a:pt x="169" y="366"/>
                  </a:lnTo>
                  <a:lnTo>
                    <a:pt x="168" y="364"/>
                  </a:lnTo>
                  <a:lnTo>
                    <a:pt x="169" y="361"/>
                  </a:lnTo>
                  <a:lnTo>
                    <a:pt x="169" y="360"/>
                  </a:lnTo>
                  <a:lnTo>
                    <a:pt x="169" y="359"/>
                  </a:lnTo>
                  <a:lnTo>
                    <a:pt x="169" y="356"/>
                  </a:lnTo>
                  <a:lnTo>
                    <a:pt x="171" y="356"/>
                  </a:lnTo>
                  <a:lnTo>
                    <a:pt x="172" y="354"/>
                  </a:lnTo>
                  <a:lnTo>
                    <a:pt x="172" y="353"/>
                  </a:lnTo>
                  <a:lnTo>
                    <a:pt x="166" y="350"/>
                  </a:lnTo>
                  <a:lnTo>
                    <a:pt x="166" y="345"/>
                  </a:lnTo>
                  <a:lnTo>
                    <a:pt x="165" y="345"/>
                  </a:lnTo>
                  <a:lnTo>
                    <a:pt x="165" y="342"/>
                  </a:lnTo>
                  <a:lnTo>
                    <a:pt x="166" y="339"/>
                  </a:lnTo>
                  <a:lnTo>
                    <a:pt x="162" y="338"/>
                  </a:lnTo>
                  <a:lnTo>
                    <a:pt x="159" y="333"/>
                  </a:lnTo>
                  <a:lnTo>
                    <a:pt x="156" y="332"/>
                  </a:lnTo>
                  <a:lnTo>
                    <a:pt x="153" y="330"/>
                  </a:lnTo>
                  <a:lnTo>
                    <a:pt x="154" y="327"/>
                  </a:lnTo>
                  <a:lnTo>
                    <a:pt x="157" y="324"/>
                  </a:lnTo>
                  <a:lnTo>
                    <a:pt x="159" y="323"/>
                  </a:lnTo>
                  <a:lnTo>
                    <a:pt x="159" y="320"/>
                  </a:lnTo>
                  <a:lnTo>
                    <a:pt x="159" y="318"/>
                  </a:lnTo>
                  <a:lnTo>
                    <a:pt x="159" y="317"/>
                  </a:lnTo>
                  <a:lnTo>
                    <a:pt x="154" y="317"/>
                  </a:lnTo>
                  <a:lnTo>
                    <a:pt x="153" y="312"/>
                  </a:lnTo>
                  <a:lnTo>
                    <a:pt x="154" y="311"/>
                  </a:lnTo>
                  <a:lnTo>
                    <a:pt x="154" y="309"/>
                  </a:lnTo>
                  <a:lnTo>
                    <a:pt x="153" y="308"/>
                  </a:lnTo>
                  <a:lnTo>
                    <a:pt x="153" y="307"/>
                  </a:lnTo>
                  <a:lnTo>
                    <a:pt x="148" y="302"/>
                  </a:lnTo>
                  <a:lnTo>
                    <a:pt x="145" y="302"/>
                  </a:lnTo>
                  <a:lnTo>
                    <a:pt x="147" y="301"/>
                  </a:lnTo>
                  <a:lnTo>
                    <a:pt x="145" y="296"/>
                  </a:lnTo>
                  <a:lnTo>
                    <a:pt x="134" y="295"/>
                  </a:lnTo>
                  <a:lnTo>
                    <a:pt x="134" y="292"/>
                  </a:lnTo>
                  <a:lnTo>
                    <a:pt x="134" y="289"/>
                  </a:lnTo>
                  <a:lnTo>
                    <a:pt x="132" y="287"/>
                  </a:lnTo>
                  <a:lnTo>
                    <a:pt x="132" y="286"/>
                  </a:lnTo>
                  <a:lnTo>
                    <a:pt x="131" y="284"/>
                  </a:lnTo>
                  <a:lnTo>
                    <a:pt x="129" y="281"/>
                  </a:lnTo>
                  <a:lnTo>
                    <a:pt x="123" y="280"/>
                  </a:lnTo>
                  <a:lnTo>
                    <a:pt x="119" y="277"/>
                  </a:lnTo>
                  <a:lnTo>
                    <a:pt x="117" y="275"/>
                  </a:lnTo>
                  <a:lnTo>
                    <a:pt x="117" y="272"/>
                  </a:lnTo>
                  <a:lnTo>
                    <a:pt x="116" y="272"/>
                  </a:lnTo>
                  <a:lnTo>
                    <a:pt x="113" y="271"/>
                  </a:lnTo>
                  <a:lnTo>
                    <a:pt x="110" y="272"/>
                  </a:lnTo>
                  <a:lnTo>
                    <a:pt x="108" y="272"/>
                  </a:lnTo>
                  <a:lnTo>
                    <a:pt x="108" y="271"/>
                  </a:lnTo>
                  <a:lnTo>
                    <a:pt x="108" y="269"/>
                  </a:lnTo>
                  <a:lnTo>
                    <a:pt x="105" y="266"/>
                  </a:lnTo>
                  <a:lnTo>
                    <a:pt x="102" y="266"/>
                  </a:lnTo>
                  <a:lnTo>
                    <a:pt x="95" y="269"/>
                  </a:lnTo>
                  <a:lnTo>
                    <a:pt x="90" y="269"/>
                  </a:lnTo>
                  <a:lnTo>
                    <a:pt x="87" y="266"/>
                  </a:lnTo>
                  <a:lnTo>
                    <a:pt x="86" y="268"/>
                  </a:lnTo>
                  <a:lnTo>
                    <a:pt x="79" y="266"/>
                  </a:lnTo>
                  <a:lnTo>
                    <a:pt x="79" y="265"/>
                  </a:lnTo>
                  <a:lnTo>
                    <a:pt x="82" y="265"/>
                  </a:lnTo>
                  <a:lnTo>
                    <a:pt x="82" y="263"/>
                  </a:lnTo>
                  <a:lnTo>
                    <a:pt x="83" y="263"/>
                  </a:lnTo>
                  <a:lnTo>
                    <a:pt x="86" y="263"/>
                  </a:lnTo>
                  <a:lnTo>
                    <a:pt x="86" y="262"/>
                  </a:lnTo>
                  <a:lnTo>
                    <a:pt x="87" y="260"/>
                  </a:lnTo>
                  <a:lnTo>
                    <a:pt x="89" y="260"/>
                  </a:lnTo>
                  <a:lnTo>
                    <a:pt x="89" y="259"/>
                  </a:lnTo>
                  <a:lnTo>
                    <a:pt x="87" y="259"/>
                  </a:lnTo>
                  <a:lnTo>
                    <a:pt x="86" y="257"/>
                  </a:lnTo>
                  <a:lnTo>
                    <a:pt x="83" y="256"/>
                  </a:lnTo>
                  <a:lnTo>
                    <a:pt x="82" y="257"/>
                  </a:lnTo>
                  <a:lnTo>
                    <a:pt x="80" y="257"/>
                  </a:lnTo>
                  <a:lnTo>
                    <a:pt x="79" y="255"/>
                  </a:lnTo>
                  <a:lnTo>
                    <a:pt x="74" y="253"/>
                  </a:lnTo>
                  <a:lnTo>
                    <a:pt x="73" y="252"/>
                  </a:lnTo>
                  <a:lnTo>
                    <a:pt x="73" y="250"/>
                  </a:lnTo>
                  <a:lnTo>
                    <a:pt x="71" y="247"/>
                  </a:lnTo>
                  <a:lnTo>
                    <a:pt x="70" y="246"/>
                  </a:lnTo>
                  <a:lnTo>
                    <a:pt x="68" y="246"/>
                  </a:lnTo>
                  <a:lnTo>
                    <a:pt x="65" y="249"/>
                  </a:lnTo>
                  <a:lnTo>
                    <a:pt x="62" y="247"/>
                  </a:lnTo>
                  <a:lnTo>
                    <a:pt x="61" y="249"/>
                  </a:lnTo>
                  <a:lnTo>
                    <a:pt x="61" y="253"/>
                  </a:lnTo>
                  <a:lnTo>
                    <a:pt x="59" y="255"/>
                  </a:lnTo>
                  <a:lnTo>
                    <a:pt x="58" y="252"/>
                  </a:lnTo>
                  <a:lnTo>
                    <a:pt x="56" y="253"/>
                  </a:lnTo>
                  <a:lnTo>
                    <a:pt x="55" y="252"/>
                  </a:lnTo>
                  <a:lnTo>
                    <a:pt x="53" y="252"/>
                  </a:lnTo>
                  <a:lnTo>
                    <a:pt x="52" y="250"/>
                  </a:lnTo>
                  <a:lnTo>
                    <a:pt x="49" y="250"/>
                  </a:lnTo>
                  <a:lnTo>
                    <a:pt x="49" y="255"/>
                  </a:lnTo>
                  <a:lnTo>
                    <a:pt x="49" y="256"/>
                  </a:lnTo>
                  <a:lnTo>
                    <a:pt x="46" y="256"/>
                  </a:lnTo>
                  <a:lnTo>
                    <a:pt x="43" y="257"/>
                  </a:lnTo>
                  <a:lnTo>
                    <a:pt x="43" y="260"/>
                  </a:lnTo>
                  <a:lnTo>
                    <a:pt x="37" y="262"/>
                  </a:lnTo>
                  <a:lnTo>
                    <a:pt x="38" y="260"/>
                  </a:lnTo>
                  <a:lnTo>
                    <a:pt x="35" y="260"/>
                  </a:lnTo>
                  <a:lnTo>
                    <a:pt x="35" y="259"/>
                  </a:lnTo>
                  <a:lnTo>
                    <a:pt x="34" y="259"/>
                  </a:lnTo>
                  <a:lnTo>
                    <a:pt x="33" y="257"/>
                  </a:lnTo>
                  <a:lnTo>
                    <a:pt x="31" y="257"/>
                  </a:lnTo>
                  <a:lnTo>
                    <a:pt x="33" y="255"/>
                  </a:lnTo>
                  <a:lnTo>
                    <a:pt x="33" y="253"/>
                  </a:lnTo>
                  <a:lnTo>
                    <a:pt x="31" y="252"/>
                  </a:lnTo>
                  <a:lnTo>
                    <a:pt x="28" y="252"/>
                  </a:lnTo>
                  <a:lnTo>
                    <a:pt x="27" y="253"/>
                  </a:lnTo>
                  <a:lnTo>
                    <a:pt x="25" y="256"/>
                  </a:lnTo>
                  <a:lnTo>
                    <a:pt x="22" y="255"/>
                  </a:lnTo>
                  <a:lnTo>
                    <a:pt x="22" y="253"/>
                  </a:lnTo>
                  <a:lnTo>
                    <a:pt x="24" y="253"/>
                  </a:lnTo>
                  <a:lnTo>
                    <a:pt x="24" y="250"/>
                  </a:lnTo>
                  <a:lnTo>
                    <a:pt x="24" y="247"/>
                  </a:lnTo>
                  <a:lnTo>
                    <a:pt x="21" y="247"/>
                  </a:lnTo>
                  <a:lnTo>
                    <a:pt x="21" y="250"/>
                  </a:lnTo>
                  <a:lnTo>
                    <a:pt x="19" y="250"/>
                  </a:lnTo>
                  <a:lnTo>
                    <a:pt x="19" y="249"/>
                  </a:lnTo>
                  <a:lnTo>
                    <a:pt x="18" y="249"/>
                  </a:lnTo>
                  <a:lnTo>
                    <a:pt x="18" y="246"/>
                  </a:lnTo>
                  <a:lnTo>
                    <a:pt x="15" y="244"/>
                  </a:lnTo>
                  <a:lnTo>
                    <a:pt x="13" y="243"/>
                  </a:lnTo>
                  <a:lnTo>
                    <a:pt x="15" y="241"/>
                  </a:lnTo>
                  <a:lnTo>
                    <a:pt x="16" y="243"/>
                  </a:lnTo>
                  <a:lnTo>
                    <a:pt x="18" y="243"/>
                  </a:lnTo>
                  <a:lnTo>
                    <a:pt x="24" y="232"/>
                  </a:lnTo>
                  <a:lnTo>
                    <a:pt x="25" y="231"/>
                  </a:lnTo>
                  <a:lnTo>
                    <a:pt x="27" y="232"/>
                  </a:lnTo>
                  <a:lnTo>
                    <a:pt x="30" y="231"/>
                  </a:lnTo>
                  <a:lnTo>
                    <a:pt x="31" y="226"/>
                  </a:lnTo>
                  <a:lnTo>
                    <a:pt x="30" y="225"/>
                  </a:lnTo>
                  <a:lnTo>
                    <a:pt x="31" y="222"/>
                  </a:lnTo>
                  <a:lnTo>
                    <a:pt x="31" y="220"/>
                  </a:lnTo>
                  <a:lnTo>
                    <a:pt x="25" y="219"/>
                  </a:lnTo>
                  <a:lnTo>
                    <a:pt x="24" y="220"/>
                  </a:lnTo>
                  <a:lnTo>
                    <a:pt x="19" y="219"/>
                  </a:lnTo>
                  <a:lnTo>
                    <a:pt x="16" y="220"/>
                  </a:lnTo>
                  <a:lnTo>
                    <a:pt x="13" y="217"/>
                  </a:lnTo>
                  <a:lnTo>
                    <a:pt x="9" y="216"/>
                  </a:lnTo>
                  <a:lnTo>
                    <a:pt x="12" y="211"/>
                  </a:lnTo>
                  <a:lnTo>
                    <a:pt x="10" y="210"/>
                  </a:lnTo>
                  <a:lnTo>
                    <a:pt x="6" y="207"/>
                  </a:lnTo>
                  <a:lnTo>
                    <a:pt x="10" y="203"/>
                  </a:lnTo>
                  <a:lnTo>
                    <a:pt x="12" y="203"/>
                  </a:lnTo>
                  <a:lnTo>
                    <a:pt x="12" y="200"/>
                  </a:lnTo>
                  <a:lnTo>
                    <a:pt x="13" y="197"/>
                  </a:lnTo>
                  <a:lnTo>
                    <a:pt x="15" y="198"/>
                  </a:lnTo>
                  <a:lnTo>
                    <a:pt x="16" y="197"/>
                  </a:lnTo>
                  <a:lnTo>
                    <a:pt x="16" y="198"/>
                  </a:lnTo>
                  <a:lnTo>
                    <a:pt x="18" y="197"/>
                  </a:lnTo>
                  <a:lnTo>
                    <a:pt x="18" y="195"/>
                  </a:lnTo>
                  <a:lnTo>
                    <a:pt x="18" y="194"/>
                  </a:lnTo>
                  <a:lnTo>
                    <a:pt x="18" y="192"/>
                  </a:lnTo>
                  <a:lnTo>
                    <a:pt x="15" y="191"/>
                  </a:lnTo>
                  <a:lnTo>
                    <a:pt x="13" y="186"/>
                  </a:lnTo>
                  <a:lnTo>
                    <a:pt x="9" y="183"/>
                  </a:lnTo>
                  <a:lnTo>
                    <a:pt x="9" y="182"/>
                  </a:lnTo>
                  <a:lnTo>
                    <a:pt x="9" y="180"/>
                  </a:lnTo>
                  <a:lnTo>
                    <a:pt x="10" y="179"/>
                  </a:lnTo>
                  <a:lnTo>
                    <a:pt x="9" y="177"/>
                  </a:lnTo>
                  <a:lnTo>
                    <a:pt x="9" y="176"/>
                  </a:lnTo>
                  <a:lnTo>
                    <a:pt x="9" y="173"/>
                  </a:lnTo>
                  <a:lnTo>
                    <a:pt x="9" y="171"/>
                  </a:lnTo>
                  <a:lnTo>
                    <a:pt x="4" y="167"/>
                  </a:lnTo>
                  <a:lnTo>
                    <a:pt x="3" y="165"/>
                  </a:lnTo>
                  <a:lnTo>
                    <a:pt x="4" y="164"/>
                  </a:lnTo>
                  <a:lnTo>
                    <a:pt x="4" y="162"/>
                  </a:lnTo>
                  <a:lnTo>
                    <a:pt x="3" y="158"/>
                  </a:lnTo>
                  <a:lnTo>
                    <a:pt x="0" y="153"/>
                  </a:lnTo>
                  <a:lnTo>
                    <a:pt x="1" y="152"/>
                  </a:lnTo>
                  <a:lnTo>
                    <a:pt x="3" y="152"/>
                  </a:lnTo>
                  <a:lnTo>
                    <a:pt x="9" y="151"/>
                  </a:lnTo>
                  <a:lnTo>
                    <a:pt x="10" y="151"/>
                  </a:lnTo>
                  <a:lnTo>
                    <a:pt x="10" y="148"/>
                  </a:lnTo>
                  <a:lnTo>
                    <a:pt x="10" y="146"/>
                  </a:lnTo>
                  <a:lnTo>
                    <a:pt x="12" y="146"/>
                  </a:lnTo>
                  <a:lnTo>
                    <a:pt x="13" y="148"/>
                  </a:lnTo>
                  <a:lnTo>
                    <a:pt x="16" y="151"/>
                  </a:lnTo>
                  <a:lnTo>
                    <a:pt x="18" y="151"/>
                  </a:lnTo>
                  <a:lnTo>
                    <a:pt x="18" y="149"/>
                  </a:lnTo>
                  <a:lnTo>
                    <a:pt x="18" y="148"/>
                  </a:lnTo>
                  <a:lnTo>
                    <a:pt x="18" y="146"/>
                  </a:lnTo>
                  <a:lnTo>
                    <a:pt x="28" y="139"/>
                  </a:lnTo>
                  <a:lnTo>
                    <a:pt x="35" y="128"/>
                  </a:lnTo>
                  <a:lnTo>
                    <a:pt x="41" y="127"/>
                  </a:lnTo>
                  <a:lnTo>
                    <a:pt x="43" y="125"/>
                  </a:lnTo>
                  <a:lnTo>
                    <a:pt x="44" y="124"/>
                  </a:lnTo>
                  <a:lnTo>
                    <a:pt x="50" y="119"/>
                  </a:lnTo>
                  <a:lnTo>
                    <a:pt x="52" y="119"/>
                  </a:lnTo>
                  <a:lnTo>
                    <a:pt x="52" y="121"/>
                  </a:lnTo>
                  <a:lnTo>
                    <a:pt x="52" y="124"/>
                  </a:lnTo>
                  <a:lnTo>
                    <a:pt x="52" y="125"/>
                  </a:lnTo>
                  <a:lnTo>
                    <a:pt x="53" y="125"/>
                  </a:lnTo>
                  <a:lnTo>
                    <a:pt x="55" y="122"/>
                  </a:lnTo>
                  <a:lnTo>
                    <a:pt x="58" y="118"/>
                  </a:lnTo>
                  <a:lnTo>
                    <a:pt x="61" y="121"/>
                  </a:lnTo>
                  <a:lnTo>
                    <a:pt x="62" y="121"/>
                  </a:lnTo>
                  <a:lnTo>
                    <a:pt x="65" y="119"/>
                  </a:lnTo>
                  <a:lnTo>
                    <a:pt x="67" y="121"/>
                  </a:lnTo>
                  <a:lnTo>
                    <a:pt x="68" y="122"/>
                  </a:lnTo>
                  <a:lnTo>
                    <a:pt x="73" y="121"/>
                  </a:lnTo>
                  <a:lnTo>
                    <a:pt x="73" y="119"/>
                  </a:lnTo>
                  <a:lnTo>
                    <a:pt x="77" y="115"/>
                  </a:lnTo>
                  <a:lnTo>
                    <a:pt x="80" y="115"/>
                  </a:lnTo>
                  <a:lnTo>
                    <a:pt x="82" y="116"/>
                  </a:lnTo>
                  <a:lnTo>
                    <a:pt x="83" y="113"/>
                  </a:lnTo>
                  <a:lnTo>
                    <a:pt x="85" y="110"/>
                  </a:lnTo>
                  <a:lnTo>
                    <a:pt x="86" y="112"/>
                  </a:lnTo>
                  <a:lnTo>
                    <a:pt x="87" y="110"/>
                  </a:lnTo>
                  <a:lnTo>
                    <a:pt x="86" y="107"/>
                  </a:lnTo>
                  <a:lnTo>
                    <a:pt x="87" y="106"/>
                  </a:lnTo>
                  <a:lnTo>
                    <a:pt x="89" y="106"/>
                  </a:lnTo>
                  <a:lnTo>
                    <a:pt x="87" y="101"/>
                  </a:lnTo>
                  <a:lnTo>
                    <a:pt x="87" y="100"/>
                  </a:lnTo>
                  <a:lnTo>
                    <a:pt x="87" y="99"/>
                  </a:lnTo>
                  <a:lnTo>
                    <a:pt x="89" y="96"/>
                  </a:lnTo>
                  <a:lnTo>
                    <a:pt x="90" y="96"/>
                  </a:lnTo>
                  <a:lnTo>
                    <a:pt x="92" y="94"/>
                  </a:lnTo>
                  <a:lnTo>
                    <a:pt x="96" y="96"/>
                  </a:lnTo>
                  <a:lnTo>
                    <a:pt x="98" y="93"/>
                  </a:lnTo>
                  <a:lnTo>
                    <a:pt x="99" y="91"/>
                  </a:lnTo>
                  <a:lnTo>
                    <a:pt x="101" y="91"/>
                  </a:lnTo>
                  <a:lnTo>
                    <a:pt x="104" y="90"/>
                  </a:lnTo>
                  <a:lnTo>
                    <a:pt x="107" y="90"/>
                  </a:lnTo>
                  <a:lnTo>
                    <a:pt x="108" y="91"/>
                  </a:lnTo>
                  <a:lnTo>
                    <a:pt x="113" y="90"/>
                  </a:lnTo>
                  <a:lnTo>
                    <a:pt x="116" y="93"/>
                  </a:lnTo>
                  <a:lnTo>
                    <a:pt x="116" y="96"/>
                  </a:lnTo>
                  <a:lnTo>
                    <a:pt x="119" y="97"/>
                  </a:lnTo>
                  <a:lnTo>
                    <a:pt x="120" y="99"/>
                  </a:lnTo>
                  <a:lnTo>
                    <a:pt x="123" y="97"/>
                  </a:lnTo>
                  <a:lnTo>
                    <a:pt x="125" y="96"/>
                  </a:lnTo>
                  <a:lnTo>
                    <a:pt x="126" y="99"/>
                  </a:lnTo>
                  <a:lnTo>
                    <a:pt x="129" y="97"/>
                  </a:lnTo>
                  <a:lnTo>
                    <a:pt x="131" y="99"/>
                  </a:lnTo>
                  <a:lnTo>
                    <a:pt x="134" y="99"/>
                  </a:lnTo>
                  <a:lnTo>
                    <a:pt x="137" y="100"/>
                  </a:lnTo>
                  <a:lnTo>
                    <a:pt x="138" y="99"/>
                  </a:lnTo>
                  <a:lnTo>
                    <a:pt x="141" y="97"/>
                  </a:lnTo>
                  <a:lnTo>
                    <a:pt x="144" y="97"/>
                  </a:lnTo>
                  <a:lnTo>
                    <a:pt x="145" y="99"/>
                  </a:lnTo>
                  <a:lnTo>
                    <a:pt x="147" y="99"/>
                  </a:lnTo>
                  <a:lnTo>
                    <a:pt x="147" y="97"/>
                  </a:lnTo>
                  <a:lnTo>
                    <a:pt x="148" y="96"/>
                  </a:lnTo>
                  <a:lnTo>
                    <a:pt x="150" y="94"/>
                  </a:lnTo>
                  <a:lnTo>
                    <a:pt x="151" y="94"/>
                  </a:lnTo>
                  <a:lnTo>
                    <a:pt x="150" y="90"/>
                  </a:lnTo>
                  <a:lnTo>
                    <a:pt x="151" y="87"/>
                  </a:lnTo>
                  <a:lnTo>
                    <a:pt x="153" y="85"/>
                  </a:lnTo>
                  <a:lnTo>
                    <a:pt x="156" y="82"/>
                  </a:lnTo>
                  <a:lnTo>
                    <a:pt x="159" y="79"/>
                  </a:lnTo>
                  <a:lnTo>
                    <a:pt x="159" y="78"/>
                  </a:lnTo>
                  <a:lnTo>
                    <a:pt x="160" y="76"/>
                  </a:lnTo>
                  <a:lnTo>
                    <a:pt x="162" y="76"/>
                  </a:lnTo>
                  <a:lnTo>
                    <a:pt x="165" y="75"/>
                  </a:lnTo>
                  <a:lnTo>
                    <a:pt x="163" y="75"/>
                  </a:lnTo>
                  <a:lnTo>
                    <a:pt x="165" y="72"/>
                  </a:lnTo>
                  <a:lnTo>
                    <a:pt x="165" y="69"/>
                  </a:lnTo>
                  <a:lnTo>
                    <a:pt x="163" y="64"/>
                  </a:lnTo>
                  <a:lnTo>
                    <a:pt x="165" y="60"/>
                  </a:lnTo>
                  <a:lnTo>
                    <a:pt x="168" y="52"/>
                  </a:lnTo>
                  <a:lnTo>
                    <a:pt x="169" y="52"/>
                  </a:lnTo>
                  <a:lnTo>
                    <a:pt x="172" y="52"/>
                  </a:lnTo>
                  <a:lnTo>
                    <a:pt x="174" y="51"/>
                  </a:lnTo>
                  <a:lnTo>
                    <a:pt x="174" y="48"/>
                  </a:lnTo>
                  <a:lnTo>
                    <a:pt x="175" y="39"/>
                  </a:lnTo>
                  <a:lnTo>
                    <a:pt x="174" y="38"/>
                  </a:lnTo>
                  <a:lnTo>
                    <a:pt x="175" y="35"/>
                  </a:lnTo>
                  <a:lnTo>
                    <a:pt x="177" y="32"/>
                  </a:lnTo>
                  <a:lnTo>
                    <a:pt x="177" y="33"/>
                  </a:lnTo>
                  <a:lnTo>
                    <a:pt x="181" y="24"/>
                  </a:lnTo>
                  <a:lnTo>
                    <a:pt x="183" y="24"/>
                  </a:lnTo>
                  <a:lnTo>
                    <a:pt x="184" y="23"/>
                  </a:lnTo>
                  <a:lnTo>
                    <a:pt x="189" y="23"/>
                  </a:lnTo>
                  <a:lnTo>
                    <a:pt x="190" y="21"/>
                  </a:lnTo>
                  <a:lnTo>
                    <a:pt x="190" y="18"/>
                  </a:lnTo>
                  <a:lnTo>
                    <a:pt x="191" y="17"/>
                  </a:lnTo>
                  <a:lnTo>
                    <a:pt x="194" y="12"/>
                  </a:lnTo>
                  <a:lnTo>
                    <a:pt x="197" y="11"/>
                  </a:lnTo>
                  <a:lnTo>
                    <a:pt x="197" y="12"/>
                  </a:lnTo>
                  <a:lnTo>
                    <a:pt x="199" y="11"/>
                  </a:lnTo>
                  <a:lnTo>
                    <a:pt x="200" y="11"/>
                  </a:lnTo>
                  <a:lnTo>
                    <a:pt x="202" y="11"/>
                  </a:lnTo>
                  <a:lnTo>
                    <a:pt x="203" y="5"/>
                  </a:lnTo>
                  <a:lnTo>
                    <a:pt x="203" y="2"/>
                  </a:lnTo>
                  <a:lnTo>
                    <a:pt x="205" y="3"/>
                  </a:lnTo>
                  <a:lnTo>
                    <a:pt x="206" y="5"/>
                  </a:lnTo>
                  <a:lnTo>
                    <a:pt x="206" y="0"/>
                  </a:lnTo>
                  <a:lnTo>
                    <a:pt x="209" y="0"/>
                  </a:lnTo>
                  <a:lnTo>
                    <a:pt x="209" y="3"/>
                  </a:lnTo>
                  <a:lnTo>
                    <a:pt x="211" y="3"/>
                  </a:lnTo>
                  <a:lnTo>
                    <a:pt x="212" y="5"/>
                  </a:lnTo>
                  <a:lnTo>
                    <a:pt x="217" y="8"/>
                  </a:lnTo>
                  <a:lnTo>
                    <a:pt x="217" y="11"/>
                  </a:lnTo>
                  <a:close/>
                </a:path>
              </a:pathLst>
            </a:custGeom>
            <a:solidFill>
              <a:schemeClr val="bg1"/>
            </a:solidFill>
            <a:ln w="1588">
              <a:solidFill>
                <a:srgbClr val="000000"/>
              </a:solidFill>
              <a:prstDash val="solid"/>
              <a:round/>
              <a:headEnd/>
              <a:tailEnd/>
            </a:ln>
          </p:spPr>
          <p:txBody>
            <a:bodyPr/>
            <a:lstStyle/>
            <a:p>
              <a:endParaRPr lang="fr-FR"/>
            </a:p>
          </p:txBody>
        </p:sp>
        <p:sp>
          <p:nvSpPr>
            <p:cNvPr id="880736" name="Freeform 96"/>
            <p:cNvSpPr>
              <a:spLocks/>
            </p:cNvSpPr>
            <p:nvPr/>
          </p:nvSpPr>
          <p:spPr bwMode="auto">
            <a:xfrm>
              <a:off x="3957" y="3217"/>
              <a:ext cx="301" cy="232"/>
            </a:xfrm>
            <a:custGeom>
              <a:avLst/>
              <a:gdLst/>
              <a:ahLst/>
              <a:cxnLst>
                <a:cxn ang="0">
                  <a:pos x="135" y="6"/>
                </a:cxn>
                <a:cxn ang="0">
                  <a:pos x="154" y="12"/>
                </a:cxn>
                <a:cxn ang="0">
                  <a:pos x="181" y="7"/>
                </a:cxn>
                <a:cxn ang="0">
                  <a:pos x="202" y="12"/>
                </a:cxn>
                <a:cxn ang="0">
                  <a:pos x="197" y="22"/>
                </a:cxn>
                <a:cxn ang="0">
                  <a:pos x="197" y="40"/>
                </a:cxn>
                <a:cxn ang="0">
                  <a:pos x="217" y="53"/>
                </a:cxn>
                <a:cxn ang="0">
                  <a:pos x="231" y="49"/>
                </a:cxn>
                <a:cxn ang="0">
                  <a:pos x="242" y="64"/>
                </a:cxn>
                <a:cxn ang="0">
                  <a:pos x="252" y="55"/>
                </a:cxn>
                <a:cxn ang="0">
                  <a:pos x="266" y="43"/>
                </a:cxn>
                <a:cxn ang="0">
                  <a:pos x="267" y="26"/>
                </a:cxn>
                <a:cxn ang="0">
                  <a:pos x="274" y="40"/>
                </a:cxn>
                <a:cxn ang="0">
                  <a:pos x="292" y="47"/>
                </a:cxn>
                <a:cxn ang="0">
                  <a:pos x="304" y="58"/>
                </a:cxn>
                <a:cxn ang="0">
                  <a:pos x="325" y="68"/>
                </a:cxn>
                <a:cxn ang="0">
                  <a:pos x="338" y="71"/>
                </a:cxn>
                <a:cxn ang="0">
                  <a:pos x="352" y="80"/>
                </a:cxn>
                <a:cxn ang="0">
                  <a:pos x="332" y="102"/>
                </a:cxn>
                <a:cxn ang="0">
                  <a:pos x="318" y="130"/>
                </a:cxn>
                <a:cxn ang="0">
                  <a:pos x="307" y="169"/>
                </a:cxn>
                <a:cxn ang="0">
                  <a:pos x="298" y="165"/>
                </a:cxn>
                <a:cxn ang="0">
                  <a:pos x="312" y="181"/>
                </a:cxn>
                <a:cxn ang="0">
                  <a:pos x="270" y="180"/>
                </a:cxn>
                <a:cxn ang="0">
                  <a:pos x="240" y="206"/>
                </a:cxn>
                <a:cxn ang="0">
                  <a:pos x="197" y="203"/>
                </a:cxn>
                <a:cxn ang="0">
                  <a:pos x="181" y="205"/>
                </a:cxn>
                <a:cxn ang="0">
                  <a:pos x="147" y="205"/>
                </a:cxn>
                <a:cxn ang="0">
                  <a:pos x="151" y="232"/>
                </a:cxn>
                <a:cxn ang="0">
                  <a:pos x="132" y="251"/>
                </a:cxn>
                <a:cxn ang="0">
                  <a:pos x="116" y="266"/>
                </a:cxn>
                <a:cxn ang="0">
                  <a:pos x="110" y="260"/>
                </a:cxn>
                <a:cxn ang="0">
                  <a:pos x="89" y="239"/>
                </a:cxn>
                <a:cxn ang="0">
                  <a:pos x="74" y="239"/>
                </a:cxn>
                <a:cxn ang="0">
                  <a:pos x="49" y="230"/>
                </a:cxn>
                <a:cxn ang="0">
                  <a:pos x="41" y="202"/>
                </a:cxn>
                <a:cxn ang="0">
                  <a:pos x="68" y="184"/>
                </a:cxn>
                <a:cxn ang="0">
                  <a:pos x="61" y="165"/>
                </a:cxn>
                <a:cxn ang="0">
                  <a:pos x="66" y="157"/>
                </a:cxn>
                <a:cxn ang="0">
                  <a:pos x="64" y="138"/>
                </a:cxn>
                <a:cxn ang="0">
                  <a:pos x="59" y="126"/>
                </a:cxn>
                <a:cxn ang="0">
                  <a:pos x="58" y="113"/>
                </a:cxn>
                <a:cxn ang="0">
                  <a:pos x="43" y="111"/>
                </a:cxn>
                <a:cxn ang="0">
                  <a:pos x="34" y="101"/>
                </a:cxn>
                <a:cxn ang="0">
                  <a:pos x="9" y="92"/>
                </a:cxn>
                <a:cxn ang="0">
                  <a:pos x="6" y="83"/>
                </a:cxn>
                <a:cxn ang="0">
                  <a:pos x="1" y="67"/>
                </a:cxn>
                <a:cxn ang="0">
                  <a:pos x="9" y="49"/>
                </a:cxn>
                <a:cxn ang="0">
                  <a:pos x="13" y="37"/>
                </a:cxn>
                <a:cxn ang="0">
                  <a:pos x="26" y="31"/>
                </a:cxn>
                <a:cxn ang="0">
                  <a:pos x="26" y="21"/>
                </a:cxn>
                <a:cxn ang="0">
                  <a:pos x="34" y="12"/>
                </a:cxn>
                <a:cxn ang="0">
                  <a:pos x="46" y="15"/>
                </a:cxn>
                <a:cxn ang="0">
                  <a:pos x="50" y="18"/>
                </a:cxn>
                <a:cxn ang="0">
                  <a:pos x="61" y="13"/>
                </a:cxn>
                <a:cxn ang="0">
                  <a:pos x="75" y="12"/>
                </a:cxn>
                <a:cxn ang="0">
                  <a:pos x="86" y="18"/>
                </a:cxn>
                <a:cxn ang="0">
                  <a:pos x="98" y="18"/>
                </a:cxn>
                <a:cxn ang="0">
                  <a:pos x="118" y="24"/>
                </a:cxn>
              </a:cxnLst>
              <a:rect l="0" t="0" r="r" b="b"/>
              <a:pathLst>
                <a:path w="353" h="272">
                  <a:moveTo>
                    <a:pt x="123" y="9"/>
                  </a:moveTo>
                  <a:lnTo>
                    <a:pt x="124" y="7"/>
                  </a:lnTo>
                  <a:lnTo>
                    <a:pt x="126" y="3"/>
                  </a:lnTo>
                  <a:lnTo>
                    <a:pt x="127" y="1"/>
                  </a:lnTo>
                  <a:lnTo>
                    <a:pt x="129" y="0"/>
                  </a:lnTo>
                  <a:lnTo>
                    <a:pt x="130" y="0"/>
                  </a:lnTo>
                  <a:lnTo>
                    <a:pt x="130" y="1"/>
                  </a:lnTo>
                  <a:lnTo>
                    <a:pt x="135" y="6"/>
                  </a:lnTo>
                  <a:lnTo>
                    <a:pt x="136" y="4"/>
                  </a:lnTo>
                  <a:lnTo>
                    <a:pt x="138" y="4"/>
                  </a:lnTo>
                  <a:lnTo>
                    <a:pt x="141" y="3"/>
                  </a:lnTo>
                  <a:lnTo>
                    <a:pt x="142" y="6"/>
                  </a:lnTo>
                  <a:lnTo>
                    <a:pt x="147" y="6"/>
                  </a:lnTo>
                  <a:lnTo>
                    <a:pt x="148" y="9"/>
                  </a:lnTo>
                  <a:lnTo>
                    <a:pt x="151" y="9"/>
                  </a:lnTo>
                  <a:lnTo>
                    <a:pt x="154" y="12"/>
                  </a:lnTo>
                  <a:lnTo>
                    <a:pt x="160" y="13"/>
                  </a:lnTo>
                  <a:lnTo>
                    <a:pt x="162" y="13"/>
                  </a:lnTo>
                  <a:lnTo>
                    <a:pt x="162" y="12"/>
                  </a:lnTo>
                  <a:lnTo>
                    <a:pt x="166" y="10"/>
                  </a:lnTo>
                  <a:lnTo>
                    <a:pt x="168" y="7"/>
                  </a:lnTo>
                  <a:lnTo>
                    <a:pt x="175" y="9"/>
                  </a:lnTo>
                  <a:lnTo>
                    <a:pt x="178" y="7"/>
                  </a:lnTo>
                  <a:lnTo>
                    <a:pt x="181" y="7"/>
                  </a:lnTo>
                  <a:lnTo>
                    <a:pt x="182" y="6"/>
                  </a:lnTo>
                  <a:lnTo>
                    <a:pt x="184" y="7"/>
                  </a:lnTo>
                  <a:lnTo>
                    <a:pt x="185" y="9"/>
                  </a:lnTo>
                  <a:lnTo>
                    <a:pt x="188" y="9"/>
                  </a:lnTo>
                  <a:lnTo>
                    <a:pt x="190" y="12"/>
                  </a:lnTo>
                  <a:lnTo>
                    <a:pt x="196" y="10"/>
                  </a:lnTo>
                  <a:lnTo>
                    <a:pt x="200" y="13"/>
                  </a:lnTo>
                  <a:lnTo>
                    <a:pt x="202" y="12"/>
                  </a:lnTo>
                  <a:lnTo>
                    <a:pt x="203" y="13"/>
                  </a:lnTo>
                  <a:lnTo>
                    <a:pt x="203" y="15"/>
                  </a:lnTo>
                  <a:lnTo>
                    <a:pt x="206" y="15"/>
                  </a:lnTo>
                  <a:lnTo>
                    <a:pt x="208" y="16"/>
                  </a:lnTo>
                  <a:lnTo>
                    <a:pt x="206" y="18"/>
                  </a:lnTo>
                  <a:lnTo>
                    <a:pt x="203" y="19"/>
                  </a:lnTo>
                  <a:lnTo>
                    <a:pt x="202" y="18"/>
                  </a:lnTo>
                  <a:lnTo>
                    <a:pt x="197" y="22"/>
                  </a:lnTo>
                  <a:lnTo>
                    <a:pt x="199" y="24"/>
                  </a:lnTo>
                  <a:lnTo>
                    <a:pt x="197" y="24"/>
                  </a:lnTo>
                  <a:lnTo>
                    <a:pt x="197" y="26"/>
                  </a:lnTo>
                  <a:lnTo>
                    <a:pt x="199" y="29"/>
                  </a:lnTo>
                  <a:lnTo>
                    <a:pt x="197" y="31"/>
                  </a:lnTo>
                  <a:lnTo>
                    <a:pt x="194" y="37"/>
                  </a:lnTo>
                  <a:lnTo>
                    <a:pt x="196" y="37"/>
                  </a:lnTo>
                  <a:lnTo>
                    <a:pt x="197" y="40"/>
                  </a:lnTo>
                  <a:lnTo>
                    <a:pt x="205" y="41"/>
                  </a:lnTo>
                  <a:lnTo>
                    <a:pt x="206" y="46"/>
                  </a:lnTo>
                  <a:lnTo>
                    <a:pt x="208" y="47"/>
                  </a:lnTo>
                  <a:lnTo>
                    <a:pt x="208" y="52"/>
                  </a:lnTo>
                  <a:lnTo>
                    <a:pt x="212" y="56"/>
                  </a:lnTo>
                  <a:lnTo>
                    <a:pt x="214" y="56"/>
                  </a:lnTo>
                  <a:lnTo>
                    <a:pt x="215" y="53"/>
                  </a:lnTo>
                  <a:lnTo>
                    <a:pt x="217" y="53"/>
                  </a:lnTo>
                  <a:lnTo>
                    <a:pt x="221" y="55"/>
                  </a:lnTo>
                  <a:lnTo>
                    <a:pt x="221" y="53"/>
                  </a:lnTo>
                  <a:lnTo>
                    <a:pt x="225" y="50"/>
                  </a:lnTo>
                  <a:lnTo>
                    <a:pt x="225" y="49"/>
                  </a:lnTo>
                  <a:lnTo>
                    <a:pt x="227" y="47"/>
                  </a:lnTo>
                  <a:lnTo>
                    <a:pt x="230" y="47"/>
                  </a:lnTo>
                  <a:lnTo>
                    <a:pt x="231" y="47"/>
                  </a:lnTo>
                  <a:lnTo>
                    <a:pt x="231" y="49"/>
                  </a:lnTo>
                  <a:lnTo>
                    <a:pt x="230" y="50"/>
                  </a:lnTo>
                  <a:lnTo>
                    <a:pt x="231" y="53"/>
                  </a:lnTo>
                  <a:lnTo>
                    <a:pt x="233" y="55"/>
                  </a:lnTo>
                  <a:lnTo>
                    <a:pt x="231" y="59"/>
                  </a:lnTo>
                  <a:lnTo>
                    <a:pt x="233" y="61"/>
                  </a:lnTo>
                  <a:lnTo>
                    <a:pt x="234" y="61"/>
                  </a:lnTo>
                  <a:lnTo>
                    <a:pt x="237" y="62"/>
                  </a:lnTo>
                  <a:lnTo>
                    <a:pt x="242" y="64"/>
                  </a:lnTo>
                  <a:lnTo>
                    <a:pt x="245" y="65"/>
                  </a:lnTo>
                  <a:lnTo>
                    <a:pt x="245" y="68"/>
                  </a:lnTo>
                  <a:lnTo>
                    <a:pt x="248" y="67"/>
                  </a:lnTo>
                  <a:lnTo>
                    <a:pt x="249" y="64"/>
                  </a:lnTo>
                  <a:lnTo>
                    <a:pt x="251" y="64"/>
                  </a:lnTo>
                  <a:lnTo>
                    <a:pt x="251" y="61"/>
                  </a:lnTo>
                  <a:lnTo>
                    <a:pt x="251" y="59"/>
                  </a:lnTo>
                  <a:lnTo>
                    <a:pt x="252" y="55"/>
                  </a:lnTo>
                  <a:lnTo>
                    <a:pt x="255" y="52"/>
                  </a:lnTo>
                  <a:lnTo>
                    <a:pt x="258" y="49"/>
                  </a:lnTo>
                  <a:lnTo>
                    <a:pt x="258" y="47"/>
                  </a:lnTo>
                  <a:lnTo>
                    <a:pt x="257" y="47"/>
                  </a:lnTo>
                  <a:lnTo>
                    <a:pt x="257" y="46"/>
                  </a:lnTo>
                  <a:lnTo>
                    <a:pt x="258" y="44"/>
                  </a:lnTo>
                  <a:lnTo>
                    <a:pt x="263" y="44"/>
                  </a:lnTo>
                  <a:lnTo>
                    <a:pt x="266" y="43"/>
                  </a:lnTo>
                  <a:lnTo>
                    <a:pt x="270" y="43"/>
                  </a:lnTo>
                  <a:lnTo>
                    <a:pt x="272" y="40"/>
                  </a:lnTo>
                  <a:lnTo>
                    <a:pt x="272" y="37"/>
                  </a:lnTo>
                  <a:lnTo>
                    <a:pt x="270" y="32"/>
                  </a:lnTo>
                  <a:lnTo>
                    <a:pt x="269" y="31"/>
                  </a:lnTo>
                  <a:lnTo>
                    <a:pt x="269" y="29"/>
                  </a:lnTo>
                  <a:lnTo>
                    <a:pt x="267" y="29"/>
                  </a:lnTo>
                  <a:lnTo>
                    <a:pt x="267" y="26"/>
                  </a:lnTo>
                  <a:lnTo>
                    <a:pt x="270" y="24"/>
                  </a:lnTo>
                  <a:lnTo>
                    <a:pt x="272" y="26"/>
                  </a:lnTo>
                  <a:lnTo>
                    <a:pt x="270" y="28"/>
                  </a:lnTo>
                  <a:lnTo>
                    <a:pt x="273" y="29"/>
                  </a:lnTo>
                  <a:lnTo>
                    <a:pt x="274" y="29"/>
                  </a:lnTo>
                  <a:lnTo>
                    <a:pt x="274" y="32"/>
                  </a:lnTo>
                  <a:lnTo>
                    <a:pt x="276" y="38"/>
                  </a:lnTo>
                  <a:lnTo>
                    <a:pt x="274" y="40"/>
                  </a:lnTo>
                  <a:lnTo>
                    <a:pt x="273" y="41"/>
                  </a:lnTo>
                  <a:lnTo>
                    <a:pt x="274" y="43"/>
                  </a:lnTo>
                  <a:lnTo>
                    <a:pt x="280" y="46"/>
                  </a:lnTo>
                  <a:lnTo>
                    <a:pt x="283" y="44"/>
                  </a:lnTo>
                  <a:lnTo>
                    <a:pt x="285" y="46"/>
                  </a:lnTo>
                  <a:lnTo>
                    <a:pt x="285" y="47"/>
                  </a:lnTo>
                  <a:lnTo>
                    <a:pt x="288" y="49"/>
                  </a:lnTo>
                  <a:lnTo>
                    <a:pt x="292" y="47"/>
                  </a:lnTo>
                  <a:lnTo>
                    <a:pt x="300" y="46"/>
                  </a:lnTo>
                  <a:lnTo>
                    <a:pt x="301" y="46"/>
                  </a:lnTo>
                  <a:lnTo>
                    <a:pt x="301" y="49"/>
                  </a:lnTo>
                  <a:lnTo>
                    <a:pt x="303" y="50"/>
                  </a:lnTo>
                  <a:lnTo>
                    <a:pt x="301" y="53"/>
                  </a:lnTo>
                  <a:lnTo>
                    <a:pt x="303" y="55"/>
                  </a:lnTo>
                  <a:lnTo>
                    <a:pt x="301" y="56"/>
                  </a:lnTo>
                  <a:lnTo>
                    <a:pt x="304" y="58"/>
                  </a:lnTo>
                  <a:lnTo>
                    <a:pt x="303" y="59"/>
                  </a:lnTo>
                  <a:lnTo>
                    <a:pt x="303" y="61"/>
                  </a:lnTo>
                  <a:lnTo>
                    <a:pt x="307" y="58"/>
                  </a:lnTo>
                  <a:lnTo>
                    <a:pt x="307" y="59"/>
                  </a:lnTo>
                  <a:lnTo>
                    <a:pt x="309" y="58"/>
                  </a:lnTo>
                  <a:lnTo>
                    <a:pt x="312" y="59"/>
                  </a:lnTo>
                  <a:lnTo>
                    <a:pt x="316" y="62"/>
                  </a:lnTo>
                  <a:lnTo>
                    <a:pt x="325" y="68"/>
                  </a:lnTo>
                  <a:lnTo>
                    <a:pt x="326" y="68"/>
                  </a:lnTo>
                  <a:lnTo>
                    <a:pt x="328" y="65"/>
                  </a:lnTo>
                  <a:lnTo>
                    <a:pt x="332" y="65"/>
                  </a:lnTo>
                  <a:lnTo>
                    <a:pt x="334" y="67"/>
                  </a:lnTo>
                  <a:lnTo>
                    <a:pt x="334" y="70"/>
                  </a:lnTo>
                  <a:lnTo>
                    <a:pt x="335" y="70"/>
                  </a:lnTo>
                  <a:lnTo>
                    <a:pt x="335" y="71"/>
                  </a:lnTo>
                  <a:lnTo>
                    <a:pt x="338" y="71"/>
                  </a:lnTo>
                  <a:lnTo>
                    <a:pt x="341" y="71"/>
                  </a:lnTo>
                  <a:lnTo>
                    <a:pt x="343" y="68"/>
                  </a:lnTo>
                  <a:lnTo>
                    <a:pt x="346" y="68"/>
                  </a:lnTo>
                  <a:lnTo>
                    <a:pt x="347" y="70"/>
                  </a:lnTo>
                  <a:lnTo>
                    <a:pt x="347" y="73"/>
                  </a:lnTo>
                  <a:lnTo>
                    <a:pt x="350" y="77"/>
                  </a:lnTo>
                  <a:lnTo>
                    <a:pt x="352" y="77"/>
                  </a:lnTo>
                  <a:lnTo>
                    <a:pt x="352" y="80"/>
                  </a:lnTo>
                  <a:lnTo>
                    <a:pt x="353" y="80"/>
                  </a:lnTo>
                  <a:lnTo>
                    <a:pt x="352" y="81"/>
                  </a:lnTo>
                  <a:lnTo>
                    <a:pt x="346" y="89"/>
                  </a:lnTo>
                  <a:lnTo>
                    <a:pt x="343" y="90"/>
                  </a:lnTo>
                  <a:lnTo>
                    <a:pt x="338" y="98"/>
                  </a:lnTo>
                  <a:lnTo>
                    <a:pt x="337" y="99"/>
                  </a:lnTo>
                  <a:lnTo>
                    <a:pt x="335" y="101"/>
                  </a:lnTo>
                  <a:lnTo>
                    <a:pt x="332" y="102"/>
                  </a:lnTo>
                  <a:lnTo>
                    <a:pt x="331" y="105"/>
                  </a:lnTo>
                  <a:lnTo>
                    <a:pt x="328" y="108"/>
                  </a:lnTo>
                  <a:lnTo>
                    <a:pt x="325" y="111"/>
                  </a:lnTo>
                  <a:lnTo>
                    <a:pt x="325" y="113"/>
                  </a:lnTo>
                  <a:lnTo>
                    <a:pt x="325" y="117"/>
                  </a:lnTo>
                  <a:lnTo>
                    <a:pt x="324" y="119"/>
                  </a:lnTo>
                  <a:lnTo>
                    <a:pt x="319" y="130"/>
                  </a:lnTo>
                  <a:lnTo>
                    <a:pt x="318" y="130"/>
                  </a:lnTo>
                  <a:lnTo>
                    <a:pt x="316" y="132"/>
                  </a:lnTo>
                  <a:lnTo>
                    <a:pt x="318" y="132"/>
                  </a:lnTo>
                  <a:lnTo>
                    <a:pt x="316" y="136"/>
                  </a:lnTo>
                  <a:lnTo>
                    <a:pt x="315" y="138"/>
                  </a:lnTo>
                  <a:lnTo>
                    <a:pt x="310" y="153"/>
                  </a:lnTo>
                  <a:lnTo>
                    <a:pt x="310" y="157"/>
                  </a:lnTo>
                  <a:lnTo>
                    <a:pt x="307" y="163"/>
                  </a:lnTo>
                  <a:lnTo>
                    <a:pt x="307" y="169"/>
                  </a:lnTo>
                  <a:lnTo>
                    <a:pt x="307" y="171"/>
                  </a:lnTo>
                  <a:lnTo>
                    <a:pt x="306" y="171"/>
                  </a:lnTo>
                  <a:lnTo>
                    <a:pt x="304" y="169"/>
                  </a:lnTo>
                  <a:lnTo>
                    <a:pt x="303" y="166"/>
                  </a:lnTo>
                  <a:lnTo>
                    <a:pt x="300" y="163"/>
                  </a:lnTo>
                  <a:lnTo>
                    <a:pt x="301" y="162"/>
                  </a:lnTo>
                  <a:lnTo>
                    <a:pt x="300" y="160"/>
                  </a:lnTo>
                  <a:lnTo>
                    <a:pt x="298" y="165"/>
                  </a:lnTo>
                  <a:lnTo>
                    <a:pt x="297" y="165"/>
                  </a:lnTo>
                  <a:lnTo>
                    <a:pt x="300" y="166"/>
                  </a:lnTo>
                  <a:lnTo>
                    <a:pt x="301" y="169"/>
                  </a:lnTo>
                  <a:lnTo>
                    <a:pt x="303" y="171"/>
                  </a:lnTo>
                  <a:lnTo>
                    <a:pt x="309" y="175"/>
                  </a:lnTo>
                  <a:lnTo>
                    <a:pt x="312" y="177"/>
                  </a:lnTo>
                  <a:lnTo>
                    <a:pt x="313" y="178"/>
                  </a:lnTo>
                  <a:lnTo>
                    <a:pt x="312" y="181"/>
                  </a:lnTo>
                  <a:lnTo>
                    <a:pt x="312" y="187"/>
                  </a:lnTo>
                  <a:lnTo>
                    <a:pt x="310" y="188"/>
                  </a:lnTo>
                  <a:lnTo>
                    <a:pt x="309" y="203"/>
                  </a:lnTo>
                  <a:lnTo>
                    <a:pt x="298" y="197"/>
                  </a:lnTo>
                  <a:lnTo>
                    <a:pt x="282" y="191"/>
                  </a:lnTo>
                  <a:lnTo>
                    <a:pt x="279" y="187"/>
                  </a:lnTo>
                  <a:lnTo>
                    <a:pt x="273" y="185"/>
                  </a:lnTo>
                  <a:lnTo>
                    <a:pt x="270" y="180"/>
                  </a:lnTo>
                  <a:lnTo>
                    <a:pt x="267" y="181"/>
                  </a:lnTo>
                  <a:lnTo>
                    <a:pt x="264" y="181"/>
                  </a:lnTo>
                  <a:lnTo>
                    <a:pt x="263" y="182"/>
                  </a:lnTo>
                  <a:lnTo>
                    <a:pt x="260" y="184"/>
                  </a:lnTo>
                  <a:lnTo>
                    <a:pt x="258" y="185"/>
                  </a:lnTo>
                  <a:lnTo>
                    <a:pt x="251" y="188"/>
                  </a:lnTo>
                  <a:lnTo>
                    <a:pt x="242" y="205"/>
                  </a:lnTo>
                  <a:lnTo>
                    <a:pt x="240" y="206"/>
                  </a:lnTo>
                  <a:lnTo>
                    <a:pt x="236" y="208"/>
                  </a:lnTo>
                  <a:lnTo>
                    <a:pt x="234" y="208"/>
                  </a:lnTo>
                  <a:lnTo>
                    <a:pt x="231" y="209"/>
                  </a:lnTo>
                  <a:lnTo>
                    <a:pt x="227" y="209"/>
                  </a:lnTo>
                  <a:lnTo>
                    <a:pt x="222" y="206"/>
                  </a:lnTo>
                  <a:lnTo>
                    <a:pt x="217" y="206"/>
                  </a:lnTo>
                  <a:lnTo>
                    <a:pt x="211" y="208"/>
                  </a:lnTo>
                  <a:lnTo>
                    <a:pt x="197" y="203"/>
                  </a:lnTo>
                  <a:lnTo>
                    <a:pt x="196" y="205"/>
                  </a:lnTo>
                  <a:lnTo>
                    <a:pt x="194" y="205"/>
                  </a:lnTo>
                  <a:lnTo>
                    <a:pt x="193" y="205"/>
                  </a:lnTo>
                  <a:lnTo>
                    <a:pt x="190" y="205"/>
                  </a:lnTo>
                  <a:lnTo>
                    <a:pt x="187" y="203"/>
                  </a:lnTo>
                  <a:lnTo>
                    <a:pt x="185" y="202"/>
                  </a:lnTo>
                  <a:lnTo>
                    <a:pt x="184" y="203"/>
                  </a:lnTo>
                  <a:lnTo>
                    <a:pt x="181" y="205"/>
                  </a:lnTo>
                  <a:lnTo>
                    <a:pt x="181" y="206"/>
                  </a:lnTo>
                  <a:lnTo>
                    <a:pt x="178" y="206"/>
                  </a:lnTo>
                  <a:lnTo>
                    <a:pt x="173" y="206"/>
                  </a:lnTo>
                  <a:lnTo>
                    <a:pt x="170" y="206"/>
                  </a:lnTo>
                  <a:lnTo>
                    <a:pt x="165" y="206"/>
                  </a:lnTo>
                  <a:lnTo>
                    <a:pt x="157" y="203"/>
                  </a:lnTo>
                  <a:lnTo>
                    <a:pt x="148" y="206"/>
                  </a:lnTo>
                  <a:lnTo>
                    <a:pt x="147" y="205"/>
                  </a:lnTo>
                  <a:lnTo>
                    <a:pt x="144" y="211"/>
                  </a:lnTo>
                  <a:lnTo>
                    <a:pt x="145" y="212"/>
                  </a:lnTo>
                  <a:lnTo>
                    <a:pt x="147" y="214"/>
                  </a:lnTo>
                  <a:lnTo>
                    <a:pt x="147" y="220"/>
                  </a:lnTo>
                  <a:lnTo>
                    <a:pt x="148" y="220"/>
                  </a:lnTo>
                  <a:lnTo>
                    <a:pt x="150" y="226"/>
                  </a:lnTo>
                  <a:lnTo>
                    <a:pt x="148" y="227"/>
                  </a:lnTo>
                  <a:lnTo>
                    <a:pt x="151" y="232"/>
                  </a:lnTo>
                  <a:lnTo>
                    <a:pt x="151" y="233"/>
                  </a:lnTo>
                  <a:lnTo>
                    <a:pt x="153" y="242"/>
                  </a:lnTo>
                  <a:lnTo>
                    <a:pt x="151" y="243"/>
                  </a:lnTo>
                  <a:lnTo>
                    <a:pt x="150" y="243"/>
                  </a:lnTo>
                  <a:lnTo>
                    <a:pt x="144" y="251"/>
                  </a:lnTo>
                  <a:lnTo>
                    <a:pt x="141" y="251"/>
                  </a:lnTo>
                  <a:lnTo>
                    <a:pt x="136" y="252"/>
                  </a:lnTo>
                  <a:lnTo>
                    <a:pt x="132" y="251"/>
                  </a:lnTo>
                  <a:lnTo>
                    <a:pt x="130" y="249"/>
                  </a:lnTo>
                  <a:lnTo>
                    <a:pt x="130" y="252"/>
                  </a:lnTo>
                  <a:lnTo>
                    <a:pt x="129" y="252"/>
                  </a:lnTo>
                  <a:lnTo>
                    <a:pt x="127" y="258"/>
                  </a:lnTo>
                  <a:lnTo>
                    <a:pt x="126" y="260"/>
                  </a:lnTo>
                  <a:lnTo>
                    <a:pt x="123" y="261"/>
                  </a:lnTo>
                  <a:lnTo>
                    <a:pt x="120" y="263"/>
                  </a:lnTo>
                  <a:lnTo>
                    <a:pt x="116" y="266"/>
                  </a:lnTo>
                  <a:lnTo>
                    <a:pt x="114" y="267"/>
                  </a:lnTo>
                  <a:lnTo>
                    <a:pt x="114" y="269"/>
                  </a:lnTo>
                  <a:lnTo>
                    <a:pt x="111" y="269"/>
                  </a:lnTo>
                  <a:lnTo>
                    <a:pt x="110" y="272"/>
                  </a:lnTo>
                  <a:lnTo>
                    <a:pt x="110" y="266"/>
                  </a:lnTo>
                  <a:lnTo>
                    <a:pt x="107" y="266"/>
                  </a:lnTo>
                  <a:lnTo>
                    <a:pt x="108" y="263"/>
                  </a:lnTo>
                  <a:lnTo>
                    <a:pt x="110" y="260"/>
                  </a:lnTo>
                  <a:lnTo>
                    <a:pt x="108" y="254"/>
                  </a:lnTo>
                  <a:lnTo>
                    <a:pt x="107" y="252"/>
                  </a:lnTo>
                  <a:lnTo>
                    <a:pt x="104" y="252"/>
                  </a:lnTo>
                  <a:lnTo>
                    <a:pt x="102" y="251"/>
                  </a:lnTo>
                  <a:lnTo>
                    <a:pt x="101" y="249"/>
                  </a:lnTo>
                  <a:lnTo>
                    <a:pt x="101" y="248"/>
                  </a:lnTo>
                  <a:lnTo>
                    <a:pt x="90" y="240"/>
                  </a:lnTo>
                  <a:lnTo>
                    <a:pt x="89" y="239"/>
                  </a:lnTo>
                  <a:lnTo>
                    <a:pt x="87" y="236"/>
                  </a:lnTo>
                  <a:lnTo>
                    <a:pt x="81" y="235"/>
                  </a:lnTo>
                  <a:lnTo>
                    <a:pt x="78" y="237"/>
                  </a:lnTo>
                  <a:lnTo>
                    <a:pt x="77" y="236"/>
                  </a:lnTo>
                  <a:lnTo>
                    <a:pt x="77" y="237"/>
                  </a:lnTo>
                  <a:lnTo>
                    <a:pt x="77" y="239"/>
                  </a:lnTo>
                  <a:lnTo>
                    <a:pt x="75" y="239"/>
                  </a:lnTo>
                  <a:lnTo>
                    <a:pt x="74" y="239"/>
                  </a:lnTo>
                  <a:lnTo>
                    <a:pt x="71" y="242"/>
                  </a:lnTo>
                  <a:lnTo>
                    <a:pt x="69" y="240"/>
                  </a:lnTo>
                  <a:lnTo>
                    <a:pt x="58" y="240"/>
                  </a:lnTo>
                  <a:lnTo>
                    <a:pt x="58" y="237"/>
                  </a:lnTo>
                  <a:lnTo>
                    <a:pt x="53" y="235"/>
                  </a:lnTo>
                  <a:lnTo>
                    <a:pt x="52" y="235"/>
                  </a:lnTo>
                  <a:lnTo>
                    <a:pt x="50" y="235"/>
                  </a:lnTo>
                  <a:lnTo>
                    <a:pt x="49" y="230"/>
                  </a:lnTo>
                  <a:lnTo>
                    <a:pt x="53" y="229"/>
                  </a:lnTo>
                  <a:lnTo>
                    <a:pt x="50" y="226"/>
                  </a:lnTo>
                  <a:lnTo>
                    <a:pt x="46" y="218"/>
                  </a:lnTo>
                  <a:lnTo>
                    <a:pt x="37" y="214"/>
                  </a:lnTo>
                  <a:lnTo>
                    <a:pt x="37" y="211"/>
                  </a:lnTo>
                  <a:lnTo>
                    <a:pt x="41" y="208"/>
                  </a:lnTo>
                  <a:lnTo>
                    <a:pt x="41" y="205"/>
                  </a:lnTo>
                  <a:lnTo>
                    <a:pt x="41" y="202"/>
                  </a:lnTo>
                  <a:lnTo>
                    <a:pt x="58" y="200"/>
                  </a:lnTo>
                  <a:lnTo>
                    <a:pt x="61" y="200"/>
                  </a:lnTo>
                  <a:lnTo>
                    <a:pt x="66" y="196"/>
                  </a:lnTo>
                  <a:lnTo>
                    <a:pt x="65" y="193"/>
                  </a:lnTo>
                  <a:lnTo>
                    <a:pt x="66" y="190"/>
                  </a:lnTo>
                  <a:lnTo>
                    <a:pt x="66" y="187"/>
                  </a:lnTo>
                  <a:lnTo>
                    <a:pt x="66" y="185"/>
                  </a:lnTo>
                  <a:lnTo>
                    <a:pt x="68" y="184"/>
                  </a:lnTo>
                  <a:lnTo>
                    <a:pt x="66" y="180"/>
                  </a:lnTo>
                  <a:lnTo>
                    <a:pt x="65" y="180"/>
                  </a:lnTo>
                  <a:lnTo>
                    <a:pt x="65" y="177"/>
                  </a:lnTo>
                  <a:lnTo>
                    <a:pt x="55" y="174"/>
                  </a:lnTo>
                  <a:lnTo>
                    <a:pt x="56" y="168"/>
                  </a:lnTo>
                  <a:lnTo>
                    <a:pt x="59" y="168"/>
                  </a:lnTo>
                  <a:lnTo>
                    <a:pt x="61" y="166"/>
                  </a:lnTo>
                  <a:lnTo>
                    <a:pt x="61" y="165"/>
                  </a:lnTo>
                  <a:lnTo>
                    <a:pt x="65" y="166"/>
                  </a:lnTo>
                  <a:lnTo>
                    <a:pt x="66" y="166"/>
                  </a:lnTo>
                  <a:lnTo>
                    <a:pt x="69" y="168"/>
                  </a:lnTo>
                  <a:lnTo>
                    <a:pt x="71" y="166"/>
                  </a:lnTo>
                  <a:lnTo>
                    <a:pt x="69" y="166"/>
                  </a:lnTo>
                  <a:lnTo>
                    <a:pt x="66" y="165"/>
                  </a:lnTo>
                  <a:lnTo>
                    <a:pt x="68" y="162"/>
                  </a:lnTo>
                  <a:lnTo>
                    <a:pt x="66" y="157"/>
                  </a:lnTo>
                  <a:lnTo>
                    <a:pt x="68" y="156"/>
                  </a:lnTo>
                  <a:lnTo>
                    <a:pt x="66" y="151"/>
                  </a:lnTo>
                  <a:lnTo>
                    <a:pt x="64" y="150"/>
                  </a:lnTo>
                  <a:lnTo>
                    <a:pt x="66" y="144"/>
                  </a:lnTo>
                  <a:lnTo>
                    <a:pt x="66" y="142"/>
                  </a:lnTo>
                  <a:lnTo>
                    <a:pt x="65" y="141"/>
                  </a:lnTo>
                  <a:lnTo>
                    <a:pt x="65" y="138"/>
                  </a:lnTo>
                  <a:lnTo>
                    <a:pt x="64" y="138"/>
                  </a:lnTo>
                  <a:lnTo>
                    <a:pt x="61" y="136"/>
                  </a:lnTo>
                  <a:lnTo>
                    <a:pt x="59" y="138"/>
                  </a:lnTo>
                  <a:lnTo>
                    <a:pt x="56" y="136"/>
                  </a:lnTo>
                  <a:lnTo>
                    <a:pt x="58" y="135"/>
                  </a:lnTo>
                  <a:lnTo>
                    <a:pt x="56" y="130"/>
                  </a:lnTo>
                  <a:lnTo>
                    <a:pt x="58" y="130"/>
                  </a:lnTo>
                  <a:lnTo>
                    <a:pt x="61" y="130"/>
                  </a:lnTo>
                  <a:lnTo>
                    <a:pt x="59" y="126"/>
                  </a:lnTo>
                  <a:lnTo>
                    <a:pt x="58" y="126"/>
                  </a:lnTo>
                  <a:lnTo>
                    <a:pt x="59" y="125"/>
                  </a:lnTo>
                  <a:lnTo>
                    <a:pt x="59" y="122"/>
                  </a:lnTo>
                  <a:lnTo>
                    <a:pt x="59" y="120"/>
                  </a:lnTo>
                  <a:lnTo>
                    <a:pt x="59" y="117"/>
                  </a:lnTo>
                  <a:lnTo>
                    <a:pt x="59" y="114"/>
                  </a:lnTo>
                  <a:lnTo>
                    <a:pt x="58" y="111"/>
                  </a:lnTo>
                  <a:lnTo>
                    <a:pt x="58" y="113"/>
                  </a:lnTo>
                  <a:lnTo>
                    <a:pt x="55" y="111"/>
                  </a:lnTo>
                  <a:lnTo>
                    <a:pt x="52" y="108"/>
                  </a:lnTo>
                  <a:lnTo>
                    <a:pt x="49" y="110"/>
                  </a:lnTo>
                  <a:lnTo>
                    <a:pt x="46" y="114"/>
                  </a:lnTo>
                  <a:lnTo>
                    <a:pt x="46" y="113"/>
                  </a:lnTo>
                  <a:lnTo>
                    <a:pt x="44" y="113"/>
                  </a:lnTo>
                  <a:lnTo>
                    <a:pt x="44" y="111"/>
                  </a:lnTo>
                  <a:lnTo>
                    <a:pt x="43" y="111"/>
                  </a:lnTo>
                  <a:lnTo>
                    <a:pt x="43" y="110"/>
                  </a:lnTo>
                  <a:lnTo>
                    <a:pt x="43" y="108"/>
                  </a:lnTo>
                  <a:lnTo>
                    <a:pt x="43" y="105"/>
                  </a:lnTo>
                  <a:lnTo>
                    <a:pt x="40" y="105"/>
                  </a:lnTo>
                  <a:lnTo>
                    <a:pt x="37" y="105"/>
                  </a:lnTo>
                  <a:lnTo>
                    <a:pt x="35" y="101"/>
                  </a:lnTo>
                  <a:lnTo>
                    <a:pt x="35" y="99"/>
                  </a:lnTo>
                  <a:lnTo>
                    <a:pt x="34" y="101"/>
                  </a:lnTo>
                  <a:lnTo>
                    <a:pt x="35" y="104"/>
                  </a:lnTo>
                  <a:lnTo>
                    <a:pt x="29" y="105"/>
                  </a:lnTo>
                  <a:lnTo>
                    <a:pt x="25" y="102"/>
                  </a:lnTo>
                  <a:lnTo>
                    <a:pt x="22" y="101"/>
                  </a:lnTo>
                  <a:lnTo>
                    <a:pt x="20" y="104"/>
                  </a:lnTo>
                  <a:lnTo>
                    <a:pt x="19" y="101"/>
                  </a:lnTo>
                  <a:lnTo>
                    <a:pt x="14" y="98"/>
                  </a:lnTo>
                  <a:lnTo>
                    <a:pt x="9" y="92"/>
                  </a:lnTo>
                  <a:lnTo>
                    <a:pt x="7" y="92"/>
                  </a:lnTo>
                  <a:lnTo>
                    <a:pt x="7" y="90"/>
                  </a:lnTo>
                  <a:lnTo>
                    <a:pt x="4" y="92"/>
                  </a:lnTo>
                  <a:lnTo>
                    <a:pt x="3" y="89"/>
                  </a:lnTo>
                  <a:lnTo>
                    <a:pt x="3" y="87"/>
                  </a:lnTo>
                  <a:lnTo>
                    <a:pt x="4" y="86"/>
                  </a:lnTo>
                  <a:lnTo>
                    <a:pt x="4" y="84"/>
                  </a:lnTo>
                  <a:lnTo>
                    <a:pt x="6" y="83"/>
                  </a:lnTo>
                  <a:lnTo>
                    <a:pt x="7" y="81"/>
                  </a:lnTo>
                  <a:lnTo>
                    <a:pt x="6" y="80"/>
                  </a:lnTo>
                  <a:lnTo>
                    <a:pt x="6" y="78"/>
                  </a:lnTo>
                  <a:lnTo>
                    <a:pt x="4" y="76"/>
                  </a:lnTo>
                  <a:lnTo>
                    <a:pt x="3" y="74"/>
                  </a:lnTo>
                  <a:lnTo>
                    <a:pt x="3" y="73"/>
                  </a:lnTo>
                  <a:lnTo>
                    <a:pt x="1" y="71"/>
                  </a:lnTo>
                  <a:lnTo>
                    <a:pt x="1" y="67"/>
                  </a:lnTo>
                  <a:lnTo>
                    <a:pt x="1" y="64"/>
                  </a:lnTo>
                  <a:lnTo>
                    <a:pt x="0" y="62"/>
                  </a:lnTo>
                  <a:lnTo>
                    <a:pt x="1" y="61"/>
                  </a:lnTo>
                  <a:lnTo>
                    <a:pt x="3" y="56"/>
                  </a:lnTo>
                  <a:lnTo>
                    <a:pt x="4" y="55"/>
                  </a:lnTo>
                  <a:lnTo>
                    <a:pt x="4" y="53"/>
                  </a:lnTo>
                  <a:lnTo>
                    <a:pt x="3" y="52"/>
                  </a:lnTo>
                  <a:lnTo>
                    <a:pt x="9" y="49"/>
                  </a:lnTo>
                  <a:lnTo>
                    <a:pt x="9" y="46"/>
                  </a:lnTo>
                  <a:lnTo>
                    <a:pt x="7" y="46"/>
                  </a:lnTo>
                  <a:lnTo>
                    <a:pt x="7" y="44"/>
                  </a:lnTo>
                  <a:lnTo>
                    <a:pt x="7" y="43"/>
                  </a:lnTo>
                  <a:lnTo>
                    <a:pt x="7" y="41"/>
                  </a:lnTo>
                  <a:lnTo>
                    <a:pt x="7" y="40"/>
                  </a:lnTo>
                  <a:lnTo>
                    <a:pt x="9" y="41"/>
                  </a:lnTo>
                  <a:lnTo>
                    <a:pt x="13" y="37"/>
                  </a:lnTo>
                  <a:lnTo>
                    <a:pt x="17" y="41"/>
                  </a:lnTo>
                  <a:lnTo>
                    <a:pt x="17" y="40"/>
                  </a:lnTo>
                  <a:lnTo>
                    <a:pt x="19" y="38"/>
                  </a:lnTo>
                  <a:lnTo>
                    <a:pt x="22" y="40"/>
                  </a:lnTo>
                  <a:lnTo>
                    <a:pt x="26" y="40"/>
                  </a:lnTo>
                  <a:lnTo>
                    <a:pt x="28" y="37"/>
                  </a:lnTo>
                  <a:lnTo>
                    <a:pt x="25" y="32"/>
                  </a:lnTo>
                  <a:lnTo>
                    <a:pt x="26" y="31"/>
                  </a:lnTo>
                  <a:lnTo>
                    <a:pt x="25" y="29"/>
                  </a:lnTo>
                  <a:lnTo>
                    <a:pt x="26" y="29"/>
                  </a:lnTo>
                  <a:lnTo>
                    <a:pt x="23" y="26"/>
                  </a:lnTo>
                  <a:lnTo>
                    <a:pt x="26" y="25"/>
                  </a:lnTo>
                  <a:lnTo>
                    <a:pt x="25" y="24"/>
                  </a:lnTo>
                  <a:lnTo>
                    <a:pt x="25" y="22"/>
                  </a:lnTo>
                  <a:lnTo>
                    <a:pt x="23" y="21"/>
                  </a:lnTo>
                  <a:lnTo>
                    <a:pt x="26" y="21"/>
                  </a:lnTo>
                  <a:lnTo>
                    <a:pt x="28" y="22"/>
                  </a:lnTo>
                  <a:lnTo>
                    <a:pt x="29" y="21"/>
                  </a:lnTo>
                  <a:lnTo>
                    <a:pt x="28" y="18"/>
                  </a:lnTo>
                  <a:lnTo>
                    <a:pt x="28" y="16"/>
                  </a:lnTo>
                  <a:lnTo>
                    <a:pt x="29" y="15"/>
                  </a:lnTo>
                  <a:lnTo>
                    <a:pt x="32" y="13"/>
                  </a:lnTo>
                  <a:lnTo>
                    <a:pt x="34" y="15"/>
                  </a:lnTo>
                  <a:lnTo>
                    <a:pt x="34" y="12"/>
                  </a:lnTo>
                  <a:lnTo>
                    <a:pt x="35" y="10"/>
                  </a:lnTo>
                  <a:lnTo>
                    <a:pt x="34" y="9"/>
                  </a:lnTo>
                  <a:lnTo>
                    <a:pt x="35" y="7"/>
                  </a:lnTo>
                  <a:lnTo>
                    <a:pt x="37" y="6"/>
                  </a:lnTo>
                  <a:lnTo>
                    <a:pt x="40" y="7"/>
                  </a:lnTo>
                  <a:lnTo>
                    <a:pt x="40" y="9"/>
                  </a:lnTo>
                  <a:lnTo>
                    <a:pt x="44" y="12"/>
                  </a:lnTo>
                  <a:lnTo>
                    <a:pt x="46" y="15"/>
                  </a:lnTo>
                  <a:lnTo>
                    <a:pt x="47" y="18"/>
                  </a:lnTo>
                  <a:lnTo>
                    <a:pt x="46" y="18"/>
                  </a:lnTo>
                  <a:lnTo>
                    <a:pt x="46" y="21"/>
                  </a:lnTo>
                  <a:lnTo>
                    <a:pt x="47" y="22"/>
                  </a:lnTo>
                  <a:lnTo>
                    <a:pt x="49" y="21"/>
                  </a:lnTo>
                  <a:lnTo>
                    <a:pt x="49" y="19"/>
                  </a:lnTo>
                  <a:lnTo>
                    <a:pt x="49" y="18"/>
                  </a:lnTo>
                  <a:lnTo>
                    <a:pt x="50" y="18"/>
                  </a:lnTo>
                  <a:lnTo>
                    <a:pt x="52" y="15"/>
                  </a:lnTo>
                  <a:lnTo>
                    <a:pt x="50" y="13"/>
                  </a:lnTo>
                  <a:lnTo>
                    <a:pt x="52" y="13"/>
                  </a:lnTo>
                  <a:lnTo>
                    <a:pt x="55" y="10"/>
                  </a:lnTo>
                  <a:lnTo>
                    <a:pt x="55" y="12"/>
                  </a:lnTo>
                  <a:lnTo>
                    <a:pt x="59" y="13"/>
                  </a:lnTo>
                  <a:lnTo>
                    <a:pt x="61" y="12"/>
                  </a:lnTo>
                  <a:lnTo>
                    <a:pt x="61" y="13"/>
                  </a:lnTo>
                  <a:lnTo>
                    <a:pt x="62" y="15"/>
                  </a:lnTo>
                  <a:lnTo>
                    <a:pt x="64" y="13"/>
                  </a:lnTo>
                  <a:lnTo>
                    <a:pt x="65" y="15"/>
                  </a:lnTo>
                  <a:lnTo>
                    <a:pt x="65" y="13"/>
                  </a:lnTo>
                  <a:lnTo>
                    <a:pt x="66" y="15"/>
                  </a:lnTo>
                  <a:lnTo>
                    <a:pt x="71" y="13"/>
                  </a:lnTo>
                  <a:lnTo>
                    <a:pt x="74" y="12"/>
                  </a:lnTo>
                  <a:lnTo>
                    <a:pt x="75" y="12"/>
                  </a:lnTo>
                  <a:lnTo>
                    <a:pt x="77" y="12"/>
                  </a:lnTo>
                  <a:lnTo>
                    <a:pt x="78" y="10"/>
                  </a:lnTo>
                  <a:lnTo>
                    <a:pt x="77" y="9"/>
                  </a:lnTo>
                  <a:lnTo>
                    <a:pt x="77" y="7"/>
                  </a:lnTo>
                  <a:lnTo>
                    <a:pt x="80" y="9"/>
                  </a:lnTo>
                  <a:lnTo>
                    <a:pt x="83" y="10"/>
                  </a:lnTo>
                  <a:lnTo>
                    <a:pt x="83" y="13"/>
                  </a:lnTo>
                  <a:lnTo>
                    <a:pt x="86" y="18"/>
                  </a:lnTo>
                  <a:lnTo>
                    <a:pt x="86" y="19"/>
                  </a:lnTo>
                  <a:lnTo>
                    <a:pt x="87" y="21"/>
                  </a:lnTo>
                  <a:lnTo>
                    <a:pt x="89" y="19"/>
                  </a:lnTo>
                  <a:lnTo>
                    <a:pt x="90" y="21"/>
                  </a:lnTo>
                  <a:lnTo>
                    <a:pt x="92" y="19"/>
                  </a:lnTo>
                  <a:lnTo>
                    <a:pt x="95" y="21"/>
                  </a:lnTo>
                  <a:lnTo>
                    <a:pt x="96" y="21"/>
                  </a:lnTo>
                  <a:lnTo>
                    <a:pt x="98" y="18"/>
                  </a:lnTo>
                  <a:lnTo>
                    <a:pt x="102" y="18"/>
                  </a:lnTo>
                  <a:lnTo>
                    <a:pt x="101" y="16"/>
                  </a:lnTo>
                  <a:lnTo>
                    <a:pt x="105" y="15"/>
                  </a:lnTo>
                  <a:lnTo>
                    <a:pt x="107" y="13"/>
                  </a:lnTo>
                  <a:lnTo>
                    <a:pt x="108" y="13"/>
                  </a:lnTo>
                  <a:lnTo>
                    <a:pt x="113" y="21"/>
                  </a:lnTo>
                  <a:lnTo>
                    <a:pt x="116" y="24"/>
                  </a:lnTo>
                  <a:lnTo>
                    <a:pt x="118" y="24"/>
                  </a:lnTo>
                  <a:lnTo>
                    <a:pt x="120" y="24"/>
                  </a:lnTo>
                  <a:lnTo>
                    <a:pt x="121" y="19"/>
                  </a:lnTo>
                  <a:lnTo>
                    <a:pt x="120" y="10"/>
                  </a:lnTo>
                  <a:lnTo>
                    <a:pt x="121" y="9"/>
                  </a:lnTo>
                  <a:lnTo>
                    <a:pt x="123" y="9"/>
                  </a:lnTo>
                  <a:close/>
                </a:path>
              </a:pathLst>
            </a:custGeom>
            <a:solidFill>
              <a:schemeClr val="bg1"/>
            </a:solidFill>
            <a:ln w="1588">
              <a:solidFill>
                <a:srgbClr val="000000"/>
              </a:solidFill>
              <a:prstDash val="solid"/>
              <a:round/>
              <a:headEnd/>
              <a:tailEnd/>
            </a:ln>
          </p:spPr>
          <p:txBody>
            <a:bodyPr/>
            <a:lstStyle/>
            <a:p>
              <a:endParaRPr lang="fr-FR"/>
            </a:p>
          </p:txBody>
        </p:sp>
        <p:sp>
          <p:nvSpPr>
            <p:cNvPr id="880737" name="Freeform 97"/>
            <p:cNvSpPr>
              <a:spLocks/>
            </p:cNvSpPr>
            <p:nvPr/>
          </p:nvSpPr>
          <p:spPr bwMode="auto">
            <a:xfrm>
              <a:off x="3785" y="3258"/>
              <a:ext cx="265" cy="211"/>
            </a:xfrm>
            <a:custGeom>
              <a:avLst/>
              <a:gdLst/>
              <a:ahLst/>
              <a:cxnLst>
                <a:cxn ang="0">
                  <a:pos x="138" y="24"/>
                </a:cxn>
                <a:cxn ang="0">
                  <a:pos x="149" y="36"/>
                </a:cxn>
                <a:cxn ang="0">
                  <a:pos x="156" y="26"/>
                </a:cxn>
                <a:cxn ang="0">
                  <a:pos x="155" y="12"/>
                </a:cxn>
                <a:cxn ang="0">
                  <a:pos x="159" y="12"/>
                </a:cxn>
                <a:cxn ang="0">
                  <a:pos x="169" y="20"/>
                </a:cxn>
                <a:cxn ang="0">
                  <a:pos x="175" y="17"/>
                </a:cxn>
                <a:cxn ang="0">
                  <a:pos x="187" y="29"/>
                </a:cxn>
                <a:cxn ang="0">
                  <a:pos x="196" y="12"/>
                </a:cxn>
                <a:cxn ang="0">
                  <a:pos x="205" y="29"/>
                </a:cxn>
                <a:cxn ang="0">
                  <a:pos x="204" y="40"/>
                </a:cxn>
                <a:cxn ang="0">
                  <a:pos x="220" y="54"/>
                </a:cxn>
                <a:cxn ang="0">
                  <a:pos x="236" y="52"/>
                </a:cxn>
                <a:cxn ang="0">
                  <a:pos x="244" y="64"/>
                </a:cxn>
                <a:cxn ang="0">
                  <a:pos x="256" y="64"/>
                </a:cxn>
                <a:cxn ang="0">
                  <a:pos x="260" y="78"/>
                </a:cxn>
                <a:cxn ang="0">
                  <a:pos x="257" y="89"/>
                </a:cxn>
                <a:cxn ang="0">
                  <a:pos x="267" y="97"/>
                </a:cxn>
                <a:cxn ang="0">
                  <a:pos x="270" y="119"/>
                </a:cxn>
                <a:cxn ang="0">
                  <a:pos x="260" y="121"/>
                </a:cxn>
                <a:cxn ang="0">
                  <a:pos x="267" y="138"/>
                </a:cxn>
                <a:cxn ang="0">
                  <a:pos x="242" y="155"/>
                </a:cxn>
                <a:cxn ang="0">
                  <a:pos x="254" y="182"/>
                </a:cxn>
                <a:cxn ang="0">
                  <a:pos x="270" y="193"/>
                </a:cxn>
                <a:cxn ang="0">
                  <a:pos x="279" y="190"/>
                </a:cxn>
                <a:cxn ang="0">
                  <a:pos x="303" y="204"/>
                </a:cxn>
                <a:cxn ang="0">
                  <a:pos x="305" y="219"/>
                </a:cxn>
                <a:cxn ang="0">
                  <a:pos x="281" y="220"/>
                </a:cxn>
                <a:cxn ang="0">
                  <a:pos x="262" y="234"/>
                </a:cxn>
                <a:cxn ang="0">
                  <a:pos x="247" y="234"/>
                </a:cxn>
                <a:cxn ang="0">
                  <a:pos x="241" y="244"/>
                </a:cxn>
                <a:cxn ang="0">
                  <a:pos x="217" y="245"/>
                </a:cxn>
                <a:cxn ang="0">
                  <a:pos x="208" y="232"/>
                </a:cxn>
                <a:cxn ang="0">
                  <a:pos x="184" y="228"/>
                </a:cxn>
                <a:cxn ang="0">
                  <a:pos x="158" y="222"/>
                </a:cxn>
                <a:cxn ang="0">
                  <a:pos x="143" y="237"/>
                </a:cxn>
                <a:cxn ang="0">
                  <a:pos x="120" y="199"/>
                </a:cxn>
                <a:cxn ang="0">
                  <a:pos x="86" y="199"/>
                </a:cxn>
                <a:cxn ang="0">
                  <a:pos x="67" y="188"/>
                </a:cxn>
                <a:cxn ang="0">
                  <a:pos x="33" y="176"/>
                </a:cxn>
                <a:cxn ang="0">
                  <a:pos x="12" y="168"/>
                </a:cxn>
                <a:cxn ang="0">
                  <a:pos x="3" y="150"/>
                </a:cxn>
                <a:cxn ang="0">
                  <a:pos x="0" y="134"/>
                </a:cxn>
                <a:cxn ang="0">
                  <a:pos x="12" y="130"/>
                </a:cxn>
                <a:cxn ang="0">
                  <a:pos x="28" y="118"/>
                </a:cxn>
                <a:cxn ang="0">
                  <a:pos x="43" y="103"/>
                </a:cxn>
                <a:cxn ang="0">
                  <a:pos x="37" y="92"/>
                </a:cxn>
                <a:cxn ang="0">
                  <a:pos x="40" y="81"/>
                </a:cxn>
                <a:cxn ang="0">
                  <a:pos x="42" y="69"/>
                </a:cxn>
                <a:cxn ang="0">
                  <a:pos x="51" y="61"/>
                </a:cxn>
                <a:cxn ang="0">
                  <a:pos x="58" y="61"/>
                </a:cxn>
                <a:cxn ang="0">
                  <a:pos x="71" y="58"/>
                </a:cxn>
                <a:cxn ang="0">
                  <a:pos x="88" y="72"/>
                </a:cxn>
                <a:cxn ang="0">
                  <a:pos x="100" y="70"/>
                </a:cxn>
                <a:cxn ang="0">
                  <a:pos x="103" y="58"/>
                </a:cxn>
                <a:cxn ang="0">
                  <a:pos x="92" y="45"/>
                </a:cxn>
                <a:cxn ang="0">
                  <a:pos x="114" y="42"/>
                </a:cxn>
                <a:cxn ang="0">
                  <a:pos x="128" y="26"/>
                </a:cxn>
                <a:cxn ang="0">
                  <a:pos x="116" y="20"/>
                </a:cxn>
                <a:cxn ang="0">
                  <a:pos x="107" y="11"/>
                </a:cxn>
                <a:cxn ang="0">
                  <a:pos x="116" y="2"/>
                </a:cxn>
                <a:cxn ang="0">
                  <a:pos x="126" y="8"/>
                </a:cxn>
              </a:cxnLst>
              <a:rect l="0" t="0" r="r" b="b"/>
              <a:pathLst>
                <a:path w="311" h="248">
                  <a:moveTo>
                    <a:pt x="129" y="11"/>
                  </a:moveTo>
                  <a:lnTo>
                    <a:pt x="131" y="12"/>
                  </a:lnTo>
                  <a:lnTo>
                    <a:pt x="132" y="14"/>
                  </a:lnTo>
                  <a:lnTo>
                    <a:pt x="137" y="18"/>
                  </a:lnTo>
                  <a:lnTo>
                    <a:pt x="137" y="20"/>
                  </a:lnTo>
                  <a:lnTo>
                    <a:pt x="138" y="21"/>
                  </a:lnTo>
                  <a:lnTo>
                    <a:pt x="138" y="24"/>
                  </a:lnTo>
                  <a:lnTo>
                    <a:pt x="138" y="26"/>
                  </a:lnTo>
                  <a:lnTo>
                    <a:pt x="137" y="27"/>
                  </a:lnTo>
                  <a:lnTo>
                    <a:pt x="137" y="29"/>
                  </a:lnTo>
                  <a:lnTo>
                    <a:pt x="137" y="30"/>
                  </a:lnTo>
                  <a:lnTo>
                    <a:pt x="138" y="31"/>
                  </a:lnTo>
                  <a:lnTo>
                    <a:pt x="140" y="34"/>
                  </a:lnTo>
                  <a:lnTo>
                    <a:pt x="149" y="36"/>
                  </a:lnTo>
                  <a:lnTo>
                    <a:pt x="150" y="31"/>
                  </a:lnTo>
                  <a:lnTo>
                    <a:pt x="152" y="30"/>
                  </a:lnTo>
                  <a:lnTo>
                    <a:pt x="156" y="33"/>
                  </a:lnTo>
                  <a:lnTo>
                    <a:pt x="156" y="31"/>
                  </a:lnTo>
                  <a:lnTo>
                    <a:pt x="156" y="29"/>
                  </a:lnTo>
                  <a:lnTo>
                    <a:pt x="155" y="27"/>
                  </a:lnTo>
                  <a:lnTo>
                    <a:pt x="156" y="26"/>
                  </a:lnTo>
                  <a:lnTo>
                    <a:pt x="158" y="23"/>
                  </a:lnTo>
                  <a:lnTo>
                    <a:pt x="156" y="21"/>
                  </a:lnTo>
                  <a:lnTo>
                    <a:pt x="153" y="21"/>
                  </a:lnTo>
                  <a:lnTo>
                    <a:pt x="155" y="18"/>
                  </a:lnTo>
                  <a:lnTo>
                    <a:pt x="153" y="17"/>
                  </a:lnTo>
                  <a:lnTo>
                    <a:pt x="155" y="14"/>
                  </a:lnTo>
                  <a:lnTo>
                    <a:pt x="155" y="12"/>
                  </a:lnTo>
                  <a:lnTo>
                    <a:pt x="156" y="9"/>
                  </a:lnTo>
                  <a:lnTo>
                    <a:pt x="156" y="11"/>
                  </a:lnTo>
                  <a:lnTo>
                    <a:pt x="158" y="11"/>
                  </a:lnTo>
                  <a:lnTo>
                    <a:pt x="159" y="9"/>
                  </a:lnTo>
                  <a:lnTo>
                    <a:pt x="161" y="11"/>
                  </a:lnTo>
                  <a:lnTo>
                    <a:pt x="161" y="12"/>
                  </a:lnTo>
                  <a:lnTo>
                    <a:pt x="159" y="12"/>
                  </a:lnTo>
                  <a:lnTo>
                    <a:pt x="161" y="17"/>
                  </a:lnTo>
                  <a:lnTo>
                    <a:pt x="163" y="14"/>
                  </a:lnTo>
                  <a:lnTo>
                    <a:pt x="165" y="15"/>
                  </a:lnTo>
                  <a:lnTo>
                    <a:pt x="166" y="12"/>
                  </a:lnTo>
                  <a:lnTo>
                    <a:pt x="169" y="17"/>
                  </a:lnTo>
                  <a:lnTo>
                    <a:pt x="168" y="18"/>
                  </a:lnTo>
                  <a:lnTo>
                    <a:pt x="169" y="20"/>
                  </a:lnTo>
                  <a:lnTo>
                    <a:pt x="171" y="23"/>
                  </a:lnTo>
                  <a:lnTo>
                    <a:pt x="172" y="23"/>
                  </a:lnTo>
                  <a:lnTo>
                    <a:pt x="174" y="18"/>
                  </a:lnTo>
                  <a:lnTo>
                    <a:pt x="172" y="17"/>
                  </a:lnTo>
                  <a:lnTo>
                    <a:pt x="172" y="14"/>
                  </a:lnTo>
                  <a:lnTo>
                    <a:pt x="174" y="15"/>
                  </a:lnTo>
                  <a:lnTo>
                    <a:pt x="175" y="17"/>
                  </a:lnTo>
                  <a:lnTo>
                    <a:pt x="180" y="17"/>
                  </a:lnTo>
                  <a:lnTo>
                    <a:pt x="180" y="20"/>
                  </a:lnTo>
                  <a:lnTo>
                    <a:pt x="186" y="21"/>
                  </a:lnTo>
                  <a:lnTo>
                    <a:pt x="187" y="24"/>
                  </a:lnTo>
                  <a:lnTo>
                    <a:pt x="186" y="26"/>
                  </a:lnTo>
                  <a:lnTo>
                    <a:pt x="186" y="27"/>
                  </a:lnTo>
                  <a:lnTo>
                    <a:pt x="187" y="29"/>
                  </a:lnTo>
                  <a:lnTo>
                    <a:pt x="189" y="27"/>
                  </a:lnTo>
                  <a:lnTo>
                    <a:pt x="190" y="26"/>
                  </a:lnTo>
                  <a:lnTo>
                    <a:pt x="192" y="23"/>
                  </a:lnTo>
                  <a:lnTo>
                    <a:pt x="190" y="21"/>
                  </a:lnTo>
                  <a:lnTo>
                    <a:pt x="190" y="20"/>
                  </a:lnTo>
                  <a:lnTo>
                    <a:pt x="193" y="15"/>
                  </a:lnTo>
                  <a:lnTo>
                    <a:pt x="196" y="12"/>
                  </a:lnTo>
                  <a:lnTo>
                    <a:pt x="201" y="15"/>
                  </a:lnTo>
                  <a:lnTo>
                    <a:pt x="202" y="17"/>
                  </a:lnTo>
                  <a:lnTo>
                    <a:pt x="202" y="20"/>
                  </a:lnTo>
                  <a:lnTo>
                    <a:pt x="202" y="24"/>
                  </a:lnTo>
                  <a:lnTo>
                    <a:pt x="204" y="26"/>
                  </a:lnTo>
                  <a:lnTo>
                    <a:pt x="204" y="27"/>
                  </a:lnTo>
                  <a:lnTo>
                    <a:pt x="205" y="29"/>
                  </a:lnTo>
                  <a:lnTo>
                    <a:pt x="207" y="31"/>
                  </a:lnTo>
                  <a:lnTo>
                    <a:pt x="207" y="33"/>
                  </a:lnTo>
                  <a:lnTo>
                    <a:pt x="208" y="34"/>
                  </a:lnTo>
                  <a:lnTo>
                    <a:pt x="207" y="36"/>
                  </a:lnTo>
                  <a:lnTo>
                    <a:pt x="205" y="37"/>
                  </a:lnTo>
                  <a:lnTo>
                    <a:pt x="205" y="39"/>
                  </a:lnTo>
                  <a:lnTo>
                    <a:pt x="204" y="40"/>
                  </a:lnTo>
                  <a:lnTo>
                    <a:pt x="204" y="42"/>
                  </a:lnTo>
                  <a:lnTo>
                    <a:pt x="205" y="45"/>
                  </a:lnTo>
                  <a:lnTo>
                    <a:pt x="208" y="43"/>
                  </a:lnTo>
                  <a:lnTo>
                    <a:pt x="208" y="45"/>
                  </a:lnTo>
                  <a:lnTo>
                    <a:pt x="210" y="45"/>
                  </a:lnTo>
                  <a:lnTo>
                    <a:pt x="215" y="51"/>
                  </a:lnTo>
                  <a:lnTo>
                    <a:pt x="220" y="54"/>
                  </a:lnTo>
                  <a:lnTo>
                    <a:pt x="221" y="57"/>
                  </a:lnTo>
                  <a:lnTo>
                    <a:pt x="223" y="54"/>
                  </a:lnTo>
                  <a:lnTo>
                    <a:pt x="226" y="55"/>
                  </a:lnTo>
                  <a:lnTo>
                    <a:pt x="230" y="58"/>
                  </a:lnTo>
                  <a:lnTo>
                    <a:pt x="236" y="57"/>
                  </a:lnTo>
                  <a:lnTo>
                    <a:pt x="235" y="54"/>
                  </a:lnTo>
                  <a:lnTo>
                    <a:pt x="236" y="52"/>
                  </a:lnTo>
                  <a:lnTo>
                    <a:pt x="236" y="54"/>
                  </a:lnTo>
                  <a:lnTo>
                    <a:pt x="238" y="58"/>
                  </a:lnTo>
                  <a:lnTo>
                    <a:pt x="241" y="58"/>
                  </a:lnTo>
                  <a:lnTo>
                    <a:pt x="244" y="58"/>
                  </a:lnTo>
                  <a:lnTo>
                    <a:pt x="244" y="61"/>
                  </a:lnTo>
                  <a:lnTo>
                    <a:pt x="244" y="63"/>
                  </a:lnTo>
                  <a:lnTo>
                    <a:pt x="244" y="64"/>
                  </a:lnTo>
                  <a:lnTo>
                    <a:pt x="245" y="64"/>
                  </a:lnTo>
                  <a:lnTo>
                    <a:pt x="245" y="66"/>
                  </a:lnTo>
                  <a:lnTo>
                    <a:pt x="247" y="66"/>
                  </a:lnTo>
                  <a:lnTo>
                    <a:pt x="247" y="67"/>
                  </a:lnTo>
                  <a:lnTo>
                    <a:pt x="250" y="63"/>
                  </a:lnTo>
                  <a:lnTo>
                    <a:pt x="253" y="61"/>
                  </a:lnTo>
                  <a:lnTo>
                    <a:pt x="256" y="64"/>
                  </a:lnTo>
                  <a:lnTo>
                    <a:pt x="259" y="66"/>
                  </a:lnTo>
                  <a:lnTo>
                    <a:pt x="259" y="64"/>
                  </a:lnTo>
                  <a:lnTo>
                    <a:pt x="260" y="67"/>
                  </a:lnTo>
                  <a:lnTo>
                    <a:pt x="260" y="70"/>
                  </a:lnTo>
                  <a:lnTo>
                    <a:pt x="260" y="73"/>
                  </a:lnTo>
                  <a:lnTo>
                    <a:pt x="260" y="75"/>
                  </a:lnTo>
                  <a:lnTo>
                    <a:pt x="260" y="78"/>
                  </a:lnTo>
                  <a:lnTo>
                    <a:pt x="259" y="79"/>
                  </a:lnTo>
                  <a:lnTo>
                    <a:pt x="260" y="79"/>
                  </a:lnTo>
                  <a:lnTo>
                    <a:pt x="262" y="83"/>
                  </a:lnTo>
                  <a:lnTo>
                    <a:pt x="259" y="83"/>
                  </a:lnTo>
                  <a:lnTo>
                    <a:pt x="257" y="83"/>
                  </a:lnTo>
                  <a:lnTo>
                    <a:pt x="259" y="88"/>
                  </a:lnTo>
                  <a:lnTo>
                    <a:pt x="257" y="89"/>
                  </a:lnTo>
                  <a:lnTo>
                    <a:pt x="260" y="91"/>
                  </a:lnTo>
                  <a:lnTo>
                    <a:pt x="262" y="89"/>
                  </a:lnTo>
                  <a:lnTo>
                    <a:pt x="265" y="91"/>
                  </a:lnTo>
                  <a:lnTo>
                    <a:pt x="266" y="91"/>
                  </a:lnTo>
                  <a:lnTo>
                    <a:pt x="266" y="94"/>
                  </a:lnTo>
                  <a:lnTo>
                    <a:pt x="267" y="95"/>
                  </a:lnTo>
                  <a:lnTo>
                    <a:pt x="267" y="97"/>
                  </a:lnTo>
                  <a:lnTo>
                    <a:pt x="265" y="103"/>
                  </a:lnTo>
                  <a:lnTo>
                    <a:pt x="267" y="104"/>
                  </a:lnTo>
                  <a:lnTo>
                    <a:pt x="269" y="109"/>
                  </a:lnTo>
                  <a:lnTo>
                    <a:pt x="267" y="110"/>
                  </a:lnTo>
                  <a:lnTo>
                    <a:pt x="269" y="115"/>
                  </a:lnTo>
                  <a:lnTo>
                    <a:pt x="267" y="118"/>
                  </a:lnTo>
                  <a:lnTo>
                    <a:pt x="270" y="119"/>
                  </a:lnTo>
                  <a:lnTo>
                    <a:pt x="272" y="119"/>
                  </a:lnTo>
                  <a:lnTo>
                    <a:pt x="270" y="121"/>
                  </a:lnTo>
                  <a:lnTo>
                    <a:pt x="267" y="119"/>
                  </a:lnTo>
                  <a:lnTo>
                    <a:pt x="266" y="119"/>
                  </a:lnTo>
                  <a:lnTo>
                    <a:pt x="262" y="118"/>
                  </a:lnTo>
                  <a:lnTo>
                    <a:pt x="262" y="119"/>
                  </a:lnTo>
                  <a:lnTo>
                    <a:pt x="260" y="121"/>
                  </a:lnTo>
                  <a:lnTo>
                    <a:pt x="257" y="121"/>
                  </a:lnTo>
                  <a:lnTo>
                    <a:pt x="256" y="127"/>
                  </a:lnTo>
                  <a:lnTo>
                    <a:pt x="266" y="130"/>
                  </a:lnTo>
                  <a:lnTo>
                    <a:pt x="266" y="133"/>
                  </a:lnTo>
                  <a:lnTo>
                    <a:pt x="267" y="133"/>
                  </a:lnTo>
                  <a:lnTo>
                    <a:pt x="269" y="137"/>
                  </a:lnTo>
                  <a:lnTo>
                    <a:pt x="267" y="138"/>
                  </a:lnTo>
                  <a:lnTo>
                    <a:pt x="267" y="140"/>
                  </a:lnTo>
                  <a:lnTo>
                    <a:pt x="267" y="143"/>
                  </a:lnTo>
                  <a:lnTo>
                    <a:pt x="266" y="146"/>
                  </a:lnTo>
                  <a:lnTo>
                    <a:pt x="267" y="149"/>
                  </a:lnTo>
                  <a:lnTo>
                    <a:pt x="262" y="153"/>
                  </a:lnTo>
                  <a:lnTo>
                    <a:pt x="259" y="153"/>
                  </a:lnTo>
                  <a:lnTo>
                    <a:pt x="242" y="155"/>
                  </a:lnTo>
                  <a:lnTo>
                    <a:pt x="242" y="158"/>
                  </a:lnTo>
                  <a:lnTo>
                    <a:pt x="242" y="161"/>
                  </a:lnTo>
                  <a:lnTo>
                    <a:pt x="238" y="164"/>
                  </a:lnTo>
                  <a:lnTo>
                    <a:pt x="238" y="167"/>
                  </a:lnTo>
                  <a:lnTo>
                    <a:pt x="247" y="171"/>
                  </a:lnTo>
                  <a:lnTo>
                    <a:pt x="251" y="179"/>
                  </a:lnTo>
                  <a:lnTo>
                    <a:pt x="254" y="182"/>
                  </a:lnTo>
                  <a:lnTo>
                    <a:pt x="250" y="183"/>
                  </a:lnTo>
                  <a:lnTo>
                    <a:pt x="251" y="188"/>
                  </a:lnTo>
                  <a:lnTo>
                    <a:pt x="253" y="188"/>
                  </a:lnTo>
                  <a:lnTo>
                    <a:pt x="254" y="188"/>
                  </a:lnTo>
                  <a:lnTo>
                    <a:pt x="259" y="190"/>
                  </a:lnTo>
                  <a:lnTo>
                    <a:pt x="259" y="193"/>
                  </a:lnTo>
                  <a:lnTo>
                    <a:pt x="270" y="193"/>
                  </a:lnTo>
                  <a:lnTo>
                    <a:pt x="272" y="195"/>
                  </a:lnTo>
                  <a:lnTo>
                    <a:pt x="275" y="192"/>
                  </a:lnTo>
                  <a:lnTo>
                    <a:pt x="276" y="192"/>
                  </a:lnTo>
                  <a:lnTo>
                    <a:pt x="278" y="192"/>
                  </a:lnTo>
                  <a:lnTo>
                    <a:pt x="278" y="190"/>
                  </a:lnTo>
                  <a:lnTo>
                    <a:pt x="278" y="189"/>
                  </a:lnTo>
                  <a:lnTo>
                    <a:pt x="279" y="190"/>
                  </a:lnTo>
                  <a:lnTo>
                    <a:pt x="282" y="188"/>
                  </a:lnTo>
                  <a:lnTo>
                    <a:pt x="288" y="189"/>
                  </a:lnTo>
                  <a:lnTo>
                    <a:pt x="290" y="192"/>
                  </a:lnTo>
                  <a:lnTo>
                    <a:pt x="291" y="193"/>
                  </a:lnTo>
                  <a:lnTo>
                    <a:pt x="302" y="201"/>
                  </a:lnTo>
                  <a:lnTo>
                    <a:pt x="302" y="202"/>
                  </a:lnTo>
                  <a:lnTo>
                    <a:pt x="303" y="204"/>
                  </a:lnTo>
                  <a:lnTo>
                    <a:pt x="305" y="205"/>
                  </a:lnTo>
                  <a:lnTo>
                    <a:pt x="308" y="205"/>
                  </a:lnTo>
                  <a:lnTo>
                    <a:pt x="309" y="207"/>
                  </a:lnTo>
                  <a:lnTo>
                    <a:pt x="311" y="213"/>
                  </a:lnTo>
                  <a:lnTo>
                    <a:pt x="309" y="216"/>
                  </a:lnTo>
                  <a:lnTo>
                    <a:pt x="308" y="219"/>
                  </a:lnTo>
                  <a:lnTo>
                    <a:pt x="305" y="219"/>
                  </a:lnTo>
                  <a:lnTo>
                    <a:pt x="302" y="217"/>
                  </a:lnTo>
                  <a:lnTo>
                    <a:pt x="300" y="216"/>
                  </a:lnTo>
                  <a:lnTo>
                    <a:pt x="297" y="216"/>
                  </a:lnTo>
                  <a:lnTo>
                    <a:pt x="293" y="217"/>
                  </a:lnTo>
                  <a:lnTo>
                    <a:pt x="287" y="217"/>
                  </a:lnTo>
                  <a:lnTo>
                    <a:pt x="281" y="219"/>
                  </a:lnTo>
                  <a:lnTo>
                    <a:pt x="281" y="220"/>
                  </a:lnTo>
                  <a:lnTo>
                    <a:pt x="276" y="222"/>
                  </a:lnTo>
                  <a:lnTo>
                    <a:pt x="270" y="219"/>
                  </a:lnTo>
                  <a:lnTo>
                    <a:pt x="267" y="223"/>
                  </a:lnTo>
                  <a:lnTo>
                    <a:pt x="266" y="228"/>
                  </a:lnTo>
                  <a:lnTo>
                    <a:pt x="266" y="229"/>
                  </a:lnTo>
                  <a:lnTo>
                    <a:pt x="265" y="231"/>
                  </a:lnTo>
                  <a:lnTo>
                    <a:pt x="262" y="234"/>
                  </a:lnTo>
                  <a:lnTo>
                    <a:pt x="259" y="232"/>
                  </a:lnTo>
                  <a:lnTo>
                    <a:pt x="259" y="234"/>
                  </a:lnTo>
                  <a:lnTo>
                    <a:pt x="257" y="235"/>
                  </a:lnTo>
                  <a:lnTo>
                    <a:pt x="256" y="237"/>
                  </a:lnTo>
                  <a:lnTo>
                    <a:pt x="253" y="235"/>
                  </a:lnTo>
                  <a:lnTo>
                    <a:pt x="250" y="235"/>
                  </a:lnTo>
                  <a:lnTo>
                    <a:pt x="247" y="234"/>
                  </a:lnTo>
                  <a:lnTo>
                    <a:pt x="247" y="235"/>
                  </a:lnTo>
                  <a:lnTo>
                    <a:pt x="245" y="237"/>
                  </a:lnTo>
                  <a:lnTo>
                    <a:pt x="247" y="238"/>
                  </a:lnTo>
                  <a:lnTo>
                    <a:pt x="245" y="241"/>
                  </a:lnTo>
                  <a:lnTo>
                    <a:pt x="244" y="242"/>
                  </a:lnTo>
                  <a:lnTo>
                    <a:pt x="241" y="242"/>
                  </a:lnTo>
                  <a:lnTo>
                    <a:pt x="241" y="244"/>
                  </a:lnTo>
                  <a:lnTo>
                    <a:pt x="238" y="245"/>
                  </a:lnTo>
                  <a:lnTo>
                    <a:pt x="238" y="244"/>
                  </a:lnTo>
                  <a:lnTo>
                    <a:pt x="236" y="245"/>
                  </a:lnTo>
                  <a:lnTo>
                    <a:pt x="233" y="244"/>
                  </a:lnTo>
                  <a:lnTo>
                    <a:pt x="223" y="248"/>
                  </a:lnTo>
                  <a:lnTo>
                    <a:pt x="218" y="248"/>
                  </a:lnTo>
                  <a:lnTo>
                    <a:pt x="217" y="245"/>
                  </a:lnTo>
                  <a:lnTo>
                    <a:pt x="215" y="244"/>
                  </a:lnTo>
                  <a:lnTo>
                    <a:pt x="208" y="240"/>
                  </a:lnTo>
                  <a:lnTo>
                    <a:pt x="207" y="238"/>
                  </a:lnTo>
                  <a:lnTo>
                    <a:pt x="207" y="237"/>
                  </a:lnTo>
                  <a:lnTo>
                    <a:pt x="208" y="235"/>
                  </a:lnTo>
                  <a:lnTo>
                    <a:pt x="208" y="234"/>
                  </a:lnTo>
                  <a:lnTo>
                    <a:pt x="208" y="232"/>
                  </a:lnTo>
                  <a:lnTo>
                    <a:pt x="205" y="232"/>
                  </a:lnTo>
                  <a:lnTo>
                    <a:pt x="201" y="231"/>
                  </a:lnTo>
                  <a:lnTo>
                    <a:pt x="199" y="228"/>
                  </a:lnTo>
                  <a:lnTo>
                    <a:pt x="198" y="228"/>
                  </a:lnTo>
                  <a:lnTo>
                    <a:pt x="192" y="231"/>
                  </a:lnTo>
                  <a:lnTo>
                    <a:pt x="190" y="231"/>
                  </a:lnTo>
                  <a:lnTo>
                    <a:pt x="184" y="228"/>
                  </a:lnTo>
                  <a:lnTo>
                    <a:pt x="180" y="228"/>
                  </a:lnTo>
                  <a:lnTo>
                    <a:pt x="175" y="226"/>
                  </a:lnTo>
                  <a:lnTo>
                    <a:pt x="171" y="223"/>
                  </a:lnTo>
                  <a:lnTo>
                    <a:pt x="169" y="220"/>
                  </a:lnTo>
                  <a:lnTo>
                    <a:pt x="166" y="220"/>
                  </a:lnTo>
                  <a:lnTo>
                    <a:pt x="159" y="222"/>
                  </a:lnTo>
                  <a:lnTo>
                    <a:pt x="158" y="222"/>
                  </a:lnTo>
                  <a:lnTo>
                    <a:pt x="153" y="223"/>
                  </a:lnTo>
                  <a:lnTo>
                    <a:pt x="150" y="222"/>
                  </a:lnTo>
                  <a:lnTo>
                    <a:pt x="149" y="222"/>
                  </a:lnTo>
                  <a:lnTo>
                    <a:pt x="147" y="223"/>
                  </a:lnTo>
                  <a:lnTo>
                    <a:pt x="146" y="235"/>
                  </a:lnTo>
                  <a:lnTo>
                    <a:pt x="144" y="237"/>
                  </a:lnTo>
                  <a:lnTo>
                    <a:pt x="143" y="237"/>
                  </a:lnTo>
                  <a:lnTo>
                    <a:pt x="140" y="237"/>
                  </a:lnTo>
                  <a:lnTo>
                    <a:pt x="135" y="222"/>
                  </a:lnTo>
                  <a:lnTo>
                    <a:pt x="128" y="210"/>
                  </a:lnTo>
                  <a:lnTo>
                    <a:pt x="123" y="205"/>
                  </a:lnTo>
                  <a:lnTo>
                    <a:pt x="122" y="204"/>
                  </a:lnTo>
                  <a:lnTo>
                    <a:pt x="122" y="201"/>
                  </a:lnTo>
                  <a:lnTo>
                    <a:pt x="120" y="199"/>
                  </a:lnTo>
                  <a:lnTo>
                    <a:pt x="119" y="199"/>
                  </a:lnTo>
                  <a:lnTo>
                    <a:pt x="116" y="199"/>
                  </a:lnTo>
                  <a:lnTo>
                    <a:pt x="106" y="199"/>
                  </a:lnTo>
                  <a:lnTo>
                    <a:pt x="98" y="199"/>
                  </a:lnTo>
                  <a:lnTo>
                    <a:pt x="94" y="198"/>
                  </a:lnTo>
                  <a:lnTo>
                    <a:pt x="91" y="198"/>
                  </a:lnTo>
                  <a:lnTo>
                    <a:pt x="86" y="199"/>
                  </a:lnTo>
                  <a:lnTo>
                    <a:pt x="80" y="202"/>
                  </a:lnTo>
                  <a:lnTo>
                    <a:pt x="79" y="202"/>
                  </a:lnTo>
                  <a:lnTo>
                    <a:pt x="76" y="202"/>
                  </a:lnTo>
                  <a:lnTo>
                    <a:pt x="71" y="198"/>
                  </a:lnTo>
                  <a:lnTo>
                    <a:pt x="70" y="193"/>
                  </a:lnTo>
                  <a:lnTo>
                    <a:pt x="68" y="189"/>
                  </a:lnTo>
                  <a:lnTo>
                    <a:pt x="67" y="188"/>
                  </a:lnTo>
                  <a:lnTo>
                    <a:pt x="61" y="180"/>
                  </a:lnTo>
                  <a:lnTo>
                    <a:pt x="58" y="179"/>
                  </a:lnTo>
                  <a:lnTo>
                    <a:pt x="51" y="177"/>
                  </a:lnTo>
                  <a:lnTo>
                    <a:pt x="48" y="177"/>
                  </a:lnTo>
                  <a:lnTo>
                    <a:pt x="42" y="177"/>
                  </a:lnTo>
                  <a:lnTo>
                    <a:pt x="37" y="177"/>
                  </a:lnTo>
                  <a:lnTo>
                    <a:pt x="33" y="176"/>
                  </a:lnTo>
                  <a:lnTo>
                    <a:pt x="31" y="171"/>
                  </a:lnTo>
                  <a:lnTo>
                    <a:pt x="30" y="171"/>
                  </a:lnTo>
                  <a:lnTo>
                    <a:pt x="28" y="171"/>
                  </a:lnTo>
                  <a:lnTo>
                    <a:pt x="25" y="174"/>
                  </a:lnTo>
                  <a:lnTo>
                    <a:pt x="24" y="174"/>
                  </a:lnTo>
                  <a:lnTo>
                    <a:pt x="18" y="173"/>
                  </a:lnTo>
                  <a:lnTo>
                    <a:pt x="12" y="168"/>
                  </a:lnTo>
                  <a:lnTo>
                    <a:pt x="6" y="165"/>
                  </a:lnTo>
                  <a:lnTo>
                    <a:pt x="7" y="162"/>
                  </a:lnTo>
                  <a:lnTo>
                    <a:pt x="7" y="161"/>
                  </a:lnTo>
                  <a:lnTo>
                    <a:pt x="7" y="159"/>
                  </a:lnTo>
                  <a:lnTo>
                    <a:pt x="5" y="153"/>
                  </a:lnTo>
                  <a:lnTo>
                    <a:pt x="5" y="150"/>
                  </a:lnTo>
                  <a:lnTo>
                    <a:pt x="3" y="150"/>
                  </a:lnTo>
                  <a:lnTo>
                    <a:pt x="2" y="149"/>
                  </a:lnTo>
                  <a:lnTo>
                    <a:pt x="2" y="147"/>
                  </a:lnTo>
                  <a:lnTo>
                    <a:pt x="5" y="143"/>
                  </a:lnTo>
                  <a:lnTo>
                    <a:pt x="3" y="140"/>
                  </a:lnTo>
                  <a:lnTo>
                    <a:pt x="2" y="138"/>
                  </a:lnTo>
                  <a:lnTo>
                    <a:pt x="2" y="135"/>
                  </a:lnTo>
                  <a:lnTo>
                    <a:pt x="0" y="134"/>
                  </a:lnTo>
                  <a:lnTo>
                    <a:pt x="2" y="133"/>
                  </a:lnTo>
                  <a:lnTo>
                    <a:pt x="3" y="133"/>
                  </a:lnTo>
                  <a:lnTo>
                    <a:pt x="5" y="131"/>
                  </a:lnTo>
                  <a:lnTo>
                    <a:pt x="7" y="131"/>
                  </a:lnTo>
                  <a:lnTo>
                    <a:pt x="9" y="130"/>
                  </a:lnTo>
                  <a:lnTo>
                    <a:pt x="10" y="131"/>
                  </a:lnTo>
                  <a:lnTo>
                    <a:pt x="12" y="130"/>
                  </a:lnTo>
                  <a:lnTo>
                    <a:pt x="13" y="128"/>
                  </a:lnTo>
                  <a:lnTo>
                    <a:pt x="12" y="124"/>
                  </a:lnTo>
                  <a:lnTo>
                    <a:pt x="12" y="121"/>
                  </a:lnTo>
                  <a:lnTo>
                    <a:pt x="16" y="121"/>
                  </a:lnTo>
                  <a:lnTo>
                    <a:pt x="24" y="118"/>
                  </a:lnTo>
                  <a:lnTo>
                    <a:pt x="25" y="118"/>
                  </a:lnTo>
                  <a:lnTo>
                    <a:pt x="28" y="118"/>
                  </a:lnTo>
                  <a:lnTo>
                    <a:pt x="34" y="115"/>
                  </a:lnTo>
                  <a:lnTo>
                    <a:pt x="36" y="113"/>
                  </a:lnTo>
                  <a:lnTo>
                    <a:pt x="39" y="110"/>
                  </a:lnTo>
                  <a:lnTo>
                    <a:pt x="40" y="104"/>
                  </a:lnTo>
                  <a:lnTo>
                    <a:pt x="45" y="104"/>
                  </a:lnTo>
                  <a:lnTo>
                    <a:pt x="45" y="103"/>
                  </a:lnTo>
                  <a:lnTo>
                    <a:pt x="43" y="103"/>
                  </a:lnTo>
                  <a:lnTo>
                    <a:pt x="43" y="101"/>
                  </a:lnTo>
                  <a:lnTo>
                    <a:pt x="42" y="101"/>
                  </a:lnTo>
                  <a:lnTo>
                    <a:pt x="42" y="100"/>
                  </a:lnTo>
                  <a:lnTo>
                    <a:pt x="40" y="98"/>
                  </a:lnTo>
                  <a:lnTo>
                    <a:pt x="37" y="97"/>
                  </a:lnTo>
                  <a:lnTo>
                    <a:pt x="36" y="92"/>
                  </a:lnTo>
                  <a:lnTo>
                    <a:pt x="37" y="92"/>
                  </a:lnTo>
                  <a:lnTo>
                    <a:pt x="39" y="91"/>
                  </a:lnTo>
                  <a:lnTo>
                    <a:pt x="39" y="89"/>
                  </a:lnTo>
                  <a:lnTo>
                    <a:pt x="36" y="88"/>
                  </a:lnTo>
                  <a:lnTo>
                    <a:pt x="36" y="83"/>
                  </a:lnTo>
                  <a:lnTo>
                    <a:pt x="36" y="82"/>
                  </a:lnTo>
                  <a:lnTo>
                    <a:pt x="39" y="82"/>
                  </a:lnTo>
                  <a:lnTo>
                    <a:pt x="40" y="81"/>
                  </a:lnTo>
                  <a:lnTo>
                    <a:pt x="42" y="78"/>
                  </a:lnTo>
                  <a:lnTo>
                    <a:pt x="37" y="76"/>
                  </a:lnTo>
                  <a:lnTo>
                    <a:pt x="39" y="73"/>
                  </a:lnTo>
                  <a:lnTo>
                    <a:pt x="40" y="72"/>
                  </a:lnTo>
                  <a:lnTo>
                    <a:pt x="40" y="70"/>
                  </a:lnTo>
                  <a:lnTo>
                    <a:pt x="40" y="67"/>
                  </a:lnTo>
                  <a:lnTo>
                    <a:pt x="42" y="69"/>
                  </a:lnTo>
                  <a:lnTo>
                    <a:pt x="45" y="70"/>
                  </a:lnTo>
                  <a:lnTo>
                    <a:pt x="46" y="72"/>
                  </a:lnTo>
                  <a:lnTo>
                    <a:pt x="48" y="73"/>
                  </a:lnTo>
                  <a:lnTo>
                    <a:pt x="51" y="70"/>
                  </a:lnTo>
                  <a:lnTo>
                    <a:pt x="52" y="66"/>
                  </a:lnTo>
                  <a:lnTo>
                    <a:pt x="52" y="61"/>
                  </a:lnTo>
                  <a:lnTo>
                    <a:pt x="51" y="61"/>
                  </a:lnTo>
                  <a:lnTo>
                    <a:pt x="51" y="60"/>
                  </a:lnTo>
                  <a:lnTo>
                    <a:pt x="52" y="60"/>
                  </a:lnTo>
                  <a:lnTo>
                    <a:pt x="51" y="58"/>
                  </a:lnTo>
                  <a:lnTo>
                    <a:pt x="54" y="58"/>
                  </a:lnTo>
                  <a:lnTo>
                    <a:pt x="54" y="60"/>
                  </a:lnTo>
                  <a:lnTo>
                    <a:pt x="57" y="60"/>
                  </a:lnTo>
                  <a:lnTo>
                    <a:pt x="58" y="61"/>
                  </a:lnTo>
                  <a:lnTo>
                    <a:pt x="59" y="61"/>
                  </a:lnTo>
                  <a:lnTo>
                    <a:pt x="59" y="60"/>
                  </a:lnTo>
                  <a:lnTo>
                    <a:pt x="61" y="58"/>
                  </a:lnTo>
                  <a:lnTo>
                    <a:pt x="65" y="58"/>
                  </a:lnTo>
                  <a:lnTo>
                    <a:pt x="65" y="57"/>
                  </a:lnTo>
                  <a:lnTo>
                    <a:pt x="68" y="54"/>
                  </a:lnTo>
                  <a:lnTo>
                    <a:pt x="71" y="58"/>
                  </a:lnTo>
                  <a:lnTo>
                    <a:pt x="74" y="60"/>
                  </a:lnTo>
                  <a:lnTo>
                    <a:pt x="76" y="60"/>
                  </a:lnTo>
                  <a:lnTo>
                    <a:pt x="79" y="63"/>
                  </a:lnTo>
                  <a:lnTo>
                    <a:pt x="80" y="60"/>
                  </a:lnTo>
                  <a:lnTo>
                    <a:pt x="83" y="63"/>
                  </a:lnTo>
                  <a:lnTo>
                    <a:pt x="88" y="69"/>
                  </a:lnTo>
                  <a:lnTo>
                    <a:pt x="88" y="72"/>
                  </a:lnTo>
                  <a:lnTo>
                    <a:pt x="89" y="73"/>
                  </a:lnTo>
                  <a:lnTo>
                    <a:pt x="91" y="75"/>
                  </a:lnTo>
                  <a:lnTo>
                    <a:pt x="91" y="78"/>
                  </a:lnTo>
                  <a:lnTo>
                    <a:pt x="100" y="76"/>
                  </a:lnTo>
                  <a:lnTo>
                    <a:pt x="100" y="73"/>
                  </a:lnTo>
                  <a:lnTo>
                    <a:pt x="101" y="72"/>
                  </a:lnTo>
                  <a:lnTo>
                    <a:pt x="100" y="70"/>
                  </a:lnTo>
                  <a:lnTo>
                    <a:pt x="101" y="69"/>
                  </a:lnTo>
                  <a:lnTo>
                    <a:pt x="104" y="70"/>
                  </a:lnTo>
                  <a:lnTo>
                    <a:pt x="106" y="67"/>
                  </a:lnTo>
                  <a:lnTo>
                    <a:pt x="107" y="64"/>
                  </a:lnTo>
                  <a:lnTo>
                    <a:pt x="110" y="64"/>
                  </a:lnTo>
                  <a:lnTo>
                    <a:pt x="104" y="58"/>
                  </a:lnTo>
                  <a:lnTo>
                    <a:pt x="103" y="58"/>
                  </a:lnTo>
                  <a:lnTo>
                    <a:pt x="103" y="57"/>
                  </a:lnTo>
                  <a:lnTo>
                    <a:pt x="101" y="57"/>
                  </a:lnTo>
                  <a:lnTo>
                    <a:pt x="94" y="55"/>
                  </a:lnTo>
                  <a:lnTo>
                    <a:pt x="91" y="55"/>
                  </a:lnTo>
                  <a:lnTo>
                    <a:pt x="89" y="54"/>
                  </a:lnTo>
                  <a:lnTo>
                    <a:pt x="92" y="48"/>
                  </a:lnTo>
                  <a:lnTo>
                    <a:pt x="92" y="45"/>
                  </a:lnTo>
                  <a:lnTo>
                    <a:pt x="97" y="43"/>
                  </a:lnTo>
                  <a:lnTo>
                    <a:pt x="98" y="45"/>
                  </a:lnTo>
                  <a:lnTo>
                    <a:pt x="104" y="40"/>
                  </a:lnTo>
                  <a:lnTo>
                    <a:pt x="107" y="43"/>
                  </a:lnTo>
                  <a:lnTo>
                    <a:pt x="111" y="42"/>
                  </a:lnTo>
                  <a:lnTo>
                    <a:pt x="113" y="43"/>
                  </a:lnTo>
                  <a:lnTo>
                    <a:pt x="114" y="42"/>
                  </a:lnTo>
                  <a:lnTo>
                    <a:pt x="116" y="39"/>
                  </a:lnTo>
                  <a:lnTo>
                    <a:pt x="119" y="37"/>
                  </a:lnTo>
                  <a:lnTo>
                    <a:pt x="120" y="34"/>
                  </a:lnTo>
                  <a:lnTo>
                    <a:pt x="123" y="34"/>
                  </a:lnTo>
                  <a:lnTo>
                    <a:pt x="125" y="36"/>
                  </a:lnTo>
                  <a:lnTo>
                    <a:pt x="129" y="30"/>
                  </a:lnTo>
                  <a:lnTo>
                    <a:pt x="128" y="26"/>
                  </a:lnTo>
                  <a:lnTo>
                    <a:pt x="122" y="24"/>
                  </a:lnTo>
                  <a:lnTo>
                    <a:pt x="120" y="26"/>
                  </a:lnTo>
                  <a:lnTo>
                    <a:pt x="119" y="24"/>
                  </a:lnTo>
                  <a:lnTo>
                    <a:pt x="117" y="23"/>
                  </a:lnTo>
                  <a:lnTo>
                    <a:pt x="116" y="24"/>
                  </a:lnTo>
                  <a:lnTo>
                    <a:pt x="114" y="23"/>
                  </a:lnTo>
                  <a:lnTo>
                    <a:pt x="116" y="20"/>
                  </a:lnTo>
                  <a:lnTo>
                    <a:pt x="117" y="18"/>
                  </a:lnTo>
                  <a:lnTo>
                    <a:pt x="109" y="18"/>
                  </a:lnTo>
                  <a:lnTo>
                    <a:pt x="109" y="17"/>
                  </a:lnTo>
                  <a:lnTo>
                    <a:pt x="109" y="15"/>
                  </a:lnTo>
                  <a:lnTo>
                    <a:pt x="110" y="15"/>
                  </a:lnTo>
                  <a:lnTo>
                    <a:pt x="109" y="14"/>
                  </a:lnTo>
                  <a:lnTo>
                    <a:pt x="107" y="11"/>
                  </a:lnTo>
                  <a:lnTo>
                    <a:pt x="107" y="9"/>
                  </a:lnTo>
                  <a:lnTo>
                    <a:pt x="110" y="11"/>
                  </a:lnTo>
                  <a:lnTo>
                    <a:pt x="110" y="9"/>
                  </a:lnTo>
                  <a:lnTo>
                    <a:pt x="111" y="6"/>
                  </a:lnTo>
                  <a:lnTo>
                    <a:pt x="113" y="8"/>
                  </a:lnTo>
                  <a:lnTo>
                    <a:pt x="114" y="3"/>
                  </a:lnTo>
                  <a:lnTo>
                    <a:pt x="116" y="2"/>
                  </a:lnTo>
                  <a:lnTo>
                    <a:pt x="117" y="2"/>
                  </a:lnTo>
                  <a:lnTo>
                    <a:pt x="119" y="0"/>
                  </a:lnTo>
                  <a:lnTo>
                    <a:pt x="126" y="3"/>
                  </a:lnTo>
                  <a:lnTo>
                    <a:pt x="125" y="3"/>
                  </a:lnTo>
                  <a:lnTo>
                    <a:pt x="125" y="5"/>
                  </a:lnTo>
                  <a:lnTo>
                    <a:pt x="126" y="6"/>
                  </a:lnTo>
                  <a:lnTo>
                    <a:pt x="126" y="8"/>
                  </a:lnTo>
                  <a:lnTo>
                    <a:pt x="128" y="11"/>
                  </a:lnTo>
                  <a:lnTo>
                    <a:pt x="129" y="11"/>
                  </a:lnTo>
                  <a:close/>
                </a:path>
              </a:pathLst>
            </a:custGeom>
            <a:solidFill>
              <a:schemeClr val="bg1"/>
            </a:solidFill>
            <a:ln w="1588">
              <a:solidFill>
                <a:srgbClr val="000000"/>
              </a:solidFill>
              <a:prstDash val="solid"/>
              <a:round/>
              <a:headEnd/>
              <a:tailEnd/>
            </a:ln>
          </p:spPr>
          <p:txBody>
            <a:bodyPr/>
            <a:lstStyle/>
            <a:p>
              <a:endParaRPr lang="fr-FR"/>
            </a:p>
          </p:txBody>
        </p:sp>
        <p:sp>
          <p:nvSpPr>
            <p:cNvPr id="880738" name="Freeform 98"/>
            <p:cNvSpPr>
              <a:spLocks/>
            </p:cNvSpPr>
            <p:nvPr/>
          </p:nvSpPr>
          <p:spPr bwMode="auto">
            <a:xfrm>
              <a:off x="3270" y="3178"/>
              <a:ext cx="358" cy="229"/>
            </a:xfrm>
            <a:custGeom>
              <a:avLst/>
              <a:gdLst/>
              <a:ahLst/>
              <a:cxnLst>
                <a:cxn ang="0">
                  <a:pos x="11" y="71"/>
                </a:cxn>
                <a:cxn ang="0">
                  <a:pos x="36" y="61"/>
                </a:cxn>
                <a:cxn ang="0">
                  <a:pos x="61" y="22"/>
                </a:cxn>
                <a:cxn ang="0">
                  <a:pos x="75" y="23"/>
                </a:cxn>
                <a:cxn ang="0">
                  <a:pos x="101" y="29"/>
                </a:cxn>
                <a:cxn ang="0">
                  <a:pos x="139" y="15"/>
                </a:cxn>
                <a:cxn ang="0">
                  <a:pos x="152" y="29"/>
                </a:cxn>
                <a:cxn ang="0">
                  <a:pos x="147" y="34"/>
                </a:cxn>
                <a:cxn ang="0">
                  <a:pos x="167" y="26"/>
                </a:cxn>
                <a:cxn ang="0">
                  <a:pos x="185" y="31"/>
                </a:cxn>
                <a:cxn ang="0">
                  <a:pos x="188" y="20"/>
                </a:cxn>
                <a:cxn ang="0">
                  <a:pos x="204" y="16"/>
                </a:cxn>
                <a:cxn ang="0">
                  <a:pos x="228" y="13"/>
                </a:cxn>
                <a:cxn ang="0">
                  <a:pos x="246" y="18"/>
                </a:cxn>
                <a:cxn ang="0">
                  <a:pos x="257" y="10"/>
                </a:cxn>
                <a:cxn ang="0">
                  <a:pos x="268" y="15"/>
                </a:cxn>
                <a:cxn ang="0">
                  <a:pos x="284" y="13"/>
                </a:cxn>
                <a:cxn ang="0">
                  <a:pos x="298" y="7"/>
                </a:cxn>
                <a:cxn ang="0">
                  <a:pos x="314" y="6"/>
                </a:cxn>
                <a:cxn ang="0">
                  <a:pos x="308" y="12"/>
                </a:cxn>
                <a:cxn ang="0">
                  <a:pos x="327" y="9"/>
                </a:cxn>
                <a:cxn ang="0">
                  <a:pos x="345" y="10"/>
                </a:cxn>
                <a:cxn ang="0">
                  <a:pos x="360" y="3"/>
                </a:cxn>
                <a:cxn ang="0">
                  <a:pos x="388" y="4"/>
                </a:cxn>
                <a:cxn ang="0">
                  <a:pos x="399" y="18"/>
                </a:cxn>
                <a:cxn ang="0">
                  <a:pos x="409" y="41"/>
                </a:cxn>
                <a:cxn ang="0">
                  <a:pos x="399" y="52"/>
                </a:cxn>
                <a:cxn ang="0">
                  <a:pos x="404" y="62"/>
                </a:cxn>
                <a:cxn ang="0">
                  <a:pos x="416" y="58"/>
                </a:cxn>
                <a:cxn ang="0">
                  <a:pos x="413" y="75"/>
                </a:cxn>
                <a:cxn ang="0">
                  <a:pos x="409" y="89"/>
                </a:cxn>
                <a:cxn ang="0">
                  <a:pos x="407" y="107"/>
                </a:cxn>
                <a:cxn ang="0">
                  <a:pos x="399" y="123"/>
                </a:cxn>
                <a:cxn ang="0">
                  <a:pos x="390" y="144"/>
                </a:cxn>
                <a:cxn ang="0">
                  <a:pos x="378" y="157"/>
                </a:cxn>
                <a:cxn ang="0">
                  <a:pos x="370" y="169"/>
                </a:cxn>
                <a:cxn ang="0">
                  <a:pos x="366" y="185"/>
                </a:cxn>
                <a:cxn ang="0">
                  <a:pos x="354" y="194"/>
                </a:cxn>
                <a:cxn ang="0">
                  <a:pos x="348" y="214"/>
                </a:cxn>
                <a:cxn ang="0">
                  <a:pos x="342" y="240"/>
                </a:cxn>
                <a:cxn ang="0">
                  <a:pos x="320" y="263"/>
                </a:cxn>
                <a:cxn ang="0">
                  <a:pos x="295" y="257"/>
                </a:cxn>
                <a:cxn ang="0">
                  <a:pos x="275" y="260"/>
                </a:cxn>
                <a:cxn ang="0">
                  <a:pos x="248" y="234"/>
                </a:cxn>
                <a:cxn ang="0">
                  <a:pos x="225" y="212"/>
                </a:cxn>
                <a:cxn ang="0">
                  <a:pos x="170" y="200"/>
                </a:cxn>
                <a:cxn ang="0">
                  <a:pos x="142" y="187"/>
                </a:cxn>
                <a:cxn ang="0">
                  <a:pos x="112" y="174"/>
                </a:cxn>
                <a:cxn ang="0">
                  <a:pos x="106" y="163"/>
                </a:cxn>
                <a:cxn ang="0">
                  <a:pos x="73" y="171"/>
                </a:cxn>
                <a:cxn ang="0">
                  <a:pos x="91" y="133"/>
                </a:cxn>
                <a:cxn ang="0">
                  <a:pos x="81" y="108"/>
                </a:cxn>
                <a:cxn ang="0">
                  <a:pos x="51" y="111"/>
                </a:cxn>
                <a:cxn ang="0">
                  <a:pos x="36" y="95"/>
                </a:cxn>
                <a:cxn ang="0">
                  <a:pos x="12" y="86"/>
                </a:cxn>
                <a:cxn ang="0">
                  <a:pos x="394" y="105"/>
                </a:cxn>
                <a:cxn ang="0">
                  <a:pos x="382" y="104"/>
                </a:cxn>
                <a:cxn ang="0">
                  <a:pos x="393" y="116"/>
                </a:cxn>
                <a:cxn ang="0">
                  <a:pos x="399" y="95"/>
                </a:cxn>
                <a:cxn ang="0">
                  <a:pos x="390" y="74"/>
                </a:cxn>
                <a:cxn ang="0">
                  <a:pos x="388" y="87"/>
                </a:cxn>
              </a:cxnLst>
              <a:rect l="0" t="0" r="r" b="b"/>
              <a:pathLst>
                <a:path w="421" h="269">
                  <a:moveTo>
                    <a:pt x="0" y="80"/>
                  </a:moveTo>
                  <a:lnTo>
                    <a:pt x="3" y="77"/>
                  </a:lnTo>
                  <a:lnTo>
                    <a:pt x="3" y="75"/>
                  </a:lnTo>
                  <a:lnTo>
                    <a:pt x="2" y="74"/>
                  </a:lnTo>
                  <a:lnTo>
                    <a:pt x="2" y="72"/>
                  </a:lnTo>
                  <a:lnTo>
                    <a:pt x="6" y="72"/>
                  </a:lnTo>
                  <a:lnTo>
                    <a:pt x="8" y="71"/>
                  </a:lnTo>
                  <a:lnTo>
                    <a:pt x="9" y="71"/>
                  </a:lnTo>
                  <a:lnTo>
                    <a:pt x="11" y="71"/>
                  </a:lnTo>
                  <a:lnTo>
                    <a:pt x="12" y="71"/>
                  </a:lnTo>
                  <a:lnTo>
                    <a:pt x="14" y="70"/>
                  </a:lnTo>
                  <a:lnTo>
                    <a:pt x="23" y="67"/>
                  </a:lnTo>
                  <a:lnTo>
                    <a:pt x="26" y="67"/>
                  </a:lnTo>
                  <a:lnTo>
                    <a:pt x="27" y="68"/>
                  </a:lnTo>
                  <a:lnTo>
                    <a:pt x="30" y="68"/>
                  </a:lnTo>
                  <a:lnTo>
                    <a:pt x="29" y="67"/>
                  </a:lnTo>
                  <a:lnTo>
                    <a:pt x="30" y="65"/>
                  </a:lnTo>
                  <a:lnTo>
                    <a:pt x="36" y="61"/>
                  </a:lnTo>
                  <a:lnTo>
                    <a:pt x="43" y="53"/>
                  </a:lnTo>
                  <a:lnTo>
                    <a:pt x="49" y="41"/>
                  </a:lnTo>
                  <a:lnTo>
                    <a:pt x="51" y="38"/>
                  </a:lnTo>
                  <a:lnTo>
                    <a:pt x="51" y="37"/>
                  </a:lnTo>
                  <a:lnTo>
                    <a:pt x="52" y="35"/>
                  </a:lnTo>
                  <a:lnTo>
                    <a:pt x="54" y="32"/>
                  </a:lnTo>
                  <a:lnTo>
                    <a:pt x="55" y="32"/>
                  </a:lnTo>
                  <a:lnTo>
                    <a:pt x="60" y="23"/>
                  </a:lnTo>
                  <a:lnTo>
                    <a:pt x="61" y="22"/>
                  </a:lnTo>
                  <a:lnTo>
                    <a:pt x="64" y="22"/>
                  </a:lnTo>
                  <a:lnTo>
                    <a:pt x="66" y="23"/>
                  </a:lnTo>
                  <a:lnTo>
                    <a:pt x="67" y="25"/>
                  </a:lnTo>
                  <a:lnTo>
                    <a:pt x="69" y="22"/>
                  </a:lnTo>
                  <a:lnTo>
                    <a:pt x="70" y="23"/>
                  </a:lnTo>
                  <a:lnTo>
                    <a:pt x="73" y="19"/>
                  </a:lnTo>
                  <a:lnTo>
                    <a:pt x="73" y="20"/>
                  </a:lnTo>
                  <a:lnTo>
                    <a:pt x="76" y="22"/>
                  </a:lnTo>
                  <a:lnTo>
                    <a:pt x="75" y="23"/>
                  </a:lnTo>
                  <a:lnTo>
                    <a:pt x="76" y="26"/>
                  </a:lnTo>
                  <a:lnTo>
                    <a:pt x="78" y="26"/>
                  </a:lnTo>
                  <a:lnTo>
                    <a:pt x="82" y="28"/>
                  </a:lnTo>
                  <a:lnTo>
                    <a:pt x="84" y="26"/>
                  </a:lnTo>
                  <a:lnTo>
                    <a:pt x="85" y="29"/>
                  </a:lnTo>
                  <a:lnTo>
                    <a:pt x="85" y="31"/>
                  </a:lnTo>
                  <a:lnTo>
                    <a:pt x="87" y="31"/>
                  </a:lnTo>
                  <a:lnTo>
                    <a:pt x="97" y="32"/>
                  </a:lnTo>
                  <a:lnTo>
                    <a:pt x="101" y="29"/>
                  </a:lnTo>
                  <a:lnTo>
                    <a:pt x="107" y="29"/>
                  </a:lnTo>
                  <a:lnTo>
                    <a:pt x="113" y="31"/>
                  </a:lnTo>
                  <a:lnTo>
                    <a:pt x="116" y="29"/>
                  </a:lnTo>
                  <a:lnTo>
                    <a:pt x="121" y="26"/>
                  </a:lnTo>
                  <a:lnTo>
                    <a:pt x="125" y="25"/>
                  </a:lnTo>
                  <a:lnTo>
                    <a:pt x="131" y="20"/>
                  </a:lnTo>
                  <a:lnTo>
                    <a:pt x="134" y="18"/>
                  </a:lnTo>
                  <a:lnTo>
                    <a:pt x="136" y="15"/>
                  </a:lnTo>
                  <a:lnTo>
                    <a:pt x="139" y="15"/>
                  </a:lnTo>
                  <a:lnTo>
                    <a:pt x="144" y="18"/>
                  </a:lnTo>
                  <a:lnTo>
                    <a:pt x="146" y="20"/>
                  </a:lnTo>
                  <a:lnTo>
                    <a:pt x="147" y="22"/>
                  </a:lnTo>
                  <a:lnTo>
                    <a:pt x="147" y="23"/>
                  </a:lnTo>
                  <a:lnTo>
                    <a:pt x="150" y="23"/>
                  </a:lnTo>
                  <a:lnTo>
                    <a:pt x="152" y="25"/>
                  </a:lnTo>
                  <a:lnTo>
                    <a:pt x="153" y="25"/>
                  </a:lnTo>
                  <a:lnTo>
                    <a:pt x="152" y="28"/>
                  </a:lnTo>
                  <a:lnTo>
                    <a:pt x="152" y="29"/>
                  </a:lnTo>
                  <a:lnTo>
                    <a:pt x="149" y="28"/>
                  </a:lnTo>
                  <a:lnTo>
                    <a:pt x="147" y="29"/>
                  </a:lnTo>
                  <a:lnTo>
                    <a:pt x="146" y="29"/>
                  </a:lnTo>
                  <a:lnTo>
                    <a:pt x="143" y="31"/>
                  </a:lnTo>
                  <a:lnTo>
                    <a:pt x="144" y="31"/>
                  </a:lnTo>
                  <a:lnTo>
                    <a:pt x="143" y="34"/>
                  </a:lnTo>
                  <a:lnTo>
                    <a:pt x="144" y="34"/>
                  </a:lnTo>
                  <a:lnTo>
                    <a:pt x="146" y="32"/>
                  </a:lnTo>
                  <a:lnTo>
                    <a:pt x="147" y="34"/>
                  </a:lnTo>
                  <a:lnTo>
                    <a:pt x="149" y="35"/>
                  </a:lnTo>
                  <a:lnTo>
                    <a:pt x="149" y="34"/>
                  </a:lnTo>
                  <a:lnTo>
                    <a:pt x="150" y="31"/>
                  </a:lnTo>
                  <a:lnTo>
                    <a:pt x="150" y="32"/>
                  </a:lnTo>
                  <a:lnTo>
                    <a:pt x="156" y="32"/>
                  </a:lnTo>
                  <a:lnTo>
                    <a:pt x="158" y="28"/>
                  </a:lnTo>
                  <a:lnTo>
                    <a:pt x="162" y="28"/>
                  </a:lnTo>
                  <a:lnTo>
                    <a:pt x="164" y="25"/>
                  </a:lnTo>
                  <a:lnTo>
                    <a:pt x="167" y="26"/>
                  </a:lnTo>
                  <a:lnTo>
                    <a:pt x="167" y="29"/>
                  </a:lnTo>
                  <a:lnTo>
                    <a:pt x="168" y="29"/>
                  </a:lnTo>
                  <a:lnTo>
                    <a:pt x="170" y="29"/>
                  </a:lnTo>
                  <a:lnTo>
                    <a:pt x="173" y="28"/>
                  </a:lnTo>
                  <a:lnTo>
                    <a:pt x="174" y="29"/>
                  </a:lnTo>
                  <a:lnTo>
                    <a:pt x="176" y="32"/>
                  </a:lnTo>
                  <a:lnTo>
                    <a:pt x="177" y="31"/>
                  </a:lnTo>
                  <a:lnTo>
                    <a:pt x="179" y="31"/>
                  </a:lnTo>
                  <a:lnTo>
                    <a:pt x="185" y="31"/>
                  </a:lnTo>
                  <a:lnTo>
                    <a:pt x="185" y="29"/>
                  </a:lnTo>
                  <a:lnTo>
                    <a:pt x="185" y="28"/>
                  </a:lnTo>
                  <a:lnTo>
                    <a:pt x="186" y="25"/>
                  </a:lnTo>
                  <a:lnTo>
                    <a:pt x="185" y="22"/>
                  </a:lnTo>
                  <a:lnTo>
                    <a:pt x="183" y="20"/>
                  </a:lnTo>
                  <a:lnTo>
                    <a:pt x="183" y="18"/>
                  </a:lnTo>
                  <a:lnTo>
                    <a:pt x="185" y="18"/>
                  </a:lnTo>
                  <a:lnTo>
                    <a:pt x="186" y="20"/>
                  </a:lnTo>
                  <a:lnTo>
                    <a:pt x="188" y="20"/>
                  </a:lnTo>
                  <a:lnTo>
                    <a:pt x="189" y="19"/>
                  </a:lnTo>
                  <a:lnTo>
                    <a:pt x="192" y="20"/>
                  </a:lnTo>
                  <a:lnTo>
                    <a:pt x="194" y="19"/>
                  </a:lnTo>
                  <a:lnTo>
                    <a:pt x="195" y="19"/>
                  </a:lnTo>
                  <a:lnTo>
                    <a:pt x="199" y="22"/>
                  </a:lnTo>
                  <a:lnTo>
                    <a:pt x="201" y="20"/>
                  </a:lnTo>
                  <a:lnTo>
                    <a:pt x="201" y="19"/>
                  </a:lnTo>
                  <a:lnTo>
                    <a:pt x="201" y="18"/>
                  </a:lnTo>
                  <a:lnTo>
                    <a:pt x="204" y="16"/>
                  </a:lnTo>
                  <a:lnTo>
                    <a:pt x="208" y="16"/>
                  </a:lnTo>
                  <a:lnTo>
                    <a:pt x="211" y="18"/>
                  </a:lnTo>
                  <a:lnTo>
                    <a:pt x="219" y="19"/>
                  </a:lnTo>
                  <a:lnTo>
                    <a:pt x="220" y="16"/>
                  </a:lnTo>
                  <a:lnTo>
                    <a:pt x="219" y="15"/>
                  </a:lnTo>
                  <a:lnTo>
                    <a:pt x="220" y="15"/>
                  </a:lnTo>
                  <a:lnTo>
                    <a:pt x="223" y="12"/>
                  </a:lnTo>
                  <a:lnTo>
                    <a:pt x="225" y="12"/>
                  </a:lnTo>
                  <a:lnTo>
                    <a:pt x="228" y="13"/>
                  </a:lnTo>
                  <a:lnTo>
                    <a:pt x="229" y="13"/>
                  </a:lnTo>
                  <a:lnTo>
                    <a:pt x="231" y="12"/>
                  </a:lnTo>
                  <a:lnTo>
                    <a:pt x="234" y="12"/>
                  </a:lnTo>
                  <a:lnTo>
                    <a:pt x="234" y="10"/>
                  </a:lnTo>
                  <a:lnTo>
                    <a:pt x="234" y="7"/>
                  </a:lnTo>
                  <a:lnTo>
                    <a:pt x="237" y="6"/>
                  </a:lnTo>
                  <a:lnTo>
                    <a:pt x="244" y="13"/>
                  </a:lnTo>
                  <a:lnTo>
                    <a:pt x="246" y="16"/>
                  </a:lnTo>
                  <a:lnTo>
                    <a:pt x="246" y="18"/>
                  </a:lnTo>
                  <a:lnTo>
                    <a:pt x="248" y="19"/>
                  </a:lnTo>
                  <a:lnTo>
                    <a:pt x="250" y="19"/>
                  </a:lnTo>
                  <a:lnTo>
                    <a:pt x="250" y="16"/>
                  </a:lnTo>
                  <a:lnTo>
                    <a:pt x="250" y="15"/>
                  </a:lnTo>
                  <a:lnTo>
                    <a:pt x="250" y="13"/>
                  </a:lnTo>
                  <a:lnTo>
                    <a:pt x="253" y="12"/>
                  </a:lnTo>
                  <a:lnTo>
                    <a:pt x="254" y="13"/>
                  </a:lnTo>
                  <a:lnTo>
                    <a:pt x="257" y="12"/>
                  </a:lnTo>
                  <a:lnTo>
                    <a:pt x="257" y="10"/>
                  </a:lnTo>
                  <a:lnTo>
                    <a:pt x="263" y="7"/>
                  </a:lnTo>
                  <a:lnTo>
                    <a:pt x="266" y="7"/>
                  </a:lnTo>
                  <a:lnTo>
                    <a:pt x="265" y="9"/>
                  </a:lnTo>
                  <a:lnTo>
                    <a:pt x="263" y="9"/>
                  </a:lnTo>
                  <a:lnTo>
                    <a:pt x="262" y="12"/>
                  </a:lnTo>
                  <a:lnTo>
                    <a:pt x="262" y="13"/>
                  </a:lnTo>
                  <a:lnTo>
                    <a:pt x="265" y="13"/>
                  </a:lnTo>
                  <a:lnTo>
                    <a:pt x="265" y="15"/>
                  </a:lnTo>
                  <a:lnTo>
                    <a:pt x="268" y="15"/>
                  </a:lnTo>
                  <a:lnTo>
                    <a:pt x="269" y="16"/>
                  </a:lnTo>
                  <a:lnTo>
                    <a:pt x="272" y="18"/>
                  </a:lnTo>
                  <a:lnTo>
                    <a:pt x="272" y="19"/>
                  </a:lnTo>
                  <a:lnTo>
                    <a:pt x="277" y="19"/>
                  </a:lnTo>
                  <a:lnTo>
                    <a:pt x="277" y="18"/>
                  </a:lnTo>
                  <a:lnTo>
                    <a:pt x="278" y="18"/>
                  </a:lnTo>
                  <a:lnTo>
                    <a:pt x="281" y="15"/>
                  </a:lnTo>
                  <a:lnTo>
                    <a:pt x="283" y="13"/>
                  </a:lnTo>
                  <a:lnTo>
                    <a:pt x="284" y="13"/>
                  </a:lnTo>
                  <a:lnTo>
                    <a:pt x="286" y="18"/>
                  </a:lnTo>
                  <a:lnTo>
                    <a:pt x="287" y="19"/>
                  </a:lnTo>
                  <a:lnTo>
                    <a:pt x="289" y="16"/>
                  </a:lnTo>
                  <a:lnTo>
                    <a:pt x="290" y="16"/>
                  </a:lnTo>
                  <a:lnTo>
                    <a:pt x="292" y="15"/>
                  </a:lnTo>
                  <a:lnTo>
                    <a:pt x="293" y="13"/>
                  </a:lnTo>
                  <a:lnTo>
                    <a:pt x="295" y="12"/>
                  </a:lnTo>
                  <a:lnTo>
                    <a:pt x="296" y="10"/>
                  </a:lnTo>
                  <a:lnTo>
                    <a:pt x="298" y="7"/>
                  </a:lnTo>
                  <a:lnTo>
                    <a:pt x="299" y="7"/>
                  </a:lnTo>
                  <a:lnTo>
                    <a:pt x="300" y="6"/>
                  </a:lnTo>
                  <a:lnTo>
                    <a:pt x="302" y="6"/>
                  </a:lnTo>
                  <a:lnTo>
                    <a:pt x="303" y="4"/>
                  </a:lnTo>
                  <a:lnTo>
                    <a:pt x="306" y="3"/>
                  </a:lnTo>
                  <a:lnTo>
                    <a:pt x="308" y="3"/>
                  </a:lnTo>
                  <a:lnTo>
                    <a:pt x="311" y="0"/>
                  </a:lnTo>
                  <a:lnTo>
                    <a:pt x="314" y="3"/>
                  </a:lnTo>
                  <a:lnTo>
                    <a:pt x="314" y="6"/>
                  </a:lnTo>
                  <a:lnTo>
                    <a:pt x="312" y="4"/>
                  </a:lnTo>
                  <a:lnTo>
                    <a:pt x="312" y="6"/>
                  </a:lnTo>
                  <a:lnTo>
                    <a:pt x="312" y="7"/>
                  </a:lnTo>
                  <a:lnTo>
                    <a:pt x="311" y="7"/>
                  </a:lnTo>
                  <a:lnTo>
                    <a:pt x="311" y="10"/>
                  </a:lnTo>
                  <a:lnTo>
                    <a:pt x="309" y="10"/>
                  </a:lnTo>
                  <a:lnTo>
                    <a:pt x="309" y="9"/>
                  </a:lnTo>
                  <a:lnTo>
                    <a:pt x="308" y="9"/>
                  </a:lnTo>
                  <a:lnTo>
                    <a:pt x="308" y="12"/>
                  </a:lnTo>
                  <a:lnTo>
                    <a:pt x="309" y="13"/>
                  </a:lnTo>
                  <a:lnTo>
                    <a:pt x="309" y="15"/>
                  </a:lnTo>
                  <a:lnTo>
                    <a:pt x="312" y="15"/>
                  </a:lnTo>
                  <a:lnTo>
                    <a:pt x="315" y="13"/>
                  </a:lnTo>
                  <a:lnTo>
                    <a:pt x="320" y="10"/>
                  </a:lnTo>
                  <a:lnTo>
                    <a:pt x="321" y="12"/>
                  </a:lnTo>
                  <a:lnTo>
                    <a:pt x="323" y="9"/>
                  </a:lnTo>
                  <a:lnTo>
                    <a:pt x="326" y="10"/>
                  </a:lnTo>
                  <a:lnTo>
                    <a:pt x="327" y="9"/>
                  </a:lnTo>
                  <a:lnTo>
                    <a:pt x="330" y="12"/>
                  </a:lnTo>
                  <a:lnTo>
                    <a:pt x="332" y="12"/>
                  </a:lnTo>
                  <a:lnTo>
                    <a:pt x="333" y="13"/>
                  </a:lnTo>
                  <a:lnTo>
                    <a:pt x="336" y="15"/>
                  </a:lnTo>
                  <a:lnTo>
                    <a:pt x="338" y="13"/>
                  </a:lnTo>
                  <a:lnTo>
                    <a:pt x="344" y="12"/>
                  </a:lnTo>
                  <a:lnTo>
                    <a:pt x="344" y="9"/>
                  </a:lnTo>
                  <a:lnTo>
                    <a:pt x="345" y="9"/>
                  </a:lnTo>
                  <a:lnTo>
                    <a:pt x="345" y="10"/>
                  </a:lnTo>
                  <a:lnTo>
                    <a:pt x="347" y="9"/>
                  </a:lnTo>
                  <a:lnTo>
                    <a:pt x="348" y="4"/>
                  </a:lnTo>
                  <a:lnTo>
                    <a:pt x="352" y="4"/>
                  </a:lnTo>
                  <a:lnTo>
                    <a:pt x="354" y="3"/>
                  </a:lnTo>
                  <a:lnTo>
                    <a:pt x="355" y="3"/>
                  </a:lnTo>
                  <a:lnTo>
                    <a:pt x="355" y="4"/>
                  </a:lnTo>
                  <a:lnTo>
                    <a:pt x="358" y="4"/>
                  </a:lnTo>
                  <a:lnTo>
                    <a:pt x="360" y="4"/>
                  </a:lnTo>
                  <a:lnTo>
                    <a:pt x="360" y="3"/>
                  </a:lnTo>
                  <a:lnTo>
                    <a:pt x="364" y="1"/>
                  </a:lnTo>
                  <a:lnTo>
                    <a:pt x="366" y="4"/>
                  </a:lnTo>
                  <a:lnTo>
                    <a:pt x="373" y="0"/>
                  </a:lnTo>
                  <a:lnTo>
                    <a:pt x="375" y="1"/>
                  </a:lnTo>
                  <a:lnTo>
                    <a:pt x="376" y="6"/>
                  </a:lnTo>
                  <a:lnTo>
                    <a:pt x="379" y="4"/>
                  </a:lnTo>
                  <a:lnTo>
                    <a:pt x="382" y="6"/>
                  </a:lnTo>
                  <a:lnTo>
                    <a:pt x="387" y="4"/>
                  </a:lnTo>
                  <a:lnTo>
                    <a:pt x="388" y="4"/>
                  </a:lnTo>
                  <a:lnTo>
                    <a:pt x="391" y="4"/>
                  </a:lnTo>
                  <a:lnTo>
                    <a:pt x="393" y="9"/>
                  </a:lnTo>
                  <a:lnTo>
                    <a:pt x="393" y="12"/>
                  </a:lnTo>
                  <a:lnTo>
                    <a:pt x="393" y="13"/>
                  </a:lnTo>
                  <a:lnTo>
                    <a:pt x="393" y="16"/>
                  </a:lnTo>
                  <a:lnTo>
                    <a:pt x="393" y="18"/>
                  </a:lnTo>
                  <a:lnTo>
                    <a:pt x="396" y="16"/>
                  </a:lnTo>
                  <a:lnTo>
                    <a:pt x="399" y="16"/>
                  </a:lnTo>
                  <a:lnTo>
                    <a:pt x="399" y="18"/>
                  </a:lnTo>
                  <a:lnTo>
                    <a:pt x="400" y="18"/>
                  </a:lnTo>
                  <a:lnTo>
                    <a:pt x="403" y="23"/>
                  </a:lnTo>
                  <a:lnTo>
                    <a:pt x="404" y="28"/>
                  </a:lnTo>
                  <a:lnTo>
                    <a:pt x="402" y="35"/>
                  </a:lnTo>
                  <a:lnTo>
                    <a:pt x="404" y="35"/>
                  </a:lnTo>
                  <a:lnTo>
                    <a:pt x="406" y="35"/>
                  </a:lnTo>
                  <a:lnTo>
                    <a:pt x="406" y="38"/>
                  </a:lnTo>
                  <a:lnTo>
                    <a:pt x="406" y="40"/>
                  </a:lnTo>
                  <a:lnTo>
                    <a:pt x="409" y="41"/>
                  </a:lnTo>
                  <a:lnTo>
                    <a:pt x="409" y="43"/>
                  </a:lnTo>
                  <a:lnTo>
                    <a:pt x="407" y="43"/>
                  </a:lnTo>
                  <a:lnTo>
                    <a:pt x="404" y="44"/>
                  </a:lnTo>
                  <a:lnTo>
                    <a:pt x="400" y="43"/>
                  </a:lnTo>
                  <a:lnTo>
                    <a:pt x="400" y="44"/>
                  </a:lnTo>
                  <a:lnTo>
                    <a:pt x="399" y="44"/>
                  </a:lnTo>
                  <a:lnTo>
                    <a:pt x="400" y="47"/>
                  </a:lnTo>
                  <a:lnTo>
                    <a:pt x="399" y="50"/>
                  </a:lnTo>
                  <a:lnTo>
                    <a:pt x="399" y="52"/>
                  </a:lnTo>
                  <a:lnTo>
                    <a:pt x="397" y="53"/>
                  </a:lnTo>
                  <a:lnTo>
                    <a:pt x="397" y="55"/>
                  </a:lnTo>
                  <a:lnTo>
                    <a:pt x="400" y="56"/>
                  </a:lnTo>
                  <a:lnTo>
                    <a:pt x="402" y="59"/>
                  </a:lnTo>
                  <a:lnTo>
                    <a:pt x="400" y="59"/>
                  </a:lnTo>
                  <a:lnTo>
                    <a:pt x="399" y="61"/>
                  </a:lnTo>
                  <a:lnTo>
                    <a:pt x="399" y="62"/>
                  </a:lnTo>
                  <a:lnTo>
                    <a:pt x="402" y="61"/>
                  </a:lnTo>
                  <a:lnTo>
                    <a:pt x="404" y="62"/>
                  </a:lnTo>
                  <a:lnTo>
                    <a:pt x="406" y="56"/>
                  </a:lnTo>
                  <a:lnTo>
                    <a:pt x="406" y="53"/>
                  </a:lnTo>
                  <a:lnTo>
                    <a:pt x="407" y="55"/>
                  </a:lnTo>
                  <a:lnTo>
                    <a:pt x="409" y="55"/>
                  </a:lnTo>
                  <a:lnTo>
                    <a:pt x="409" y="53"/>
                  </a:lnTo>
                  <a:lnTo>
                    <a:pt x="410" y="52"/>
                  </a:lnTo>
                  <a:lnTo>
                    <a:pt x="413" y="50"/>
                  </a:lnTo>
                  <a:lnTo>
                    <a:pt x="413" y="55"/>
                  </a:lnTo>
                  <a:lnTo>
                    <a:pt x="416" y="58"/>
                  </a:lnTo>
                  <a:lnTo>
                    <a:pt x="415" y="59"/>
                  </a:lnTo>
                  <a:lnTo>
                    <a:pt x="416" y="61"/>
                  </a:lnTo>
                  <a:lnTo>
                    <a:pt x="413" y="64"/>
                  </a:lnTo>
                  <a:lnTo>
                    <a:pt x="413" y="67"/>
                  </a:lnTo>
                  <a:lnTo>
                    <a:pt x="415" y="67"/>
                  </a:lnTo>
                  <a:lnTo>
                    <a:pt x="413" y="70"/>
                  </a:lnTo>
                  <a:lnTo>
                    <a:pt x="415" y="70"/>
                  </a:lnTo>
                  <a:lnTo>
                    <a:pt x="412" y="74"/>
                  </a:lnTo>
                  <a:lnTo>
                    <a:pt x="413" y="75"/>
                  </a:lnTo>
                  <a:lnTo>
                    <a:pt x="415" y="74"/>
                  </a:lnTo>
                  <a:lnTo>
                    <a:pt x="416" y="75"/>
                  </a:lnTo>
                  <a:lnTo>
                    <a:pt x="415" y="77"/>
                  </a:lnTo>
                  <a:lnTo>
                    <a:pt x="416" y="78"/>
                  </a:lnTo>
                  <a:lnTo>
                    <a:pt x="418" y="81"/>
                  </a:lnTo>
                  <a:lnTo>
                    <a:pt x="421" y="83"/>
                  </a:lnTo>
                  <a:lnTo>
                    <a:pt x="416" y="90"/>
                  </a:lnTo>
                  <a:lnTo>
                    <a:pt x="413" y="87"/>
                  </a:lnTo>
                  <a:lnTo>
                    <a:pt x="409" y="89"/>
                  </a:lnTo>
                  <a:lnTo>
                    <a:pt x="407" y="92"/>
                  </a:lnTo>
                  <a:lnTo>
                    <a:pt x="407" y="93"/>
                  </a:lnTo>
                  <a:lnTo>
                    <a:pt x="406" y="96"/>
                  </a:lnTo>
                  <a:lnTo>
                    <a:pt x="403" y="98"/>
                  </a:lnTo>
                  <a:lnTo>
                    <a:pt x="403" y="99"/>
                  </a:lnTo>
                  <a:lnTo>
                    <a:pt x="403" y="104"/>
                  </a:lnTo>
                  <a:lnTo>
                    <a:pt x="407" y="105"/>
                  </a:lnTo>
                  <a:lnTo>
                    <a:pt x="409" y="105"/>
                  </a:lnTo>
                  <a:lnTo>
                    <a:pt x="407" y="107"/>
                  </a:lnTo>
                  <a:lnTo>
                    <a:pt x="409" y="107"/>
                  </a:lnTo>
                  <a:lnTo>
                    <a:pt x="410" y="110"/>
                  </a:lnTo>
                  <a:lnTo>
                    <a:pt x="407" y="113"/>
                  </a:lnTo>
                  <a:lnTo>
                    <a:pt x="407" y="114"/>
                  </a:lnTo>
                  <a:lnTo>
                    <a:pt x="406" y="117"/>
                  </a:lnTo>
                  <a:lnTo>
                    <a:pt x="403" y="122"/>
                  </a:lnTo>
                  <a:lnTo>
                    <a:pt x="403" y="123"/>
                  </a:lnTo>
                  <a:lnTo>
                    <a:pt x="403" y="124"/>
                  </a:lnTo>
                  <a:lnTo>
                    <a:pt x="399" y="123"/>
                  </a:lnTo>
                  <a:lnTo>
                    <a:pt x="397" y="124"/>
                  </a:lnTo>
                  <a:lnTo>
                    <a:pt x="397" y="126"/>
                  </a:lnTo>
                  <a:lnTo>
                    <a:pt x="397" y="129"/>
                  </a:lnTo>
                  <a:lnTo>
                    <a:pt x="397" y="132"/>
                  </a:lnTo>
                  <a:lnTo>
                    <a:pt x="397" y="136"/>
                  </a:lnTo>
                  <a:lnTo>
                    <a:pt x="397" y="139"/>
                  </a:lnTo>
                  <a:lnTo>
                    <a:pt x="393" y="141"/>
                  </a:lnTo>
                  <a:lnTo>
                    <a:pt x="391" y="144"/>
                  </a:lnTo>
                  <a:lnTo>
                    <a:pt x="390" y="144"/>
                  </a:lnTo>
                  <a:lnTo>
                    <a:pt x="390" y="141"/>
                  </a:lnTo>
                  <a:lnTo>
                    <a:pt x="387" y="139"/>
                  </a:lnTo>
                  <a:lnTo>
                    <a:pt x="385" y="145"/>
                  </a:lnTo>
                  <a:lnTo>
                    <a:pt x="385" y="147"/>
                  </a:lnTo>
                  <a:lnTo>
                    <a:pt x="382" y="148"/>
                  </a:lnTo>
                  <a:lnTo>
                    <a:pt x="382" y="151"/>
                  </a:lnTo>
                  <a:lnTo>
                    <a:pt x="381" y="151"/>
                  </a:lnTo>
                  <a:lnTo>
                    <a:pt x="381" y="154"/>
                  </a:lnTo>
                  <a:lnTo>
                    <a:pt x="378" y="157"/>
                  </a:lnTo>
                  <a:lnTo>
                    <a:pt x="375" y="159"/>
                  </a:lnTo>
                  <a:lnTo>
                    <a:pt x="375" y="160"/>
                  </a:lnTo>
                  <a:lnTo>
                    <a:pt x="375" y="162"/>
                  </a:lnTo>
                  <a:lnTo>
                    <a:pt x="370" y="162"/>
                  </a:lnTo>
                  <a:lnTo>
                    <a:pt x="367" y="163"/>
                  </a:lnTo>
                  <a:lnTo>
                    <a:pt x="370" y="165"/>
                  </a:lnTo>
                  <a:lnTo>
                    <a:pt x="369" y="165"/>
                  </a:lnTo>
                  <a:lnTo>
                    <a:pt x="367" y="168"/>
                  </a:lnTo>
                  <a:lnTo>
                    <a:pt x="370" y="169"/>
                  </a:lnTo>
                  <a:lnTo>
                    <a:pt x="369" y="171"/>
                  </a:lnTo>
                  <a:lnTo>
                    <a:pt x="370" y="172"/>
                  </a:lnTo>
                  <a:lnTo>
                    <a:pt x="369" y="175"/>
                  </a:lnTo>
                  <a:lnTo>
                    <a:pt x="367" y="179"/>
                  </a:lnTo>
                  <a:lnTo>
                    <a:pt x="372" y="181"/>
                  </a:lnTo>
                  <a:lnTo>
                    <a:pt x="372" y="182"/>
                  </a:lnTo>
                  <a:lnTo>
                    <a:pt x="370" y="182"/>
                  </a:lnTo>
                  <a:lnTo>
                    <a:pt x="369" y="184"/>
                  </a:lnTo>
                  <a:lnTo>
                    <a:pt x="366" y="185"/>
                  </a:lnTo>
                  <a:lnTo>
                    <a:pt x="364" y="187"/>
                  </a:lnTo>
                  <a:lnTo>
                    <a:pt x="361" y="187"/>
                  </a:lnTo>
                  <a:lnTo>
                    <a:pt x="357" y="185"/>
                  </a:lnTo>
                  <a:lnTo>
                    <a:pt x="354" y="187"/>
                  </a:lnTo>
                  <a:lnTo>
                    <a:pt x="352" y="188"/>
                  </a:lnTo>
                  <a:lnTo>
                    <a:pt x="354" y="190"/>
                  </a:lnTo>
                  <a:lnTo>
                    <a:pt x="354" y="191"/>
                  </a:lnTo>
                  <a:lnTo>
                    <a:pt x="354" y="193"/>
                  </a:lnTo>
                  <a:lnTo>
                    <a:pt x="354" y="194"/>
                  </a:lnTo>
                  <a:lnTo>
                    <a:pt x="351" y="196"/>
                  </a:lnTo>
                  <a:lnTo>
                    <a:pt x="347" y="197"/>
                  </a:lnTo>
                  <a:lnTo>
                    <a:pt x="347" y="200"/>
                  </a:lnTo>
                  <a:lnTo>
                    <a:pt x="347" y="202"/>
                  </a:lnTo>
                  <a:lnTo>
                    <a:pt x="347" y="206"/>
                  </a:lnTo>
                  <a:lnTo>
                    <a:pt x="347" y="208"/>
                  </a:lnTo>
                  <a:lnTo>
                    <a:pt x="348" y="211"/>
                  </a:lnTo>
                  <a:lnTo>
                    <a:pt x="347" y="212"/>
                  </a:lnTo>
                  <a:lnTo>
                    <a:pt x="348" y="214"/>
                  </a:lnTo>
                  <a:lnTo>
                    <a:pt x="350" y="220"/>
                  </a:lnTo>
                  <a:lnTo>
                    <a:pt x="348" y="223"/>
                  </a:lnTo>
                  <a:lnTo>
                    <a:pt x="347" y="223"/>
                  </a:lnTo>
                  <a:lnTo>
                    <a:pt x="344" y="224"/>
                  </a:lnTo>
                  <a:lnTo>
                    <a:pt x="342" y="227"/>
                  </a:lnTo>
                  <a:lnTo>
                    <a:pt x="339" y="227"/>
                  </a:lnTo>
                  <a:lnTo>
                    <a:pt x="339" y="231"/>
                  </a:lnTo>
                  <a:lnTo>
                    <a:pt x="341" y="233"/>
                  </a:lnTo>
                  <a:lnTo>
                    <a:pt x="342" y="240"/>
                  </a:lnTo>
                  <a:lnTo>
                    <a:pt x="344" y="242"/>
                  </a:lnTo>
                  <a:lnTo>
                    <a:pt x="342" y="245"/>
                  </a:lnTo>
                  <a:lnTo>
                    <a:pt x="344" y="248"/>
                  </a:lnTo>
                  <a:lnTo>
                    <a:pt x="342" y="251"/>
                  </a:lnTo>
                  <a:lnTo>
                    <a:pt x="333" y="254"/>
                  </a:lnTo>
                  <a:lnTo>
                    <a:pt x="332" y="254"/>
                  </a:lnTo>
                  <a:lnTo>
                    <a:pt x="330" y="255"/>
                  </a:lnTo>
                  <a:lnTo>
                    <a:pt x="323" y="261"/>
                  </a:lnTo>
                  <a:lnTo>
                    <a:pt x="320" y="263"/>
                  </a:lnTo>
                  <a:lnTo>
                    <a:pt x="317" y="263"/>
                  </a:lnTo>
                  <a:lnTo>
                    <a:pt x="312" y="264"/>
                  </a:lnTo>
                  <a:lnTo>
                    <a:pt x="309" y="264"/>
                  </a:lnTo>
                  <a:lnTo>
                    <a:pt x="308" y="263"/>
                  </a:lnTo>
                  <a:lnTo>
                    <a:pt x="305" y="258"/>
                  </a:lnTo>
                  <a:lnTo>
                    <a:pt x="300" y="258"/>
                  </a:lnTo>
                  <a:lnTo>
                    <a:pt x="298" y="255"/>
                  </a:lnTo>
                  <a:lnTo>
                    <a:pt x="296" y="255"/>
                  </a:lnTo>
                  <a:lnTo>
                    <a:pt x="295" y="257"/>
                  </a:lnTo>
                  <a:lnTo>
                    <a:pt x="293" y="260"/>
                  </a:lnTo>
                  <a:lnTo>
                    <a:pt x="290" y="266"/>
                  </a:lnTo>
                  <a:lnTo>
                    <a:pt x="289" y="267"/>
                  </a:lnTo>
                  <a:lnTo>
                    <a:pt x="287" y="267"/>
                  </a:lnTo>
                  <a:lnTo>
                    <a:pt x="283" y="269"/>
                  </a:lnTo>
                  <a:lnTo>
                    <a:pt x="281" y="267"/>
                  </a:lnTo>
                  <a:lnTo>
                    <a:pt x="280" y="266"/>
                  </a:lnTo>
                  <a:lnTo>
                    <a:pt x="280" y="261"/>
                  </a:lnTo>
                  <a:lnTo>
                    <a:pt x="275" y="260"/>
                  </a:lnTo>
                  <a:lnTo>
                    <a:pt x="274" y="260"/>
                  </a:lnTo>
                  <a:lnTo>
                    <a:pt x="272" y="257"/>
                  </a:lnTo>
                  <a:lnTo>
                    <a:pt x="271" y="254"/>
                  </a:lnTo>
                  <a:lnTo>
                    <a:pt x="269" y="252"/>
                  </a:lnTo>
                  <a:lnTo>
                    <a:pt x="262" y="242"/>
                  </a:lnTo>
                  <a:lnTo>
                    <a:pt x="257" y="237"/>
                  </a:lnTo>
                  <a:lnTo>
                    <a:pt x="254" y="236"/>
                  </a:lnTo>
                  <a:lnTo>
                    <a:pt x="250" y="236"/>
                  </a:lnTo>
                  <a:lnTo>
                    <a:pt x="248" y="234"/>
                  </a:lnTo>
                  <a:lnTo>
                    <a:pt x="244" y="226"/>
                  </a:lnTo>
                  <a:lnTo>
                    <a:pt x="243" y="220"/>
                  </a:lnTo>
                  <a:lnTo>
                    <a:pt x="241" y="214"/>
                  </a:lnTo>
                  <a:lnTo>
                    <a:pt x="238" y="209"/>
                  </a:lnTo>
                  <a:lnTo>
                    <a:pt x="235" y="208"/>
                  </a:lnTo>
                  <a:lnTo>
                    <a:pt x="234" y="208"/>
                  </a:lnTo>
                  <a:lnTo>
                    <a:pt x="232" y="208"/>
                  </a:lnTo>
                  <a:lnTo>
                    <a:pt x="228" y="211"/>
                  </a:lnTo>
                  <a:lnTo>
                    <a:pt x="225" y="212"/>
                  </a:lnTo>
                  <a:lnTo>
                    <a:pt x="216" y="212"/>
                  </a:lnTo>
                  <a:lnTo>
                    <a:pt x="211" y="212"/>
                  </a:lnTo>
                  <a:lnTo>
                    <a:pt x="205" y="211"/>
                  </a:lnTo>
                  <a:lnTo>
                    <a:pt x="201" y="212"/>
                  </a:lnTo>
                  <a:lnTo>
                    <a:pt x="198" y="214"/>
                  </a:lnTo>
                  <a:lnTo>
                    <a:pt x="189" y="209"/>
                  </a:lnTo>
                  <a:lnTo>
                    <a:pt x="188" y="206"/>
                  </a:lnTo>
                  <a:lnTo>
                    <a:pt x="180" y="200"/>
                  </a:lnTo>
                  <a:lnTo>
                    <a:pt x="170" y="200"/>
                  </a:lnTo>
                  <a:lnTo>
                    <a:pt x="165" y="197"/>
                  </a:lnTo>
                  <a:lnTo>
                    <a:pt x="158" y="190"/>
                  </a:lnTo>
                  <a:lnTo>
                    <a:pt x="155" y="190"/>
                  </a:lnTo>
                  <a:lnTo>
                    <a:pt x="153" y="193"/>
                  </a:lnTo>
                  <a:lnTo>
                    <a:pt x="152" y="196"/>
                  </a:lnTo>
                  <a:lnTo>
                    <a:pt x="150" y="194"/>
                  </a:lnTo>
                  <a:lnTo>
                    <a:pt x="147" y="188"/>
                  </a:lnTo>
                  <a:lnTo>
                    <a:pt x="146" y="187"/>
                  </a:lnTo>
                  <a:lnTo>
                    <a:pt x="142" y="187"/>
                  </a:lnTo>
                  <a:lnTo>
                    <a:pt x="136" y="184"/>
                  </a:lnTo>
                  <a:lnTo>
                    <a:pt x="134" y="181"/>
                  </a:lnTo>
                  <a:lnTo>
                    <a:pt x="133" y="179"/>
                  </a:lnTo>
                  <a:lnTo>
                    <a:pt x="131" y="179"/>
                  </a:lnTo>
                  <a:lnTo>
                    <a:pt x="127" y="181"/>
                  </a:lnTo>
                  <a:lnTo>
                    <a:pt x="124" y="181"/>
                  </a:lnTo>
                  <a:lnTo>
                    <a:pt x="119" y="178"/>
                  </a:lnTo>
                  <a:lnTo>
                    <a:pt x="113" y="175"/>
                  </a:lnTo>
                  <a:lnTo>
                    <a:pt x="112" y="174"/>
                  </a:lnTo>
                  <a:lnTo>
                    <a:pt x="113" y="168"/>
                  </a:lnTo>
                  <a:lnTo>
                    <a:pt x="115" y="165"/>
                  </a:lnTo>
                  <a:lnTo>
                    <a:pt x="115" y="163"/>
                  </a:lnTo>
                  <a:lnTo>
                    <a:pt x="115" y="160"/>
                  </a:lnTo>
                  <a:lnTo>
                    <a:pt x="116" y="159"/>
                  </a:lnTo>
                  <a:lnTo>
                    <a:pt x="116" y="157"/>
                  </a:lnTo>
                  <a:lnTo>
                    <a:pt x="115" y="157"/>
                  </a:lnTo>
                  <a:lnTo>
                    <a:pt x="107" y="160"/>
                  </a:lnTo>
                  <a:lnTo>
                    <a:pt x="106" y="163"/>
                  </a:lnTo>
                  <a:lnTo>
                    <a:pt x="104" y="168"/>
                  </a:lnTo>
                  <a:lnTo>
                    <a:pt x="103" y="181"/>
                  </a:lnTo>
                  <a:lnTo>
                    <a:pt x="101" y="185"/>
                  </a:lnTo>
                  <a:lnTo>
                    <a:pt x="100" y="187"/>
                  </a:lnTo>
                  <a:lnTo>
                    <a:pt x="92" y="185"/>
                  </a:lnTo>
                  <a:lnTo>
                    <a:pt x="85" y="184"/>
                  </a:lnTo>
                  <a:lnTo>
                    <a:pt x="82" y="181"/>
                  </a:lnTo>
                  <a:lnTo>
                    <a:pt x="76" y="176"/>
                  </a:lnTo>
                  <a:lnTo>
                    <a:pt x="73" y="171"/>
                  </a:lnTo>
                  <a:lnTo>
                    <a:pt x="73" y="166"/>
                  </a:lnTo>
                  <a:lnTo>
                    <a:pt x="76" y="163"/>
                  </a:lnTo>
                  <a:lnTo>
                    <a:pt x="82" y="159"/>
                  </a:lnTo>
                  <a:lnTo>
                    <a:pt x="84" y="157"/>
                  </a:lnTo>
                  <a:lnTo>
                    <a:pt x="85" y="154"/>
                  </a:lnTo>
                  <a:lnTo>
                    <a:pt x="88" y="147"/>
                  </a:lnTo>
                  <a:lnTo>
                    <a:pt x="87" y="144"/>
                  </a:lnTo>
                  <a:lnTo>
                    <a:pt x="88" y="139"/>
                  </a:lnTo>
                  <a:lnTo>
                    <a:pt x="91" y="133"/>
                  </a:lnTo>
                  <a:lnTo>
                    <a:pt x="92" y="129"/>
                  </a:lnTo>
                  <a:lnTo>
                    <a:pt x="92" y="122"/>
                  </a:lnTo>
                  <a:lnTo>
                    <a:pt x="92" y="120"/>
                  </a:lnTo>
                  <a:lnTo>
                    <a:pt x="92" y="116"/>
                  </a:lnTo>
                  <a:lnTo>
                    <a:pt x="91" y="113"/>
                  </a:lnTo>
                  <a:lnTo>
                    <a:pt x="90" y="111"/>
                  </a:lnTo>
                  <a:lnTo>
                    <a:pt x="88" y="108"/>
                  </a:lnTo>
                  <a:lnTo>
                    <a:pt x="85" y="108"/>
                  </a:lnTo>
                  <a:lnTo>
                    <a:pt x="81" y="108"/>
                  </a:lnTo>
                  <a:lnTo>
                    <a:pt x="76" y="110"/>
                  </a:lnTo>
                  <a:lnTo>
                    <a:pt x="75" y="110"/>
                  </a:lnTo>
                  <a:lnTo>
                    <a:pt x="73" y="108"/>
                  </a:lnTo>
                  <a:lnTo>
                    <a:pt x="66" y="102"/>
                  </a:lnTo>
                  <a:lnTo>
                    <a:pt x="64" y="102"/>
                  </a:lnTo>
                  <a:lnTo>
                    <a:pt x="55" y="102"/>
                  </a:lnTo>
                  <a:lnTo>
                    <a:pt x="54" y="102"/>
                  </a:lnTo>
                  <a:lnTo>
                    <a:pt x="52" y="108"/>
                  </a:lnTo>
                  <a:lnTo>
                    <a:pt x="51" y="111"/>
                  </a:lnTo>
                  <a:lnTo>
                    <a:pt x="48" y="114"/>
                  </a:lnTo>
                  <a:lnTo>
                    <a:pt x="43" y="114"/>
                  </a:lnTo>
                  <a:lnTo>
                    <a:pt x="39" y="113"/>
                  </a:lnTo>
                  <a:lnTo>
                    <a:pt x="38" y="111"/>
                  </a:lnTo>
                  <a:lnTo>
                    <a:pt x="38" y="107"/>
                  </a:lnTo>
                  <a:lnTo>
                    <a:pt x="38" y="101"/>
                  </a:lnTo>
                  <a:lnTo>
                    <a:pt x="38" y="99"/>
                  </a:lnTo>
                  <a:lnTo>
                    <a:pt x="38" y="96"/>
                  </a:lnTo>
                  <a:lnTo>
                    <a:pt x="36" y="95"/>
                  </a:lnTo>
                  <a:lnTo>
                    <a:pt x="35" y="95"/>
                  </a:lnTo>
                  <a:lnTo>
                    <a:pt x="27" y="95"/>
                  </a:lnTo>
                  <a:lnTo>
                    <a:pt x="20" y="95"/>
                  </a:lnTo>
                  <a:lnTo>
                    <a:pt x="14" y="98"/>
                  </a:lnTo>
                  <a:lnTo>
                    <a:pt x="12" y="96"/>
                  </a:lnTo>
                  <a:lnTo>
                    <a:pt x="12" y="95"/>
                  </a:lnTo>
                  <a:lnTo>
                    <a:pt x="12" y="92"/>
                  </a:lnTo>
                  <a:lnTo>
                    <a:pt x="12" y="89"/>
                  </a:lnTo>
                  <a:lnTo>
                    <a:pt x="12" y="86"/>
                  </a:lnTo>
                  <a:lnTo>
                    <a:pt x="9" y="86"/>
                  </a:lnTo>
                  <a:lnTo>
                    <a:pt x="9" y="84"/>
                  </a:lnTo>
                  <a:lnTo>
                    <a:pt x="8" y="83"/>
                  </a:lnTo>
                  <a:lnTo>
                    <a:pt x="6" y="84"/>
                  </a:lnTo>
                  <a:lnTo>
                    <a:pt x="5" y="84"/>
                  </a:lnTo>
                  <a:lnTo>
                    <a:pt x="2" y="83"/>
                  </a:lnTo>
                  <a:lnTo>
                    <a:pt x="0" y="80"/>
                  </a:lnTo>
                  <a:lnTo>
                    <a:pt x="396" y="110"/>
                  </a:lnTo>
                  <a:lnTo>
                    <a:pt x="394" y="105"/>
                  </a:lnTo>
                  <a:lnTo>
                    <a:pt x="393" y="105"/>
                  </a:lnTo>
                  <a:lnTo>
                    <a:pt x="391" y="104"/>
                  </a:lnTo>
                  <a:lnTo>
                    <a:pt x="393" y="99"/>
                  </a:lnTo>
                  <a:lnTo>
                    <a:pt x="388" y="96"/>
                  </a:lnTo>
                  <a:lnTo>
                    <a:pt x="385" y="96"/>
                  </a:lnTo>
                  <a:lnTo>
                    <a:pt x="385" y="99"/>
                  </a:lnTo>
                  <a:lnTo>
                    <a:pt x="384" y="99"/>
                  </a:lnTo>
                  <a:lnTo>
                    <a:pt x="385" y="101"/>
                  </a:lnTo>
                  <a:lnTo>
                    <a:pt x="382" y="104"/>
                  </a:lnTo>
                  <a:lnTo>
                    <a:pt x="382" y="105"/>
                  </a:lnTo>
                  <a:lnTo>
                    <a:pt x="381" y="108"/>
                  </a:lnTo>
                  <a:lnTo>
                    <a:pt x="382" y="111"/>
                  </a:lnTo>
                  <a:lnTo>
                    <a:pt x="384" y="114"/>
                  </a:lnTo>
                  <a:lnTo>
                    <a:pt x="387" y="119"/>
                  </a:lnTo>
                  <a:lnTo>
                    <a:pt x="390" y="119"/>
                  </a:lnTo>
                  <a:lnTo>
                    <a:pt x="390" y="116"/>
                  </a:lnTo>
                  <a:lnTo>
                    <a:pt x="393" y="114"/>
                  </a:lnTo>
                  <a:lnTo>
                    <a:pt x="393" y="116"/>
                  </a:lnTo>
                  <a:lnTo>
                    <a:pt x="394" y="113"/>
                  </a:lnTo>
                  <a:lnTo>
                    <a:pt x="396" y="110"/>
                  </a:lnTo>
                  <a:lnTo>
                    <a:pt x="0" y="80"/>
                  </a:lnTo>
                  <a:lnTo>
                    <a:pt x="387" y="92"/>
                  </a:lnTo>
                  <a:lnTo>
                    <a:pt x="388" y="95"/>
                  </a:lnTo>
                  <a:lnTo>
                    <a:pt x="391" y="93"/>
                  </a:lnTo>
                  <a:lnTo>
                    <a:pt x="393" y="95"/>
                  </a:lnTo>
                  <a:lnTo>
                    <a:pt x="396" y="96"/>
                  </a:lnTo>
                  <a:lnTo>
                    <a:pt x="399" y="95"/>
                  </a:lnTo>
                  <a:lnTo>
                    <a:pt x="397" y="93"/>
                  </a:lnTo>
                  <a:lnTo>
                    <a:pt x="400" y="83"/>
                  </a:lnTo>
                  <a:lnTo>
                    <a:pt x="399" y="80"/>
                  </a:lnTo>
                  <a:lnTo>
                    <a:pt x="397" y="80"/>
                  </a:lnTo>
                  <a:lnTo>
                    <a:pt x="397" y="78"/>
                  </a:lnTo>
                  <a:lnTo>
                    <a:pt x="394" y="75"/>
                  </a:lnTo>
                  <a:lnTo>
                    <a:pt x="396" y="75"/>
                  </a:lnTo>
                  <a:lnTo>
                    <a:pt x="393" y="74"/>
                  </a:lnTo>
                  <a:lnTo>
                    <a:pt x="390" y="74"/>
                  </a:lnTo>
                  <a:lnTo>
                    <a:pt x="388" y="75"/>
                  </a:lnTo>
                  <a:lnTo>
                    <a:pt x="390" y="78"/>
                  </a:lnTo>
                  <a:lnTo>
                    <a:pt x="393" y="80"/>
                  </a:lnTo>
                  <a:lnTo>
                    <a:pt x="393" y="81"/>
                  </a:lnTo>
                  <a:lnTo>
                    <a:pt x="393" y="84"/>
                  </a:lnTo>
                  <a:lnTo>
                    <a:pt x="394" y="86"/>
                  </a:lnTo>
                  <a:lnTo>
                    <a:pt x="393" y="87"/>
                  </a:lnTo>
                  <a:lnTo>
                    <a:pt x="390" y="86"/>
                  </a:lnTo>
                  <a:lnTo>
                    <a:pt x="388" y="87"/>
                  </a:lnTo>
                  <a:lnTo>
                    <a:pt x="387" y="92"/>
                  </a:lnTo>
                  <a:lnTo>
                    <a:pt x="0" y="80"/>
                  </a:lnTo>
                  <a:close/>
                </a:path>
              </a:pathLst>
            </a:custGeom>
            <a:solidFill>
              <a:schemeClr val="bg1"/>
            </a:solidFill>
            <a:ln w="9525">
              <a:noFill/>
              <a:round/>
              <a:headEnd/>
              <a:tailEnd/>
            </a:ln>
          </p:spPr>
          <p:txBody>
            <a:bodyPr/>
            <a:lstStyle/>
            <a:p>
              <a:endParaRPr lang="fr-FR"/>
            </a:p>
          </p:txBody>
        </p:sp>
        <p:sp>
          <p:nvSpPr>
            <p:cNvPr id="880739" name="Freeform 99"/>
            <p:cNvSpPr>
              <a:spLocks/>
            </p:cNvSpPr>
            <p:nvPr/>
          </p:nvSpPr>
          <p:spPr bwMode="auto">
            <a:xfrm>
              <a:off x="3270" y="3178"/>
              <a:ext cx="358" cy="229"/>
            </a:xfrm>
            <a:custGeom>
              <a:avLst/>
              <a:gdLst/>
              <a:ahLst/>
              <a:cxnLst>
                <a:cxn ang="0">
                  <a:pos x="9" y="71"/>
                </a:cxn>
                <a:cxn ang="0">
                  <a:pos x="29" y="67"/>
                </a:cxn>
                <a:cxn ang="0">
                  <a:pos x="54" y="32"/>
                </a:cxn>
                <a:cxn ang="0">
                  <a:pos x="70" y="23"/>
                </a:cxn>
                <a:cxn ang="0">
                  <a:pos x="84" y="26"/>
                </a:cxn>
                <a:cxn ang="0">
                  <a:pos x="116" y="29"/>
                </a:cxn>
                <a:cxn ang="0">
                  <a:pos x="146" y="20"/>
                </a:cxn>
                <a:cxn ang="0">
                  <a:pos x="149" y="28"/>
                </a:cxn>
                <a:cxn ang="0">
                  <a:pos x="147" y="34"/>
                </a:cxn>
                <a:cxn ang="0">
                  <a:pos x="164" y="25"/>
                </a:cxn>
                <a:cxn ang="0">
                  <a:pos x="177" y="31"/>
                </a:cxn>
                <a:cxn ang="0">
                  <a:pos x="183" y="18"/>
                </a:cxn>
                <a:cxn ang="0">
                  <a:pos x="199" y="22"/>
                </a:cxn>
                <a:cxn ang="0">
                  <a:pos x="220" y="16"/>
                </a:cxn>
                <a:cxn ang="0">
                  <a:pos x="234" y="12"/>
                </a:cxn>
                <a:cxn ang="0">
                  <a:pos x="250" y="19"/>
                </a:cxn>
                <a:cxn ang="0">
                  <a:pos x="263" y="7"/>
                </a:cxn>
                <a:cxn ang="0">
                  <a:pos x="268" y="15"/>
                </a:cxn>
                <a:cxn ang="0">
                  <a:pos x="283" y="13"/>
                </a:cxn>
                <a:cxn ang="0">
                  <a:pos x="295" y="12"/>
                </a:cxn>
                <a:cxn ang="0">
                  <a:pos x="308" y="3"/>
                </a:cxn>
                <a:cxn ang="0">
                  <a:pos x="311" y="10"/>
                </a:cxn>
                <a:cxn ang="0">
                  <a:pos x="315" y="13"/>
                </a:cxn>
                <a:cxn ang="0">
                  <a:pos x="333" y="13"/>
                </a:cxn>
                <a:cxn ang="0">
                  <a:pos x="348" y="4"/>
                </a:cxn>
                <a:cxn ang="0">
                  <a:pos x="364" y="1"/>
                </a:cxn>
                <a:cxn ang="0">
                  <a:pos x="388" y="4"/>
                </a:cxn>
                <a:cxn ang="0">
                  <a:pos x="399" y="16"/>
                </a:cxn>
                <a:cxn ang="0">
                  <a:pos x="406" y="38"/>
                </a:cxn>
                <a:cxn ang="0">
                  <a:pos x="399" y="44"/>
                </a:cxn>
                <a:cxn ang="0">
                  <a:pos x="400" y="59"/>
                </a:cxn>
                <a:cxn ang="0">
                  <a:pos x="409" y="55"/>
                </a:cxn>
                <a:cxn ang="0">
                  <a:pos x="413" y="64"/>
                </a:cxn>
                <a:cxn ang="0">
                  <a:pos x="416" y="75"/>
                </a:cxn>
                <a:cxn ang="0">
                  <a:pos x="407" y="92"/>
                </a:cxn>
                <a:cxn ang="0">
                  <a:pos x="407" y="107"/>
                </a:cxn>
                <a:cxn ang="0">
                  <a:pos x="403" y="124"/>
                </a:cxn>
                <a:cxn ang="0">
                  <a:pos x="393" y="141"/>
                </a:cxn>
                <a:cxn ang="0">
                  <a:pos x="382" y="151"/>
                </a:cxn>
                <a:cxn ang="0">
                  <a:pos x="367" y="163"/>
                </a:cxn>
                <a:cxn ang="0">
                  <a:pos x="367" y="179"/>
                </a:cxn>
                <a:cxn ang="0">
                  <a:pos x="357" y="185"/>
                </a:cxn>
                <a:cxn ang="0">
                  <a:pos x="347" y="197"/>
                </a:cxn>
                <a:cxn ang="0">
                  <a:pos x="350" y="220"/>
                </a:cxn>
                <a:cxn ang="0">
                  <a:pos x="342" y="240"/>
                </a:cxn>
                <a:cxn ang="0">
                  <a:pos x="323" y="261"/>
                </a:cxn>
                <a:cxn ang="0">
                  <a:pos x="298" y="255"/>
                </a:cxn>
                <a:cxn ang="0">
                  <a:pos x="281" y="267"/>
                </a:cxn>
                <a:cxn ang="0">
                  <a:pos x="262" y="242"/>
                </a:cxn>
                <a:cxn ang="0">
                  <a:pos x="238" y="209"/>
                </a:cxn>
                <a:cxn ang="0">
                  <a:pos x="205" y="211"/>
                </a:cxn>
                <a:cxn ang="0">
                  <a:pos x="158" y="190"/>
                </a:cxn>
                <a:cxn ang="0">
                  <a:pos x="136" y="184"/>
                </a:cxn>
                <a:cxn ang="0">
                  <a:pos x="112" y="174"/>
                </a:cxn>
                <a:cxn ang="0">
                  <a:pos x="107" y="160"/>
                </a:cxn>
                <a:cxn ang="0">
                  <a:pos x="82" y="181"/>
                </a:cxn>
                <a:cxn ang="0">
                  <a:pos x="88" y="147"/>
                </a:cxn>
                <a:cxn ang="0">
                  <a:pos x="91" y="113"/>
                </a:cxn>
                <a:cxn ang="0">
                  <a:pos x="66" y="102"/>
                </a:cxn>
                <a:cxn ang="0">
                  <a:pos x="39" y="113"/>
                </a:cxn>
                <a:cxn ang="0">
                  <a:pos x="27" y="95"/>
                </a:cxn>
                <a:cxn ang="0">
                  <a:pos x="9" y="86"/>
                </a:cxn>
              </a:cxnLst>
              <a:rect l="0" t="0" r="r" b="b"/>
              <a:pathLst>
                <a:path w="421" h="269">
                  <a:moveTo>
                    <a:pt x="0" y="80"/>
                  </a:moveTo>
                  <a:lnTo>
                    <a:pt x="3" y="77"/>
                  </a:lnTo>
                  <a:lnTo>
                    <a:pt x="3" y="75"/>
                  </a:lnTo>
                  <a:lnTo>
                    <a:pt x="2" y="74"/>
                  </a:lnTo>
                  <a:lnTo>
                    <a:pt x="2" y="72"/>
                  </a:lnTo>
                  <a:lnTo>
                    <a:pt x="6" y="72"/>
                  </a:lnTo>
                  <a:lnTo>
                    <a:pt x="8" y="71"/>
                  </a:lnTo>
                  <a:lnTo>
                    <a:pt x="9" y="71"/>
                  </a:lnTo>
                  <a:lnTo>
                    <a:pt x="11" y="71"/>
                  </a:lnTo>
                  <a:lnTo>
                    <a:pt x="12" y="71"/>
                  </a:lnTo>
                  <a:lnTo>
                    <a:pt x="14" y="70"/>
                  </a:lnTo>
                  <a:lnTo>
                    <a:pt x="23" y="67"/>
                  </a:lnTo>
                  <a:lnTo>
                    <a:pt x="26" y="67"/>
                  </a:lnTo>
                  <a:lnTo>
                    <a:pt x="27" y="68"/>
                  </a:lnTo>
                  <a:lnTo>
                    <a:pt x="30" y="68"/>
                  </a:lnTo>
                  <a:lnTo>
                    <a:pt x="29" y="67"/>
                  </a:lnTo>
                  <a:lnTo>
                    <a:pt x="30" y="65"/>
                  </a:lnTo>
                  <a:lnTo>
                    <a:pt x="36" y="61"/>
                  </a:lnTo>
                  <a:lnTo>
                    <a:pt x="43" y="53"/>
                  </a:lnTo>
                  <a:lnTo>
                    <a:pt x="49" y="41"/>
                  </a:lnTo>
                  <a:lnTo>
                    <a:pt x="51" y="38"/>
                  </a:lnTo>
                  <a:lnTo>
                    <a:pt x="51" y="37"/>
                  </a:lnTo>
                  <a:lnTo>
                    <a:pt x="52" y="35"/>
                  </a:lnTo>
                  <a:lnTo>
                    <a:pt x="54" y="32"/>
                  </a:lnTo>
                  <a:lnTo>
                    <a:pt x="55" y="32"/>
                  </a:lnTo>
                  <a:lnTo>
                    <a:pt x="60" y="23"/>
                  </a:lnTo>
                  <a:lnTo>
                    <a:pt x="61" y="22"/>
                  </a:lnTo>
                  <a:lnTo>
                    <a:pt x="64" y="22"/>
                  </a:lnTo>
                  <a:lnTo>
                    <a:pt x="66" y="23"/>
                  </a:lnTo>
                  <a:lnTo>
                    <a:pt x="67" y="25"/>
                  </a:lnTo>
                  <a:lnTo>
                    <a:pt x="69" y="22"/>
                  </a:lnTo>
                  <a:lnTo>
                    <a:pt x="70" y="23"/>
                  </a:lnTo>
                  <a:lnTo>
                    <a:pt x="73" y="19"/>
                  </a:lnTo>
                  <a:lnTo>
                    <a:pt x="73" y="20"/>
                  </a:lnTo>
                  <a:lnTo>
                    <a:pt x="76" y="22"/>
                  </a:lnTo>
                  <a:lnTo>
                    <a:pt x="75" y="23"/>
                  </a:lnTo>
                  <a:lnTo>
                    <a:pt x="76" y="26"/>
                  </a:lnTo>
                  <a:lnTo>
                    <a:pt x="78" y="26"/>
                  </a:lnTo>
                  <a:lnTo>
                    <a:pt x="82" y="28"/>
                  </a:lnTo>
                  <a:lnTo>
                    <a:pt x="84" y="26"/>
                  </a:lnTo>
                  <a:lnTo>
                    <a:pt x="85" y="29"/>
                  </a:lnTo>
                  <a:lnTo>
                    <a:pt x="85" y="31"/>
                  </a:lnTo>
                  <a:lnTo>
                    <a:pt x="87" y="31"/>
                  </a:lnTo>
                  <a:lnTo>
                    <a:pt x="97" y="32"/>
                  </a:lnTo>
                  <a:lnTo>
                    <a:pt x="101" y="29"/>
                  </a:lnTo>
                  <a:lnTo>
                    <a:pt x="107" y="29"/>
                  </a:lnTo>
                  <a:lnTo>
                    <a:pt x="113" y="31"/>
                  </a:lnTo>
                  <a:lnTo>
                    <a:pt x="116" y="29"/>
                  </a:lnTo>
                  <a:lnTo>
                    <a:pt x="121" y="26"/>
                  </a:lnTo>
                  <a:lnTo>
                    <a:pt x="125" y="25"/>
                  </a:lnTo>
                  <a:lnTo>
                    <a:pt x="131" y="20"/>
                  </a:lnTo>
                  <a:lnTo>
                    <a:pt x="134" y="18"/>
                  </a:lnTo>
                  <a:lnTo>
                    <a:pt x="136" y="15"/>
                  </a:lnTo>
                  <a:lnTo>
                    <a:pt x="139" y="15"/>
                  </a:lnTo>
                  <a:lnTo>
                    <a:pt x="144" y="18"/>
                  </a:lnTo>
                  <a:lnTo>
                    <a:pt x="146" y="20"/>
                  </a:lnTo>
                  <a:lnTo>
                    <a:pt x="147" y="22"/>
                  </a:lnTo>
                  <a:lnTo>
                    <a:pt x="147" y="23"/>
                  </a:lnTo>
                  <a:lnTo>
                    <a:pt x="150" y="23"/>
                  </a:lnTo>
                  <a:lnTo>
                    <a:pt x="152" y="25"/>
                  </a:lnTo>
                  <a:lnTo>
                    <a:pt x="153" y="25"/>
                  </a:lnTo>
                  <a:lnTo>
                    <a:pt x="152" y="28"/>
                  </a:lnTo>
                  <a:lnTo>
                    <a:pt x="152" y="29"/>
                  </a:lnTo>
                  <a:lnTo>
                    <a:pt x="149" y="28"/>
                  </a:lnTo>
                  <a:lnTo>
                    <a:pt x="147" y="29"/>
                  </a:lnTo>
                  <a:lnTo>
                    <a:pt x="146" y="29"/>
                  </a:lnTo>
                  <a:lnTo>
                    <a:pt x="143" y="31"/>
                  </a:lnTo>
                  <a:lnTo>
                    <a:pt x="144" y="31"/>
                  </a:lnTo>
                  <a:lnTo>
                    <a:pt x="143" y="34"/>
                  </a:lnTo>
                  <a:lnTo>
                    <a:pt x="144" y="34"/>
                  </a:lnTo>
                  <a:lnTo>
                    <a:pt x="146" y="32"/>
                  </a:lnTo>
                  <a:lnTo>
                    <a:pt x="147" y="34"/>
                  </a:lnTo>
                  <a:lnTo>
                    <a:pt x="149" y="35"/>
                  </a:lnTo>
                  <a:lnTo>
                    <a:pt x="149" y="34"/>
                  </a:lnTo>
                  <a:lnTo>
                    <a:pt x="150" y="31"/>
                  </a:lnTo>
                  <a:lnTo>
                    <a:pt x="150" y="32"/>
                  </a:lnTo>
                  <a:lnTo>
                    <a:pt x="156" y="32"/>
                  </a:lnTo>
                  <a:lnTo>
                    <a:pt x="158" y="28"/>
                  </a:lnTo>
                  <a:lnTo>
                    <a:pt x="162" y="28"/>
                  </a:lnTo>
                  <a:lnTo>
                    <a:pt x="164" y="25"/>
                  </a:lnTo>
                  <a:lnTo>
                    <a:pt x="167" y="26"/>
                  </a:lnTo>
                  <a:lnTo>
                    <a:pt x="167" y="29"/>
                  </a:lnTo>
                  <a:lnTo>
                    <a:pt x="168" y="29"/>
                  </a:lnTo>
                  <a:lnTo>
                    <a:pt x="170" y="29"/>
                  </a:lnTo>
                  <a:lnTo>
                    <a:pt x="173" y="28"/>
                  </a:lnTo>
                  <a:lnTo>
                    <a:pt x="174" y="29"/>
                  </a:lnTo>
                  <a:lnTo>
                    <a:pt x="176" y="32"/>
                  </a:lnTo>
                  <a:lnTo>
                    <a:pt x="177" y="31"/>
                  </a:lnTo>
                  <a:lnTo>
                    <a:pt x="179" y="31"/>
                  </a:lnTo>
                  <a:lnTo>
                    <a:pt x="185" y="31"/>
                  </a:lnTo>
                  <a:lnTo>
                    <a:pt x="185" y="29"/>
                  </a:lnTo>
                  <a:lnTo>
                    <a:pt x="185" y="28"/>
                  </a:lnTo>
                  <a:lnTo>
                    <a:pt x="186" y="25"/>
                  </a:lnTo>
                  <a:lnTo>
                    <a:pt x="185" y="22"/>
                  </a:lnTo>
                  <a:lnTo>
                    <a:pt x="183" y="20"/>
                  </a:lnTo>
                  <a:lnTo>
                    <a:pt x="183" y="18"/>
                  </a:lnTo>
                  <a:lnTo>
                    <a:pt x="185" y="18"/>
                  </a:lnTo>
                  <a:lnTo>
                    <a:pt x="186" y="20"/>
                  </a:lnTo>
                  <a:lnTo>
                    <a:pt x="188" y="20"/>
                  </a:lnTo>
                  <a:lnTo>
                    <a:pt x="189" y="19"/>
                  </a:lnTo>
                  <a:lnTo>
                    <a:pt x="192" y="20"/>
                  </a:lnTo>
                  <a:lnTo>
                    <a:pt x="194" y="19"/>
                  </a:lnTo>
                  <a:lnTo>
                    <a:pt x="195" y="19"/>
                  </a:lnTo>
                  <a:lnTo>
                    <a:pt x="199" y="22"/>
                  </a:lnTo>
                  <a:lnTo>
                    <a:pt x="201" y="20"/>
                  </a:lnTo>
                  <a:lnTo>
                    <a:pt x="201" y="19"/>
                  </a:lnTo>
                  <a:lnTo>
                    <a:pt x="201" y="18"/>
                  </a:lnTo>
                  <a:lnTo>
                    <a:pt x="204" y="16"/>
                  </a:lnTo>
                  <a:lnTo>
                    <a:pt x="208" y="16"/>
                  </a:lnTo>
                  <a:lnTo>
                    <a:pt x="211" y="18"/>
                  </a:lnTo>
                  <a:lnTo>
                    <a:pt x="219" y="19"/>
                  </a:lnTo>
                  <a:lnTo>
                    <a:pt x="220" y="16"/>
                  </a:lnTo>
                  <a:lnTo>
                    <a:pt x="219" y="15"/>
                  </a:lnTo>
                  <a:lnTo>
                    <a:pt x="220" y="15"/>
                  </a:lnTo>
                  <a:lnTo>
                    <a:pt x="223" y="12"/>
                  </a:lnTo>
                  <a:lnTo>
                    <a:pt x="225" y="12"/>
                  </a:lnTo>
                  <a:lnTo>
                    <a:pt x="228" y="13"/>
                  </a:lnTo>
                  <a:lnTo>
                    <a:pt x="229" y="13"/>
                  </a:lnTo>
                  <a:lnTo>
                    <a:pt x="231" y="12"/>
                  </a:lnTo>
                  <a:lnTo>
                    <a:pt x="234" y="12"/>
                  </a:lnTo>
                  <a:lnTo>
                    <a:pt x="234" y="10"/>
                  </a:lnTo>
                  <a:lnTo>
                    <a:pt x="234" y="7"/>
                  </a:lnTo>
                  <a:lnTo>
                    <a:pt x="237" y="6"/>
                  </a:lnTo>
                  <a:lnTo>
                    <a:pt x="244" y="13"/>
                  </a:lnTo>
                  <a:lnTo>
                    <a:pt x="246" y="16"/>
                  </a:lnTo>
                  <a:lnTo>
                    <a:pt x="246" y="18"/>
                  </a:lnTo>
                  <a:lnTo>
                    <a:pt x="248" y="19"/>
                  </a:lnTo>
                  <a:lnTo>
                    <a:pt x="250" y="19"/>
                  </a:lnTo>
                  <a:lnTo>
                    <a:pt x="250" y="16"/>
                  </a:lnTo>
                  <a:lnTo>
                    <a:pt x="250" y="15"/>
                  </a:lnTo>
                  <a:lnTo>
                    <a:pt x="250" y="13"/>
                  </a:lnTo>
                  <a:lnTo>
                    <a:pt x="253" y="12"/>
                  </a:lnTo>
                  <a:lnTo>
                    <a:pt x="254" y="13"/>
                  </a:lnTo>
                  <a:lnTo>
                    <a:pt x="257" y="12"/>
                  </a:lnTo>
                  <a:lnTo>
                    <a:pt x="257" y="10"/>
                  </a:lnTo>
                  <a:lnTo>
                    <a:pt x="263" y="7"/>
                  </a:lnTo>
                  <a:lnTo>
                    <a:pt x="266" y="7"/>
                  </a:lnTo>
                  <a:lnTo>
                    <a:pt x="265" y="9"/>
                  </a:lnTo>
                  <a:lnTo>
                    <a:pt x="263" y="9"/>
                  </a:lnTo>
                  <a:lnTo>
                    <a:pt x="262" y="12"/>
                  </a:lnTo>
                  <a:lnTo>
                    <a:pt x="262" y="13"/>
                  </a:lnTo>
                  <a:lnTo>
                    <a:pt x="265" y="13"/>
                  </a:lnTo>
                  <a:lnTo>
                    <a:pt x="265" y="15"/>
                  </a:lnTo>
                  <a:lnTo>
                    <a:pt x="268" y="15"/>
                  </a:lnTo>
                  <a:lnTo>
                    <a:pt x="269" y="16"/>
                  </a:lnTo>
                  <a:lnTo>
                    <a:pt x="272" y="18"/>
                  </a:lnTo>
                  <a:lnTo>
                    <a:pt x="272" y="19"/>
                  </a:lnTo>
                  <a:lnTo>
                    <a:pt x="277" y="19"/>
                  </a:lnTo>
                  <a:lnTo>
                    <a:pt x="277" y="18"/>
                  </a:lnTo>
                  <a:lnTo>
                    <a:pt x="278" y="18"/>
                  </a:lnTo>
                  <a:lnTo>
                    <a:pt x="281" y="15"/>
                  </a:lnTo>
                  <a:lnTo>
                    <a:pt x="283" y="13"/>
                  </a:lnTo>
                  <a:lnTo>
                    <a:pt x="284" y="13"/>
                  </a:lnTo>
                  <a:lnTo>
                    <a:pt x="286" y="18"/>
                  </a:lnTo>
                  <a:lnTo>
                    <a:pt x="287" y="19"/>
                  </a:lnTo>
                  <a:lnTo>
                    <a:pt x="289" y="16"/>
                  </a:lnTo>
                  <a:lnTo>
                    <a:pt x="290" y="16"/>
                  </a:lnTo>
                  <a:lnTo>
                    <a:pt x="292" y="15"/>
                  </a:lnTo>
                  <a:lnTo>
                    <a:pt x="293" y="13"/>
                  </a:lnTo>
                  <a:lnTo>
                    <a:pt x="295" y="12"/>
                  </a:lnTo>
                  <a:lnTo>
                    <a:pt x="296" y="10"/>
                  </a:lnTo>
                  <a:lnTo>
                    <a:pt x="298" y="7"/>
                  </a:lnTo>
                  <a:lnTo>
                    <a:pt x="299" y="7"/>
                  </a:lnTo>
                  <a:lnTo>
                    <a:pt x="300" y="6"/>
                  </a:lnTo>
                  <a:lnTo>
                    <a:pt x="302" y="6"/>
                  </a:lnTo>
                  <a:lnTo>
                    <a:pt x="303" y="4"/>
                  </a:lnTo>
                  <a:lnTo>
                    <a:pt x="306" y="3"/>
                  </a:lnTo>
                  <a:lnTo>
                    <a:pt x="308" y="3"/>
                  </a:lnTo>
                  <a:lnTo>
                    <a:pt x="311" y="0"/>
                  </a:lnTo>
                  <a:lnTo>
                    <a:pt x="314" y="3"/>
                  </a:lnTo>
                  <a:lnTo>
                    <a:pt x="314" y="6"/>
                  </a:lnTo>
                  <a:lnTo>
                    <a:pt x="312" y="4"/>
                  </a:lnTo>
                  <a:lnTo>
                    <a:pt x="312" y="6"/>
                  </a:lnTo>
                  <a:lnTo>
                    <a:pt x="312" y="7"/>
                  </a:lnTo>
                  <a:lnTo>
                    <a:pt x="311" y="7"/>
                  </a:lnTo>
                  <a:lnTo>
                    <a:pt x="311" y="10"/>
                  </a:lnTo>
                  <a:lnTo>
                    <a:pt x="309" y="10"/>
                  </a:lnTo>
                  <a:lnTo>
                    <a:pt x="309" y="9"/>
                  </a:lnTo>
                  <a:lnTo>
                    <a:pt x="308" y="9"/>
                  </a:lnTo>
                  <a:lnTo>
                    <a:pt x="308" y="12"/>
                  </a:lnTo>
                  <a:lnTo>
                    <a:pt x="309" y="13"/>
                  </a:lnTo>
                  <a:lnTo>
                    <a:pt x="309" y="15"/>
                  </a:lnTo>
                  <a:lnTo>
                    <a:pt x="312" y="15"/>
                  </a:lnTo>
                  <a:lnTo>
                    <a:pt x="315" y="13"/>
                  </a:lnTo>
                  <a:lnTo>
                    <a:pt x="320" y="10"/>
                  </a:lnTo>
                  <a:lnTo>
                    <a:pt x="321" y="12"/>
                  </a:lnTo>
                  <a:lnTo>
                    <a:pt x="323" y="9"/>
                  </a:lnTo>
                  <a:lnTo>
                    <a:pt x="326" y="10"/>
                  </a:lnTo>
                  <a:lnTo>
                    <a:pt x="327" y="9"/>
                  </a:lnTo>
                  <a:lnTo>
                    <a:pt x="330" y="12"/>
                  </a:lnTo>
                  <a:lnTo>
                    <a:pt x="332" y="12"/>
                  </a:lnTo>
                  <a:lnTo>
                    <a:pt x="333" y="13"/>
                  </a:lnTo>
                  <a:lnTo>
                    <a:pt x="336" y="15"/>
                  </a:lnTo>
                  <a:lnTo>
                    <a:pt x="338" y="13"/>
                  </a:lnTo>
                  <a:lnTo>
                    <a:pt x="344" y="12"/>
                  </a:lnTo>
                  <a:lnTo>
                    <a:pt x="344" y="9"/>
                  </a:lnTo>
                  <a:lnTo>
                    <a:pt x="345" y="9"/>
                  </a:lnTo>
                  <a:lnTo>
                    <a:pt x="345" y="10"/>
                  </a:lnTo>
                  <a:lnTo>
                    <a:pt x="347" y="9"/>
                  </a:lnTo>
                  <a:lnTo>
                    <a:pt x="348" y="4"/>
                  </a:lnTo>
                  <a:lnTo>
                    <a:pt x="352" y="4"/>
                  </a:lnTo>
                  <a:lnTo>
                    <a:pt x="354" y="3"/>
                  </a:lnTo>
                  <a:lnTo>
                    <a:pt x="355" y="3"/>
                  </a:lnTo>
                  <a:lnTo>
                    <a:pt x="355" y="4"/>
                  </a:lnTo>
                  <a:lnTo>
                    <a:pt x="358" y="4"/>
                  </a:lnTo>
                  <a:lnTo>
                    <a:pt x="360" y="4"/>
                  </a:lnTo>
                  <a:lnTo>
                    <a:pt x="360" y="3"/>
                  </a:lnTo>
                  <a:lnTo>
                    <a:pt x="364" y="1"/>
                  </a:lnTo>
                  <a:lnTo>
                    <a:pt x="366" y="4"/>
                  </a:lnTo>
                  <a:lnTo>
                    <a:pt x="373" y="0"/>
                  </a:lnTo>
                  <a:lnTo>
                    <a:pt x="375" y="1"/>
                  </a:lnTo>
                  <a:lnTo>
                    <a:pt x="376" y="6"/>
                  </a:lnTo>
                  <a:lnTo>
                    <a:pt x="379" y="4"/>
                  </a:lnTo>
                  <a:lnTo>
                    <a:pt x="382" y="6"/>
                  </a:lnTo>
                  <a:lnTo>
                    <a:pt x="387" y="4"/>
                  </a:lnTo>
                  <a:lnTo>
                    <a:pt x="388" y="4"/>
                  </a:lnTo>
                  <a:lnTo>
                    <a:pt x="391" y="4"/>
                  </a:lnTo>
                  <a:lnTo>
                    <a:pt x="393" y="9"/>
                  </a:lnTo>
                  <a:lnTo>
                    <a:pt x="393" y="12"/>
                  </a:lnTo>
                  <a:lnTo>
                    <a:pt x="393" y="13"/>
                  </a:lnTo>
                  <a:lnTo>
                    <a:pt x="393" y="16"/>
                  </a:lnTo>
                  <a:lnTo>
                    <a:pt x="393" y="18"/>
                  </a:lnTo>
                  <a:lnTo>
                    <a:pt x="396" y="16"/>
                  </a:lnTo>
                  <a:lnTo>
                    <a:pt x="399" y="16"/>
                  </a:lnTo>
                  <a:lnTo>
                    <a:pt x="399" y="18"/>
                  </a:lnTo>
                  <a:lnTo>
                    <a:pt x="400" y="18"/>
                  </a:lnTo>
                  <a:lnTo>
                    <a:pt x="403" y="23"/>
                  </a:lnTo>
                  <a:lnTo>
                    <a:pt x="404" y="28"/>
                  </a:lnTo>
                  <a:lnTo>
                    <a:pt x="402" y="35"/>
                  </a:lnTo>
                  <a:lnTo>
                    <a:pt x="404" y="35"/>
                  </a:lnTo>
                  <a:lnTo>
                    <a:pt x="406" y="35"/>
                  </a:lnTo>
                  <a:lnTo>
                    <a:pt x="406" y="38"/>
                  </a:lnTo>
                  <a:lnTo>
                    <a:pt x="406" y="40"/>
                  </a:lnTo>
                  <a:lnTo>
                    <a:pt x="409" y="41"/>
                  </a:lnTo>
                  <a:lnTo>
                    <a:pt x="409" y="43"/>
                  </a:lnTo>
                  <a:lnTo>
                    <a:pt x="407" y="43"/>
                  </a:lnTo>
                  <a:lnTo>
                    <a:pt x="404" y="44"/>
                  </a:lnTo>
                  <a:lnTo>
                    <a:pt x="400" y="43"/>
                  </a:lnTo>
                  <a:lnTo>
                    <a:pt x="400" y="44"/>
                  </a:lnTo>
                  <a:lnTo>
                    <a:pt x="399" y="44"/>
                  </a:lnTo>
                  <a:lnTo>
                    <a:pt x="400" y="47"/>
                  </a:lnTo>
                  <a:lnTo>
                    <a:pt x="399" y="50"/>
                  </a:lnTo>
                  <a:lnTo>
                    <a:pt x="399" y="52"/>
                  </a:lnTo>
                  <a:lnTo>
                    <a:pt x="397" y="53"/>
                  </a:lnTo>
                  <a:lnTo>
                    <a:pt x="397" y="55"/>
                  </a:lnTo>
                  <a:lnTo>
                    <a:pt x="400" y="56"/>
                  </a:lnTo>
                  <a:lnTo>
                    <a:pt x="402" y="59"/>
                  </a:lnTo>
                  <a:lnTo>
                    <a:pt x="400" y="59"/>
                  </a:lnTo>
                  <a:lnTo>
                    <a:pt x="399" y="61"/>
                  </a:lnTo>
                  <a:lnTo>
                    <a:pt x="399" y="62"/>
                  </a:lnTo>
                  <a:lnTo>
                    <a:pt x="402" y="61"/>
                  </a:lnTo>
                  <a:lnTo>
                    <a:pt x="404" y="62"/>
                  </a:lnTo>
                  <a:lnTo>
                    <a:pt x="406" y="56"/>
                  </a:lnTo>
                  <a:lnTo>
                    <a:pt x="406" y="53"/>
                  </a:lnTo>
                  <a:lnTo>
                    <a:pt x="407" y="55"/>
                  </a:lnTo>
                  <a:lnTo>
                    <a:pt x="409" y="55"/>
                  </a:lnTo>
                  <a:lnTo>
                    <a:pt x="409" y="53"/>
                  </a:lnTo>
                  <a:lnTo>
                    <a:pt x="410" y="52"/>
                  </a:lnTo>
                  <a:lnTo>
                    <a:pt x="413" y="50"/>
                  </a:lnTo>
                  <a:lnTo>
                    <a:pt x="413" y="55"/>
                  </a:lnTo>
                  <a:lnTo>
                    <a:pt x="416" y="58"/>
                  </a:lnTo>
                  <a:lnTo>
                    <a:pt x="415" y="59"/>
                  </a:lnTo>
                  <a:lnTo>
                    <a:pt x="416" y="61"/>
                  </a:lnTo>
                  <a:lnTo>
                    <a:pt x="413" y="64"/>
                  </a:lnTo>
                  <a:lnTo>
                    <a:pt x="413" y="67"/>
                  </a:lnTo>
                  <a:lnTo>
                    <a:pt x="415" y="67"/>
                  </a:lnTo>
                  <a:lnTo>
                    <a:pt x="413" y="70"/>
                  </a:lnTo>
                  <a:lnTo>
                    <a:pt x="415" y="70"/>
                  </a:lnTo>
                  <a:lnTo>
                    <a:pt x="412" y="74"/>
                  </a:lnTo>
                  <a:lnTo>
                    <a:pt x="413" y="75"/>
                  </a:lnTo>
                  <a:lnTo>
                    <a:pt x="415" y="74"/>
                  </a:lnTo>
                  <a:lnTo>
                    <a:pt x="416" y="75"/>
                  </a:lnTo>
                  <a:lnTo>
                    <a:pt x="415" y="77"/>
                  </a:lnTo>
                  <a:lnTo>
                    <a:pt x="416" y="78"/>
                  </a:lnTo>
                  <a:lnTo>
                    <a:pt x="418" y="81"/>
                  </a:lnTo>
                  <a:lnTo>
                    <a:pt x="421" y="83"/>
                  </a:lnTo>
                  <a:lnTo>
                    <a:pt x="416" y="90"/>
                  </a:lnTo>
                  <a:lnTo>
                    <a:pt x="413" y="87"/>
                  </a:lnTo>
                  <a:lnTo>
                    <a:pt x="409" y="89"/>
                  </a:lnTo>
                  <a:lnTo>
                    <a:pt x="407" y="92"/>
                  </a:lnTo>
                  <a:lnTo>
                    <a:pt x="407" y="93"/>
                  </a:lnTo>
                  <a:lnTo>
                    <a:pt x="406" y="96"/>
                  </a:lnTo>
                  <a:lnTo>
                    <a:pt x="403" y="98"/>
                  </a:lnTo>
                  <a:lnTo>
                    <a:pt x="403" y="99"/>
                  </a:lnTo>
                  <a:lnTo>
                    <a:pt x="403" y="104"/>
                  </a:lnTo>
                  <a:lnTo>
                    <a:pt x="407" y="105"/>
                  </a:lnTo>
                  <a:lnTo>
                    <a:pt x="409" y="105"/>
                  </a:lnTo>
                  <a:lnTo>
                    <a:pt x="407" y="107"/>
                  </a:lnTo>
                  <a:lnTo>
                    <a:pt x="409" y="107"/>
                  </a:lnTo>
                  <a:lnTo>
                    <a:pt x="410" y="110"/>
                  </a:lnTo>
                  <a:lnTo>
                    <a:pt x="407" y="113"/>
                  </a:lnTo>
                  <a:lnTo>
                    <a:pt x="407" y="114"/>
                  </a:lnTo>
                  <a:lnTo>
                    <a:pt x="406" y="117"/>
                  </a:lnTo>
                  <a:lnTo>
                    <a:pt x="403" y="122"/>
                  </a:lnTo>
                  <a:lnTo>
                    <a:pt x="403" y="123"/>
                  </a:lnTo>
                  <a:lnTo>
                    <a:pt x="403" y="124"/>
                  </a:lnTo>
                  <a:lnTo>
                    <a:pt x="399" y="123"/>
                  </a:lnTo>
                  <a:lnTo>
                    <a:pt x="397" y="124"/>
                  </a:lnTo>
                  <a:lnTo>
                    <a:pt x="397" y="126"/>
                  </a:lnTo>
                  <a:lnTo>
                    <a:pt x="397" y="129"/>
                  </a:lnTo>
                  <a:lnTo>
                    <a:pt x="397" y="132"/>
                  </a:lnTo>
                  <a:lnTo>
                    <a:pt x="397" y="136"/>
                  </a:lnTo>
                  <a:lnTo>
                    <a:pt x="397" y="139"/>
                  </a:lnTo>
                  <a:lnTo>
                    <a:pt x="393" y="141"/>
                  </a:lnTo>
                  <a:lnTo>
                    <a:pt x="391" y="144"/>
                  </a:lnTo>
                  <a:lnTo>
                    <a:pt x="390" y="144"/>
                  </a:lnTo>
                  <a:lnTo>
                    <a:pt x="390" y="141"/>
                  </a:lnTo>
                  <a:lnTo>
                    <a:pt x="387" y="139"/>
                  </a:lnTo>
                  <a:lnTo>
                    <a:pt x="385" y="145"/>
                  </a:lnTo>
                  <a:lnTo>
                    <a:pt x="385" y="147"/>
                  </a:lnTo>
                  <a:lnTo>
                    <a:pt x="382" y="148"/>
                  </a:lnTo>
                  <a:lnTo>
                    <a:pt x="382" y="151"/>
                  </a:lnTo>
                  <a:lnTo>
                    <a:pt x="381" y="151"/>
                  </a:lnTo>
                  <a:lnTo>
                    <a:pt x="381" y="154"/>
                  </a:lnTo>
                  <a:lnTo>
                    <a:pt x="378" y="157"/>
                  </a:lnTo>
                  <a:lnTo>
                    <a:pt x="375" y="159"/>
                  </a:lnTo>
                  <a:lnTo>
                    <a:pt x="375" y="160"/>
                  </a:lnTo>
                  <a:lnTo>
                    <a:pt x="375" y="162"/>
                  </a:lnTo>
                  <a:lnTo>
                    <a:pt x="370" y="162"/>
                  </a:lnTo>
                  <a:lnTo>
                    <a:pt x="367" y="163"/>
                  </a:lnTo>
                  <a:lnTo>
                    <a:pt x="370" y="165"/>
                  </a:lnTo>
                  <a:lnTo>
                    <a:pt x="369" y="165"/>
                  </a:lnTo>
                  <a:lnTo>
                    <a:pt x="367" y="168"/>
                  </a:lnTo>
                  <a:lnTo>
                    <a:pt x="370" y="169"/>
                  </a:lnTo>
                  <a:lnTo>
                    <a:pt x="369" y="171"/>
                  </a:lnTo>
                  <a:lnTo>
                    <a:pt x="370" y="172"/>
                  </a:lnTo>
                  <a:lnTo>
                    <a:pt x="369" y="175"/>
                  </a:lnTo>
                  <a:lnTo>
                    <a:pt x="367" y="179"/>
                  </a:lnTo>
                  <a:lnTo>
                    <a:pt x="372" y="181"/>
                  </a:lnTo>
                  <a:lnTo>
                    <a:pt x="372" y="182"/>
                  </a:lnTo>
                  <a:lnTo>
                    <a:pt x="370" y="182"/>
                  </a:lnTo>
                  <a:lnTo>
                    <a:pt x="369" y="184"/>
                  </a:lnTo>
                  <a:lnTo>
                    <a:pt x="366" y="185"/>
                  </a:lnTo>
                  <a:lnTo>
                    <a:pt x="364" y="187"/>
                  </a:lnTo>
                  <a:lnTo>
                    <a:pt x="361" y="187"/>
                  </a:lnTo>
                  <a:lnTo>
                    <a:pt x="357" y="185"/>
                  </a:lnTo>
                  <a:lnTo>
                    <a:pt x="354" y="187"/>
                  </a:lnTo>
                  <a:lnTo>
                    <a:pt x="352" y="188"/>
                  </a:lnTo>
                  <a:lnTo>
                    <a:pt x="354" y="190"/>
                  </a:lnTo>
                  <a:lnTo>
                    <a:pt x="354" y="191"/>
                  </a:lnTo>
                  <a:lnTo>
                    <a:pt x="354" y="193"/>
                  </a:lnTo>
                  <a:lnTo>
                    <a:pt x="354" y="194"/>
                  </a:lnTo>
                  <a:lnTo>
                    <a:pt x="351" y="196"/>
                  </a:lnTo>
                  <a:lnTo>
                    <a:pt x="347" y="197"/>
                  </a:lnTo>
                  <a:lnTo>
                    <a:pt x="347" y="200"/>
                  </a:lnTo>
                  <a:lnTo>
                    <a:pt x="347" y="202"/>
                  </a:lnTo>
                  <a:lnTo>
                    <a:pt x="347" y="206"/>
                  </a:lnTo>
                  <a:lnTo>
                    <a:pt x="347" y="208"/>
                  </a:lnTo>
                  <a:lnTo>
                    <a:pt x="348" y="211"/>
                  </a:lnTo>
                  <a:lnTo>
                    <a:pt x="347" y="212"/>
                  </a:lnTo>
                  <a:lnTo>
                    <a:pt x="348" y="214"/>
                  </a:lnTo>
                  <a:lnTo>
                    <a:pt x="350" y="220"/>
                  </a:lnTo>
                  <a:lnTo>
                    <a:pt x="348" y="223"/>
                  </a:lnTo>
                  <a:lnTo>
                    <a:pt x="347" y="223"/>
                  </a:lnTo>
                  <a:lnTo>
                    <a:pt x="344" y="224"/>
                  </a:lnTo>
                  <a:lnTo>
                    <a:pt x="342" y="227"/>
                  </a:lnTo>
                  <a:lnTo>
                    <a:pt x="339" y="227"/>
                  </a:lnTo>
                  <a:lnTo>
                    <a:pt x="339" y="231"/>
                  </a:lnTo>
                  <a:lnTo>
                    <a:pt x="341" y="233"/>
                  </a:lnTo>
                  <a:lnTo>
                    <a:pt x="342" y="240"/>
                  </a:lnTo>
                  <a:lnTo>
                    <a:pt x="344" y="242"/>
                  </a:lnTo>
                  <a:lnTo>
                    <a:pt x="342" y="245"/>
                  </a:lnTo>
                  <a:lnTo>
                    <a:pt x="344" y="248"/>
                  </a:lnTo>
                  <a:lnTo>
                    <a:pt x="342" y="251"/>
                  </a:lnTo>
                  <a:lnTo>
                    <a:pt x="333" y="254"/>
                  </a:lnTo>
                  <a:lnTo>
                    <a:pt x="332" y="254"/>
                  </a:lnTo>
                  <a:lnTo>
                    <a:pt x="330" y="255"/>
                  </a:lnTo>
                  <a:lnTo>
                    <a:pt x="323" y="261"/>
                  </a:lnTo>
                  <a:lnTo>
                    <a:pt x="320" y="263"/>
                  </a:lnTo>
                  <a:lnTo>
                    <a:pt x="317" y="263"/>
                  </a:lnTo>
                  <a:lnTo>
                    <a:pt x="312" y="264"/>
                  </a:lnTo>
                  <a:lnTo>
                    <a:pt x="309" y="264"/>
                  </a:lnTo>
                  <a:lnTo>
                    <a:pt x="308" y="263"/>
                  </a:lnTo>
                  <a:lnTo>
                    <a:pt x="305" y="258"/>
                  </a:lnTo>
                  <a:lnTo>
                    <a:pt x="300" y="258"/>
                  </a:lnTo>
                  <a:lnTo>
                    <a:pt x="298" y="255"/>
                  </a:lnTo>
                  <a:lnTo>
                    <a:pt x="296" y="255"/>
                  </a:lnTo>
                  <a:lnTo>
                    <a:pt x="295" y="257"/>
                  </a:lnTo>
                  <a:lnTo>
                    <a:pt x="293" y="260"/>
                  </a:lnTo>
                  <a:lnTo>
                    <a:pt x="290" y="266"/>
                  </a:lnTo>
                  <a:lnTo>
                    <a:pt x="289" y="267"/>
                  </a:lnTo>
                  <a:lnTo>
                    <a:pt x="287" y="267"/>
                  </a:lnTo>
                  <a:lnTo>
                    <a:pt x="283" y="269"/>
                  </a:lnTo>
                  <a:lnTo>
                    <a:pt x="281" y="267"/>
                  </a:lnTo>
                  <a:lnTo>
                    <a:pt x="280" y="266"/>
                  </a:lnTo>
                  <a:lnTo>
                    <a:pt x="280" y="261"/>
                  </a:lnTo>
                  <a:lnTo>
                    <a:pt x="275" y="260"/>
                  </a:lnTo>
                  <a:lnTo>
                    <a:pt x="274" y="260"/>
                  </a:lnTo>
                  <a:lnTo>
                    <a:pt x="272" y="257"/>
                  </a:lnTo>
                  <a:lnTo>
                    <a:pt x="271" y="254"/>
                  </a:lnTo>
                  <a:lnTo>
                    <a:pt x="269" y="252"/>
                  </a:lnTo>
                  <a:lnTo>
                    <a:pt x="262" y="242"/>
                  </a:lnTo>
                  <a:lnTo>
                    <a:pt x="257" y="237"/>
                  </a:lnTo>
                  <a:lnTo>
                    <a:pt x="254" y="236"/>
                  </a:lnTo>
                  <a:lnTo>
                    <a:pt x="250" y="236"/>
                  </a:lnTo>
                  <a:lnTo>
                    <a:pt x="248" y="234"/>
                  </a:lnTo>
                  <a:lnTo>
                    <a:pt x="244" y="226"/>
                  </a:lnTo>
                  <a:lnTo>
                    <a:pt x="243" y="220"/>
                  </a:lnTo>
                  <a:lnTo>
                    <a:pt x="241" y="214"/>
                  </a:lnTo>
                  <a:lnTo>
                    <a:pt x="238" y="209"/>
                  </a:lnTo>
                  <a:lnTo>
                    <a:pt x="235" y="208"/>
                  </a:lnTo>
                  <a:lnTo>
                    <a:pt x="234" y="208"/>
                  </a:lnTo>
                  <a:lnTo>
                    <a:pt x="232" y="208"/>
                  </a:lnTo>
                  <a:lnTo>
                    <a:pt x="228" y="211"/>
                  </a:lnTo>
                  <a:lnTo>
                    <a:pt x="225" y="212"/>
                  </a:lnTo>
                  <a:lnTo>
                    <a:pt x="216" y="212"/>
                  </a:lnTo>
                  <a:lnTo>
                    <a:pt x="211" y="212"/>
                  </a:lnTo>
                  <a:lnTo>
                    <a:pt x="205" y="211"/>
                  </a:lnTo>
                  <a:lnTo>
                    <a:pt x="201" y="212"/>
                  </a:lnTo>
                  <a:lnTo>
                    <a:pt x="198" y="214"/>
                  </a:lnTo>
                  <a:lnTo>
                    <a:pt x="189" y="209"/>
                  </a:lnTo>
                  <a:lnTo>
                    <a:pt x="188" y="206"/>
                  </a:lnTo>
                  <a:lnTo>
                    <a:pt x="180" y="200"/>
                  </a:lnTo>
                  <a:lnTo>
                    <a:pt x="170" y="200"/>
                  </a:lnTo>
                  <a:lnTo>
                    <a:pt x="165" y="197"/>
                  </a:lnTo>
                  <a:lnTo>
                    <a:pt x="158" y="190"/>
                  </a:lnTo>
                  <a:lnTo>
                    <a:pt x="155" y="190"/>
                  </a:lnTo>
                  <a:lnTo>
                    <a:pt x="153" y="193"/>
                  </a:lnTo>
                  <a:lnTo>
                    <a:pt x="152" y="196"/>
                  </a:lnTo>
                  <a:lnTo>
                    <a:pt x="150" y="194"/>
                  </a:lnTo>
                  <a:lnTo>
                    <a:pt x="147" y="188"/>
                  </a:lnTo>
                  <a:lnTo>
                    <a:pt x="146" y="187"/>
                  </a:lnTo>
                  <a:lnTo>
                    <a:pt x="142" y="187"/>
                  </a:lnTo>
                  <a:lnTo>
                    <a:pt x="136" y="184"/>
                  </a:lnTo>
                  <a:lnTo>
                    <a:pt x="134" y="181"/>
                  </a:lnTo>
                  <a:lnTo>
                    <a:pt x="133" y="179"/>
                  </a:lnTo>
                  <a:lnTo>
                    <a:pt x="131" y="179"/>
                  </a:lnTo>
                  <a:lnTo>
                    <a:pt x="127" y="181"/>
                  </a:lnTo>
                  <a:lnTo>
                    <a:pt x="124" y="181"/>
                  </a:lnTo>
                  <a:lnTo>
                    <a:pt x="119" y="178"/>
                  </a:lnTo>
                  <a:lnTo>
                    <a:pt x="113" y="175"/>
                  </a:lnTo>
                  <a:lnTo>
                    <a:pt x="112" y="174"/>
                  </a:lnTo>
                  <a:lnTo>
                    <a:pt x="113" y="168"/>
                  </a:lnTo>
                  <a:lnTo>
                    <a:pt x="115" y="165"/>
                  </a:lnTo>
                  <a:lnTo>
                    <a:pt x="115" y="163"/>
                  </a:lnTo>
                  <a:lnTo>
                    <a:pt x="115" y="160"/>
                  </a:lnTo>
                  <a:lnTo>
                    <a:pt x="116" y="159"/>
                  </a:lnTo>
                  <a:lnTo>
                    <a:pt x="116" y="157"/>
                  </a:lnTo>
                  <a:lnTo>
                    <a:pt x="115" y="157"/>
                  </a:lnTo>
                  <a:lnTo>
                    <a:pt x="107" y="160"/>
                  </a:lnTo>
                  <a:lnTo>
                    <a:pt x="106" y="163"/>
                  </a:lnTo>
                  <a:lnTo>
                    <a:pt x="104" y="168"/>
                  </a:lnTo>
                  <a:lnTo>
                    <a:pt x="103" y="181"/>
                  </a:lnTo>
                  <a:lnTo>
                    <a:pt x="101" y="185"/>
                  </a:lnTo>
                  <a:lnTo>
                    <a:pt x="100" y="187"/>
                  </a:lnTo>
                  <a:lnTo>
                    <a:pt x="92" y="185"/>
                  </a:lnTo>
                  <a:lnTo>
                    <a:pt x="85" y="184"/>
                  </a:lnTo>
                  <a:lnTo>
                    <a:pt x="82" y="181"/>
                  </a:lnTo>
                  <a:lnTo>
                    <a:pt x="76" y="176"/>
                  </a:lnTo>
                  <a:lnTo>
                    <a:pt x="73" y="171"/>
                  </a:lnTo>
                  <a:lnTo>
                    <a:pt x="73" y="166"/>
                  </a:lnTo>
                  <a:lnTo>
                    <a:pt x="76" y="163"/>
                  </a:lnTo>
                  <a:lnTo>
                    <a:pt x="82" y="159"/>
                  </a:lnTo>
                  <a:lnTo>
                    <a:pt x="84" y="157"/>
                  </a:lnTo>
                  <a:lnTo>
                    <a:pt x="85" y="154"/>
                  </a:lnTo>
                  <a:lnTo>
                    <a:pt x="88" y="147"/>
                  </a:lnTo>
                  <a:lnTo>
                    <a:pt x="87" y="144"/>
                  </a:lnTo>
                  <a:lnTo>
                    <a:pt x="88" y="139"/>
                  </a:lnTo>
                  <a:lnTo>
                    <a:pt x="91" y="133"/>
                  </a:lnTo>
                  <a:lnTo>
                    <a:pt x="92" y="129"/>
                  </a:lnTo>
                  <a:lnTo>
                    <a:pt x="92" y="122"/>
                  </a:lnTo>
                  <a:lnTo>
                    <a:pt x="92" y="120"/>
                  </a:lnTo>
                  <a:lnTo>
                    <a:pt x="92" y="116"/>
                  </a:lnTo>
                  <a:lnTo>
                    <a:pt x="91" y="113"/>
                  </a:lnTo>
                  <a:lnTo>
                    <a:pt x="90" y="111"/>
                  </a:lnTo>
                  <a:lnTo>
                    <a:pt x="88" y="108"/>
                  </a:lnTo>
                  <a:lnTo>
                    <a:pt x="85" y="108"/>
                  </a:lnTo>
                  <a:lnTo>
                    <a:pt x="81" y="108"/>
                  </a:lnTo>
                  <a:lnTo>
                    <a:pt x="76" y="110"/>
                  </a:lnTo>
                  <a:lnTo>
                    <a:pt x="75" y="110"/>
                  </a:lnTo>
                  <a:lnTo>
                    <a:pt x="73" y="108"/>
                  </a:lnTo>
                  <a:lnTo>
                    <a:pt x="66" y="102"/>
                  </a:lnTo>
                  <a:lnTo>
                    <a:pt x="64" y="102"/>
                  </a:lnTo>
                  <a:lnTo>
                    <a:pt x="55" y="102"/>
                  </a:lnTo>
                  <a:lnTo>
                    <a:pt x="54" y="102"/>
                  </a:lnTo>
                  <a:lnTo>
                    <a:pt x="52" y="108"/>
                  </a:lnTo>
                  <a:lnTo>
                    <a:pt x="51" y="111"/>
                  </a:lnTo>
                  <a:lnTo>
                    <a:pt x="48" y="114"/>
                  </a:lnTo>
                  <a:lnTo>
                    <a:pt x="43" y="114"/>
                  </a:lnTo>
                  <a:lnTo>
                    <a:pt x="39" y="113"/>
                  </a:lnTo>
                  <a:lnTo>
                    <a:pt x="38" y="111"/>
                  </a:lnTo>
                  <a:lnTo>
                    <a:pt x="38" y="107"/>
                  </a:lnTo>
                  <a:lnTo>
                    <a:pt x="38" y="101"/>
                  </a:lnTo>
                  <a:lnTo>
                    <a:pt x="38" y="99"/>
                  </a:lnTo>
                  <a:lnTo>
                    <a:pt x="38" y="96"/>
                  </a:lnTo>
                  <a:lnTo>
                    <a:pt x="36" y="95"/>
                  </a:lnTo>
                  <a:lnTo>
                    <a:pt x="35" y="95"/>
                  </a:lnTo>
                  <a:lnTo>
                    <a:pt x="27" y="95"/>
                  </a:lnTo>
                  <a:lnTo>
                    <a:pt x="20" y="95"/>
                  </a:lnTo>
                  <a:lnTo>
                    <a:pt x="14" y="98"/>
                  </a:lnTo>
                  <a:lnTo>
                    <a:pt x="12" y="96"/>
                  </a:lnTo>
                  <a:lnTo>
                    <a:pt x="12" y="95"/>
                  </a:lnTo>
                  <a:lnTo>
                    <a:pt x="12" y="92"/>
                  </a:lnTo>
                  <a:lnTo>
                    <a:pt x="12" y="89"/>
                  </a:lnTo>
                  <a:lnTo>
                    <a:pt x="12" y="86"/>
                  </a:lnTo>
                  <a:lnTo>
                    <a:pt x="9" y="86"/>
                  </a:lnTo>
                  <a:lnTo>
                    <a:pt x="9" y="84"/>
                  </a:lnTo>
                  <a:lnTo>
                    <a:pt x="8" y="83"/>
                  </a:lnTo>
                  <a:lnTo>
                    <a:pt x="6" y="84"/>
                  </a:lnTo>
                  <a:lnTo>
                    <a:pt x="5" y="84"/>
                  </a:lnTo>
                  <a:lnTo>
                    <a:pt x="2" y="83"/>
                  </a:lnTo>
                  <a:lnTo>
                    <a:pt x="0" y="80"/>
                  </a:lnTo>
                  <a:close/>
                </a:path>
              </a:pathLst>
            </a:custGeom>
            <a:solidFill>
              <a:schemeClr val="bg1"/>
            </a:solidFill>
            <a:ln w="1588">
              <a:solidFill>
                <a:srgbClr val="000000"/>
              </a:solidFill>
              <a:prstDash val="solid"/>
              <a:round/>
              <a:headEnd/>
              <a:tailEnd/>
            </a:ln>
          </p:spPr>
          <p:txBody>
            <a:bodyPr/>
            <a:lstStyle/>
            <a:p>
              <a:endParaRPr lang="fr-FR"/>
            </a:p>
          </p:txBody>
        </p:sp>
        <p:sp>
          <p:nvSpPr>
            <p:cNvPr id="880740" name="Freeform 100"/>
            <p:cNvSpPr>
              <a:spLocks/>
            </p:cNvSpPr>
            <p:nvPr/>
          </p:nvSpPr>
          <p:spPr bwMode="auto">
            <a:xfrm>
              <a:off x="3595" y="3260"/>
              <a:ext cx="12" cy="20"/>
            </a:xfrm>
            <a:custGeom>
              <a:avLst/>
              <a:gdLst/>
              <a:ahLst/>
              <a:cxnLst>
                <a:cxn ang="0">
                  <a:pos x="15" y="14"/>
                </a:cxn>
                <a:cxn ang="0">
                  <a:pos x="13" y="9"/>
                </a:cxn>
                <a:cxn ang="0">
                  <a:pos x="12" y="9"/>
                </a:cxn>
                <a:cxn ang="0">
                  <a:pos x="10" y="8"/>
                </a:cxn>
                <a:cxn ang="0">
                  <a:pos x="12" y="3"/>
                </a:cxn>
                <a:cxn ang="0">
                  <a:pos x="7" y="0"/>
                </a:cxn>
                <a:cxn ang="0">
                  <a:pos x="4" y="0"/>
                </a:cxn>
                <a:cxn ang="0">
                  <a:pos x="4" y="3"/>
                </a:cxn>
                <a:cxn ang="0">
                  <a:pos x="3" y="3"/>
                </a:cxn>
                <a:cxn ang="0">
                  <a:pos x="4" y="5"/>
                </a:cxn>
                <a:cxn ang="0">
                  <a:pos x="1" y="8"/>
                </a:cxn>
                <a:cxn ang="0">
                  <a:pos x="1" y="9"/>
                </a:cxn>
                <a:cxn ang="0">
                  <a:pos x="0" y="12"/>
                </a:cxn>
                <a:cxn ang="0">
                  <a:pos x="1" y="15"/>
                </a:cxn>
                <a:cxn ang="0">
                  <a:pos x="3" y="18"/>
                </a:cxn>
                <a:cxn ang="0">
                  <a:pos x="6" y="23"/>
                </a:cxn>
                <a:cxn ang="0">
                  <a:pos x="9" y="23"/>
                </a:cxn>
                <a:cxn ang="0">
                  <a:pos x="9" y="20"/>
                </a:cxn>
                <a:cxn ang="0">
                  <a:pos x="12" y="18"/>
                </a:cxn>
                <a:cxn ang="0">
                  <a:pos x="12" y="20"/>
                </a:cxn>
                <a:cxn ang="0">
                  <a:pos x="13" y="17"/>
                </a:cxn>
                <a:cxn ang="0">
                  <a:pos x="15" y="14"/>
                </a:cxn>
              </a:cxnLst>
              <a:rect l="0" t="0" r="r" b="b"/>
              <a:pathLst>
                <a:path w="15" h="23">
                  <a:moveTo>
                    <a:pt x="15" y="14"/>
                  </a:moveTo>
                  <a:lnTo>
                    <a:pt x="13" y="9"/>
                  </a:lnTo>
                  <a:lnTo>
                    <a:pt x="12" y="9"/>
                  </a:lnTo>
                  <a:lnTo>
                    <a:pt x="10" y="8"/>
                  </a:lnTo>
                  <a:lnTo>
                    <a:pt x="12" y="3"/>
                  </a:lnTo>
                  <a:lnTo>
                    <a:pt x="7" y="0"/>
                  </a:lnTo>
                  <a:lnTo>
                    <a:pt x="4" y="0"/>
                  </a:lnTo>
                  <a:lnTo>
                    <a:pt x="4" y="3"/>
                  </a:lnTo>
                  <a:lnTo>
                    <a:pt x="3" y="3"/>
                  </a:lnTo>
                  <a:lnTo>
                    <a:pt x="4" y="5"/>
                  </a:lnTo>
                  <a:lnTo>
                    <a:pt x="1" y="8"/>
                  </a:lnTo>
                  <a:lnTo>
                    <a:pt x="1" y="9"/>
                  </a:lnTo>
                  <a:lnTo>
                    <a:pt x="0" y="12"/>
                  </a:lnTo>
                  <a:lnTo>
                    <a:pt x="1" y="15"/>
                  </a:lnTo>
                  <a:lnTo>
                    <a:pt x="3" y="18"/>
                  </a:lnTo>
                  <a:lnTo>
                    <a:pt x="6" y="23"/>
                  </a:lnTo>
                  <a:lnTo>
                    <a:pt x="9" y="23"/>
                  </a:lnTo>
                  <a:lnTo>
                    <a:pt x="9" y="20"/>
                  </a:lnTo>
                  <a:lnTo>
                    <a:pt x="12" y="18"/>
                  </a:lnTo>
                  <a:lnTo>
                    <a:pt x="12" y="20"/>
                  </a:lnTo>
                  <a:lnTo>
                    <a:pt x="13" y="17"/>
                  </a:lnTo>
                  <a:lnTo>
                    <a:pt x="15" y="14"/>
                  </a:lnTo>
                  <a:close/>
                </a:path>
              </a:pathLst>
            </a:custGeom>
            <a:solidFill>
              <a:schemeClr val="bg1"/>
            </a:solidFill>
            <a:ln w="1588">
              <a:solidFill>
                <a:srgbClr val="000000"/>
              </a:solidFill>
              <a:prstDash val="solid"/>
              <a:round/>
              <a:headEnd/>
              <a:tailEnd/>
            </a:ln>
          </p:spPr>
          <p:txBody>
            <a:bodyPr/>
            <a:lstStyle/>
            <a:p>
              <a:endParaRPr lang="fr-FR"/>
            </a:p>
          </p:txBody>
        </p:sp>
        <p:sp>
          <p:nvSpPr>
            <p:cNvPr id="880741" name="Freeform 101"/>
            <p:cNvSpPr>
              <a:spLocks/>
            </p:cNvSpPr>
            <p:nvPr/>
          </p:nvSpPr>
          <p:spPr bwMode="auto">
            <a:xfrm>
              <a:off x="3599" y="3241"/>
              <a:ext cx="11" cy="19"/>
            </a:xfrm>
            <a:custGeom>
              <a:avLst/>
              <a:gdLst/>
              <a:ahLst/>
              <a:cxnLst>
                <a:cxn ang="0">
                  <a:pos x="0" y="18"/>
                </a:cxn>
                <a:cxn ang="0">
                  <a:pos x="1" y="21"/>
                </a:cxn>
                <a:cxn ang="0">
                  <a:pos x="4" y="19"/>
                </a:cxn>
                <a:cxn ang="0">
                  <a:pos x="6" y="21"/>
                </a:cxn>
                <a:cxn ang="0">
                  <a:pos x="9" y="22"/>
                </a:cxn>
                <a:cxn ang="0">
                  <a:pos x="12" y="21"/>
                </a:cxn>
                <a:cxn ang="0">
                  <a:pos x="10" y="19"/>
                </a:cxn>
                <a:cxn ang="0">
                  <a:pos x="13" y="9"/>
                </a:cxn>
                <a:cxn ang="0">
                  <a:pos x="12" y="6"/>
                </a:cxn>
                <a:cxn ang="0">
                  <a:pos x="10" y="6"/>
                </a:cxn>
                <a:cxn ang="0">
                  <a:pos x="10" y="4"/>
                </a:cxn>
                <a:cxn ang="0">
                  <a:pos x="7" y="1"/>
                </a:cxn>
                <a:cxn ang="0">
                  <a:pos x="9" y="1"/>
                </a:cxn>
                <a:cxn ang="0">
                  <a:pos x="6" y="0"/>
                </a:cxn>
                <a:cxn ang="0">
                  <a:pos x="3" y="0"/>
                </a:cxn>
                <a:cxn ang="0">
                  <a:pos x="1" y="1"/>
                </a:cxn>
                <a:cxn ang="0">
                  <a:pos x="3" y="4"/>
                </a:cxn>
                <a:cxn ang="0">
                  <a:pos x="6" y="6"/>
                </a:cxn>
                <a:cxn ang="0">
                  <a:pos x="6" y="7"/>
                </a:cxn>
                <a:cxn ang="0">
                  <a:pos x="6" y="10"/>
                </a:cxn>
                <a:cxn ang="0">
                  <a:pos x="7" y="12"/>
                </a:cxn>
                <a:cxn ang="0">
                  <a:pos x="6" y="13"/>
                </a:cxn>
                <a:cxn ang="0">
                  <a:pos x="3" y="12"/>
                </a:cxn>
                <a:cxn ang="0">
                  <a:pos x="1" y="13"/>
                </a:cxn>
                <a:cxn ang="0">
                  <a:pos x="0" y="18"/>
                </a:cxn>
              </a:cxnLst>
              <a:rect l="0" t="0" r="r" b="b"/>
              <a:pathLst>
                <a:path w="13" h="22">
                  <a:moveTo>
                    <a:pt x="0" y="18"/>
                  </a:moveTo>
                  <a:lnTo>
                    <a:pt x="1" y="21"/>
                  </a:lnTo>
                  <a:lnTo>
                    <a:pt x="4" y="19"/>
                  </a:lnTo>
                  <a:lnTo>
                    <a:pt x="6" y="21"/>
                  </a:lnTo>
                  <a:lnTo>
                    <a:pt x="9" y="22"/>
                  </a:lnTo>
                  <a:lnTo>
                    <a:pt x="12" y="21"/>
                  </a:lnTo>
                  <a:lnTo>
                    <a:pt x="10" y="19"/>
                  </a:lnTo>
                  <a:lnTo>
                    <a:pt x="13" y="9"/>
                  </a:lnTo>
                  <a:lnTo>
                    <a:pt x="12" y="6"/>
                  </a:lnTo>
                  <a:lnTo>
                    <a:pt x="10" y="6"/>
                  </a:lnTo>
                  <a:lnTo>
                    <a:pt x="10" y="4"/>
                  </a:lnTo>
                  <a:lnTo>
                    <a:pt x="7" y="1"/>
                  </a:lnTo>
                  <a:lnTo>
                    <a:pt x="9" y="1"/>
                  </a:lnTo>
                  <a:lnTo>
                    <a:pt x="6" y="0"/>
                  </a:lnTo>
                  <a:lnTo>
                    <a:pt x="3" y="0"/>
                  </a:lnTo>
                  <a:lnTo>
                    <a:pt x="1" y="1"/>
                  </a:lnTo>
                  <a:lnTo>
                    <a:pt x="3" y="4"/>
                  </a:lnTo>
                  <a:lnTo>
                    <a:pt x="6" y="6"/>
                  </a:lnTo>
                  <a:lnTo>
                    <a:pt x="6" y="7"/>
                  </a:lnTo>
                  <a:lnTo>
                    <a:pt x="6" y="10"/>
                  </a:lnTo>
                  <a:lnTo>
                    <a:pt x="7" y="12"/>
                  </a:lnTo>
                  <a:lnTo>
                    <a:pt x="6" y="13"/>
                  </a:lnTo>
                  <a:lnTo>
                    <a:pt x="3" y="12"/>
                  </a:lnTo>
                  <a:lnTo>
                    <a:pt x="1" y="13"/>
                  </a:lnTo>
                  <a:lnTo>
                    <a:pt x="0" y="18"/>
                  </a:lnTo>
                  <a:close/>
                </a:path>
              </a:pathLst>
            </a:custGeom>
            <a:solidFill>
              <a:schemeClr val="bg1"/>
            </a:solidFill>
            <a:ln w="1588">
              <a:solidFill>
                <a:srgbClr val="000000"/>
              </a:solidFill>
              <a:prstDash val="solid"/>
              <a:round/>
              <a:headEnd/>
              <a:tailEnd/>
            </a:ln>
          </p:spPr>
          <p:txBody>
            <a:bodyPr/>
            <a:lstStyle/>
            <a:p>
              <a:endParaRPr lang="fr-FR"/>
            </a:p>
          </p:txBody>
        </p:sp>
        <p:sp>
          <p:nvSpPr>
            <p:cNvPr id="880742" name="Freeform 102"/>
            <p:cNvSpPr>
              <a:spLocks/>
            </p:cNvSpPr>
            <p:nvPr/>
          </p:nvSpPr>
          <p:spPr bwMode="auto">
            <a:xfrm>
              <a:off x="3263" y="3235"/>
              <a:ext cx="7" cy="11"/>
            </a:xfrm>
            <a:custGeom>
              <a:avLst/>
              <a:gdLst/>
              <a:ahLst/>
              <a:cxnLst>
                <a:cxn ang="0">
                  <a:pos x="7" y="13"/>
                </a:cxn>
                <a:cxn ang="0">
                  <a:pos x="0" y="3"/>
                </a:cxn>
                <a:cxn ang="0">
                  <a:pos x="1" y="3"/>
                </a:cxn>
                <a:cxn ang="0">
                  <a:pos x="6" y="0"/>
                </a:cxn>
                <a:cxn ang="0">
                  <a:pos x="6" y="1"/>
                </a:cxn>
                <a:cxn ang="0">
                  <a:pos x="4" y="4"/>
                </a:cxn>
                <a:cxn ang="0">
                  <a:pos x="6" y="7"/>
                </a:cxn>
                <a:cxn ang="0">
                  <a:pos x="6" y="8"/>
                </a:cxn>
                <a:cxn ang="0">
                  <a:pos x="6" y="10"/>
                </a:cxn>
                <a:cxn ang="0">
                  <a:pos x="7" y="10"/>
                </a:cxn>
                <a:cxn ang="0">
                  <a:pos x="7" y="13"/>
                </a:cxn>
              </a:cxnLst>
              <a:rect l="0" t="0" r="r" b="b"/>
              <a:pathLst>
                <a:path w="7" h="13">
                  <a:moveTo>
                    <a:pt x="7" y="13"/>
                  </a:moveTo>
                  <a:lnTo>
                    <a:pt x="0" y="3"/>
                  </a:lnTo>
                  <a:lnTo>
                    <a:pt x="1" y="3"/>
                  </a:lnTo>
                  <a:lnTo>
                    <a:pt x="6" y="0"/>
                  </a:lnTo>
                  <a:lnTo>
                    <a:pt x="6" y="1"/>
                  </a:lnTo>
                  <a:lnTo>
                    <a:pt x="4" y="4"/>
                  </a:lnTo>
                  <a:lnTo>
                    <a:pt x="6" y="7"/>
                  </a:lnTo>
                  <a:lnTo>
                    <a:pt x="6" y="8"/>
                  </a:lnTo>
                  <a:lnTo>
                    <a:pt x="6" y="10"/>
                  </a:lnTo>
                  <a:lnTo>
                    <a:pt x="7" y="10"/>
                  </a:lnTo>
                  <a:lnTo>
                    <a:pt x="7" y="13"/>
                  </a:lnTo>
                  <a:close/>
                </a:path>
              </a:pathLst>
            </a:custGeom>
            <a:solidFill>
              <a:schemeClr val="bg1"/>
            </a:solidFill>
            <a:ln w="1588">
              <a:solidFill>
                <a:srgbClr val="000000"/>
              </a:solidFill>
              <a:prstDash val="solid"/>
              <a:round/>
              <a:headEnd/>
              <a:tailEnd/>
            </a:ln>
          </p:spPr>
          <p:txBody>
            <a:bodyPr/>
            <a:lstStyle/>
            <a:p>
              <a:endParaRPr lang="fr-FR"/>
            </a:p>
          </p:txBody>
        </p:sp>
        <p:sp>
          <p:nvSpPr>
            <p:cNvPr id="880743" name="Freeform 103"/>
            <p:cNvSpPr>
              <a:spLocks/>
            </p:cNvSpPr>
            <p:nvPr/>
          </p:nvSpPr>
          <p:spPr bwMode="auto">
            <a:xfrm>
              <a:off x="3595" y="2845"/>
              <a:ext cx="239" cy="227"/>
            </a:xfrm>
            <a:custGeom>
              <a:avLst/>
              <a:gdLst/>
              <a:ahLst/>
              <a:cxnLst>
                <a:cxn ang="0">
                  <a:pos x="99" y="1"/>
                </a:cxn>
                <a:cxn ang="0">
                  <a:pos x="114" y="22"/>
                </a:cxn>
                <a:cxn ang="0">
                  <a:pos x="129" y="40"/>
                </a:cxn>
                <a:cxn ang="0">
                  <a:pos x="156" y="31"/>
                </a:cxn>
                <a:cxn ang="0">
                  <a:pos x="169" y="24"/>
                </a:cxn>
                <a:cxn ang="0">
                  <a:pos x="185" y="31"/>
                </a:cxn>
                <a:cxn ang="0">
                  <a:pos x="218" y="22"/>
                </a:cxn>
                <a:cxn ang="0">
                  <a:pos x="227" y="40"/>
                </a:cxn>
                <a:cxn ang="0">
                  <a:pos x="227" y="56"/>
                </a:cxn>
                <a:cxn ang="0">
                  <a:pos x="252" y="42"/>
                </a:cxn>
                <a:cxn ang="0">
                  <a:pos x="276" y="53"/>
                </a:cxn>
                <a:cxn ang="0">
                  <a:pos x="273" y="70"/>
                </a:cxn>
                <a:cxn ang="0">
                  <a:pos x="261" y="73"/>
                </a:cxn>
                <a:cxn ang="0">
                  <a:pos x="267" y="94"/>
                </a:cxn>
                <a:cxn ang="0">
                  <a:pos x="270" y="111"/>
                </a:cxn>
                <a:cxn ang="0">
                  <a:pos x="278" y="131"/>
                </a:cxn>
                <a:cxn ang="0">
                  <a:pos x="257" y="135"/>
                </a:cxn>
                <a:cxn ang="0">
                  <a:pos x="249" y="140"/>
                </a:cxn>
                <a:cxn ang="0">
                  <a:pos x="239" y="137"/>
                </a:cxn>
                <a:cxn ang="0">
                  <a:pos x="234" y="148"/>
                </a:cxn>
                <a:cxn ang="0">
                  <a:pos x="249" y="162"/>
                </a:cxn>
                <a:cxn ang="0">
                  <a:pos x="248" y="171"/>
                </a:cxn>
                <a:cxn ang="0">
                  <a:pos x="242" y="190"/>
                </a:cxn>
                <a:cxn ang="0">
                  <a:pos x="231" y="199"/>
                </a:cxn>
                <a:cxn ang="0">
                  <a:pos x="239" y="205"/>
                </a:cxn>
                <a:cxn ang="0">
                  <a:pos x="223" y="208"/>
                </a:cxn>
                <a:cxn ang="0">
                  <a:pos x="215" y="218"/>
                </a:cxn>
                <a:cxn ang="0">
                  <a:pos x="205" y="235"/>
                </a:cxn>
                <a:cxn ang="0">
                  <a:pos x="190" y="247"/>
                </a:cxn>
                <a:cxn ang="0">
                  <a:pos x="178" y="236"/>
                </a:cxn>
                <a:cxn ang="0">
                  <a:pos x="168" y="232"/>
                </a:cxn>
                <a:cxn ang="0">
                  <a:pos x="156" y="236"/>
                </a:cxn>
                <a:cxn ang="0">
                  <a:pos x="145" y="238"/>
                </a:cxn>
                <a:cxn ang="0">
                  <a:pos x="129" y="247"/>
                </a:cxn>
                <a:cxn ang="0">
                  <a:pos x="114" y="252"/>
                </a:cxn>
                <a:cxn ang="0">
                  <a:pos x="102" y="260"/>
                </a:cxn>
                <a:cxn ang="0">
                  <a:pos x="84" y="250"/>
                </a:cxn>
                <a:cxn ang="0">
                  <a:pos x="74" y="255"/>
                </a:cxn>
                <a:cxn ang="0">
                  <a:pos x="65" y="257"/>
                </a:cxn>
                <a:cxn ang="0">
                  <a:pos x="47" y="254"/>
                </a:cxn>
                <a:cxn ang="0">
                  <a:pos x="52" y="235"/>
                </a:cxn>
                <a:cxn ang="0">
                  <a:pos x="64" y="220"/>
                </a:cxn>
                <a:cxn ang="0">
                  <a:pos x="13" y="203"/>
                </a:cxn>
                <a:cxn ang="0">
                  <a:pos x="4" y="177"/>
                </a:cxn>
                <a:cxn ang="0">
                  <a:pos x="15" y="174"/>
                </a:cxn>
                <a:cxn ang="0">
                  <a:pos x="19" y="148"/>
                </a:cxn>
                <a:cxn ang="0">
                  <a:pos x="29" y="132"/>
                </a:cxn>
                <a:cxn ang="0">
                  <a:pos x="34" y="128"/>
                </a:cxn>
                <a:cxn ang="0">
                  <a:pos x="31" y="117"/>
                </a:cxn>
                <a:cxn ang="0">
                  <a:pos x="34" y="104"/>
                </a:cxn>
                <a:cxn ang="0">
                  <a:pos x="37" y="76"/>
                </a:cxn>
                <a:cxn ang="0">
                  <a:pos x="38" y="73"/>
                </a:cxn>
                <a:cxn ang="0">
                  <a:pos x="68" y="50"/>
                </a:cxn>
                <a:cxn ang="0">
                  <a:pos x="75" y="36"/>
                </a:cxn>
                <a:cxn ang="0">
                  <a:pos x="58" y="27"/>
                </a:cxn>
                <a:cxn ang="0">
                  <a:pos x="64" y="16"/>
                </a:cxn>
                <a:cxn ang="0">
                  <a:pos x="78" y="15"/>
                </a:cxn>
              </a:cxnLst>
              <a:rect l="0" t="0" r="r" b="b"/>
              <a:pathLst>
                <a:path w="282" h="266">
                  <a:moveTo>
                    <a:pt x="83" y="7"/>
                  </a:moveTo>
                  <a:lnTo>
                    <a:pt x="81" y="6"/>
                  </a:lnTo>
                  <a:lnTo>
                    <a:pt x="84" y="0"/>
                  </a:lnTo>
                  <a:lnTo>
                    <a:pt x="87" y="0"/>
                  </a:lnTo>
                  <a:lnTo>
                    <a:pt x="89" y="4"/>
                  </a:lnTo>
                  <a:lnTo>
                    <a:pt x="92" y="6"/>
                  </a:lnTo>
                  <a:lnTo>
                    <a:pt x="96" y="4"/>
                  </a:lnTo>
                  <a:lnTo>
                    <a:pt x="98" y="4"/>
                  </a:lnTo>
                  <a:lnTo>
                    <a:pt x="99" y="1"/>
                  </a:lnTo>
                  <a:lnTo>
                    <a:pt x="101" y="1"/>
                  </a:lnTo>
                  <a:lnTo>
                    <a:pt x="105" y="4"/>
                  </a:lnTo>
                  <a:lnTo>
                    <a:pt x="107" y="6"/>
                  </a:lnTo>
                  <a:lnTo>
                    <a:pt x="110" y="10"/>
                  </a:lnTo>
                  <a:lnTo>
                    <a:pt x="113" y="12"/>
                  </a:lnTo>
                  <a:lnTo>
                    <a:pt x="113" y="19"/>
                  </a:lnTo>
                  <a:lnTo>
                    <a:pt x="111" y="21"/>
                  </a:lnTo>
                  <a:lnTo>
                    <a:pt x="113" y="21"/>
                  </a:lnTo>
                  <a:lnTo>
                    <a:pt x="114" y="22"/>
                  </a:lnTo>
                  <a:lnTo>
                    <a:pt x="114" y="25"/>
                  </a:lnTo>
                  <a:lnTo>
                    <a:pt x="113" y="33"/>
                  </a:lnTo>
                  <a:lnTo>
                    <a:pt x="114" y="37"/>
                  </a:lnTo>
                  <a:lnTo>
                    <a:pt x="116" y="37"/>
                  </a:lnTo>
                  <a:lnTo>
                    <a:pt x="117" y="36"/>
                  </a:lnTo>
                  <a:lnTo>
                    <a:pt x="119" y="36"/>
                  </a:lnTo>
                  <a:lnTo>
                    <a:pt x="120" y="37"/>
                  </a:lnTo>
                  <a:lnTo>
                    <a:pt x="125" y="37"/>
                  </a:lnTo>
                  <a:lnTo>
                    <a:pt x="129" y="40"/>
                  </a:lnTo>
                  <a:lnTo>
                    <a:pt x="132" y="39"/>
                  </a:lnTo>
                  <a:lnTo>
                    <a:pt x="136" y="37"/>
                  </a:lnTo>
                  <a:lnTo>
                    <a:pt x="139" y="34"/>
                  </a:lnTo>
                  <a:lnTo>
                    <a:pt x="141" y="34"/>
                  </a:lnTo>
                  <a:lnTo>
                    <a:pt x="142" y="33"/>
                  </a:lnTo>
                  <a:lnTo>
                    <a:pt x="147" y="33"/>
                  </a:lnTo>
                  <a:lnTo>
                    <a:pt x="151" y="30"/>
                  </a:lnTo>
                  <a:lnTo>
                    <a:pt x="154" y="30"/>
                  </a:lnTo>
                  <a:lnTo>
                    <a:pt x="156" y="31"/>
                  </a:lnTo>
                  <a:lnTo>
                    <a:pt x="157" y="34"/>
                  </a:lnTo>
                  <a:lnTo>
                    <a:pt x="160" y="34"/>
                  </a:lnTo>
                  <a:lnTo>
                    <a:pt x="162" y="33"/>
                  </a:lnTo>
                  <a:lnTo>
                    <a:pt x="165" y="33"/>
                  </a:lnTo>
                  <a:lnTo>
                    <a:pt x="165" y="31"/>
                  </a:lnTo>
                  <a:lnTo>
                    <a:pt x="165" y="28"/>
                  </a:lnTo>
                  <a:lnTo>
                    <a:pt x="166" y="25"/>
                  </a:lnTo>
                  <a:lnTo>
                    <a:pt x="168" y="24"/>
                  </a:lnTo>
                  <a:lnTo>
                    <a:pt x="169" y="24"/>
                  </a:lnTo>
                  <a:lnTo>
                    <a:pt x="172" y="24"/>
                  </a:lnTo>
                  <a:lnTo>
                    <a:pt x="175" y="24"/>
                  </a:lnTo>
                  <a:lnTo>
                    <a:pt x="177" y="25"/>
                  </a:lnTo>
                  <a:lnTo>
                    <a:pt x="177" y="22"/>
                  </a:lnTo>
                  <a:lnTo>
                    <a:pt x="178" y="21"/>
                  </a:lnTo>
                  <a:lnTo>
                    <a:pt x="181" y="21"/>
                  </a:lnTo>
                  <a:lnTo>
                    <a:pt x="182" y="22"/>
                  </a:lnTo>
                  <a:lnTo>
                    <a:pt x="184" y="25"/>
                  </a:lnTo>
                  <a:lnTo>
                    <a:pt x="185" y="31"/>
                  </a:lnTo>
                  <a:lnTo>
                    <a:pt x="188" y="30"/>
                  </a:lnTo>
                  <a:lnTo>
                    <a:pt x="191" y="31"/>
                  </a:lnTo>
                  <a:lnTo>
                    <a:pt x="202" y="30"/>
                  </a:lnTo>
                  <a:lnTo>
                    <a:pt x="206" y="28"/>
                  </a:lnTo>
                  <a:lnTo>
                    <a:pt x="209" y="30"/>
                  </a:lnTo>
                  <a:lnTo>
                    <a:pt x="209" y="27"/>
                  </a:lnTo>
                  <a:lnTo>
                    <a:pt x="214" y="28"/>
                  </a:lnTo>
                  <a:lnTo>
                    <a:pt x="217" y="22"/>
                  </a:lnTo>
                  <a:lnTo>
                    <a:pt x="218" y="22"/>
                  </a:lnTo>
                  <a:lnTo>
                    <a:pt x="223" y="24"/>
                  </a:lnTo>
                  <a:lnTo>
                    <a:pt x="224" y="25"/>
                  </a:lnTo>
                  <a:lnTo>
                    <a:pt x="226" y="27"/>
                  </a:lnTo>
                  <a:lnTo>
                    <a:pt x="224" y="31"/>
                  </a:lnTo>
                  <a:lnTo>
                    <a:pt x="230" y="33"/>
                  </a:lnTo>
                  <a:lnTo>
                    <a:pt x="229" y="34"/>
                  </a:lnTo>
                  <a:lnTo>
                    <a:pt x="229" y="36"/>
                  </a:lnTo>
                  <a:lnTo>
                    <a:pt x="227" y="37"/>
                  </a:lnTo>
                  <a:lnTo>
                    <a:pt x="227" y="40"/>
                  </a:lnTo>
                  <a:lnTo>
                    <a:pt x="227" y="43"/>
                  </a:lnTo>
                  <a:lnTo>
                    <a:pt x="223" y="46"/>
                  </a:lnTo>
                  <a:lnTo>
                    <a:pt x="223" y="49"/>
                  </a:lnTo>
                  <a:lnTo>
                    <a:pt x="224" y="50"/>
                  </a:lnTo>
                  <a:lnTo>
                    <a:pt x="226" y="52"/>
                  </a:lnTo>
                  <a:lnTo>
                    <a:pt x="227" y="50"/>
                  </a:lnTo>
                  <a:lnTo>
                    <a:pt x="227" y="52"/>
                  </a:lnTo>
                  <a:lnTo>
                    <a:pt x="226" y="55"/>
                  </a:lnTo>
                  <a:lnTo>
                    <a:pt x="227" y="56"/>
                  </a:lnTo>
                  <a:lnTo>
                    <a:pt x="230" y="55"/>
                  </a:lnTo>
                  <a:lnTo>
                    <a:pt x="231" y="56"/>
                  </a:lnTo>
                  <a:lnTo>
                    <a:pt x="234" y="56"/>
                  </a:lnTo>
                  <a:lnTo>
                    <a:pt x="236" y="52"/>
                  </a:lnTo>
                  <a:lnTo>
                    <a:pt x="240" y="50"/>
                  </a:lnTo>
                  <a:lnTo>
                    <a:pt x="245" y="47"/>
                  </a:lnTo>
                  <a:lnTo>
                    <a:pt x="248" y="44"/>
                  </a:lnTo>
                  <a:lnTo>
                    <a:pt x="249" y="43"/>
                  </a:lnTo>
                  <a:lnTo>
                    <a:pt x="252" y="42"/>
                  </a:lnTo>
                  <a:lnTo>
                    <a:pt x="254" y="42"/>
                  </a:lnTo>
                  <a:lnTo>
                    <a:pt x="257" y="43"/>
                  </a:lnTo>
                  <a:lnTo>
                    <a:pt x="258" y="42"/>
                  </a:lnTo>
                  <a:lnTo>
                    <a:pt x="261" y="40"/>
                  </a:lnTo>
                  <a:lnTo>
                    <a:pt x="266" y="47"/>
                  </a:lnTo>
                  <a:lnTo>
                    <a:pt x="270" y="53"/>
                  </a:lnTo>
                  <a:lnTo>
                    <a:pt x="273" y="52"/>
                  </a:lnTo>
                  <a:lnTo>
                    <a:pt x="273" y="53"/>
                  </a:lnTo>
                  <a:lnTo>
                    <a:pt x="276" y="53"/>
                  </a:lnTo>
                  <a:lnTo>
                    <a:pt x="278" y="56"/>
                  </a:lnTo>
                  <a:lnTo>
                    <a:pt x="281" y="56"/>
                  </a:lnTo>
                  <a:lnTo>
                    <a:pt x="282" y="58"/>
                  </a:lnTo>
                  <a:lnTo>
                    <a:pt x="282" y="61"/>
                  </a:lnTo>
                  <a:lnTo>
                    <a:pt x="281" y="64"/>
                  </a:lnTo>
                  <a:lnTo>
                    <a:pt x="279" y="68"/>
                  </a:lnTo>
                  <a:lnTo>
                    <a:pt x="276" y="68"/>
                  </a:lnTo>
                  <a:lnTo>
                    <a:pt x="273" y="68"/>
                  </a:lnTo>
                  <a:lnTo>
                    <a:pt x="273" y="70"/>
                  </a:lnTo>
                  <a:lnTo>
                    <a:pt x="273" y="71"/>
                  </a:lnTo>
                  <a:lnTo>
                    <a:pt x="272" y="70"/>
                  </a:lnTo>
                  <a:lnTo>
                    <a:pt x="270" y="71"/>
                  </a:lnTo>
                  <a:lnTo>
                    <a:pt x="270" y="73"/>
                  </a:lnTo>
                  <a:lnTo>
                    <a:pt x="269" y="74"/>
                  </a:lnTo>
                  <a:lnTo>
                    <a:pt x="267" y="77"/>
                  </a:lnTo>
                  <a:lnTo>
                    <a:pt x="264" y="73"/>
                  </a:lnTo>
                  <a:lnTo>
                    <a:pt x="263" y="73"/>
                  </a:lnTo>
                  <a:lnTo>
                    <a:pt x="261" y="73"/>
                  </a:lnTo>
                  <a:lnTo>
                    <a:pt x="260" y="74"/>
                  </a:lnTo>
                  <a:lnTo>
                    <a:pt x="261" y="76"/>
                  </a:lnTo>
                  <a:lnTo>
                    <a:pt x="261" y="77"/>
                  </a:lnTo>
                  <a:lnTo>
                    <a:pt x="263" y="80"/>
                  </a:lnTo>
                  <a:lnTo>
                    <a:pt x="264" y="80"/>
                  </a:lnTo>
                  <a:lnTo>
                    <a:pt x="264" y="83"/>
                  </a:lnTo>
                  <a:lnTo>
                    <a:pt x="267" y="88"/>
                  </a:lnTo>
                  <a:lnTo>
                    <a:pt x="267" y="91"/>
                  </a:lnTo>
                  <a:lnTo>
                    <a:pt x="267" y="94"/>
                  </a:lnTo>
                  <a:lnTo>
                    <a:pt x="266" y="96"/>
                  </a:lnTo>
                  <a:lnTo>
                    <a:pt x="267" y="98"/>
                  </a:lnTo>
                  <a:lnTo>
                    <a:pt x="269" y="98"/>
                  </a:lnTo>
                  <a:lnTo>
                    <a:pt x="269" y="99"/>
                  </a:lnTo>
                  <a:lnTo>
                    <a:pt x="269" y="104"/>
                  </a:lnTo>
                  <a:lnTo>
                    <a:pt x="269" y="105"/>
                  </a:lnTo>
                  <a:lnTo>
                    <a:pt x="267" y="107"/>
                  </a:lnTo>
                  <a:lnTo>
                    <a:pt x="270" y="108"/>
                  </a:lnTo>
                  <a:lnTo>
                    <a:pt x="270" y="111"/>
                  </a:lnTo>
                  <a:lnTo>
                    <a:pt x="273" y="111"/>
                  </a:lnTo>
                  <a:lnTo>
                    <a:pt x="275" y="113"/>
                  </a:lnTo>
                  <a:lnTo>
                    <a:pt x="275" y="111"/>
                  </a:lnTo>
                  <a:lnTo>
                    <a:pt x="276" y="113"/>
                  </a:lnTo>
                  <a:lnTo>
                    <a:pt x="278" y="116"/>
                  </a:lnTo>
                  <a:lnTo>
                    <a:pt x="278" y="122"/>
                  </a:lnTo>
                  <a:lnTo>
                    <a:pt x="275" y="125"/>
                  </a:lnTo>
                  <a:lnTo>
                    <a:pt x="278" y="126"/>
                  </a:lnTo>
                  <a:lnTo>
                    <a:pt x="278" y="131"/>
                  </a:lnTo>
                  <a:lnTo>
                    <a:pt x="278" y="134"/>
                  </a:lnTo>
                  <a:lnTo>
                    <a:pt x="273" y="135"/>
                  </a:lnTo>
                  <a:lnTo>
                    <a:pt x="272" y="135"/>
                  </a:lnTo>
                  <a:lnTo>
                    <a:pt x="264" y="134"/>
                  </a:lnTo>
                  <a:lnTo>
                    <a:pt x="263" y="134"/>
                  </a:lnTo>
                  <a:lnTo>
                    <a:pt x="261" y="135"/>
                  </a:lnTo>
                  <a:lnTo>
                    <a:pt x="258" y="137"/>
                  </a:lnTo>
                  <a:lnTo>
                    <a:pt x="258" y="135"/>
                  </a:lnTo>
                  <a:lnTo>
                    <a:pt x="257" y="135"/>
                  </a:lnTo>
                  <a:lnTo>
                    <a:pt x="255" y="137"/>
                  </a:lnTo>
                  <a:lnTo>
                    <a:pt x="254" y="135"/>
                  </a:lnTo>
                  <a:lnTo>
                    <a:pt x="252" y="135"/>
                  </a:lnTo>
                  <a:lnTo>
                    <a:pt x="252" y="137"/>
                  </a:lnTo>
                  <a:lnTo>
                    <a:pt x="251" y="137"/>
                  </a:lnTo>
                  <a:lnTo>
                    <a:pt x="251" y="138"/>
                  </a:lnTo>
                  <a:lnTo>
                    <a:pt x="251" y="140"/>
                  </a:lnTo>
                  <a:lnTo>
                    <a:pt x="251" y="141"/>
                  </a:lnTo>
                  <a:lnTo>
                    <a:pt x="249" y="140"/>
                  </a:lnTo>
                  <a:lnTo>
                    <a:pt x="249" y="135"/>
                  </a:lnTo>
                  <a:lnTo>
                    <a:pt x="248" y="131"/>
                  </a:lnTo>
                  <a:lnTo>
                    <a:pt x="246" y="131"/>
                  </a:lnTo>
                  <a:lnTo>
                    <a:pt x="245" y="129"/>
                  </a:lnTo>
                  <a:lnTo>
                    <a:pt x="242" y="129"/>
                  </a:lnTo>
                  <a:lnTo>
                    <a:pt x="240" y="129"/>
                  </a:lnTo>
                  <a:lnTo>
                    <a:pt x="237" y="134"/>
                  </a:lnTo>
                  <a:lnTo>
                    <a:pt x="239" y="135"/>
                  </a:lnTo>
                  <a:lnTo>
                    <a:pt x="239" y="137"/>
                  </a:lnTo>
                  <a:lnTo>
                    <a:pt x="239" y="138"/>
                  </a:lnTo>
                  <a:lnTo>
                    <a:pt x="239" y="141"/>
                  </a:lnTo>
                  <a:lnTo>
                    <a:pt x="239" y="143"/>
                  </a:lnTo>
                  <a:lnTo>
                    <a:pt x="237" y="143"/>
                  </a:lnTo>
                  <a:lnTo>
                    <a:pt x="237" y="144"/>
                  </a:lnTo>
                  <a:lnTo>
                    <a:pt x="239" y="146"/>
                  </a:lnTo>
                  <a:lnTo>
                    <a:pt x="237" y="146"/>
                  </a:lnTo>
                  <a:lnTo>
                    <a:pt x="237" y="147"/>
                  </a:lnTo>
                  <a:lnTo>
                    <a:pt x="234" y="148"/>
                  </a:lnTo>
                  <a:lnTo>
                    <a:pt x="234" y="150"/>
                  </a:lnTo>
                  <a:lnTo>
                    <a:pt x="234" y="153"/>
                  </a:lnTo>
                  <a:lnTo>
                    <a:pt x="237" y="153"/>
                  </a:lnTo>
                  <a:lnTo>
                    <a:pt x="239" y="157"/>
                  </a:lnTo>
                  <a:lnTo>
                    <a:pt x="240" y="156"/>
                  </a:lnTo>
                  <a:lnTo>
                    <a:pt x="243" y="154"/>
                  </a:lnTo>
                  <a:lnTo>
                    <a:pt x="245" y="157"/>
                  </a:lnTo>
                  <a:lnTo>
                    <a:pt x="248" y="160"/>
                  </a:lnTo>
                  <a:lnTo>
                    <a:pt x="249" y="162"/>
                  </a:lnTo>
                  <a:lnTo>
                    <a:pt x="251" y="163"/>
                  </a:lnTo>
                  <a:lnTo>
                    <a:pt x="251" y="165"/>
                  </a:lnTo>
                  <a:lnTo>
                    <a:pt x="252" y="165"/>
                  </a:lnTo>
                  <a:lnTo>
                    <a:pt x="251" y="165"/>
                  </a:lnTo>
                  <a:lnTo>
                    <a:pt x="251" y="166"/>
                  </a:lnTo>
                  <a:lnTo>
                    <a:pt x="251" y="168"/>
                  </a:lnTo>
                  <a:lnTo>
                    <a:pt x="248" y="166"/>
                  </a:lnTo>
                  <a:lnTo>
                    <a:pt x="248" y="169"/>
                  </a:lnTo>
                  <a:lnTo>
                    <a:pt x="248" y="171"/>
                  </a:lnTo>
                  <a:lnTo>
                    <a:pt x="248" y="172"/>
                  </a:lnTo>
                  <a:lnTo>
                    <a:pt x="248" y="174"/>
                  </a:lnTo>
                  <a:lnTo>
                    <a:pt x="246" y="174"/>
                  </a:lnTo>
                  <a:lnTo>
                    <a:pt x="245" y="177"/>
                  </a:lnTo>
                  <a:lnTo>
                    <a:pt x="246" y="178"/>
                  </a:lnTo>
                  <a:lnTo>
                    <a:pt x="248" y="178"/>
                  </a:lnTo>
                  <a:lnTo>
                    <a:pt x="245" y="184"/>
                  </a:lnTo>
                  <a:lnTo>
                    <a:pt x="243" y="187"/>
                  </a:lnTo>
                  <a:lnTo>
                    <a:pt x="242" y="190"/>
                  </a:lnTo>
                  <a:lnTo>
                    <a:pt x="242" y="192"/>
                  </a:lnTo>
                  <a:lnTo>
                    <a:pt x="240" y="192"/>
                  </a:lnTo>
                  <a:lnTo>
                    <a:pt x="237" y="192"/>
                  </a:lnTo>
                  <a:lnTo>
                    <a:pt x="234" y="192"/>
                  </a:lnTo>
                  <a:lnTo>
                    <a:pt x="231" y="192"/>
                  </a:lnTo>
                  <a:lnTo>
                    <a:pt x="230" y="195"/>
                  </a:lnTo>
                  <a:lnTo>
                    <a:pt x="230" y="198"/>
                  </a:lnTo>
                  <a:lnTo>
                    <a:pt x="231" y="198"/>
                  </a:lnTo>
                  <a:lnTo>
                    <a:pt x="231" y="199"/>
                  </a:lnTo>
                  <a:lnTo>
                    <a:pt x="233" y="199"/>
                  </a:lnTo>
                  <a:lnTo>
                    <a:pt x="234" y="200"/>
                  </a:lnTo>
                  <a:lnTo>
                    <a:pt x="237" y="198"/>
                  </a:lnTo>
                  <a:lnTo>
                    <a:pt x="237" y="199"/>
                  </a:lnTo>
                  <a:lnTo>
                    <a:pt x="239" y="199"/>
                  </a:lnTo>
                  <a:lnTo>
                    <a:pt x="239" y="200"/>
                  </a:lnTo>
                  <a:lnTo>
                    <a:pt x="237" y="203"/>
                  </a:lnTo>
                  <a:lnTo>
                    <a:pt x="239" y="203"/>
                  </a:lnTo>
                  <a:lnTo>
                    <a:pt x="239" y="205"/>
                  </a:lnTo>
                  <a:lnTo>
                    <a:pt x="239" y="206"/>
                  </a:lnTo>
                  <a:lnTo>
                    <a:pt x="239" y="209"/>
                  </a:lnTo>
                  <a:lnTo>
                    <a:pt x="236" y="208"/>
                  </a:lnTo>
                  <a:lnTo>
                    <a:pt x="236" y="209"/>
                  </a:lnTo>
                  <a:lnTo>
                    <a:pt x="236" y="211"/>
                  </a:lnTo>
                  <a:lnTo>
                    <a:pt x="234" y="212"/>
                  </a:lnTo>
                  <a:lnTo>
                    <a:pt x="233" y="214"/>
                  </a:lnTo>
                  <a:lnTo>
                    <a:pt x="226" y="211"/>
                  </a:lnTo>
                  <a:lnTo>
                    <a:pt x="223" y="208"/>
                  </a:lnTo>
                  <a:lnTo>
                    <a:pt x="220" y="208"/>
                  </a:lnTo>
                  <a:lnTo>
                    <a:pt x="215" y="209"/>
                  </a:lnTo>
                  <a:lnTo>
                    <a:pt x="217" y="212"/>
                  </a:lnTo>
                  <a:lnTo>
                    <a:pt x="217" y="214"/>
                  </a:lnTo>
                  <a:lnTo>
                    <a:pt x="217" y="215"/>
                  </a:lnTo>
                  <a:lnTo>
                    <a:pt x="217" y="217"/>
                  </a:lnTo>
                  <a:lnTo>
                    <a:pt x="218" y="218"/>
                  </a:lnTo>
                  <a:lnTo>
                    <a:pt x="217" y="220"/>
                  </a:lnTo>
                  <a:lnTo>
                    <a:pt x="215" y="218"/>
                  </a:lnTo>
                  <a:lnTo>
                    <a:pt x="214" y="218"/>
                  </a:lnTo>
                  <a:lnTo>
                    <a:pt x="211" y="217"/>
                  </a:lnTo>
                  <a:lnTo>
                    <a:pt x="211" y="218"/>
                  </a:lnTo>
                  <a:lnTo>
                    <a:pt x="206" y="221"/>
                  </a:lnTo>
                  <a:lnTo>
                    <a:pt x="206" y="223"/>
                  </a:lnTo>
                  <a:lnTo>
                    <a:pt x="205" y="224"/>
                  </a:lnTo>
                  <a:lnTo>
                    <a:pt x="205" y="227"/>
                  </a:lnTo>
                  <a:lnTo>
                    <a:pt x="203" y="232"/>
                  </a:lnTo>
                  <a:lnTo>
                    <a:pt x="205" y="235"/>
                  </a:lnTo>
                  <a:lnTo>
                    <a:pt x="202" y="235"/>
                  </a:lnTo>
                  <a:lnTo>
                    <a:pt x="199" y="236"/>
                  </a:lnTo>
                  <a:lnTo>
                    <a:pt x="196" y="236"/>
                  </a:lnTo>
                  <a:lnTo>
                    <a:pt x="194" y="238"/>
                  </a:lnTo>
                  <a:lnTo>
                    <a:pt x="193" y="242"/>
                  </a:lnTo>
                  <a:lnTo>
                    <a:pt x="193" y="241"/>
                  </a:lnTo>
                  <a:lnTo>
                    <a:pt x="191" y="241"/>
                  </a:lnTo>
                  <a:lnTo>
                    <a:pt x="190" y="244"/>
                  </a:lnTo>
                  <a:lnTo>
                    <a:pt x="190" y="247"/>
                  </a:lnTo>
                  <a:lnTo>
                    <a:pt x="188" y="247"/>
                  </a:lnTo>
                  <a:lnTo>
                    <a:pt x="185" y="248"/>
                  </a:lnTo>
                  <a:lnTo>
                    <a:pt x="184" y="245"/>
                  </a:lnTo>
                  <a:lnTo>
                    <a:pt x="184" y="244"/>
                  </a:lnTo>
                  <a:lnTo>
                    <a:pt x="184" y="242"/>
                  </a:lnTo>
                  <a:lnTo>
                    <a:pt x="181" y="242"/>
                  </a:lnTo>
                  <a:lnTo>
                    <a:pt x="179" y="239"/>
                  </a:lnTo>
                  <a:lnTo>
                    <a:pt x="178" y="239"/>
                  </a:lnTo>
                  <a:lnTo>
                    <a:pt x="178" y="236"/>
                  </a:lnTo>
                  <a:lnTo>
                    <a:pt x="175" y="235"/>
                  </a:lnTo>
                  <a:lnTo>
                    <a:pt x="174" y="233"/>
                  </a:lnTo>
                  <a:lnTo>
                    <a:pt x="174" y="232"/>
                  </a:lnTo>
                  <a:lnTo>
                    <a:pt x="171" y="232"/>
                  </a:lnTo>
                  <a:lnTo>
                    <a:pt x="172" y="230"/>
                  </a:lnTo>
                  <a:lnTo>
                    <a:pt x="169" y="229"/>
                  </a:lnTo>
                  <a:lnTo>
                    <a:pt x="169" y="230"/>
                  </a:lnTo>
                  <a:lnTo>
                    <a:pt x="168" y="230"/>
                  </a:lnTo>
                  <a:lnTo>
                    <a:pt x="168" y="232"/>
                  </a:lnTo>
                  <a:lnTo>
                    <a:pt x="166" y="230"/>
                  </a:lnTo>
                  <a:lnTo>
                    <a:pt x="166" y="232"/>
                  </a:lnTo>
                  <a:lnTo>
                    <a:pt x="165" y="235"/>
                  </a:lnTo>
                  <a:lnTo>
                    <a:pt x="163" y="236"/>
                  </a:lnTo>
                  <a:lnTo>
                    <a:pt x="162" y="236"/>
                  </a:lnTo>
                  <a:lnTo>
                    <a:pt x="160" y="238"/>
                  </a:lnTo>
                  <a:lnTo>
                    <a:pt x="159" y="238"/>
                  </a:lnTo>
                  <a:lnTo>
                    <a:pt x="157" y="238"/>
                  </a:lnTo>
                  <a:lnTo>
                    <a:pt x="156" y="236"/>
                  </a:lnTo>
                  <a:lnTo>
                    <a:pt x="154" y="236"/>
                  </a:lnTo>
                  <a:lnTo>
                    <a:pt x="153" y="236"/>
                  </a:lnTo>
                  <a:lnTo>
                    <a:pt x="151" y="235"/>
                  </a:lnTo>
                  <a:lnTo>
                    <a:pt x="150" y="236"/>
                  </a:lnTo>
                  <a:lnTo>
                    <a:pt x="150" y="239"/>
                  </a:lnTo>
                  <a:lnTo>
                    <a:pt x="150" y="238"/>
                  </a:lnTo>
                  <a:lnTo>
                    <a:pt x="148" y="238"/>
                  </a:lnTo>
                  <a:lnTo>
                    <a:pt x="147" y="236"/>
                  </a:lnTo>
                  <a:lnTo>
                    <a:pt x="145" y="238"/>
                  </a:lnTo>
                  <a:lnTo>
                    <a:pt x="145" y="236"/>
                  </a:lnTo>
                  <a:lnTo>
                    <a:pt x="145" y="238"/>
                  </a:lnTo>
                  <a:lnTo>
                    <a:pt x="139" y="238"/>
                  </a:lnTo>
                  <a:lnTo>
                    <a:pt x="138" y="241"/>
                  </a:lnTo>
                  <a:lnTo>
                    <a:pt x="136" y="242"/>
                  </a:lnTo>
                  <a:lnTo>
                    <a:pt x="135" y="247"/>
                  </a:lnTo>
                  <a:lnTo>
                    <a:pt x="133" y="247"/>
                  </a:lnTo>
                  <a:lnTo>
                    <a:pt x="130" y="248"/>
                  </a:lnTo>
                  <a:lnTo>
                    <a:pt x="129" y="247"/>
                  </a:lnTo>
                  <a:lnTo>
                    <a:pt x="127" y="247"/>
                  </a:lnTo>
                  <a:lnTo>
                    <a:pt x="126" y="250"/>
                  </a:lnTo>
                  <a:lnTo>
                    <a:pt x="125" y="248"/>
                  </a:lnTo>
                  <a:lnTo>
                    <a:pt x="123" y="250"/>
                  </a:lnTo>
                  <a:lnTo>
                    <a:pt x="120" y="254"/>
                  </a:lnTo>
                  <a:lnTo>
                    <a:pt x="117" y="252"/>
                  </a:lnTo>
                  <a:lnTo>
                    <a:pt x="117" y="251"/>
                  </a:lnTo>
                  <a:lnTo>
                    <a:pt x="116" y="251"/>
                  </a:lnTo>
                  <a:lnTo>
                    <a:pt x="114" y="252"/>
                  </a:lnTo>
                  <a:lnTo>
                    <a:pt x="113" y="251"/>
                  </a:lnTo>
                  <a:lnTo>
                    <a:pt x="110" y="252"/>
                  </a:lnTo>
                  <a:lnTo>
                    <a:pt x="108" y="254"/>
                  </a:lnTo>
                  <a:lnTo>
                    <a:pt x="105" y="254"/>
                  </a:lnTo>
                  <a:lnTo>
                    <a:pt x="105" y="255"/>
                  </a:lnTo>
                  <a:lnTo>
                    <a:pt x="105" y="257"/>
                  </a:lnTo>
                  <a:lnTo>
                    <a:pt x="105" y="258"/>
                  </a:lnTo>
                  <a:lnTo>
                    <a:pt x="104" y="258"/>
                  </a:lnTo>
                  <a:lnTo>
                    <a:pt x="102" y="260"/>
                  </a:lnTo>
                  <a:lnTo>
                    <a:pt x="95" y="257"/>
                  </a:lnTo>
                  <a:lnTo>
                    <a:pt x="95" y="255"/>
                  </a:lnTo>
                  <a:lnTo>
                    <a:pt x="93" y="255"/>
                  </a:lnTo>
                  <a:lnTo>
                    <a:pt x="92" y="254"/>
                  </a:lnTo>
                  <a:lnTo>
                    <a:pt x="90" y="255"/>
                  </a:lnTo>
                  <a:lnTo>
                    <a:pt x="86" y="252"/>
                  </a:lnTo>
                  <a:lnTo>
                    <a:pt x="87" y="250"/>
                  </a:lnTo>
                  <a:lnTo>
                    <a:pt x="86" y="250"/>
                  </a:lnTo>
                  <a:lnTo>
                    <a:pt x="84" y="250"/>
                  </a:lnTo>
                  <a:lnTo>
                    <a:pt x="83" y="248"/>
                  </a:lnTo>
                  <a:lnTo>
                    <a:pt x="81" y="250"/>
                  </a:lnTo>
                  <a:lnTo>
                    <a:pt x="80" y="250"/>
                  </a:lnTo>
                  <a:lnTo>
                    <a:pt x="80" y="251"/>
                  </a:lnTo>
                  <a:lnTo>
                    <a:pt x="78" y="251"/>
                  </a:lnTo>
                  <a:lnTo>
                    <a:pt x="78" y="252"/>
                  </a:lnTo>
                  <a:lnTo>
                    <a:pt x="77" y="251"/>
                  </a:lnTo>
                  <a:lnTo>
                    <a:pt x="74" y="257"/>
                  </a:lnTo>
                  <a:lnTo>
                    <a:pt x="74" y="255"/>
                  </a:lnTo>
                  <a:lnTo>
                    <a:pt x="73" y="257"/>
                  </a:lnTo>
                  <a:lnTo>
                    <a:pt x="71" y="257"/>
                  </a:lnTo>
                  <a:lnTo>
                    <a:pt x="71" y="263"/>
                  </a:lnTo>
                  <a:lnTo>
                    <a:pt x="70" y="264"/>
                  </a:lnTo>
                  <a:lnTo>
                    <a:pt x="68" y="264"/>
                  </a:lnTo>
                  <a:lnTo>
                    <a:pt x="68" y="266"/>
                  </a:lnTo>
                  <a:lnTo>
                    <a:pt x="65" y="264"/>
                  </a:lnTo>
                  <a:lnTo>
                    <a:pt x="65" y="258"/>
                  </a:lnTo>
                  <a:lnTo>
                    <a:pt x="65" y="257"/>
                  </a:lnTo>
                  <a:lnTo>
                    <a:pt x="62" y="255"/>
                  </a:lnTo>
                  <a:lnTo>
                    <a:pt x="62" y="257"/>
                  </a:lnTo>
                  <a:lnTo>
                    <a:pt x="61" y="257"/>
                  </a:lnTo>
                  <a:lnTo>
                    <a:pt x="59" y="260"/>
                  </a:lnTo>
                  <a:lnTo>
                    <a:pt x="58" y="261"/>
                  </a:lnTo>
                  <a:lnTo>
                    <a:pt x="53" y="261"/>
                  </a:lnTo>
                  <a:lnTo>
                    <a:pt x="50" y="263"/>
                  </a:lnTo>
                  <a:lnTo>
                    <a:pt x="50" y="261"/>
                  </a:lnTo>
                  <a:lnTo>
                    <a:pt x="47" y="254"/>
                  </a:lnTo>
                  <a:lnTo>
                    <a:pt x="47" y="248"/>
                  </a:lnTo>
                  <a:lnTo>
                    <a:pt x="50" y="248"/>
                  </a:lnTo>
                  <a:lnTo>
                    <a:pt x="50" y="247"/>
                  </a:lnTo>
                  <a:lnTo>
                    <a:pt x="52" y="244"/>
                  </a:lnTo>
                  <a:lnTo>
                    <a:pt x="52" y="241"/>
                  </a:lnTo>
                  <a:lnTo>
                    <a:pt x="52" y="239"/>
                  </a:lnTo>
                  <a:lnTo>
                    <a:pt x="53" y="239"/>
                  </a:lnTo>
                  <a:lnTo>
                    <a:pt x="53" y="236"/>
                  </a:lnTo>
                  <a:lnTo>
                    <a:pt x="52" y="235"/>
                  </a:lnTo>
                  <a:lnTo>
                    <a:pt x="55" y="235"/>
                  </a:lnTo>
                  <a:lnTo>
                    <a:pt x="55" y="233"/>
                  </a:lnTo>
                  <a:lnTo>
                    <a:pt x="55" y="230"/>
                  </a:lnTo>
                  <a:lnTo>
                    <a:pt x="58" y="229"/>
                  </a:lnTo>
                  <a:lnTo>
                    <a:pt x="56" y="227"/>
                  </a:lnTo>
                  <a:lnTo>
                    <a:pt x="56" y="226"/>
                  </a:lnTo>
                  <a:lnTo>
                    <a:pt x="59" y="224"/>
                  </a:lnTo>
                  <a:lnTo>
                    <a:pt x="62" y="221"/>
                  </a:lnTo>
                  <a:lnTo>
                    <a:pt x="64" y="220"/>
                  </a:lnTo>
                  <a:lnTo>
                    <a:pt x="64" y="218"/>
                  </a:lnTo>
                  <a:lnTo>
                    <a:pt x="62" y="215"/>
                  </a:lnTo>
                  <a:lnTo>
                    <a:pt x="64" y="214"/>
                  </a:lnTo>
                  <a:lnTo>
                    <a:pt x="40" y="212"/>
                  </a:lnTo>
                  <a:lnTo>
                    <a:pt x="40" y="211"/>
                  </a:lnTo>
                  <a:lnTo>
                    <a:pt x="32" y="206"/>
                  </a:lnTo>
                  <a:lnTo>
                    <a:pt x="28" y="205"/>
                  </a:lnTo>
                  <a:lnTo>
                    <a:pt x="19" y="206"/>
                  </a:lnTo>
                  <a:lnTo>
                    <a:pt x="13" y="203"/>
                  </a:lnTo>
                  <a:lnTo>
                    <a:pt x="10" y="205"/>
                  </a:lnTo>
                  <a:lnTo>
                    <a:pt x="9" y="203"/>
                  </a:lnTo>
                  <a:lnTo>
                    <a:pt x="6" y="205"/>
                  </a:lnTo>
                  <a:lnTo>
                    <a:pt x="3" y="205"/>
                  </a:lnTo>
                  <a:lnTo>
                    <a:pt x="3" y="190"/>
                  </a:lnTo>
                  <a:lnTo>
                    <a:pt x="3" y="187"/>
                  </a:lnTo>
                  <a:lnTo>
                    <a:pt x="0" y="180"/>
                  </a:lnTo>
                  <a:lnTo>
                    <a:pt x="3" y="177"/>
                  </a:lnTo>
                  <a:lnTo>
                    <a:pt x="4" y="177"/>
                  </a:lnTo>
                  <a:lnTo>
                    <a:pt x="4" y="175"/>
                  </a:lnTo>
                  <a:lnTo>
                    <a:pt x="6" y="175"/>
                  </a:lnTo>
                  <a:lnTo>
                    <a:pt x="6" y="177"/>
                  </a:lnTo>
                  <a:lnTo>
                    <a:pt x="7" y="178"/>
                  </a:lnTo>
                  <a:lnTo>
                    <a:pt x="10" y="178"/>
                  </a:lnTo>
                  <a:lnTo>
                    <a:pt x="10" y="177"/>
                  </a:lnTo>
                  <a:lnTo>
                    <a:pt x="12" y="177"/>
                  </a:lnTo>
                  <a:lnTo>
                    <a:pt x="13" y="175"/>
                  </a:lnTo>
                  <a:lnTo>
                    <a:pt x="15" y="174"/>
                  </a:lnTo>
                  <a:lnTo>
                    <a:pt x="16" y="172"/>
                  </a:lnTo>
                  <a:lnTo>
                    <a:pt x="18" y="174"/>
                  </a:lnTo>
                  <a:lnTo>
                    <a:pt x="21" y="168"/>
                  </a:lnTo>
                  <a:lnTo>
                    <a:pt x="22" y="165"/>
                  </a:lnTo>
                  <a:lnTo>
                    <a:pt x="25" y="165"/>
                  </a:lnTo>
                  <a:lnTo>
                    <a:pt x="23" y="160"/>
                  </a:lnTo>
                  <a:lnTo>
                    <a:pt x="22" y="157"/>
                  </a:lnTo>
                  <a:lnTo>
                    <a:pt x="23" y="157"/>
                  </a:lnTo>
                  <a:lnTo>
                    <a:pt x="19" y="148"/>
                  </a:lnTo>
                  <a:lnTo>
                    <a:pt x="18" y="148"/>
                  </a:lnTo>
                  <a:lnTo>
                    <a:pt x="13" y="143"/>
                  </a:lnTo>
                  <a:lnTo>
                    <a:pt x="15" y="138"/>
                  </a:lnTo>
                  <a:lnTo>
                    <a:pt x="16" y="138"/>
                  </a:lnTo>
                  <a:lnTo>
                    <a:pt x="19" y="135"/>
                  </a:lnTo>
                  <a:lnTo>
                    <a:pt x="19" y="137"/>
                  </a:lnTo>
                  <a:lnTo>
                    <a:pt x="22" y="135"/>
                  </a:lnTo>
                  <a:lnTo>
                    <a:pt x="26" y="135"/>
                  </a:lnTo>
                  <a:lnTo>
                    <a:pt x="29" y="132"/>
                  </a:lnTo>
                  <a:lnTo>
                    <a:pt x="31" y="132"/>
                  </a:lnTo>
                  <a:lnTo>
                    <a:pt x="32" y="131"/>
                  </a:lnTo>
                  <a:lnTo>
                    <a:pt x="32" y="134"/>
                  </a:lnTo>
                  <a:lnTo>
                    <a:pt x="37" y="134"/>
                  </a:lnTo>
                  <a:lnTo>
                    <a:pt x="37" y="131"/>
                  </a:lnTo>
                  <a:lnTo>
                    <a:pt x="38" y="131"/>
                  </a:lnTo>
                  <a:lnTo>
                    <a:pt x="37" y="129"/>
                  </a:lnTo>
                  <a:lnTo>
                    <a:pt x="34" y="129"/>
                  </a:lnTo>
                  <a:lnTo>
                    <a:pt x="34" y="128"/>
                  </a:lnTo>
                  <a:lnTo>
                    <a:pt x="35" y="126"/>
                  </a:lnTo>
                  <a:lnTo>
                    <a:pt x="37" y="128"/>
                  </a:lnTo>
                  <a:lnTo>
                    <a:pt x="37" y="126"/>
                  </a:lnTo>
                  <a:lnTo>
                    <a:pt x="35" y="123"/>
                  </a:lnTo>
                  <a:lnTo>
                    <a:pt x="32" y="123"/>
                  </a:lnTo>
                  <a:lnTo>
                    <a:pt x="34" y="122"/>
                  </a:lnTo>
                  <a:lnTo>
                    <a:pt x="32" y="120"/>
                  </a:lnTo>
                  <a:lnTo>
                    <a:pt x="31" y="119"/>
                  </a:lnTo>
                  <a:lnTo>
                    <a:pt x="31" y="117"/>
                  </a:lnTo>
                  <a:lnTo>
                    <a:pt x="29" y="116"/>
                  </a:lnTo>
                  <a:lnTo>
                    <a:pt x="31" y="113"/>
                  </a:lnTo>
                  <a:lnTo>
                    <a:pt x="31" y="111"/>
                  </a:lnTo>
                  <a:lnTo>
                    <a:pt x="31" y="110"/>
                  </a:lnTo>
                  <a:lnTo>
                    <a:pt x="31" y="108"/>
                  </a:lnTo>
                  <a:lnTo>
                    <a:pt x="34" y="108"/>
                  </a:lnTo>
                  <a:lnTo>
                    <a:pt x="34" y="107"/>
                  </a:lnTo>
                  <a:lnTo>
                    <a:pt x="34" y="105"/>
                  </a:lnTo>
                  <a:lnTo>
                    <a:pt x="34" y="104"/>
                  </a:lnTo>
                  <a:lnTo>
                    <a:pt x="32" y="102"/>
                  </a:lnTo>
                  <a:lnTo>
                    <a:pt x="31" y="102"/>
                  </a:lnTo>
                  <a:lnTo>
                    <a:pt x="29" y="102"/>
                  </a:lnTo>
                  <a:lnTo>
                    <a:pt x="28" y="101"/>
                  </a:lnTo>
                  <a:lnTo>
                    <a:pt x="28" y="88"/>
                  </a:lnTo>
                  <a:lnTo>
                    <a:pt x="29" y="85"/>
                  </a:lnTo>
                  <a:lnTo>
                    <a:pt x="32" y="82"/>
                  </a:lnTo>
                  <a:lnTo>
                    <a:pt x="35" y="79"/>
                  </a:lnTo>
                  <a:lnTo>
                    <a:pt x="37" y="76"/>
                  </a:lnTo>
                  <a:lnTo>
                    <a:pt x="34" y="74"/>
                  </a:lnTo>
                  <a:lnTo>
                    <a:pt x="32" y="74"/>
                  </a:lnTo>
                  <a:lnTo>
                    <a:pt x="32" y="73"/>
                  </a:lnTo>
                  <a:lnTo>
                    <a:pt x="32" y="71"/>
                  </a:lnTo>
                  <a:lnTo>
                    <a:pt x="34" y="71"/>
                  </a:lnTo>
                  <a:lnTo>
                    <a:pt x="34" y="73"/>
                  </a:lnTo>
                  <a:lnTo>
                    <a:pt x="35" y="74"/>
                  </a:lnTo>
                  <a:lnTo>
                    <a:pt x="38" y="74"/>
                  </a:lnTo>
                  <a:lnTo>
                    <a:pt x="38" y="73"/>
                  </a:lnTo>
                  <a:lnTo>
                    <a:pt x="40" y="73"/>
                  </a:lnTo>
                  <a:lnTo>
                    <a:pt x="41" y="71"/>
                  </a:lnTo>
                  <a:lnTo>
                    <a:pt x="43" y="71"/>
                  </a:lnTo>
                  <a:lnTo>
                    <a:pt x="47" y="73"/>
                  </a:lnTo>
                  <a:lnTo>
                    <a:pt x="53" y="61"/>
                  </a:lnTo>
                  <a:lnTo>
                    <a:pt x="59" y="58"/>
                  </a:lnTo>
                  <a:lnTo>
                    <a:pt x="62" y="53"/>
                  </a:lnTo>
                  <a:lnTo>
                    <a:pt x="67" y="52"/>
                  </a:lnTo>
                  <a:lnTo>
                    <a:pt x="68" y="50"/>
                  </a:lnTo>
                  <a:lnTo>
                    <a:pt x="65" y="46"/>
                  </a:lnTo>
                  <a:lnTo>
                    <a:pt x="65" y="43"/>
                  </a:lnTo>
                  <a:lnTo>
                    <a:pt x="67" y="44"/>
                  </a:lnTo>
                  <a:lnTo>
                    <a:pt x="67" y="43"/>
                  </a:lnTo>
                  <a:lnTo>
                    <a:pt x="68" y="44"/>
                  </a:lnTo>
                  <a:lnTo>
                    <a:pt x="71" y="44"/>
                  </a:lnTo>
                  <a:lnTo>
                    <a:pt x="71" y="43"/>
                  </a:lnTo>
                  <a:lnTo>
                    <a:pt x="71" y="40"/>
                  </a:lnTo>
                  <a:lnTo>
                    <a:pt x="75" y="36"/>
                  </a:lnTo>
                  <a:lnTo>
                    <a:pt x="73" y="33"/>
                  </a:lnTo>
                  <a:lnTo>
                    <a:pt x="71" y="33"/>
                  </a:lnTo>
                  <a:lnTo>
                    <a:pt x="68" y="33"/>
                  </a:lnTo>
                  <a:lnTo>
                    <a:pt x="65" y="34"/>
                  </a:lnTo>
                  <a:lnTo>
                    <a:pt x="64" y="33"/>
                  </a:lnTo>
                  <a:lnTo>
                    <a:pt x="64" y="28"/>
                  </a:lnTo>
                  <a:lnTo>
                    <a:pt x="62" y="28"/>
                  </a:lnTo>
                  <a:lnTo>
                    <a:pt x="59" y="28"/>
                  </a:lnTo>
                  <a:lnTo>
                    <a:pt x="58" y="27"/>
                  </a:lnTo>
                  <a:lnTo>
                    <a:pt x="56" y="27"/>
                  </a:lnTo>
                  <a:lnTo>
                    <a:pt x="56" y="22"/>
                  </a:lnTo>
                  <a:lnTo>
                    <a:pt x="58" y="22"/>
                  </a:lnTo>
                  <a:lnTo>
                    <a:pt x="58" y="21"/>
                  </a:lnTo>
                  <a:lnTo>
                    <a:pt x="58" y="19"/>
                  </a:lnTo>
                  <a:lnTo>
                    <a:pt x="59" y="18"/>
                  </a:lnTo>
                  <a:lnTo>
                    <a:pt x="64" y="19"/>
                  </a:lnTo>
                  <a:lnTo>
                    <a:pt x="64" y="18"/>
                  </a:lnTo>
                  <a:lnTo>
                    <a:pt x="64" y="16"/>
                  </a:lnTo>
                  <a:lnTo>
                    <a:pt x="65" y="16"/>
                  </a:lnTo>
                  <a:lnTo>
                    <a:pt x="65" y="12"/>
                  </a:lnTo>
                  <a:lnTo>
                    <a:pt x="65" y="10"/>
                  </a:lnTo>
                  <a:lnTo>
                    <a:pt x="68" y="12"/>
                  </a:lnTo>
                  <a:lnTo>
                    <a:pt x="71" y="10"/>
                  </a:lnTo>
                  <a:lnTo>
                    <a:pt x="73" y="10"/>
                  </a:lnTo>
                  <a:lnTo>
                    <a:pt x="75" y="7"/>
                  </a:lnTo>
                  <a:lnTo>
                    <a:pt x="77" y="9"/>
                  </a:lnTo>
                  <a:lnTo>
                    <a:pt x="78" y="15"/>
                  </a:lnTo>
                  <a:lnTo>
                    <a:pt x="81" y="15"/>
                  </a:lnTo>
                  <a:lnTo>
                    <a:pt x="83" y="13"/>
                  </a:lnTo>
                  <a:lnTo>
                    <a:pt x="81" y="9"/>
                  </a:lnTo>
                  <a:lnTo>
                    <a:pt x="83" y="7"/>
                  </a:lnTo>
                  <a:close/>
                </a:path>
              </a:pathLst>
            </a:custGeom>
            <a:solidFill>
              <a:schemeClr val="bg1"/>
            </a:solidFill>
            <a:ln w="1588">
              <a:solidFill>
                <a:srgbClr val="000000"/>
              </a:solidFill>
              <a:prstDash val="solid"/>
              <a:round/>
              <a:headEnd/>
              <a:tailEnd/>
            </a:ln>
          </p:spPr>
          <p:txBody>
            <a:bodyPr/>
            <a:lstStyle/>
            <a:p>
              <a:endParaRPr lang="fr-FR"/>
            </a:p>
          </p:txBody>
        </p:sp>
        <p:sp>
          <p:nvSpPr>
            <p:cNvPr id="880744" name="Freeform 104"/>
            <p:cNvSpPr>
              <a:spLocks/>
            </p:cNvSpPr>
            <p:nvPr/>
          </p:nvSpPr>
          <p:spPr bwMode="auto">
            <a:xfrm>
              <a:off x="3535" y="1789"/>
              <a:ext cx="267" cy="261"/>
            </a:xfrm>
            <a:custGeom>
              <a:avLst/>
              <a:gdLst/>
              <a:ahLst/>
              <a:cxnLst>
                <a:cxn ang="0">
                  <a:pos x="192" y="19"/>
                </a:cxn>
                <a:cxn ang="0">
                  <a:pos x="190" y="38"/>
                </a:cxn>
                <a:cxn ang="0">
                  <a:pos x="203" y="58"/>
                </a:cxn>
                <a:cxn ang="0">
                  <a:pos x="218" y="61"/>
                </a:cxn>
                <a:cxn ang="0">
                  <a:pos x="232" y="77"/>
                </a:cxn>
                <a:cxn ang="0">
                  <a:pos x="251" y="83"/>
                </a:cxn>
                <a:cxn ang="0">
                  <a:pos x="261" y="78"/>
                </a:cxn>
                <a:cxn ang="0">
                  <a:pos x="269" y="93"/>
                </a:cxn>
                <a:cxn ang="0">
                  <a:pos x="297" y="105"/>
                </a:cxn>
                <a:cxn ang="0">
                  <a:pos x="303" y="116"/>
                </a:cxn>
                <a:cxn ang="0">
                  <a:pos x="299" y="130"/>
                </a:cxn>
                <a:cxn ang="0">
                  <a:pos x="290" y="150"/>
                </a:cxn>
                <a:cxn ang="0">
                  <a:pos x="296" y="159"/>
                </a:cxn>
                <a:cxn ang="0">
                  <a:pos x="296" y="181"/>
                </a:cxn>
                <a:cxn ang="0">
                  <a:pos x="285" y="190"/>
                </a:cxn>
                <a:cxn ang="0">
                  <a:pos x="279" y="208"/>
                </a:cxn>
                <a:cxn ang="0">
                  <a:pos x="276" y="220"/>
                </a:cxn>
                <a:cxn ang="0">
                  <a:pos x="269" y="233"/>
                </a:cxn>
                <a:cxn ang="0">
                  <a:pos x="252" y="243"/>
                </a:cxn>
                <a:cxn ang="0">
                  <a:pos x="238" y="257"/>
                </a:cxn>
                <a:cxn ang="0">
                  <a:pos x="244" y="266"/>
                </a:cxn>
                <a:cxn ang="0">
                  <a:pos x="238" y="273"/>
                </a:cxn>
                <a:cxn ang="0">
                  <a:pos x="211" y="281"/>
                </a:cxn>
                <a:cxn ang="0">
                  <a:pos x="200" y="288"/>
                </a:cxn>
                <a:cxn ang="0">
                  <a:pos x="190" y="282"/>
                </a:cxn>
                <a:cxn ang="0">
                  <a:pos x="196" y="303"/>
                </a:cxn>
                <a:cxn ang="0">
                  <a:pos x="180" y="298"/>
                </a:cxn>
                <a:cxn ang="0">
                  <a:pos x="151" y="291"/>
                </a:cxn>
                <a:cxn ang="0">
                  <a:pos x="144" y="292"/>
                </a:cxn>
                <a:cxn ang="0">
                  <a:pos x="128" y="292"/>
                </a:cxn>
                <a:cxn ang="0">
                  <a:pos x="105" y="281"/>
                </a:cxn>
                <a:cxn ang="0">
                  <a:pos x="85" y="275"/>
                </a:cxn>
                <a:cxn ang="0">
                  <a:pos x="77" y="279"/>
                </a:cxn>
                <a:cxn ang="0">
                  <a:pos x="58" y="276"/>
                </a:cxn>
                <a:cxn ang="0">
                  <a:pos x="56" y="263"/>
                </a:cxn>
                <a:cxn ang="0">
                  <a:pos x="47" y="258"/>
                </a:cxn>
                <a:cxn ang="0">
                  <a:pos x="18" y="255"/>
                </a:cxn>
                <a:cxn ang="0">
                  <a:pos x="15" y="240"/>
                </a:cxn>
                <a:cxn ang="0">
                  <a:pos x="0" y="215"/>
                </a:cxn>
                <a:cxn ang="0">
                  <a:pos x="10" y="208"/>
                </a:cxn>
                <a:cxn ang="0">
                  <a:pos x="13" y="197"/>
                </a:cxn>
                <a:cxn ang="0">
                  <a:pos x="12" y="188"/>
                </a:cxn>
                <a:cxn ang="0">
                  <a:pos x="25" y="184"/>
                </a:cxn>
                <a:cxn ang="0">
                  <a:pos x="37" y="174"/>
                </a:cxn>
                <a:cxn ang="0">
                  <a:pos x="33" y="159"/>
                </a:cxn>
                <a:cxn ang="0">
                  <a:pos x="28" y="145"/>
                </a:cxn>
                <a:cxn ang="0">
                  <a:pos x="50" y="133"/>
                </a:cxn>
                <a:cxn ang="0">
                  <a:pos x="53" y="120"/>
                </a:cxn>
                <a:cxn ang="0">
                  <a:pos x="46" y="108"/>
                </a:cxn>
                <a:cxn ang="0">
                  <a:pos x="70" y="90"/>
                </a:cxn>
                <a:cxn ang="0">
                  <a:pos x="68" y="74"/>
                </a:cxn>
                <a:cxn ang="0">
                  <a:pos x="67" y="53"/>
                </a:cxn>
                <a:cxn ang="0">
                  <a:pos x="71" y="40"/>
                </a:cxn>
                <a:cxn ang="0">
                  <a:pos x="88" y="34"/>
                </a:cxn>
                <a:cxn ang="0">
                  <a:pos x="101" y="28"/>
                </a:cxn>
                <a:cxn ang="0">
                  <a:pos x="114" y="29"/>
                </a:cxn>
                <a:cxn ang="0">
                  <a:pos x="137" y="16"/>
                </a:cxn>
                <a:cxn ang="0">
                  <a:pos x="143" y="9"/>
                </a:cxn>
                <a:cxn ang="0">
                  <a:pos x="166" y="1"/>
                </a:cxn>
              </a:cxnLst>
              <a:rect l="0" t="0" r="r" b="b"/>
              <a:pathLst>
                <a:path w="313" h="306">
                  <a:moveTo>
                    <a:pt x="177" y="3"/>
                  </a:moveTo>
                  <a:lnTo>
                    <a:pt x="180" y="4"/>
                  </a:lnTo>
                  <a:lnTo>
                    <a:pt x="183" y="7"/>
                  </a:lnTo>
                  <a:lnTo>
                    <a:pt x="186" y="7"/>
                  </a:lnTo>
                  <a:lnTo>
                    <a:pt x="187" y="10"/>
                  </a:lnTo>
                  <a:lnTo>
                    <a:pt x="189" y="13"/>
                  </a:lnTo>
                  <a:lnTo>
                    <a:pt x="189" y="15"/>
                  </a:lnTo>
                  <a:lnTo>
                    <a:pt x="192" y="19"/>
                  </a:lnTo>
                  <a:lnTo>
                    <a:pt x="190" y="22"/>
                  </a:lnTo>
                  <a:lnTo>
                    <a:pt x="189" y="23"/>
                  </a:lnTo>
                  <a:lnTo>
                    <a:pt x="190" y="28"/>
                  </a:lnTo>
                  <a:lnTo>
                    <a:pt x="189" y="29"/>
                  </a:lnTo>
                  <a:lnTo>
                    <a:pt x="190" y="31"/>
                  </a:lnTo>
                  <a:lnTo>
                    <a:pt x="189" y="32"/>
                  </a:lnTo>
                  <a:lnTo>
                    <a:pt x="190" y="34"/>
                  </a:lnTo>
                  <a:lnTo>
                    <a:pt x="190" y="38"/>
                  </a:lnTo>
                  <a:lnTo>
                    <a:pt x="192" y="46"/>
                  </a:lnTo>
                  <a:lnTo>
                    <a:pt x="190" y="47"/>
                  </a:lnTo>
                  <a:lnTo>
                    <a:pt x="195" y="53"/>
                  </a:lnTo>
                  <a:lnTo>
                    <a:pt x="197" y="53"/>
                  </a:lnTo>
                  <a:lnTo>
                    <a:pt x="199" y="53"/>
                  </a:lnTo>
                  <a:lnTo>
                    <a:pt x="200" y="55"/>
                  </a:lnTo>
                  <a:lnTo>
                    <a:pt x="200" y="58"/>
                  </a:lnTo>
                  <a:lnTo>
                    <a:pt x="203" y="58"/>
                  </a:lnTo>
                  <a:lnTo>
                    <a:pt x="205" y="58"/>
                  </a:lnTo>
                  <a:lnTo>
                    <a:pt x="206" y="58"/>
                  </a:lnTo>
                  <a:lnTo>
                    <a:pt x="208" y="58"/>
                  </a:lnTo>
                  <a:lnTo>
                    <a:pt x="209" y="58"/>
                  </a:lnTo>
                  <a:lnTo>
                    <a:pt x="212" y="61"/>
                  </a:lnTo>
                  <a:lnTo>
                    <a:pt x="214" y="56"/>
                  </a:lnTo>
                  <a:lnTo>
                    <a:pt x="215" y="56"/>
                  </a:lnTo>
                  <a:lnTo>
                    <a:pt x="218" y="61"/>
                  </a:lnTo>
                  <a:lnTo>
                    <a:pt x="217" y="65"/>
                  </a:lnTo>
                  <a:lnTo>
                    <a:pt x="218" y="68"/>
                  </a:lnTo>
                  <a:lnTo>
                    <a:pt x="220" y="70"/>
                  </a:lnTo>
                  <a:lnTo>
                    <a:pt x="221" y="71"/>
                  </a:lnTo>
                  <a:lnTo>
                    <a:pt x="224" y="73"/>
                  </a:lnTo>
                  <a:lnTo>
                    <a:pt x="227" y="74"/>
                  </a:lnTo>
                  <a:lnTo>
                    <a:pt x="227" y="77"/>
                  </a:lnTo>
                  <a:lnTo>
                    <a:pt x="232" y="77"/>
                  </a:lnTo>
                  <a:lnTo>
                    <a:pt x="233" y="78"/>
                  </a:lnTo>
                  <a:lnTo>
                    <a:pt x="242" y="78"/>
                  </a:lnTo>
                  <a:lnTo>
                    <a:pt x="245" y="80"/>
                  </a:lnTo>
                  <a:lnTo>
                    <a:pt x="247" y="78"/>
                  </a:lnTo>
                  <a:lnTo>
                    <a:pt x="248" y="80"/>
                  </a:lnTo>
                  <a:lnTo>
                    <a:pt x="248" y="81"/>
                  </a:lnTo>
                  <a:lnTo>
                    <a:pt x="249" y="83"/>
                  </a:lnTo>
                  <a:lnTo>
                    <a:pt x="251" y="83"/>
                  </a:lnTo>
                  <a:lnTo>
                    <a:pt x="249" y="78"/>
                  </a:lnTo>
                  <a:lnTo>
                    <a:pt x="249" y="75"/>
                  </a:lnTo>
                  <a:lnTo>
                    <a:pt x="252" y="73"/>
                  </a:lnTo>
                  <a:lnTo>
                    <a:pt x="257" y="74"/>
                  </a:lnTo>
                  <a:lnTo>
                    <a:pt x="258" y="75"/>
                  </a:lnTo>
                  <a:lnTo>
                    <a:pt x="260" y="75"/>
                  </a:lnTo>
                  <a:lnTo>
                    <a:pt x="261" y="77"/>
                  </a:lnTo>
                  <a:lnTo>
                    <a:pt x="261" y="78"/>
                  </a:lnTo>
                  <a:lnTo>
                    <a:pt x="261" y="80"/>
                  </a:lnTo>
                  <a:lnTo>
                    <a:pt x="264" y="83"/>
                  </a:lnTo>
                  <a:lnTo>
                    <a:pt x="264" y="84"/>
                  </a:lnTo>
                  <a:lnTo>
                    <a:pt x="266" y="86"/>
                  </a:lnTo>
                  <a:lnTo>
                    <a:pt x="266" y="87"/>
                  </a:lnTo>
                  <a:lnTo>
                    <a:pt x="269" y="89"/>
                  </a:lnTo>
                  <a:lnTo>
                    <a:pt x="270" y="92"/>
                  </a:lnTo>
                  <a:lnTo>
                    <a:pt x="269" y="93"/>
                  </a:lnTo>
                  <a:lnTo>
                    <a:pt x="270" y="95"/>
                  </a:lnTo>
                  <a:lnTo>
                    <a:pt x="272" y="95"/>
                  </a:lnTo>
                  <a:lnTo>
                    <a:pt x="273" y="98"/>
                  </a:lnTo>
                  <a:lnTo>
                    <a:pt x="278" y="101"/>
                  </a:lnTo>
                  <a:lnTo>
                    <a:pt x="287" y="96"/>
                  </a:lnTo>
                  <a:lnTo>
                    <a:pt x="288" y="99"/>
                  </a:lnTo>
                  <a:lnTo>
                    <a:pt x="294" y="102"/>
                  </a:lnTo>
                  <a:lnTo>
                    <a:pt x="297" y="105"/>
                  </a:lnTo>
                  <a:lnTo>
                    <a:pt x="300" y="105"/>
                  </a:lnTo>
                  <a:lnTo>
                    <a:pt x="309" y="108"/>
                  </a:lnTo>
                  <a:lnTo>
                    <a:pt x="313" y="111"/>
                  </a:lnTo>
                  <a:lnTo>
                    <a:pt x="313" y="113"/>
                  </a:lnTo>
                  <a:lnTo>
                    <a:pt x="313" y="116"/>
                  </a:lnTo>
                  <a:lnTo>
                    <a:pt x="307" y="116"/>
                  </a:lnTo>
                  <a:lnTo>
                    <a:pt x="306" y="116"/>
                  </a:lnTo>
                  <a:lnTo>
                    <a:pt x="303" y="116"/>
                  </a:lnTo>
                  <a:lnTo>
                    <a:pt x="301" y="116"/>
                  </a:lnTo>
                  <a:lnTo>
                    <a:pt x="300" y="117"/>
                  </a:lnTo>
                  <a:lnTo>
                    <a:pt x="300" y="119"/>
                  </a:lnTo>
                  <a:lnTo>
                    <a:pt x="297" y="125"/>
                  </a:lnTo>
                  <a:lnTo>
                    <a:pt x="299" y="126"/>
                  </a:lnTo>
                  <a:lnTo>
                    <a:pt x="294" y="129"/>
                  </a:lnTo>
                  <a:lnTo>
                    <a:pt x="293" y="130"/>
                  </a:lnTo>
                  <a:lnTo>
                    <a:pt x="299" y="130"/>
                  </a:lnTo>
                  <a:lnTo>
                    <a:pt x="297" y="136"/>
                  </a:lnTo>
                  <a:lnTo>
                    <a:pt x="287" y="136"/>
                  </a:lnTo>
                  <a:lnTo>
                    <a:pt x="287" y="139"/>
                  </a:lnTo>
                  <a:lnTo>
                    <a:pt x="288" y="141"/>
                  </a:lnTo>
                  <a:lnTo>
                    <a:pt x="287" y="144"/>
                  </a:lnTo>
                  <a:lnTo>
                    <a:pt x="287" y="147"/>
                  </a:lnTo>
                  <a:lnTo>
                    <a:pt x="288" y="148"/>
                  </a:lnTo>
                  <a:lnTo>
                    <a:pt x="290" y="150"/>
                  </a:lnTo>
                  <a:lnTo>
                    <a:pt x="294" y="151"/>
                  </a:lnTo>
                  <a:lnTo>
                    <a:pt x="296" y="150"/>
                  </a:lnTo>
                  <a:lnTo>
                    <a:pt x="297" y="150"/>
                  </a:lnTo>
                  <a:lnTo>
                    <a:pt x="297" y="153"/>
                  </a:lnTo>
                  <a:lnTo>
                    <a:pt x="297" y="154"/>
                  </a:lnTo>
                  <a:lnTo>
                    <a:pt x="297" y="156"/>
                  </a:lnTo>
                  <a:lnTo>
                    <a:pt x="297" y="157"/>
                  </a:lnTo>
                  <a:lnTo>
                    <a:pt x="296" y="159"/>
                  </a:lnTo>
                  <a:lnTo>
                    <a:pt x="296" y="162"/>
                  </a:lnTo>
                  <a:lnTo>
                    <a:pt x="293" y="165"/>
                  </a:lnTo>
                  <a:lnTo>
                    <a:pt x="293" y="166"/>
                  </a:lnTo>
                  <a:lnTo>
                    <a:pt x="299" y="175"/>
                  </a:lnTo>
                  <a:lnTo>
                    <a:pt x="299" y="178"/>
                  </a:lnTo>
                  <a:lnTo>
                    <a:pt x="299" y="181"/>
                  </a:lnTo>
                  <a:lnTo>
                    <a:pt x="297" y="181"/>
                  </a:lnTo>
                  <a:lnTo>
                    <a:pt x="296" y="181"/>
                  </a:lnTo>
                  <a:lnTo>
                    <a:pt x="294" y="182"/>
                  </a:lnTo>
                  <a:lnTo>
                    <a:pt x="291" y="184"/>
                  </a:lnTo>
                  <a:lnTo>
                    <a:pt x="291" y="185"/>
                  </a:lnTo>
                  <a:lnTo>
                    <a:pt x="290" y="188"/>
                  </a:lnTo>
                  <a:lnTo>
                    <a:pt x="291" y="194"/>
                  </a:lnTo>
                  <a:lnTo>
                    <a:pt x="293" y="199"/>
                  </a:lnTo>
                  <a:lnTo>
                    <a:pt x="287" y="194"/>
                  </a:lnTo>
                  <a:lnTo>
                    <a:pt x="285" y="190"/>
                  </a:lnTo>
                  <a:lnTo>
                    <a:pt x="284" y="190"/>
                  </a:lnTo>
                  <a:lnTo>
                    <a:pt x="282" y="191"/>
                  </a:lnTo>
                  <a:lnTo>
                    <a:pt x="281" y="193"/>
                  </a:lnTo>
                  <a:lnTo>
                    <a:pt x="279" y="193"/>
                  </a:lnTo>
                  <a:lnTo>
                    <a:pt x="278" y="196"/>
                  </a:lnTo>
                  <a:lnTo>
                    <a:pt x="278" y="200"/>
                  </a:lnTo>
                  <a:lnTo>
                    <a:pt x="279" y="205"/>
                  </a:lnTo>
                  <a:lnTo>
                    <a:pt x="279" y="208"/>
                  </a:lnTo>
                  <a:lnTo>
                    <a:pt x="278" y="208"/>
                  </a:lnTo>
                  <a:lnTo>
                    <a:pt x="281" y="209"/>
                  </a:lnTo>
                  <a:lnTo>
                    <a:pt x="282" y="212"/>
                  </a:lnTo>
                  <a:lnTo>
                    <a:pt x="282" y="214"/>
                  </a:lnTo>
                  <a:lnTo>
                    <a:pt x="281" y="217"/>
                  </a:lnTo>
                  <a:lnTo>
                    <a:pt x="279" y="217"/>
                  </a:lnTo>
                  <a:lnTo>
                    <a:pt x="278" y="218"/>
                  </a:lnTo>
                  <a:lnTo>
                    <a:pt x="276" y="220"/>
                  </a:lnTo>
                  <a:lnTo>
                    <a:pt x="275" y="221"/>
                  </a:lnTo>
                  <a:lnTo>
                    <a:pt x="275" y="224"/>
                  </a:lnTo>
                  <a:lnTo>
                    <a:pt x="273" y="226"/>
                  </a:lnTo>
                  <a:lnTo>
                    <a:pt x="272" y="229"/>
                  </a:lnTo>
                  <a:lnTo>
                    <a:pt x="270" y="229"/>
                  </a:lnTo>
                  <a:lnTo>
                    <a:pt x="270" y="230"/>
                  </a:lnTo>
                  <a:lnTo>
                    <a:pt x="270" y="231"/>
                  </a:lnTo>
                  <a:lnTo>
                    <a:pt x="269" y="233"/>
                  </a:lnTo>
                  <a:lnTo>
                    <a:pt x="264" y="231"/>
                  </a:lnTo>
                  <a:lnTo>
                    <a:pt x="263" y="234"/>
                  </a:lnTo>
                  <a:lnTo>
                    <a:pt x="264" y="236"/>
                  </a:lnTo>
                  <a:lnTo>
                    <a:pt x="264" y="239"/>
                  </a:lnTo>
                  <a:lnTo>
                    <a:pt x="263" y="240"/>
                  </a:lnTo>
                  <a:lnTo>
                    <a:pt x="260" y="240"/>
                  </a:lnTo>
                  <a:lnTo>
                    <a:pt x="258" y="240"/>
                  </a:lnTo>
                  <a:lnTo>
                    <a:pt x="252" y="243"/>
                  </a:lnTo>
                  <a:lnTo>
                    <a:pt x="248" y="245"/>
                  </a:lnTo>
                  <a:lnTo>
                    <a:pt x="245" y="246"/>
                  </a:lnTo>
                  <a:lnTo>
                    <a:pt x="247" y="248"/>
                  </a:lnTo>
                  <a:lnTo>
                    <a:pt x="244" y="251"/>
                  </a:lnTo>
                  <a:lnTo>
                    <a:pt x="244" y="252"/>
                  </a:lnTo>
                  <a:lnTo>
                    <a:pt x="242" y="252"/>
                  </a:lnTo>
                  <a:lnTo>
                    <a:pt x="239" y="255"/>
                  </a:lnTo>
                  <a:lnTo>
                    <a:pt x="238" y="257"/>
                  </a:lnTo>
                  <a:lnTo>
                    <a:pt x="238" y="258"/>
                  </a:lnTo>
                  <a:lnTo>
                    <a:pt x="239" y="258"/>
                  </a:lnTo>
                  <a:lnTo>
                    <a:pt x="241" y="261"/>
                  </a:lnTo>
                  <a:lnTo>
                    <a:pt x="239" y="261"/>
                  </a:lnTo>
                  <a:lnTo>
                    <a:pt x="241" y="264"/>
                  </a:lnTo>
                  <a:lnTo>
                    <a:pt x="241" y="266"/>
                  </a:lnTo>
                  <a:lnTo>
                    <a:pt x="242" y="267"/>
                  </a:lnTo>
                  <a:lnTo>
                    <a:pt x="244" y="266"/>
                  </a:lnTo>
                  <a:lnTo>
                    <a:pt x="245" y="261"/>
                  </a:lnTo>
                  <a:lnTo>
                    <a:pt x="247" y="264"/>
                  </a:lnTo>
                  <a:lnTo>
                    <a:pt x="245" y="267"/>
                  </a:lnTo>
                  <a:lnTo>
                    <a:pt x="244" y="267"/>
                  </a:lnTo>
                  <a:lnTo>
                    <a:pt x="242" y="270"/>
                  </a:lnTo>
                  <a:lnTo>
                    <a:pt x="241" y="270"/>
                  </a:lnTo>
                  <a:lnTo>
                    <a:pt x="241" y="272"/>
                  </a:lnTo>
                  <a:lnTo>
                    <a:pt x="238" y="273"/>
                  </a:lnTo>
                  <a:lnTo>
                    <a:pt x="232" y="273"/>
                  </a:lnTo>
                  <a:lnTo>
                    <a:pt x="232" y="275"/>
                  </a:lnTo>
                  <a:lnTo>
                    <a:pt x="230" y="276"/>
                  </a:lnTo>
                  <a:lnTo>
                    <a:pt x="223" y="278"/>
                  </a:lnTo>
                  <a:lnTo>
                    <a:pt x="221" y="278"/>
                  </a:lnTo>
                  <a:lnTo>
                    <a:pt x="218" y="281"/>
                  </a:lnTo>
                  <a:lnTo>
                    <a:pt x="214" y="281"/>
                  </a:lnTo>
                  <a:lnTo>
                    <a:pt x="211" y="281"/>
                  </a:lnTo>
                  <a:lnTo>
                    <a:pt x="209" y="281"/>
                  </a:lnTo>
                  <a:lnTo>
                    <a:pt x="209" y="282"/>
                  </a:lnTo>
                  <a:lnTo>
                    <a:pt x="206" y="285"/>
                  </a:lnTo>
                  <a:lnTo>
                    <a:pt x="208" y="286"/>
                  </a:lnTo>
                  <a:lnTo>
                    <a:pt x="206" y="289"/>
                  </a:lnTo>
                  <a:lnTo>
                    <a:pt x="202" y="289"/>
                  </a:lnTo>
                  <a:lnTo>
                    <a:pt x="200" y="289"/>
                  </a:lnTo>
                  <a:lnTo>
                    <a:pt x="200" y="288"/>
                  </a:lnTo>
                  <a:lnTo>
                    <a:pt x="199" y="288"/>
                  </a:lnTo>
                  <a:lnTo>
                    <a:pt x="199" y="286"/>
                  </a:lnTo>
                  <a:lnTo>
                    <a:pt x="197" y="286"/>
                  </a:lnTo>
                  <a:lnTo>
                    <a:pt x="196" y="284"/>
                  </a:lnTo>
                  <a:lnTo>
                    <a:pt x="195" y="284"/>
                  </a:lnTo>
                  <a:lnTo>
                    <a:pt x="193" y="282"/>
                  </a:lnTo>
                  <a:lnTo>
                    <a:pt x="190" y="281"/>
                  </a:lnTo>
                  <a:lnTo>
                    <a:pt x="190" y="282"/>
                  </a:lnTo>
                  <a:lnTo>
                    <a:pt x="187" y="286"/>
                  </a:lnTo>
                  <a:lnTo>
                    <a:pt x="187" y="288"/>
                  </a:lnTo>
                  <a:lnTo>
                    <a:pt x="189" y="291"/>
                  </a:lnTo>
                  <a:lnTo>
                    <a:pt x="192" y="292"/>
                  </a:lnTo>
                  <a:lnTo>
                    <a:pt x="193" y="297"/>
                  </a:lnTo>
                  <a:lnTo>
                    <a:pt x="195" y="298"/>
                  </a:lnTo>
                  <a:lnTo>
                    <a:pt x="193" y="300"/>
                  </a:lnTo>
                  <a:lnTo>
                    <a:pt x="196" y="303"/>
                  </a:lnTo>
                  <a:lnTo>
                    <a:pt x="193" y="303"/>
                  </a:lnTo>
                  <a:lnTo>
                    <a:pt x="190" y="306"/>
                  </a:lnTo>
                  <a:lnTo>
                    <a:pt x="187" y="306"/>
                  </a:lnTo>
                  <a:lnTo>
                    <a:pt x="186" y="304"/>
                  </a:lnTo>
                  <a:lnTo>
                    <a:pt x="184" y="303"/>
                  </a:lnTo>
                  <a:lnTo>
                    <a:pt x="181" y="301"/>
                  </a:lnTo>
                  <a:lnTo>
                    <a:pt x="181" y="300"/>
                  </a:lnTo>
                  <a:lnTo>
                    <a:pt x="180" y="298"/>
                  </a:lnTo>
                  <a:lnTo>
                    <a:pt x="177" y="295"/>
                  </a:lnTo>
                  <a:lnTo>
                    <a:pt x="166" y="294"/>
                  </a:lnTo>
                  <a:lnTo>
                    <a:pt x="163" y="292"/>
                  </a:lnTo>
                  <a:lnTo>
                    <a:pt x="165" y="292"/>
                  </a:lnTo>
                  <a:lnTo>
                    <a:pt x="162" y="289"/>
                  </a:lnTo>
                  <a:lnTo>
                    <a:pt x="156" y="289"/>
                  </a:lnTo>
                  <a:lnTo>
                    <a:pt x="153" y="289"/>
                  </a:lnTo>
                  <a:lnTo>
                    <a:pt x="151" y="291"/>
                  </a:lnTo>
                  <a:lnTo>
                    <a:pt x="151" y="292"/>
                  </a:lnTo>
                  <a:lnTo>
                    <a:pt x="150" y="292"/>
                  </a:lnTo>
                  <a:lnTo>
                    <a:pt x="148" y="289"/>
                  </a:lnTo>
                  <a:lnTo>
                    <a:pt x="147" y="286"/>
                  </a:lnTo>
                  <a:lnTo>
                    <a:pt x="147" y="288"/>
                  </a:lnTo>
                  <a:lnTo>
                    <a:pt x="145" y="288"/>
                  </a:lnTo>
                  <a:lnTo>
                    <a:pt x="145" y="291"/>
                  </a:lnTo>
                  <a:lnTo>
                    <a:pt x="144" y="292"/>
                  </a:lnTo>
                  <a:lnTo>
                    <a:pt x="145" y="294"/>
                  </a:lnTo>
                  <a:lnTo>
                    <a:pt x="143" y="297"/>
                  </a:lnTo>
                  <a:lnTo>
                    <a:pt x="140" y="295"/>
                  </a:lnTo>
                  <a:lnTo>
                    <a:pt x="137" y="300"/>
                  </a:lnTo>
                  <a:lnTo>
                    <a:pt x="132" y="295"/>
                  </a:lnTo>
                  <a:lnTo>
                    <a:pt x="131" y="295"/>
                  </a:lnTo>
                  <a:lnTo>
                    <a:pt x="129" y="292"/>
                  </a:lnTo>
                  <a:lnTo>
                    <a:pt x="128" y="292"/>
                  </a:lnTo>
                  <a:lnTo>
                    <a:pt x="120" y="291"/>
                  </a:lnTo>
                  <a:lnTo>
                    <a:pt x="117" y="292"/>
                  </a:lnTo>
                  <a:lnTo>
                    <a:pt x="113" y="291"/>
                  </a:lnTo>
                  <a:lnTo>
                    <a:pt x="111" y="288"/>
                  </a:lnTo>
                  <a:lnTo>
                    <a:pt x="110" y="286"/>
                  </a:lnTo>
                  <a:lnTo>
                    <a:pt x="105" y="286"/>
                  </a:lnTo>
                  <a:lnTo>
                    <a:pt x="104" y="284"/>
                  </a:lnTo>
                  <a:lnTo>
                    <a:pt x="105" y="281"/>
                  </a:lnTo>
                  <a:lnTo>
                    <a:pt x="99" y="279"/>
                  </a:lnTo>
                  <a:lnTo>
                    <a:pt x="98" y="281"/>
                  </a:lnTo>
                  <a:lnTo>
                    <a:pt x="96" y="279"/>
                  </a:lnTo>
                  <a:lnTo>
                    <a:pt x="95" y="279"/>
                  </a:lnTo>
                  <a:lnTo>
                    <a:pt x="92" y="278"/>
                  </a:lnTo>
                  <a:lnTo>
                    <a:pt x="89" y="278"/>
                  </a:lnTo>
                  <a:lnTo>
                    <a:pt x="86" y="275"/>
                  </a:lnTo>
                  <a:lnTo>
                    <a:pt x="85" y="275"/>
                  </a:lnTo>
                  <a:lnTo>
                    <a:pt x="85" y="276"/>
                  </a:lnTo>
                  <a:lnTo>
                    <a:pt x="83" y="275"/>
                  </a:lnTo>
                  <a:lnTo>
                    <a:pt x="82" y="276"/>
                  </a:lnTo>
                  <a:lnTo>
                    <a:pt x="80" y="273"/>
                  </a:lnTo>
                  <a:lnTo>
                    <a:pt x="79" y="273"/>
                  </a:lnTo>
                  <a:lnTo>
                    <a:pt x="77" y="275"/>
                  </a:lnTo>
                  <a:lnTo>
                    <a:pt x="77" y="276"/>
                  </a:lnTo>
                  <a:lnTo>
                    <a:pt x="77" y="279"/>
                  </a:lnTo>
                  <a:lnTo>
                    <a:pt x="77" y="282"/>
                  </a:lnTo>
                  <a:lnTo>
                    <a:pt x="76" y="282"/>
                  </a:lnTo>
                  <a:lnTo>
                    <a:pt x="74" y="281"/>
                  </a:lnTo>
                  <a:lnTo>
                    <a:pt x="70" y="282"/>
                  </a:lnTo>
                  <a:lnTo>
                    <a:pt x="65" y="278"/>
                  </a:lnTo>
                  <a:lnTo>
                    <a:pt x="64" y="278"/>
                  </a:lnTo>
                  <a:lnTo>
                    <a:pt x="58" y="278"/>
                  </a:lnTo>
                  <a:lnTo>
                    <a:pt x="58" y="276"/>
                  </a:lnTo>
                  <a:lnTo>
                    <a:pt x="58" y="275"/>
                  </a:lnTo>
                  <a:lnTo>
                    <a:pt x="55" y="270"/>
                  </a:lnTo>
                  <a:lnTo>
                    <a:pt x="55" y="269"/>
                  </a:lnTo>
                  <a:lnTo>
                    <a:pt x="53" y="267"/>
                  </a:lnTo>
                  <a:lnTo>
                    <a:pt x="53" y="266"/>
                  </a:lnTo>
                  <a:lnTo>
                    <a:pt x="52" y="264"/>
                  </a:lnTo>
                  <a:lnTo>
                    <a:pt x="53" y="261"/>
                  </a:lnTo>
                  <a:lnTo>
                    <a:pt x="56" y="263"/>
                  </a:lnTo>
                  <a:lnTo>
                    <a:pt x="59" y="258"/>
                  </a:lnTo>
                  <a:lnTo>
                    <a:pt x="59" y="257"/>
                  </a:lnTo>
                  <a:lnTo>
                    <a:pt x="62" y="255"/>
                  </a:lnTo>
                  <a:lnTo>
                    <a:pt x="59" y="255"/>
                  </a:lnTo>
                  <a:lnTo>
                    <a:pt x="58" y="252"/>
                  </a:lnTo>
                  <a:lnTo>
                    <a:pt x="55" y="252"/>
                  </a:lnTo>
                  <a:lnTo>
                    <a:pt x="50" y="257"/>
                  </a:lnTo>
                  <a:lnTo>
                    <a:pt x="47" y="258"/>
                  </a:lnTo>
                  <a:lnTo>
                    <a:pt x="44" y="258"/>
                  </a:lnTo>
                  <a:lnTo>
                    <a:pt x="40" y="255"/>
                  </a:lnTo>
                  <a:lnTo>
                    <a:pt x="37" y="254"/>
                  </a:lnTo>
                  <a:lnTo>
                    <a:pt x="34" y="255"/>
                  </a:lnTo>
                  <a:lnTo>
                    <a:pt x="25" y="254"/>
                  </a:lnTo>
                  <a:lnTo>
                    <a:pt x="24" y="255"/>
                  </a:lnTo>
                  <a:lnTo>
                    <a:pt x="22" y="255"/>
                  </a:lnTo>
                  <a:lnTo>
                    <a:pt x="18" y="255"/>
                  </a:lnTo>
                  <a:lnTo>
                    <a:pt x="21" y="252"/>
                  </a:lnTo>
                  <a:lnTo>
                    <a:pt x="21" y="251"/>
                  </a:lnTo>
                  <a:lnTo>
                    <a:pt x="19" y="248"/>
                  </a:lnTo>
                  <a:lnTo>
                    <a:pt x="16" y="248"/>
                  </a:lnTo>
                  <a:lnTo>
                    <a:pt x="16" y="245"/>
                  </a:lnTo>
                  <a:lnTo>
                    <a:pt x="15" y="245"/>
                  </a:lnTo>
                  <a:lnTo>
                    <a:pt x="16" y="242"/>
                  </a:lnTo>
                  <a:lnTo>
                    <a:pt x="15" y="240"/>
                  </a:lnTo>
                  <a:lnTo>
                    <a:pt x="15" y="234"/>
                  </a:lnTo>
                  <a:lnTo>
                    <a:pt x="13" y="226"/>
                  </a:lnTo>
                  <a:lnTo>
                    <a:pt x="4" y="227"/>
                  </a:lnTo>
                  <a:lnTo>
                    <a:pt x="3" y="226"/>
                  </a:lnTo>
                  <a:lnTo>
                    <a:pt x="1" y="221"/>
                  </a:lnTo>
                  <a:lnTo>
                    <a:pt x="0" y="218"/>
                  </a:lnTo>
                  <a:lnTo>
                    <a:pt x="0" y="217"/>
                  </a:lnTo>
                  <a:lnTo>
                    <a:pt x="0" y="215"/>
                  </a:lnTo>
                  <a:lnTo>
                    <a:pt x="3" y="214"/>
                  </a:lnTo>
                  <a:lnTo>
                    <a:pt x="3" y="212"/>
                  </a:lnTo>
                  <a:lnTo>
                    <a:pt x="4" y="211"/>
                  </a:lnTo>
                  <a:lnTo>
                    <a:pt x="7" y="212"/>
                  </a:lnTo>
                  <a:lnTo>
                    <a:pt x="9" y="211"/>
                  </a:lnTo>
                  <a:lnTo>
                    <a:pt x="7" y="208"/>
                  </a:lnTo>
                  <a:lnTo>
                    <a:pt x="9" y="208"/>
                  </a:lnTo>
                  <a:lnTo>
                    <a:pt x="10" y="208"/>
                  </a:lnTo>
                  <a:lnTo>
                    <a:pt x="13" y="208"/>
                  </a:lnTo>
                  <a:lnTo>
                    <a:pt x="16" y="209"/>
                  </a:lnTo>
                  <a:lnTo>
                    <a:pt x="15" y="205"/>
                  </a:lnTo>
                  <a:lnTo>
                    <a:pt x="18" y="205"/>
                  </a:lnTo>
                  <a:lnTo>
                    <a:pt x="19" y="200"/>
                  </a:lnTo>
                  <a:lnTo>
                    <a:pt x="16" y="197"/>
                  </a:lnTo>
                  <a:lnTo>
                    <a:pt x="15" y="199"/>
                  </a:lnTo>
                  <a:lnTo>
                    <a:pt x="13" y="197"/>
                  </a:lnTo>
                  <a:lnTo>
                    <a:pt x="10" y="196"/>
                  </a:lnTo>
                  <a:lnTo>
                    <a:pt x="10" y="194"/>
                  </a:lnTo>
                  <a:lnTo>
                    <a:pt x="12" y="194"/>
                  </a:lnTo>
                  <a:lnTo>
                    <a:pt x="12" y="193"/>
                  </a:lnTo>
                  <a:lnTo>
                    <a:pt x="10" y="191"/>
                  </a:lnTo>
                  <a:lnTo>
                    <a:pt x="10" y="190"/>
                  </a:lnTo>
                  <a:lnTo>
                    <a:pt x="10" y="188"/>
                  </a:lnTo>
                  <a:lnTo>
                    <a:pt x="12" y="188"/>
                  </a:lnTo>
                  <a:lnTo>
                    <a:pt x="12" y="190"/>
                  </a:lnTo>
                  <a:lnTo>
                    <a:pt x="13" y="185"/>
                  </a:lnTo>
                  <a:lnTo>
                    <a:pt x="15" y="184"/>
                  </a:lnTo>
                  <a:lnTo>
                    <a:pt x="16" y="184"/>
                  </a:lnTo>
                  <a:lnTo>
                    <a:pt x="18" y="184"/>
                  </a:lnTo>
                  <a:lnTo>
                    <a:pt x="21" y="184"/>
                  </a:lnTo>
                  <a:lnTo>
                    <a:pt x="22" y="184"/>
                  </a:lnTo>
                  <a:lnTo>
                    <a:pt x="25" y="184"/>
                  </a:lnTo>
                  <a:lnTo>
                    <a:pt x="28" y="184"/>
                  </a:lnTo>
                  <a:lnTo>
                    <a:pt x="27" y="182"/>
                  </a:lnTo>
                  <a:lnTo>
                    <a:pt x="30" y="182"/>
                  </a:lnTo>
                  <a:lnTo>
                    <a:pt x="31" y="181"/>
                  </a:lnTo>
                  <a:lnTo>
                    <a:pt x="34" y="179"/>
                  </a:lnTo>
                  <a:lnTo>
                    <a:pt x="39" y="177"/>
                  </a:lnTo>
                  <a:lnTo>
                    <a:pt x="40" y="175"/>
                  </a:lnTo>
                  <a:lnTo>
                    <a:pt x="37" y="174"/>
                  </a:lnTo>
                  <a:lnTo>
                    <a:pt x="34" y="172"/>
                  </a:lnTo>
                  <a:lnTo>
                    <a:pt x="36" y="171"/>
                  </a:lnTo>
                  <a:lnTo>
                    <a:pt x="34" y="168"/>
                  </a:lnTo>
                  <a:lnTo>
                    <a:pt x="34" y="165"/>
                  </a:lnTo>
                  <a:lnTo>
                    <a:pt x="33" y="165"/>
                  </a:lnTo>
                  <a:lnTo>
                    <a:pt x="33" y="163"/>
                  </a:lnTo>
                  <a:lnTo>
                    <a:pt x="31" y="162"/>
                  </a:lnTo>
                  <a:lnTo>
                    <a:pt x="33" y="159"/>
                  </a:lnTo>
                  <a:lnTo>
                    <a:pt x="28" y="159"/>
                  </a:lnTo>
                  <a:lnTo>
                    <a:pt x="27" y="157"/>
                  </a:lnTo>
                  <a:lnTo>
                    <a:pt x="25" y="157"/>
                  </a:lnTo>
                  <a:lnTo>
                    <a:pt x="27" y="153"/>
                  </a:lnTo>
                  <a:lnTo>
                    <a:pt x="27" y="150"/>
                  </a:lnTo>
                  <a:lnTo>
                    <a:pt x="25" y="147"/>
                  </a:lnTo>
                  <a:lnTo>
                    <a:pt x="27" y="145"/>
                  </a:lnTo>
                  <a:lnTo>
                    <a:pt x="28" y="145"/>
                  </a:lnTo>
                  <a:lnTo>
                    <a:pt x="31" y="147"/>
                  </a:lnTo>
                  <a:lnTo>
                    <a:pt x="36" y="144"/>
                  </a:lnTo>
                  <a:lnTo>
                    <a:pt x="40" y="142"/>
                  </a:lnTo>
                  <a:lnTo>
                    <a:pt x="39" y="141"/>
                  </a:lnTo>
                  <a:lnTo>
                    <a:pt x="41" y="139"/>
                  </a:lnTo>
                  <a:lnTo>
                    <a:pt x="52" y="141"/>
                  </a:lnTo>
                  <a:lnTo>
                    <a:pt x="53" y="135"/>
                  </a:lnTo>
                  <a:lnTo>
                    <a:pt x="50" y="133"/>
                  </a:lnTo>
                  <a:lnTo>
                    <a:pt x="50" y="130"/>
                  </a:lnTo>
                  <a:lnTo>
                    <a:pt x="50" y="129"/>
                  </a:lnTo>
                  <a:lnTo>
                    <a:pt x="53" y="126"/>
                  </a:lnTo>
                  <a:lnTo>
                    <a:pt x="53" y="125"/>
                  </a:lnTo>
                  <a:lnTo>
                    <a:pt x="55" y="125"/>
                  </a:lnTo>
                  <a:lnTo>
                    <a:pt x="55" y="122"/>
                  </a:lnTo>
                  <a:lnTo>
                    <a:pt x="52" y="122"/>
                  </a:lnTo>
                  <a:lnTo>
                    <a:pt x="53" y="120"/>
                  </a:lnTo>
                  <a:lnTo>
                    <a:pt x="47" y="119"/>
                  </a:lnTo>
                  <a:lnTo>
                    <a:pt x="47" y="117"/>
                  </a:lnTo>
                  <a:lnTo>
                    <a:pt x="47" y="116"/>
                  </a:lnTo>
                  <a:lnTo>
                    <a:pt x="47" y="113"/>
                  </a:lnTo>
                  <a:lnTo>
                    <a:pt x="49" y="113"/>
                  </a:lnTo>
                  <a:lnTo>
                    <a:pt x="50" y="111"/>
                  </a:lnTo>
                  <a:lnTo>
                    <a:pt x="46" y="110"/>
                  </a:lnTo>
                  <a:lnTo>
                    <a:pt x="46" y="108"/>
                  </a:lnTo>
                  <a:lnTo>
                    <a:pt x="49" y="107"/>
                  </a:lnTo>
                  <a:lnTo>
                    <a:pt x="50" y="105"/>
                  </a:lnTo>
                  <a:lnTo>
                    <a:pt x="59" y="101"/>
                  </a:lnTo>
                  <a:lnTo>
                    <a:pt x="64" y="96"/>
                  </a:lnTo>
                  <a:lnTo>
                    <a:pt x="67" y="95"/>
                  </a:lnTo>
                  <a:lnTo>
                    <a:pt x="67" y="93"/>
                  </a:lnTo>
                  <a:lnTo>
                    <a:pt x="70" y="92"/>
                  </a:lnTo>
                  <a:lnTo>
                    <a:pt x="70" y="90"/>
                  </a:lnTo>
                  <a:lnTo>
                    <a:pt x="68" y="89"/>
                  </a:lnTo>
                  <a:lnTo>
                    <a:pt x="71" y="86"/>
                  </a:lnTo>
                  <a:lnTo>
                    <a:pt x="68" y="83"/>
                  </a:lnTo>
                  <a:lnTo>
                    <a:pt x="68" y="81"/>
                  </a:lnTo>
                  <a:lnTo>
                    <a:pt x="65" y="77"/>
                  </a:lnTo>
                  <a:lnTo>
                    <a:pt x="67" y="75"/>
                  </a:lnTo>
                  <a:lnTo>
                    <a:pt x="65" y="73"/>
                  </a:lnTo>
                  <a:lnTo>
                    <a:pt x="68" y="74"/>
                  </a:lnTo>
                  <a:lnTo>
                    <a:pt x="67" y="71"/>
                  </a:lnTo>
                  <a:lnTo>
                    <a:pt x="70" y="67"/>
                  </a:lnTo>
                  <a:lnTo>
                    <a:pt x="68" y="65"/>
                  </a:lnTo>
                  <a:lnTo>
                    <a:pt x="71" y="62"/>
                  </a:lnTo>
                  <a:lnTo>
                    <a:pt x="71" y="59"/>
                  </a:lnTo>
                  <a:lnTo>
                    <a:pt x="70" y="56"/>
                  </a:lnTo>
                  <a:lnTo>
                    <a:pt x="68" y="56"/>
                  </a:lnTo>
                  <a:lnTo>
                    <a:pt x="67" y="53"/>
                  </a:lnTo>
                  <a:lnTo>
                    <a:pt x="67" y="49"/>
                  </a:lnTo>
                  <a:lnTo>
                    <a:pt x="68" y="47"/>
                  </a:lnTo>
                  <a:lnTo>
                    <a:pt x="67" y="46"/>
                  </a:lnTo>
                  <a:lnTo>
                    <a:pt x="70" y="46"/>
                  </a:lnTo>
                  <a:lnTo>
                    <a:pt x="73" y="47"/>
                  </a:lnTo>
                  <a:lnTo>
                    <a:pt x="76" y="47"/>
                  </a:lnTo>
                  <a:lnTo>
                    <a:pt x="73" y="44"/>
                  </a:lnTo>
                  <a:lnTo>
                    <a:pt x="71" y="40"/>
                  </a:lnTo>
                  <a:lnTo>
                    <a:pt x="76" y="38"/>
                  </a:lnTo>
                  <a:lnTo>
                    <a:pt x="77" y="35"/>
                  </a:lnTo>
                  <a:lnTo>
                    <a:pt x="80" y="35"/>
                  </a:lnTo>
                  <a:lnTo>
                    <a:pt x="83" y="35"/>
                  </a:lnTo>
                  <a:lnTo>
                    <a:pt x="85" y="37"/>
                  </a:lnTo>
                  <a:lnTo>
                    <a:pt x="86" y="34"/>
                  </a:lnTo>
                  <a:lnTo>
                    <a:pt x="86" y="32"/>
                  </a:lnTo>
                  <a:lnTo>
                    <a:pt x="88" y="34"/>
                  </a:lnTo>
                  <a:lnTo>
                    <a:pt x="91" y="34"/>
                  </a:lnTo>
                  <a:lnTo>
                    <a:pt x="91" y="35"/>
                  </a:lnTo>
                  <a:lnTo>
                    <a:pt x="92" y="32"/>
                  </a:lnTo>
                  <a:lnTo>
                    <a:pt x="93" y="32"/>
                  </a:lnTo>
                  <a:lnTo>
                    <a:pt x="95" y="31"/>
                  </a:lnTo>
                  <a:lnTo>
                    <a:pt x="96" y="31"/>
                  </a:lnTo>
                  <a:lnTo>
                    <a:pt x="98" y="29"/>
                  </a:lnTo>
                  <a:lnTo>
                    <a:pt x="101" y="28"/>
                  </a:lnTo>
                  <a:lnTo>
                    <a:pt x="104" y="29"/>
                  </a:lnTo>
                  <a:lnTo>
                    <a:pt x="105" y="32"/>
                  </a:lnTo>
                  <a:lnTo>
                    <a:pt x="107" y="32"/>
                  </a:lnTo>
                  <a:lnTo>
                    <a:pt x="108" y="32"/>
                  </a:lnTo>
                  <a:lnTo>
                    <a:pt x="113" y="34"/>
                  </a:lnTo>
                  <a:lnTo>
                    <a:pt x="116" y="34"/>
                  </a:lnTo>
                  <a:lnTo>
                    <a:pt x="116" y="32"/>
                  </a:lnTo>
                  <a:lnTo>
                    <a:pt x="114" y="29"/>
                  </a:lnTo>
                  <a:lnTo>
                    <a:pt x="116" y="28"/>
                  </a:lnTo>
                  <a:lnTo>
                    <a:pt x="117" y="25"/>
                  </a:lnTo>
                  <a:lnTo>
                    <a:pt x="123" y="23"/>
                  </a:lnTo>
                  <a:lnTo>
                    <a:pt x="126" y="21"/>
                  </a:lnTo>
                  <a:lnTo>
                    <a:pt x="128" y="19"/>
                  </a:lnTo>
                  <a:lnTo>
                    <a:pt x="128" y="18"/>
                  </a:lnTo>
                  <a:lnTo>
                    <a:pt x="132" y="16"/>
                  </a:lnTo>
                  <a:lnTo>
                    <a:pt x="137" y="16"/>
                  </a:lnTo>
                  <a:lnTo>
                    <a:pt x="138" y="15"/>
                  </a:lnTo>
                  <a:lnTo>
                    <a:pt x="140" y="13"/>
                  </a:lnTo>
                  <a:lnTo>
                    <a:pt x="137" y="12"/>
                  </a:lnTo>
                  <a:lnTo>
                    <a:pt x="137" y="9"/>
                  </a:lnTo>
                  <a:lnTo>
                    <a:pt x="138" y="9"/>
                  </a:lnTo>
                  <a:lnTo>
                    <a:pt x="141" y="10"/>
                  </a:lnTo>
                  <a:lnTo>
                    <a:pt x="143" y="10"/>
                  </a:lnTo>
                  <a:lnTo>
                    <a:pt x="143" y="9"/>
                  </a:lnTo>
                  <a:lnTo>
                    <a:pt x="143" y="7"/>
                  </a:lnTo>
                  <a:lnTo>
                    <a:pt x="145" y="7"/>
                  </a:lnTo>
                  <a:lnTo>
                    <a:pt x="147" y="7"/>
                  </a:lnTo>
                  <a:lnTo>
                    <a:pt x="153" y="4"/>
                  </a:lnTo>
                  <a:lnTo>
                    <a:pt x="160" y="4"/>
                  </a:lnTo>
                  <a:lnTo>
                    <a:pt x="162" y="3"/>
                  </a:lnTo>
                  <a:lnTo>
                    <a:pt x="165" y="0"/>
                  </a:lnTo>
                  <a:lnTo>
                    <a:pt x="166" y="1"/>
                  </a:lnTo>
                  <a:lnTo>
                    <a:pt x="168" y="1"/>
                  </a:lnTo>
                  <a:lnTo>
                    <a:pt x="175" y="4"/>
                  </a:lnTo>
                  <a:lnTo>
                    <a:pt x="177" y="3"/>
                  </a:lnTo>
                  <a:close/>
                </a:path>
              </a:pathLst>
            </a:custGeom>
            <a:solidFill>
              <a:schemeClr val="bg1"/>
            </a:solidFill>
            <a:ln w="1588">
              <a:solidFill>
                <a:srgbClr val="000000"/>
              </a:solidFill>
              <a:prstDash val="solid"/>
              <a:round/>
              <a:headEnd/>
              <a:tailEnd/>
            </a:ln>
          </p:spPr>
          <p:txBody>
            <a:bodyPr/>
            <a:lstStyle/>
            <a:p>
              <a:endParaRPr lang="fr-FR"/>
            </a:p>
          </p:txBody>
        </p:sp>
        <p:sp>
          <p:nvSpPr>
            <p:cNvPr id="880745" name="Freeform 105"/>
            <p:cNvSpPr>
              <a:spLocks/>
            </p:cNvSpPr>
            <p:nvPr/>
          </p:nvSpPr>
          <p:spPr bwMode="auto">
            <a:xfrm>
              <a:off x="3454" y="1650"/>
              <a:ext cx="360" cy="225"/>
            </a:xfrm>
            <a:custGeom>
              <a:avLst/>
              <a:gdLst/>
              <a:ahLst/>
              <a:cxnLst>
                <a:cxn ang="0">
                  <a:pos x="291" y="11"/>
                </a:cxn>
                <a:cxn ang="0">
                  <a:pos x="300" y="28"/>
                </a:cxn>
                <a:cxn ang="0">
                  <a:pos x="316" y="30"/>
                </a:cxn>
                <a:cxn ang="0">
                  <a:pos x="333" y="33"/>
                </a:cxn>
                <a:cxn ang="0">
                  <a:pos x="343" y="40"/>
                </a:cxn>
                <a:cxn ang="0">
                  <a:pos x="362" y="61"/>
                </a:cxn>
                <a:cxn ang="0">
                  <a:pos x="376" y="79"/>
                </a:cxn>
                <a:cxn ang="0">
                  <a:pos x="373" y="95"/>
                </a:cxn>
                <a:cxn ang="0">
                  <a:pos x="388" y="109"/>
                </a:cxn>
                <a:cxn ang="0">
                  <a:pos x="394" y="122"/>
                </a:cxn>
                <a:cxn ang="0">
                  <a:pos x="410" y="144"/>
                </a:cxn>
                <a:cxn ang="0">
                  <a:pos x="414" y="168"/>
                </a:cxn>
                <a:cxn ang="0">
                  <a:pos x="419" y="183"/>
                </a:cxn>
                <a:cxn ang="0">
                  <a:pos x="408" y="201"/>
                </a:cxn>
                <a:cxn ang="0">
                  <a:pos x="386" y="207"/>
                </a:cxn>
                <a:cxn ang="0">
                  <a:pos x="371" y="223"/>
                </a:cxn>
                <a:cxn ang="0">
                  <a:pos x="383" y="241"/>
                </a:cxn>
                <a:cxn ang="0">
                  <a:pos x="382" y="260"/>
                </a:cxn>
                <a:cxn ang="0">
                  <a:pos x="361" y="250"/>
                </a:cxn>
                <a:cxn ang="0">
                  <a:pos x="347" y="237"/>
                </a:cxn>
                <a:cxn ang="0">
                  <a:pos x="337" y="242"/>
                </a:cxn>
                <a:cxn ang="0">
                  <a:pos x="312" y="229"/>
                </a:cxn>
                <a:cxn ang="0">
                  <a:pos x="298" y="222"/>
                </a:cxn>
                <a:cxn ang="0">
                  <a:pos x="285" y="198"/>
                </a:cxn>
                <a:cxn ang="0">
                  <a:pos x="284" y="177"/>
                </a:cxn>
                <a:cxn ang="0">
                  <a:pos x="260" y="164"/>
                </a:cxn>
                <a:cxn ang="0">
                  <a:pos x="236" y="174"/>
                </a:cxn>
                <a:cxn ang="0">
                  <a:pos x="223" y="183"/>
                </a:cxn>
                <a:cxn ang="0">
                  <a:pos x="203" y="196"/>
                </a:cxn>
                <a:cxn ang="0">
                  <a:pos x="187" y="196"/>
                </a:cxn>
                <a:cxn ang="0">
                  <a:pos x="184" y="186"/>
                </a:cxn>
                <a:cxn ang="0">
                  <a:pos x="168" y="174"/>
                </a:cxn>
                <a:cxn ang="0">
                  <a:pos x="157" y="155"/>
                </a:cxn>
                <a:cxn ang="0">
                  <a:pos x="139" y="137"/>
                </a:cxn>
                <a:cxn ang="0">
                  <a:pos x="135" y="150"/>
                </a:cxn>
                <a:cxn ang="0">
                  <a:pos x="120" y="156"/>
                </a:cxn>
                <a:cxn ang="0">
                  <a:pos x="99" y="156"/>
                </a:cxn>
                <a:cxn ang="0">
                  <a:pos x="65" y="168"/>
                </a:cxn>
                <a:cxn ang="0">
                  <a:pos x="47" y="173"/>
                </a:cxn>
                <a:cxn ang="0">
                  <a:pos x="43" y="164"/>
                </a:cxn>
                <a:cxn ang="0">
                  <a:pos x="31" y="168"/>
                </a:cxn>
                <a:cxn ang="0">
                  <a:pos x="19" y="176"/>
                </a:cxn>
                <a:cxn ang="0">
                  <a:pos x="7" y="165"/>
                </a:cxn>
                <a:cxn ang="0">
                  <a:pos x="9" y="144"/>
                </a:cxn>
                <a:cxn ang="0">
                  <a:pos x="24" y="125"/>
                </a:cxn>
                <a:cxn ang="0">
                  <a:pos x="19" y="106"/>
                </a:cxn>
                <a:cxn ang="0">
                  <a:pos x="15" y="89"/>
                </a:cxn>
                <a:cxn ang="0">
                  <a:pos x="13" y="70"/>
                </a:cxn>
                <a:cxn ang="0">
                  <a:pos x="34" y="43"/>
                </a:cxn>
                <a:cxn ang="0">
                  <a:pos x="52" y="48"/>
                </a:cxn>
                <a:cxn ang="0">
                  <a:pos x="80" y="40"/>
                </a:cxn>
                <a:cxn ang="0">
                  <a:pos x="98" y="37"/>
                </a:cxn>
                <a:cxn ang="0">
                  <a:pos x="113" y="45"/>
                </a:cxn>
                <a:cxn ang="0">
                  <a:pos x="141" y="42"/>
                </a:cxn>
                <a:cxn ang="0">
                  <a:pos x="165" y="52"/>
                </a:cxn>
                <a:cxn ang="0">
                  <a:pos x="180" y="43"/>
                </a:cxn>
                <a:cxn ang="0">
                  <a:pos x="200" y="24"/>
                </a:cxn>
                <a:cxn ang="0">
                  <a:pos x="226" y="9"/>
                </a:cxn>
                <a:cxn ang="0">
                  <a:pos x="245" y="11"/>
                </a:cxn>
                <a:cxn ang="0">
                  <a:pos x="263" y="8"/>
                </a:cxn>
              </a:cxnLst>
              <a:rect l="0" t="0" r="r" b="b"/>
              <a:pathLst>
                <a:path w="423" h="265">
                  <a:moveTo>
                    <a:pt x="278" y="9"/>
                  </a:moveTo>
                  <a:lnTo>
                    <a:pt x="282" y="5"/>
                  </a:lnTo>
                  <a:lnTo>
                    <a:pt x="284" y="0"/>
                  </a:lnTo>
                  <a:lnTo>
                    <a:pt x="285" y="0"/>
                  </a:lnTo>
                  <a:lnTo>
                    <a:pt x="287" y="2"/>
                  </a:lnTo>
                  <a:lnTo>
                    <a:pt x="291" y="3"/>
                  </a:lnTo>
                  <a:lnTo>
                    <a:pt x="290" y="8"/>
                  </a:lnTo>
                  <a:lnTo>
                    <a:pt x="292" y="8"/>
                  </a:lnTo>
                  <a:lnTo>
                    <a:pt x="291" y="11"/>
                  </a:lnTo>
                  <a:lnTo>
                    <a:pt x="290" y="14"/>
                  </a:lnTo>
                  <a:lnTo>
                    <a:pt x="288" y="15"/>
                  </a:lnTo>
                  <a:lnTo>
                    <a:pt x="288" y="18"/>
                  </a:lnTo>
                  <a:lnTo>
                    <a:pt x="287" y="20"/>
                  </a:lnTo>
                  <a:lnTo>
                    <a:pt x="290" y="21"/>
                  </a:lnTo>
                  <a:lnTo>
                    <a:pt x="294" y="26"/>
                  </a:lnTo>
                  <a:lnTo>
                    <a:pt x="294" y="27"/>
                  </a:lnTo>
                  <a:lnTo>
                    <a:pt x="297" y="30"/>
                  </a:lnTo>
                  <a:lnTo>
                    <a:pt x="300" y="28"/>
                  </a:lnTo>
                  <a:lnTo>
                    <a:pt x="300" y="30"/>
                  </a:lnTo>
                  <a:lnTo>
                    <a:pt x="303" y="31"/>
                  </a:lnTo>
                  <a:lnTo>
                    <a:pt x="303" y="30"/>
                  </a:lnTo>
                  <a:lnTo>
                    <a:pt x="304" y="28"/>
                  </a:lnTo>
                  <a:lnTo>
                    <a:pt x="307" y="30"/>
                  </a:lnTo>
                  <a:lnTo>
                    <a:pt x="309" y="31"/>
                  </a:lnTo>
                  <a:lnTo>
                    <a:pt x="312" y="31"/>
                  </a:lnTo>
                  <a:lnTo>
                    <a:pt x="315" y="31"/>
                  </a:lnTo>
                  <a:lnTo>
                    <a:pt x="316" y="30"/>
                  </a:lnTo>
                  <a:lnTo>
                    <a:pt x="322" y="31"/>
                  </a:lnTo>
                  <a:lnTo>
                    <a:pt x="324" y="31"/>
                  </a:lnTo>
                  <a:lnTo>
                    <a:pt x="330" y="26"/>
                  </a:lnTo>
                  <a:lnTo>
                    <a:pt x="333" y="26"/>
                  </a:lnTo>
                  <a:lnTo>
                    <a:pt x="334" y="27"/>
                  </a:lnTo>
                  <a:lnTo>
                    <a:pt x="334" y="30"/>
                  </a:lnTo>
                  <a:lnTo>
                    <a:pt x="333" y="30"/>
                  </a:lnTo>
                  <a:lnTo>
                    <a:pt x="333" y="31"/>
                  </a:lnTo>
                  <a:lnTo>
                    <a:pt x="333" y="33"/>
                  </a:lnTo>
                  <a:lnTo>
                    <a:pt x="337" y="31"/>
                  </a:lnTo>
                  <a:lnTo>
                    <a:pt x="339" y="33"/>
                  </a:lnTo>
                  <a:lnTo>
                    <a:pt x="336" y="34"/>
                  </a:lnTo>
                  <a:lnTo>
                    <a:pt x="336" y="36"/>
                  </a:lnTo>
                  <a:lnTo>
                    <a:pt x="339" y="36"/>
                  </a:lnTo>
                  <a:lnTo>
                    <a:pt x="339" y="39"/>
                  </a:lnTo>
                  <a:lnTo>
                    <a:pt x="340" y="40"/>
                  </a:lnTo>
                  <a:lnTo>
                    <a:pt x="342" y="39"/>
                  </a:lnTo>
                  <a:lnTo>
                    <a:pt x="343" y="40"/>
                  </a:lnTo>
                  <a:lnTo>
                    <a:pt x="340" y="42"/>
                  </a:lnTo>
                  <a:lnTo>
                    <a:pt x="340" y="43"/>
                  </a:lnTo>
                  <a:lnTo>
                    <a:pt x="339" y="46"/>
                  </a:lnTo>
                  <a:lnTo>
                    <a:pt x="346" y="52"/>
                  </a:lnTo>
                  <a:lnTo>
                    <a:pt x="347" y="54"/>
                  </a:lnTo>
                  <a:lnTo>
                    <a:pt x="352" y="55"/>
                  </a:lnTo>
                  <a:lnTo>
                    <a:pt x="356" y="60"/>
                  </a:lnTo>
                  <a:lnTo>
                    <a:pt x="358" y="60"/>
                  </a:lnTo>
                  <a:lnTo>
                    <a:pt x="362" y="61"/>
                  </a:lnTo>
                  <a:lnTo>
                    <a:pt x="365" y="63"/>
                  </a:lnTo>
                  <a:lnTo>
                    <a:pt x="367" y="64"/>
                  </a:lnTo>
                  <a:lnTo>
                    <a:pt x="368" y="66"/>
                  </a:lnTo>
                  <a:lnTo>
                    <a:pt x="370" y="67"/>
                  </a:lnTo>
                  <a:lnTo>
                    <a:pt x="371" y="69"/>
                  </a:lnTo>
                  <a:lnTo>
                    <a:pt x="371" y="70"/>
                  </a:lnTo>
                  <a:lnTo>
                    <a:pt x="377" y="76"/>
                  </a:lnTo>
                  <a:lnTo>
                    <a:pt x="376" y="78"/>
                  </a:lnTo>
                  <a:lnTo>
                    <a:pt x="376" y="79"/>
                  </a:lnTo>
                  <a:lnTo>
                    <a:pt x="373" y="82"/>
                  </a:lnTo>
                  <a:lnTo>
                    <a:pt x="373" y="83"/>
                  </a:lnTo>
                  <a:lnTo>
                    <a:pt x="373" y="85"/>
                  </a:lnTo>
                  <a:lnTo>
                    <a:pt x="370" y="85"/>
                  </a:lnTo>
                  <a:lnTo>
                    <a:pt x="367" y="88"/>
                  </a:lnTo>
                  <a:lnTo>
                    <a:pt x="367" y="89"/>
                  </a:lnTo>
                  <a:lnTo>
                    <a:pt x="373" y="91"/>
                  </a:lnTo>
                  <a:lnTo>
                    <a:pt x="374" y="92"/>
                  </a:lnTo>
                  <a:lnTo>
                    <a:pt x="373" y="95"/>
                  </a:lnTo>
                  <a:lnTo>
                    <a:pt x="374" y="100"/>
                  </a:lnTo>
                  <a:lnTo>
                    <a:pt x="374" y="101"/>
                  </a:lnTo>
                  <a:lnTo>
                    <a:pt x="376" y="101"/>
                  </a:lnTo>
                  <a:lnTo>
                    <a:pt x="380" y="98"/>
                  </a:lnTo>
                  <a:lnTo>
                    <a:pt x="383" y="100"/>
                  </a:lnTo>
                  <a:lnTo>
                    <a:pt x="386" y="100"/>
                  </a:lnTo>
                  <a:lnTo>
                    <a:pt x="385" y="103"/>
                  </a:lnTo>
                  <a:lnTo>
                    <a:pt x="386" y="104"/>
                  </a:lnTo>
                  <a:lnTo>
                    <a:pt x="388" y="109"/>
                  </a:lnTo>
                  <a:lnTo>
                    <a:pt x="388" y="113"/>
                  </a:lnTo>
                  <a:lnTo>
                    <a:pt x="389" y="113"/>
                  </a:lnTo>
                  <a:lnTo>
                    <a:pt x="389" y="115"/>
                  </a:lnTo>
                  <a:lnTo>
                    <a:pt x="386" y="116"/>
                  </a:lnTo>
                  <a:lnTo>
                    <a:pt x="386" y="118"/>
                  </a:lnTo>
                  <a:lnTo>
                    <a:pt x="386" y="119"/>
                  </a:lnTo>
                  <a:lnTo>
                    <a:pt x="388" y="121"/>
                  </a:lnTo>
                  <a:lnTo>
                    <a:pt x="389" y="121"/>
                  </a:lnTo>
                  <a:lnTo>
                    <a:pt x="394" y="122"/>
                  </a:lnTo>
                  <a:lnTo>
                    <a:pt x="394" y="128"/>
                  </a:lnTo>
                  <a:lnTo>
                    <a:pt x="396" y="133"/>
                  </a:lnTo>
                  <a:lnTo>
                    <a:pt x="399" y="134"/>
                  </a:lnTo>
                  <a:lnTo>
                    <a:pt x="401" y="133"/>
                  </a:lnTo>
                  <a:lnTo>
                    <a:pt x="405" y="134"/>
                  </a:lnTo>
                  <a:lnTo>
                    <a:pt x="410" y="138"/>
                  </a:lnTo>
                  <a:lnTo>
                    <a:pt x="414" y="141"/>
                  </a:lnTo>
                  <a:lnTo>
                    <a:pt x="411" y="141"/>
                  </a:lnTo>
                  <a:lnTo>
                    <a:pt x="410" y="144"/>
                  </a:lnTo>
                  <a:lnTo>
                    <a:pt x="410" y="146"/>
                  </a:lnTo>
                  <a:lnTo>
                    <a:pt x="420" y="150"/>
                  </a:lnTo>
                  <a:lnTo>
                    <a:pt x="419" y="153"/>
                  </a:lnTo>
                  <a:lnTo>
                    <a:pt x="416" y="158"/>
                  </a:lnTo>
                  <a:lnTo>
                    <a:pt x="416" y="159"/>
                  </a:lnTo>
                  <a:lnTo>
                    <a:pt x="417" y="159"/>
                  </a:lnTo>
                  <a:lnTo>
                    <a:pt x="417" y="164"/>
                  </a:lnTo>
                  <a:lnTo>
                    <a:pt x="414" y="165"/>
                  </a:lnTo>
                  <a:lnTo>
                    <a:pt x="414" y="168"/>
                  </a:lnTo>
                  <a:lnTo>
                    <a:pt x="414" y="171"/>
                  </a:lnTo>
                  <a:lnTo>
                    <a:pt x="417" y="174"/>
                  </a:lnTo>
                  <a:lnTo>
                    <a:pt x="419" y="177"/>
                  </a:lnTo>
                  <a:lnTo>
                    <a:pt x="423" y="176"/>
                  </a:lnTo>
                  <a:lnTo>
                    <a:pt x="423" y="179"/>
                  </a:lnTo>
                  <a:lnTo>
                    <a:pt x="420" y="182"/>
                  </a:lnTo>
                  <a:lnTo>
                    <a:pt x="419" y="180"/>
                  </a:lnTo>
                  <a:lnTo>
                    <a:pt x="417" y="182"/>
                  </a:lnTo>
                  <a:lnTo>
                    <a:pt x="419" y="183"/>
                  </a:lnTo>
                  <a:lnTo>
                    <a:pt x="417" y="185"/>
                  </a:lnTo>
                  <a:lnTo>
                    <a:pt x="416" y="183"/>
                  </a:lnTo>
                  <a:lnTo>
                    <a:pt x="414" y="185"/>
                  </a:lnTo>
                  <a:lnTo>
                    <a:pt x="416" y="186"/>
                  </a:lnTo>
                  <a:lnTo>
                    <a:pt x="416" y="190"/>
                  </a:lnTo>
                  <a:lnTo>
                    <a:pt x="411" y="193"/>
                  </a:lnTo>
                  <a:lnTo>
                    <a:pt x="411" y="196"/>
                  </a:lnTo>
                  <a:lnTo>
                    <a:pt x="408" y="198"/>
                  </a:lnTo>
                  <a:lnTo>
                    <a:pt x="408" y="201"/>
                  </a:lnTo>
                  <a:lnTo>
                    <a:pt x="405" y="199"/>
                  </a:lnTo>
                  <a:lnTo>
                    <a:pt x="402" y="204"/>
                  </a:lnTo>
                  <a:lnTo>
                    <a:pt x="399" y="205"/>
                  </a:lnTo>
                  <a:lnTo>
                    <a:pt x="396" y="204"/>
                  </a:lnTo>
                  <a:lnTo>
                    <a:pt x="395" y="208"/>
                  </a:lnTo>
                  <a:lnTo>
                    <a:pt x="392" y="207"/>
                  </a:lnTo>
                  <a:lnTo>
                    <a:pt x="392" y="208"/>
                  </a:lnTo>
                  <a:lnTo>
                    <a:pt x="391" y="210"/>
                  </a:lnTo>
                  <a:lnTo>
                    <a:pt x="386" y="207"/>
                  </a:lnTo>
                  <a:lnTo>
                    <a:pt x="383" y="208"/>
                  </a:lnTo>
                  <a:lnTo>
                    <a:pt x="380" y="210"/>
                  </a:lnTo>
                  <a:lnTo>
                    <a:pt x="379" y="210"/>
                  </a:lnTo>
                  <a:lnTo>
                    <a:pt x="377" y="213"/>
                  </a:lnTo>
                  <a:lnTo>
                    <a:pt x="376" y="217"/>
                  </a:lnTo>
                  <a:lnTo>
                    <a:pt x="374" y="219"/>
                  </a:lnTo>
                  <a:lnTo>
                    <a:pt x="373" y="220"/>
                  </a:lnTo>
                  <a:lnTo>
                    <a:pt x="373" y="222"/>
                  </a:lnTo>
                  <a:lnTo>
                    <a:pt x="371" y="223"/>
                  </a:lnTo>
                  <a:lnTo>
                    <a:pt x="371" y="225"/>
                  </a:lnTo>
                  <a:lnTo>
                    <a:pt x="374" y="225"/>
                  </a:lnTo>
                  <a:lnTo>
                    <a:pt x="377" y="225"/>
                  </a:lnTo>
                  <a:lnTo>
                    <a:pt x="380" y="226"/>
                  </a:lnTo>
                  <a:lnTo>
                    <a:pt x="383" y="228"/>
                  </a:lnTo>
                  <a:lnTo>
                    <a:pt x="380" y="231"/>
                  </a:lnTo>
                  <a:lnTo>
                    <a:pt x="379" y="235"/>
                  </a:lnTo>
                  <a:lnTo>
                    <a:pt x="380" y="237"/>
                  </a:lnTo>
                  <a:lnTo>
                    <a:pt x="383" y="241"/>
                  </a:lnTo>
                  <a:lnTo>
                    <a:pt x="383" y="244"/>
                  </a:lnTo>
                  <a:lnTo>
                    <a:pt x="386" y="247"/>
                  </a:lnTo>
                  <a:lnTo>
                    <a:pt x="386" y="248"/>
                  </a:lnTo>
                  <a:lnTo>
                    <a:pt x="386" y="251"/>
                  </a:lnTo>
                  <a:lnTo>
                    <a:pt x="388" y="253"/>
                  </a:lnTo>
                  <a:lnTo>
                    <a:pt x="389" y="254"/>
                  </a:lnTo>
                  <a:lnTo>
                    <a:pt x="385" y="257"/>
                  </a:lnTo>
                  <a:lnTo>
                    <a:pt x="385" y="259"/>
                  </a:lnTo>
                  <a:lnTo>
                    <a:pt x="382" y="260"/>
                  </a:lnTo>
                  <a:lnTo>
                    <a:pt x="373" y="265"/>
                  </a:lnTo>
                  <a:lnTo>
                    <a:pt x="368" y="262"/>
                  </a:lnTo>
                  <a:lnTo>
                    <a:pt x="367" y="259"/>
                  </a:lnTo>
                  <a:lnTo>
                    <a:pt x="365" y="259"/>
                  </a:lnTo>
                  <a:lnTo>
                    <a:pt x="364" y="257"/>
                  </a:lnTo>
                  <a:lnTo>
                    <a:pt x="365" y="256"/>
                  </a:lnTo>
                  <a:lnTo>
                    <a:pt x="364" y="253"/>
                  </a:lnTo>
                  <a:lnTo>
                    <a:pt x="361" y="251"/>
                  </a:lnTo>
                  <a:lnTo>
                    <a:pt x="361" y="250"/>
                  </a:lnTo>
                  <a:lnTo>
                    <a:pt x="359" y="248"/>
                  </a:lnTo>
                  <a:lnTo>
                    <a:pt x="359" y="247"/>
                  </a:lnTo>
                  <a:lnTo>
                    <a:pt x="356" y="244"/>
                  </a:lnTo>
                  <a:lnTo>
                    <a:pt x="356" y="242"/>
                  </a:lnTo>
                  <a:lnTo>
                    <a:pt x="356" y="241"/>
                  </a:lnTo>
                  <a:lnTo>
                    <a:pt x="355" y="239"/>
                  </a:lnTo>
                  <a:lnTo>
                    <a:pt x="353" y="239"/>
                  </a:lnTo>
                  <a:lnTo>
                    <a:pt x="352" y="238"/>
                  </a:lnTo>
                  <a:lnTo>
                    <a:pt x="347" y="237"/>
                  </a:lnTo>
                  <a:lnTo>
                    <a:pt x="344" y="239"/>
                  </a:lnTo>
                  <a:lnTo>
                    <a:pt x="344" y="242"/>
                  </a:lnTo>
                  <a:lnTo>
                    <a:pt x="346" y="247"/>
                  </a:lnTo>
                  <a:lnTo>
                    <a:pt x="344" y="247"/>
                  </a:lnTo>
                  <a:lnTo>
                    <a:pt x="343" y="245"/>
                  </a:lnTo>
                  <a:lnTo>
                    <a:pt x="343" y="244"/>
                  </a:lnTo>
                  <a:lnTo>
                    <a:pt x="342" y="242"/>
                  </a:lnTo>
                  <a:lnTo>
                    <a:pt x="340" y="244"/>
                  </a:lnTo>
                  <a:lnTo>
                    <a:pt x="337" y="242"/>
                  </a:lnTo>
                  <a:lnTo>
                    <a:pt x="328" y="242"/>
                  </a:lnTo>
                  <a:lnTo>
                    <a:pt x="327" y="241"/>
                  </a:lnTo>
                  <a:lnTo>
                    <a:pt x="322" y="241"/>
                  </a:lnTo>
                  <a:lnTo>
                    <a:pt x="322" y="238"/>
                  </a:lnTo>
                  <a:lnTo>
                    <a:pt x="319" y="237"/>
                  </a:lnTo>
                  <a:lnTo>
                    <a:pt x="316" y="235"/>
                  </a:lnTo>
                  <a:lnTo>
                    <a:pt x="315" y="234"/>
                  </a:lnTo>
                  <a:lnTo>
                    <a:pt x="313" y="232"/>
                  </a:lnTo>
                  <a:lnTo>
                    <a:pt x="312" y="229"/>
                  </a:lnTo>
                  <a:lnTo>
                    <a:pt x="313" y="225"/>
                  </a:lnTo>
                  <a:lnTo>
                    <a:pt x="310" y="220"/>
                  </a:lnTo>
                  <a:lnTo>
                    <a:pt x="309" y="220"/>
                  </a:lnTo>
                  <a:lnTo>
                    <a:pt x="307" y="225"/>
                  </a:lnTo>
                  <a:lnTo>
                    <a:pt x="304" y="222"/>
                  </a:lnTo>
                  <a:lnTo>
                    <a:pt x="303" y="222"/>
                  </a:lnTo>
                  <a:lnTo>
                    <a:pt x="301" y="222"/>
                  </a:lnTo>
                  <a:lnTo>
                    <a:pt x="300" y="222"/>
                  </a:lnTo>
                  <a:lnTo>
                    <a:pt x="298" y="222"/>
                  </a:lnTo>
                  <a:lnTo>
                    <a:pt x="295" y="222"/>
                  </a:lnTo>
                  <a:lnTo>
                    <a:pt x="295" y="219"/>
                  </a:lnTo>
                  <a:lnTo>
                    <a:pt x="294" y="217"/>
                  </a:lnTo>
                  <a:lnTo>
                    <a:pt x="292" y="217"/>
                  </a:lnTo>
                  <a:lnTo>
                    <a:pt x="290" y="217"/>
                  </a:lnTo>
                  <a:lnTo>
                    <a:pt x="285" y="211"/>
                  </a:lnTo>
                  <a:lnTo>
                    <a:pt x="287" y="210"/>
                  </a:lnTo>
                  <a:lnTo>
                    <a:pt x="285" y="202"/>
                  </a:lnTo>
                  <a:lnTo>
                    <a:pt x="285" y="198"/>
                  </a:lnTo>
                  <a:lnTo>
                    <a:pt x="284" y="196"/>
                  </a:lnTo>
                  <a:lnTo>
                    <a:pt x="285" y="195"/>
                  </a:lnTo>
                  <a:lnTo>
                    <a:pt x="284" y="193"/>
                  </a:lnTo>
                  <a:lnTo>
                    <a:pt x="285" y="192"/>
                  </a:lnTo>
                  <a:lnTo>
                    <a:pt x="284" y="187"/>
                  </a:lnTo>
                  <a:lnTo>
                    <a:pt x="285" y="186"/>
                  </a:lnTo>
                  <a:lnTo>
                    <a:pt x="287" y="183"/>
                  </a:lnTo>
                  <a:lnTo>
                    <a:pt x="284" y="179"/>
                  </a:lnTo>
                  <a:lnTo>
                    <a:pt x="284" y="177"/>
                  </a:lnTo>
                  <a:lnTo>
                    <a:pt x="282" y="174"/>
                  </a:lnTo>
                  <a:lnTo>
                    <a:pt x="281" y="171"/>
                  </a:lnTo>
                  <a:lnTo>
                    <a:pt x="278" y="171"/>
                  </a:lnTo>
                  <a:lnTo>
                    <a:pt x="275" y="168"/>
                  </a:lnTo>
                  <a:lnTo>
                    <a:pt x="272" y="167"/>
                  </a:lnTo>
                  <a:lnTo>
                    <a:pt x="270" y="168"/>
                  </a:lnTo>
                  <a:lnTo>
                    <a:pt x="263" y="165"/>
                  </a:lnTo>
                  <a:lnTo>
                    <a:pt x="261" y="165"/>
                  </a:lnTo>
                  <a:lnTo>
                    <a:pt x="260" y="164"/>
                  </a:lnTo>
                  <a:lnTo>
                    <a:pt x="257" y="167"/>
                  </a:lnTo>
                  <a:lnTo>
                    <a:pt x="255" y="168"/>
                  </a:lnTo>
                  <a:lnTo>
                    <a:pt x="248" y="168"/>
                  </a:lnTo>
                  <a:lnTo>
                    <a:pt x="242" y="171"/>
                  </a:lnTo>
                  <a:lnTo>
                    <a:pt x="240" y="171"/>
                  </a:lnTo>
                  <a:lnTo>
                    <a:pt x="238" y="171"/>
                  </a:lnTo>
                  <a:lnTo>
                    <a:pt x="238" y="173"/>
                  </a:lnTo>
                  <a:lnTo>
                    <a:pt x="238" y="174"/>
                  </a:lnTo>
                  <a:lnTo>
                    <a:pt x="236" y="174"/>
                  </a:lnTo>
                  <a:lnTo>
                    <a:pt x="233" y="173"/>
                  </a:lnTo>
                  <a:lnTo>
                    <a:pt x="232" y="173"/>
                  </a:lnTo>
                  <a:lnTo>
                    <a:pt x="232" y="176"/>
                  </a:lnTo>
                  <a:lnTo>
                    <a:pt x="235" y="177"/>
                  </a:lnTo>
                  <a:lnTo>
                    <a:pt x="233" y="179"/>
                  </a:lnTo>
                  <a:lnTo>
                    <a:pt x="232" y="180"/>
                  </a:lnTo>
                  <a:lnTo>
                    <a:pt x="227" y="180"/>
                  </a:lnTo>
                  <a:lnTo>
                    <a:pt x="223" y="182"/>
                  </a:lnTo>
                  <a:lnTo>
                    <a:pt x="223" y="183"/>
                  </a:lnTo>
                  <a:lnTo>
                    <a:pt x="221" y="185"/>
                  </a:lnTo>
                  <a:lnTo>
                    <a:pt x="218" y="187"/>
                  </a:lnTo>
                  <a:lnTo>
                    <a:pt x="212" y="189"/>
                  </a:lnTo>
                  <a:lnTo>
                    <a:pt x="211" y="192"/>
                  </a:lnTo>
                  <a:lnTo>
                    <a:pt x="209" y="193"/>
                  </a:lnTo>
                  <a:lnTo>
                    <a:pt x="211" y="196"/>
                  </a:lnTo>
                  <a:lnTo>
                    <a:pt x="211" y="198"/>
                  </a:lnTo>
                  <a:lnTo>
                    <a:pt x="208" y="198"/>
                  </a:lnTo>
                  <a:lnTo>
                    <a:pt x="203" y="196"/>
                  </a:lnTo>
                  <a:lnTo>
                    <a:pt x="202" y="196"/>
                  </a:lnTo>
                  <a:lnTo>
                    <a:pt x="200" y="196"/>
                  </a:lnTo>
                  <a:lnTo>
                    <a:pt x="199" y="193"/>
                  </a:lnTo>
                  <a:lnTo>
                    <a:pt x="196" y="192"/>
                  </a:lnTo>
                  <a:lnTo>
                    <a:pt x="193" y="193"/>
                  </a:lnTo>
                  <a:lnTo>
                    <a:pt x="191" y="195"/>
                  </a:lnTo>
                  <a:lnTo>
                    <a:pt x="190" y="195"/>
                  </a:lnTo>
                  <a:lnTo>
                    <a:pt x="188" y="196"/>
                  </a:lnTo>
                  <a:lnTo>
                    <a:pt x="187" y="196"/>
                  </a:lnTo>
                  <a:lnTo>
                    <a:pt x="186" y="199"/>
                  </a:lnTo>
                  <a:lnTo>
                    <a:pt x="186" y="198"/>
                  </a:lnTo>
                  <a:lnTo>
                    <a:pt x="183" y="198"/>
                  </a:lnTo>
                  <a:lnTo>
                    <a:pt x="184" y="196"/>
                  </a:lnTo>
                  <a:lnTo>
                    <a:pt x="184" y="195"/>
                  </a:lnTo>
                  <a:lnTo>
                    <a:pt x="186" y="193"/>
                  </a:lnTo>
                  <a:lnTo>
                    <a:pt x="184" y="190"/>
                  </a:lnTo>
                  <a:lnTo>
                    <a:pt x="184" y="187"/>
                  </a:lnTo>
                  <a:lnTo>
                    <a:pt x="184" y="186"/>
                  </a:lnTo>
                  <a:lnTo>
                    <a:pt x="184" y="183"/>
                  </a:lnTo>
                  <a:lnTo>
                    <a:pt x="184" y="182"/>
                  </a:lnTo>
                  <a:lnTo>
                    <a:pt x="186" y="176"/>
                  </a:lnTo>
                  <a:lnTo>
                    <a:pt x="183" y="174"/>
                  </a:lnTo>
                  <a:lnTo>
                    <a:pt x="181" y="173"/>
                  </a:lnTo>
                  <a:lnTo>
                    <a:pt x="181" y="174"/>
                  </a:lnTo>
                  <a:lnTo>
                    <a:pt x="178" y="174"/>
                  </a:lnTo>
                  <a:lnTo>
                    <a:pt x="171" y="176"/>
                  </a:lnTo>
                  <a:lnTo>
                    <a:pt x="168" y="174"/>
                  </a:lnTo>
                  <a:lnTo>
                    <a:pt x="163" y="171"/>
                  </a:lnTo>
                  <a:lnTo>
                    <a:pt x="163" y="170"/>
                  </a:lnTo>
                  <a:lnTo>
                    <a:pt x="163" y="168"/>
                  </a:lnTo>
                  <a:lnTo>
                    <a:pt x="162" y="165"/>
                  </a:lnTo>
                  <a:lnTo>
                    <a:pt x="163" y="164"/>
                  </a:lnTo>
                  <a:lnTo>
                    <a:pt x="160" y="158"/>
                  </a:lnTo>
                  <a:lnTo>
                    <a:pt x="159" y="158"/>
                  </a:lnTo>
                  <a:lnTo>
                    <a:pt x="159" y="156"/>
                  </a:lnTo>
                  <a:lnTo>
                    <a:pt x="157" y="155"/>
                  </a:lnTo>
                  <a:lnTo>
                    <a:pt x="163" y="150"/>
                  </a:lnTo>
                  <a:lnTo>
                    <a:pt x="163" y="149"/>
                  </a:lnTo>
                  <a:lnTo>
                    <a:pt x="157" y="146"/>
                  </a:lnTo>
                  <a:lnTo>
                    <a:pt x="151" y="138"/>
                  </a:lnTo>
                  <a:lnTo>
                    <a:pt x="148" y="137"/>
                  </a:lnTo>
                  <a:lnTo>
                    <a:pt x="145" y="138"/>
                  </a:lnTo>
                  <a:lnTo>
                    <a:pt x="145" y="137"/>
                  </a:lnTo>
                  <a:lnTo>
                    <a:pt x="141" y="135"/>
                  </a:lnTo>
                  <a:lnTo>
                    <a:pt x="139" y="137"/>
                  </a:lnTo>
                  <a:lnTo>
                    <a:pt x="139" y="140"/>
                  </a:lnTo>
                  <a:lnTo>
                    <a:pt x="138" y="141"/>
                  </a:lnTo>
                  <a:lnTo>
                    <a:pt x="138" y="143"/>
                  </a:lnTo>
                  <a:lnTo>
                    <a:pt x="141" y="144"/>
                  </a:lnTo>
                  <a:lnTo>
                    <a:pt x="141" y="146"/>
                  </a:lnTo>
                  <a:lnTo>
                    <a:pt x="139" y="149"/>
                  </a:lnTo>
                  <a:lnTo>
                    <a:pt x="136" y="149"/>
                  </a:lnTo>
                  <a:lnTo>
                    <a:pt x="136" y="150"/>
                  </a:lnTo>
                  <a:lnTo>
                    <a:pt x="135" y="150"/>
                  </a:lnTo>
                  <a:lnTo>
                    <a:pt x="135" y="153"/>
                  </a:lnTo>
                  <a:lnTo>
                    <a:pt x="135" y="155"/>
                  </a:lnTo>
                  <a:lnTo>
                    <a:pt x="132" y="156"/>
                  </a:lnTo>
                  <a:lnTo>
                    <a:pt x="132" y="155"/>
                  </a:lnTo>
                  <a:lnTo>
                    <a:pt x="132" y="153"/>
                  </a:lnTo>
                  <a:lnTo>
                    <a:pt x="131" y="152"/>
                  </a:lnTo>
                  <a:lnTo>
                    <a:pt x="129" y="153"/>
                  </a:lnTo>
                  <a:lnTo>
                    <a:pt x="123" y="150"/>
                  </a:lnTo>
                  <a:lnTo>
                    <a:pt x="120" y="156"/>
                  </a:lnTo>
                  <a:lnTo>
                    <a:pt x="117" y="158"/>
                  </a:lnTo>
                  <a:lnTo>
                    <a:pt x="116" y="158"/>
                  </a:lnTo>
                  <a:lnTo>
                    <a:pt x="116" y="159"/>
                  </a:lnTo>
                  <a:lnTo>
                    <a:pt x="117" y="162"/>
                  </a:lnTo>
                  <a:lnTo>
                    <a:pt x="116" y="164"/>
                  </a:lnTo>
                  <a:lnTo>
                    <a:pt x="108" y="161"/>
                  </a:lnTo>
                  <a:lnTo>
                    <a:pt x="105" y="158"/>
                  </a:lnTo>
                  <a:lnTo>
                    <a:pt x="105" y="156"/>
                  </a:lnTo>
                  <a:lnTo>
                    <a:pt x="99" y="156"/>
                  </a:lnTo>
                  <a:lnTo>
                    <a:pt x="98" y="155"/>
                  </a:lnTo>
                  <a:lnTo>
                    <a:pt x="89" y="155"/>
                  </a:lnTo>
                  <a:lnTo>
                    <a:pt x="86" y="158"/>
                  </a:lnTo>
                  <a:lnTo>
                    <a:pt x="82" y="158"/>
                  </a:lnTo>
                  <a:lnTo>
                    <a:pt x="80" y="156"/>
                  </a:lnTo>
                  <a:lnTo>
                    <a:pt x="79" y="158"/>
                  </a:lnTo>
                  <a:lnTo>
                    <a:pt x="68" y="167"/>
                  </a:lnTo>
                  <a:lnTo>
                    <a:pt x="67" y="165"/>
                  </a:lnTo>
                  <a:lnTo>
                    <a:pt x="65" y="168"/>
                  </a:lnTo>
                  <a:lnTo>
                    <a:pt x="65" y="167"/>
                  </a:lnTo>
                  <a:lnTo>
                    <a:pt x="61" y="167"/>
                  </a:lnTo>
                  <a:lnTo>
                    <a:pt x="61" y="168"/>
                  </a:lnTo>
                  <a:lnTo>
                    <a:pt x="59" y="168"/>
                  </a:lnTo>
                  <a:lnTo>
                    <a:pt x="58" y="171"/>
                  </a:lnTo>
                  <a:lnTo>
                    <a:pt x="52" y="173"/>
                  </a:lnTo>
                  <a:lnTo>
                    <a:pt x="47" y="177"/>
                  </a:lnTo>
                  <a:lnTo>
                    <a:pt x="46" y="177"/>
                  </a:lnTo>
                  <a:lnTo>
                    <a:pt x="47" y="173"/>
                  </a:lnTo>
                  <a:lnTo>
                    <a:pt x="46" y="168"/>
                  </a:lnTo>
                  <a:lnTo>
                    <a:pt x="46" y="165"/>
                  </a:lnTo>
                  <a:lnTo>
                    <a:pt x="43" y="161"/>
                  </a:lnTo>
                  <a:lnTo>
                    <a:pt x="43" y="158"/>
                  </a:lnTo>
                  <a:lnTo>
                    <a:pt x="40" y="155"/>
                  </a:lnTo>
                  <a:lnTo>
                    <a:pt x="40" y="158"/>
                  </a:lnTo>
                  <a:lnTo>
                    <a:pt x="41" y="159"/>
                  </a:lnTo>
                  <a:lnTo>
                    <a:pt x="41" y="161"/>
                  </a:lnTo>
                  <a:lnTo>
                    <a:pt x="43" y="164"/>
                  </a:lnTo>
                  <a:lnTo>
                    <a:pt x="41" y="164"/>
                  </a:lnTo>
                  <a:lnTo>
                    <a:pt x="40" y="167"/>
                  </a:lnTo>
                  <a:lnTo>
                    <a:pt x="38" y="168"/>
                  </a:lnTo>
                  <a:lnTo>
                    <a:pt x="37" y="170"/>
                  </a:lnTo>
                  <a:lnTo>
                    <a:pt x="35" y="170"/>
                  </a:lnTo>
                  <a:lnTo>
                    <a:pt x="35" y="168"/>
                  </a:lnTo>
                  <a:lnTo>
                    <a:pt x="34" y="170"/>
                  </a:lnTo>
                  <a:lnTo>
                    <a:pt x="32" y="168"/>
                  </a:lnTo>
                  <a:lnTo>
                    <a:pt x="31" y="168"/>
                  </a:lnTo>
                  <a:lnTo>
                    <a:pt x="30" y="170"/>
                  </a:lnTo>
                  <a:lnTo>
                    <a:pt x="28" y="171"/>
                  </a:lnTo>
                  <a:lnTo>
                    <a:pt x="28" y="173"/>
                  </a:lnTo>
                  <a:lnTo>
                    <a:pt x="32" y="174"/>
                  </a:lnTo>
                  <a:lnTo>
                    <a:pt x="32" y="176"/>
                  </a:lnTo>
                  <a:lnTo>
                    <a:pt x="28" y="177"/>
                  </a:lnTo>
                  <a:lnTo>
                    <a:pt x="25" y="180"/>
                  </a:lnTo>
                  <a:lnTo>
                    <a:pt x="22" y="180"/>
                  </a:lnTo>
                  <a:lnTo>
                    <a:pt x="19" y="176"/>
                  </a:lnTo>
                  <a:lnTo>
                    <a:pt x="18" y="171"/>
                  </a:lnTo>
                  <a:lnTo>
                    <a:pt x="15" y="170"/>
                  </a:lnTo>
                  <a:lnTo>
                    <a:pt x="13" y="171"/>
                  </a:lnTo>
                  <a:lnTo>
                    <a:pt x="13" y="174"/>
                  </a:lnTo>
                  <a:lnTo>
                    <a:pt x="10" y="174"/>
                  </a:lnTo>
                  <a:lnTo>
                    <a:pt x="10" y="173"/>
                  </a:lnTo>
                  <a:lnTo>
                    <a:pt x="10" y="170"/>
                  </a:lnTo>
                  <a:lnTo>
                    <a:pt x="10" y="168"/>
                  </a:lnTo>
                  <a:lnTo>
                    <a:pt x="7" y="165"/>
                  </a:lnTo>
                  <a:lnTo>
                    <a:pt x="6" y="164"/>
                  </a:lnTo>
                  <a:lnTo>
                    <a:pt x="4" y="164"/>
                  </a:lnTo>
                  <a:lnTo>
                    <a:pt x="4" y="162"/>
                  </a:lnTo>
                  <a:lnTo>
                    <a:pt x="3" y="159"/>
                  </a:lnTo>
                  <a:lnTo>
                    <a:pt x="0" y="158"/>
                  </a:lnTo>
                  <a:lnTo>
                    <a:pt x="1" y="153"/>
                  </a:lnTo>
                  <a:lnTo>
                    <a:pt x="4" y="149"/>
                  </a:lnTo>
                  <a:lnTo>
                    <a:pt x="7" y="147"/>
                  </a:lnTo>
                  <a:lnTo>
                    <a:pt x="9" y="144"/>
                  </a:lnTo>
                  <a:lnTo>
                    <a:pt x="15" y="144"/>
                  </a:lnTo>
                  <a:lnTo>
                    <a:pt x="16" y="141"/>
                  </a:lnTo>
                  <a:lnTo>
                    <a:pt x="18" y="140"/>
                  </a:lnTo>
                  <a:lnTo>
                    <a:pt x="19" y="138"/>
                  </a:lnTo>
                  <a:lnTo>
                    <a:pt x="19" y="133"/>
                  </a:lnTo>
                  <a:lnTo>
                    <a:pt x="21" y="131"/>
                  </a:lnTo>
                  <a:lnTo>
                    <a:pt x="21" y="130"/>
                  </a:lnTo>
                  <a:lnTo>
                    <a:pt x="24" y="127"/>
                  </a:lnTo>
                  <a:lnTo>
                    <a:pt x="24" y="125"/>
                  </a:lnTo>
                  <a:lnTo>
                    <a:pt x="24" y="119"/>
                  </a:lnTo>
                  <a:lnTo>
                    <a:pt x="25" y="118"/>
                  </a:lnTo>
                  <a:lnTo>
                    <a:pt x="27" y="116"/>
                  </a:lnTo>
                  <a:lnTo>
                    <a:pt x="25" y="116"/>
                  </a:lnTo>
                  <a:lnTo>
                    <a:pt x="22" y="116"/>
                  </a:lnTo>
                  <a:lnTo>
                    <a:pt x="22" y="115"/>
                  </a:lnTo>
                  <a:lnTo>
                    <a:pt x="22" y="113"/>
                  </a:lnTo>
                  <a:lnTo>
                    <a:pt x="19" y="107"/>
                  </a:lnTo>
                  <a:lnTo>
                    <a:pt x="19" y="106"/>
                  </a:lnTo>
                  <a:lnTo>
                    <a:pt x="22" y="104"/>
                  </a:lnTo>
                  <a:lnTo>
                    <a:pt x="22" y="101"/>
                  </a:lnTo>
                  <a:lnTo>
                    <a:pt x="25" y="100"/>
                  </a:lnTo>
                  <a:lnTo>
                    <a:pt x="28" y="100"/>
                  </a:lnTo>
                  <a:lnTo>
                    <a:pt x="28" y="97"/>
                  </a:lnTo>
                  <a:lnTo>
                    <a:pt x="24" y="95"/>
                  </a:lnTo>
                  <a:lnTo>
                    <a:pt x="21" y="95"/>
                  </a:lnTo>
                  <a:lnTo>
                    <a:pt x="18" y="91"/>
                  </a:lnTo>
                  <a:lnTo>
                    <a:pt x="15" y="89"/>
                  </a:lnTo>
                  <a:lnTo>
                    <a:pt x="12" y="83"/>
                  </a:lnTo>
                  <a:lnTo>
                    <a:pt x="9" y="80"/>
                  </a:lnTo>
                  <a:lnTo>
                    <a:pt x="6" y="80"/>
                  </a:lnTo>
                  <a:lnTo>
                    <a:pt x="6" y="82"/>
                  </a:lnTo>
                  <a:lnTo>
                    <a:pt x="1" y="80"/>
                  </a:lnTo>
                  <a:lnTo>
                    <a:pt x="1" y="75"/>
                  </a:lnTo>
                  <a:lnTo>
                    <a:pt x="6" y="73"/>
                  </a:lnTo>
                  <a:lnTo>
                    <a:pt x="7" y="73"/>
                  </a:lnTo>
                  <a:lnTo>
                    <a:pt x="13" y="70"/>
                  </a:lnTo>
                  <a:lnTo>
                    <a:pt x="16" y="64"/>
                  </a:lnTo>
                  <a:lnTo>
                    <a:pt x="18" y="63"/>
                  </a:lnTo>
                  <a:lnTo>
                    <a:pt x="25" y="61"/>
                  </a:lnTo>
                  <a:lnTo>
                    <a:pt x="30" y="58"/>
                  </a:lnTo>
                  <a:lnTo>
                    <a:pt x="32" y="58"/>
                  </a:lnTo>
                  <a:lnTo>
                    <a:pt x="37" y="51"/>
                  </a:lnTo>
                  <a:lnTo>
                    <a:pt x="37" y="48"/>
                  </a:lnTo>
                  <a:lnTo>
                    <a:pt x="34" y="46"/>
                  </a:lnTo>
                  <a:lnTo>
                    <a:pt x="34" y="43"/>
                  </a:lnTo>
                  <a:lnTo>
                    <a:pt x="35" y="42"/>
                  </a:lnTo>
                  <a:lnTo>
                    <a:pt x="37" y="43"/>
                  </a:lnTo>
                  <a:lnTo>
                    <a:pt x="41" y="42"/>
                  </a:lnTo>
                  <a:lnTo>
                    <a:pt x="43" y="45"/>
                  </a:lnTo>
                  <a:lnTo>
                    <a:pt x="44" y="45"/>
                  </a:lnTo>
                  <a:lnTo>
                    <a:pt x="47" y="43"/>
                  </a:lnTo>
                  <a:lnTo>
                    <a:pt x="49" y="45"/>
                  </a:lnTo>
                  <a:lnTo>
                    <a:pt x="49" y="48"/>
                  </a:lnTo>
                  <a:lnTo>
                    <a:pt x="52" y="48"/>
                  </a:lnTo>
                  <a:lnTo>
                    <a:pt x="56" y="46"/>
                  </a:lnTo>
                  <a:lnTo>
                    <a:pt x="62" y="45"/>
                  </a:lnTo>
                  <a:lnTo>
                    <a:pt x="65" y="48"/>
                  </a:lnTo>
                  <a:lnTo>
                    <a:pt x="67" y="48"/>
                  </a:lnTo>
                  <a:lnTo>
                    <a:pt x="67" y="46"/>
                  </a:lnTo>
                  <a:lnTo>
                    <a:pt x="70" y="43"/>
                  </a:lnTo>
                  <a:lnTo>
                    <a:pt x="73" y="42"/>
                  </a:lnTo>
                  <a:lnTo>
                    <a:pt x="79" y="40"/>
                  </a:lnTo>
                  <a:lnTo>
                    <a:pt x="80" y="40"/>
                  </a:lnTo>
                  <a:lnTo>
                    <a:pt x="82" y="40"/>
                  </a:lnTo>
                  <a:lnTo>
                    <a:pt x="83" y="39"/>
                  </a:lnTo>
                  <a:lnTo>
                    <a:pt x="87" y="37"/>
                  </a:lnTo>
                  <a:lnTo>
                    <a:pt x="87" y="36"/>
                  </a:lnTo>
                  <a:lnTo>
                    <a:pt x="89" y="36"/>
                  </a:lnTo>
                  <a:lnTo>
                    <a:pt x="90" y="34"/>
                  </a:lnTo>
                  <a:lnTo>
                    <a:pt x="93" y="34"/>
                  </a:lnTo>
                  <a:lnTo>
                    <a:pt x="95" y="34"/>
                  </a:lnTo>
                  <a:lnTo>
                    <a:pt x="98" y="37"/>
                  </a:lnTo>
                  <a:lnTo>
                    <a:pt x="104" y="34"/>
                  </a:lnTo>
                  <a:lnTo>
                    <a:pt x="105" y="39"/>
                  </a:lnTo>
                  <a:lnTo>
                    <a:pt x="108" y="40"/>
                  </a:lnTo>
                  <a:lnTo>
                    <a:pt x="110" y="42"/>
                  </a:lnTo>
                  <a:lnTo>
                    <a:pt x="113" y="42"/>
                  </a:lnTo>
                  <a:lnTo>
                    <a:pt x="114" y="42"/>
                  </a:lnTo>
                  <a:lnTo>
                    <a:pt x="116" y="43"/>
                  </a:lnTo>
                  <a:lnTo>
                    <a:pt x="113" y="43"/>
                  </a:lnTo>
                  <a:lnTo>
                    <a:pt x="113" y="45"/>
                  </a:lnTo>
                  <a:lnTo>
                    <a:pt x="117" y="48"/>
                  </a:lnTo>
                  <a:lnTo>
                    <a:pt x="120" y="45"/>
                  </a:lnTo>
                  <a:lnTo>
                    <a:pt x="119" y="43"/>
                  </a:lnTo>
                  <a:lnTo>
                    <a:pt x="120" y="39"/>
                  </a:lnTo>
                  <a:lnTo>
                    <a:pt x="126" y="37"/>
                  </a:lnTo>
                  <a:lnTo>
                    <a:pt x="128" y="39"/>
                  </a:lnTo>
                  <a:lnTo>
                    <a:pt x="132" y="39"/>
                  </a:lnTo>
                  <a:lnTo>
                    <a:pt x="138" y="42"/>
                  </a:lnTo>
                  <a:lnTo>
                    <a:pt x="141" y="42"/>
                  </a:lnTo>
                  <a:lnTo>
                    <a:pt x="142" y="43"/>
                  </a:lnTo>
                  <a:lnTo>
                    <a:pt x="147" y="43"/>
                  </a:lnTo>
                  <a:lnTo>
                    <a:pt x="150" y="42"/>
                  </a:lnTo>
                  <a:lnTo>
                    <a:pt x="151" y="43"/>
                  </a:lnTo>
                  <a:lnTo>
                    <a:pt x="153" y="43"/>
                  </a:lnTo>
                  <a:lnTo>
                    <a:pt x="154" y="46"/>
                  </a:lnTo>
                  <a:lnTo>
                    <a:pt x="156" y="48"/>
                  </a:lnTo>
                  <a:lnTo>
                    <a:pt x="162" y="49"/>
                  </a:lnTo>
                  <a:lnTo>
                    <a:pt x="165" y="52"/>
                  </a:lnTo>
                  <a:lnTo>
                    <a:pt x="166" y="51"/>
                  </a:lnTo>
                  <a:lnTo>
                    <a:pt x="162" y="46"/>
                  </a:lnTo>
                  <a:lnTo>
                    <a:pt x="166" y="45"/>
                  </a:lnTo>
                  <a:lnTo>
                    <a:pt x="166" y="42"/>
                  </a:lnTo>
                  <a:lnTo>
                    <a:pt x="168" y="40"/>
                  </a:lnTo>
                  <a:lnTo>
                    <a:pt x="169" y="43"/>
                  </a:lnTo>
                  <a:lnTo>
                    <a:pt x="177" y="42"/>
                  </a:lnTo>
                  <a:lnTo>
                    <a:pt x="178" y="43"/>
                  </a:lnTo>
                  <a:lnTo>
                    <a:pt x="180" y="43"/>
                  </a:lnTo>
                  <a:lnTo>
                    <a:pt x="181" y="39"/>
                  </a:lnTo>
                  <a:lnTo>
                    <a:pt x="186" y="34"/>
                  </a:lnTo>
                  <a:lnTo>
                    <a:pt x="188" y="33"/>
                  </a:lnTo>
                  <a:lnTo>
                    <a:pt x="188" y="31"/>
                  </a:lnTo>
                  <a:lnTo>
                    <a:pt x="190" y="31"/>
                  </a:lnTo>
                  <a:lnTo>
                    <a:pt x="191" y="31"/>
                  </a:lnTo>
                  <a:lnTo>
                    <a:pt x="194" y="33"/>
                  </a:lnTo>
                  <a:lnTo>
                    <a:pt x="193" y="28"/>
                  </a:lnTo>
                  <a:lnTo>
                    <a:pt x="200" y="24"/>
                  </a:lnTo>
                  <a:lnTo>
                    <a:pt x="202" y="26"/>
                  </a:lnTo>
                  <a:lnTo>
                    <a:pt x="203" y="24"/>
                  </a:lnTo>
                  <a:lnTo>
                    <a:pt x="211" y="24"/>
                  </a:lnTo>
                  <a:lnTo>
                    <a:pt x="211" y="23"/>
                  </a:lnTo>
                  <a:lnTo>
                    <a:pt x="214" y="15"/>
                  </a:lnTo>
                  <a:lnTo>
                    <a:pt x="218" y="12"/>
                  </a:lnTo>
                  <a:lnTo>
                    <a:pt x="221" y="12"/>
                  </a:lnTo>
                  <a:lnTo>
                    <a:pt x="224" y="9"/>
                  </a:lnTo>
                  <a:lnTo>
                    <a:pt x="226" y="9"/>
                  </a:lnTo>
                  <a:lnTo>
                    <a:pt x="229" y="8"/>
                  </a:lnTo>
                  <a:lnTo>
                    <a:pt x="230" y="8"/>
                  </a:lnTo>
                  <a:lnTo>
                    <a:pt x="232" y="12"/>
                  </a:lnTo>
                  <a:lnTo>
                    <a:pt x="235" y="15"/>
                  </a:lnTo>
                  <a:lnTo>
                    <a:pt x="239" y="15"/>
                  </a:lnTo>
                  <a:lnTo>
                    <a:pt x="240" y="15"/>
                  </a:lnTo>
                  <a:lnTo>
                    <a:pt x="240" y="12"/>
                  </a:lnTo>
                  <a:lnTo>
                    <a:pt x="243" y="9"/>
                  </a:lnTo>
                  <a:lnTo>
                    <a:pt x="245" y="11"/>
                  </a:lnTo>
                  <a:lnTo>
                    <a:pt x="248" y="9"/>
                  </a:lnTo>
                  <a:lnTo>
                    <a:pt x="251" y="11"/>
                  </a:lnTo>
                  <a:lnTo>
                    <a:pt x="252" y="9"/>
                  </a:lnTo>
                  <a:lnTo>
                    <a:pt x="252" y="8"/>
                  </a:lnTo>
                  <a:lnTo>
                    <a:pt x="254" y="5"/>
                  </a:lnTo>
                  <a:lnTo>
                    <a:pt x="261" y="2"/>
                  </a:lnTo>
                  <a:lnTo>
                    <a:pt x="263" y="3"/>
                  </a:lnTo>
                  <a:lnTo>
                    <a:pt x="261" y="6"/>
                  </a:lnTo>
                  <a:lnTo>
                    <a:pt x="263" y="8"/>
                  </a:lnTo>
                  <a:lnTo>
                    <a:pt x="269" y="8"/>
                  </a:lnTo>
                  <a:lnTo>
                    <a:pt x="276" y="11"/>
                  </a:lnTo>
                  <a:lnTo>
                    <a:pt x="278" y="9"/>
                  </a:lnTo>
                  <a:close/>
                </a:path>
              </a:pathLst>
            </a:custGeom>
            <a:solidFill>
              <a:srgbClr val="FFFFCC"/>
            </a:solidFill>
            <a:ln w="1651">
              <a:solidFill>
                <a:srgbClr val="000000"/>
              </a:solidFill>
              <a:prstDash val="solid"/>
              <a:round/>
              <a:headEnd/>
              <a:tailEnd/>
            </a:ln>
          </p:spPr>
          <p:txBody>
            <a:bodyPr/>
            <a:lstStyle/>
            <a:p>
              <a:endParaRPr lang="fr-FR"/>
            </a:p>
          </p:txBody>
        </p:sp>
        <p:sp>
          <p:nvSpPr>
            <p:cNvPr id="880746" name="Freeform 106"/>
            <p:cNvSpPr>
              <a:spLocks/>
            </p:cNvSpPr>
            <p:nvPr/>
          </p:nvSpPr>
          <p:spPr bwMode="auto">
            <a:xfrm>
              <a:off x="3378" y="1765"/>
              <a:ext cx="234" cy="236"/>
            </a:xfrm>
            <a:custGeom>
              <a:avLst/>
              <a:gdLst/>
              <a:ahLst/>
              <a:cxnLst>
                <a:cxn ang="0">
                  <a:pos x="252" y="29"/>
                </a:cxn>
                <a:cxn ang="0">
                  <a:pos x="267" y="39"/>
                </a:cxn>
                <a:cxn ang="0">
                  <a:pos x="273" y="51"/>
                </a:cxn>
                <a:cxn ang="0">
                  <a:pos x="270" y="61"/>
                </a:cxn>
                <a:cxn ang="0">
                  <a:pos x="255" y="69"/>
                </a:cxn>
                <a:cxn ang="0">
                  <a:pos x="251" y="78"/>
                </a:cxn>
                <a:cxn ang="0">
                  <a:pos x="254" y="96"/>
                </a:cxn>
                <a:cxn ang="0">
                  <a:pos x="252" y="112"/>
                </a:cxn>
                <a:cxn ang="0">
                  <a:pos x="248" y="125"/>
                </a:cxn>
                <a:cxn ang="0">
                  <a:pos x="233" y="142"/>
                </a:cxn>
                <a:cxn ang="0">
                  <a:pos x="239" y="151"/>
                </a:cxn>
                <a:cxn ang="0">
                  <a:pos x="237" y="164"/>
                </a:cxn>
                <a:cxn ang="0">
                  <a:pos x="212" y="174"/>
                </a:cxn>
                <a:cxn ang="0">
                  <a:pos x="212" y="188"/>
                </a:cxn>
                <a:cxn ang="0">
                  <a:pos x="220" y="200"/>
                </a:cxn>
                <a:cxn ang="0">
                  <a:pos x="214" y="211"/>
                </a:cxn>
                <a:cxn ang="0">
                  <a:pos x="200" y="213"/>
                </a:cxn>
                <a:cxn ang="0">
                  <a:pos x="194" y="220"/>
                </a:cxn>
                <a:cxn ang="0">
                  <a:pos x="200" y="226"/>
                </a:cxn>
                <a:cxn ang="0">
                  <a:pos x="193" y="237"/>
                </a:cxn>
                <a:cxn ang="0">
                  <a:pos x="184" y="244"/>
                </a:cxn>
                <a:cxn ang="0">
                  <a:pos x="199" y="263"/>
                </a:cxn>
                <a:cxn ang="0">
                  <a:pos x="181" y="271"/>
                </a:cxn>
                <a:cxn ang="0">
                  <a:pos x="169" y="260"/>
                </a:cxn>
                <a:cxn ang="0">
                  <a:pos x="163" y="271"/>
                </a:cxn>
                <a:cxn ang="0">
                  <a:pos x="145" y="277"/>
                </a:cxn>
                <a:cxn ang="0">
                  <a:pos x="130" y="275"/>
                </a:cxn>
                <a:cxn ang="0">
                  <a:pos x="111" y="275"/>
                </a:cxn>
                <a:cxn ang="0">
                  <a:pos x="99" y="266"/>
                </a:cxn>
                <a:cxn ang="0">
                  <a:pos x="81" y="268"/>
                </a:cxn>
                <a:cxn ang="0">
                  <a:pos x="68" y="260"/>
                </a:cxn>
                <a:cxn ang="0">
                  <a:pos x="64" y="266"/>
                </a:cxn>
                <a:cxn ang="0">
                  <a:pos x="49" y="266"/>
                </a:cxn>
                <a:cxn ang="0">
                  <a:pos x="12" y="260"/>
                </a:cxn>
                <a:cxn ang="0">
                  <a:pos x="3" y="249"/>
                </a:cxn>
                <a:cxn ang="0">
                  <a:pos x="13" y="232"/>
                </a:cxn>
                <a:cxn ang="0">
                  <a:pos x="17" y="211"/>
                </a:cxn>
                <a:cxn ang="0">
                  <a:pos x="26" y="195"/>
                </a:cxn>
                <a:cxn ang="0">
                  <a:pos x="52" y="189"/>
                </a:cxn>
                <a:cxn ang="0">
                  <a:pos x="49" y="173"/>
                </a:cxn>
                <a:cxn ang="0">
                  <a:pos x="41" y="140"/>
                </a:cxn>
                <a:cxn ang="0">
                  <a:pos x="37" y="112"/>
                </a:cxn>
                <a:cxn ang="0">
                  <a:pos x="35" y="99"/>
                </a:cxn>
                <a:cxn ang="0">
                  <a:pos x="43" y="75"/>
                </a:cxn>
                <a:cxn ang="0">
                  <a:pos x="44" y="61"/>
                </a:cxn>
                <a:cxn ang="0">
                  <a:pos x="41" y="33"/>
                </a:cxn>
                <a:cxn ang="0">
                  <a:pos x="40" y="21"/>
                </a:cxn>
                <a:cxn ang="0">
                  <a:pos x="62" y="26"/>
                </a:cxn>
                <a:cxn ang="0">
                  <a:pos x="69" y="20"/>
                </a:cxn>
                <a:cxn ang="0">
                  <a:pos x="89" y="23"/>
                </a:cxn>
                <a:cxn ang="0">
                  <a:pos x="99" y="35"/>
                </a:cxn>
                <a:cxn ang="0">
                  <a:pos x="108" y="41"/>
                </a:cxn>
                <a:cxn ang="0">
                  <a:pos x="117" y="36"/>
                </a:cxn>
                <a:cxn ang="0">
                  <a:pos x="126" y="35"/>
                </a:cxn>
                <a:cxn ang="0">
                  <a:pos x="129" y="23"/>
                </a:cxn>
                <a:cxn ang="0">
                  <a:pos x="135" y="42"/>
                </a:cxn>
                <a:cxn ang="0">
                  <a:pos x="154" y="32"/>
                </a:cxn>
                <a:cxn ang="0">
                  <a:pos x="175" y="23"/>
                </a:cxn>
                <a:cxn ang="0">
                  <a:pos x="205" y="29"/>
                </a:cxn>
                <a:cxn ang="0">
                  <a:pos x="218" y="18"/>
                </a:cxn>
                <a:cxn ang="0">
                  <a:pos x="224" y="15"/>
                </a:cxn>
                <a:cxn ang="0">
                  <a:pos x="227" y="6"/>
                </a:cxn>
                <a:cxn ang="0">
                  <a:pos x="240" y="3"/>
                </a:cxn>
              </a:cxnLst>
              <a:rect l="0" t="0" r="r" b="b"/>
              <a:pathLst>
                <a:path w="275" h="278">
                  <a:moveTo>
                    <a:pt x="252" y="14"/>
                  </a:moveTo>
                  <a:lnTo>
                    <a:pt x="252" y="15"/>
                  </a:lnTo>
                  <a:lnTo>
                    <a:pt x="246" y="20"/>
                  </a:lnTo>
                  <a:lnTo>
                    <a:pt x="248" y="21"/>
                  </a:lnTo>
                  <a:lnTo>
                    <a:pt x="248" y="23"/>
                  </a:lnTo>
                  <a:lnTo>
                    <a:pt x="249" y="23"/>
                  </a:lnTo>
                  <a:lnTo>
                    <a:pt x="252" y="29"/>
                  </a:lnTo>
                  <a:lnTo>
                    <a:pt x="251" y="30"/>
                  </a:lnTo>
                  <a:lnTo>
                    <a:pt x="252" y="33"/>
                  </a:lnTo>
                  <a:lnTo>
                    <a:pt x="252" y="35"/>
                  </a:lnTo>
                  <a:lnTo>
                    <a:pt x="252" y="36"/>
                  </a:lnTo>
                  <a:lnTo>
                    <a:pt x="257" y="39"/>
                  </a:lnTo>
                  <a:lnTo>
                    <a:pt x="260" y="41"/>
                  </a:lnTo>
                  <a:lnTo>
                    <a:pt x="267" y="39"/>
                  </a:lnTo>
                  <a:lnTo>
                    <a:pt x="270" y="39"/>
                  </a:lnTo>
                  <a:lnTo>
                    <a:pt x="270" y="38"/>
                  </a:lnTo>
                  <a:lnTo>
                    <a:pt x="272" y="39"/>
                  </a:lnTo>
                  <a:lnTo>
                    <a:pt x="275" y="41"/>
                  </a:lnTo>
                  <a:lnTo>
                    <a:pt x="273" y="47"/>
                  </a:lnTo>
                  <a:lnTo>
                    <a:pt x="273" y="48"/>
                  </a:lnTo>
                  <a:lnTo>
                    <a:pt x="273" y="51"/>
                  </a:lnTo>
                  <a:lnTo>
                    <a:pt x="273" y="52"/>
                  </a:lnTo>
                  <a:lnTo>
                    <a:pt x="273" y="55"/>
                  </a:lnTo>
                  <a:lnTo>
                    <a:pt x="275" y="58"/>
                  </a:lnTo>
                  <a:lnTo>
                    <a:pt x="273" y="60"/>
                  </a:lnTo>
                  <a:lnTo>
                    <a:pt x="273" y="61"/>
                  </a:lnTo>
                  <a:lnTo>
                    <a:pt x="272" y="63"/>
                  </a:lnTo>
                  <a:lnTo>
                    <a:pt x="270" y="61"/>
                  </a:lnTo>
                  <a:lnTo>
                    <a:pt x="270" y="63"/>
                  </a:lnTo>
                  <a:lnTo>
                    <a:pt x="269" y="66"/>
                  </a:lnTo>
                  <a:lnTo>
                    <a:pt x="267" y="64"/>
                  </a:lnTo>
                  <a:lnTo>
                    <a:pt x="264" y="64"/>
                  </a:lnTo>
                  <a:lnTo>
                    <a:pt x="261" y="64"/>
                  </a:lnTo>
                  <a:lnTo>
                    <a:pt x="260" y="67"/>
                  </a:lnTo>
                  <a:lnTo>
                    <a:pt x="255" y="69"/>
                  </a:lnTo>
                  <a:lnTo>
                    <a:pt x="257" y="73"/>
                  </a:lnTo>
                  <a:lnTo>
                    <a:pt x="260" y="76"/>
                  </a:lnTo>
                  <a:lnTo>
                    <a:pt x="257" y="76"/>
                  </a:lnTo>
                  <a:lnTo>
                    <a:pt x="254" y="75"/>
                  </a:lnTo>
                  <a:lnTo>
                    <a:pt x="251" y="75"/>
                  </a:lnTo>
                  <a:lnTo>
                    <a:pt x="252" y="76"/>
                  </a:lnTo>
                  <a:lnTo>
                    <a:pt x="251" y="78"/>
                  </a:lnTo>
                  <a:lnTo>
                    <a:pt x="251" y="82"/>
                  </a:lnTo>
                  <a:lnTo>
                    <a:pt x="252" y="85"/>
                  </a:lnTo>
                  <a:lnTo>
                    <a:pt x="254" y="85"/>
                  </a:lnTo>
                  <a:lnTo>
                    <a:pt x="255" y="88"/>
                  </a:lnTo>
                  <a:lnTo>
                    <a:pt x="255" y="91"/>
                  </a:lnTo>
                  <a:lnTo>
                    <a:pt x="252" y="94"/>
                  </a:lnTo>
                  <a:lnTo>
                    <a:pt x="254" y="96"/>
                  </a:lnTo>
                  <a:lnTo>
                    <a:pt x="251" y="100"/>
                  </a:lnTo>
                  <a:lnTo>
                    <a:pt x="252" y="103"/>
                  </a:lnTo>
                  <a:lnTo>
                    <a:pt x="249" y="102"/>
                  </a:lnTo>
                  <a:lnTo>
                    <a:pt x="251" y="104"/>
                  </a:lnTo>
                  <a:lnTo>
                    <a:pt x="249" y="106"/>
                  </a:lnTo>
                  <a:lnTo>
                    <a:pt x="252" y="110"/>
                  </a:lnTo>
                  <a:lnTo>
                    <a:pt x="252" y="112"/>
                  </a:lnTo>
                  <a:lnTo>
                    <a:pt x="255" y="115"/>
                  </a:lnTo>
                  <a:lnTo>
                    <a:pt x="252" y="118"/>
                  </a:lnTo>
                  <a:lnTo>
                    <a:pt x="254" y="119"/>
                  </a:lnTo>
                  <a:lnTo>
                    <a:pt x="254" y="121"/>
                  </a:lnTo>
                  <a:lnTo>
                    <a:pt x="251" y="122"/>
                  </a:lnTo>
                  <a:lnTo>
                    <a:pt x="251" y="124"/>
                  </a:lnTo>
                  <a:lnTo>
                    <a:pt x="248" y="125"/>
                  </a:lnTo>
                  <a:lnTo>
                    <a:pt x="243" y="130"/>
                  </a:lnTo>
                  <a:lnTo>
                    <a:pt x="234" y="134"/>
                  </a:lnTo>
                  <a:lnTo>
                    <a:pt x="233" y="136"/>
                  </a:lnTo>
                  <a:lnTo>
                    <a:pt x="230" y="137"/>
                  </a:lnTo>
                  <a:lnTo>
                    <a:pt x="230" y="139"/>
                  </a:lnTo>
                  <a:lnTo>
                    <a:pt x="234" y="140"/>
                  </a:lnTo>
                  <a:lnTo>
                    <a:pt x="233" y="142"/>
                  </a:lnTo>
                  <a:lnTo>
                    <a:pt x="231" y="142"/>
                  </a:lnTo>
                  <a:lnTo>
                    <a:pt x="231" y="145"/>
                  </a:lnTo>
                  <a:lnTo>
                    <a:pt x="231" y="146"/>
                  </a:lnTo>
                  <a:lnTo>
                    <a:pt x="231" y="148"/>
                  </a:lnTo>
                  <a:lnTo>
                    <a:pt x="237" y="149"/>
                  </a:lnTo>
                  <a:lnTo>
                    <a:pt x="236" y="151"/>
                  </a:lnTo>
                  <a:lnTo>
                    <a:pt x="239" y="151"/>
                  </a:lnTo>
                  <a:lnTo>
                    <a:pt x="239" y="154"/>
                  </a:lnTo>
                  <a:lnTo>
                    <a:pt x="237" y="154"/>
                  </a:lnTo>
                  <a:lnTo>
                    <a:pt x="237" y="155"/>
                  </a:lnTo>
                  <a:lnTo>
                    <a:pt x="234" y="158"/>
                  </a:lnTo>
                  <a:lnTo>
                    <a:pt x="234" y="159"/>
                  </a:lnTo>
                  <a:lnTo>
                    <a:pt x="234" y="162"/>
                  </a:lnTo>
                  <a:lnTo>
                    <a:pt x="237" y="164"/>
                  </a:lnTo>
                  <a:lnTo>
                    <a:pt x="236" y="170"/>
                  </a:lnTo>
                  <a:lnTo>
                    <a:pt x="225" y="168"/>
                  </a:lnTo>
                  <a:lnTo>
                    <a:pt x="223" y="170"/>
                  </a:lnTo>
                  <a:lnTo>
                    <a:pt x="224" y="171"/>
                  </a:lnTo>
                  <a:lnTo>
                    <a:pt x="220" y="173"/>
                  </a:lnTo>
                  <a:lnTo>
                    <a:pt x="215" y="176"/>
                  </a:lnTo>
                  <a:lnTo>
                    <a:pt x="212" y="174"/>
                  </a:lnTo>
                  <a:lnTo>
                    <a:pt x="211" y="174"/>
                  </a:lnTo>
                  <a:lnTo>
                    <a:pt x="209" y="176"/>
                  </a:lnTo>
                  <a:lnTo>
                    <a:pt x="211" y="179"/>
                  </a:lnTo>
                  <a:lnTo>
                    <a:pt x="211" y="182"/>
                  </a:lnTo>
                  <a:lnTo>
                    <a:pt x="209" y="186"/>
                  </a:lnTo>
                  <a:lnTo>
                    <a:pt x="211" y="186"/>
                  </a:lnTo>
                  <a:lnTo>
                    <a:pt x="212" y="188"/>
                  </a:lnTo>
                  <a:lnTo>
                    <a:pt x="217" y="188"/>
                  </a:lnTo>
                  <a:lnTo>
                    <a:pt x="215" y="191"/>
                  </a:lnTo>
                  <a:lnTo>
                    <a:pt x="217" y="192"/>
                  </a:lnTo>
                  <a:lnTo>
                    <a:pt x="217" y="194"/>
                  </a:lnTo>
                  <a:lnTo>
                    <a:pt x="218" y="194"/>
                  </a:lnTo>
                  <a:lnTo>
                    <a:pt x="218" y="197"/>
                  </a:lnTo>
                  <a:lnTo>
                    <a:pt x="220" y="200"/>
                  </a:lnTo>
                  <a:lnTo>
                    <a:pt x="218" y="201"/>
                  </a:lnTo>
                  <a:lnTo>
                    <a:pt x="221" y="203"/>
                  </a:lnTo>
                  <a:lnTo>
                    <a:pt x="224" y="204"/>
                  </a:lnTo>
                  <a:lnTo>
                    <a:pt x="223" y="206"/>
                  </a:lnTo>
                  <a:lnTo>
                    <a:pt x="218" y="208"/>
                  </a:lnTo>
                  <a:lnTo>
                    <a:pt x="215" y="210"/>
                  </a:lnTo>
                  <a:lnTo>
                    <a:pt x="214" y="211"/>
                  </a:lnTo>
                  <a:lnTo>
                    <a:pt x="211" y="211"/>
                  </a:lnTo>
                  <a:lnTo>
                    <a:pt x="212" y="213"/>
                  </a:lnTo>
                  <a:lnTo>
                    <a:pt x="209" y="213"/>
                  </a:lnTo>
                  <a:lnTo>
                    <a:pt x="206" y="213"/>
                  </a:lnTo>
                  <a:lnTo>
                    <a:pt x="205" y="213"/>
                  </a:lnTo>
                  <a:lnTo>
                    <a:pt x="202" y="213"/>
                  </a:lnTo>
                  <a:lnTo>
                    <a:pt x="200" y="213"/>
                  </a:lnTo>
                  <a:lnTo>
                    <a:pt x="199" y="213"/>
                  </a:lnTo>
                  <a:lnTo>
                    <a:pt x="197" y="214"/>
                  </a:lnTo>
                  <a:lnTo>
                    <a:pt x="196" y="219"/>
                  </a:lnTo>
                  <a:lnTo>
                    <a:pt x="196" y="217"/>
                  </a:lnTo>
                  <a:lnTo>
                    <a:pt x="194" y="217"/>
                  </a:lnTo>
                  <a:lnTo>
                    <a:pt x="194" y="219"/>
                  </a:lnTo>
                  <a:lnTo>
                    <a:pt x="194" y="220"/>
                  </a:lnTo>
                  <a:lnTo>
                    <a:pt x="196" y="222"/>
                  </a:lnTo>
                  <a:lnTo>
                    <a:pt x="196" y="223"/>
                  </a:lnTo>
                  <a:lnTo>
                    <a:pt x="194" y="223"/>
                  </a:lnTo>
                  <a:lnTo>
                    <a:pt x="194" y="225"/>
                  </a:lnTo>
                  <a:lnTo>
                    <a:pt x="197" y="226"/>
                  </a:lnTo>
                  <a:lnTo>
                    <a:pt x="199" y="228"/>
                  </a:lnTo>
                  <a:lnTo>
                    <a:pt x="200" y="226"/>
                  </a:lnTo>
                  <a:lnTo>
                    <a:pt x="203" y="229"/>
                  </a:lnTo>
                  <a:lnTo>
                    <a:pt x="202" y="234"/>
                  </a:lnTo>
                  <a:lnTo>
                    <a:pt x="199" y="234"/>
                  </a:lnTo>
                  <a:lnTo>
                    <a:pt x="200" y="238"/>
                  </a:lnTo>
                  <a:lnTo>
                    <a:pt x="197" y="237"/>
                  </a:lnTo>
                  <a:lnTo>
                    <a:pt x="194" y="237"/>
                  </a:lnTo>
                  <a:lnTo>
                    <a:pt x="193" y="237"/>
                  </a:lnTo>
                  <a:lnTo>
                    <a:pt x="191" y="237"/>
                  </a:lnTo>
                  <a:lnTo>
                    <a:pt x="193" y="240"/>
                  </a:lnTo>
                  <a:lnTo>
                    <a:pt x="191" y="241"/>
                  </a:lnTo>
                  <a:lnTo>
                    <a:pt x="188" y="240"/>
                  </a:lnTo>
                  <a:lnTo>
                    <a:pt x="187" y="241"/>
                  </a:lnTo>
                  <a:lnTo>
                    <a:pt x="187" y="243"/>
                  </a:lnTo>
                  <a:lnTo>
                    <a:pt x="184" y="244"/>
                  </a:lnTo>
                  <a:lnTo>
                    <a:pt x="184" y="246"/>
                  </a:lnTo>
                  <a:lnTo>
                    <a:pt x="184" y="247"/>
                  </a:lnTo>
                  <a:lnTo>
                    <a:pt x="185" y="250"/>
                  </a:lnTo>
                  <a:lnTo>
                    <a:pt x="187" y="255"/>
                  </a:lnTo>
                  <a:lnTo>
                    <a:pt x="188" y="256"/>
                  </a:lnTo>
                  <a:lnTo>
                    <a:pt x="197" y="255"/>
                  </a:lnTo>
                  <a:lnTo>
                    <a:pt x="199" y="263"/>
                  </a:lnTo>
                  <a:lnTo>
                    <a:pt x="199" y="269"/>
                  </a:lnTo>
                  <a:lnTo>
                    <a:pt x="194" y="266"/>
                  </a:lnTo>
                  <a:lnTo>
                    <a:pt x="191" y="263"/>
                  </a:lnTo>
                  <a:lnTo>
                    <a:pt x="191" y="266"/>
                  </a:lnTo>
                  <a:lnTo>
                    <a:pt x="190" y="269"/>
                  </a:lnTo>
                  <a:lnTo>
                    <a:pt x="184" y="268"/>
                  </a:lnTo>
                  <a:lnTo>
                    <a:pt x="181" y="271"/>
                  </a:lnTo>
                  <a:lnTo>
                    <a:pt x="181" y="268"/>
                  </a:lnTo>
                  <a:lnTo>
                    <a:pt x="179" y="266"/>
                  </a:lnTo>
                  <a:lnTo>
                    <a:pt x="176" y="266"/>
                  </a:lnTo>
                  <a:lnTo>
                    <a:pt x="176" y="265"/>
                  </a:lnTo>
                  <a:lnTo>
                    <a:pt x="175" y="263"/>
                  </a:lnTo>
                  <a:lnTo>
                    <a:pt x="172" y="263"/>
                  </a:lnTo>
                  <a:lnTo>
                    <a:pt x="169" y="260"/>
                  </a:lnTo>
                  <a:lnTo>
                    <a:pt x="168" y="259"/>
                  </a:lnTo>
                  <a:lnTo>
                    <a:pt x="166" y="260"/>
                  </a:lnTo>
                  <a:lnTo>
                    <a:pt x="166" y="265"/>
                  </a:lnTo>
                  <a:lnTo>
                    <a:pt x="166" y="268"/>
                  </a:lnTo>
                  <a:lnTo>
                    <a:pt x="165" y="271"/>
                  </a:lnTo>
                  <a:lnTo>
                    <a:pt x="163" y="272"/>
                  </a:lnTo>
                  <a:lnTo>
                    <a:pt x="163" y="271"/>
                  </a:lnTo>
                  <a:lnTo>
                    <a:pt x="162" y="272"/>
                  </a:lnTo>
                  <a:lnTo>
                    <a:pt x="156" y="269"/>
                  </a:lnTo>
                  <a:lnTo>
                    <a:pt x="154" y="271"/>
                  </a:lnTo>
                  <a:lnTo>
                    <a:pt x="151" y="271"/>
                  </a:lnTo>
                  <a:lnTo>
                    <a:pt x="150" y="274"/>
                  </a:lnTo>
                  <a:lnTo>
                    <a:pt x="147" y="275"/>
                  </a:lnTo>
                  <a:lnTo>
                    <a:pt x="145" y="277"/>
                  </a:lnTo>
                  <a:lnTo>
                    <a:pt x="144" y="278"/>
                  </a:lnTo>
                  <a:lnTo>
                    <a:pt x="141" y="277"/>
                  </a:lnTo>
                  <a:lnTo>
                    <a:pt x="138" y="278"/>
                  </a:lnTo>
                  <a:lnTo>
                    <a:pt x="138" y="277"/>
                  </a:lnTo>
                  <a:lnTo>
                    <a:pt x="133" y="278"/>
                  </a:lnTo>
                  <a:lnTo>
                    <a:pt x="132" y="275"/>
                  </a:lnTo>
                  <a:lnTo>
                    <a:pt x="130" y="275"/>
                  </a:lnTo>
                  <a:lnTo>
                    <a:pt x="129" y="277"/>
                  </a:lnTo>
                  <a:lnTo>
                    <a:pt x="121" y="274"/>
                  </a:lnTo>
                  <a:lnTo>
                    <a:pt x="121" y="275"/>
                  </a:lnTo>
                  <a:lnTo>
                    <a:pt x="119" y="275"/>
                  </a:lnTo>
                  <a:lnTo>
                    <a:pt x="116" y="277"/>
                  </a:lnTo>
                  <a:lnTo>
                    <a:pt x="114" y="275"/>
                  </a:lnTo>
                  <a:lnTo>
                    <a:pt x="111" y="275"/>
                  </a:lnTo>
                  <a:lnTo>
                    <a:pt x="113" y="272"/>
                  </a:lnTo>
                  <a:lnTo>
                    <a:pt x="111" y="271"/>
                  </a:lnTo>
                  <a:lnTo>
                    <a:pt x="105" y="272"/>
                  </a:lnTo>
                  <a:lnTo>
                    <a:pt x="104" y="271"/>
                  </a:lnTo>
                  <a:lnTo>
                    <a:pt x="104" y="268"/>
                  </a:lnTo>
                  <a:lnTo>
                    <a:pt x="101" y="268"/>
                  </a:lnTo>
                  <a:lnTo>
                    <a:pt x="99" y="266"/>
                  </a:lnTo>
                  <a:lnTo>
                    <a:pt x="99" y="268"/>
                  </a:lnTo>
                  <a:lnTo>
                    <a:pt x="98" y="265"/>
                  </a:lnTo>
                  <a:lnTo>
                    <a:pt x="93" y="265"/>
                  </a:lnTo>
                  <a:lnTo>
                    <a:pt x="92" y="266"/>
                  </a:lnTo>
                  <a:lnTo>
                    <a:pt x="92" y="271"/>
                  </a:lnTo>
                  <a:lnTo>
                    <a:pt x="84" y="268"/>
                  </a:lnTo>
                  <a:lnTo>
                    <a:pt x="81" y="268"/>
                  </a:lnTo>
                  <a:lnTo>
                    <a:pt x="80" y="268"/>
                  </a:lnTo>
                  <a:lnTo>
                    <a:pt x="80" y="265"/>
                  </a:lnTo>
                  <a:lnTo>
                    <a:pt x="78" y="263"/>
                  </a:lnTo>
                  <a:lnTo>
                    <a:pt x="74" y="262"/>
                  </a:lnTo>
                  <a:lnTo>
                    <a:pt x="71" y="258"/>
                  </a:lnTo>
                  <a:lnTo>
                    <a:pt x="69" y="260"/>
                  </a:lnTo>
                  <a:lnTo>
                    <a:pt x="68" y="260"/>
                  </a:lnTo>
                  <a:lnTo>
                    <a:pt x="67" y="259"/>
                  </a:lnTo>
                  <a:lnTo>
                    <a:pt x="64" y="259"/>
                  </a:lnTo>
                  <a:lnTo>
                    <a:pt x="61" y="262"/>
                  </a:lnTo>
                  <a:lnTo>
                    <a:pt x="64" y="263"/>
                  </a:lnTo>
                  <a:lnTo>
                    <a:pt x="65" y="263"/>
                  </a:lnTo>
                  <a:lnTo>
                    <a:pt x="67" y="266"/>
                  </a:lnTo>
                  <a:lnTo>
                    <a:pt x="64" y="266"/>
                  </a:lnTo>
                  <a:lnTo>
                    <a:pt x="62" y="266"/>
                  </a:lnTo>
                  <a:lnTo>
                    <a:pt x="59" y="269"/>
                  </a:lnTo>
                  <a:lnTo>
                    <a:pt x="53" y="268"/>
                  </a:lnTo>
                  <a:lnTo>
                    <a:pt x="50" y="265"/>
                  </a:lnTo>
                  <a:lnTo>
                    <a:pt x="50" y="263"/>
                  </a:lnTo>
                  <a:lnTo>
                    <a:pt x="49" y="263"/>
                  </a:lnTo>
                  <a:lnTo>
                    <a:pt x="49" y="266"/>
                  </a:lnTo>
                  <a:lnTo>
                    <a:pt x="47" y="266"/>
                  </a:lnTo>
                  <a:lnTo>
                    <a:pt x="35" y="265"/>
                  </a:lnTo>
                  <a:lnTo>
                    <a:pt x="34" y="262"/>
                  </a:lnTo>
                  <a:lnTo>
                    <a:pt x="23" y="262"/>
                  </a:lnTo>
                  <a:lnTo>
                    <a:pt x="23" y="265"/>
                  </a:lnTo>
                  <a:lnTo>
                    <a:pt x="16" y="263"/>
                  </a:lnTo>
                  <a:lnTo>
                    <a:pt x="12" y="260"/>
                  </a:lnTo>
                  <a:lnTo>
                    <a:pt x="12" y="259"/>
                  </a:lnTo>
                  <a:lnTo>
                    <a:pt x="7" y="258"/>
                  </a:lnTo>
                  <a:lnTo>
                    <a:pt x="9" y="256"/>
                  </a:lnTo>
                  <a:lnTo>
                    <a:pt x="0" y="253"/>
                  </a:lnTo>
                  <a:lnTo>
                    <a:pt x="1" y="252"/>
                  </a:lnTo>
                  <a:lnTo>
                    <a:pt x="1" y="250"/>
                  </a:lnTo>
                  <a:lnTo>
                    <a:pt x="3" y="249"/>
                  </a:lnTo>
                  <a:lnTo>
                    <a:pt x="4" y="250"/>
                  </a:lnTo>
                  <a:lnTo>
                    <a:pt x="6" y="241"/>
                  </a:lnTo>
                  <a:lnTo>
                    <a:pt x="6" y="240"/>
                  </a:lnTo>
                  <a:lnTo>
                    <a:pt x="6" y="237"/>
                  </a:lnTo>
                  <a:lnTo>
                    <a:pt x="9" y="237"/>
                  </a:lnTo>
                  <a:lnTo>
                    <a:pt x="10" y="234"/>
                  </a:lnTo>
                  <a:lnTo>
                    <a:pt x="13" y="232"/>
                  </a:lnTo>
                  <a:lnTo>
                    <a:pt x="10" y="229"/>
                  </a:lnTo>
                  <a:lnTo>
                    <a:pt x="10" y="225"/>
                  </a:lnTo>
                  <a:lnTo>
                    <a:pt x="13" y="226"/>
                  </a:lnTo>
                  <a:lnTo>
                    <a:pt x="15" y="223"/>
                  </a:lnTo>
                  <a:lnTo>
                    <a:pt x="15" y="220"/>
                  </a:lnTo>
                  <a:lnTo>
                    <a:pt x="17" y="214"/>
                  </a:lnTo>
                  <a:lnTo>
                    <a:pt x="17" y="211"/>
                  </a:lnTo>
                  <a:lnTo>
                    <a:pt x="17" y="210"/>
                  </a:lnTo>
                  <a:lnTo>
                    <a:pt x="17" y="206"/>
                  </a:lnTo>
                  <a:lnTo>
                    <a:pt x="19" y="204"/>
                  </a:lnTo>
                  <a:lnTo>
                    <a:pt x="19" y="201"/>
                  </a:lnTo>
                  <a:lnTo>
                    <a:pt x="19" y="200"/>
                  </a:lnTo>
                  <a:lnTo>
                    <a:pt x="26" y="198"/>
                  </a:lnTo>
                  <a:lnTo>
                    <a:pt x="26" y="195"/>
                  </a:lnTo>
                  <a:lnTo>
                    <a:pt x="26" y="194"/>
                  </a:lnTo>
                  <a:lnTo>
                    <a:pt x="32" y="192"/>
                  </a:lnTo>
                  <a:lnTo>
                    <a:pt x="40" y="195"/>
                  </a:lnTo>
                  <a:lnTo>
                    <a:pt x="44" y="194"/>
                  </a:lnTo>
                  <a:lnTo>
                    <a:pt x="46" y="192"/>
                  </a:lnTo>
                  <a:lnTo>
                    <a:pt x="50" y="191"/>
                  </a:lnTo>
                  <a:lnTo>
                    <a:pt x="52" y="189"/>
                  </a:lnTo>
                  <a:lnTo>
                    <a:pt x="52" y="186"/>
                  </a:lnTo>
                  <a:lnTo>
                    <a:pt x="52" y="183"/>
                  </a:lnTo>
                  <a:lnTo>
                    <a:pt x="50" y="180"/>
                  </a:lnTo>
                  <a:lnTo>
                    <a:pt x="49" y="177"/>
                  </a:lnTo>
                  <a:lnTo>
                    <a:pt x="50" y="176"/>
                  </a:lnTo>
                  <a:lnTo>
                    <a:pt x="49" y="174"/>
                  </a:lnTo>
                  <a:lnTo>
                    <a:pt x="49" y="173"/>
                  </a:lnTo>
                  <a:lnTo>
                    <a:pt x="47" y="170"/>
                  </a:lnTo>
                  <a:lnTo>
                    <a:pt x="49" y="168"/>
                  </a:lnTo>
                  <a:lnTo>
                    <a:pt x="50" y="167"/>
                  </a:lnTo>
                  <a:lnTo>
                    <a:pt x="47" y="164"/>
                  </a:lnTo>
                  <a:lnTo>
                    <a:pt x="44" y="159"/>
                  </a:lnTo>
                  <a:lnTo>
                    <a:pt x="41" y="143"/>
                  </a:lnTo>
                  <a:lnTo>
                    <a:pt x="41" y="140"/>
                  </a:lnTo>
                  <a:lnTo>
                    <a:pt x="38" y="130"/>
                  </a:lnTo>
                  <a:lnTo>
                    <a:pt x="40" y="124"/>
                  </a:lnTo>
                  <a:lnTo>
                    <a:pt x="40" y="122"/>
                  </a:lnTo>
                  <a:lnTo>
                    <a:pt x="37" y="119"/>
                  </a:lnTo>
                  <a:lnTo>
                    <a:pt x="38" y="118"/>
                  </a:lnTo>
                  <a:lnTo>
                    <a:pt x="38" y="115"/>
                  </a:lnTo>
                  <a:lnTo>
                    <a:pt x="37" y="112"/>
                  </a:lnTo>
                  <a:lnTo>
                    <a:pt x="35" y="110"/>
                  </a:lnTo>
                  <a:lnTo>
                    <a:pt x="35" y="109"/>
                  </a:lnTo>
                  <a:lnTo>
                    <a:pt x="34" y="107"/>
                  </a:lnTo>
                  <a:lnTo>
                    <a:pt x="34" y="104"/>
                  </a:lnTo>
                  <a:lnTo>
                    <a:pt x="32" y="103"/>
                  </a:lnTo>
                  <a:lnTo>
                    <a:pt x="34" y="100"/>
                  </a:lnTo>
                  <a:lnTo>
                    <a:pt x="35" y="99"/>
                  </a:lnTo>
                  <a:lnTo>
                    <a:pt x="35" y="94"/>
                  </a:lnTo>
                  <a:lnTo>
                    <a:pt x="38" y="91"/>
                  </a:lnTo>
                  <a:lnTo>
                    <a:pt x="41" y="88"/>
                  </a:lnTo>
                  <a:lnTo>
                    <a:pt x="43" y="84"/>
                  </a:lnTo>
                  <a:lnTo>
                    <a:pt x="44" y="82"/>
                  </a:lnTo>
                  <a:lnTo>
                    <a:pt x="46" y="79"/>
                  </a:lnTo>
                  <a:lnTo>
                    <a:pt x="43" y="75"/>
                  </a:lnTo>
                  <a:lnTo>
                    <a:pt x="43" y="72"/>
                  </a:lnTo>
                  <a:lnTo>
                    <a:pt x="44" y="69"/>
                  </a:lnTo>
                  <a:lnTo>
                    <a:pt x="43" y="67"/>
                  </a:lnTo>
                  <a:lnTo>
                    <a:pt x="41" y="67"/>
                  </a:lnTo>
                  <a:lnTo>
                    <a:pt x="43" y="64"/>
                  </a:lnTo>
                  <a:lnTo>
                    <a:pt x="44" y="63"/>
                  </a:lnTo>
                  <a:lnTo>
                    <a:pt x="44" y="61"/>
                  </a:lnTo>
                  <a:lnTo>
                    <a:pt x="40" y="52"/>
                  </a:lnTo>
                  <a:lnTo>
                    <a:pt x="38" y="51"/>
                  </a:lnTo>
                  <a:lnTo>
                    <a:pt x="38" y="50"/>
                  </a:lnTo>
                  <a:lnTo>
                    <a:pt x="37" y="44"/>
                  </a:lnTo>
                  <a:lnTo>
                    <a:pt x="38" y="42"/>
                  </a:lnTo>
                  <a:lnTo>
                    <a:pt x="41" y="39"/>
                  </a:lnTo>
                  <a:lnTo>
                    <a:pt x="41" y="33"/>
                  </a:lnTo>
                  <a:lnTo>
                    <a:pt x="40" y="32"/>
                  </a:lnTo>
                  <a:lnTo>
                    <a:pt x="38" y="30"/>
                  </a:lnTo>
                  <a:lnTo>
                    <a:pt x="38" y="26"/>
                  </a:lnTo>
                  <a:lnTo>
                    <a:pt x="40" y="24"/>
                  </a:lnTo>
                  <a:lnTo>
                    <a:pt x="38" y="23"/>
                  </a:lnTo>
                  <a:lnTo>
                    <a:pt x="40" y="23"/>
                  </a:lnTo>
                  <a:lnTo>
                    <a:pt x="40" y="21"/>
                  </a:lnTo>
                  <a:lnTo>
                    <a:pt x="41" y="20"/>
                  </a:lnTo>
                  <a:lnTo>
                    <a:pt x="43" y="18"/>
                  </a:lnTo>
                  <a:lnTo>
                    <a:pt x="49" y="24"/>
                  </a:lnTo>
                  <a:lnTo>
                    <a:pt x="52" y="24"/>
                  </a:lnTo>
                  <a:lnTo>
                    <a:pt x="56" y="27"/>
                  </a:lnTo>
                  <a:lnTo>
                    <a:pt x="59" y="26"/>
                  </a:lnTo>
                  <a:lnTo>
                    <a:pt x="62" y="26"/>
                  </a:lnTo>
                  <a:lnTo>
                    <a:pt x="64" y="26"/>
                  </a:lnTo>
                  <a:lnTo>
                    <a:pt x="64" y="24"/>
                  </a:lnTo>
                  <a:lnTo>
                    <a:pt x="65" y="24"/>
                  </a:lnTo>
                  <a:lnTo>
                    <a:pt x="65" y="23"/>
                  </a:lnTo>
                  <a:lnTo>
                    <a:pt x="65" y="20"/>
                  </a:lnTo>
                  <a:lnTo>
                    <a:pt x="67" y="18"/>
                  </a:lnTo>
                  <a:lnTo>
                    <a:pt x="69" y="20"/>
                  </a:lnTo>
                  <a:lnTo>
                    <a:pt x="71" y="18"/>
                  </a:lnTo>
                  <a:lnTo>
                    <a:pt x="74" y="20"/>
                  </a:lnTo>
                  <a:lnTo>
                    <a:pt x="74" y="23"/>
                  </a:lnTo>
                  <a:lnTo>
                    <a:pt x="77" y="26"/>
                  </a:lnTo>
                  <a:lnTo>
                    <a:pt x="80" y="26"/>
                  </a:lnTo>
                  <a:lnTo>
                    <a:pt x="83" y="24"/>
                  </a:lnTo>
                  <a:lnTo>
                    <a:pt x="89" y="23"/>
                  </a:lnTo>
                  <a:lnTo>
                    <a:pt x="92" y="24"/>
                  </a:lnTo>
                  <a:lnTo>
                    <a:pt x="93" y="27"/>
                  </a:lnTo>
                  <a:lnTo>
                    <a:pt x="93" y="29"/>
                  </a:lnTo>
                  <a:lnTo>
                    <a:pt x="95" y="29"/>
                  </a:lnTo>
                  <a:lnTo>
                    <a:pt x="96" y="30"/>
                  </a:lnTo>
                  <a:lnTo>
                    <a:pt x="99" y="33"/>
                  </a:lnTo>
                  <a:lnTo>
                    <a:pt x="99" y="35"/>
                  </a:lnTo>
                  <a:lnTo>
                    <a:pt x="99" y="38"/>
                  </a:lnTo>
                  <a:lnTo>
                    <a:pt x="99" y="39"/>
                  </a:lnTo>
                  <a:lnTo>
                    <a:pt x="102" y="39"/>
                  </a:lnTo>
                  <a:lnTo>
                    <a:pt x="102" y="36"/>
                  </a:lnTo>
                  <a:lnTo>
                    <a:pt x="104" y="35"/>
                  </a:lnTo>
                  <a:lnTo>
                    <a:pt x="107" y="36"/>
                  </a:lnTo>
                  <a:lnTo>
                    <a:pt x="108" y="41"/>
                  </a:lnTo>
                  <a:lnTo>
                    <a:pt x="111" y="45"/>
                  </a:lnTo>
                  <a:lnTo>
                    <a:pt x="114" y="45"/>
                  </a:lnTo>
                  <a:lnTo>
                    <a:pt x="117" y="42"/>
                  </a:lnTo>
                  <a:lnTo>
                    <a:pt x="121" y="41"/>
                  </a:lnTo>
                  <a:lnTo>
                    <a:pt x="121" y="39"/>
                  </a:lnTo>
                  <a:lnTo>
                    <a:pt x="117" y="38"/>
                  </a:lnTo>
                  <a:lnTo>
                    <a:pt x="117" y="36"/>
                  </a:lnTo>
                  <a:lnTo>
                    <a:pt x="119" y="35"/>
                  </a:lnTo>
                  <a:lnTo>
                    <a:pt x="120" y="33"/>
                  </a:lnTo>
                  <a:lnTo>
                    <a:pt x="121" y="33"/>
                  </a:lnTo>
                  <a:lnTo>
                    <a:pt x="123" y="35"/>
                  </a:lnTo>
                  <a:lnTo>
                    <a:pt x="124" y="33"/>
                  </a:lnTo>
                  <a:lnTo>
                    <a:pt x="124" y="35"/>
                  </a:lnTo>
                  <a:lnTo>
                    <a:pt x="126" y="35"/>
                  </a:lnTo>
                  <a:lnTo>
                    <a:pt x="127" y="33"/>
                  </a:lnTo>
                  <a:lnTo>
                    <a:pt x="129" y="32"/>
                  </a:lnTo>
                  <a:lnTo>
                    <a:pt x="130" y="29"/>
                  </a:lnTo>
                  <a:lnTo>
                    <a:pt x="132" y="29"/>
                  </a:lnTo>
                  <a:lnTo>
                    <a:pt x="130" y="26"/>
                  </a:lnTo>
                  <a:lnTo>
                    <a:pt x="130" y="24"/>
                  </a:lnTo>
                  <a:lnTo>
                    <a:pt x="129" y="23"/>
                  </a:lnTo>
                  <a:lnTo>
                    <a:pt x="129" y="20"/>
                  </a:lnTo>
                  <a:lnTo>
                    <a:pt x="132" y="23"/>
                  </a:lnTo>
                  <a:lnTo>
                    <a:pt x="132" y="26"/>
                  </a:lnTo>
                  <a:lnTo>
                    <a:pt x="135" y="30"/>
                  </a:lnTo>
                  <a:lnTo>
                    <a:pt x="135" y="33"/>
                  </a:lnTo>
                  <a:lnTo>
                    <a:pt x="136" y="38"/>
                  </a:lnTo>
                  <a:lnTo>
                    <a:pt x="135" y="42"/>
                  </a:lnTo>
                  <a:lnTo>
                    <a:pt x="136" y="42"/>
                  </a:lnTo>
                  <a:lnTo>
                    <a:pt x="141" y="38"/>
                  </a:lnTo>
                  <a:lnTo>
                    <a:pt x="147" y="36"/>
                  </a:lnTo>
                  <a:lnTo>
                    <a:pt x="148" y="33"/>
                  </a:lnTo>
                  <a:lnTo>
                    <a:pt x="150" y="33"/>
                  </a:lnTo>
                  <a:lnTo>
                    <a:pt x="150" y="32"/>
                  </a:lnTo>
                  <a:lnTo>
                    <a:pt x="154" y="32"/>
                  </a:lnTo>
                  <a:lnTo>
                    <a:pt x="154" y="33"/>
                  </a:lnTo>
                  <a:lnTo>
                    <a:pt x="156" y="30"/>
                  </a:lnTo>
                  <a:lnTo>
                    <a:pt x="157" y="32"/>
                  </a:lnTo>
                  <a:lnTo>
                    <a:pt x="168" y="23"/>
                  </a:lnTo>
                  <a:lnTo>
                    <a:pt x="169" y="21"/>
                  </a:lnTo>
                  <a:lnTo>
                    <a:pt x="171" y="23"/>
                  </a:lnTo>
                  <a:lnTo>
                    <a:pt x="175" y="23"/>
                  </a:lnTo>
                  <a:lnTo>
                    <a:pt x="178" y="20"/>
                  </a:lnTo>
                  <a:lnTo>
                    <a:pt x="187" y="20"/>
                  </a:lnTo>
                  <a:lnTo>
                    <a:pt x="188" y="21"/>
                  </a:lnTo>
                  <a:lnTo>
                    <a:pt x="194" y="21"/>
                  </a:lnTo>
                  <a:lnTo>
                    <a:pt x="194" y="23"/>
                  </a:lnTo>
                  <a:lnTo>
                    <a:pt x="197" y="26"/>
                  </a:lnTo>
                  <a:lnTo>
                    <a:pt x="205" y="29"/>
                  </a:lnTo>
                  <a:lnTo>
                    <a:pt x="206" y="27"/>
                  </a:lnTo>
                  <a:lnTo>
                    <a:pt x="205" y="24"/>
                  </a:lnTo>
                  <a:lnTo>
                    <a:pt x="205" y="23"/>
                  </a:lnTo>
                  <a:lnTo>
                    <a:pt x="206" y="23"/>
                  </a:lnTo>
                  <a:lnTo>
                    <a:pt x="209" y="21"/>
                  </a:lnTo>
                  <a:lnTo>
                    <a:pt x="212" y="15"/>
                  </a:lnTo>
                  <a:lnTo>
                    <a:pt x="218" y="18"/>
                  </a:lnTo>
                  <a:lnTo>
                    <a:pt x="220" y="17"/>
                  </a:lnTo>
                  <a:lnTo>
                    <a:pt x="221" y="18"/>
                  </a:lnTo>
                  <a:lnTo>
                    <a:pt x="221" y="20"/>
                  </a:lnTo>
                  <a:lnTo>
                    <a:pt x="221" y="21"/>
                  </a:lnTo>
                  <a:lnTo>
                    <a:pt x="224" y="20"/>
                  </a:lnTo>
                  <a:lnTo>
                    <a:pt x="224" y="18"/>
                  </a:lnTo>
                  <a:lnTo>
                    <a:pt x="224" y="15"/>
                  </a:lnTo>
                  <a:lnTo>
                    <a:pt x="225" y="15"/>
                  </a:lnTo>
                  <a:lnTo>
                    <a:pt x="225" y="14"/>
                  </a:lnTo>
                  <a:lnTo>
                    <a:pt x="228" y="14"/>
                  </a:lnTo>
                  <a:lnTo>
                    <a:pt x="230" y="11"/>
                  </a:lnTo>
                  <a:lnTo>
                    <a:pt x="230" y="9"/>
                  </a:lnTo>
                  <a:lnTo>
                    <a:pt x="227" y="8"/>
                  </a:lnTo>
                  <a:lnTo>
                    <a:pt x="227" y="6"/>
                  </a:lnTo>
                  <a:lnTo>
                    <a:pt x="228" y="5"/>
                  </a:lnTo>
                  <a:lnTo>
                    <a:pt x="228" y="2"/>
                  </a:lnTo>
                  <a:lnTo>
                    <a:pt x="230" y="0"/>
                  </a:lnTo>
                  <a:lnTo>
                    <a:pt x="234" y="2"/>
                  </a:lnTo>
                  <a:lnTo>
                    <a:pt x="234" y="3"/>
                  </a:lnTo>
                  <a:lnTo>
                    <a:pt x="237" y="2"/>
                  </a:lnTo>
                  <a:lnTo>
                    <a:pt x="240" y="3"/>
                  </a:lnTo>
                  <a:lnTo>
                    <a:pt x="246" y="11"/>
                  </a:lnTo>
                  <a:lnTo>
                    <a:pt x="252" y="14"/>
                  </a:lnTo>
                  <a:close/>
                </a:path>
              </a:pathLst>
            </a:custGeom>
            <a:solidFill>
              <a:schemeClr val="bg1"/>
            </a:solidFill>
            <a:ln w="1588">
              <a:solidFill>
                <a:srgbClr val="000000"/>
              </a:solidFill>
              <a:prstDash val="solid"/>
              <a:round/>
              <a:headEnd/>
              <a:tailEnd/>
            </a:ln>
          </p:spPr>
          <p:txBody>
            <a:bodyPr/>
            <a:lstStyle/>
            <a:p>
              <a:endParaRPr lang="fr-FR"/>
            </a:p>
          </p:txBody>
        </p:sp>
        <p:sp>
          <p:nvSpPr>
            <p:cNvPr id="880747" name="Freeform 107"/>
            <p:cNvSpPr>
              <a:spLocks/>
            </p:cNvSpPr>
            <p:nvPr/>
          </p:nvSpPr>
          <p:spPr bwMode="auto">
            <a:xfrm>
              <a:off x="3357" y="1980"/>
              <a:ext cx="311" cy="239"/>
            </a:xfrm>
            <a:custGeom>
              <a:avLst/>
              <a:gdLst/>
              <a:ahLst/>
              <a:cxnLst>
                <a:cxn ang="0">
                  <a:pos x="58" y="9"/>
                </a:cxn>
                <a:cxn ang="0">
                  <a:pos x="83" y="16"/>
                </a:cxn>
                <a:cxn ang="0">
                  <a:pos x="91" y="6"/>
                </a:cxn>
                <a:cxn ang="0">
                  <a:pos x="105" y="15"/>
                </a:cxn>
                <a:cxn ang="0">
                  <a:pos x="125" y="15"/>
                </a:cxn>
                <a:cxn ang="0">
                  <a:pos x="140" y="24"/>
                </a:cxn>
                <a:cxn ang="0">
                  <a:pos x="162" y="24"/>
                </a:cxn>
                <a:cxn ang="0">
                  <a:pos x="178" y="18"/>
                </a:cxn>
                <a:cxn ang="0">
                  <a:pos x="190" y="7"/>
                </a:cxn>
                <a:cxn ang="0">
                  <a:pos x="205" y="15"/>
                </a:cxn>
                <a:cxn ang="0">
                  <a:pos x="224" y="18"/>
                </a:cxn>
                <a:cxn ang="0">
                  <a:pos x="230" y="31"/>
                </a:cxn>
                <a:cxn ang="0">
                  <a:pos x="258" y="33"/>
                </a:cxn>
                <a:cxn ang="0">
                  <a:pos x="261" y="37"/>
                </a:cxn>
                <a:cxn ang="0">
                  <a:pos x="266" y="54"/>
                </a:cxn>
                <a:cxn ang="0">
                  <a:pos x="285" y="52"/>
                </a:cxn>
                <a:cxn ang="0">
                  <a:pos x="294" y="51"/>
                </a:cxn>
                <a:cxn ang="0">
                  <a:pos x="312" y="60"/>
                </a:cxn>
                <a:cxn ang="0">
                  <a:pos x="337" y="68"/>
                </a:cxn>
                <a:cxn ang="0">
                  <a:pos x="353" y="67"/>
                </a:cxn>
                <a:cxn ang="0">
                  <a:pos x="361" y="65"/>
                </a:cxn>
                <a:cxn ang="0">
                  <a:pos x="362" y="79"/>
                </a:cxn>
                <a:cxn ang="0">
                  <a:pos x="361" y="95"/>
                </a:cxn>
                <a:cxn ang="0">
                  <a:pos x="356" y="112"/>
                </a:cxn>
                <a:cxn ang="0">
                  <a:pos x="349" y="135"/>
                </a:cxn>
                <a:cxn ang="0">
                  <a:pos x="348" y="149"/>
                </a:cxn>
                <a:cxn ang="0">
                  <a:pos x="328" y="177"/>
                </a:cxn>
                <a:cxn ang="0">
                  <a:pos x="325" y="187"/>
                </a:cxn>
                <a:cxn ang="0">
                  <a:pos x="327" y="210"/>
                </a:cxn>
                <a:cxn ang="0">
                  <a:pos x="303" y="230"/>
                </a:cxn>
                <a:cxn ang="0">
                  <a:pos x="287" y="241"/>
                </a:cxn>
                <a:cxn ang="0">
                  <a:pos x="273" y="244"/>
                </a:cxn>
                <a:cxn ang="0">
                  <a:pos x="267" y="236"/>
                </a:cxn>
                <a:cxn ang="0">
                  <a:pos x="249" y="238"/>
                </a:cxn>
                <a:cxn ang="0">
                  <a:pos x="229" y="239"/>
                </a:cxn>
                <a:cxn ang="0">
                  <a:pos x="203" y="248"/>
                </a:cxn>
                <a:cxn ang="0">
                  <a:pos x="199" y="244"/>
                </a:cxn>
                <a:cxn ang="0">
                  <a:pos x="183" y="262"/>
                </a:cxn>
                <a:cxn ang="0">
                  <a:pos x="165" y="272"/>
                </a:cxn>
                <a:cxn ang="0">
                  <a:pos x="144" y="275"/>
                </a:cxn>
                <a:cxn ang="0">
                  <a:pos x="126" y="272"/>
                </a:cxn>
                <a:cxn ang="0">
                  <a:pos x="116" y="273"/>
                </a:cxn>
                <a:cxn ang="0">
                  <a:pos x="99" y="272"/>
                </a:cxn>
                <a:cxn ang="0">
                  <a:pos x="86" y="266"/>
                </a:cxn>
                <a:cxn ang="0">
                  <a:pos x="61" y="265"/>
                </a:cxn>
                <a:cxn ang="0">
                  <a:pos x="46" y="248"/>
                </a:cxn>
                <a:cxn ang="0">
                  <a:pos x="27" y="233"/>
                </a:cxn>
                <a:cxn ang="0">
                  <a:pos x="34" y="218"/>
                </a:cxn>
                <a:cxn ang="0">
                  <a:pos x="40" y="204"/>
                </a:cxn>
                <a:cxn ang="0">
                  <a:pos x="28" y="189"/>
                </a:cxn>
                <a:cxn ang="0">
                  <a:pos x="16" y="172"/>
                </a:cxn>
                <a:cxn ang="0">
                  <a:pos x="13" y="156"/>
                </a:cxn>
                <a:cxn ang="0">
                  <a:pos x="88" y="135"/>
                </a:cxn>
                <a:cxn ang="0">
                  <a:pos x="80" y="107"/>
                </a:cxn>
                <a:cxn ang="0">
                  <a:pos x="44" y="101"/>
                </a:cxn>
                <a:cxn ang="0">
                  <a:pos x="39" y="88"/>
                </a:cxn>
                <a:cxn ang="0">
                  <a:pos x="70" y="80"/>
                </a:cxn>
                <a:cxn ang="0">
                  <a:pos x="65" y="70"/>
                </a:cxn>
                <a:cxn ang="0">
                  <a:pos x="44" y="58"/>
                </a:cxn>
                <a:cxn ang="0">
                  <a:pos x="39" y="42"/>
                </a:cxn>
                <a:cxn ang="0">
                  <a:pos x="25" y="28"/>
                </a:cxn>
                <a:cxn ang="0">
                  <a:pos x="22" y="12"/>
                </a:cxn>
              </a:cxnLst>
              <a:rect l="0" t="0" r="r" b="b"/>
              <a:pathLst>
                <a:path w="364" h="281">
                  <a:moveTo>
                    <a:pt x="33" y="3"/>
                  </a:moveTo>
                  <a:lnTo>
                    <a:pt x="31" y="5"/>
                  </a:lnTo>
                  <a:lnTo>
                    <a:pt x="36" y="6"/>
                  </a:lnTo>
                  <a:lnTo>
                    <a:pt x="36" y="7"/>
                  </a:lnTo>
                  <a:lnTo>
                    <a:pt x="40" y="10"/>
                  </a:lnTo>
                  <a:lnTo>
                    <a:pt x="47" y="12"/>
                  </a:lnTo>
                  <a:lnTo>
                    <a:pt x="47" y="9"/>
                  </a:lnTo>
                  <a:lnTo>
                    <a:pt x="58" y="9"/>
                  </a:lnTo>
                  <a:lnTo>
                    <a:pt x="59" y="12"/>
                  </a:lnTo>
                  <a:lnTo>
                    <a:pt x="71" y="13"/>
                  </a:lnTo>
                  <a:lnTo>
                    <a:pt x="73" y="13"/>
                  </a:lnTo>
                  <a:lnTo>
                    <a:pt x="73" y="10"/>
                  </a:lnTo>
                  <a:lnTo>
                    <a:pt x="74" y="10"/>
                  </a:lnTo>
                  <a:lnTo>
                    <a:pt x="74" y="12"/>
                  </a:lnTo>
                  <a:lnTo>
                    <a:pt x="77" y="15"/>
                  </a:lnTo>
                  <a:lnTo>
                    <a:pt x="83" y="16"/>
                  </a:lnTo>
                  <a:lnTo>
                    <a:pt x="86" y="13"/>
                  </a:lnTo>
                  <a:lnTo>
                    <a:pt x="88" y="13"/>
                  </a:lnTo>
                  <a:lnTo>
                    <a:pt x="91" y="13"/>
                  </a:lnTo>
                  <a:lnTo>
                    <a:pt x="89" y="10"/>
                  </a:lnTo>
                  <a:lnTo>
                    <a:pt x="88" y="10"/>
                  </a:lnTo>
                  <a:lnTo>
                    <a:pt x="85" y="9"/>
                  </a:lnTo>
                  <a:lnTo>
                    <a:pt x="88" y="6"/>
                  </a:lnTo>
                  <a:lnTo>
                    <a:pt x="91" y="6"/>
                  </a:lnTo>
                  <a:lnTo>
                    <a:pt x="92" y="7"/>
                  </a:lnTo>
                  <a:lnTo>
                    <a:pt x="93" y="7"/>
                  </a:lnTo>
                  <a:lnTo>
                    <a:pt x="95" y="5"/>
                  </a:lnTo>
                  <a:lnTo>
                    <a:pt x="98" y="9"/>
                  </a:lnTo>
                  <a:lnTo>
                    <a:pt x="102" y="10"/>
                  </a:lnTo>
                  <a:lnTo>
                    <a:pt x="104" y="12"/>
                  </a:lnTo>
                  <a:lnTo>
                    <a:pt x="104" y="15"/>
                  </a:lnTo>
                  <a:lnTo>
                    <a:pt x="105" y="15"/>
                  </a:lnTo>
                  <a:lnTo>
                    <a:pt x="108" y="15"/>
                  </a:lnTo>
                  <a:lnTo>
                    <a:pt x="116" y="18"/>
                  </a:lnTo>
                  <a:lnTo>
                    <a:pt x="116" y="13"/>
                  </a:lnTo>
                  <a:lnTo>
                    <a:pt x="117" y="12"/>
                  </a:lnTo>
                  <a:lnTo>
                    <a:pt x="122" y="12"/>
                  </a:lnTo>
                  <a:lnTo>
                    <a:pt x="123" y="15"/>
                  </a:lnTo>
                  <a:lnTo>
                    <a:pt x="123" y="13"/>
                  </a:lnTo>
                  <a:lnTo>
                    <a:pt x="125" y="15"/>
                  </a:lnTo>
                  <a:lnTo>
                    <a:pt x="128" y="15"/>
                  </a:lnTo>
                  <a:lnTo>
                    <a:pt x="128" y="18"/>
                  </a:lnTo>
                  <a:lnTo>
                    <a:pt x="129" y="19"/>
                  </a:lnTo>
                  <a:lnTo>
                    <a:pt x="135" y="18"/>
                  </a:lnTo>
                  <a:lnTo>
                    <a:pt x="137" y="19"/>
                  </a:lnTo>
                  <a:lnTo>
                    <a:pt x="135" y="22"/>
                  </a:lnTo>
                  <a:lnTo>
                    <a:pt x="138" y="22"/>
                  </a:lnTo>
                  <a:lnTo>
                    <a:pt x="140" y="24"/>
                  </a:lnTo>
                  <a:lnTo>
                    <a:pt x="143" y="22"/>
                  </a:lnTo>
                  <a:lnTo>
                    <a:pt x="145" y="22"/>
                  </a:lnTo>
                  <a:lnTo>
                    <a:pt x="145" y="21"/>
                  </a:lnTo>
                  <a:lnTo>
                    <a:pt x="153" y="24"/>
                  </a:lnTo>
                  <a:lnTo>
                    <a:pt x="154" y="22"/>
                  </a:lnTo>
                  <a:lnTo>
                    <a:pt x="156" y="22"/>
                  </a:lnTo>
                  <a:lnTo>
                    <a:pt x="157" y="25"/>
                  </a:lnTo>
                  <a:lnTo>
                    <a:pt x="162" y="24"/>
                  </a:lnTo>
                  <a:lnTo>
                    <a:pt x="162" y="25"/>
                  </a:lnTo>
                  <a:lnTo>
                    <a:pt x="165" y="24"/>
                  </a:lnTo>
                  <a:lnTo>
                    <a:pt x="168" y="25"/>
                  </a:lnTo>
                  <a:lnTo>
                    <a:pt x="169" y="24"/>
                  </a:lnTo>
                  <a:lnTo>
                    <a:pt x="171" y="22"/>
                  </a:lnTo>
                  <a:lnTo>
                    <a:pt x="174" y="21"/>
                  </a:lnTo>
                  <a:lnTo>
                    <a:pt x="175" y="18"/>
                  </a:lnTo>
                  <a:lnTo>
                    <a:pt x="178" y="18"/>
                  </a:lnTo>
                  <a:lnTo>
                    <a:pt x="180" y="16"/>
                  </a:lnTo>
                  <a:lnTo>
                    <a:pt x="186" y="19"/>
                  </a:lnTo>
                  <a:lnTo>
                    <a:pt x="187" y="18"/>
                  </a:lnTo>
                  <a:lnTo>
                    <a:pt x="187" y="19"/>
                  </a:lnTo>
                  <a:lnTo>
                    <a:pt x="189" y="18"/>
                  </a:lnTo>
                  <a:lnTo>
                    <a:pt x="190" y="15"/>
                  </a:lnTo>
                  <a:lnTo>
                    <a:pt x="190" y="12"/>
                  </a:lnTo>
                  <a:lnTo>
                    <a:pt x="190" y="7"/>
                  </a:lnTo>
                  <a:lnTo>
                    <a:pt x="192" y="6"/>
                  </a:lnTo>
                  <a:lnTo>
                    <a:pt x="193" y="7"/>
                  </a:lnTo>
                  <a:lnTo>
                    <a:pt x="196" y="10"/>
                  </a:lnTo>
                  <a:lnTo>
                    <a:pt x="199" y="10"/>
                  </a:lnTo>
                  <a:lnTo>
                    <a:pt x="200" y="12"/>
                  </a:lnTo>
                  <a:lnTo>
                    <a:pt x="200" y="13"/>
                  </a:lnTo>
                  <a:lnTo>
                    <a:pt x="203" y="13"/>
                  </a:lnTo>
                  <a:lnTo>
                    <a:pt x="205" y="15"/>
                  </a:lnTo>
                  <a:lnTo>
                    <a:pt x="205" y="18"/>
                  </a:lnTo>
                  <a:lnTo>
                    <a:pt x="208" y="15"/>
                  </a:lnTo>
                  <a:lnTo>
                    <a:pt x="214" y="16"/>
                  </a:lnTo>
                  <a:lnTo>
                    <a:pt x="215" y="13"/>
                  </a:lnTo>
                  <a:lnTo>
                    <a:pt x="215" y="10"/>
                  </a:lnTo>
                  <a:lnTo>
                    <a:pt x="218" y="13"/>
                  </a:lnTo>
                  <a:lnTo>
                    <a:pt x="223" y="16"/>
                  </a:lnTo>
                  <a:lnTo>
                    <a:pt x="224" y="18"/>
                  </a:lnTo>
                  <a:lnTo>
                    <a:pt x="223" y="21"/>
                  </a:lnTo>
                  <a:lnTo>
                    <a:pt x="224" y="21"/>
                  </a:lnTo>
                  <a:lnTo>
                    <a:pt x="224" y="24"/>
                  </a:lnTo>
                  <a:lnTo>
                    <a:pt x="227" y="24"/>
                  </a:lnTo>
                  <a:lnTo>
                    <a:pt x="229" y="27"/>
                  </a:lnTo>
                  <a:lnTo>
                    <a:pt x="229" y="28"/>
                  </a:lnTo>
                  <a:lnTo>
                    <a:pt x="226" y="31"/>
                  </a:lnTo>
                  <a:lnTo>
                    <a:pt x="230" y="31"/>
                  </a:lnTo>
                  <a:lnTo>
                    <a:pt x="232" y="31"/>
                  </a:lnTo>
                  <a:lnTo>
                    <a:pt x="233" y="30"/>
                  </a:lnTo>
                  <a:lnTo>
                    <a:pt x="242" y="31"/>
                  </a:lnTo>
                  <a:lnTo>
                    <a:pt x="245" y="30"/>
                  </a:lnTo>
                  <a:lnTo>
                    <a:pt x="248" y="31"/>
                  </a:lnTo>
                  <a:lnTo>
                    <a:pt x="252" y="34"/>
                  </a:lnTo>
                  <a:lnTo>
                    <a:pt x="255" y="34"/>
                  </a:lnTo>
                  <a:lnTo>
                    <a:pt x="258" y="33"/>
                  </a:lnTo>
                  <a:lnTo>
                    <a:pt x="263" y="28"/>
                  </a:lnTo>
                  <a:lnTo>
                    <a:pt x="266" y="28"/>
                  </a:lnTo>
                  <a:lnTo>
                    <a:pt x="267" y="31"/>
                  </a:lnTo>
                  <a:lnTo>
                    <a:pt x="270" y="31"/>
                  </a:lnTo>
                  <a:lnTo>
                    <a:pt x="267" y="33"/>
                  </a:lnTo>
                  <a:lnTo>
                    <a:pt x="267" y="34"/>
                  </a:lnTo>
                  <a:lnTo>
                    <a:pt x="264" y="39"/>
                  </a:lnTo>
                  <a:lnTo>
                    <a:pt x="261" y="37"/>
                  </a:lnTo>
                  <a:lnTo>
                    <a:pt x="260" y="40"/>
                  </a:lnTo>
                  <a:lnTo>
                    <a:pt x="261" y="42"/>
                  </a:lnTo>
                  <a:lnTo>
                    <a:pt x="261" y="43"/>
                  </a:lnTo>
                  <a:lnTo>
                    <a:pt x="263" y="45"/>
                  </a:lnTo>
                  <a:lnTo>
                    <a:pt x="263" y="46"/>
                  </a:lnTo>
                  <a:lnTo>
                    <a:pt x="266" y="51"/>
                  </a:lnTo>
                  <a:lnTo>
                    <a:pt x="266" y="52"/>
                  </a:lnTo>
                  <a:lnTo>
                    <a:pt x="266" y="54"/>
                  </a:lnTo>
                  <a:lnTo>
                    <a:pt x="272" y="54"/>
                  </a:lnTo>
                  <a:lnTo>
                    <a:pt x="273" y="54"/>
                  </a:lnTo>
                  <a:lnTo>
                    <a:pt x="278" y="58"/>
                  </a:lnTo>
                  <a:lnTo>
                    <a:pt x="282" y="57"/>
                  </a:lnTo>
                  <a:lnTo>
                    <a:pt x="284" y="58"/>
                  </a:lnTo>
                  <a:lnTo>
                    <a:pt x="285" y="58"/>
                  </a:lnTo>
                  <a:lnTo>
                    <a:pt x="285" y="55"/>
                  </a:lnTo>
                  <a:lnTo>
                    <a:pt x="285" y="52"/>
                  </a:lnTo>
                  <a:lnTo>
                    <a:pt x="285" y="51"/>
                  </a:lnTo>
                  <a:lnTo>
                    <a:pt x="287" y="49"/>
                  </a:lnTo>
                  <a:lnTo>
                    <a:pt x="288" y="49"/>
                  </a:lnTo>
                  <a:lnTo>
                    <a:pt x="290" y="52"/>
                  </a:lnTo>
                  <a:lnTo>
                    <a:pt x="291" y="51"/>
                  </a:lnTo>
                  <a:lnTo>
                    <a:pt x="293" y="52"/>
                  </a:lnTo>
                  <a:lnTo>
                    <a:pt x="293" y="51"/>
                  </a:lnTo>
                  <a:lnTo>
                    <a:pt x="294" y="51"/>
                  </a:lnTo>
                  <a:lnTo>
                    <a:pt x="297" y="54"/>
                  </a:lnTo>
                  <a:lnTo>
                    <a:pt x="300" y="54"/>
                  </a:lnTo>
                  <a:lnTo>
                    <a:pt x="303" y="55"/>
                  </a:lnTo>
                  <a:lnTo>
                    <a:pt x="304" y="55"/>
                  </a:lnTo>
                  <a:lnTo>
                    <a:pt x="306" y="57"/>
                  </a:lnTo>
                  <a:lnTo>
                    <a:pt x="307" y="55"/>
                  </a:lnTo>
                  <a:lnTo>
                    <a:pt x="313" y="57"/>
                  </a:lnTo>
                  <a:lnTo>
                    <a:pt x="312" y="60"/>
                  </a:lnTo>
                  <a:lnTo>
                    <a:pt x="313" y="62"/>
                  </a:lnTo>
                  <a:lnTo>
                    <a:pt x="318" y="62"/>
                  </a:lnTo>
                  <a:lnTo>
                    <a:pt x="319" y="64"/>
                  </a:lnTo>
                  <a:lnTo>
                    <a:pt x="321" y="67"/>
                  </a:lnTo>
                  <a:lnTo>
                    <a:pt x="325" y="68"/>
                  </a:lnTo>
                  <a:lnTo>
                    <a:pt x="328" y="67"/>
                  </a:lnTo>
                  <a:lnTo>
                    <a:pt x="336" y="68"/>
                  </a:lnTo>
                  <a:lnTo>
                    <a:pt x="337" y="68"/>
                  </a:lnTo>
                  <a:lnTo>
                    <a:pt x="339" y="71"/>
                  </a:lnTo>
                  <a:lnTo>
                    <a:pt x="340" y="71"/>
                  </a:lnTo>
                  <a:lnTo>
                    <a:pt x="345" y="76"/>
                  </a:lnTo>
                  <a:lnTo>
                    <a:pt x="348" y="71"/>
                  </a:lnTo>
                  <a:lnTo>
                    <a:pt x="351" y="73"/>
                  </a:lnTo>
                  <a:lnTo>
                    <a:pt x="353" y="70"/>
                  </a:lnTo>
                  <a:lnTo>
                    <a:pt x="352" y="68"/>
                  </a:lnTo>
                  <a:lnTo>
                    <a:pt x="353" y="67"/>
                  </a:lnTo>
                  <a:lnTo>
                    <a:pt x="353" y="64"/>
                  </a:lnTo>
                  <a:lnTo>
                    <a:pt x="355" y="64"/>
                  </a:lnTo>
                  <a:lnTo>
                    <a:pt x="355" y="62"/>
                  </a:lnTo>
                  <a:lnTo>
                    <a:pt x="356" y="65"/>
                  </a:lnTo>
                  <a:lnTo>
                    <a:pt x="358" y="68"/>
                  </a:lnTo>
                  <a:lnTo>
                    <a:pt x="359" y="68"/>
                  </a:lnTo>
                  <a:lnTo>
                    <a:pt x="359" y="67"/>
                  </a:lnTo>
                  <a:lnTo>
                    <a:pt x="361" y="65"/>
                  </a:lnTo>
                  <a:lnTo>
                    <a:pt x="364" y="65"/>
                  </a:lnTo>
                  <a:lnTo>
                    <a:pt x="364" y="70"/>
                  </a:lnTo>
                  <a:lnTo>
                    <a:pt x="364" y="71"/>
                  </a:lnTo>
                  <a:lnTo>
                    <a:pt x="364" y="73"/>
                  </a:lnTo>
                  <a:lnTo>
                    <a:pt x="364" y="74"/>
                  </a:lnTo>
                  <a:lnTo>
                    <a:pt x="362" y="76"/>
                  </a:lnTo>
                  <a:lnTo>
                    <a:pt x="364" y="76"/>
                  </a:lnTo>
                  <a:lnTo>
                    <a:pt x="362" y="79"/>
                  </a:lnTo>
                  <a:lnTo>
                    <a:pt x="361" y="79"/>
                  </a:lnTo>
                  <a:lnTo>
                    <a:pt x="359" y="80"/>
                  </a:lnTo>
                  <a:lnTo>
                    <a:pt x="358" y="85"/>
                  </a:lnTo>
                  <a:lnTo>
                    <a:pt x="355" y="89"/>
                  </a:lnTo>
                  <a:lnTo>
                    <a:pt x="355" y="91"/>
                  </a:lnTo>
                  <a:lnTo>
                    <a:pt x="358" y="92"/>
                  </a:lnTo>
                  <a:lnTo>
                    <a:pt x="358" y="94"/>
                  </a:lnTo>
                  <a:lnTo>
                    <a:pt x="361" y="95"/>
                  </a:lnTo>
                  <a:lnTo>
                    <a:pt x="361" y="98"/>
                  </a:lnTo>
                  <a:lnTo>
                    <a:pt x="361" y="100"/>
                  </a:lnTo>
                  <a:lnTo>
                    <a:pt x="361" y="101"/>
                  </a:lnTo>
                  <a:lnTo>
                    <a:pt x="361" y="103"/>
                  </a:lnTo>
                  <a:lnTo>
                    <a:pt x="359" y="104"/>
                  </a:lnTo>
                  <a:lnTo>
                    <a:pt x="358" y="107"/>
                  </a:lnTo>
                  <a:lnTo>
                    <a:pt x="356" y="109"/>
                  </a:lnTo>
                  <a:lnTo>
                    <a:pt x="356" y="112"/>
                  </a:lnTo>
                  <a:lnTo>
                    <a:pt x="353" y="113"/>
                  </a:lnTo>
                  <a:lnTo>
                    <a:pt x="355" y="114"/>
                  </a:lnTo>
                  <a:lnTo>
                    <a:pt x="352" y="119"/>
                  </a:lnTo>
                  <a:lnTo>
                    <a:pt x="353" y="126"/>
                  </a:lnTo>
                  <a:lnTo>
                    <a:pt x="353" y="129"/>
                  </a:lnTo>
                  <a:lnTo>
                    <a:pt x="352" y="131"/>
                  </a:lnTo>
                  <a:lnTo>
                    <a:pt x="351" y="131"/>
                  </a:lnTo>
                  <a:lnTo>
                    <a:pt x="349" y="135"/>
                  </a:lnTo>
                  <a:lnTo>
                    <a:pt x="346" y="135"/>
                  </a:lnTo>
                  <a:lnTo>
                    <a:pt x="349" y="137"/>
                  </a:lnTo>
                  <a:lnTo>
                    <a:pt x="349" y="140"/>
                  </a:lnTo>
                  <a:lnTo>
                    <a:pt x="349" y="141"/>
                  </a:lnTo>
                  <a:lnTo>
                    <a:pt x="351" y="143"/>
                  </a:lnTo>
                  <a:lnTo>
                    <a:pt x="352" y="144"/>
                  </a:lnTo>
                  <a:lnTo>
                    <a:pt x="348" y="147"/>
                  </a:lnTo>
                  <a:lnTo>
                    <a:pt x="348" y="149"/>
                  </a:lnTo>
                  <a:lnTo>
                    <a:pt x="342" y="150"/>
                  </a:lnTo>
                  <a:lnTo>
                    <a:pt x="343" y="153"/>
                  </a:lnTo>
                  <a:lnTo>
                    <a:pt x="343" y="155"/>
                  </a:lnTo>
                  <a:lnTo>
                    <a:pt x="340" y="159"/>
                  </a:lnTo>
                  <a:lnTo>
                    <a:pt x="339" y="159"/>
                  </a:lnTo>
                  <a:lnTo>
                    <a:pt x="337" y="164"/>
                  </a:lnTo>
                  <a:lnTo>
                    <a:pt x="331" y="169"/>
                  </a:lnTo>
                  <a:lnTo>
                    <a:pt x="328" y="177"/>
                  </a:lnTo>
                  <a:lnTo>
                    <a:pt x="330" y="177"/>
                  </a:lnTo>
                  <a:lnTo>
                    <a:pt x="330" y="178"/>
                  </a:lnTo>
                  <a:lnTo>
                    <a:pt x="328" y="180"/>
                  </a:lnTo>
                  <a:lnTo>
                    <a:pt x="328" y="181"/>
                  </a:lnTo>
                  <a:lnTo>
                    <a:pt x="328" y="183"/>
                  </a:lnTo>
                  <a:lnTo>
                    <a:pt x="328" y="184"/>
                  </a:lnTo>
                  <a:lnTo>
                    <a:pt x="327" y="187"/>
                  </a:lnTo>
                  <a:lnTo>
                    <a:pt x="325" y="187"/>
                  </a:lnTo>
                  <a:lnTo>
                    <a:pt x="327" y="193"/>
                  </a:lnTo>
                  <a:lnTo>
                    <a:pt x="327" y="198"/>
                  </a:lnTo>
                  <a:lnTo>
                    <a:pt x="325" y="199"/>
                  </a:lnTo>
                  <a:lnTo>
                    <a:pt x="324" y="202"/>
                  </a:lnTo>
                  <a:lnTo>
                    <a:pt x="324" y="204"/>
                  </a:lnTo>
                  <a:lnTo>
                    <a:pt x="324" y="205"/>
                  </a:lnTo>
                  <a:lnTo>
                    <a:pt x="325" y="207"/>
                  </a:lnTo>
                  <a:lnTo>
                    <a:pt x="327" y="210"/>
                  </a:lnTo>
                  <a:lnTo>
                    <a:pt x="322" y="216"/>
                  </a:lnTo>
                  <a:lnTo>
                    <a:pt x="321" y="214"/>
                  </a:lnTo>
                  <a:lnTo>
                    <a:pt x="318" y="217"/>
                  </a:lnTo>
                  <a:lnTo>
                    <a:pt x="315" y="211"/>
                  </a:lnTo>
                  <a:lnTo>
                    <a:pt x="307" y="217"/>
                  </a:lnTo>
                  <a:lnTo>
                    <a:pt x="306" y="221"/>
                  </a:lnTo>
                  <a:lnTo>
                    <a:pt x="301" y="229"/>
                  </a:lnTo>
                  <a:lnTo>
                    <a:pt x="303" y="230"/>
                  </a:lnTo>
                  <a:lnTo>
                    <a:pt x="303" y="233"/>
                  </a:lnTo>
                  <a:lnTo>
                    <a:pt x="304" y="236"/>
                  </a:lnTo>
                  <a:lnTo>
                    <a:pt x="301" y="242"/>
                  </a:lnTo>
                  <a:lnTo>
                    <a:pt x="301" y="239"/>
                  </a:lnTo>
                  <a:lnTo>
                    <a:pt x="294" y="238"/>
                  </a:lnTo>
                  <a:lnTo>
                    <a:pt x="290" y="236"/>
                  </a:lnTo>
                  <a:lnTo>
                    <a:pt x="288" y="238"/>
                  </a:lnTo>
                  <a:lnTo>
                    <a:pt x="287" y="241"/>
                  </a:lnTo>
                  <a:lnTo>
                    <a:pt x="287" y="250"/>
                  </a:lnTo>
                  <a:lnTo>
                    <a:pt x="282" y="251"/>
                  </a:lnTo>
                  <a:lnTo>
                    <a:pt x="279" y="253"/>
                  </a:lnTo>
                  <a:lnTo>
                    <a:pt x="278" y="250"/>
                  </a:lnTo>
                  <a:lnTo>
                    <a:pt x="276" y="248"/>
                  </a:lnTo>
                  <a:lnTo>
                    <a:pt x="270" y="248"/>
                  </a:lnTo>
                  <a:lnTo>
                    <a:pt x="272" y="244"/>
                  </a:lnTo>
                  <a:lnTo>
                    <a:pt x="273" y="244"/>
                  </a:lnTo>
                  <a:lnTo>
                    <a:pt x="273" y="242"/>
                  </a:lnTo>
                  <a:lnTo>
                    <a:pt x="276" y="241"/>
                  </a:lnTo>
                  <a:lnTo>
                    <a:pt x="278" y="238"/>
                  </a:lnTo>
                  <a:lnTo>
                    <a:pt x="276" y="235"/>
                  </a:lnTo>
                  <a:lnTo>
                    <a:pt x="275" y="236"/>
                  </a:lnTo>
                  <a:lnTo>
                    <a:pt x="270" y="235"/>
                  </a:lnTo>
                  <a:lnTo>
                    <a:pt x="269" y="236"/>
                  </a:lnTo>
                  <a:lnTo>
                    <a:pt x="267" y="236"/>
                  </a:lnTo>
                  <a:lnTo>
                    <a:pt x="264" y="238"/>
                  </a:lnTo>
                  <a:lnTo>
                    <a:pt x="263" y="239"/>
                  </a:lnTo>
                  <a:lnTo>
                    <a:pt x="260" y="238"/>
                  </a:lnTo>
                  <a:lnTo>
                    <a:pt x="257" y="238"/>
                  </a:lnTo>
                  <a:lnTo>
                    <a:pt x="257" y="236"/>
                  </a:lnTo>
                  <a:lnTo>
                    <a:pt x="254" y="236"/>
                  </a:lnTo>
                  <a:lnTo>
                    <a:pt x="251" y="238"/>
                  </a:lnTo>
                  <a:lnTo>
                    <a:pt x="249" y="238"/>
                  </a:lnTo>
                  <a:lnTo>
                    <a:pt x="249" y="235"/>
                  </a:lnTo>
                  <a:lnTo>
                    <a:pt x="248" y="235"/>
                  </a:lnTo>
                  <a:lnTo>
                    <a:pt x="248" y="238"/>
                  </a:lnTo>
                  <a:lnTo>
                    <a:pt x="242" y="238"/>
                  </a:lnTo>
                  <a:lnTo>
                    <a:pt x="233" y="242"/>
                  </a:lnTo>
                  <a:lnTo>
                    <a:pt x="232" y="241"/>
                  </a:lnTo>
                  <a:lnTo>
                    <a:pt x="229" y="241"/>
                  </a:lnTo>
                  <a:lnTo>
                    <a:pt x="229" y="239"/>
                  </a:lnTo>
                  <a:lnTo>
                    <a:pt x="223" y="241"/>
                  </a:lnTo>
                  <a:lnTo>
                    <a:pt x="220" y="239"/>
                  </a:lnTo>
                  <a:lnTo>
                    <a:pt x="218" y="241"/>
                  </a:lnTo>
                  <a:lnTo>
                    <a:pt x="218" y="245"/>
                  </a:lnTo>
                  <a:lnTo>
                    <a:pt x="217" y="248"/>
                  </a:lnTo>
                  <a:lnTo>
                    <a:pt x="212" y="247"/>
                  </a:lnTo>
                  <a:lnTo>
                    <a:pt x="208" y="248"/>
                  </a:lnTo>
                  <a:lnTo>
                    <a:pt x="203" y="248"/>
                  </a:lnTo>
                  <a:lnTo>
                    <a:pt x="199" y="253"/>
                  </a:lnTo>
                  <a:lnTo>
                    <a:pt x="199" y="251"/>
                  </a:lnTo>
                  <a:lnTo>
                    <a:pt x="199" y="248"/>
                  </a:lnTo>
                  <a:lnTo>
                    <a:pt x="203" y="245"/>
                  </a:lnTo>
                  <a:lnTo>
                    <a:pt x="203" y="244"/>
                  </a:lnTo>
                  <a:lnTo>
                    <a:pt x="202" y="244"/>
                  </a:lnTo>
                  <a:lnTo>
                    <a:pt x="200" y="244"/>
                  </a:lnTo>
                  <a:lnTo>
                    <a:pt x="199" y="244"/>
                  </a:lnTo>
                  <a:lnTo>
                    <a:pt x="196" y="244"/>
                  </a:lnTo>
                  <a:lnTo>
                    <a:pt x="187" y="247"/>
                  </a:lnTo>
                  <a:lnTo>
                    <a:pt x="184" y="248"/>
                  </a:lnTo>
                  <a:lnTo>
                    <a:pt x="183" y="250"/>
                  </a:lnTo>
                  <a:lnTo>
                    <a:pt x="181" y="254"/>
                  </a:lnTo>
                  <a:lnTo>
                    <a:pt x="186" y="259"/>
                  </a:lnTo>
                  <a:lnTo>
                    <a:pt x="184" y="260"/>
                  </a:lnTo>
                  <a:lnTo>
                    <a:pt x="183" y="262"/>
                  </a:lnTo>
                  <a:lnTo>
                    <a:pt x="181" y="262"/>
                  </a:lnTo>
                  <a:lnTo>
                    <a:pt x="180" y="265"/>
                  </a:lnTo>
                  <a:lnTo>
                    <a:pt x="175" y="268"/>
                  </a:lnTo>
                  <a:lnTo>
                    <a:pt x="175" y="270"/>
                  </a:lnTo>
                  <a:lnTo>
                    <a:pt x="172" y="270"/>
                  </a:lnTo>
                  <a:lnTo>
                    <a:pt x="169" y="272"/>
                  </a:lnTo>
                  <a:lnTo>
                    <a:pt x="168" y="273"/>
                  </a:lnTo>
                  <a:lnTo>
                    <a:pt x="165" y="272"/>
                  </a:lnTo>
                  <a:lnTo>
                    <a:pt x="162" y="272"/>
                  </a:lnTo>
                  <a:lnTo>
                    <a:pt x="160" y="272"/>
                  </a:lnTo>
                  <a:lnTo>
                    <a:pt x="159" y="272"/>
                  </a:lnTo>
                  <a:lnTo>
                    <a:pt x="156" y="272"/>
                  </a:lnTo>
                  <a:lnTo>
                    <a:pt x="154" y="270"/>
                  </a:lnTo>
                  <a:lnTo>
                    <a:pt x="153" y="275"/>
                  </a:lnTo>
                  <a:lnTo>
                    <a:pt x="150" y="272"/>
                  </a:lnTo>
                  <a:lnTo>
                    <a:pt x="144" y="275"/>
                  </a:lnTo>
                  <a:lnTo>
                    <a:pt x="143" y="272"/>
                  </a:lnTo>
                  <a:lnTo>
                    <a:pt x="140" y="270"/>
                  </a:lnTo>
                  <a:lnTo>
                    <a:pt x="140" y="272"/>
                  </a:lnTo>
                  <a:lnTo>
                    <a:pt x="135" y="273"/>
                  </a:lnTo>
                  <a:lnTo>
                    <a:pt x="134" y="272"/>
                  </a:lnTo>
                  <a:lnTo>
                    <a:pt x="134" y="269"/>
                  </a:lnTo>
                  <a:lnTo>
                    <a:pt x="129" y="269"/>
                  </a:lnTo>
                  <a:lnTo>
                    <a:pt x="126" y="272"/>
                  </a:lnTo>
                  <a:lnTo>
                    <a:pt x="125" y="272"/>
                  </a:lnTo>
                  <a:lnTo>
                    <a:pt x="126" y="273"/>
                  </a:lnTo>
                  <a:lnTo>
                    <a:pt x="125" y="275"/>
                  </a:lnTo>
                  <a:lnTo>
                    <a:pt x="123" y="273"/>
                  </a:lnTo>
                  <a:lnTo>
                    <a:pt x="123" y="272"/>
                  </a:lnTo>
                  <a:lnTo>
                    <a:pt x="120" y="272"/>
                  </a:lnTo>
                  <a:lnTo>
                    <a:pt x="117" y="273"/>
                  </a:lnTo>
                  <a:lnTo>
                    <a:pt x="116" y="273"/>
                  </a:lnTo>
                  <a:lnTo>
                    <a:pt x="114" y="275"/>
                  </a:lnTo>
                  <a:lnTo>
                    <a:pt x="114" y="278"/>
                  </a:lnTo>
                  <a:lnTo>
                    <a:pt x="111" y="281"/>
                  </a:lnTo>
                  <a:lnTo>
                    <a:pt x="107" y="278"/>
                  </a:lnTo>
                  <a:lnTo>
                    <a:pt x="104" y="278"/>
                  </a:lnTo>
                  <a:lnTo>
                    <a:pt x="104" y="275"/>
                  </a:lnTo>
                  <a:lnTo>
                    <a:pt x="102" y="273"/>
                  </a:lnTo>
                  <a:lnTo>
                    <a:pt x="99" y="272"/>
                  </a:lnTo>
                  <a:lnTo>
                    <a:pt x="99" y="270"/>
                  </a:lnTo>
                  <a:lnTo>
                    <a:pt x="96" y="269"/>
                  </a:lnTo>
                  <a:lnTo>
                    <a:pt x="98" y="269"/>
                  </a:lnTo>
                  <a:lnTo>
                    <a:pt x="96" y="268"/>
                  </a:lnTo>
                  <a:lnTo>
                    <a:pt x="96" y="266"/>
                  </a:lnTo>
                  <a:lnTo>
                    <a:pt x="91" y="270"/>
                  </a:lnTo>
                  <a:lnTo>
                    <a:pt x="88" y="268"/>
                  </a:lnTo>
                  <a:lnTo>
                    <a:pt x="86" y="266"/>
                  </a:lnTo>
                  <a:lnTo>
                    <a:pt x="86" y="265"/>
                  </a:lnTo>
                  <a:lnTo>
                    <a:pt x="85" y="265"/>
                  </a:lnTo>
                  <a:lnTo>
                    <a:pt x="80" y="263"/>
                  </a:lnTo>
                  <a:lnTo>
                    <a:pt x="76" y="269"/>
                  </a:lnTo>
                  <a:lnTo>
                    <a:pt x="68" y="269"/>
                  </a:lnTo>
                  <a:lnTo>
                    <a:pt x="67" y="266"/>
                  </a:lnTo>
                  <a:lnTo>
                    <a:pt x="62" y="266"/>
                  </a:lnTo>
                  <a:lnTo>
                    <a:pt x="61" y="265"/>
                  </a:lnTo>
                  <a:lnTo>
                    <a:pt x="56" y="265"/>
                  </a:lnTo>
                  <a:lnTo>
                    <a:pt x="53" y="263"/>
                  </a:lnTo>
                  <a:lnTo>
                    <a:pt x="46" y="260"/>
                  </a:lnTo>
                  <a:lnTo>
                    <a:pt x="52" y="257"/>
                  </a:lnTo>
                  <a:lnTo>
                    <a:pt x="53" y="256"/>
                  </a:lnTo>
                  <a:lnTo>
                    <a:pt x="53" y="250"/>
                  </a:lnTo>
                  <a:lnTo>
                    <a:pt x="50" y="250"/>
                  </a:lnTo>
                  <a:lnTo>
                    <a:pt x="46" y="248"/>
                  </a:lnTo>
                  <a:lnTo>
                    <a:pt x="44" y="245"/>
                  </a:lnTo>
                  <a:lnTo>
                    <a:pt x="41" y="241"/>
                  </a:lnTo>
                  <a:lnTo>
                    <a:pt x="40" y="241"/>
                  </a:lnTo>
                  <a:lnTo>
                    <a:pt x="39" y="239"/>
                  </a:lnTo>
                  <a:lnTo>
                    <a:pt x="27" y="238"/>
                  </a:lnTo>
                  <a:lnTo>
                    <a:pt x="24" y="239"/>
                  </a:lnTo>
                  <a:lnTo>
                    <a:pt x="22" y="238"/>
                  </a:lnTo>
                  <a:lnTo>
                    <a:pt x="27" y="233"/>
                  </a:lnTo>
                  <a:lnTo>
                    <a:pt x="27" y="232"/>
                  </a:lnTo>
                  <a:lnTo>
                    <a:pt x="27" y="230"/>
                  </a:lnTo>
                  <a:lnTo>
                    <a:pt x="25" y="224"/>
                  </a:lnTo>
                  <a:lnTo>
                    <a:pt x="30" y="223"/>
                  </a:lnTo>
                  <a:lnTo>
                    <a:pt x="33" y="221"/>
                  </a:lnTo>
                  <a:lnTo>
                    <a:pt x="33" y="220"/>
                  </a:lnTo>
                  <a:lnTo>
                    <a:pt x="34" y="220"/>
                  </a:lnTo>
                  <a:lnTo>
                    <a:pt x="34" y="218"/>
                  </a:lnTo>
                  <a:lnTo>
                    <a:pt x="37" y="218"/>
                  </a:lnTo>
                  <a:lnTo>
                    <a:pt x="39" y="217"/>
                  </a:lnTo>
                  <a:lnTo>
                    <a:pt x="39" y="214"/>
                  </a:lnTo>
                  <a:lnTo>
                    <a:pt x="40" y="214"/>
                  </a:lnTo>
                  <a:lnTo>
                    <a:pt x="43" y="210"/>
                  </a:lnTo>
                  <a:lnTo>
                    <a:pt x="43" y="208"/>
                  </a:lnTo>
                  <a:lnTo>
                    <a:pt x="39" y="205"/>
                  </a:lnTo>
                  <a:lnTo>
                    <a:pt x="40" y="204"/>
                  </a:lnTo>
                  <a:lnTo>
                    <a:pt x="39" y="201"/>
                  </a:lnTo>
                  <a:lnTo>
                    <a:pt x="40" y="199"/>
                  </a:lnTo>
                  <a:lnTo>
                    <a:pt x="39" y="198"/>
                  </a:lnTo>
                  <a:lnTo>
                    <a:pt x="36" y="196"/>
                  </a:lnTo>
                  <a:lnTo>
                    <a:pt x="39" y="190"/>
                  </a:lnTo>
                  <a:lnTo>
                    <a:pt x="36" y="187"/>
                  </a:lnTo>
                  <a:lnTo>
                    <a:pt x="31" y="187"/>
                  </a:lnTo>
                  <a:lnTo>
                    <a:pt x="28" y="189"/>
                  </a:lnTo>
                  <a:lnTo>
                    <a:pt x="25" y="190"/>
                  </a:lnTo>
                  <a:lnTo>
                    <a:pt x="24" y="189"/>
                  </a:lnTo>
                  <a:lnTo>
                    <a:pt x="22" y="186"/>
                  </a:lnTo>
                  <a:lnTo>
                    <a:pt x="21" y="184"/>
                  </a:lnTo>
                  <a:lnTo>
                    <a:pt x="18" y="183"/>
                  </a:lnTo>
                  <a:lnTo>
                    <a:pt x="16" y="180"/>
                  </a:lnTo>
                  <a:lnTo>
                    <a:pt x="16" y="177"/>
                  </a:lnTo>
                  <a:lnTo>
                    <a:pt x="16" y="172"/>
                  </a:lnTo>
                  <a:lnTo>
                    <a:pt x="16" y="171"/>
                  </a:lnTo>
                  <a:lnTo>
                    <a:pt x="13" y="171"/>
                  </a:lnTo>
                  <a:lnTo>
                    <a:pt x="12" y="168"/>
                  </a:lnTo>
                  <a:lnTo>
                    <a:pt x="7" y="169"/>
                  </a:lnTo>
                  <a:lnTo>
                    <a:pt x="7" y="168"/>
                  </a:lnTo>
                  <a:lnTo>
                    <a:pt x="1" y="169"/>
                  </a:lnTo>
                  <a:lnTo>
                    <a:pt x="0" y="168"/>
                  </a:lnTo>
                  <a:lnTo>
                    <a:pt x="13" y="156"/>
                  </a:lnTo>
                  <a:lnTo>
                    <a:pt x="34" y="150"/>
                  </a:lnTo>
                  <a:lnTo>
                    <a:pt x="46" y="146"/>
                  </a:lnTo>
                  <a:lnTo>
                    <a:pt x="61" y="146"/>
                  </a:lnTo>
                  <a:lnTo>
                    <a:pt x="80" y="146"/>
                  </a:lnTo>
                  <a:lnTo>
                    <a:pt x="88" y="143"/>
                  </a:lnTo>
                  <a:lnTo>
                    <a:pt x="91" y="140"/>
                  </a:lnTo>
                  <a:lnTo>
                    <a:pt x="91" y="137"/>
                  </a:lnTo>
                  <a:lnTo>
                    <a:pt x="88" y="135"/>
                  </a:lnTo>
                  <a:lnTo>
                    <a:pt x="89" y="129"/>
                  </a:lnTo>
                  <a:lnTo>
                    <a:pt x="88" y="120"/>
                  </a:lnTo>
                  <a:lnTo>
                    <a:pt x="86" y="119"/>
                  </a:lnTo>
                  <a:lnTo>
                    <a:pt x="88" y="116"/>
                  </a:lnTo>
                  <a:lnTo>
                    <a:pt x="88" y="113"/>
                  </a:lnTo>
                  <a:lnTo>
                    <a:pt x="86" y="110"/>
                  </a:lnTo>
                  <a:lnTo>
                    <a:pt x="83" y="109"/>
                  </a:lnTo>
                  <a:lnTo>
                    <a:pt x="80" y="107"/>
                  </a:lnTo>
                  <a:lnTo>
                    <a:pt x="77" y="107"/>
                  </a:lnTo>
                  <a:lnTo>
                    <a:pt x="74" y="104"/>
                  </a:lnTo>
                  <a:lnTo>
                    <a:pt x="70" y="103"/>
                  </a:lnTo>
                  <a:lnTo>
                    <a:pt x="53" y="103"/>
                  </a:lnTo>
                  <a:lnTo>
                    <a:pt x="50" y="103"/>
                  </a:lnTo>
                  <a:lnTo>
                    <a:pt x="47" y="103"/>
                  </a:lnTo>
                  <a:lnTo>
                    <a:pt x="47" y="101"/>
                  </a:lnTo>
                  <a:lnTo>
                    <a:pt x="44" y="101"/>
                  </a:lnTo>
                  <a:lnTo>
                    <a:pt x="43" y="98"/>
                  </a:lnTo>
                  <a:lnTo>
                    <a:pt x="41" y="95"/>
                  </a:lnTo>
                  <a:lnTo>
                    <a:pt x="40" y="95"/>
                  </a:lnTo>
                  <a:lnTo>
                    <a:pt x="40" y="94"/>
                  </a:lnTo>
                  <a:lnTo>
                    <a:pt x="44" y="91"/>
                  </a:lnTo>
                  <a:lnTo>
                    <a:pt x="43" y="88"/>
                  </a:lnTo>
                  <a:lnTo>
                    <a:pt x="40" y="88"/>
                  </a:lnTo>
                  <a:lnTo>
                    <a:pt x="39" y="88"/>
                  </a:lnTo>
                  <a:lnTo>
                    <a:pt x="39" y="85"/>
                  </a:lnTo>
                  <a:lnTo>
                    <a:pt x="39" y="83"/>
                  </a:lnTo>
                  <a:lnTo>
                    <a:pt x="40" y="79"/>
                  </a:lnTo>
                  <a:lnTo>
                    <a:pt x="50" y="80"/>
                  </a:lnTo>
                  <a:lnTo>
                    <a:pt x="53" y="82"/>
                  </a:lnTo>
                  <a:lnTo>
                    <a:pt x="62" y="82"/>
                  </a:lnTo>
                  <a:lnTo>
                    <a:pt x="68" y="83"/>
                  </a:lnTo>
                  <a:lnTo>
                    <a:pt x="70" y="80"/>
                  </a:lnTo>
                  <a:lnTo>
                    <a:pt x="74" y="77"/>
                  </a:lnTo>
                  <a:lnTo>
                    <a:pt x="76" y="76"/>
                  </a:lnTo>
                  <a:lnTo>
                    <a:pt x="76" y="74"/>
                  </a:lnTo>
                  <a:lnTo>
                    <a:pt x="77" y="73"/>
                  </a:lnTo>
                  <a:lnTo>
                    <a:pt x="74" y="71"/>
                  </a:lnTo>
                  <a:lnTo>
                    <a:pt x="70" y="68"/>
                  </a:lnTo>
                  <a:lnTo>
                    <a:pt x="67" y="70"/>
                  </a:lnTo>
                  <a:lnTo>
                    <a:pt x="65" y="70"/>
                  </a:lnTo>
                  <a:lnTo>
                    <a:pt x="61" y="67"/>
                  </a:lnTo>
                  <a:lnTo>
                    <a:pt x="58" y="67"/>
                  </a:lnTo>
                  <a:lnTo>
                    <a:pt x="58" y="64"/>
                  </a:lnTo>
                  <a:lnTo>
                    <a:pt x="56" y="62"/>
                  </a:lnTo>
                  <a:lnTo>
                    <a:pt x="47" y="64"/>
                  </a:lnTo>
                  <a:lnTo>
                    <a:pt x="47" y="62"/>
                  </a:lnTo>
                  <a:lnTo>
                    <a:pt x="46" y="61"/>
                  </a:lnTo>
                  <a:lnTo>
                    <a:pt x="44" y="58"/>
                  </a:lnTo>
                  <a:lnTo>
                    <a:pt x="43" y="58"/>
                  </a:lnTo>
                  <a:lnTo>
                    <a:pt x="43" y="52"/>
                  </a:lnTo>
                  <a:lnTo>
                    <a:pt x="41" y="51"/>
                  </a:lnTo>
                  <a:lnTo>
                    <a:pt x="39" y="51"/>
                  </a:lnTo>
                  <a:lnTo>
                    <a:pt x="39" y="48"/>
                  </a:lnTo>
                  <a:lnTo>
                    <a:pt x="37" y="48"/>
                  </a:lnTo>
                  <a:lnTo>
                    <a:pt x="37" y="45"/>
                  </a:lnTo>
                  <a:lnTo>
                    <a:pt x="39" y="42"/>
                  </a:lnTo>
                  <a:lnTo>
                    <a:pt x="39" y="37"/>
                  </a:lnTo>
                  <a:lnTo>
                    <a:pt x="36" y="37"/>
                  </a:lnTo>
                  <a:lnTo>
                    <a:pt x="36" y="36"/>
                  </a:lnTo>
                  <a:lnTo>
                    <a:pt x="37" y="36"/>
                  </a:lnTo>
                  <a:lnTo>
                    <a:pt x="36" y="34"/>
                  </a:lnTo>
                  <a:lnTo>
                    <a:pt x="34" y="30"/>
                  </a:lnTo>
                  <a:lnTo>
                    <a:pt x="30" y="30"/>
                  </a:lnTo>
                  <a:lnTo>
                    <a:pt x="25" y="28"/>
                  </a:lnTo>
                  <a:lnTo>
                    <a:pt x="22" y="25"/>
                  </a:lnTo>
                  <a:lnTo>
                    <a:pt x="21" y="27"/>
                  </a:lnTo>
                  <a:lnTo>
                    <a:pt x="21" y="22"/>
                  </a:lnTo>
                  <a:lnTo>
                    <a:pt x="24" y="22"/>
                  </a:lnTo>
                  <a:lnTo>
                    <a:pt x="24" y="19"/>
                  </a:lnTo>
                  <a:lnTo>
                    <a:pt x="25" y="18"/>
                  </a:lnTo>
                  <a:lnTo>
                    <a:pt x="22" y="15"/>
                  </a:lnTo>
                  <a:lnTo>
                    <a:pt x="22" y="12"/>
                  </a:lnTo>
                  <a:lnTo>
                    <a:pt x="24" y="6"/>
                  </a:lnTo>
                  <a:lnTo>
                    <a:pt x="25" y="3"/>
                  </a:lnTo>
                  <a:lnTo>
                    <a:pt x="24" y="0"/>
                  </a:lnTo>
                  <a:lnTo>
                    <a:pt x="33" y="3"/>
                  </a:lnTo>
                  <a:close/>
                </a:path>
              </a:pathLst>
            </a:custGeom>
            <a:solidFill>
              <a:schemeClr val="bg1"/>
            </a:solidFill>
            <a:ln w="1588">
              <a:solidFill>
                <a:srgbClr val="000000"/>
              </a:solidFill>
              <a:prstDash val="solid"/>
              <a:round/>
              <a:headEnd/>
              <a:tailEnd/>
            </a:ln>
          </p:spPr>
          <p:txBody>
            <a:bodyPr/>
            <a:lstStyle/>
            <a:p>
              <a:endParaRPr lang="fr-FR"/>
            </a:p>
          </p:txBody>
        </p:sp>
        <p:sp>
          <p:nvSpPr>
            <p:cNvPr id="880748" name="Freeform 108"/>
            <p:cNvSpPr>
              <a:spLocks/>
            </p:cNvSpPr>
            <p:nvPr/>
          </p:nvSpPr>
          <p:spPr bwMode="auto">
            <a:xfrm>
              <a:off x="3446" y="2180"/>
              <a:ext cx="220" cy="323"/>
            </a:xfrm>
            <a:custGeom>
              <a:avLst/>
              <a:gdLst/>
              <a:ahLst/>
              <a:cxnLst>
                <a:cxn ang="0">
                  <a:pos x="175" y="18"/>
                </a:cxn>
                <a:cxn ang="0">
                  <a:pos x="187" y="40"/>
                </a:cxn>
                <a:cxn ang="0">
                  <a:pos x="202" y="59"/>
                </a:cxn>
                <a:cxn ang="0">
                  <a:pos x="212" y="85"/>
                </a:cxn>
                <a:cxn ang="0">
                  <a:pos x="196" y="93"/>
                </a:cxn>
                <a:cxn ang="0">
                  <a:pos x="208" y="98"/>
                </a:cxn>
                <a:cxn ang="0">
                  <a:pos x="203" y="117"/>
                </a:cxn>
                <a:cxn ang="0">
                  <a:pos x="205" y="135"/>
                </a:cxn>
                <a:cxn ang="0">
                  <a:pos x="190" y="159"/>
                </a:cxn>
                <a:cxn ang="0">
                  <a:pos x="208" y="165"/>
                </a:cxn>
                <a:cxn ang="0">
                  <a:pos x="203" y="184"/>
                </a:cxn>
                <a:cxn ang="0">
                  <a:pos x="199" y="197"/>
                </a:cxn>
                <a:cxn ang="0">
                  <a:pos x="197" y="208"/>
                </a:cxn>
                <a:cxn ang="0">
                  <a:pos x="203" y="227"/>
                </a:cxn>
                <a:cxn ang="0">
                  <a:pos x="203" y="236"/>
                </a:cxn>
                <a:cxn ang="0">
                  <a:pos x="211" y="251"/>
                </a:cxn>
                <a:cxn ang="0">
                  <a:pos x="215" y="260"/>
                </a:cxn>
                <a:cxn ang="0">
                  <a:pos x="235" y="255"/>
                </a:cxn>
                <a:cxn ang="0">
                  <a:pos x="245" y="267"/>
                </a:cxn>
                <a:cxn ang="0">
                  <a:pos x="239" y="293"/>
                </a:cxn>
                <a:cxn ang="0">
                  <a:pos x="239" y="309"/>
                </a:cxn>
                <a:cxn ang="0">
                  <a:pos x="249" y="319"/>
                </a:cxn>
                <a:cxn ang="0">
                  <a:pos x="252" y="325"/>
                </a:cxn>
                <a:cxn ang="0">
                  <a:pos x="245" y="340"/>
                </a:cxn>
                <a:cxn ang="0">
                  <a:pos x="218" y="342"/>
                </a:cxn>
                <a:cxn ang="0">
                  <a:pos x="202" y="349"/>
                </a:cxn>
                <a:cxn ang="0">
                  <a:pos x="196" y="367"/>
                </a:cxn>
                <a:cxn ang="0">
                  <a:pos x="189" y="376"/>
                </a:cxn>
                <a:cxn ang="0">
                  <a:pos x="169" y="365"/>
                </a:cxn>
                <a:cxn ang="0">
                  <a:pos x="162" y="350"/>
                </a:cxn>
                <a:cxn ang="0">
                  <a:pos x="128" y="342"/>
                </a:cxn>
                <a:cxn ang="0">
                  <a:pos x="105" y="331"/>
                </a:cxn>
                <a:cxn ang="0">
                  <a:pos x="88" y="330"/>
                </a:cxn>
                <a:cxn ang="0">
                  <a:pos x="76" y="322"/>
                </a:cxn>
                <a:cxn ang="0">
                  <a:pos x="61" y="318"/>
                </a:cxn>
                <a:cxn ang="0">
                  <a:pos x="47" y="310"/>
                </a:cxn>
                <a:cxn ang="0">
                  <a:pos x="39" y="293"/>
                </a:cxn>
                <a:cxn ang="0">
                  <a:pos x="40" y="264"/>
                </a:cxn>
                <a:cxn ang="0">
                  <a:pos x="61" y="257"/>
                </a:cxn>
                <a:cxn ang="0">
                  <a:pos x="80" y="244"/>
                </a:cxn>
                <a:cxn ang="0">
                  <a:pos x="62" y="238"/>
                </a:cxn>
                <a:cxn ang="0">
                  <a:pos x="65" y="217"/>
                </a:cxn>
                <a:cxn ang="0">
                  <a:pos x="62" y="190"/>
                </a:cxn>
                <a:cxn ang="0">
                  <a:pos x="64" y="171"/>
                </a:cxn>
                <a:cxn ang="0">
                  <a:pos x="56" y="153"/>
                </a:cxn>
                <a:cxn ang="0">
                  <a:pos x="49" y="125"/>
                </a:cxn>
                <a:cxn ang="0">
                  <a:pos x="39" y="113"/>
                </a:cxn>
                <a:cxn ang="0">
                  <a:pos x="37" y="92"/>
                </a:cxn>
                <a:cxn ang="0">
                  <a:pos x="19" y="64"/>
                </a:cxn>
                <a:cxn ang="0">
                  <a:pos x="9" y="56"/>
                </a:cxn>
                <a:cxn ang="0">
                  <a:pos x="7" y="47"/>
                </a:cxn>
                <a:cxn ang="0">
                  <a:pos x="3" y="43"/>
                </a:cxn>
                <a:cxn ang="0">
                  <a:pos x="21" y="40"/>
                </a:cxn>
                <a:cxn ang="0">
                  <a:pos x="36" y="35"/>
                </a:cxn>
                <a:cxn ang="0">
                  <a:pos x="58" y="37"/>
                </a:cxn>
                <a:cxn ang="0">
                  <a:pos x="79" y="27"/>
                </a:cxn>
                <a:cxn ang="0">
                  <a:pos x="96" y="9"/>
                </a:cxn>
                <a:cxn ang="0">
                  <a:pos x="108" y="12"/>
                </a:cxn>
                <a:cxn ang="0">
                  <a:pos x="129" y="7"/>
                </a:cxn>
                <a:cxn ang="0">
                  <a:pos x="153" y="3"/>
                </a:cxn>
                <a:cxn ang="0">
                  <a:pos x="174" y="3"/>
                </a:cxn>
              </a:cxnLst>
              <a:rect l="0" t="0" r="r" b="b"/>
              <a:pathLst>
                <a:path w="258" h="379">
                  <a:moveTo>
                    <a:pt x="174" y="3"/>
                  </a:moveTo>
                  <a:lnTo>
                    <a:pt x="172" y="6"/>
                  </a:lnTo>
                  <a:lnTo>
                    <a:pt x="169" y="7"/>
                  </a:lnTo>
                  <a:lnTo>
                    <a:pt x="169" y="9"/>
                  </a:lnTo>
                  <a:lnTo>
                    <a:pt x="168" y="9"/>
                  </a:lnTo>
                  <a:lnTo>
                    <a:pt x="166" y="13"/>
                  </a:lnTo>
                  <a:lnTo>
                    <a:pt x="172" y="13"/>
                  </a:lnTo>
                  <a:lnTo>
                    <a:pt x="174" y="15"/>
                  </a:lnTo>
                  <a:lnTo>
                    <a:pt x="175" y="18"/>
                  </a:lnTo>
                  <a:lnTo>
                    <a:pt x="178" y="16"/>
                  </a:lnTo>
                  <a:lnTo>
                    <a:pt x="183" y="15"/>
                  </a:lnTo>
                  <a:lnTo>
                    <a:pt x="186" y="22"/>
                  </a:lnTo>
                  <a:lnTo>
                    <a:pt x="186" y="27"/>
                  </a:lnTo>
                  <a:lnTo>
                    <a:pt x="189" y="33"/>
                  </a:lnTo>
                  <a:lnTo>
                    <a:pt x="189" y="34"/>
                  </a:lnTo>
                  <a:lnTo>
                    <a:pt x="186" y="33"/>
                  </a:lnTo>
                  <a:lnTo>
                    <a:pt x="184" y="33"/>
                  </a:lnTo>
                  <a:lnTo>
                    <a:pt x="187" y="40"/>
                  </a:lnTo>
                  <a:lnTo>
                    <a:pt x="192" y="37"/>
                  </a:lnTo>
                  <a:lnTo>
                    <a:pt x="197" y="38"/>
                  </a:lnTo>
                  <a:lnTo>
                    <a:pt x="197" y="40"/>
                  </a:lnTo>
                  <a:lnTo>
                    <a:pt x="199" y="44"/>
                  </a:lnTo>
                  <a:lnTo>
                    <a:pt x="196" y="46"/>
                  </a:lnTo>
                  <a:lnTo>
                    <a:pt x="196" y="49"/>
                  </a:lnTo>
                  <a:lnTo>
                    <a:pt x="197" y="50"/>
                  </a:lnTo>
                  <a:lnTo>
                    <a:pt x="199" y="56"/>
                  </a:lnTo>
                  <a:lnTo>
                    <a:pt x="202" y="59"/>
                  </a:lnTo>
                  <a:lnTo>
                    <a:pt x="203" y="61"/>
                  </a:lnTo>
                  <a:lnTo>
                    <a:pt x="203" y="67"/>
                  </a:lnTo>
                  <a:lnTo>
                    <a:pt x="202" y="70"/>
                  </a:lnTo>
                  <a:lnTo>
                    <a:pt x="200" y="71"/>
                  </a:lnTo>
                  <a:lnTo>
                    <a:pt x="200" y="74"/>
                  </a:lnTo>
                  <a:lnTo>
                    <a:pt x="199" y="77"/>
                  </a:lnTo>
                  <a:lnTo>
                    <a:pt x="203" y="79"/>
                  </a:lnTo>
                  <a:lnTo>
                    <a:pt x="208" y="82"/>
                  </a:lnTo>
                  <a:lnTo>
                    <a:pt x="212" y="85"/>
                  </a:lnTo>
                  <a:lnTo>
                    <a:pt x="212" y="86"/>
                  </a:lnTo>
                  <a:lnTo>
                    <a:pt x="209" y="90"/>
                  </a:lnTo>
                  <a:lnTo>
                    <a:pt x="206" y="87"/>
                  </a:lnTo>
                  <a:lnTo>
                    <a:pt x="203" y="86"/>
                  </a:lnTo>
                  <a:lnTo>
                    <a:pt x="202" y="87"/>
                  </a:lnTo>
                  <a:lnTo>
                    <a:pt x="200" y="89"/>
                  </a:lnTo>
                  <a:lnTo>
                    <a:pt x="197" y="90"/>
                  </a:lnTo>
                  <a:lnTo>
                    <a:pt x="196" y="92"/>
                  </a:lnTo>
                  <a:lnTo>
                    <a:pt x="196" y="93"/>
                  </a:lnTo>
                  <a:lnTo>
                    <a:pt x="195" y="95"/>
                  </a:lnTo>
                  <a:lnTo>
                    <a:pt x="196" y="95"/>
                  </a:lnTo>
                  <a:lnTo>
                    <a:pt x="197" y="96"/>
                  </a:lnTo>
                  <a:lnTo>
                    <a:pt x="199" y="95"/>
                  </a:lnTo>
                  <a:lnTo>
                    <a:pt x="202" y="98"/>
                  </a:lnTo>
                  <a:lnTo>
                    <a:pt x="205" y="96"/>
                  </a:lnTo>
                  <a:lnTo>
                    <a:pt x="206" y="96"/>
                  </a:lnTo>
                  <a:lnTo>
                    <a:pt x="206" y="98"/>
                  </a:lnTo>
                  <a:lnTo>
                    <a:pt x="208" y="98"/>
                  </a:lnTo>
                  <a:lnTo>
                    <a:pt x="206" y="99"/>
                  </a:lnTo>
                  <a:lnTo>
                    <a:pt x="203" y="102"/>
                  </a:lnTo>
                  <a:lnTo>
                    <a:pt x="200" y="107"/>
                  </a:lnTo>
                  <a:lnTo>
                    <a:pt x="202" y="108"/>
                  </a:lnTo>
                  <a:lnTo>
                    <a:pt x="202" y="111"/>
                  </a:lnTo>
                  <a:lnTo>
                    <a:pt x="200" y="113"/>
                  </a:lnTo>
                  <a:lnTo>
                    <a:pt x="200" y="114"/>
                  </a:lnTo>
                  <a:lnTo>
                    <a:pt x="202" y="116"/>
                  </a:lnTo>
                  <a:lnTo>
                    <a:pt x="203" y="117"/>
                  </a:lnTo>
                  <a:lnTo>
                    <a:pt x="206" y="114"/>
                  </a:lnTo>
                  <a:lnTo>
                    <a:pt x="208" y="117"/>
                  </a:lnTo>
                  <a:lnTo>
                    <a:pt x="214" y="123"/>
                  </a:lnTo>
                  <a:lnTo>
                    <a:pt x="214" y="125"/>
                  </a:lnTo>
                  <a:lnTo>
                    <a:pt x="214" y="126"/>
                  </a:lnTo>
                  <a:lnTo>
                    <a:pt x="212" y="125"/>
                  </a:lnTo>
                  <a:lnTo>
                    <a:pt x="206" y="131"/>
                  </a:lnTo>
                  <a:lnTo>
                    <a:pt x="206" y="134"/>
                  </a:lnTo>
                  <a:lnTo>
                    <a:pt x="205" y="135"/>
                  </a:lnTo>
                  <a:lnTo>
                    <a:pt x="202" y="137"/>
                  </a:lnTo>
                  <a:lnTo>
                    <a:pt x="202" y="140"/>
                  </a:lnTo>
                  <a:lnTo>
                    <a:pt x="203" y="141"/>
                  </a:lnTo>
                  <a:lnTo>
                    <a:pt x="196" y="147"/>
                  </a:lnTo>
                  <a:lnTo>
                    <a:pt x="199" y="147"/>
                  </a:lnTo>
                  <a:lnTo>
                    <a:pt x="199" y="150"/>
                  </a:lnTo>
                  <a:lnTo>
                    <a:pt x="197" y="151"/>
                  </a:lnTo>
                  <a:lnTo>
                    <a:pt x="190" y="157"/>
                  </a:lnTo>
                  <a:lnTo>
                    <a:pt x="190" y="159"/>
                  </a:lnTo>
                  <a:lnTo>
                    <a:pt x="192" y="160"/>
                  </a:lnTo>
                  <a:lnTo>
                    <a:pt x="195" y="160"/>
                  </a:lnTo>
                  <a:lnTo>
                    <a:pt x="197" y="159"/>
                  </a:lnTo>
                  <a:lnTo>
                    <a:pt x="200" y="159"/>
                  </a:lnTo>
                  <a:lnTo>
                    <a:pt x="202" y="156"/>
                  </a:lnTo>
                  <a:lnTo>
                    <a:pt x="205" y="154"/>
                  </a:lnTo>
                  <a:lnTo>
                    <a:pt x="206" y="156"/>
                  </a:lnTo>
                  <a:lnTo>
                    <a:pt x="203" y="163"/>
                  </a:lnTo>
                  <a:lnTo>
                    <a:pt x="208" y="165"/>
                  </a:lnTo>
                  <a:lnTo>
                    <a:pt x="211" y="163"/>
                  </a:lnTo>
                  <a:lnTo>
                    <a:pt x="212" y="165"/>
                  </a:lnTo>
                  <a:lnTo>
                    <a:pt x="211" y="166"/>
                  </a:lnTo>
                  <a:lnTo>
                    <a:pt x="212" y="171"/>
                  </a:lnTo>
                  <a:lnTo>
                    <a:pt x="215" y="171"/>
                  </a:lnTo>
                  <a:lnTo>
                    <a:pt x="212" y="174"/>
                  </a:lnTo>
                  <a:lnTo>
                    <a:pt x="211" y="174"/>
                  </a:lnTo>
                  <a:lnTo>
                    <a:pt x="205" y="180"/>
                  </a:lnTo>
                  <a:lnTo>
                    <a:pt x="203" y="184"/>
                  </a:lnTo>
                  <a:lnTo>
                    <a:pt x="206" y="186"/>
                  </a:lnTo>
                  <a:lnTo>
                    <a:pt x="208" y="187"/>
                  </a:lnTo>
                  <a:lnTo>
                    <a:pt x="208" y="189"/>
                  </a:lnTo>
                  <a:lnTo>
                    <a:pt x="205" y="192"/>
                  </a:lnTo>
                  <a:lnTo>
                    <a:pt x="205" y="194"/>
                  </a:lnTo>
                  <a:lnTo>
                    <a:pt x="203" y="193"/>
                  </a:lnTo>
                  <a:lnTo>
                    <a:pt x="200" y="193"/>
                  </a:lnTo>
                  <a:lnTo>
                    <a:pt x="200" y="196"/>
                  </a:lnTo>
                  <a:lnTo>
                    <a:pt x="199" y="197"/>
                  </a:lnTo>
                  <a:lnTo>
                    <a:pt x="199" y="199"/>
                  </a:lnTo>
                  <a:lnTo>
                    <a:pt x="199" y="200"/>
                  </a:lnTo>
                  <a:lnTo>
                    <a:pt x="197" y="202"/>
                  </a:lnTo>
                  <a:lnTo>
                    <a:pt x="197" y="203"/>
                  </a:lnTo>
                  <a:lnTo>
                    <a:pt x="200" y="206"/>
                  </a:lnTo>
                  <a:lnTo>
                    <a:pt x="199" y="206"/>
                  </a:lnTo>
                  <a:lnTo>
                    <a:pt x="197" y="206"/>
                  </a:lnTo>
                  <a:lnTo>
                    <a:pt x="196" y="208"/>
                  </a:lnTo>
                  <a:lnTo>
                    <a:pt x="197" y="208"/>
                  </a:lnTo>
                  <a:lnTo>
                    <a:pt x="197" y="209"/>
                  </a:lnTo>
                  <a:lnTo>
                    <a:pt x="196" y="211"/>
                  </a:lnTo>
                  <a:lnTo>
                    <a:pt x="200" y="211"/>
                  </a:lnTo>
                  <a:lnTo>
                    <a:pt x="203" y="211"/>
                  </a:lnTo>
                  <a:lnTo>
                    <a:pt x="202" y="218"/>
                  </a:lnTo>
                  <a:lnTo>
                    <a:pt x="203" y="218"/>
                  </a:lnTo>
                  <a:lnTo>
                    <a:pt x="203" y="223"/>
                  </a:lnTo>
                  <a:lnTo>
                    <a:pt x="203" y="226"/>
                  </a:lnTo>
                  <a:lnTo>
                    <a:pt x="203" y="227"/>
                  </a:lnTo>
                  <a:lnTo>
                    <a:pt x="202" y="227"/>
                  </a:lnTo>
                  <a:lnTo>
                    <a:pt x="202" y="229"/>
                  </a:lnTo>
                  <a:lnTo>
                    <a:pt x="202" y="232"/>
                  </a:lnTo>
                  <a:lnTo>
                    <a:pt x="200" y="235"/>
                  </a:lnTo>
                  <a:lnTo>
                    <a:pt x="202" y="236"/>
                  </a:lnTo>
                  <a:lnTo>
                    <a:pt x="202" y="235"/>
                  </a:lnTo>
                  <a:lnTo>
                    <a:pt x="203" y="235"/>
                  </a:lnTo>
                  <a:lnTo>
                    <a:pt x="205" y="235"/>
                  </a:lnTo>
                  <a:lnTo>
                    <a:pt x="203" y="236"/>
                  </a:lnTo>
                  <a:lnTo>
                    <a:pt x="205" y="239"/>
                  </a:lnTo>
                  <a:lnTo>
                    <a:pt x="206" y="238"/>
                  </a:lnTo>
                  <a:lnTo>
                    <a:pt x="211" y="238"/>
                  </a:lnTo>
                  <a:lnTo>
                    <a:pt x="211" y="239"/>
                  </a:lnTo>
                  <a:lnTo>
                    <a:pt x="211" y="241"/>
                  </a:lnTo>
                  <a:lnTo>
                    <a:pt x="212" y="242"/>
                  </a:lnTo>
                  <a:lnTo>
                    <a:pt x="212" y="244"/>
                  </a:lnTo>
                  <a:lnTo>
                    <a:pt x="215" y="245"/>
                  </a:lnTo>
                  <a:lnTo>
                    <a:pt x="211" y="251"/>
                  </a:lnTo>
                  <a:lnTo>
                    <a:pt x="212" y="251"/>
                  </a:lnTo>
                  <a:lnTo>
                    <a:pt x="214" y="254"/>
                  </a:lnTo>
                  <a:lnTo>
                    <a:pt x="212" y="254"/>
                  </a:lnTo>
                  <a:lnTo>
                    <a:pt x="211" y="255"/>
                  </a:lnTo>
                  <a:lnTo>
                    <a:pt x="211" y="257"/>
                  </a:lnTo>
                  <a:lnTo>
                    <a:pt x="211" y="258"/>
                  </a:lnTo>
                  <a:lnTo>
                    <a:pt x="211" y="260"/>
                  </a:lnTo>
                  <a:lnTo>
                    <a:pt x="214" y="258"/>
                  </a:lnTo>
                  <a:lnTo>
                    <a:pt x="215" y="260"/>
                  </a:lnTo>
                  <a:lnTo>
                    <a:pt x="217" y="260"/>
                  </a:lnTo>
                  <a:lnTo>
                    <a:pt x="218" y="263"/>
                  </a:lnTo>
                  <a:lnTo>
                    <a:pt x="224" y="267"/>
                  </a:lnTo>
                  <a:lnTo>
                    <a:pt x="226" y="266"/>
                  </a:lnTo>
                  <a:lnTo>
                    <a:pt x="227" y="264"/>
                  </a:lnTo>
                  <a:lnTo>
                    <a:pt x="229" y="263"/>
                  </a:lnTo>
                  <a:lnTo>
                    <a:pt x="229" y="260"/>
                  </a:lnTo>
                  <a:lnTo>
                    <a:pt x="230" y="258"/>
                  </a:lnTo>
                  <a:lnTo>
                    <a:pt x="235" y="255"/>
                  </a:lnTo>
                  <a:lnTo>
                    <a:pt x="235" y="252"/>
                  </a:lnTo>
                  <a:lnTo>
                    <a:pt x="239" y="252"/>
                  </a:lnTo>
                  <a:lnTo>
                    <a:pt x="242" y="254"/>
                  </a:lnTo>
                  <a:lnTo>
                    <a:pt x="244" y="255"/>
                  </a:lnTo>
                  <a:lnTo>
                    <a:pt x="247" y="257"/>
                  </a:lnTo>
                  <a:lnTo>
                    <a:pt x="247" y="258"/>
                  </a:lnTo>
                  <a:lnTo>
                    <a:pt x="247" y="260"/>
                  </a:lnTo>
                  <a:lnTo>
                    <a:pt x="245" y="263"/>
                  </a:lnTo>
                  <a:lnTo>
                    <a:pt x="245" y="267"/>
                  </a:lnTo>
                  <a:lnTo>
                    <a:pt x="244" y="266"/>
                  </a:lnTo>
                  <a:lnTo>
                    <a:pt x="242" y="267"/>
                  </a:lnTo>
                  <a:lnTo>
                    <a:pt x="244" y="270"/>
                  </a:lnTo>
                  <a:lnTo>
                    <a:pt x="245" y="275"/>
                  </a:lnTo>
                  <a:lnTo>
                    <a:pt x="245" y="276"/>
                  </a:lnTo>
                  <a:lnTo>
                    <a:pt x="242" y="281"/>
                  </a:lnTo>
                  <a:lnTo>
                    <a:pt x="239" y="279"/>
                  </a:lnTo>
                  <a:lnTo>
                    <a:pt x="236" y="281"/>
                  </a:lnTo>
                  <a:lnTo>
                    <a:pt x="239" y="293"/>
                  </a:lnTo>
                  <a:lnTo>
                    <a:pt x="238" y="294"/>
                  </a:lnTo>
                  <a:lnTo>
                    <a:pt x="236" y="294"/>
                  </a:lnTo>
                  <a:lnTo>
                    <a:pt x="236" y="296"/>
                  </a:lnTo>
                  <a:lnTo>
                    <a:pt x="235" y="296"/>
                  </a:lnTo>
                  <a:lnTo>
                    <a:pt x="233" y="298"/>
                  </a:lnTo>
                  <a:lnTo>
                    <a:pt x="232" y="300"/>
                  </a:lnTo>
                  <a:lnTo>
                    <a:pt x="232" y="304"/>
                  </a:lnTo>
                  <a:lnTo>
                    <a:pt x="232" y="306"/>
                  </a:lnTo>
                  <a:lnTo>
                    <a:pt x="239" y="309"/>
                  </a:lnTo>
                  <a:lnTo>
                    <a:pt x="239" y="312"/>
                  </a:lnTo>
                  <a:lnTo>
                    <a:pt x="241" y="312"/>
                  </a:lnTo>
                  <a:lnTo>
                    <a:pt x="241" y="313"/>
                  </a:lnTo>
                  <a:lnTo>
                    <a:pt x="242" y="315"/>
                  </a:lnTo>
                  <a:lnTo>
                    <a:pt x="242" y="316"/>
                  </a:lnTo>
                  <a:lnTo>
                    <a:pt x="244" y="318"/>
                  </a:lnTo>
                  <a:lnTo>
                    <a:pt x="247" y="316"/>
                  </a:lnTo>
                  <a:lnTo>
                    <a:pt x="248" y="319"/>
                  </a:lnTo>
                  <a:lnTo>
                    <a:pt x="249" y="319"/>
                  </a:lnTo>
                  <a:lnTo>
                    <a:pt x="251" y="319"/>
                  </a:lnTo>
                  <a:lnTo>
                    <a:pt x="251" y="316"/>
                  </a:lnTo>
                  <a:lnTo>
                    <a:pt x="252" y="315"/>
                  </a:lnTo>
                  <a:lnTo>
                    <a:pt x="258" y="316"/>
                  </a:lnTo>
                  <a:lnTo>
                    <a:pt x="257" y="319"/>
                  </a:lnTo>
                  <a:lnTo>
                    <a:pt x="258" y="321"/>
                  </a:lnTo>
                  <a:lnTo>
                    <a:pt x="254" y="324"/>
                  </a:lnTo>
                  <a:lnTo>
                    <a:pt x="254" y="325"/>
                  </a:lnTo>
                  <a:lnTo>
                    <a:pt x="252" y="325"/>
                  </a:lnTo>
                  <a:lnTo>
                    <a:pt x="254" y="327"/>
                  </a:lnTo>
                  <a:lnTo>
                    <a:pt x="252" y="330"/>
                  </a:lnTo>
                  <a:lnTo>
                    <a:pt x="251" y="331"/>
                  </a:lnTo>
                  <a:lnTo>
                    <a:pt x="252" y="336"/>
                  </a:lnTo>
                  <a:lnTo>
                    <a:pt x="252" y="339"/>
                  </a:lnTo>
                  <a:lnTo>
                    <a:pt x="249" y="339"/>
                  </a:lnTo>
                  <a:lnTo>
                    <a:pt x="247" y="342"/>
                  </a:lnTo>
                  <a:lnTo>
                    <a:pt x="245" y="342"/>
                  </a:lnTo>
                  <a:lnTo>
                    <a:pt x="245" y="340"/>
                  </a:lnTo>
                  <a:lnTo>
                    <a:pt x="238" y="334"/>
                  </a:lnTo>
                  <a:lnTo>
                    <a:pt x="233" y="337"/>
                  </a:lnTo>
                  <a:lnTo>
                    <a:pt x="229" y="334"/>
                  </a:lnTo>
                  <a:lnTo>
                    <a:pt x="229" y="339"/>
                  </a:lnTo>
                  <a:lnTo>
                    <a:pt x="229" y="340"/>
                  </a:lnTo>
                  <a:lnTo>
                    <a:pt x="227" y="339"/>
                  </a:lnTo>
                  <a:lnTo>
                    <a:pt x="223" y="337"/>
                  </a:lnTo>
                  <a:lnTo>
                    <a:pt x="221" y="339"/>
                  </a:lnTo>
                  <a:lnTo>
                    <a:pt x="218" y="342"/>
                  </a:lnTo>
                  <a:lnTo>
                    <a:pt x="218" y="343"/>
                  </a:lnTo>
                  <a:lnTo>
                    <a:pt x="220" y="345"/>
                  </a:lnTo>
                  <a:lnTo>
                    <a:pt x="214" y="346"/>
                  </a:lnTo>
                  <a:lnTo>
                    <a:pt x="212" y="350"/>
                  </a:lnTo>
                  <a:lnTo>
                    <a:pt x="211" y="350"/>
                  </a:lnTo>
                  <a:lnTo>
                    <a:pt x="209" y="349"/>
                  </a:lnTo>
                  <a:lnTo>
                    <a:pt x="208" y="349"/>
                  </a:lnTo>
                  <a:lnTo>
                    <a:pt x="206" y="350"/>
                  </a:lnTo>
                  <a:lnTo>
                    <a:pt x="202" y="349"/>
                  </a:lnTo>
                  <a:lnTo>
                    <a:pt x="199" y="350"/>
                  </a:lnTo>
                  <a:lnTo>
                    <a:pt x="197" y="350"/>
                  </a:lnTo>
                  <a:lnTo>
                    <a:pt x="197" y="353"/>
                  </a:lnTo>
                  <a:lnTo>
                    <a:pt x="199" y="355"/>
                  </a:lnTo>
                  <a:lnTo>
                    <a:pt x="202" y="358"/>
                  </a:lnTo>
                  <a:lnTo>
                    <a:pt x="199" y="362"/>
                  </a:lnTo>
                  <a:lnTo>
                    <a:pt x="196" y="362"/>
                  </a:lnTo>
                  <a:lnTo>
                    <a:pt x="195" y="365"/>
                  </a:lnTo>
                  <a:lnTo>
                    <a:pt x="196" y="367"/>
                  </a:lnTo>
                  <a:lnTo>
                    <a:pt x="195" y="368"/>
                  </a:lnTo>
                  <a:lnTo>
                    <a:pt x="196" y="370"/>
                  </a:lnTo>
                  <a:lnTo>
                    <a:pt x="197" y="368"/>
                  </a:lnTo>
                  <a:lnTo>
                    <a:pt x="197" y="371"/>
                  </a:lnTo>
                  <a:lnTo>
                    <a:pt x="196" y="370"/>
                  </a:lnTo>
                  <a:lnTo>
                    <a:pt x="196" y="371"/>
                  </a:lnTo>
                  <a:lnTo>
                    <a:pt x="192" y="374"/>
                  </a:lnTo>
                  <a:lnTo>
                    <a:pt x="192" y="376"/>
                  </a:lnTo>
                  <a:lnTo>
                    <a:pt x="189" y="376"/>
                  </a:lnTo>
                  <a:lnTo>
                    <a:pt x="183" y="379"/>
                  </a:lnTo>
                  <a:lnTo>
                    <a:pt x="180" y="377"/>
                  </a:lnTo>
                  <a:lnTo>
                    <a:pt x="175" y="376"/>
                  </a:lnTo>
                  <a:lnTo>
                    <a:pt x="175" y="373"/>
                  </a:lnTo>
                  <a:lnTo>
                    <a:pt x="174" y="368"/>
                  </a:lnTo>
                  <a:lnTo>
                    <a:pt x="174" y="367"/>
                  </a:lnTo>
                  <a:lnTo>
                    <a:pt x="171" y="368"/>
                  </a:lnTo>
                  <a:lnTo>
                    <a:pt x="169" y="367"/>
                  </a:lnTo>
                  <a:lnTo>
                    <a:pt x="169" y="365"/>
                  </a:lnTo>
                  <a:lnTo>
                    <a:pt x="168" y="364"/>
                  </a:lnTo>
                  <a:lnTo>
                    <a:pt x="169" y="362"/>
                  </a:lnTo>
                  <a:lnTo>
                    <a:pt x="168" y="359"/>
                  </a:lnTo>
                  <a:lnTo>
                    <a:pt x="169" y="358"/>
                  </a:lnTo>
                  <a:lnTo>
                    <a:pt x="168" y="356"/>
                  </a:lnTo>
                  <a:lnTo>
                    <a:pt x="165" y="359"/>
                  </a:lnTo>
                  <a:lnTo>
                    <a:pt x="162" y="359"/>
                  </a:lnTo>
                  <a:lnTo>
                    <a:pt x="162" y="358"/>
                  </a:lnTo>
                  <a:lnTo>
                    <a:pt x="162" y="350"/>
                  </a:lnTo>
                  <a:lnTo>
                    <a:pt x="157" y="353"/>
                  </a:lnTo>
                  <a:lnTo>
                    <a:pt x="154" y="353"/>
                  </a:lnTo>
                  <a:lnTo>
                    <a:pt x="143" y="349"/>
                  </a:lnTo>
                  <a:lnTo>
                    <a:pt x="143" y="346"/>
                  </a:lnTo>
                  <a:lnTo>
                    <a:pt x="141" y="345"/>
                  </a:lnTo>
                  <a:lnTo>
                    <a:pt x="141" y="342"/>
                  </a:lnTo>
                  <a:lnTo>
                    <a:pt x="140" y="340"/>
                  </a:lnTo>
                  <a:lnTo>
                    <a:pt x="137" y="343"/>
                  </a:lnTo>
                  <a:lnTo>
                    <a:pt x="128" y="342"/>
                  </a:lnTo>
                  <a:lnTo>
                    <a:pt x="123" y="343"/>
                  </a:lnTo>
                  <a:lnTo>
                    <a:pt x="122" y="342"/>
                  </a:lnTo>
                  <a:lnTo>
                    <a:pt x="123" y="342"/>
                  </a:lnTo>
                  <a:lnTo>
                    <a:pt x="119" y="339"/>
                  </a:lnTo>
                  <a:lnTo>
                    <a:pt x="116" y="337"/>
                  </a:lnTo>
                  <a:lnTo>
                    <a:pt x="113" y="340"/>
                  </a:lnTo>
                  <a:lnTo>
                    <a:pt x="108" y="337"/>
                  </a:lnTo>
                  <a:lnTo>
                    <a:pt x="110" y="330"/>
                  </a:lnTo>
                  <a:lnTo>
                    <a:pt x="105" y="331"/>
                  </a:lnTo>
                  <a:lnTo>
                    <a:pt x="104" y="333"/>
                  </a:lnTo>
                  <a:lnTo>
                    <a:pt x="105" y="336"/>
                  </a:lnTo>
                  <a:lnTo>
                    <a:pt x="104" y="336"/>
                  </a:lnTo>
                  <a:lnTo>
                    <a:pt x="101" y="334"/>
                  </a:lnTo>
                  <a:lnTo>
                    <a:pt x="98" y="334"/>
                  </a:lnTo>
                  <a:lnTo>
                    <a:pt x="92" y="333"/>
                  </a:lnTo>
                  <a:lnTo>
                    <a:pt x="89" y="333"/>
                  </a:lnTo>
                  <a:lnTo>
                    <a:pt x="88" y="331"/>
                  </a:lnTo>
                  <a:lnTo>
                    <a:pt x="88" y="330"/>
                  </a:lnTo>
                  <a:lnTo>
                    <a:pt x="86" y="328"/>
                  </a:lnTo>
                  <a:lnTo>
                    <a:pt x="88" y="327"/>
                  </a:lnTo>
                  <a:lnTo>
                    <a:pt x="88" y="325"/>
                  </a:lnTo>
                  <a:lnTo>
                    <a:pt x="86" y="325"/>
                  </a:lnTo>
                  <a:lnTo>
                    <a:pt x="83" y="325"/>
                  </a:lnTo>
                  <a:lnTo>
                    <a:pt x="85" y="322"/>
                  </a:lnTo>
                  <a:lnTo>
                    <a:pt x="79" y="319"/>
                  </a:lnTo>
                  <a:lnTo>
                    <a:pt x="77" y="321"/>
                  </a:lnTo>
                  <a:lnTo>
                    <a:pt x="76" y="322"/>
                  </a:lnTo>
                  <a:lnTo>
                    <a:pt x="73" y="321"/>
                  </a:lnTo>
                  <a:lnTo>
                    <a:pt x="73" y="322"/>
                  </a:lnTo>
                  <a:lnTo>
                    <a:pt x="71" y="322"/>
                  </a:lnTo>
                  <a:lnTo>
                    <a:pt x="68" y="322"/>
                  </a:lnTo>
                  <a:lnTo>
                    <a:pt x="64" y="324"/>
                  </a:lnTo>
                  <a:lnTo>
                    <a:pt x="62" y="322"/>
                  </a:lnTo>
                  <a:lnTo>
                    <a:pt x="61" y="321"/>
                  </a:lnTo>
                  <a:lnTo>
                    <a:pt x="59" y="319"/>
                  </a:lnTo>
                  <a:lnTo>
                    <a:pt x="61" y="318"/>
                  </a:lnTo>
                  <a:lnTo>
                    <a:pt x="67" y="318"/>
                  </a:lnTo>
                  <a:lnTo>
                    <a:pt x="67" y="316"/>
                  </a:lnTo>
                  <a:lnTo>
                    <a:pt x="64" y="315"/>
                  </a:lnTo>
                  <a:lnTo>
                    <a:pt x="61" y="315"/>
                  </a:lnTo>
                  <a:lnTo>
                    <a:pt x="61" y="313"/>
                  </a:lnTo>
                  <a:lnTo>
                    <a:pt x="55" y="313"/>
                  </a:lnTo>
                  <a:lnTo>
                    <a:pt x="52" y="307"/>
                  </a:lnTo>
                  <a:lnTo>
                    <a:pt x="50" y="309"/>
                  </a:lnTo>
                  <a:lnTo>
                    <a:pt x="47" y="310"/>
                  </a:lnTo>
                  <a:lnTo>
                    <a:pt x="47" y="307"/>
                  </a:lnTo>
                  <a:lnTo>
                    <a:pt x="47" y="306"/>
                  </a:lnTo>
                  <a:lnTo>
                    <a:pt x="46" y="304"/>
                  </a:lnTo>
                  <a:lnTo>
                    <a:pt x="46" y="303"/>
                  </a:lnTo>
                  <a:lnTo>
                    <a:pt x="49" y="304"/>
                  </a:lnTo>
                  <a:lnTo>
                    <a:pt x="47" y="301"/>
                  </a:lnTo>
                  <a:lnTo>
                    <a:pt x="47" y="296"/>
                  </a:lnTo>
                  <a:lnTo>
                    <a:pt x="40" y="291"/>
                  </a:lnTo>
                  <a:lnTo>
                    <a:pt x="39" y="293"/>
                  </a:lnTo>
                  <a:lnTo>
                    <a:pt x="37" y="291"/>
                  </a:lnTo>
                  <a:lnTo>
                    <a:pt x="34" y="288"/>
                  </a:lnTo>
                  <a:lnTo>
                    <a:pt x="33" y="285"/>
                  </a:lnTo>
                  <a:lnTo>
                    <a:pt x="37" y="279"/>
                  </a:lnTo>
                  <a:lnTo>
                    <a:pt x="31" y="269"/>
                  </a:lnTo>
                  <a:lnTo>
                    <a:pt x="31" y="266"/>
                  </a:lnTo>
                  <a:lnTo>
                    <a:pt x="33" y="264"/>
                  </a:lnTo>
                  <a:lnTo>
                    <a:pt x="37" y="264"/>
                  </a:lnTo>
                  <a:lnTo>
                    <a:pt x="40" y="264"/>
                  </a:lnTo>
                  <a:lnTo>
                    <a:pt x="43" y="263"/>
                  </a:lnTo>
                  <a:lnTo>
                    <a:pt x="46" y="260"/>
                  </a:lnTo>
                  <a:lnTo>
                    <a:pt x="52" y="264"/>
                  </a:lnTo>
                  <a:lnTo>
                    <a:pt x="55" y="264"/>
                  </a:lnTo>
                  <a:lnTo>
                    <a:pt x="56" y="263"/>
                  </a:lnTo>
                  <a:lnTo>
                    <a:pt x="58" y="261"/>
                  </a:lnTo>
                  <a:lnTo>
                    <a:pt x="58" y="258"/>
                  </a:lnTo>
                  <a:lnTo>
                    <a:pt x="59" y="257"/>
                  </a:lnTo>
                  <a:lnTo>
                    <a:pt x="61" y="257"/>
                  </a:lnTo>
                  <a:lnTo>
                    <a:pt x="62" y="257"/>
                  </a:lnTo>
                  <a:lnTo>
                    <a:pt x="65" y="254"/>
                  </a:lnTo>
                  <a:lnTo>
                    <a:pt x="67" y="254"/>
                  </a:lnTo>
                  <a:lnTo>
                    <a:pt x="67" y="252"/>
                  </a:lnTo>
                  <a:lnTo>
                    <a:pt x="67" y="251"/>
                  </a:lnTo>
                  <a:lnTo>
                    <a:pt x="68" y="249"/>
                  </a:lnTo>
                  <a:lnTo>
                    <a:pt x="71" y="251"/>
                  </a:lnTo>
                  <a:lnTo>
                    <a:pt x="77" y="249"/>
                  </a:lnTo>
                  <a:lnTo>
                    <a:pt x="80" y="244"/>
                  </a:lnTo>
                  <a:lnTo>
                    <a:pt x="82" y="241"/>
                  </a:lnTo>
                  <a:lnTo>
                    <a:pt x="79" y="238"/>
                  </a:lnTo>
                  <a:lnTo>
                    <a:pt x="76" y="238"/>
                  </a:lnTo>
                  <a:lnTo>
                    <a:pt x="74" y="236"/>
                  </a:lnTo>
                  <a:lnTo>
                    <a:pt x="71" y="235"/>
                  </a:lnTo>
                  <a:lnTo>
                    <a:pt x="67" y="232"/>
                  </a:lnTo>
                  <a:lnTo>
                    <a:pt x="65" y="232"/>
                  </a:lnTo>
                  <a:lnTo>
                    <a:pt x="64" y="236"/>
                  </a:lnTo>
                  <a:lnTo>
                    <a:pt x="62" y="238"/>
                  </a:lnTo>
                  <a:lnTo>
                    <a:pt x="58" y="236"/>
                  </a:lnTo>
                  <a:lnTo>
                    <a:pt x="61" y="235"/>
                  </a:lnTo>
                  <a:lnTo>
                    <a:pt x="59" y="233"/>
                  </a:lnTo>
                  <a:lnTo>
                    <a:pt x="58" y="232"/>
                  </a:lnTo>
                  <a:lnTo>
                    <a:pt x="59" y="224"/>
                  </a:lnTo>
                  <a:lnTo>
                    <a:pt x="64" y="223"/>
                  </a:lnTo>
                  <a:lnTo>
                    <a:pt x="62" y="218"/>
                  </a:lnTo>
                  <a:lnTo>
                    <a:pt x="65" y="220"/>
                  </a:lnTo>
                  <a:lnTo>
                    <a:pt x="65" y="217"/>
                  </a:lnTo>
                  <a:lnTo>
                    <a:pt x="64" y="215"/>
                  </a:lnTo>
                  <a:lnTo>
                    <a:pt x="64" y="211"/>
                  </a:lnTo>
                  <a:lnTo>
                    <a:pt x="59" y="209"/>
                  </a:lnTo>
                  <a:lnTo>
                    <a:pt x="61" y="202"/>
                  </a:lnTo>
                  <a:lnTo>
                    <a:pt x="55" y="197"/>
                  </a:lnTo>
                  <a:lnTo>
                    <a:pt x="55" y="196"/>
                  </a:lnTo>
                  <a:lnTo>
                    <a:pt x="56" y="194"/>
                  </a:lnTo>
                  <a:lnTo>
                    <a:pt x="56" y="192"/>
                  </a:lnTo>
                  <a:lnTo>
                    <a:pt x="62" y="190"/>
                  </a:lnTo>
                  <a:lnTo>
                    <a:pt x="65" y="190"/>
                  </a:lnTo>
                  <a:lnTo>
                    <a:pt x="67" y="186"/>
                  </a:lnTo>
                  <a:lnTo>
                    <a:pt x="65" y="180"/>
                  </a:lnTo>
                  <a:lnTo>
                    <a:pt x="64" y="181"/>
                  </a:lnTo>
                  <a:lnTo>
                    <a:pt x="62" y="180"/>
                  </a:lnTo>
                  <a:lnTo>
                    <a:pt x="64" y="178"/>
                  </a:lnTo>
                  <a:lnTo>
                    <a:pt x="62" y="177"/>
                  </a:lnTo>
                  <a:lnTo>
                    <a:pt x="65" y="172"/>
                  </a:lnTo>
                  <a:lnTo>
                    <a:pt x="64" y="171"/>
                  </a:lnTo>
                  <a:lnTo>
                    <a:pt x="64" y="169"/>
                  </a:lnTo>
                  <a:lnTo>
                    <a:pt x="62" y="166"/>
                  </a:lnTo>
                  <a:lnTo>
                    <a:pt x="62" y="165"/>
                  </a:lnTo>
                  <a:lnTo>
                    <a:pt x="64" y="163"/>
                  </a:lnTo>
                  <a:lnTo>
                    <a:pt x="64" y="160"/>
                  </a:lnTo>
                  <a:lnTo>
                    <a:pt x="62" y="157"/>
                  </a:lnTo>
                  <a:lnTo>
                    <a:pt x="55" y="157"/>
                  </a:lnTo>
                  <a:lnTo>
                    <a:pt x="55" y="156"/>
                  </a:lnTo>
                  <a:lnTo>
                    <a:pt x="56" y="153"/>
                  </a:lnTo>
                  <a:lnTo>
                    <a:pt x="58" y="150"/>
                  </a:lnTo>
                  <a:lnTo>
                    <a:pt x="58" y="148"/>
                  </a:lnTo>
                  <a:lnTo>
                    <a:pt x="56" y="145"/>
                  </a:lnTo>
                  <a:lnTo>
                    <a:pt x="52" y="142"/>
                  </a:lnTo>
                  <a:lnTo>
                    <a:pt x="50" y="138"/>
                  </a:lnTo>
                  <a:lnTo>
                    <a:pt x="56" y="135"/>
                  </a:lnTo>
                  <a:lnTo>
                    <a:pt x="50" y="126"/>
                  </a:lnTo>
                  <a:lnTo>
                    <a:pt x="49" y="126"/>
                  </a:lnTo>
                  <a:lnTo>
                    <a:pt x="49" y="125"/>
                  </a:lnTo>
                  <a:lnTo>
                    <a:pt x="47" y="125"/>
                  </a:lnTo>
                  <a:lnTo>
                    <a:pt x="46" y="123"/>
                  </a:lnTo>
                  <a:lnTo>
                    <a:pt x="44" y="123"/>
                  </a:lnTo>
                  <a:lnTo>
                    <a:pt x="47" y="122"/>
                  </a:lnTo>
                  <a:lnTo>
                    <a:pt x="46" y="117"/>
                  </a:lnTo>
                  <a:lnTo>
                    <a:pt x="43" y="119"/>
                  </a:lnTo>
                  <a:lnTo>
                    <a:pt x="41" y="116"/>
                  </a:lnTo>
                  <a:lnTo>
                    <a:pt x="41" y="113"/>
                  </a:lnTo>
                  <a:lnTo>
                    <a:pt x="39" y="113"/>
                  </a:lnTo>
                  <a:lnTo>
                    <a:pt x="39" y="108"/>
                  </a:lnTo>
                  <a:lnTo>
                    <a:pt x="40" y="107"/>
                  </a:lnTo>
                  <a:lnTo>
                    <a:pt x="40" y="104"/>
                  </a:lnTo>
                  <a:lnTo>
                    <a:pt x="43" y="101"/>
                  </a:lnTo>
                  <a:lnTo>
                    <a:pt x="44" y="98"/>
                  </a:lnTo>
                  <a:lnTo>
                    <a:pt x="44" y="96"/>
                  </a:lnTo>
                  <a:lnTo>
                    <a:pt x="43" y="93"/>
                  </a:lnTo>
                  <a:lnTo>
                    <a:pt x="39" y="93"/>
                  </a:lnTo>
                  <a:lnTo>
                    <a:pt x="37" y="92"/>
                  </a:lnTo>
                  <a:lnTo>
                    <a:pt x="31" y="90"/>
                  </a:lnTo>
                  <a:lnTo>
                    <a:pt x="27" y="87"/>
                  </a:lnTo>
                  <a:lnTo>
                    <a:pt x="25" y="82"/>
                  </a:lnTo>
                  <a:lnTo>
                    <a:pt x="22" y="79"/>
                  </a:lnTo>
                  <a:lnTo>
                    <a:pt x="19" y="74"/>
                  </a:lnTo>
                  <a:lnTo>
                    <a:pt x="16" y="74"/>
                  </a:lnTo>
                  <a:lnTo>
                    <a:pt x="19" y="67"/>
                  </a:lnTo>
                  <a:lnTo>
                    <a:pt x="18" y="65"/>
                  </a:lnTo>
                  <a:lnTo>
                    <a:pt x="19" y="64"/>
                  </a:lnTo>
                  <a:lnTo>
                    <a:pt x="21" y="61"/>
                  </a:lnTo>
                  <a:lnTo>
                    <a:pt x="18" y="61"/>
                  </a:lnTo>
                  <a:lnTo>
                    <a:pt x="16" y="59"/>
                  </a:lnTo>
                  <a:lnTo>
                    <a:pt x="15" y="56"/>
                  </a:lnTo>
                  <a:lnTo>
                    <a:pt x="13" y="58"/>
                  </a:lnTo>
                  <a:lnTo>
                    <a:pt x="12" y="58"/>
                  </a:lnTo>
                  <a:lnTo>
                    <a:pt x="13" y="56"/>
                  </a:lnTo>
                  <a:lnTo>
                    <a:pt x="12" y="55"/>
                  </a:lnTo>
                  <a:lnTo>
                    <a:pt x="9" y="56"/>
                  </a:lnTo>
                  <a:lnTo>
                    <a:pt x="12" y="53"/>
                  </a:lnTo>
                  <a:lnTo>
                    <a:pt x="12" y="52"/>
                  </a:lnTo>
                  <a:lnTo>
                    <a:pt x="10" y="52"/>
                  </a:lnTo>
                  <a:lnTo>
                    <a:pt x="6" y="53"/>
                  </a:lnTo>
                  <a:lnTo>
                    <a:pt x="4" y="52"/>
                  </a:lnTo>
                  <a:lnTo>
                    <a:pt x="7" y="52"/>
                  </a:lnTo>
                  <a:lnTo>
                    <a:pt x="7" y="50"/>
                  </a:lnTo>
                  <a:lnTo>
                    <a:pt x="9" y="50"/>
                  </a:lnTo>
                  <a:lnTo>
                    <a:pt x="7" y="47"/>
                  </a:lnTo>
                  <a:lnTo>
                    <a:pt x="6" y="47"/>
                  </a:lnTo>
                  <a:lnTo>
                    <a:pt x="6" y="49"/>
                  </a:lnTo>
                  <a:lnTo>
                    <a:pt x="4" y="50"/>
                  </a:lnTo>
                  <a:lnTo>
                    <a:pt x="3" y="49"/>
                  </a:lnTo>
                  <a:lnTo>
                    <a:pt x="4" y="46"/>
                  </a:lnTo>
                  <a:lnTo>
                    <a:pt x="3" y="44"/>
                  </a:lnTo>
                  <a:lnTo>
                    <a:pt x="0" y="46"/>
                  </a:lnTo>
                  <a:lnTo>
                    <a:pt x="0" y="43"/>
                  </a:lnTo>
                  <a:lnTo>
                    <a:pt x="3" y="43"/>
                  </a:lnTo>
                  <a:lnTo>
                    <a:pt x="7" y="46"/>
                  </a:lnTo>
                  <a:lnTo>
                    <a:pt x="10" y="43"/>
                  </a:lnTo>
                  <a:lnTo>
                    <a:pt x="10" y="40"/>
                  </a:lnTo>
                  <a:lnTo>
                    <a:pt x="12" y="38"/>
                  </a:lnTo>
                  <a:lnTo>
                    <a:pt x="13" y="38"/>
                  </a:lnTo>
                  <a:lnTo>
                    <a:pt x="16" y="37"/>
                  </a:lnTo>
                  <a:lnTo>
                    <a:pt x="19" y="37"/>
                  </a:lnTo>
                  <a:lnTo>
                    <a:pt x="19" y="38"/>
                  </a:lnTo>
                  <a:lnTo>
                    <a:pt x="21" y="40"/>
                  </a:lnTo>
                  <a:lnTo>
                    <a:pt x="22" y="38"/>
                  </a:lnTo>
                  <a:lnTo>
                    <a:pt x="21" y="37"/>
                  </a:lnTo>
                  <a:lnTo>
                    <a:pt x="22" y="37"/>
                  </a:lnTo>
                  <a:lnTo>
                    <a:pt x="25" y="34"/>
                  </a:lnTo>
                  <a:lnTo>
                    <a:pt x="30" y="34"/>
                  </a:lnTo>
                  <a:lnTo>
                    <a:pt x="30" y="37"/>
                  </a:lnTo>
                  <a:lnTo>
                    <a:pt x="31" y="38"/>
                  </a:lnTo>
                  <a:lnTo>
                    <a:pt x="36" y="37"/>
                  </a:lnTo>
                  <a:lnTo>
                    <a:pt x="36" y="35"/>
                  </a:lnTo>
                  <a:lnTo>
                    <a:pt x="39" y="37"/>
                  </a:lnTo>
                  <a:lnTo>
                    <a:pt x="40" y="40"/>
                  </a:lnTo>
                  <a:lnTo>
                    <a:pt x="46" y="37"/>
                  </a:lnTo>
                  <a:lnTo>
                    <a:pt x="49" y="40"/>
                  </a:lnTo>
                  <a:lnTo>
                    <a:pt x="50" y="35"/>
                  </a:lnTo>
                  <a:lnTo>
                    <a:pt x="52" y="37"/>
                  </a:lnTo>
                  <a:lnTo>
                    <a:pt x="55" y="37"/>
                  </a:lnTo>
                  <a:lnTo>
                    <a:pt x="56" y="37"/>
                  </a:lnTo>
                  <a:lnTo>
                    <a:pt x="58" y="37"/>
                  </a:lnTo>
                  <a:lnTo>
                    <a:pt x="61" y="37"/>
                  </a:lnTo>
                  <a:lnTo>
                    <a:pt x="64" y="38"/>
                  </a:lnTo>
                  <a:lnTo>
                    <a:pt x="65" y="37"/>
                  </a:lnTo>
                  <a:lnTo>
                    <a:pt x="68" y="35"/>
                  </a:lnTo>
                  <a:lnTo>
                    <a:pt x="71" y="35"/>
                  </a:lnTo>
                  <a:lnTo>
                    <a:pt x="71" y="33"/>
                  </a:lnTo>
                  <a:lnTo>
                    <a:pt x="76" y="30"/>
                  </a:lnTo>
                  <a:lnTo>
                    <a:pt x="77" y="27"/>
                  </a:lnTo>
                  <a:lnTo>
                    <a:pt x="79" y="27"/>
                  </a:lnTo>
                  <a:lnTo>
                    <a:pt x="80" y="25"/>
                  </a:lnTo>
                  <a:lnTo>
                    <a:pt x="82" y="24"/>
                  </a:lnTo>
                  <a:lnTo>
                    <a:pt x="77" y="19"/>
                  </a:lnTo>
                  <a:lnTo>
                    <a:pt x="79" y="15"/>
                  </a:lnTo>
                  <a:lnTo>
                    <a:pt x="80" y="13"/>
                  </a:lnTo>
                  <a:lnTo>
                    <a:pt x="83" y="12"/>
                  </a:lnTo>
                  <a:lnTo>
                    <a:pt x="92" y="9"/>
                  </a:lnTo>
                  <a:lnTo>
                    <a:pt x="95" y="9"/>
                  </a:lnTo>
                  <a:lnTo>
                    <a:pt x="96" y="9"/>
                  </a:lnTo>
                  <a:lnTo>
                    <a:pt x="98" y="9"/>
                  </a:lnTo>
                  <a:lnTo>
                    <a:pt x="99" y="9"/>
                  </a:lnTo>
                  <a:lnTo>
                    <a:pt x="99" y="10"/>
                  </a:lnTo>
                  <a:lnTo>
                    <a:pt x="95" y="13"/>
                  </a:lnTo>
                  <a:lnTo>
                    <a:pt x="95" y="16"/>
                  </a:lnTo>
                  <a:lnTo>
                    <a:pt x="95" y="18"/>
                  </a:lnTo>
                  <a:lnTo>
                    <a:pt x="99" y="13"/>
                  </a:lnTo>
                  <a:lnTo>
                    <a:pt x="104" y="13"/>
                  </a:lnTo>
                  <a:lnTo>
                    <a:pt x="108" y="12"/>
                  </a:lnTo>
                  <a:lnTo>
                    <a:pt x="113" y="13"/>
                  </a:lnTo>
                  <a:lnTo>
                    <a:pt x="114" y="10"/>
                  </a:lnTo>
                  <a:lnTo>
                    <a:pt x="114" y="6"/>
                  </a:lnTo>
                  <a:lnTo>
                    <a:pt x="116" y="4"/>
                  </a:lnTo>
                  <a:lnTo>
                    <a:pt x="119" y="6"/>
                  </a:lnTo>
                  <a:lnTo>
                    <a:pt x="125" y="4"/>
                  </a:lnTo>
                  <a:lnTo>
                    <a:pt x="125" y="6"/>
                  </a:lnTo>
                  <a:lnTo>
                    <a:pt x="128" y="6"/>
                  </a:lnTo>
                  <a:lnTo>
                    <a:pt x="129" y="7"/>
                  </a:lnTo>
                  <a:lnTo>
                    <a:pt x="138" y="3"/>
                  </a:lnTo>
                  <a:lnTo>
                    <a:pt x="144" y="3"/>
                  </a:lnTo>
                  <a:lnTo>
                    <a:pt x="144" y="0"/>
                  </a:lnTo>
                  <a:lnTo>
                    <a:pt x="145" y="0"/>
                  </a:lnTo>
                  <a:lnTo>
                    <a:pt x="145" y="3"/>
                  </a:lnTo>
                  <a:lnTo>
                    <a:pt x="147" y="3"/>
                  </a:lnTo>
                  <a:lnTo>
                    <a:pt x="150" y="1"/>
                  </a:lnTo>
                  <a:lnTo>
                    <a:pt x="153" y="1"/>
                  </a:lnTo>
                  <a:lnTo>
                    <a:pt x="153" y="3"/>
                  </a:lnTo>
                  <a:lnTo>
                    <a:pt x="156" y="3"/>
                  </a:lnTo>
                  <a:lnTo>
                    <a:pt x="159" y="4"/>
                  </a:lnTo>
                  <a:lnTo>
                    <a:pt x="160" y="3"/>
                  </a:lnTo>
                  <a:lnTo>
                    <a:pt x="163" y="1"/>
                  </a:lnTo>
                  <a:lnTo>
                    <a:pt x="165" y="1"/>
                  </a:lnTo>
                  <a:lnTo>
                    <a:pt x="166" y="0"/>
                  </a:lnTo>
                  <a:lnTo>
                    <a:pt x="171" y="1"/>
                  </a:lnTo>
                  <a:lnTo>
                    <a:pt x="172" y="0"/>
                  </a:lnTo>
                  <a:lnTo>
                    <a:pt x="174" y="3"/>
                  </a:lnTo>
                  <a:close/>
                </a:path>
              </a:pathLst>
            </a:custGeom>
            <a:solidFill>
              <a:schemeClr val="bg1"/>
            </a:solidFill>
            <a:ln w="1588">
              <a:solidFill>
                <a:srgbClr val="000000"/>
              </a:solidFill>
              <a:prstDash val="solid"/>
              <a:round/>
              <a:headEnd/>
              <a:tailEnd/>
            </a:ln>
          </p:spPr>
          <p:txBody>
            <a:bodyPr/>
            <a:lstStyle/>
            <a:p>
              <a:endParaRPr lang="fr-FR"/>
            </a:p>
          </p:txBody>
        </p:sp>
        <p:sp>
          <p:nvSpPr>
            <p:cNvPr id="880749" name="Freeform 109"/>
            <p:cNvSpPr>
              <a:spLocks/>
            </p:cNvSpPr>
            <p:nvPr/>
          </p:nvSpPr>
          <p:spPr bwMode="auto">
            <a:xfrm>
              <a:off x="3531" y="2456"/>
              <a:ext cx="275" cy="275"/>
            </a:xfrm>
            <a:custGeom>
              <a:avLst/>
              <a:gdLst/>
              <a:ahLst/>
              <a:cxnLst>
                <a:cxn ang="0">
                  <a:pos x="290" y="1"/>
                </a:cxn>
                <a:cxn ang="0">
                  <a:pos x="293" y="4"/>
                </a:cxn>
                <a:cxn ang="0">
                  <a:pos x="296" y="18"/>
                </a:cxn>
                <a:cxn ang="0">
                  <a:pos x="298" y="32"/>
                </a:cxn>
                <a:cxn ang="0">
                  <a:pos x="311" y="38"/>
                </a:cxn>
                <a:cxn ang="0">
                  <a:pos x="318" y="44"/>
                </a:cxn>
                <a:cxn ang="0">
                  <a:pos x="323" y="55"/>
                </a:cxn>
                <a:cxn ang="0">
                  <a:pos x="315" y="65"/>
                </a:cxn>
                <a:cxn ang="0">
                  <a:pos x="295" y="70"/>
                </a:cxn>
                <a:cxn ang="0">
                  <a:pos x="296" y="93"/>
                </a:cxn>
                <a:cxn ang="0">
                  <a:pos x="287" y="116"/>
                </a:cxn>
                <a:cxn ang="0">
                  <a:pos x="280" y="111"/>
                </a:cxn>
                <a:cxn ang="0">
                  <a:pos x="272" y="122"/>
                </a:cxn>
                <a:cxn ang="0">
                  <a:pos x="256" y="139"/>
                </a:cxn>
                <a:cxn ang="0">
                  <a:pos x="246" y="151"/>
                </a:cxn>
                <a:cxn ang="0">
                  <a:pos x="237" y="168"/>
                </a:cxn>
                <a:cxn ang="0">
                  <a:pos x="225" y="171"/>
                </a:cxn>
                <a:cxn ang="0">
                  <a:pos x="223" y="191"/>
                </a:cxn>
                <a:cxn ang="0">
                  <a:pos x="207" y="211"/>
                </a:cxn>
                <a:cxn ang="0">
                  <a:pos x="191" y="220"/>
                </a:cxn>
                <a:cxn ang="0">
                  <a:pos x="176" y="229"/>
                </a:cxn>
                <a:cxn ang="0">
                  <a:pos x="165" y="257"/>
                </a:cxn>
                <a:cxn ang="0">
                  <a:pos x="159" y="282"/>
                </a:cxn>
                <a:cxn ang="0">
                  <a:pos x="148" y="301"/>
                </a:cxn>
                <a:cxn ang="0">
                  <a:pos x="125" y="306"/>
                </a:cxn>
                <a:cxn ang="0">
                  <a:pos x="107" y="318"/>
                </a:cxn>
                <a:cxn ang="0">
                  <a:pos x="109" y="301"/>
                </a:cxn>
                <a:cxn ang="0">
                  <a:pos x="82" y="289"/>
                </a:cxn>
                <a:cxn ang="0">
                  <a:pos x="61" y="273"/>
                </a:cxn>
                <a:cxn ang="0">
                  <a:pos x="45" y="276"/>
                </a:cxn>
                <a:cxn ang="0">
                  <a:pos x="48" y="263"/>
                </a:cxn>
                <a:cxn ang="0">
                  <a:pos x="41" y="254"/>
                </a:cxn>
                <a:cxn ang="0">
                  <a:pos x="51" y="242"/>
                </a:cxn>
                <a:cxn ang="0">
                  <a:pos x="46" y="229"/>
                </a:cxn>
                <a:cxn ang="0">
                  <a:pos x="51" y="214"/>
                </a:cxn>
                <a:cxn ang="0">
                  <a:pos x="48" y="203"/>
                </a:cxn>
                <a:cxn ang="0">
                  <a:pos x="36" y="196"/>
                </a:cxn>
                <a:cxn ang="0">
                  <a:pos x="27" y="178"/>
                </a:cxn>
                <a:cxn ang="0">
                  <a:pos x="12" y="162"/>
                </a:cxn>
                <a:cxn ang="0">
                  <a:pos x="11" y="142"/>
                </a:cxn>
                <a:cxn ang="0">
                  <a:pos x="8" y="123"/>
                </a:cxn>
                <a:cxn ang="0">
                  <a:pos x="39" y="113"/>
                </a:cxn>
                <a:cxn ang="0">
                  <a:pos x="58" y="120"/>
                </a:cxn>
                <a:cxn ang="0">
                  <a:pos x="72" y="119"/>
                </a:cxn>
                <a:cxn ang="0">
                  <a:pos x="75" y="99"/>
                </a:cxn>
                <a:cxn ang="0">
                  <a:pos x="76" y="83"/>
                </a:cxn>
                <a:cxn ang="0">
                  <a:pos x="72" y="70"/>
                </a:cxn>
                <a:cxn ang="0">
                  <a:pos x="85" y="61"/>
                </a:cxn>
                <a:cxn ang="0">
                  <a:pos x="98" y="47"/>
                </a:cxn>
                <a:cxn ang="0">
                  <a:pos x="100" y="31"/>
                </a:cxn>
                <a:cxn ang="0">
                  <a:pos x="113" y="26"/>
                </a:cxn>
                <a:cxn ang="0">
                  <a:pos x="130" y="15"/>
                </a:cxn>
                <a:cxn ang="0">
                  <a:pos x="153" y="12"/>
                </a:cxn>
                <a:cxn ang="0">
                  <a:pos x="183" y="24"/>
                </a:cxn>
                <a:cxn ang="0">
                  <a:pos x="200" y="24"/>
                </a:cxn>
                <a:cxn ang="0">
                  <a:pos x="217" y="24"/>
                </a:cxn>
                <a:cxn ang="0">
                  <a:pos x="211" y="15"/>
                </a:cxn>
                <a:cxn ang="0">
                  <a:pos x="217" y="4"/>
                </a:cxn>
                <a:cxn ang="0">
                  <a:pos x="228" y="10"/>
                </a:cxn>
                <a:cxn ang="0">
                  <a:pos x="238" y="21"/>
                </a:cxn>
                <a:cxn ang="0">
                  <a:pos x="249" y="18"/>
                </a:cxn>
                <a:cxn ang="0">
                  <a:pos x="262" y="9"/>
                </a:cxn>
                <a:cxn ang="0">
                  <a:pos x="280" y="1"/>
                </a:cxn>
              </a:cxnLst>
              <a:rect l="0" t="0" r="r" b="b"/>
              <a:pathLst>
                <a:path w="323" h="322">
                  <a:moveTo>
                    <a:pt x="281" y="1"/>
                  </a:moveTo>
                  <a:lnTo>
                    <a:pt x="281" y="3"/>
                  </a:lnTo>
                  <a:lnTo>
                    <a:pt x="284" y="1"/>
                  </a:lnTo>
                  <a:lnTo>
                    <a:pt x="284" y="3"/>
                  </a:lnTo>
                  <a:lnTo>
                    <a:pt x="286" y="1"/>
                  </a:lnTo>
                  <a:lnTo>
                    <a:pt x="287" y="3"/>
                  </a:lnTo>
                  <a:lnTo>
                    <a:pt x="287" y="1"/>
                  </a:lnTo>
                  <a:lnTo>
                    <a:pt x="290" y="3"/>
                  </a:lnTo>
                  <a:lnTo>
                    <a:pt x="290" y="1"/>
                  </a:lnTo>
                  <a:lnTo>
                    <a:pt x="292" y="1"/>
                  </a:lnTo>
                  <a:lnTo>
                    <a:pt x="292" y="0"/>
                  </a:lnTo>
                  <a:lnTo>
                    <a:pt x="293" y="0"/>
                  </a:lnTo>
                  <a:lnTo>
                    <a:pt x="293" y="1"/>
                  </a:lnTo>
                  <a:lnTo>
                    <a:pt x="293" y="3"/>
                  </a:lnTo>
                  <a:lnTo>
                    <a:pt x="295" y="3"/>
                  </a:lnTo>
                  <a:lnTo>
                    <a:pt x="295" y="4"/>
                  </a:lnTo>
                  <a:lnTo>
                    <a:pt x="293" y="6"/>
                  </a:lnTo>
                  <a:lnTo>
                    <a:pt x="293" y="4"/>
                  </a:lnTo>
                  <a:lnTo>
                    <a:pt x="292" y="6"/>
                  </a:lnTo>
                  <a:lnTo>
                    <a:pt x="293" y="7"/>
                  </a:lnTo>
                  <a:lnTo>
                    <a:pt x="295" y="9"/>
                  </a:lnTo>
                  <a:lnTo>
                    <a:pt x="295" y="10"/>
                  </a:lnTo>
                  <a:lnTo>
                    <a:pt x="296" y="10"/>
                  </a:lnTo>
                  <a:lnTo>
                    <a:pt x="298" y="15"/>
                  </a:lnTo>
                  <a:lnTo>
                    <a:pt x="296" y="15"/>
                  </a:lnTo>
                  <a:lnTo>
                    <a:pt x="296" y="16"/>
                  </a:lnTo>
                  <a:lnTo>
                    <a:pt x="296" y="18"/>
                  </a:lnTo>
                  <a:lnTo>
                    <a:pt x="293" y="21"/>
                  </a:lnTo>
                  <a:lnTo>
                    <a:pt x="295" y="22"/>
                  </a:lnTo>
                  <a:lnTo>
                    <a:pt x="296" y="24"/>
                  </a:lnTo>
                  <a:lnTo>
                    <a:pt x="296" y="25"/>
                  </a:lnTo>
                  <a:lnTo>
                    <a:pt x="293" y="26"/>
                  </a:lnTo>
                  <a:lnTo>
                    <a:pt x="293" y="28"/>
                  </a:lnTo>
                  <a:lnTo>
                    <a:pt x="293" y="31"/>
                  </a:lnTo>
                  <a:lnTo>
                    <a:pt x="296" y="31"/>
                  </a:lnTo>
                  <a:lnTo>
                    <a:pt x="298" y="32"/>
                  </a:lnTo>
                  <a:lnTo>
                    <a:pt x="299" y="32"/>
                  </a:lnTo>
                  <a:lnTo>
                    <a:pt x="299" y="34"/>
                  </a:lnTo>
                  <a:lnTo>
                    <a:pt x="301" y="34"/>
                  </a:lnTo>
                  <a:lnTo>
                    <a:pt x="304" y="38"/>
                  </a:lnTo>
                  <a:lnTo>
                    <a:pt x="304" y="40"/>
                  </a:lnTo>
                  <a:lnTo>
                    <a:pt x="305" y="41"/>
                  </a:lnTo>
                  <a:lnTo>
                    <a:pt x="308" y="38"/>
                  </a:lnTo>
                  <a:lnTo>
                    <a:pt x="308" y="35"/>
                  </a:lnTo>
                  <a:lnTo>
                    <a:pt x="311" y="38"/>
                  </a:lnTo>
                  <a:lnTo>
                    <a:pt x="311" y="40"/>
                  </a:lnTo>
                  <a:lnTo>
                    <a:pt x="312" y="40"/>
                  </a:lnTo>
                  <a:lnTo>
                    <a:pt x="314" y="41"/>
                  </a:lnTo>
                  <a:lnTo>
                    <a:pt x="315" y="41"/>
                  </a:lnTo>
                  <a:lnTo>
                    <a:pt x="317" y="41"/>
                  </a:lnTo>
                  <a:lnTo>
                    <a:pt x="317" y="43"/>
                  </a:lnTo>
                  <a:lnTo>
                    <a:pt x="317" y="44"/>
                  </a:lnTo>
                  <a:lnTo>
                    <a:pt x="318" y="43"/>
                  </a:lnTo>
                  <a:lnTo>
                    <a:pt x="318" y="44"/>
                  </a:lnTo>
                  <a:lnTo>
                    <a:pt x="318" y="46"/>
                  </a:lnTo>
                  <a:lnTo>
                    <a:pt x="317" y="46"/>
                  </a:lnTo>
                  <a:lnTo>
                    <a:pt x="317" y="47"/>
                  </a:lnTo>
                  <a:lnTo>
                    <a:pt x="318" y="49"/>
                  </a:lnTo>
                  <a:lnTo>
                    <a:pt x="320" y="49"/>
                  </a:lnTo>
                  <a:lnTo>
                    <a:pt x="320" y="52"/>
                  </a:lnTo>
                  <a:lnTo>
                    <a:pt x="320" y="53"/>
                  </a:lnTo>
                  <a:lnTo>
                    <a:pt x="321" y="55"/>
                  </a:lnTo>
                  <a:lnTo>
                    <a:pt x="323" y="55"/>
                  </a:lnTo>
                  <a:lnTo>
                    <a:pt x="323" y="56"/>
                  </a:lnTo>
                  <a:lnTo>
                    <a:pt x="321" y="56"/>
                  </a:lnTo>
                  <a:lnTo>
                    <a:pt x="321" y="58"/>
                  </a:lnTo>
                  <a:lnTo>
                    <a:pt x="321" y="59"/>
                  </a:lnTo>
                  <a:lnTo>
                    <a:pt x="321" y="61"/>
                  </a:lnTo>
                  <a:lnTo>
                    <a:pt x="320" y="62"/>
                  </a:lnTo>
                  <a:lnTo>
                    <a:pt x="321" y="62"/>
                  </a:lnTo>
                  <a:lnTo>
                    <a:pt x="318" y="67"/>
                  </a:lnTo>
                  <a:lnTo>
                    <a:pt x="315" y="65"/>
                  </a:lnTo>
                  <a:lnTo>
                    <a:pt x="314" y="68"/>
                  </a:lnTo>
                  <a:lnTo>
                    <a:pt x="311" y="71"/>
                  </a:lnTo>
                  <a:lnTo>
                    <a:pt x="306" y="71"/>
                  </a:lnTo>
                  <a:lnTo>
                    <a:pt x="306" y="73"/>
                  </a:lnTo>
                  <a:lnTo>
                    <a:pt x="304" y="70"/>
                  </a:lnTo>
                  <a:lnTo>
                    <a:pt x="301" y="71"/>
                  </a:lnTo>
                  <a:lnTo>
                    <a:pt x="299" y="71"/>
                  </a:lnTo>
                  <a:lnTo>
                    <a:pt x="298" y="68"/>
                  </a:lnTo>
                  <a:lnTo>
                    <a:pt x="295" y="70"/>
                  </a:lnTo>
                  <a:lnTo>
                    <a:pt x="295" y="71"/>
                  </a:lnTo>
                  <a:lnTo>
                    <a:pt x="296" y="73"/>
                  </a:lnTo>
                  <a:lnTo>
                    <a:pt x="296" y="80"/>
                  </a:lnTo>
                  <a:lnTo>
                    <a:pt x="298" y="83"/>
                  </a:lnTo>
                  <a:lnTo>
                    <a:pt x="293" y="87"/>
                  </a:lnTo>
                  <a:lnTo>
                    <a:pt x="295" y="89"/>
                  </a:lnTo>
                  <a:lnTo>
                    <a:pt x="296" y="89"/>
                  </a:lnTo>
                  <a:lnTo>
                    <a:pt x="296" y="90"/>
                  </a:lnTo>
                  <a:lnTo>
                    <a:pt x="296" y="93"/>
                  </a:lnTo>
                  <a:lnTo>
                    <a:pt x="292" y="102"/>
                  </a:lnTo>
                  <a:lnTo>
                    <a:pt x="289" y="104"/>
                  </a:lnTo>
                  <a:lnTo>
                    <a:pt x="289" y="105"/>
                  </a:lnTo>
                  <a:lnTo>
                    <a:pt x="289" y="107"/>
                  </a:lnTo>
                  <a:lnTo>
                    <a:pt x="289" y="110"/>
                  </a:lnTo>
                  <a:lnTo>
                    <a:pt x="287" y="110"/>
                  </a:lnTo>
                  <a:lnTo>
                    <a:pt x="287" y="113"/>
                  </a:lnTo>
                  <a:lnTo>
                    <a:pt x="289" y="116"/>
                  </a:lnTo>
                  <a:lnTo>
                    <a:pt x="287" y="116"/>
                  </a:lnTo>
                  <a:lnTo>
                    <a:pt x="286" y="116"/>
                  </a:lnTo>
                  <a:lnTo>
                    <a:pt x="284" y="114"/>
                  </a:lnTo>
                  <a:lnTo>
                    <a:pt x="284" y="113"/>
                  </a:lnTo>
                  <a:lnTo>
                    <a:pt x="286" y="113"/>
                  </a:lnTo>
                  <a:lnTo>
                    <a:pt x="284" y="111"/>
                  </a:lnTo>
                  <a:lnTo>
                    <a:pt x="284" y="113"/>
                  </a:lnTo>
                  <a:lnTo>
                    <a:pt x="283" y="111"/>
                  </a:lnTo>
                  <a:lnTo>
                    <a:pt x="281" y="113"/>
                  </a:lnTo>
                  <a:lnTo>
                    <a:pt x="280" y="111"/>
                  </a:lnTo>
                  <a:lnTo>
                    <a:pt x="278" y="110"/>
                  </a:lnTo>
                  <a:lnTo>
                    <a:pt x="277" y="111"/>
                  </a:lnTo>
                  <a:lnTo>
                    <a:pt x="272" y="110"/>
                  </a:lnTo>
                  <a:lnTo>
                    <a:pt x="272" y="113"/>
                  </a:lnTo>
                  <a:lnTo>
                    <a:pt x="271" y="113"/>
                  </a:lnTo>
                  <a:lnTo>
                    <a:pt x="272" y="117"/>
                  </a:lnTo>
                  <a:lnTo>
                    <a:pt x="271" y="119"/>
                  </a:lnTo>
                  <a:lnTo>
                    <a:pt x="271" y="120"/>
                  </a:lnTo>
                  <a:lnTo>
                    <a:pt x="272" y="122"/>
                  </a:lnTo>
                  <a:lnTo>
                    <a:pt x="272" y="123"/>
                  </a:lnTo>
                  <a:lnTo>
                    <a:pt x="265" y="126"/>
                  </a:lnTo>
                  <a:lnTo>
                    <a:pt x="265" y="128"/>
                  </a:lnTo>
                  <a:lnTo>
                    <a:pt x="262" y="129"/>
                  </a:lnTo>
                  <a:lnTo>
                    <a:pt x="260" y="132"/>
                  </a:lnTo>
                  <a:lnTo>
                    <a:pt x="259" y="132"/>
                  </a:lnTo>
                  <a:lnTo>
                    <a:pt x="257" y="133"/>
                  </a:lnTo>
                  <a:lnTo>
                    <a:pt x="257" y="136"/>
                  </a:lnTo>
                  <a:lnTo>
                    <a:pt x="256" y="139"/>
                  </a:lnTo>
                  <a:lnTo>
                    <a:pt x="254" y="139"/>
                  </a:lnTo>
                  <a:lnTo>
                    <a:pt x="253" y="141"/>
                  </a:lnTo>
                  <a:lnTo>
                    <a:pt x="253" y="142"/>
                  </a:lnTo>
                  <a:lnTo>
                    <a:pt x="252" y="142"/>
                  </a:lnTo>
                  <a:lnTo>
                    <a:pt x="252" y="145"/>
                  </a:lnTo>
                  <a:lnTo>
                    <a:pt x="249" y="145"/>
                  </a:lnTo>
                  <a:lnTo>
                    <a:pt x="249" y="147"/>
                  </a:lnTo>
                  <a:lnTo>
                    <a:pt x="247" y="147"/>
                  </a:lnTo>
                  <a:lnTo>
                    <a:pt x="246" y="151"/>
                  </a:lnTo>
                  <a:lnTo>
                    <a:pt x="244" y="153"/>
                  </a:lnTo>
                  <a:lnTo>
                    <a:pt x="244" y="154"/>
                  </a:lnTo>
                  <a:lnTo>
                    <a:pt x="246" y="154"/>
                  </a:lnTo>
                  <a:lnTo>
                    <a:pt x="243" y="156"/>
                  </a:lnTo>
                  <a:lnTo>
                    <a:pt x="243" y="159"/>
                  </a:lnTo>
                  <a:lnTo>
                    <a:pt x="241" y="157"/>
                  </a:lnTo>
                  <a:lnTo>
                    <a:pt x="240" y="159"/>
                  </a:lnTo>
                  <a:lnTo>
                    <a:pt x="240" y="165"/>
                  </a:lnTo>
                  <a:lnTo>
                    <a:pt x="237" y="168"/>
                  </a:lnTo>
                  <a:lnTo>
                    <a:pt x="234" y="168"/>
                  </a:lnTo>
                  <a:lnTo>
                    <a:pt x="232" y="168"/>
                  </a:lnTo>
                  <a:lnTo>
                    <a:pt x="234" y="169"/>
                  </a:lnTo>
                  <a:lnTo>
                    <a:pt x="232" y="169"/>
                  </a:lnTo>
                  <a:lnTo>
                    <a:pt x="231" y="168"/>
                  </a:lnTo>
                  <a:lnTo>
                    <a:pt x="231" y="166"/>
                  </a:lnTo>
                  <a:lnTo>
                    <a:pt x="229" y="165"/>
                  </a:lnTo>
                  <a:lnTo>
                    <a:pt x="225" y="168"/>
                  </a:lnTo>
                  <a:lnTo>
                    <a:pt x="225" y="171"/>
                  </a:lnTo>
                  <a:lnTo>
                    <a:pt x="225" y="172"/>
                  </a:lnTo>
                  <a:lnTo>
                    <a:pt x="225" y="175"/>
                  </a:lnTo>
                  <a:lnTo>
                    <a:pt x="226" y="177"/>
                  </a:lnTo>
                  <a:lnTo>
                    <a:pt x="226" y="178"/>
                  </a:lnTo>
                  <a:lnTo>
                    <a:pt x="226" y="180"/>
                  </a:lnTo>
                  <a:lnTo>
                    <a:pt x="226" y="184"/>
                  </a:lnTo>
                  <a:lnTo>
                    <a:pt x="223" y="187"/>
                  </a:lnTo>
                  <a:lnTo>
                    <a:pt x="225" y="188"/>
                  </a:lnTo>
                  <a:lnTo>
                    <a:pt x="223" y="191"/>
                  </a:lnTo>
                  <a:lnTo>
                    <a:pt x="225" y="193"/>
                  </a:lnTo>
                  <a:lnTo>
                    <a:pt x="225" y="196"/>
                  </a:lnTo>
                  <a:lnTo>
                    <a:pt x="219" y="199"/>
                  </a:lnTo>
                  <a:lnTo>
                    <a:pt x="214" y="199"/>
                  </a:lnTo>
                  <a:lnTo>
                    <a:pt x="214" y="202"/>
                  </a:lnTo>
                  <a:lnTo>
                    <a:pt x="213" y="205"/>
                  </a:lnTo>
                  <a:lnTo>
                    <a:pt x="211" y="205"/>
                  </a:lnTo>
                  <a:lnTo>
                    <a:pt x="211" y="206"/>
                  </a:lnTo>
                  <a:lnTo>
                    <a:pt x="207" y="211"/>
                  </a:lnTo>
                  <a:lnTo>
                    <a:pt x="207" y="215"/>
                  </a:lnTo>
                  <a:lnTo>
                    <a:pt x="208" y="215"/>
                  </a:lnTo>
                  <a:lnTo>
                    <a:pt x="205" y="215"/>
                  </a:lnTo>
                  <a:lnTo>
                    <a:pt x="202" y="214"/>
                  </a:lnTo>
                  <a:lnTo>
                    <a:pt x="200" y="214"/>
                  </a:lnTo>
                  <a:lnTo>
                    <a:pt x="198" y="215"/>
                  </a:lnTo>
                  <a:lnTo>
                    <a:pt x="197" y="215"/>
                  </a:lnTo>
                  <a:lnTo>
                    <a:pt x="195" y="218"/>
                  </a:lnTo>
                  <a:lnTo>
                    <a:pt x="191" y="220"/>
                  </a:lnTo>
                  <a:lnTo>
                    <a:pt x="191" y="223"/>
                  </a:lnTo>
                  <a:lnTo>
                    <a:pt x="189" y="224"/>
                  </a:lnTo>
                  <a:lnTo>
                    <a:pt x="188" y="224"/>
                  </a:lnTo>
                  <a:lnTo>
                    <a:pt x="186" y="226"/>
                  </a:lnTo>
                  <a:lnTo>
                    <a:pt x="183" y="230"/>
                  </a:lnTo>
                  <a:lnTo>
                    <a:pt x="182" y="229"/>
                  </a:lnTo>
                  <a:lnTo>
                    <a:pt x="177" y="226"/>
                  </a:lnTo>
                  <a:lnTo>
                    <a:pt x="176" y="226"/>
                  </a:lnTo>
                  <a:lnTo>
                    <a:pt x="176" y="229"/>
                  </a:lnTo>
                  <a:lnTo>
                    <a:pt x="177" y="230"/>
                  </a:lnTo>
                  <a:lnTo>
                    <a:pt x="179" y="232"/>
                  </a:lnTo>
                  <a:lnTo>
                    <a:pt x="180" y="233"/>
                  </a:lnTo>
                  <a:lnTo>
                    <a:pt x="180" y="235"/>
                  </a:lnTo>
                  <a:lnTo>
                    <a:pt x="174" y="235"/>
                  </a:lnTo>
                  <a:lnTo>
                    <a:pt x="171" y="236"/>
                  </a:lnTo>
                  <a:lnTo>
                    <a:pt x="170" y="239"/>
                  </a:lnTo>
                  <a:lnTo>
                    <a:pt x="165" y="254"/>
                  </a:lnTo>
                  <a:lnTo>
                    <a:pt x="165" y="257"/>
                  </a:lnTo>
                  <a:lnTo>
                    <a:pt x="165" y="261"/>
                  </a:lnTo>
                  <a:lnTo>
                    <a:pt x="168" y="272"/>
                  </a:lnTo>
                  <a:lnTo>
                    <a:pt x="168" y="275"/>
                  </a:lnTo>
                  <a:lnTo>
                    <a:pt x="170" y="279"/>
                  </a:lnTo>
                  <a:lnTo>
                    <a:pt x="168" y="281"/>
                  </a:lnTo>
                  <a:lnTo>
                    <a:pt x="164" y="284"/>
                  </a:lnTo>
                  <a:lnTo>
                    <a:pt x="162" y="282"/>
                  </a:lnTo>
                  <a:lnTo>
                    <a:pt x="161" y="282"/>
                  </a:lnTo>
                  <a:lnTo>
                    <a:pt x="159" y="282"/>
                  </a:lnTo>
                  <a:lnTo>
                    <a:pt x="156" y="285"/>
                  </a:lnTo>
                  <a:lnTo>
                    <a:pt x="155" y="289"/>
                  </a:lnTo>
                  <a:lnTo>
                    <a:pt x="155" y="291"/>
                  </a:lnTo>
                  <a:lnTo>
                    <a:pt x="153" y="292"/>
                  </a:lnTo>
                  <a:lnTo>
                    <a:pt x="150" y="292"/>
                  </a:lnTo>
                  <a:lnTo>
                    <a:pt x="149" y="294"/>
                  </a:lnTo>
                  <a:lnTo>
                    <a:pt x="148" y="295"/>
                  </a:lnTo>
                  <a:lnTo>
                    <a:pt x="146" y="298"/>
                  </a:lnTo>
                  <a:lnTo>
                    <a:pt x="148" y="301"/>
                  </a:lnTo>
                  <a:lnTo>
                    <a:pt x="143" y="303"/>
                  </a:lnTo>
                  <a:lnTo>
                    <a:pt x="142" y="304"/>
                  </a:lnTo>
                  <a:lnTo>
                    <a:pt x="140" y="307"/>
                  </a:lnTo>
                  <a:lnTo>
                    <a:pt x="139" y="307"/>
                  </a:lnTo>
                  <a:lnTo>
                    <a:pt x="137" y="309"/>
                  </a:lnTo>
                  <a:lnTo>
                    <a:pt x="134" y="307"/>
                  </a:lnTo>
                  <a:lnTo>
                    <a:pt x="130" y="303"/>
                  </a:lnTo>
                  <a:lnTo>
                    <a:pt x="128" y="303"/>
                  </a:lnTo>
                  <a:lnTo>
                    <a:pt x="125" y="306"/>
                  </a:lnTo>
                  <a:lnTo>
                    <a:pt x="124" y="306"/>
                  </a:lnTo>
                  <a:lnTo>
                    <a:pt x="121" y="303"/>
                  </a:lnTo>
                  <a:lnTo>
                    <a:pt x="119" y="303"/>
                  </a:lnTo>
                  <a:lnTo>
                    <a:pt x="119" y="304"/>
                  </a:lnTo>
                  <a:lnTo>
                    <a:pt x="116" y="307"/>
                  </a:lnTo>
                  <a:lnTo>
                    <a:pt x="112" y="310"/>
                  </a:lnTo>
                  <a:lnTo>
                    <a:pt x="110" y="310"/>
                  </a:lnTo>
                  <a:lnTo>
                    <a:pt x="109" y="313"/>
                  </a:lnTo>
                  <a:lnTo>
                    <a:pt x="107" y="318"/>
                  </a:lnTo>
                  <a:lnTo>
                    <a:pt x="107" y="319"/>
                  </a:lnTo>
                  <a:lnTo>
                    <a:pt x="104" y="322"/>
                  </a:lnTo>
                  <a:lnTo>
                    <a:pt x="104" y="321"/>
                  </a:lnTo>
                  <a:lnTo>
                    <a:pt x="104" y="319"/>
                  </a:lnTo>
                  <a:lnTo>
                    <a:pt x="107" y="315"/>
                  </a:lnTo>
                  <a:lnTo>
                    <a:pt x="107" y="313"/>
                  </a:lnTo>
                  <a:lnTo>
                    <a:pt x="107" y="307"/>
                  </a:lnTo>
                  <a:lnTo>
                    <a:pt x="109" y="304"/>
                  </a:lnTo>
                  <a:lnTo>
                    <a:pt x="109" y="301"/>
                  </a:lnTo>
                  <a:lnTo>
                    <a:pt x="103" y="301"/>
                  </a:lnTo>
                  <a:lnTo>
                    <a:pt x="100" y="300"/>
                  </a:lnTo>
                  <a:lnTo>
                    <a:pt x="100" y="297"/>
                  </a:lnTo>
                  <a:lnTo>
                    <a:pt x="98" y="294"/>
                  </a:lnTo>
                  <a:lnTo>
                    <a:pt x="97" y="294"/>
                  </a:lnTo>
                  <a:lnTo>
                    <a:pt x="87" y="295"/>
                  </a:lnTo>
                  <a:lnTo>
                    <a:pt x="81" y="294"/>
                  </a:lnTo>
                  <a:lnTo>
                    <a:pt x="84" y="291"/>
                  </a:lnTo>
                  <a:lnTo>
                    <a:pt x="82" y="289"/>
                  </a:lnTo>
                  <a:lnTo>
                    <a:pt x="84" y="282"/>
                  </a:lnTo>
                  <a:lnTo>
                    <a:pt x="79" y="279"/>
                  </a:lnTo>
                  <a:lnTo>
                    <a:pt x="75" y="281"/>
                  </a:lnTo>
                  <a:lnTo>
                    <a:pt x="73" y="278"/>
                  </a:lnTo>
                  <a:lnTo>
                    <a:pt x="72" y="276"/>
                  </a:lnTo>
                  <a:lnTo>
                    <a:pt x="64" y="275"/>
                  </a:lnTo>
                  <a:lnTo>
                    <a:pt x="61" y="276"/>
                  </a:lnTo>
                  <a:lnTo>
                    <a:pt x="61" y="275"/>
                  </a:lnTo>
                  <a:lnTo>
                    <a:pt x="61" y="273"/>
                  </a:lnTo>
                  <a:lnTo>
                    <a:pt x="60" y="273"/>
                  </a:lnTo>
                  <a:lnTo>
                    <a:pt x="58" y="272"/>
                  </a:lnTo>
                  <a:lnTo>
                    <a:pt x="55" y="270"/>
                  </a:lnTo>
                  <a:lnTo>
                    <a:pt x="55" y="273"/>
                  </a:lnTo>
                  <a:lnTo>
                    <a:pt x="52" y="272"/>
                  </a:lnTo>
                  <a:lnTo>
                    <a:pt x="49" y="273"/>
                  </a:lnTo>
                  <a:lnTo>
                    <a:pt x="48" y="275"/>
                  </a:lnTo>
                  <a:lnTo>
                    <a:pt x="48" y="278"/>
                  </a:lnTo>
                  <a:lnTo>
                    <a:pt x="45" y="276"/>
                  </a:lnTo>
                  <a:lnTo>
                    <a:pt x="44" y="275"/>
                  </a:lnTo>
                  <a:lnTo>
                    <a:pt x="42" y="269"/>
                  </a:lnTo>
                  <a:lnTo>
                    <a:pt x="42" y="267"/>
                  </a:lnTo>
                  <a:lnTo>
                    <a:pt x="42" y="266"/>
                  </a:lnTo>
                  <a:lnTo>
                    <a:pt x="44" y="264"/>
                  </a:lnTo>
                  <a:lnTo>
                    <a:pt x="44" y="263"/>
                  </a:lnTo>
                  <a:lnTo>
                    <a:pt x="45" y="261"/>
                  </a:lnTo>
                  <a:lnTo>
                    <a:pt x="48" y="264"/>
                  </a:lnTo>
                  <a:lnTo>
                    <a:pt x="48" y="263"/>
                  </a:lnTo>
                  <a:lnTo>
                    <a:pt x="49" y="263"/>
                  </a:lnTo>
                  <a:lnTo>
                    <a:pt x="51" y="258"/>
                  </a:lnTo>
                  <a:lnTo>
                    <a:pt x="48" y="258"/>
                  </a:lnTo>
                  <a:lnTo>
                    <a:pt x="46" y="258"/>
                  </a:lnTo>
                  <a:lnTo>
                    <a:pt x="45" y="258"/>
                  </a:lnTo>
                  <a:lnTo>
                    <a:pt x="44" y="258"/>
                  </a:lnTo>
                  <a:lnTo>
                    <a:pt x="44" y="257"/>
                  </a:lnTo>
                  <a:lnTo>
                    <a:pt x="41" y="255"/>
                  </a:lnTo>
                  <a:lnTo>
                    <a:pt x="41" y="254"/>
                  </a:lnTo>
                  <a:lnTo>
                    <a:pt x="36" y="252"/>
                  </a:lnTo>
                  <a:lnTo>
                    <a:pt x="38" y="248"/>
                  </a:lnTo>
                  <a:lnTo>
                    <a:pt x="41" y="248"/>
                  </a:lnTo>
                  <a:lnTo>
                    <a:pt x="42" y="248"/>
                  </a:lnTo>
                  <a:lnTo>
                    <a:pt x="45" y="246"/>
                  </a:lnTo>
                  <a:lnTo>
                    <a:pt x="44" y="245"/>
                  </a:lnTo>
                  <a:lnTo>
                    <a:pt x="46" y="245"/>
                  </a:lnTo>
                  <a:lnTo>
                    <a:pt x="51" y="245"/>
                  </a:lnTo>
                  <a:lnTo>
                    <a:pt x="51" y="242"/>
                  </a:lnTo>
                  <a:lnTo>
                    <a:pt x="54" y="240"/>
                  </a:lnTo>
                  <a:lnTo>
                    <a:pt x="54" y="237"/>
                  </a:lnTo>
                  <a:lnTo>
                    <a:pt x="49" y="237"/>
                  </a:lnTo>
                  <a:lnTo>
                    <a:pt x="48" y="235"/>
                  </a:lnTo>
                  <a:lnTo>
                    <a:pt x="49" y="233"/>
                  </a:lnTo>
                  <a:lnTo>
                    <a:pt x="49" y="232"/>
                  </a:lnTo>
                  <a:lnTo>
                    <a:pt x="48" y="232"/>
                  </a:lnTo>
                  <a:lnTo>
                    <a:pt x="48" y="229"/>
                  </a:lnTo>
                  <a:lnTo>
                    <a:pt x="46" y="229"/>
                  </a:lnTo>
                  <a:lnTo>
                    <a:pt x="45" y="226"/>
                  </a:lnTo>
                  <a:lnTo>
                    <a:pt x="44" y="226"/>
                  </a:lnTo>
                  <a:lnTo>
                    <a:pt x="42" y="221"/>
                  </a:lnTo>
                  <a:lnTo>
                    <a:pt x="44" y="220"/>
                  </a:lnTo>
                  <a:lnTo>
                    <a:pt x="46" y="220"/>
                  </a:lnTo>
                  <a:lnTo>
                    <a:pt x="48" y="217"/>
                  </a:lnTo>
                  <a:lnTo>
                    <a:pt x="48" y="215"/>
                  </a:lnTo>
                  <a:lnTo>
                    <a:pt x="49" y="214"/>
                  </a:lnTo>
                  <a:lnTo>
                    <a:pt x="51" y="214"/>
                  </a:lnTo>
                  <a:lnTo>
                    <a:pt x="52" y="209"/>
                  </a:lnTo>
                  <a:lnTo>
                    <a:pt x="51" y="209"/>
                  </a:lnTo>
                  <a:lnTo>
                    <a:pt x="48" y="211"/>
                  </a:lnTo>
                  <a:lnTo>
                    <a:pt x="45" y="209"/>
                  </a:lnTo>
                  <a:lnTo>
                    <a:pt x="45" y="208"/>
                  </a:lnTo>
                  <a:lnTo>
                    <a:pt x="46" y="208"/>
                  </a:lnTo>
                  <a:lnTo>
                    <a:pt x="46" y="206"/>
                  </a:lnTo>
                  <a:lnTo>
                    <a:pt x="48" y="205"/>
                  </a:lnTo>
                  <a:lnTo>
                    <a:pt x="48" y="203"/>
                  </a:lnTo>
                  <a:lnTo>
                    <a:pt x="46" y="203"/>
                  </a:lnTo>
                  <a:lnTo>
                    <a:pt x="45" y="202"/>
                  </a:lnTo>
                  <a:lnTo>
                    <a:pt x="42" y="203"/>
                  </a:lnTo>
                  <a:lnTo>
                    <a:pt x="42" y="202"/>
                  </a:lnTo>
                  <a:lnTo>
                    <a:pt x="41" y="200"/>
                  </a:lnTo>
                  <a:lnTo>
                    <a:pt x="39" y="202"/>
                  </a:lnTo>
                  <a:lnTo>
                    <a:pt x="33" y="199"/>
                  </a:lnTo>
                  <a:lnTo>
                    <a:pt x="33" y="196"/>
                  </a:lnTo>
                  <a:lnTo>
                    <a:pt x="36" y="196"/>
                  </a:lnTo>
                  <a:lnTo>
                    <a:pt x="36" y="194"/>
                  </a:lnTo>
                  <a:lnTo>
                    <a:pt x="38" y="194"/>
                  </a:lnTo>
                  <a:lnTo>
                    <a:pt x="39" y="190"/>
                  </a:lnTo>
                  <a:lnTo>
                    <a:pt x="36" y="187"/>
                  </a:lnTo>
                  <a:lnTo>
                    <a:pt x="33" y="185"/>
                  </a:lnTo>
                  <a:lnTo>
                    <a:pt x="30" y="183"/>
                  </a:lnTo>
                  <a:lnTo>
                    <a:pt x="29" y="183"/>
                  </a:lnTo>
                  <a:lnTo>
                    <a:pt x="29" y="180"/>
                  </a:lnTo>
                  <a:lnTo>
                    <a:pt x="27" y="178"/>
                  </a:lnTo>
                  <a:lnTo>
                    <a:pt x="26" y="178"/>
                  </a:lnTo>
                  <a:lnTo>
                    <a:pt x="23" y="174"/>
                  </a:lnTo>
                  <a:lnTo>
                    <a:pt x="21" y="174"/>
                  </a:lnTo>
                  <a:lnTo>
                    <a:pt x="18" y="169"/>
                  </a:lnTo>
                  <a:lnTo>
                    <a:pt x="12" y="172"/>
                  </a:lnTo>
                  <a:lnTo>
                    <a:pt x="8" y="169"/>
                  </a:lnTo>
                  <a:lnTo>
                    <a:pt x="11" y="165"/>
                  </a:lnTo>
                  <a:lnTo>
                    <a:pt x="11" y="162"/>
                  </a:lnTo>
                  <a:lnTo>
                    <a:pt x="12" y="162"/>
                  </a:lnTo>
                  <a:lnTo>
                    <a:pt x="12" y="160"/>
                  </a:lnTo>
                  <a:lnTo>
                    <a:pt x="15" y="160"/>
                  </a:lnTo>
                  <a:lnTo>
                    <a:pt x="18" y="159"/>
                  </a:lnTo>
                  <a:lnTo>
                    <a:pt x="18" y="157"/>
                  </a:lnTo>
                  <a:lnTo>
                    <a:pt x="12" y="151"/>
                  </a:lnTo>
                  <a:lnTo>
                    <a:pt x="11" y="151"/>
                  </a:lnTo>
                  <a:lnTo>
                    <a:pt x="11" y="148"/>
                  </a:lnTo>
                  <a:lnTo>
                    <a:pt x="12" y="145"/>
                  </a:lnTo>
                  <a:lnTo>
                    <a:pt x="11" y="142"/>
                  </a:lnTo>
                  <a:lnTo>
                    <a:pt x="11" y="135"/>
                  </a:lnTo>
                  <a:lnTo>
                    <a:pt x="14" y="135"/>
                  </a:lnTo>
                  <a:lnTo>
                    <a:pt x="14" y="133"/>
                  </a:lnTo>
                  <a:lnTo>
                    <a:pt x="11" y="130"/>
                  </a:lnTo>
                  <a:lnTo>
                    <a:pt x="2" y="132"/>
                  </a:lnTo>
                  <a:lnTo>
                    <a:pt x="0" y="129"/>
                  </a:lnTo>
                  <a:lnTo>
                    <a:pt x="0" y="128"/>
                  </a:lnTo>
                  <a:lnTo>
                    <a:pt x="3" y="123"/>
                  </a:lnTo>
                  <a:lnTo>
                    <a:pt x="8" y="123"/>
                  </a:lnTo>
                  <a:lnTo>
                    <a:pt x="11" y="122"/>
                  </a:lnTo>
                  <a:lnTo>
                    <a:pt x="12" y="123"/>
                  </a:lnTo>
                  <a:lnTo>
                    <a:pt x="15" y="122"/>
                  </a:lnTo>
                  <a:lnTo>
                    <a:pt x="14" y="119"/>
                  </a:lnTo>
                  <a:lnTo>
                    <a:pt x="15" y="116"/>
                  </a:lnTo>
                  <a:lnTo>
                    <a:pt x="23" y="119"/>
                  </a:lnTo>
                  <a:lnTo>
                    <a:pt x="30" y="116"/>
                  </a:lnTo>
                  <a:lnTo>
                    <a:pt x="35" y="116"/>
                  </a:lnTo>
                  <a:lnTo>
                    <a:pt x="39" y="113"/>
                  </a:lnTo>
                  <a:lnTo>
                    <a:pt x="38" y="110"/>
                  </a:lnTo>
                  <a:lnTo>
                    <a:pt x="41" y="108"/>
                  </a:lnTo>
                  <a:lnTo>
                    <a:pt x="42" y="110"/>
                  </a:lnTo>
                  <a:lnTo>
                    <a:pt x="51" y="110"/>
                  </a:lnTo>
                  <a:lnTo>
                    <a:pt x="51" y="113"/>
                  </a:lnTo>
                  <a:lnTo>
                    <a:pt x="52" y="114"/>
                  </a:lnTo>
                  <a:lnTo>
                    <a:pt x="52" y="113"/>
                  </a:lnTo>
                  <a:lnTo>
                    <a:pt x="57" y="120"/>
                  </a:lnTo>
                  <a:lnTo>
                    <a:pt x="58" y="120"/>
                  </a:lnTo>
                  <a:lnTo>
                    <a:pt x="60" y="120"/>
                  </a:lnTo>
                  <a:lnTo>
                    <a:pt x="63" y="116"/>
                  </a:lnTo>
                  <a:lnTo>
                    <a:pt x="64" y="116"/>
                  </a:lnTo>
                  <a:lnTo>
                    <a:pt x="64" y="114"/>
                  </a:lnTo>
                  <a:lnTo>
                    <a:pt x="69" y="116"/>
                  </a:lnTo>
                  <a:lnTo>
                    <a:pt x="70" y="114"/>
                  </a:lnTo>
                  <a:lnTo>
                    <a:pt x="72" y="116"/>
                  </a:lnTo>
                  <a:lnTo>
                    <a:pt x="70" y="119"/>
                  </a:lnTo>
                  <a:lnTo>
                    <a:pt x="72" y="119"/>
                  </a:lnTo>
                  <a:lnTo>
                    <a:pt x="73" y="116"/>
                  </a:lnTo>
                  <a:lnTo>
                    <a:pt x="72" y="113"/>
                  </a:lnTo>
                  <a:lnTo>
                    <a:pt x="72" y="111"/>
                  </a:lnTo>
                  <a:lnTo>
                    <a:pt x="73" y="111"/>
                  </a:lnTo>
                  <a:lnTo>
                    <a:pt x="75" y="108"/>
                  </a:lnTo>
                  <a:lnTo>
                    <a:pt x="76" y="105"/>
                  </a:lnTo>
                  <a:lnTo>
                    <a:pt x="76" y="104"/>
                  </a:lnTo>
                  <a:lnTo>
                    <a:pt x="75" y="101"/>
                  </a:lnTo>
                  <a:lnTo>
                    <a:pt x="75" y="99"/>
                  </a:lnTo>
                  <a:lnTo>
                    <a:pt x="76" y="96"/>
                  </a:lnTo>
                  <a:lnTo>
                    <a:pt x="78" y="95"/>
                  </a:lnTo>
                  <a:lnTo>
                    <a:pt x="79" y="93"/>
                  </a:lnTo>
                  <a:lnTo>
                    <a:pt x="78" y="92"/>
                  </a:lnTo>
                  <a:lnTo>
                    <a:pt x="81" y="90"/>
                  </a:lnTo>
                  <a:lnTo>
                    <a:pt x="81" y="89"/>
                  </a:lnTo>
                  <a:lnTo>
                    <a:pt x="82" y="87"/>
                  </a:lnTo>
                  <a:lnTo>
                    <a:pt x="78" y="87"/>
                  </a:lnTo>
                  <a:lnTo>
                    <a:pt x="76" y="83"/>
                  </a:lnTo>
                  <a:lnTo>
                    <a:pt x="76" y="81"/>
                  </a:lnTo>
                  <a:lnTo>
                    <a:pt x="75" y="81"/>
                  </a:lnTo>
                  <a:lnTo>
                    <a:pt x="73" y="78"/>
                  </a:lnTo>
                  <a:lnTo>
                    <a:pt x="76" y="74"/>
                  </a:lnTo>
                  <a:lnTo>
                    <a:pt x="75" y="73"/>
                  </a:lnTo>
                  <a:lnTo>
                    <a:pt x="73" y="74"/>
                  </a:lnTo>
                  <a:lnTo>
                    <a:pt x="72" y="74"/>
                  </a:lnTo>
                  <a:lnTo>
                    <a:pt x="73" y="71"/>
                  </a:lnTo>
                  <a:lnTo>
                    <a:pt x="72" y="70"/>
                  </a:lnTo>
                  <a:lnTo>
                    <a:pt x="75" y="68"/>
                  </a:lnTo>
                  <a:lnTo>
                    <a:pt x="78" y="68"/>
                  </a:lnTo>
                  <a:lnTo>
                    <a:pt x="81" y="68"/>
                  </a:lnTo>
                  <a:lnTo>
                    <a:pt x="85" y="68"/>
                  </a:lnTo>
                  <a:lnTo>
                    <a:pt x="85" y="67"/>
                  </a:lnTo>
                  <a:lnTo>
                    <a:pt x="87" y="64"/>
                  </a:lnTo>
                  <a:lnTo>
                    <a:pt x="87" y="62"/>
                  </a:lnTo>
                  <a:lnTo>
                    <a:pt x="87" y="61"/>
                  </a:lnTo>
                  <a:lnTo>
                    <a:pt x="85" y="61"/>
                  </a:lnTo>
                  <a:lnTo>
                    <a:pt x="85" y="58"/>
                  </a:lnTo>
                  <a:lnTo>
                    <a:pt x="82" y="59"/>
                  </a:lnTo>
                  <a:lnTo>
                    <a:pt x="84" y="55"/>
                  </a:lnTo>
                  <a:lnTo>
                    <a:pt x="90" y="52"/>
                  </a:lnTo>
                  <a:lnTo>
                    <a:pt x="93" y="52"/>
                  </a:lnTo>
                  <a:lnTo>
                    <a:pt x="93" y="50"/>
                  </a:lnTo>
                  <a:lnTo>
                    <a:pt x="97" y="47"/>
                  </a:lnTo>
                  <a:lnTo>
                    <a:pt x="97" y="46"/>
                  </a:lnTo>
                  <a:lnTo>
                    <a:pt x="98" y="47"/>
                  </a:lnTo>
                  <a:lnTo>
                    <a:pt x="98" y="44"/>
                  </a:lnTo>
                  <a:lnTo>
                    <a:pt x="97" y="46"/>
                  </a:lnTo>
                  <a:lnTo>
                    <a:pt x="96" y="44"/>
                  </a:lnTo>
                  <a:lnTo>
                    <a:pt x="97" y="43"/>
                  </a:lnTo>
                  <a:lnTo>
                    <a:pt x="96" y="41"/>
                  </a:lnTo>
                  <a:lnTo>
                    <a:pt x="97" y="38"/>
                  </a:lnTo>
                  <a:lnTo>
                    <a:pt x="100" y="38"/>
                  </a:lnTo>
                  <a:lnTo>
                    <a:pt x="103" y="34"/>
                  </a:lnTo>
                  <a:lnTo>
                    <a:pt x="100" y="31"/>
                  </a:lnTo>
                  <a:lnTo>
                    <a:pt x="98" y="29"/>
                  </a:lnTo>
                  <a:lnTo>
                    <a:pt x="98" y="26"/>
                  </a:lnTo>
                  <a:lnTo>
                    <a:pt x="100" y="26"/>
                  </a:lnTo>
                  <a:lnTo>
                    <a:pt x="103" y="25"/>
                  </a:lnTo>
                  <a:lnTo>
                    <a:pt x="107" y="26"/>
                  </a:lnTo>
                  <a:lnTo>
                    <a:pt x="109" y="25"/>
                  </a:lnTo>
                  <a:lnTo>
                    <a:pt x="110" y="25"/>
                  </a:lnTo>
                  <a:lnTo>
                    <a:pt x="112" y="26"/>
                  </a:lnTo>
                  <a:lnTo>
                    <a:pt x="113" y="26"/>
                  </a:lnTo>
                  <a:lnTo>
                    <a:pt x="115" y="22"/>
                  </a:lnTo>
                  <a:lnTo>
                    <a:pt x="121" y="21"/>
                  </a:lnTo>
                  <a:lnTo>
                    <a:pt x="119" y="19"/>
                  </a:lnTo>
                  <a:lnTo>
                    <a:pt x="119" y="18"/>
                  </a:lnTo>
                  <a:lnTo>
                    <a:pt x="122" y="15"/>
                  </a:lnTo>
                  <a:lnTo>
                    <a:pt x="124" y="13"/>
                  </a:lnTo>
                  <a:lnTo>
                    <a:pt x="128" y="15"/>
                  </a:lnTo>
                  <a:lnTo>
                    <a:pt x="130" y="16"/>
                  </a:lnTo>
                  <a:lnTo>
                    <a:pt x="130" y="15"/>
                  </a:lnTo>
                  <a:lnTo>
                    <a:pt x="130" y="10"/>
                  </a:lnTo>
                  <a:lnTo>
                    <a:pt x="134" y="13"/>
                  </a:lnTo>
                  <a:lnTo>
                    <a:pt x="139" y="10"/>
                  </a:lnTo>
                  <a:lnTo>
                    <a:pt x="146" y="16"/>
                  </a:lnTo>
                  <a:lnTo>
                    <a:pt x="146" y="18"/>
                  </a:lnTo>
                  <a:lnTo>
                    <a:pt x="148" y="18"/>
                  </a:lnTo>
                  <a:lnTo>
                    <a:pt x="150" y="15"/>
                  </a:lnTo>
                  <a:lnTo>
                    <a:pt x="153" y="15"/>
                  </a:lnTo>
                  <a:lnTo>
                    <a:pt x="153" y="12"/>
                  </a:lnTo>
                  <a:lnTo>
                    <a:pt x="158" y="13"/>
                  </a:lnTo>
                  <a:lnTo>
                    <a:pt x="161" y="15"/>
                  </a:lnTo>
                  <a:lnTo>
                    <a:pt x="164" y="18"/>
                  </a:lnTo>
                  <a:lnTo>
                    <a:pt x="167" y="19"/>
                  </a:lnTo>
                  <a:lnTo>
                    <a:pt x="171" y="25"/>
                  </a:lnTo>
                  <a:lnTo>
                    <a:pt x="177" y="25"/>
                  </a:lnTo>
                  <a:lnTo>
                    <a:pt x="180" y="25"/>
                  </a:lnTo>
                  <a:lnTo>
                    <a:pt x="180" y="24"/>
                  </a:lnTo>
                  <a:lnTo>
                    <a:pt x="183" y="24"/>
                  </a:lnTo>
                  <a:lnTo>
                    <a:pt x="185" y="24"/>
                  </a:lnTo>
                  <a:lnTo>
                    <a:pt x="186" y="24"/>
                  </a:lnTo>
                  <a:lnTo>
                    <a:pt x="189" y="24"/>
                  </a:lnTo>
                  <a:lnTo>
                    <a:pt x="191" y="24"/>
                  </a:lnTo>
                  <a:lnTo>
                    <a:pt x="192" y="24"/>
                  </a:lnTo>
                  <a:lnTo>
                    <a:pt x="195" y="24"/>
                  </a:lnTo>
                  <a:lnTo>
                    <a:pt x="198" y="22"/>
                  </a:lnTo>
                  <a:lnTo>
                    <a:pt x="198" y="24"/>
                  </a:lnTo>
                  <a:lnTo>
                    <a:pt x="200" y="24"/>
                  </a:lnTo>
                  <a:lnTo>
                    <a:pt x="201" y="24"/>
                  </a:lnTo>
                  <a:lnTo>
                    <a:pt x="200" y="25"/>
                  </a:lnTo>
                  <a:lnTo>
                    <a:pt x="202" y="29"/>
                  </a:lnTo>
                  <a:lnTo>
                    <a:pt x="205" y="29"/>
                  </a:lnTo>
                  <a:lnTo>
                    <a:pt x="207" y="29"/>
                  </a:lnTo>
                  <a:lnTo>
                    <a:pt x="211" y="29"/>
                  </a:lnTo>
                  <a:lnTo>
                    <a:pt x="216" y="25"/>
                  </a:lnTo>
                  <a:lnTo>
                    <a:pt x="216" y="24"/>
                  </a:lnTo>
                  <a:lnTo>
                    <a:pt x="217" y="24"/>
                  </a:lnTo>
                  <a:lnTo>
                    <a:pt x="217" y="25"/>
                  </a:lnTo>
                  <a:lnTo>
                    <a:pt x="219" y="24"/>
                  </a:lnTo>
                  <a:lnTo>
                    <a:pt x="217" y="22"/>
                  </a:lnTo>
                  <a:lnTo>
                    <a:pt x="217" y="19"/>
                  </a:lnTo>
                  <a:lnTo>
                    <a:pt x="217" y="18"/>
                  </a:lnTo>
                  <a:lnTo>
                    <a:pt x="214" y="16"/>
                  </a:lnTo>
                  <a:lnTo>
                    <a:pt x="211" y="18"/>
                  </a:lnTo>
                  <a:lnTo>
                    <a:pt x="210" y="16"/>
                  </a:lnTo>
                  <a:lnTo>
                    <a:pt x="211" y="15"/>
                  </a:lnTo>
                  <a:lnTo>
                    <a:pt x="210" y="12"/>
                  </a:lnTo>
                  <a:lnTo>
                    <a:pt x="211" y="12"/>
                  </a:lnTo>
                  <a:lnTo>
                    <a:pt x="211" y="10"/>
                  </a:lnTo>
                  <a:lnTo>
                    <a:pt x="213" y="10"/>
                  </a:lnTo>
                  <a:lnTo>
                    <a:pt x="214" y="7"/>
                  </a:lnTo>
                  <a:lnTo>
                    <a:pt x="214" y="6"/>
                  </a:lnTo>
                  <a:lnTo>
                    <a:pt x="214" y="4"/>
                  </a:lnTo>
                  <a:lnTo>
                    <a:pt x="216" y="4"/>
                  </a:lnTo>
                  <a:lnTo>
                    <a:pt x="217" y="4"/>
                  </a:lnTo>
                  <a:lnTo>
                    <a:pt x="219" y="3"/>
                  </a:lnTo>
                  <a:lnTo>
                    <a:pt x="220" y="4"/>
                  </a:lnTo>
                  <a:lnTo>
                    <a:pt x="220" y="1"/>
                  </a:lnTo>
                  <a:lnTo>
                    <a:pt x="225" y="3"/>
                  </a:lnTo>
                  <a:lnTo>
                    <a:pt x="223" y="6"/>
                  </a:lnTo>
                  <a:lnTo>
                    <a:pt x="222" y="6"/>
                  </a:lnTo>
                  <a:lnTo>
                    <a:pt x="225" y="7"/>
                  </a:lnTo>
                  <a:lnTo>
                    <a:pt x="226" y="7"/>
                  </a:lnTo>
                  <a:lnTo>
                    <a:pt x="228" y="10"/>
                  </a:lnTo>
                  <a:lnTo>
                    <a:pt x="231" y="15"/>
                  </a:lnTo>
                  <a:lnTo>
                    <a:pt x="231" y="16"/>
                  </a:lnTo>
                  <a:lnTo>
                    <a:pt x="232" y="18"/>
                  </a:lnTo>
                  <a:lnTo>
                    <a:pt x="234" y="16"/>
                  </a:lnTo>
                  <a:lnTo>
                    <a:pt x="235" y="16"/>
                  </a:lnTo>
                  <a:lnTo>
                    <a:pt x="237" y="16"/>
                  </a:lnTo>
                  <a:lnTo>
                    <a:pt x="237" y="18"/>
                  </a:lnTo>
                  <a:lnTo>
                    <a:pt x="238" y="19"/>
                  </a:lnTo>
                  <a:lnTo>
                    <a:pt x="238" y="21"/>
                  </a:lnTo>
                  <a:lnTo>
                    <a:pt x="240" y="19"/>
                  </a:lnTo>
                  <a:lnTo>
                    <a:pt x="243" y="19"/>
                  </a:lnTo>
                  <a:lnTo>
                    <a:pt x="244" y="22"/>
                  </a:lnTo>
                  <a:lnTo>
                    <a:pt x="246" y="21"/>
                  </a:lnTo>
                  <a:lnTo>
                    <a:pt x="247" y="21"/>
                  </a:lnTo>
                  <a:lnTo>
                    <a:pt x="246" y="18"/>
                  </a:lnTo>
                  <a:lnTo>
                    <a:pt x="247" y="18"/>
                  </a:lnTo>
                  <a:lnTo>
                    <a:pt x="247" y="16"/>
                  </a:lnTo>
                  <a:lnTo>
                    <a:pt x="249" y="18"/>
                  </a:lnTo>
                  <a:lnTo>
                    <a:pt x="249" y="16"/>
                  </a:lnTo>
                  <a:lnTo>
                    <a:pt x="250" y="15"/>
                  </a:lnTo>
                  <a:lnTo>
                    <a:pt x="253" y="16"/>
                  </a:lnTo>
                  <a:lnTo>
                    <a:pt x="256" y="15"/>
                  </a:lnTo>
                  <a:lnTo>
                    <a:pt x="257" y="15"/>
                  </a:lnTo>
                  <a:lnTo>
                    <a:pt x="262" y="15"/>
                  </a:lnTo>
                  <a:lnTo>
                    <a:pt x="265" y="15"/>
                  </a:lnTo>
                  <a:lnTo>
                    <a:pt x="263" y="12"/>
                  </a:lnTo>
                  <a:lnTo>
                    <a:pt x="262" y="9"/>
                  </a:lnTo>
                  <a:lnTo>
                    <a:pt x="263" y="7"/>
                  </a:lnTo>
                  <a:lnTo>
                    <a:pt x="268" y="4"/>
                  </a:lnTo>
                  <a:lnTo>
                    <a:pt x="271" y="4"/>
                  </a:lnTo>
                  <a:lnTo>
                    <a:pt x="271" y="0"/>
                  </a:lnTo>
                  <a:lnTo>
                    <a:pt x="274" y="1"/>
                  </a:lnTo>
                  <a:lnTo>
                    <a:pt x="277" y="1"/>
                  </a:lnTo>
                  <a:lnTo>
                    <a:pt x="278" y="0"/>
                  </a:lnTo>
                  <a:lnTo>
                    <a:pt x="278" y="1"/>
                  </a:lnTo>
                  <a:lnTo>
                    <a:pt x="280" y="1"/>
                  </a:lnTo>
                  <a:lnTo>
                    <a:pt x="281" y="1"/>
                  </a:lnTo>
                  <a:close/>
                </a:path>
              </a:pathLst>
            </a:custGeom>
            <a:solidFill>
              <a:schemeClr val="bg1"/>
            </a:solidFill>
            <a:ln w="1588">
              <a:solidFill>
                <a:srgbClr val="000000"/>
              </a:solidFill>
              <a:prstDash val="solid"/>
              <a:round/>
              <a:headEnd/>
              <a:tailEnd/>
            </a:ln>
          </p:spPr>
          <p:txBody>
            <a:bodyPr/>
            <a:lstStyle/>
            <a:p>
              <a:endParaRPr lang="fr-FR"/>
            </a:p>
          </p:txBody>
        </p:sp>
        <p:sp>
          <p:nvSpPr>
            <p:cNvPr id="880750" name="Freeform 110"/>
            <p:cNvSpPr>
              <a:spLocks/>
            </p:cNvSpPr>
            <p:nvPr/>
          </p:nvSpPr>
          <p:spPr bwMode="auto">
            <a:xfrm>
              <a:off x="3394" y="1519"/>
              <a:ext cx="316" cy="193"/>
            </a:xfrm>
            <a:custGeom>
              <a:avLst/>
              <a:gdLst/>
              <a:ahLst/>
              <a:cxnLst>
                <a:cxn ang="0">
                  <a:pos x="340" y="27"/>
                </a:cxn>
                <a:cxn ang="0">
                  <a:pos x="340" y="40"/>
                </a:cxn>
                <a:cxn ang="0">
                  <a:pos x="345" y="48"/>
                </a:cxn>
                <a:cxn ang="0">
                  <a:pos x="342" y="63"/>
                </a:cxn>
                <a:cxn ang="0">
                  <a:pos x="358" y="76"/>
                </a:cxn>
                <a:cxn ang="0">
                  <a:pos x="361" y="94"/>
                </a:cxn>
                <a:cxn ang="0">
                  <a:pos x="361" y="103"/>
                </a:cxn>
                <a:cxn ang="0">
                  <a:pos x="364" y="115"/>
                </a:cxn>
                <a:cxn ang="0">
                  <a:pos x="355" y="124"/>
                </a:cxn>
                <a:cxn ang="0">
                  <a:pos x="370" y="135"/>
                </a:cxn>
                <a:cxn ang="0">
                  <a:pos x="362" y="161"/>
                </a:cxn>
                <a:cxn ang="0">
                  <a:pos x="348" y="162"/>
                </a:cxn>
                <a:cxn ang="0">
                  <a:pos x="324" y="158"/>
                </a:cxn>
                <a:cxn ang="0">
                  <a:pos x="310" y="165"/>
                </a:cxn>
                <a:cxn ang="0">
                  <a:pos x="296" y="162"/>
                </a:cxn>
                <a:cxn ang="0">
                  <a:pos x="273" y="177"/>
                </a:cxn>
                <a:cxn ang="0">
                  <a:pos x="258" y="184"/>
                </a:cxn>
                <a:cxn ang="0">
                  <a:pos x="239" y="196"/>
                </a:cxn>
                <a:cxn ang="0">
                  <a:pos x="232" y="202"/>
                </a:cxn>
                <a:cxn ang="0">
                  <a:pos x="212" y="196"/>
                </a:cxn>
                <a:cxn ang="0">
                  <a:pos x="189" y="196"/>
                </a:cxn>
                <a:cxn ang="0">
                  <a:pos x="183" y="195"/>
                </a:cxn>
                <a:cxn ang="0">
                  <a:pos x="163" y="187"/>
                </a:cxn>
                <a:cxn ang="0">
                  <a:pos x="150" y="193"/>
                </a:cxn>
                <a:cxn ang="0">
                  <a:pos x="132" y="198"/>
                </a:cxn>
                <a:cxn ang="0">
                  <a:pos x="113" y="198"/>
                </a:cxn>
                <a:cxn ang="0">
                  <a:pos x="107" y="204"/>
                </a:cxn>
                <a:cxn ang="0">
                  <a:pos x="77" y="226"/>
                </a:cxn>
                <a:cxn ang="0">
                  <a:pos x="67" y="225"/>
                </a:cxn>
                <a:cxn ang="0">
                  <a:pos x="53" y="220"/>
                </a:cxn>
                <a:cxn ang="0">
                  <a:pos x="36" y="219"/>
                </a:cxn>
                <a:cxn ang="0">
                  <a:pos x="13" y="214"/>
                </a:cxn>
                <a:cxn ang="0">
                  <a:pos x="1" y="202"/>
                </a:cxn>
                <a:cxn ang="0">
                  <a:pos x="12" y="190"/>
                </a:cxn>
                <a:cxn ang="0">
                  <a:pos x="39" y="176"/>
                </a:cxn>
                <a:cxn ang="0">
                  <a:pos x="18" y="167"/>
                </a:cxn>
                <a:cxn ang="0">
                  <a:pos x="22" y="159"/>
                </a:cxn>
                <a:cxn ang="0">
                  <a:pos x="34" y="159"/>
                </a:cxn>
                <a:cxn ang="0">
                  <a:pos x="58" y="141"/>
                </a:cxn>
                <a:cxn ang="0">
                  <a:pos x="64" y="131"/>
                </a:cxn>
                <a:cxn ang="0">
                  <a:pos x="65" y="107"/>
                </a:cxn>
                <a:cxn ang="0">
                  <a:pos x="58" y="98"/>
                </a:cxn>
                <a:cxn ang="0">
                  <a:pos x="48" y="88"/>
                </a:cxn>
                <a:cxn ang="0">
                  <a:pos x="56" y="80"/>
                </a:cxn>
                <a:cxn ang="0">
                  <a:pos x="49" y="72"/>
                </a:cxn>
                <a:cxn ang="0">
                  <a:pos x="30" y="76"/>
                </a:cxn>
                <a:cxn ang="0">
                  <a:pos x="16" y="63"/>
                </a:cxn>
                <a:cxn ang="0">
                  <a:pos x="7" y="55"/>
                </a:cxn>
                <a:cxn ang="0">
                  <a:pos x="3" y="40"/>
                </a:cxn>
                <a:cxn ang="0">
                  <a:pos x="9" y="27"/>
                </a:cxn>
                <a:cxn ang="0">
                  <a:pos x="22" y="12"/>
                </a:cxn>
                <a:cxn ang="0">
                  <a:pos x="40" y="12"/>
                </a:cxn>
                <a:cxn ang="0">
                  <a:pos x="79" y="24"/>
                </a:cxn>
                <a:cxn ang="0">
                  <a:pos x="122" y="30"/>
                </a:cxn>
                <a:cxn ang="0">
                  <a:pos x="160" y="31"/>
                </a:cxn>
                <a:cxn ang="0">
                  <a:pos x="202" y="46"/>
                </a:cxn>
                <a:cxn ang="0">
                  <a:pos x="209" y="54"/>
                </a:cxn>
                <a:cxn ang="0">
                  <a:pos x="245" y="43"/>
                </a:cxn>
                <a:cxn ang="0">
                  <a:pos x="285" y="21"/>
                </a:cxn>
                <a:cxn ang="0">
                  <a:pos x="316" y="2"/>
                </a:cxn>
              </a:cxnLst>
              <a:rect l="0" t="0" r="r" b="b"/>
              <a:pathLst>
                <a:path w="370" h="226">
                  <a:moveTo>
                    <a:pt x="337" y="0"/>
                  </a:moveTo>
                  <a:lnTo>
                    <a:pt x="336" y="5"/>
                  </a:lnTo>
                  <a:lnTo>
                    <a:pt x="337" y="8"/>
                  </a:lnTo>
                  <a:lnTo>
                    <a:pt x="339" y="15"/>
                  </a:lnTo>
                  <a:lnTo>
                    <a:pt x="337" y="18"/>
                  </a:lnTo>
                  <a:lnTo>
                    <a:pt x="337" y="21"/>
                  </a:lnTo>
                  <a:lnTo>
                    <a:pt x="340" y="27"/>
                  </a:lnTo>
                  <a:lnTo>
                    <a:pt x="342" y="28"/>
                  </a:lnTo>
                  <a:lnTo>
                    <a:pt x="342" y="30"/>
                  </a:lnTo>
                  <a:lnTo>
                    <a:pt x="343" y="30"/>
                  </a:lnTo>
                  <a:lnTo>
                    <a:pt x="343" y="33"/>
                  </a:lnTo>
                  <a:lnTo>
                    <a:pt x="342" y="33"/>
                  </a:lnTo>
                  <a:lnTo>
                    <a:pt x="337" y="39"/>
                  </a:lnTo>
                  <a:lnTo>
                    <a:pt x="340" y="40"/>
                  </a:lnTo>
                  <a:lnTo>
                    <a:pt x="340" y="42"/>
                  </a:lnTo>
                  <a:lnTo>
                    <a:pt x="342" y="43"/>
                  </a:lnTo>
                  <a:lnTo>
                    <a:pt x="342" y="45"/>
                  </a:lnTo>
                  <a:lnTo>
                    <a:pt x="339" y="46"/>
                  </a:lnTo>
                  <a:lnTo>
                    <a:pt x="339" y="49"/>
                  </a:lnTo>
                  <a:lnTo>
                    <a:pt x="346" y="49"/>
                  </a:lnTo>
                  <a:lnTo>
                    <a:pt x="345" y="48"/>
                  </a:lnTo>
                  <a:lnTo>
                    <a:pt x="346" y="46"/>
                  </a:lnTo>
                  <a:lnTo>
                    <a:pt x="349" y="45"/>
                  </a:lnTo>
                  <a:lnTo>
                    <a:pt x="352" y="46"/>
                  </a:lnTo>
                  <a:lnTo>
                    <a:pt x="355" y="49"/>
                  </a:lnTo>
                  <a:lnTo>
                    <a:pt x="355" y="55"/>
                  </a:lnTo>
                  <a:lnTo>
                    <a:pt x="340" y="60"/>
                  </a:lnTo>
                  <a:lnTo>
                    <a:pt x="342" y="63"/>
                  </a:lnTo>
                  <a:lnTo>
                    <a:pt x="345" y="64"/>
                  </a:lnTo>
                  <a:lnTo>
                    <a:pt x="345" y="67"/>
                  </a:lnTo>
                  <a:lnTo>
                    <a:pt x="351" y="69"/>
                  </a:lnTo>
                  <a:lnTo>
                    <a:pt x="352" y="72"/>
                  </a:lnTo>
                  <a:lnTo>
                    <a:pt x="354" y="72"/>
                  </a:lnTo>
                  <a:lnTo>
                    <a:pt x="358" y="70"/>
                  </a:lnTo>
                  <a:lnTo>
                    <a:pt x="358" y="76"/>
                  </a:lnTo>
                  <a:lnTo>
                    <a:pt x="357" y="79"/>
                  </a:lnTo>
                  <a:lnTo>
                    <a:pt x="358" y="85"/>
                  </a:lnTo>
                  <a:lnTo>
                    <a:pt x="358" y="86"/>
                  </a:lnTo>
                  <a:lnTo>
                    <a:pt x="358" y="91"/>
                  </a:lnTo>
                  <a:lnTo>
                    <a:pt x="357" y="92"/>
                  </a:lnTo>
                  <a:lnTo>
                    <a:pt x="358" y="94"/>
                  </a:lnTo>
                  <a:lnTo>
                    <a:pt x="361" y="94"/>
                  </a:lnTo>
                  <a:lnTo>
                    <a:pt x="362" y="95"/>
                  </a:lnTo>
                  <a:lnTo>
                    <a:pt x="365" y="94"/>
                  </a:lnTo>
                  <a:lnTo>
                    <a:pt x="367" y="97"/>
                  </a:lnTo>
                  <a:lnTo>
                    <a:pt x="367" y="98"/>
                  </a:lnTo>
                  <a:lnTo>
                    <a:pt x="365" y="101"/>
                  </a:lnTo>
                  <a:lnTo>
                    <a:pt x="362" y="101"/>
                  </a:lnTo>
                  <a:lnTo>
                    <a:pt x="361" y="103"/>
                  </a:lnTo>
                  <a:lnTo>
                    <a:pt x="361" y="106"/>
                  </a:lnTo>
                  <a:lnTo>
                    <a:pt x="360" y="109"/>
                  </a:lnTo>
                  <a:lnTo>
                    <a:pt x="360" y="112"/>
                  </a:lnTo>
                  <a:lnTo>
                    <a:pt x="362" y="112"/>
                  </a:lnTo>
                  <a:lnTo>
                    <a:pt x="361" y="113"/>
                  </a:lnTo>
                  <a:lnTo>
                    <a:pt x="360" y="115"/>
                  </a:lnTo>
                  <a:lnTo>
                    <a:pt x="364" y="115"/>
                  </a:lnTo>
                  <a:lnTo>
                    <a:pt x="364" y="116"/>
                  </a:lnTo>
                  <a:lnTo>
                    <a:pt x="364" y="119"/>
                  </a:lnTo>
                  <a:lnTo>
                    <a:pt x="360" y="118"/>
                  </a:lnTo>
                  <a:lnTo>
                    <a:pt x="358" y="119"/>
                  </a:lnTo>
                  <a:lnTo>
                    <a:pt x="357" y="121"/>
                  </a:lnTo>
                  <a:lnTo>
                    <a:pt x="355" y="122"/>
                  </a:lnTo>
                  <a:lnTo>
                    <a:pt x="355" y="124"/>
                  </a:lnTo>
                  <a:lnTo>
                    <a:pt x="354" y="125"/>
                  </a:lnTo>
                  <a:lnTo>
                    <a:pt x="352" y="127"/>
                  </a:lnTo>
                  <a:lnTo>
                    <a:pt x="360" y="132"/>
                  </a:lnTo>
                  <a:lnTo>
                    <a:pt x="365" y="134"/>
                  </a:lnTo>
                  <a:lnTo>
                    <a:pt x="367" y="134"/>
                  </a:lnTo>
                  <a:lnTo>
                    <a:pt x="367" y="137"/>
                  </a:lnTo>
                  <a:lnTo>
                    <a:pt x="370" y="135"/>
                  </a:lnTo>
                  <a:lnTo>
                    <a:pt x="370" y="138"/>
                  </a:lnTo>
                  <a:lnTo>
                    <a:pt x="368" y="141"/>
                  </a:lnTo>
                  <a:lnTo>
                    <a:pt x="367" y="143"/>
                  </a:lnTo>
                  <a:lnTo>
                    <a:pt x="367" y="150"/>
                  </a:lnTo>
                  <a:lnTo>
                    <a:pt x="367" y="152"/>
                  </a:lnTo>
                  <a:lnTo>
                    <a:pt x="367" y="155"/>
                  </a:lnTo>
                  <a:lnTo>
                    <a:pt x="362" y="161"/>
                  </a:lnTo>
                  <a:lnTo>
                    <a:pt x="360" y="161"/>
                  </a:lnTo>
                  <a:lnTo>
                    <a:pt x="361" y="156"/>
                  </a:lnTo>
                  <a:lnTo>
                    <a:pt x="357" y="155"/>
                  </a:lnTo>
                  <a:lnTo>
                    <a:pt x="355" y="153"/>
                  </a:lnTo>
                  <a:lnTo>
                    <a:pt x="354" y="153"/>
                  </a:lnTo>
                  <a:lnTo>
                    <a:pt x="352" y="158"/>
                  </a:lnTo>
                  <a:lnTo>
                    <a:pt x="348" y="162"/>
                  </a:lnTo>
                  <a:lnTo>
                    <a:pt x="346" y="164"/>
                  </a:lnTo>
                  <a:lnTo>
                    <a:pt x="339" y="161"/>
                  </a:lnTo>
                  <a:lnTo>
                    <a:pt x="333" y="161"/>
                  </a:lnTo>
                  <a:lnTo>
                    <a:pt x="331" y="159"/>
                  </a:lnTo>
                  <a:lnTo>
                    <a:pt x="333" y="156"/>
                  </a:lnTo>
                  <a:lnTo>
                    <a:pt x="331" y="155"/>
                  </a:lnTo>
                  <a:lnTo>
                    <a:pt x="324" y="158"/>
                  </a:lnTo>
                  <a:lnTo>
                    <a:pt x="322" y="161"/>
                  </a:lnTo>
                  <a:lnTo>
                    <a:pt x="322" y="162"/>
                  </a:lnTo>
                  <a:lnTo>
                    <a:pt x="321" y="164"/>
                  </a:lnTo>
                  <a:lnTo>
                    <a:pt x="318" y="162"/>
                  </a:lnTo>
                  <a:lnTo>
                    <a:pt x="315" y="164"/>
                  </a:lnTo>
                  <a:lnTo>
                    <a:pt x="313" y="162"/>
                  </a:lnTo>
                  <a:lnTo>
                    <a:pt x="310" y="165"/>
                  </a:lnTo>
                  <a:lnTo>
                    <a:pt x="310" y="168"/>
                  </a:lnTo>
                  <a:lnTo>
                    <a:pt x="309" y="168"/>
                  </a:lnTo>
                  <a:lnTo>
                    <a:pt x="305" y="168"/>
                  </a:lnTo>
                  <a:lnTo>
                    <a:pt x="302" y="165"/>
                  </a:lnTo>
                  <a:lnTo>
                    <a:pt x="300" y="161"/>
                  </a:lnTo>
                  <a:lnTo>
                    <a:pt x="299" y="161"/>
                  </a:lnTo>
                  <a:lnTo>
                    <a:pt x="296" y="162"/>
                  </a:lnTo>
                  <a:lnTo>
                    <a:pt x="294" y="162"/>
                  </a:lnTo>
                  <a:lnTo>
                    <a:pt x="291" y="165"/>
                  </a:lnTo>
                  <a:lnTo>
                    <a:pt x="288" y="165"/>
                  </a:lnTo>
                  <a:lnTo>
                    <a:pt x="284" y="168"/>
                  </a:lnTo>
                  <a:lnTo>
                    <a:pt x="281" y="176"/>
                  </a:lnTo>
                  <a:lnTo>
                    <a:pt x="281" y="177"/>
                  </a:lnTo>
                  <a:lnTo>
                    <a:pt x="273" y="177"/>
                  </a:lnTo>
                  <a:lnTo>
                    <a:pt x="272" y="179"/>
                  </a:lnTo>
                  <a:lnTo>
                    <a:pt x="270" y="177"/>
                  </a:lnTo>
                  <a:lnTo>
                    <a:pt x="263" y="181"/>
                  </a:lnTo>
                  <a:lnTo>
                    <a:pt x="264" y="186"/>
                  </a:lnTo>
                  <a:lnTo>
                    <a:pt x="261" y="184"/>
                  </a:lnTo>
                  <a:lnTo>
                    <a:pt x="260" y="184"/>
                  </a:lnTo>
                  <a:lnTo>
                    <a:pt x="258" y="184"/>
                  </a:lnTo>
                  <a:lnTo>
                    <a:pt x="258" y="186"/>
                  </a:lnTo>
                  <a:lnTo>
                    <a:pt x="256" y="187"/>
                  </a:lnTo>
                  <a:lnTo>
                    <a:pt x="251" y="192"/>
                  </a:lnTo>
                  <a:lnTo>
                    <a:pt x="250" y="196"/>
                  </a:lnTo>
                  <a:lnTo>
                    <a:pt x="248" y="196"/>
                  </a:lnTo>
                  <a:lnTo>
                    <a:pt x="247" y="195"/>
                  </a:lnTo>
                  <a:lnTo>
                    <a:pt x="239" y="196"/>
                  </a:lnTo>
                  <a:lnTo>
                    <a:pt x="238" y="193"/>
                  </a:lnTo>
                  <a:lnTo>
                    <a:pt x="236" y="195"/>
                  </a:lnTo>
                  <a:lnTo>
                    <a:pt x="236" y="198"/>
                  </a:lnTo>
                  <a:lnTo>
                    <a:pt x="232" y="199"/>
                  </a:lnTo>
                  <a:lnTo>
                    <a:pt x="236" y="204"/>
                  </a:lnTo>
                  <a:lnTo>
                    <a:pt x="235" y="205"/>
                  </a:lnTo>
                  <a:lnTo>
                    <a:pt x="232" y="202"/>
                  </a:lnTo>
                  <a:lnTo>
                    <a:pt x="226" y="201"/>
                  </a:lnTo>
                  <a:lnTo>
                    <a:pt x="224" y="199"/>
                  </a:lnTo>
                  <a:lnTo>
                    <a:pt x="223" y="196"/>
                  </a:lnTo>
                  <a:lnTo>
                    <a:pt x="221" y="196"/>
                  </a:lnTo>
                  <a:lnTo>
                    <a:pt x="220" y="195"/>
                  </a:lnTo>
                  <a:lnTo>
                    <a:pt x="217" y="196"/>
                  </a:lnTo>
                  <a:lnTo>
                    <a:pt x="212" y="196"/>
                  </a:lnTo>
                  <a:lnTo>
                    <a:pt x="211" y="195"/>
                  </a:lnTo>
                  <a:lnTo>
                    <a:pt x="208" y="195"/>
                  </a:lnTo>
                  <a:lnTo>
                    <a:pt x="202" y="192"/>
                  </a:lnTo>
                  <a:lnTo>
                    <a:pt x="198" y="192"/>
                  </a:lnTo>
                  <a:lnTo>
                    <a:pt x="196" y="190"/>
                  </a:lnTo>
                  <a:lnTo>
                    <a:pt x="190" y="192"/>
                  </a:lnTo>
                  <a:lnTo>
                    <a:pt x="189" y="196"/>
                  </a:lnTo>
                  <a:lnTo>
                    <a:pt x="190" y="198"/>
                  </a:lnTo>
                  <a:lnTo>
                    <a:pt x="187" y="201"/>
                  </a:lnTo>
                  <a:lnTo>
                    <a:pt x="183" y="198"/>
                  </a:lnTo>
                  <a:lnTo>
                    <a:pt x="183" y="196"/>
                  </a:lnTo>
                  <a:lnTo>
                    <a:pt x="186" y="196"/>
                  </a:lnTo>
                  <a:lnTo>
                    <a:pt x="184" y="195"/>
                  </a:lnTo>
                  <a:lnTo>
                    <a:pt x="183" y="195"/>
                  </a:lnTo>
                  <a:lnTo>
                    <a:pt x="180" y="195"/>
                  </a:lnTo>
                  <a:lnTo>
                    <a:pt x="178" y="193"/>
                  </a:lnTo>
                  <a:lnTo>
                    <a:pt x="175" y="192"/>
                  </a:lnTo>
                  <a:lnTo>
                    <a:pt x="174" y="187"/>
                  </a:lnTo>
                  <a:lnTo>
                    <a:pt x="168" y="190"/>
                  </a:lnTo>
                  <a:lnTo>
                    <a:pt x="165" y="187"/>
                  </a:lnTo>
                  <a:lnTo>
                    <a:pt x="163" y="187"/>
                  </a:lnTo>
                  <a:lnTo>
                    <a:pt x="160" y="187"/>
                  </a:lnTo>
                  <a:lnTo>
                    <a:pt x="159" y="189"/>
                  </a:lnTo>
                  <a:lnTo>
                    <a:pt x="157" y="189"/>
                  </a:lnTo>
                  <a:lnTo>
                    <a:pt x="157" y="190"/>
                  </a:lnTo>
                  <a:lnTo>
                    <a:pt x="153" y="192"/>
                  </a:lnTo>
                  <a:lnTo>
                    <a:pt x="152" y="193"/>
                  </a:lnTo>
                  <a:lnTo>
                    <a:pt x="150" y="193"/>
                  </a:lnTo>
                  <a:lnTo>
                    <a:pt x="149" y="193"/>
                  </a:lnTo>
                  <a:lnTo>
                    <a:pt x="143" y="195"/>
                  </a:lnTo>
                  <a:lnTo>
                    <a:pt x="140" y="196"/>
                  </a:lnTo>
                  <a:lnTo>
                    <a:pt x="137" y="199"/>
                  </a:lnTo>
                  <a:lnTo>
                    <a:pt x="137" y="201"/>
                  </a:lnTo>
                  <a:lnTo>
                    <a:pt x="135" y="201"/>
                  </a:lnTo>
                  <a:lnTo>
                    <a:pt x="132" y="198"/>
                  </a:lnTo>
                  <a:lnTo>
                    <a:pt x="126" y="199"/>
                  </a:lnTo>
                  <a:lnTo>
                    <a:pt x="122" y="201"/>
                  </a:lnTo>
                  <a:lnTo>
                    <a:pt x="119" y="201"/>
                  </a:lnTo>
                  <a:lnTo>
                    <a:pt x="119" y="198"/>
                  </a:lnTo>
                  <a:lnTo>
                    <a:pt x="117" y="196"/>
                  </a:lnTo>
                  <a:lnTo>
                    <a:pt x="114" y="198"/>
                  </a:lnTo>
                  <a:lnTo>
                    <a:pt x="113" y="198"/>
                  </a:lnTo>
                  <a:lnTo>
                    <a:pt x="111" y="195"/>
                  </a:lnTo>
                  <a:lnTo>
                    <a:pt x="107" y="196"/>
                  </a:lnTo>
                  <a:lnTo>
                    <a:pt x="105" y="195"/>
                  </a:lnTo>
                  <a:lnTo>
                    <a:pt x="104" y="196"/>
                  </a:lnTo>
                  <a:lnTo>
                    <a:pt x="104" y="199"/>
                  </a:lnTo>
                  <a:lnTo>
                    <a:pt x="107" y="201"/>
                  </a:lnTo>
                  <a:lnTo>
                    <a:pt x="107" y="204"/>
                  </a:lnTo>
                  <a:lnTo>
                    <a:pt x="102" y="211"/>
                  </a:lnTo>
                  <a:lnTo>
                    <a:pt x="100" y="211"/>
                  </a:lnTo>
                  <a:lnTo>
                    <a:pt x="95" y="214"/>
                  </a:lnTo>
                  <a:lnTo>
                    <a:pt x="88" y="216"/>
                  </a:lnTo>
                  <a:lnTo>
                    <a:pt x="86" y="217"/>
                  </a:lnTo>
                  <a:lnTo>
                    <a:pt x="83" y="223"/>
                  </a:lnTo>
                  <a:lnTo>
                    <a:pt x="77" y="226"/>
                  </a:lnTo>
                  <a:lnTo>
                    <a:pt x="76" y="226"/>
                  </a:lnTo>
                  <a:lnTo>
                    <a:pt x="76" y="225"/>
                  </a:lnTo>
                  <a:lnTo>
                    <a:pt x="79" y="223"/>
                  </a:lnTo>
                  <a:lnTo>
                    <a:pt x="79" y="222"/>
                  </a:lnTo>
                  <a:lnTo>
                    <a:pt x="74" y="223"/>
                  </a:lnTo>
                  <a:lnTo>
                    <a:pt x="73" y="222"/>
                  </a:lnTo>
                  <a:lnTo>
                    <a:pt x="67" y="225"/>
                  </a:lnTo>
                  <a:lnTo>
                    <a:pt x="64" y="225"/>
                  </a:lnTo>
                  <a:lnTo>
                    <a:pt x="62" y="223"/>
                  </a:lnTo>
                  <a:lnTo>
                    <a:pt x="61" y="222"/>
                  </a:lnTo>
                  <a:lnTo>
                    <a:pt x="59" y="222"/>
                  </a:lnTo>
                  <a:lnTo>
                    <a:pt x="58" y="222"/>
                  </a:lnTo>
                  <a:lnTo>
                    <a:pt x="56" y="222"/>
                  </a:lnTo>
                  <a:lnTo>
                    <a:pt x="53" y="220"/>
                  </a:lnTo>
                  <a:lnTo>
                    <a:pt x="52" y="220"/>
                  </a:lnTo>
                  <a:lnTo>
                    <a:pt x="48" y="214"/>
                  </a:lnTo>
                  <a:lnTo>
                    <a:pt x="43" y="216"/>
                  </a:lnTo>
                  <a:lnTo>
                    <a:pt x="43" y="217"/>
                  </a:lnTo>
                  <a:lnTo>
                    <a:pt x="43" y="219"/>
                  </a:lnTo>
                  <a:lnTo>
                    <a:pt x="40" y="219"/>
                  </a:lnTo>
                  <a:lnTo>
                    <a:pt x="36" y="219"/>
                  </a:lnTo>
                  <a:lnTo>
                    <a:pt x="34" y="220"/>
                  </a:lnTo>
                  <a:lnTo>
                    <a:pt x="31" y="219"/>
                  </a:lnTo>
                  <a:lnTo>
                    <a:pt x="28" y="216"/>
                  </a:lnTo>
                  <a:lnTo>
                    <a:pt x="27" y="216"/>
                  </a:lnTo>
                  <a:lnTo>
                    <a:pt x="24" y="219"/>
                  </a:lnTo>
                  <a:lnTo>
                    <a:pt x="18" y="217"/>
                  </a:lnTo>
                  <a:lnTo>
                    <a:pt x="13" y="214"/>
                  </a:lnTo>
                  <a:lnTo>
                    <a:pt x="15" y="213"/>
                  </a:lnTo>
                  <a:lnTo>
                    <a:pt x="15" y="210"/>
                  </a:lnTo>
                  <a:lnTo>
                    <a:pt x="13" y="208"/>
                  </a:lnTo>
                  <a:lnTo>
                    <a:pt x="13" y="205"/>
                  </a:lnTo>
                  <a:lnTo>
                    <a:pt x="12" y="205"/>
                  </a:lnTo>
                  <a:lnTo>
                    <a:pt x="7" y="205"/>
                  </a:lnTo>
                  <a:lnTo>
                    <a:pt x="1" y="202"/>
                  </a:lnTo>
                  <a:lnTo>
                    <a:pt x="0" y="202"/>
                  </a:lnTo>
                  <a:lnTo>
                    <a:pt x="0" y="199"/>
                  </a:lnTo>
                  <a:lnTo>
                    <a:pt x="1" y="198"/>
                  </a:lnTo>
                  <a:lnTo>
                    <a:pt x="4" y="198"/>
                  </a:lnTo>
                  <a:lnTo>
                    <a:pt x="6" y="195"/>
                  </a:lnTo>
                  <a:lnTo>
                    <a:pt x="9" y="195"/>
                  </a:lnTo>
                  <a:lnTo>
                    <a:pt x="12" y="190"/>
                  </a:lnTo>
                  <a:lnTo>
                    <a:pt x="13" y="189"/>
                  </a:lnTo>
                  <a:lnTo>
                    <a:pt x="15" y="186"/>
                  </a:lnTo>
                  <a:lnTo>
                    <a:pt x="16" y="187"/>
                  </a:lnTo>
                  <a:lnTo>
                    <a:pt x="19" y="189"/>
                  </a:lnTo>
                  <a:lnTo>
                    <a:pt x="30" y="183"/>
                  </a:lnTo>
                  <a:lnTo>
                    <a:pt x="31" y="180"/>
                  </a:lnTo>
                  <a:lnTo>
                    <a:pt x="39" y="176"/>
                  </a:lnTo>
                  <a:lnTo>
                    <a:pt x="40" y="174"/>
                  </a:lnTo>
                  <a:lnTo>
                    <a:pt x="40" y="170"/>
                  </a:lnTo>
                  <a:lnTo>
                    <a:pt x="33" y="170"/>
                  </a:lnTo>
                  <a:lnTo>
                    <a:pt x="30" y="171"/>
                  </a:lnTo>
                  <a:lnTo>
                    <a:pt x="25" y="171"/>
                  </a:lnTo>
                  <a:lnTo>
                    <a:pt x="21" y="170"/>
                  </a:lnTo>
                  <a:lnTo>
                    <a:pt x="18" y="167"/>
                  </a:lnTo>
                  <a:lnTo>
                    <a:pt x="19" y="165"/>
                  </a:lnTo>
                  <a:lnTo>
                    <a:pt x="21" y="164"/>
                  </a:lnTo>
                  <a:lnTo>
                    <a:pt x="21" y="162"/>
                  </a:lnTo>
                  <a:lnTo>
                    <a:pt x="19" y="162"/>
                  </a:lnTo>
                  <a:lnTo>
                    <a:pt x="19" y="161"/>
                  </a:lnTo>
                  <a:lnTo>
                    <a:pt x="22" y="161"/>
                  </a:lnTo>
                  <a:lnTo>
                    <a:pt x="22" y="159"/>
                  </a:lnTo>
                  <a:lnTo>
                    <a:pt x="24" y="156"/>
                  </a:lnTo>
                  <a:lnTo>
                    <a:pt x="25" y="155"/>
                  </a:lnTo>
                  <a:lnTo>
                    <a:pt x="27" y="155"/>
                  </a:lnTo>
                  <a:lnTo>
                    <a:pt x="28" y="158"/>
                  </a:lnTo>
                  <a:lnTo>
                    <a:pt x="30" y="156"/>
                  </a:lnTo>
                  <a:lnTo>
                    <a:pt x="31" y="158"/>
                  </a:lnTo>
                  <a:lnTo>
                    <a:pt x="34" y="159"/>
                  </a:lnTo>
                  <a:lnTo>
                    <a:pt x="36" y="161"/>
                  </a:lnTo>
                  <a:lnTo>
                    <a:pt x="42" y="158"/>
                  </a:lnTo>
                  <a:lnTo>
                    <a:pt x="48" y="155"/>
                  </a:lnTo>
                  <a:lnTo>
                    <a:pt x="55" y="147"/>
                  </a:lnTo>
                  <a:lnTo>
                    <a:pt x="56" y="147"/>
                  </a:lnTo>
                  <a:lnTo>
                    <a:pt x="58" y="146"/>
                  </a:lnTo>
                  <a:lnTo>
                    <a:pt x="58" y="141"/>
                  </a:lnTo>
                  <a:lnTo>
                    <a:pt x="59" y="138"/>
                  </a:lnTo>
                  <a:lnTo>
                    <a:pt x="59" y="140"/>
                  </a:lnTo>
                  <a:lnTo>
                    <a:pt x="62" y="137"/>
                  </a:lnTo>
                  <a:lnTo>
                    <a:pt x="67" y="134"/>
                  </a:lnTo>
                  <a:lnTo>
                    <a:pt x="67" y="132"/>
                  </a:lnTo>
                  <a:lnTo>
                    <a:pt x="65" y="131"/>
                  </a:lnTo>
                  <a:lnTo>
                    <a:pt x="64" y="131"/>
                  </a:lnTo>
                  <a:lnTo>
                    <a:pt x="61" y="129"/>
                  </a:lnTo>
                  <a:lnTo>
                    <a:pt x="61" y="128"/>
                  </a:lnTo>
                  <a:lnTo>
                    <a:pt x="64" y="125"/>
                  </a:lnTo>
                  <a:lnTo>
                    <a:pt x="65" y="118"/>
                  </a:lnTo>
                  <a:lnTo>
                    <a:pt x="64" y="115"/>
                  </a:lnTo>
                  <a:lnTo>
                    <a:pt x="65" y="113"/>
                  </a:lnTo>
                  <a:lnTo>
                    <a:pt x="65" y="107"/>
                  </a:lnTo>
                  <a:lnTo>
                    <a:pt x="65" y="106"/>
                  </a:lnTo>
                  <a:lnTo>
                    <a:pt x="62" y="106"/>
                  </a:lnTo>
                  <a:lnTo>
                    <a:pt x="55" y="110"/>
                  </a:lnTo>
                  <a:lnTo>
                    <a:pt x="58" y="104"/>
                  </a:lnTo>
                  <a:lnTo>
                    <a:pt x="61" y="101"/>
                  </a:lnTo>
                  <a:lnTo>
                    <a:pt x="61" y="100"/>
                  </a:lnTo>
                  <a:lnTo>
                    <a:pt x="58" y="98"/>
                  </a:lnTo>
                  <a:lnTo>
                    <a:pt x="56" y="97"/>
                  </a:lnTo>
                  <a:lnTo>
                    <a:pt x="53" y="97"/>
                  </a:lnTo>
                  <a:lnTo>
                    <a:pt x="50" y="94"/>
                  </a:lnTo>
                  <a:lnTo>
                    <a:pt x="52" y="91"/>
                  </a:lnTo>
                  <a:lnTo>
                    <a:pt x="50" y="91"/>
                  </a:lnTo>
                  <a:lnTo>
                    <a:pt x="46" y="91"/>
                  </a:lnTo>
                  <a:lnTo>
                    <a:pt x="48" y="88"/>
                  </a:lnTo>
                  <a:lnTo>
                    <a:pt x="52" y="89"/>
                  </a:lnTo>
                  <a:lnTo>
                    <a:pt x="53" y="88"/>
                  </a:lnTo>
                  <a:lnTo>
                    <a:pt x="55" y="85"/>
                  </a:lnTo>
                  <a:lnTo>
                    <a:pt x="56" y="83"/>
                  </a:lnTo>
                  <a:lnTo>
                    <a:pt x="56" y="82"/>
                  </a:lnTo>
                  <a:lnTo>
                    <a:pt x="58" y="82"/>
                  </a:lnTo>
                  <a:lnTo>
                    <a:pt x="56" y="80"/>
                  </a:lnTo>
                  <a:lnTo>
                    <a:pt x="56" y="79"/>
                  </a:lnTo>
                  <a:lnTo>
                    <a:pt x="59" y="77"/>
                  </a:lnTo>
                  <a:lnTo>
                    <a:pt x="55" y="70"/>
                  </a:lnTo>
                  <a:lnTo>
                    <a:pt x="53" y="66"/>
                  </a:lnTo>
                  <a:lnTo>
                    <a:pt x="52" y="67"/>
                  </a:lnTo>
                  <a:lnTo>
                    <a:pt x="52" y="70"/>
                  </a:lnTo>
                  <a:lnTo>
                    <a:pt x="49" y="72"/>
                  </a:lnTo>
                  <a:lnTo>
                    <a:pt x="49" y="73"/>
                  </a:lnTo>
                  <a:lnTo>
                    <a:pt x="48" y="75"/>
                  </a:lnTo>
                  <a:lnTo>
                    <a:pt x="46" y="76"/>
                  </a:lnTo>
                  <a:lnTo>
                    <a:pt x="45" y="77"/>
                  </a:lnTo>
                  <a:lnTo>
                    <a:pt x="43" y="79"/>
                  </a:lnTo>
                  <a:lnTo>
                    <a:pt x="42" y="77"/>
                  </a:lnTo>
                  <a:lnTo>
                    <a:pt x="30" y="76"/>
                  </a:lnTo>
                  <a:lnTo>
                    <a:pt x="30" y="75"/>
                  </a:lnTo>
                  <a:lnTo>
                    <a:pt x="30" y="73"/>
                  </a:lnTo>
                  <a:lnTo>
                    <a:pt x="28" y="72"/>
                  </a:lnTo>
                  <a:lnTo>
                    <a:pt x="28" y="70"/>
                  </a:lnTo>
                  <a:lnTo>
                    <a:pt x="25" y="70"/>
                  </a:lnTo>
                  <a:lnTo>
                    <a:pt x="19" y="66"/>
                  </a:lnTo>
                  <a:lnTo>
                    <a:pt x="16" y="63"/>
                  </a:lnTo>
                  <a:lnTo>
                    <a:pt x="15" y="61"/>
                  </a:lnTo>
                  <a:lnTo>
                    <a:pt x="13" y="58"/>
                  </a:lnTo>
                  <a:lnTo>
                    <a:pt x="10" y="60"/>
                  </a:lnTo>
                  <a:lnTo>
                    <a:pt x="9" y="58"/>
                  </a:lnTo>
                  <a:lnTo>
                    <a:pt x="7" y="58"/>
                  </a:lnTo>
                  <a:lnTo>
                    <a:pt x="7" y="57"/>
                  </a:lnTo>
                  <a:lnTo>
                    <a:pt x="7" y="55"/>
                  </a:lnTo>
                  <a:lnTo>
                    <a:pt x="6" y="52"/>
                  </a:lnTo>
                  <a:lnTo>
                    <a:pt x="6" y="51"/>
                  </a:lnTo>
                  <a:lnTo>
                    <a:pt x="7" y="52"/>
                  </a:lnTo>
                  <a:lnTo>
                    <a:pt x="9" y="52"/>
                  </a:lnTo>
                  <a:lnTo>
                    <a:pt x="9" y="49"/>
                  </a:lnTo>
                  <a:lnTo>
                    <a:pt x="6" y="48"/>
                  </a:lnTo>
                  <a:lnTo>
                    <a:pt x="3" y="40"/>
                  </a:lnTo>
                  <a:lnTo>
                    <a:pt x="3" y="37"/>
                  </a:lnTo>
                  <a:lnTo>
                    <a:pt x="7" y="36"/>
                  </a:lnTo>
                  <a:lnTo>
                    <a:pt x="9" y="34"/>
                  </a:lnTo>
                  <a:lnTo>
                    <a:pt x="9" y="33"/>
                  </a:lnTo>
                  <a:lnTo>
                    <a:pt x="7" y="30"/>
                  </a:lnTo>
                  <a:lnTo>
                    <a:pt x="9" y="30"/>
                  </a:lnTo>
                  <a:lnTo>
                    <a:pt x="9" y="27"/>
                  </a:lnTo>
                  <a:lnTo>
                    <a:pt x="9" y="25"/>
                  </a:lnTo>
                  <a:lnTo>
                    <a:pt x="7" y="24"/>
                  </a:lnTo>
                  <a:lnTo>
                    <a:pt x="7" y="23"/>
                  </a:lnTo>
                  <a:lnTo>
                    <a:pt x="13" y="15"/>
                  </a:lnTo>
                  <a:lnTo>
                    <a:pt x="16" y="12"/>
                  </a:lnTo>
                  <a:lnTo>
                    <a:pt x="19" y="12"/>
                  </a:lnTo>
                  <a:lnTo>
                    <a:pt x="22" y="12"/>
                  </a:lnTo>
                  <a:lnTo>
                    <a:pt x="22" y="14"/>
                  </a:lnTo>
                  <a:lnTo>
                    <a:pt x="27" y="12"/>
                  </a:lnTo>
                  <a:lnTo>
                    <a:pt x="30" y="11"/>
                  </a:lnTo>
                  <a:lnTo>
                    <a:pt x="36" y="11"/>
                  </a:lnTo>
                  <a:lnTo>
                    <a:pt x="37" y="12"/>
                  </a:lnTo>
                  <a:lnTo>
                    <a:pt x="39" y="11"/>
                  </a:lnTo>
                  <a:lnTo>
                    <a:pt x="40" y="12"/>
                  </a:lnTo>
                  <a:lnTo>
                    <a:pt x="43" y="11"/>
                  </a:lnTo>
                  <a:lnTo>
                    <a:pt x="46" y="11"/>
                  </a:lnTo>
                  <a:lnTo>
                    <a:pt x="53" y="12"/>
                  </a:lnTo>
                  <a:lnTo>
                    <a:pt x="59" y="17"/>
                  </a:lnTo>
                  <a:lnTo>
                    <a:pt x="65" y="21"/>
                  </a:lnTo>
                  <a:lnTo>
                    <a:pt x="73" y="23"/>
                  </a:lnTo>
                  <a:lnTo>
                    <a:pt x="79" y="24"/>
                  </a:lnTo>
                  <a:lnTo>
                    <a:pt x="82" y="25"/>
                  </a:lnTo>
                  <a:lnTo>
                    <a:pt x="101" y="28"/>
                  </a:lnTo>
                  <a:lnTo>
                    <a:pt x="107" y="27"/>
                  </a:lnTo>
                  <a:lnTo>
                    <a:pt x="111" y="28"/>
                  </a:lnTo>
                  <a:lnTo>
                    <a:pt x="116" y="27"/>
                  </a:lnTo>
                  <a:lnTo>
                    <a:pt x="119" y="28"/>
                  </a:lnTo>
                  <a:lnTo>
                    <a:pt x="122" y="30"/>
                  </a:lnTo>
                  <a:lnTo>
                    <a:pt x="126" y="30"/>
                  </a:lnTo>
                  <a:lnTo>
                    <a:pt x="129" y="30"/>
                  </a:lnTo>
                  <a:lnTo>
                    <a:pt x="140" y="27"/>
                  </a:lnTo>
                  <a:lnTo>
                    <a:pt x="143" y="27"/>
                  </a:lnTo>
                  <a:lnTo>
                    <a:pt x="152" y="28"/>
                  </a:lnTo>
                  <a:lnTo>
                    <a:pt x="159" y="31"/>
                  </a:lnTo>
                  <a:lnTo>
                    <a:pt x="160" y="31"/>
                  </a:lnTo>
                  <a:lnTo>
                    <a:pt x="162" y="31"/>
                  </a:lnTo>
                  <a:lnTo>
                    <a:pt x="163" y="31"/>
                  </a:lnTo>
                  <a:lnTo>
                    <a:pt x="172" y="31"/>
                  </a:lnTo>
                  <a:lnTo>
                    <a:pt x="178" y="33"/>
                  </a:lnTo>
                  <a:lnTo>
                    <a:pt x="184" y="36"/>
                  </a:lnTo>
                  <a:lnTo>
                    <a:pt x="195" y="42"/>
                  </a:lnTo>
                  <a:lnTo>
                    <a:pt x="202" y="46"/>
                  </a:lnTo>
                  <a:lnTo>
                    <a:pt x="209" y="48"/>
                  </a:lnTo>
                  <a:lnTo>
                    <a:pt x="209" y="49"/>
                  </a:lnTo>
                  <a:lnTo>
                    <a:pt x="212" y="51"/>
                  </a:lnTo>
                  <a:lnTo>
                    <a:pt x="214" y="51"/>
                  </a:lnTo>
                  <a:lnTo>
                    <a:pt x="214" y="52"/>
                  </a:lnTo>
                  <a:lnTo>
                    <a:pt x="211" y="52"/>
                  </a:lnTo>
                  <a:lnTo>
                    <a:pt x="209" y="54"/>
                  </a:lnTo>
                  <a:lnTo>
                    <a:pt x="211" y="54"/>
                  </a:lnTo>
                  <a:lnTo>
                    <a:pt x="214" y="54"/>
                  </a:lnTo>
                  <a:lnTo>
                    <a:pt x="215" y="54"/>
                  </a:lnTo>
                  <a:lnTo>
                    <a:pt x="215" y="52"/>
                  </a:lnTo>
                  <a:lnTo>
                    <a:pt x="215" y="49"/>
                  </a:lnTo>
                  <a:lnTo>
                    <a:pt x="236" y="46"/>
                  </a:lnTo>
                  <a:lnTo>
                    <a:pt x="245" y="43"/>
                  </a:lnTo>
                  <a:lnTo>
                    <a:pt x="248" y="42"/>
                  </a:lnTo>
                  <a:lnTo>
                    <a:pt x="261" y="37"/>
                  </a:lnTo>
                  <a:lnTo>
                    <a:pt x="266" y="36"/>
                  </a:lnTo>
                  <a:lnTo>
                    <a:pt x="278" y="28"/>
                  </a:lnTo>
                  <a:lnTo>
                    <a:pt x="284" y="24"/>
                  </a:lnTo>
                  <a:lnTo>
                    <a:pt x="285" y="23"/>
                  </a:lnTo>
                  <a:lnTo>
                    <a:pt x="285" y="21"/>
                  </a:lnTo>
                  <a:lnTo>
                    <a:pt x="288" y="18"/>
                  </a:lnTo>
                  <a:lnTo>
                    <a:pt x="293" y="12"/>
                  </a:lnTo>
                  <a:lnTo>
                    <a:pt x="297" y="9"/>
                  </a:lnTo>
                  <a:lnTo>
                    <a:pt x="303" y="8"/>
                  </a:lnTo>
                  <a:lnTo>
                    <a:pt x="308" y="6"/>
                  </a:lnTo>
                  <a:lnTo>
                    <a:pt x="310" y="5"/>
                  </a:lnTo>
                  <a:lnTo>
                    <a:pt x="316" y="2"/>
                  </a:lnTo>
                  <a:lnTo>
                    <a:pt x="319" y="2"/>
                  </a:lnTo>
                  <a:lnTo>
                    <a:pt x="322" y="2"/>
                  </a:lnTo>
                  <a:lnTo>
                    <a:pt x="334" y="2"/>
                  </a:lnTo>
                  <a:lnTo>
                    <a:pt x="337" y="0"/>
                  </a:lnTo>
                  <a:close/>
                </a:path>
              </a:pathLst>
            </a:custGeom>
            <a:solidFill>
              <a:srgbClr val="FFFFCC"/>
            </a:solidFill>
            <a:ln w="1651">
              <a:solidFill>
                <a:srgbClr val="000000"/>
              </a:solidFill>
              <a:prstDash val="solid"/>
              <a:round/>
              <a:headEnd/>
              <a:tailEnd/>
            </a:ln>
          </p:spPr>
          <p:txBody>
            <a:bodyPr/>
            <a:lstStyle/>
            <a:p>
              <a:endParaRPr lang="fr-FR"/>
            </a:p>
          </p:txBody>
        </p:sp>
        <p:sp>
          <p:nvSpPr>
            <p:cNvPr id="880751" name="Freeform 111"/>
            <p:cNvSpPr>
              <a:spLocks/>
            </p:cNvSpPr>
            <p:nvPr/>
          </p:nvSpPr>
          <p:spPr bwMode="auto">
            <a:xfrm>
              <a:off x="4033" y="1047"/>
              <a:ext cx="421" cy="319"/>
            </a:xfrm>
            <a:custGeom>
              <a:avLst/>
              <a:gdLst/>
              <a:ahLst/>
              <a:cxnLst>
                <a:cxn ang="0">
                  <a:pos x="122" y="42"/>
                </a:cxn>
                <a:cxn ang="0">
                  <a:pos x="119" y="71"/>
                </a:cxn>
                <a:cxn ang="0">
                  <a:pos x="137" y="92"/>
                </a:cxn>
                <a:cxn ang="0">
                  <a:pos x="156" y="110"/>
                </a:cxn>
                <a:cxn ang="0">
                  <a:pos x="179" y="128"/>
                </a:cxn>
                <a:cxn ang="0">
                  <a:pos x="195" y="116"/>
                </a:cxn>
                <a:cxn ang="0">
                  <a:pos x="228" y="107"/>
                </a:cxn>
                <a:cxn ang="0">
                  <a:pos x="256" y="120"/>
                </a:cxn>
                <a:cxn ang="0">
                  <a:pos x="265" y="144"/>
                </a:cxn>
                <a:cxn ang="0">
                  <a:pos x="275" y="178"/>
                </a:cxn>
                <a:cxn ang="0">
                  <a:pos x="302" y="198"/>
                </a:cxn>
                <a:cxn ang="0">
                  <a:pos x="324" y="199"/>
                </a:cxn>
                <a:cxn ang="0">
                  <a:pos x="354" y="205"/>
                </a:cxn>
                <a:cxn ang="0">
                  <a:pos x="363" y="239"/>
                </a:cxn>
                <a:cxn ang="0">
                  <a:pos x="373" y="259"/>
                </a:cxn>
                <a:cxn ang="0">
                  <a:pos x="398" y="250"/>
                </a:cxn>
                <a:cxn ang="0">
                  <a:pos x="431" y="250"/>
                </a:cxn>
                <a:cxn ang="0">
                  <a:pos x="450" y="251"/>
                </a:cxn>
                <a:cxn ang="0">
                  <a:pos x="470" y="273"/>
                </a:cxn>
                <a:cxn ang="0">
                  <a:pos x="480" y="269"/>
                </a:cxn>
                <a:cxn ang="0">
                  <a:pos x="480" y="291"/>
                </a:cxn>
                <a:cxn ang="0">
                  <a:pos x="470" y="319"/>
                </a:cxn>
                <a:cxn ang="0">
                  <a:pos x="488" y="328"/>
                </a:cxn>
                <a:cxn ang="0">
                  <a:pos x="480" y="348"/>
                </a:cxn>
                <a:cxn ang="0">
                  <a:pos x="474" y="371"/>
                </a:cxn>
                <a:cxn ang="0">
                  <a:pos x="449" y="370"/>
                </a:cxn>
                <a:cxn ang="0">
                  <a:pos x="434" y="351"/>
                </a:cxn>
                <a:cxn ang="0">
                  <a:pos x="416" y="360"/>
                </a:cxn>
                <a:cxn ang="0">
                  <a:pos x="395" y="351"/>
                </a:cxn>
                <a:cxn ang="0">
                  <a:pos x="366" y="346"/>
                </a:cxn>
                <a:cxn ang="0">
                  <a:pos x="355" y="354"/>
                </a:cxn>
                <a:cxn ang="0">
                  <a:pos x="327" y="352"/>
                </a:cxn>
                <a:cxn ang="0">
                  <a:pos x="291" y="355"/>
                </a:cxn>
                <a:cxn ang="0">
                  <a:pos x="272" y="354"/>
                </a:cxn>
                <a:cxn ang="0">
                  <a:pos x="250" y="358"/>
                </a:cxn>
                <a:cxn ang="0">
                  <a:pos x="232" y="346"/>
                </a:cxn>
                <a:cxn ang="0">
                  <a:pos x="236" y="334"/>
                </a:cxn>
                <a:cxn ang="0">
                  <a:pos x="234" y="311"/>
                </a:cxn>
                <a:cxn ang="0">
                  <a:pos x="241" y="297"/>
                </a:cxn>
                <a:cxn ang="0">
                  <a:pos x="247" y="284"/>
                </a:cxn>
                <a:cxn ang="0">
                  <a:pos x="222" y="272"/>
                </a:cxn>
                <a:cxn ang="0">
                  <a:pos x="228" y="260"/>
                </a:cxn>
                <a:cxn ang="0">
                  <a:pos x="211" y="242"/>
                </a:cxn>
                <a:cxn ang="0">
                  <a:pos x="217" y="232"/>
                </a:cxn>
                <a:cxn ang="0">
                  <a:pos x="216" y="220"/>
                </a:cxn>
                <a:cxn ang="0">
                  <a:pos x="202" y="198"/>
                </a:cxn>
                <a:cxn ang="0">
                  <a:pos x="184" y="193"/>
                </a:cxn>
                <a:cxn ang="0">
                  <a:pos x="167" y="183"/>
                </a:cxn>
                <a:cxn ang="0">
                  <a:pos x="174" y="157"/>
                </a:cxn>
                <a:cxn ang="0">
                  <a:pos x="155" y="150"/>
                </a:cxn>
                <a:cxn ang="0">
                  <a:pos x="150" y="165"/>
                </a:cxn>
                <a:cxn ang="0">
                  <a:pos x="135" y="156"/>
                </a:cxn>
                <a:cxn ang="0">
                  <a:pos x="115" y="156"/>
                </a:cxn>
                <a:cxn ang="0">
                  <a:pos x="94" y="157"/>
                </a:cxn>
                <a:cxn ang="0">
                  <a:pos x="69" y="144"/>
                </a:cxn>
                <a:cxn ang="0">
                  <a:pos x="58" y="120"/>
                </a:cxn>
                <a:cxn ang="0">
                  <a:pos x="66" y="107"/>
                </a:cxn>
                <a:cxn ang="0">
                  <a:pos x="34" y="100"/>
                </a:cxn>
                <a:cxn ang="0">
                  <a:pos x="15" y="55"/>
                </a:cxn>
                <a:cxn ang="0">
                  <a:pos x="30" y="19"/>
                </a:cxn>
                <a:cxn ang="0">
                  <a:pos x="78" y="10"/>
                </a:cxn>
              </a:cxnLst>
              <a:rect l="0" t="0" r="r" b="b"/>
              <a:pathLst>
                <a:path w="494" h="374">
                  <a:moveTo>
                    <a:pt x="107" y="4"/>
                  </a:moveTo>
                  <a:lnTo>
                    <a:pt x="109" y="7"/>
                  </a:lnTo>
                  <a:lnTo>
                    <a:pt x="112" y="24"/>
                  </a:lnTo>
                  <a:lnTo>
                    <a:pt x="110" y="25"/>
                  </a:lnTo>
                  <a:lnTo>
                    <a:pt x="112" y="30"/>
                  </a:lnTo>
                  <a:lnTo>
                    <a:pt x="115" y="31"/>
                  </a:lnTo>
                  <a:lnTo>
                    <a:pt x="119" y="33"/>
                  </a:lnTo>
                  <a:lnTo>
                    <a:pt x="119" y="34"/>
                  </a:lnTo>
                  <a:lnTo>
                    <a:pt x="119" y="36"/>
                  </a:lnTo>
                  <a:lnTo>
                    <a:pt x="121" y="40"/>
                  </a:lnTo>
                  <a:lnTo>
                    <a:pt x="122" y="42"/>
                  </a:lnTo>
                  <a:lnTo>
                    <a:pt x="124" y="48"/>
                  </a:lnTo>
                  <a:lnTo>
                    <a:pt x="122" y="49"/>
                  </a:lnTo>
                  <a:lnTo>
                    <a:pt x="122" y="51"/>
                  </a:lnTo>
                  <a:lnTo>
                    <a:pt x="115" y="58"/>
                  </a:lnTo>
                  <a:lnTo>
                    <a:pt x="116" y="58"/>
                  </a:lnTo>
                  <a:lnTo>
                    <a:pt x="119" y="59"/>
                  </a:lnTo>
                  <a:lnTo>
                    <a:pt x="119" y="62"/>
                  </a:lnTo>
                  <a:lnTo>
                    <a:pt x="121" y="64"/>
                  </a:lnTo>
                  <a:lnTo>
                    <a:pt x="119" y="68"/>
                  </a:lnTo>
                  <a:lnTo>
                    <a:pt x="121" y="70"/>
                  </a:lnTo>
                  <a:lnTo>
                    <a:pt x="119" y="71"/>
                  </a:lnTo>
                  <a:lnTo>
                    <a:pt x="121" y="76"/>
                  </a:lnTo>
                  <a:lnTo>
                    <a:pt x="118" y="80"/>
                  </a:lnTo>
                  <a:lnTo>
                    <a:pt x="121" y="80"/>
                  </a:lnTo>
                  <a:lnTo>
                    <a:pt x="122" y="83"/>
                  </a:lnTo>
                  <a:lnTo>
                    <a:pt x="124" y="86"/>
                  </a:lnTo>
                  <a:lnTo>
                    <a:pt x="125" y="92"/>
                  </a:lnTo>
                  <a:lnTo>
                    <a:pt x="130" y="92"/>
                  </a:lnTo>
                  <a:lnTo>
                    <a:pt x="131" y="92"/>
                  </a:lnTo>
                  <a:lnTo>
                    <a:pt x="132" y="89"/>
                  </a:lnTo>
                  <a:lnTo>
                    <a:pt x="135" y="89"/>
                  </a:lnTo>
                  <a:lnTo>
                    <a:pt x="137" y="92"/>
                  </a:lnTo>
                  <a:lnTo>
                    <a:pt x="138" y="92"/>
                  </a:lnTo>
                  <a:lnTo>
                    <a:pt x="141" y="92"/>
                  </a:lnTo>
                  <a:lnTo>
                    <a:pt x="144" y="92"/>
                  </a:lnTo>
                  <a:lnTo>
                    <a:pt x="146" y="94"/>
                  </a:lnTo>
                  <a:lnTo>
                    <a:pt x="146" y="95"/>
                  </a:lnTo>
                  <a:lnTo>
                    <a:pt x="146" y="98"/>
                  </a:lnTo>
                  <a:lnTo>
                    <a:pt x="147" y="100"/>
                  </a:lnTo>
                  <a:lnTo>
                    <a:pt x="149" y="101"/>
                  </a:lnTo>
                  <a:lnTo>
                    <a:pt x="152" y="104"/>
                  </a:lnTo>
                  <a:lnTo>
                    <a:pt x="155" y="107"/>
                  </a:lnTo>
                  <a:lnTo>
                    <a:pt x="156" y="110"/>
                  </a:lnTo>
                  <a:lnTo>
                    <a:pt x="155" y="111"/>
                  </a:lnTo>
                  <a:lnTo>
                    <a:pt x="159" y="113"/>
                  </a:lnTo>
                  <a:lnTo>
                    <a:pt x="161" y="116"/>
                  </a:lnTo>
                  <a:lnTo>
                    <a:pt x="161" y="119"/>
                  </a:lnTo>
                  <a:lnTo>
                    <a:pt x="162" y="122"/>
                  </a:lnTo>
                  <a:lnTo>
                    <a:pt x="167" y="125"/>
                  </a:lnTo>
                  <a:lnTo>
                    <a:pt x="170" y="125"/>
                  </a:lnTo>
                  <a:lnTo>
                    <a:pt x="174" y="122"/>
                  </a:lnTo>
                  <a:lnTo>
                    <a:pt x="176" y="123"/>
                  </a:lnTo>
                  <a:lnTo>
                    <a:pt x="177" y="126"/>
                  </a:lnTo>
                  <a:lnTo>
                    <a:pt x="179" y="128"/>
                  </a:lnTo>
                  <a:lnTo>
                    <a:pt x="180" y="129"/>
                  </a:lnTo>
                  <a:lnTo>
                    <a:pt x="184" y="129"/>
                  </a:lnTo>
                  <a:lnTo>
                    <a:pt x="184" y="131"/>
                  </a:lnTo>
                  <a:lnTo>
                    <a:pt x="186" y="131"/>
                  </a:lnTo>
                  <a:lnTo>
                    <a:pt x="189" y="131"/>
                  </a:lnTo>
                  <a:lnTo>
                    <a:pt x="192" y="129"/>
                  </a:lnTo>
                  <a:lnTo>
                    <a:pt x="193" y="123"/>
                  </a:lnTo>
                  <a:lnTo>
                    <a:pt x="193" y="122"/>
                  </a:lnTo>
                  <a:lnTo>
                    <a:pt x="195" y="120"/>
                  </a:lnTo>
                  <a:lnTo>
                    <a:pt x="196" y="119"/>
                  </a:lnTo>
                  <a:lnTo>
                    <a:pt x="195" y="116"/>
                  </a:lnTo>
                  <a:lnTo>
                    <a:pt x="198" y="114"/>
                  </a:lnTo>
                  <a:lnTo>
                    <a:pt x="204" y="113"/>
                  </a:lnTo>
                  <a:lnTo>
                    <a:pt x="207" y="111"/>
                  </a:lnTo>
                  <a:lnTo>
                    <a:pt x="207" y="110"/>
                  </a:lnTo>
                  <a:lnTo>
                    <a:pt x="210" y="110"/>
                  </a:lnTo>
                  <a:lnTo>
                    <a:pt x="213" y="107"/>
                  </a:lnTo>
                  <a:lnTo>
                    <a:pt x="214" y="107"/>
                  </a:lnTo>
                  <a:lnTo>
                    <a:pt x="216" y="107"/>
                  </a:lnTo>
                  <a:lnTo>
                    <a:pt x="220" y="105"/>
                  </a:lnTo>
                  <a:lnTo>
                    <a:pt x="223" y="104"/>
                  </a:lnTo>
                  <a:lnTo>
                    <a:pt x="228" y="107"/>
                  </a:lnTo>
                  <a:lnTo>
                    <a:pt x="231" y="107"/>
                  </a:lnTo>
                  <a:lnTo>
                    <a:pt x="235" y="103"/>
                  </a:lnTo>
                  <a:lnTo>
                    <a:pt x="242" y="101"/>
                  </a:lnTo>
                  <a:lnTo>
                    <a:pt x="244" y="103"/>
                  </a:lnTo>
                  <a:lnTo>
                    <a:pt x="244" y="104"/>
                  </a:lnTo>
                  <a:lnTo>
                    <a:pt x="248" y="111"/>
                  </a:lnTo>
                  <a:lnTo>
                    <a:pt x="251" y="113"/>
                  </a:lnTo>
                  <a:lnTo>
                    <a:pt x="251" y="116"/>
                  </a:lnTo>
                  <a:lnTo>
                    <a:pt x="253" y="117"/>
                  </a:lnTo>
                  <a:lnTo>
                    <a:pt x="256" y="119"/>
                  </a:lnTo>
                  <a:lnTo>
                    <a:pt x="256" y="120"/>
                  </a:lnTo>
                  <a:lnTo>
                    <a:pt x="254" y="123"/>
                  </a:lnTo>
                  <a:lnTo>
                    <a:pt x="257" y="125"/>
                  </a:lnTo>
                  <a:lnTo>
                    <a:pt x="259" y="126"/>
                  </a:lnTo>
                  <a:lnTo>
                    <a:pt x="263" y="126"/>
                  </a:lnTo>
                  <a:lnTo>
                    <a:pt x="265" y="128"/>
                  </a:lnTo>
                  <a:lnTo>
                    <a:pt x="269" y="132"/>
                  </a:lnTo>
                  <a:lnTo>
                    <a:pt x="269" y="135"/>
                  </a:lnTo>
                  <a:lnTo>
                    <a:pt x="271" y="138"/>
                  </a:lnTo>
                  <a:lnTo>
                    <a:pt x="266" y="141"/>
                  </a:lnTo>
                  <a:lnTo>
                    <a:pt x="265" y="143"/>
                  </a:lnTo>
                  <a:lnTo>
                    <a:pt x="265" y="144"/>
                  </a:lnTo>
                  <a:lnTo>
                    <a:pt x="266" y="147"/>
                  </a:lnTo>
                  <a:lnTo>
                    <a:pt x="266" y="149"/>
                  </a:lnTo>
                  <a:lnTo>
                    <a:pt x="266" y="152"/>
                  </a:lnTo>
                  <a:lnTo>
                    <a:pt x="268" y="156"/>
                  </a:lnTo>
                  <a:lnTo>
                    <a:pt x="272" y="160"/>
                  </a:lnTo>
                  <a:lnTo>
                    <a:pt x="272" y="165"/>
                  </a:lnTo>
                  <a:lnTo>
                    <a:pt x="274" y="166"/>
                  </a:lnTo>
                  <a:lnTo>
                    <a:pt x="272" y="169"/>
                  </a:lnTo>
                  <a:lnTo>
                    <a:pt x="274" y="172"/>
                  </a:lnTo>
                  <a:lnTo>
                    <a:pt x="274" y="175"/>
                  </a:lnTo>
                  <a:lnTo>
                    <a:pt x="275" y="178"/>
                  </a:lnTo>
                  <a:lnTo>
                    <a:pt x="274" y="178"/>
                  </a:lnTo>
                  <a:lnTo>
                    <a:pt x="275" y="180"/>
                  </a:lnTo>
                  <a:lnTo>
                    <a:pt x="274" y="181"/>
                  </a:lnTo>
                  <a:lnTo>
                    <a:pt x="274" y="186"/>
                  </a:lnTo>
                  <a:lnTo>
                    <a:pt x="277" y="190"/>
                  </a:lnTo>
                  <a:lnTo>
                    <a:pt x="287" y="196"/>
                  </a:lnTo>
                  <a:lnTo>
                    <a:pt x="291" y="196"/>
                  </a:lnTo>
                  <a:lnTo>
                    <a:pt x="296" y="201"/>
                  </a:lnTo>
                  <a:lnTo>
                    <a:pt x="297" y="201"/>
                  </a:lnTo>
                  <a:lnTo>
                    <a:pt x="300" y="198"/>
                  </a:lnTo>
                  <a:lnTo>
                    <a:pt x="302" y="198"/>
                  </a:lnTo>
                  <a:lnTo>
                    <a:pt x="305" y="198"/>
                  </a:lnTo>
                  <a:lnTo>
                    <a:pt x="308" y="196"/>
                  </a:lnTo>
                  <a:lnTo>
                    <a:pt x="312" y="196"/>
                  </a:lnTo>
                  <a:lnTo>
                    <a:pt x="314" y="196"/>
                  </a:lnTo>
                  <a:lnTo>
                    <a:pt x="315" y="192"/>
                  </a:lnTo>
                  <a:lnTo>
                    <a:pt x="318" y="189"/>
                  </a:lnTo>
                  <a:lnTo>
                    <a:pt x="323" y="189"/>
                  </a:lnTo>
                  <a:lnTo>
                    <a:pt x="327" y="190"/>
                  </a:lnTo>
                  <a:lnTo>
                    <a:pt x="329" y="192"/>
                  </a:lnTo>
                  <a:lnTo>
                    <a:pt x="324" y="198"/>
                  </a:lnTo>
                  <a:lnTo>
                    <a:pt x="324" y="199"/>
                  </a:lnTo>
                  <a:lnTo>
                    <a:pt x="324" y="202"/>
                  </a:lnTo>
                  <a:lnTo>
                    <a:pt x="329" y="202"/>
                  </a:lnTo>
                  <a:lnTo>
                    <a:pt x="333" y="201"/>
                  </a:lnTo>
                  <a:lnTo>
                    <a:pt x="336" y="199"/>
                  </a:lnTo>
                  <a:lnTo>
                    <a:pt x="339" y="199"/>
                  </a:lnTo>
                  <a:lnTo>
                    <a:pt x="342" y="199"/>
                  </a:lnTo>
                  <a:lnTo>
                    <a:pt x="343" y="202"/>
                  </a:lnTo>
                  <a:lnTo>
                    <a:pt x="345" y="202"/>
                  </a:lnTo>
                  <a:lnTo>
                    <a:pt x="348" y="199"/>
                  </a:lnTo>
                  <a:lnTo>
                    <a:pt x="349" y="201"/>
                  </a:lnTo>
                  <a:lnTo>
                    <a:pt x="354" y="205"/>
                  </a:lnTo>
                  <a:lnTo>
                    <a:pt x="355" y="208"/>
                  </a:lnTo>
                  <a:lnTo>
                    <a:pt x="358" y="211"/>
                  </a:lnTo>
                  <a:lnTo>
                    <a:pt x="360" y="211"/>
                  </a:lnTo>
                  <a:lnTo>
                    <a:pt x="361" y="212"/>
                  </a:lnTo>
                  <a:lnTo>
                    <a:pt x="361" y="217"/>
                  </a:lnTo>
                  <a:lnTo>
                    <a:pt x="364" y="220"/>
                  </a:lnTo>
                  <a:lnTo>
                    <a:pt x="364" y="224"/>
                  </a:lnTo>
                  <a:lnTo>
                    <a:pt x="364" y="227"/>
                  </a:lnTo>
                  <a:lnTo>
                    <a:pt x="364" y="232"/>
                  </a:lnTo>
                  <a:lnTo>
                    <a:pt x="366" y="233"/>
                  </a:lnTo>
                  <a:lnTo>
                    <a:pt x="363" y="239"/>
                  </a:lnTo>
                  <a:lnTo>
                    <a:pt x="361" y="242"/>
                  </a:lnTo>
                  <a:lnTo>
                    <a:pt x="363" y="244"/>
                  </a:lnTo>
                  <a:lnTo>
                    <a:pt x="363" y="245"/>
                  </a:lnTo>
                  <a:lnTo>
                    <a:pt x="363" y="248"/>
                  </a:lnTo>
                  <a:lnTo>
                    <a:pt x="366" y="251"/>
                  </a:lnTo>
                  <a:lnTo>
                    <a:pt x="366" y="254"/>
                  </a:lnTo>
                  <a:lnTo>
                    <a:pt x="369" y="257"/>
                  </a:lnTo>
                  <a:lnTo>
                    <a:pt x="367" y="259"/>
                  </a:lnTo>
                  <a:lnTo>
                    <a:pt x="370" y="260"/>
                  </a:lnTo>
                  <a:lnTo>
                    <a:pt x="373" y="262"/>
                  </a:lnTo>
                  <a:lnTo>
                    <a:pt x="373" y="259"/>
                  </a:lnTo>
                  <a:lnTo>
                    <a:pt x="378" y="260"/>
                  </a:lnTo>
                  <a:lnTo>
                    <a:pt x="378" y="259"/>
                  </a:lnTo>
                  <a:lnTo>
                    <a:pt x="378" y="256"/>
                  </a:lnTo>
                  <a:lnTo>
                    <a:pt x="379" y="251"/>
                  </a:lnTo>
                  <a:lnTo>
                    <a:pt x="381" y="248"/>
                  </a:lnTo>
                  <a:lnTo>
                    <a:pt x="384" y="248"/>
                  </a:lnTo>
                  <a:lnTo>
                    <a:pt x="385" y="248"/>
                  </a:lnTo>
                  <a:lnTo>
                    <a:pt x="388" y="247"/>
                  </a:lnTo>
                  <a:lnTo>
                    <a:pt x="394" y="247"/>
                  </a:lnTo>
                  <a:lnTo>
                    <a:pt x="397" y="247"/>
                  </a:lnTo>
                  <a:lnTo>
                    <a:pt x="398" y="250"/>
                  </a:lnTo>
                  <a:lnTo>
                    <a:pt x="400" y="248"/>
                  </a:lnTo>
                  <a:lnTo>
                    <a:pt x="400" y="247"/>
                  </a:lnTo>
                  <a:lnTo>
                    <a:pt x="406" y="247"/>
                  </a:lnTo>
                  <a:lnTo>
                    <a:pt x="410" y="251"/>
                  </a:lnTo>
                  <a:lnTo>
                    <a:pt x="412" y="251"/>
                  </a:lnTo>
                  <a:lnTo>
                    <a:pt x="413" y="251"/>
                  </a:lnTo>
                  <a:lnTo>
                    <a:pt x="415" y="251"/>
                  </a:lnTo>
                  <a:lnTo>
                    <a:pt x="415" y="254"/>
                  </a:lnTo>
                  <a:lnTo>
                    <a:pt x="419" y="254"/>
                  </a:lnTo>
                  <a:lnTo>
                    <a:pt x="425" y="253"/>
                  </a:lnTo>
                  <a:lnTo>
                    <a:pt x="431" y="250"/>
                  </a:lnTo>
                  <a:lnTo>
                    <a:pt x="433" y="250"/>
                  </a:lnTo>
                  <a:lnTo>
                    <a:pt x="434" y="251"/>
                  </a:lnTo>
                  <a:lnTo>
                    <a:pt x="436" y="250"/>
                  </a:lnTo>
                  <a:lnTo>
                    <a:pt x="437" y="250"/>
                  </a:lnTo>
                  <a:lnTo>
                    <a:pt x="442" y="248"/>
                  </a:lnTo>
                  <a:lnTo>
                    <a:pt x="444" y="248"/>
                  </a:lnTo>
                  <a:lnTo>
                    <a:pt x="444" y="245"/>
                  </a:lnTo>
                  <a:lnTo>
                    <a:pt x="446" y="245"/>
                  </a:lnTo>
                  <a:lnTo>
                    <a:pt x="447" y="247"/>
                  </a:lnTo>
                  <a:lnTo>
                    <a:pt x="449" y="250"/>
                  </a:lnTo>
                  <a:lnTo>
                    <a:pt x="450" y="251"/>
                  </a:lnTo>
                  <a:lnTo>
                    <a:pt x="453" y="251"/>
                  </a:lnTo>
                  <a:lnTo>
                    <a:pt x="453" y="254"/>
                  </a:lnTo>
                  <a:lnTo>
                    <a:pt x="456" y="256"/>
                  </a:lnTo>
                  <a:lnTo>
                    <a:pt x="458" y="256"/>
                  </a:lnTo>
                  <a:lnTo>
                    <a:pt x="459" y="260"/>
                  </a:lnTo>
                  <a:lnTo>
                    <a:pt x="462" y="259"/>
                  </a:lnTo>
                  <a:lnTo>
                    <a:pt x="464" y="260"/>
                  </a:lnTo>
                  <a:lnTo>
                    <a:pt x="468" y="264"/>
                  </a:lnTo>
                  <a:lnTo>
                    <a:pt x="470" y="269"/>
                  </a:lnTo>
                  <a:lnTo>
                    <a:pt x="470" y="270"/>
                  </a:lnTo>
                  <a:lnTo>
                    <a:pt x="470" y="273"/>
                  </a:lnTo>
                  <a:lnTo>
                    <a:pt x="471" y="273"/>
                  </a:lnTo>
                  <a:lnTo>
                    <a:pt x="471" y="276"/>
                  </a:lnTo>
                  <a:lnTo>
                    <a:pt x="473" y="278"/>
                  </a:lnTo>
                  <a:lnTo>
                    <a:pt x="476" y="278"/>
                  </a:lnTo>
                  <a:lnTo>
                    <a:pt x="480" y="276"/>
                  </a:lnTo>
                  <a:lnTo>
                    <a:pt x="480" y="275"/>
                  </a:lnTo>
                  <a:lnTo>
                    <a:pt x="476" y="272"/>
                  </a:lnTo>
                  <a:lnTo>
                    <a:pt x="476" y="270"/>
                  </a:lnTo>
                  <a:lnTo>
                    <a:pt x="477" y="269"/>
                  </a:lnTo>
                  <a:lnTo>
                    <a:pt x="479" y="267"/>
                  </a:lnTo>
                  <a:lnTo>
                    <a:pt x="480" y="269"/>
                  </a:lnTo>
                  <a:lnTo>
                    <a:pt x="482" y="270"/>
                  </a:lnTo>
                  <a:lnTo>
                    <a:pt x="483" y="272"/>
                  </a:lnTo>
                  <a:lnTo>
                    <a:pt x="486" y="272"/>
                  </a:lnTo>
                  <a:lnTo>
                    <a:pt x="488" y="273"/>
                  </a:lnTo>
                  <a:lnTo>
                    <a:pt x="489" y="275"/>
                  </a:lnTo>
                  <a:lnTo>
                    <a:pt x="491" y="278"/>
                  </a:lnTo>
                  <a:lnTo>
                    <a:pt x="491" y="281"/>
                  </a:lnTo>
                  <a:lnTo>
                    <a:pt x="489" y="282"/>
                  </a:lnTo>
                  <a:lnTo>
                    <a:pt x="482" y="287"/>
                  </a:lnTo>
                  <a:lnTo>
                    <a:pt x="482" y="288"/>
                  </a:lnTo>
                  <a:lnTo>
                    <a:pt x="480" y="291"/>
                  </a:lnTo>
                  <a:lnTo>
                    <a:pt x="476" y="291"/>
                  </a:lnTo>
                  <a:lnTo>
                    <a:pt x="476" y="293"/>
                  </a:lnTo>
                  <a:lnTo>
                    <a:pt x="479" y="299"/>
                  </a:lnTo>
                  <a:lnTo>
                    <a:pt x="477" y="302"/>
                  </a:lnTo>
                  <a:lnTo>
                    <a:pt x="476" y="303"/>
                  </a:lnTo>
                  <a:lnTo>
                    <a:pt x="476" y="306"/>
                  </a:lnTo>
                  <a:lnTo>
                    <a:pt x="476" y="308"/>
                  </a:lnTo>
                  <a:lnTo>
                    <a:pt x="476" y="309"/>
                  </a:lnTo>
                  <a:lnTo>
                    <a:pt x="471" y="314"/>
                  </a:lnTo>
                  <a:lnTo>
                    <a:pt x="473" y="316"/>
                  </a:lnTo>
                  <a:lnTo>
                    <a:pt x="470" y="319"/>
                  </a:lnTo>
                  <a:lnTo>
                    <a:pt x="471" y="321"/>
                  </a:lnTo>
                  <a:lnTo>
                    <a:pt x="474" y="321"/>
                  </a:lnTo>
                  <a:lnTo>
                    <a:pt x="476" y="321"/>
                  </a:lnTo>
                  <a:lnTo>
                    <a:pt x="479" y="318"/>
                  </a:lnTo>
                  <a:lnTo>
                    <a:pt x="482" y="319"/>
                  </a:lnTo>
                  <a:lnTo>
                    <a:pt x="485" y="319"/>
                  </a:lnTo>
                  <a:lnTo>
                    <a:pt x="488" y="319"/>
                  </a:lnTo>
                  <a:lnTo>
                    <a:pt x="486" y="322"/>
                  </a:lnTo>
                  <a:lnTo>
                    <a:pt x="488" y="325"/>
                  </a:lnTo>
                  <a:lnTo>
                    <a:pt x="486" y="327"/>
                  </a:lnTo>
                  <a:lnTo>
                    <a:pt x="488" y="328"/>
                  </a:lnTo>
                  <a:lnTo>
                    <a:pt x="488" y="330"/>
                  </a:lnTo>
                  <a:lnTo>
                    <a:pt x="488" y="331"/>
                  </a:lnTo>
                  <a:lnTo>
                    <a:pt x="489" y="333"/>
                  </a:lnTo>
                  <a:lnTo>
                    <a:pt x="492" y="336"/>
                  </a:lnTo>
                  <a:lnTo>
                    <a:pt x="494" y="337"/>
                  </a:lnTo>
                  <a:lnTo>
                    <a:pt x="494" y="340"/>
                  </a:lnTo>
                  <a:lnTo>
                    <a:pt x="494" y="342"/>
                  </a:lnTo>
                  <a:lnTo>
                    <a:pt x="486" y="345"/>
                  </a:lnTo>
                  <a:lnTo>
                    <a:pt x="485" y="346"/>
                  </a:lnTo>
                  <a:lnTo>
                    <a:pt x="483" y="348"/>
                  </a:lnTo>
                  <a:lnTo>
                    <a:pt x="480" y="348"/>
                  </a:lnTo>
                  <a:lnTo>
                    <a:pt x="479" y="348"/>
                  </a:lnTo>
                  <a:lnTo>
                    <a:pt x="477" y="348"/>
                  </a:lnTo>
                  <a:lnTo>
                    <a:pt x="474" y="354"/>
                  </a:lnTo>
                  <a:lnTo>
                    <a:pt x="473" y="355"/>
                  </a:lnTo>
                  <a:lnTo>
                    <a:pt x="473" y="357"/>
                  </a:lnTo>
                  <a:lnTo>
                    <a:pt x="473" y="360"/>
                  </a:lnTo>
                  <a:lnTo>
                    <a:pt x="474" y="363"/>
                  </a:lnTo>
                  <a:lnTo>
                    <a:pt x="476" y="363"/>
                  </a:lnTo>
                  <a:lnTo>
                    <a:pt x="479" y="364"/>
                  </a:lnTo>
                  <a:lnTo>
                    <a:pt x="474" y="370"/>
                  </a:lnTo>
                  <a:lnTo>
                    <a:pt x="474" y="371"/>
                  </a:lnTo>
                  <a:lnTo>
                    <a:pt x="473" y="373"/>
                  </a:lnTo>
                  <a:lnTo>
                    <a:pt x="471" y="371"/>
                  </a:lnTo>
                  <a:lnTo>
                    <a:pt x="470" y="373"/>
                  </a:lnTo>
                  <a:lnTo>
                    <a:pt x="468" y="371"/>
                  </a:lnTo>
                  <a:lnTo>
                    <a:pt x="465" y="373"/>
                  </a:lnTo>
                  <a:lnTo>
                    <a:pt x="464" y="373"/>
                  </a:lnTo>
                  <a:lnTo>
                    <a:pt x="461" y="374"/>
                  </a:lnTo>
                  <a:lnTo>
                    <a:pt x="459" y="371"/>
                  </a:lnTo>
                  <a:lnTo>
                    <a:pt x="453" y="368"/>
                  </a:lnTo>
                  <a:lnTo>
                    <a:pt x="450" y="368"/>
                  </a:lnTo>
                  <a:lnTo>
                    <a:pt x="449" y="370"/>
                  </a:lnTo>
                  <a:lnTo>
                    <a:pt x="446" y="370"/>
                  </a:lnTo>
                  <a:lnTo>
                    <a:pt x="446" y="368"/>
                  </a:lnTo>
                  <a:lnTo>
                    <a:pt x="444" y="368"/>
                  </a:lnTo>
                  <a:lnTo>
                    <a:pt x="442" y="366"/>
                  </a:lnTo>
                  <a:lnTo>
                    <a:pt x="437" y="366"/>
                  </a:lnTo>
                  <a:lnTo>
                    <a:pt x="436" y="363"/>
                  </a:lnTo>
                  <a:lnTo>
                    <a:pt x="440" y="355"/>
                  </a:lnTo>
                  <a:lnTo>
                    <a:pt x="439" y="351"/>
                  </a:lnTo>
                  <a:lnTo>
                    <a:pt x="437" y="349"/>
                  </a:lnTo>
                  <a:lnTo>
                    <a:pt x="436" y="352"/>
                  </a:lnTo>
                  <a:lnTo>
                    <a:pt x="434" y="351"/>
                  </a:lnTo>
                  <a:lnTo>
                    <a:pt x="433" y="354"/>
                  </a:lnTo>
                  <a:lnTo>
                    <a:pt x="431" y="354"/>
                  </a:lnTo>
                  <a:lnTo>
                    <a:pt x="430" y="355"/>
                  </a:lnTo>
                  <a:lnTo>
                    <a:pt x="430" y="354"/>
                  </a:lnTo>
                  <a:lnTo>
                    <a:pt x="428" y="354"/>
                  </a:lnTo>
                  <a:lnTo>
                    <a:pt x="425" y="355"/>
                  </a:lnTo>
                  <a:lnTo>
                    <a:pt x="424" y="355"/>
                  </a:lnTo>
                  <a:lnTo>
                    <a:pt x="422" y="357"/>
                  </a:lnTo>
                  <a:lnTo>
                    <a:pt x="419" y="357"/>
                  </a:lnTo>
                  <a:lnTo>
                    <a:pt x="418" y="358"/>
                  </a:lnTo>
                  <a:lnTo>
                    <a:pt x="416" y="360"/>
                  </a:lnTo>
                  <a:lnTo>
                    <a:pt x="416" y="361"/>
                  </a:lnTo>
                  <a:lnTo>
                    <a:pt x="415" y="361"/>
                  </a:lnTo>
                  <a:lnTo>
                    <a:pt x="415" y="358"/>
                  </a:lnTo>
                  <a:lnTo>
                    <a:pt x="416" y="357"/>
                  </a:lnTo>
                  <a:lnTo>
                    <a:pt x="415" y="355"/>
                  </a:lnTo>
                  <a:lnTo>
                    <a:pt x="415" y="354"/>
                  </a:lnTo>
                  <a:lnTo>
                    <a:pt x="412" y="351"/>
                  </a:lnTo>
                  <a:lnTo>
                    <a:pt x="406" y="351"/>
                  </a:lnTo>
                  <a:lnTo>
                    <a:pt x="403" y="348"/>
                  </a:lnTo>
                  <a:lnTo>
                    <a:pt x="398" y="351"/>
                  </a:lnTo>
                  <a:lnTo>
                    <a:pt x="395" y="351"/>
                  </a:lnTo>
                  <a:lnTo>
                    <a:pt x="395" y="348"/>
                  </a:lnTo>
                  <a:lnTo>
                    <a:pt x="391" y="348"/>
                  </a:lnTo>
                  <a:lnTo>
                    <a:pt x="390" y="349"/>
                  </a:lnTo>
                  <a:lnTo>
                    <a:pt x="388" y="348"/>
                  </a:lnTo>
                  <a:lnTo>
                    <a:pt x="387" y="348"/>
                  </a:lnTo>
                  <a:lnTo>
                    <a:pt x="387" y="346"/>
                  </a:lnTo>
                  <a:lnTo>
                    <a:pt x="382" y="346"/>
                  </a:lnTo>
                  <a:lnTo>
                    <a:pt x="375" y="342"/>
                  </a:lnTo>
                  <a:lnTo>
                    <a:pt x="373" y="342"/>
                  </a:lnTo>
                  <a:lnTo>
                    <a:pt x="369" y="345"/>
                  </a:lnTo>
                  <a:lnTo>
                    <a:pt x="366" y="346"/>
                  </a:lnTo>
                  <a:lnTo>
                    <a:pt x="364" y="346"/>
                  </a:lnTo>
                  <a:lnTo>
                    <a:pt x="363" y="348"/>
                  </a:lnTo>
                  <a:lnTo>
                    <a:pt x="363" y="349"/>
                  </a:lnTo>
                  <a:lnTo>
                    <a:pt x="360" y="349"/>
                  </a:lnTo>
                  <a:lnTo>
                    <a:pt x="363" y="351"/>
                  </a:lnTo>
                  <a:lnTo>
                    <a:pt x="363" y="355"/>
                  </a:lnTo>
                  <a:lnTo>
                    <a:pt x="361" y="355"/>
                  </a:lnTo>
                  <a:lnTo>
                    <a:pt x="360" y="352"/>
                  </a:lnTo>
                  <a:lnTo>
                    <a:pt x="358" y="352"/>
                  </a:lnTo>
                  <a:lnTo>
                    <a:pt x="357" y="352"/>
                  </a:lnTo>
                  <a:lnTo>
                    <a:pt x="355" y="354"/>
                  </a:lnTo>
                  <a:lnTo>
                    <a:pt x="354" y="354"/>
                  </a:lnTo>
                  <a:lnTo>
                    <a:pt x="352" y="355"/>
                  </a:lnTo>
                  <a:lnTo>
                    <a:pt x="351" y="355"/>
                  </a:lnTo>
                  <a:lnTo>
                    <a:pt x="349" y="351"/>
                  </a:lnTo>
                  <a:lnTo>
                    <a:pt x="342" y="348"/>
                  </a:lnTo>
                  <a:lnTo>
                    <a:pt x="336" y="346"/>
                  </a:lnTo>
                  <a:lnTo>
                    <a:pt x="336" y="349"/>
                  </a:lnTo>
                  <a:lnTo>
                    <a:pt x="332" y="349"/>
                  </a:lnTo>
                  <a:lnTo>
                    <a:pt x="332" y="352"/>
                  </a:lnTo>
                  <a:lnTo>
                    <a:pt x="329" y="354"/>
                  </a:lnTo>
                  <a:lnTo>
                    <a:pt x="327" y="352"/>
                  </a:lnTo>
                  <a:lnTo>
                    <a:pt x="327" y="354"/>
                  </a:lnTo>
                  <a:lnTo>
                    <a:pt x="324" y="358"/>
                  </a:lnTo>
                  <a:lnTo>
                    <a:pt x="312" y="357"/>
                  </a:lnTo>
                  <a:lnTo>
                    <a:pt x="309" y="357"/>
                  </a:lnTo>
                  <a:lnTo>
                    <a:pt x="306" y="355"/>
                  </a:lnTo>
                  <a:lnTo>
                    <a:pt x="303" y="354"/>
                  </a:lnTo>
                  <a:lnTo>
                    <a:pt x="302" y="354"/>
                  </a:lnTo>
                  <a:lnTo>
                    <a:pt x="294" y="352"/>
                  </a:lnTo>
                  <a:lnTo>
                    <a:pt x="291" y="352"/>
                  </a:lnTo>
                  <a:lnTo>
                    <a:pt x="291" y="354"/>
                  </a:lnTo>
                  <a:lnTo>
                    <a:pt x="291" y="355"/>
                  </a:lnTo>
                  <a:lnTo>
                    <a:pt x="290" y="355"/>
                  </a:lnTo>
                  <a:lnTo>
                    <a:pt x="288" y="357"/>
                  </a:lnTo>
                  <a:lnTo>
                    <a:pt x="288" y="358"/>
                  </a:lnTo>
                  <a:lnTo>
                    <a:pt x="287" y="358"/>
                  </a:lnTo>
                  <a:lnTo>
                    <a:pt x="283" y="358"/>
                  </a:lnTo>
                  <a:lnTo>
                    <a:pt x="277" y="360"/>
                  </a:lnTo>
                  <a:lnTo>
                    <a:pt x="275" y="358"/>
                  </a:lnTo>
                  <a:lnTo>
                    <a:pt x="274" y="360"/>
                  </a:lnTo>
                  <a:lnTo>
                    <a:pt x="274" y="358"/>
                  </a:lnTo>
                  <a:lnTo>
                    <a:pt x="275" y="357"/>
                  </a:lnTo>
                  <a:lnTo>
                    <a:pt x="272" y="354"/>
                  </a:lnTo>
                  <a:lnTo>
                    <a:pt x="269" y="354"/>
                  </a:lnTo>
                  <a:lnTo>
                    <a:pt x="269" y="355"/>
                  </a:lnTo>
                  <a:lnTo>
                    <a:pt x="268" y="355"/>
                  </a:lnTo>
                  <a:lnTo>
                    <a:pt x="266" y="354"/>
                  </a:lnTo>
                  <a:lnTo>
                    <a:pt x="265" y="355"/>
                  </a:lnTo>
                  <a:lnTo>
                    <a:pt x="263" y="354"/>
                  </a:lnTo>
                  <a:lnTo>
                    <a:pt x="262" y="354"/>
                  </a:lnTo>
                  <a:lnTo>
                    <a:pt x="260" y="357"/>
                  </a:lnTo>
                  <a:lnTo>
                    <a:pt x="253" y="360"/>
                  </a:lnTo>
                  <a:lnTo>
                    <a:pt x="251" y="360"/>
                  </a:lnTo>
                  <a:lnTo>
                    <a:pt x="250" y="358"/>
                  </a:lnTo>
                  <a:lnTo>
                    <a:pt x="247" y="358"/>
                  </a:lnTo>
                  <a:lnTo>
                    <a:pt x="245" y="358"/>
                  </a:lnTo>
                  <a:lnTo>
                    <a:pt x="245" y="355"/>
                  </a:lnTo>
                  <a:lnTo>
                    <a:pt x="239" y="357"/>
                  </a:lnTo>
                  <a:lnTo>
                    <a:pt x="239" y="355"/>
                  </a:lnTo>
                  <a:lnTo>
                    <a:pt x="238" y="355"/>
                  </a:lnTo>
                  <a:lnTo>
                    <a:pt x="236" y="354"/>
                  </a:lnTo>
                  <a:lnTo>
                    <a:pt x="238" y="352"/>
                  </a:lnTo>
                  <a:lnTo>
                    <a:pt x="235" y="351"/>
                  </a:lnTo>
                  <a:lnTo>
                    <a:pt x="232" y="349"/>
                  </a:lnTo>
                  <a:lnTo>
                    <a:pt x="232" y="346"/>
                  </a:lnTo>
                  <a:lnTo>
                    <a:pt x="229" y="346"/>
                  </a:lnTo>
                  <a:lnTo>
                    <a:pt x="231" y="343"/>
                  </a:lnTo>
                  <a:lnTo>
                    <a:pt x="231" y="342"/>
                  </a:lnTo>
                  <a:lnTo>
                    <a:pt x="234" y="342"/>
                  </a:lnTo>
                  <a:lnTo>
                    <a:pt x="232" y="339"/>
                  </a:lnTo>
                  <a:lnTo>
                    <a:pt x="231" y="339"/>
                  </a:lnTo>
                  <a:lnTo>
                    <a:pt x="231" y="337"/>
                  </a:lnTo>
                  <a:lnTo>
                    <a:pt x="234" y="337"/>
                  </a:lnTo>
                  <a:lnTo>
                    <a:pt x="235" y="337"/>
                  </a:lnTo>
                  <a:lnTo>
                    <a:pt x="235" y="336"/>
                  </a:lnTo>
                  <a:lnTo>
                    <a:pt x="236" y="334"/>
                  </a:lnTo>
                  <a:lnTo>
                    <a:pt x="236" y="331"/>
                  </a:lnTo>
                  <a:lnTo>
                    <a:pt x="236" y="328"/>
                  </a:lnTo>
                  <a:lnTo>
                    <a:pt x="235" y="330"/>
                  </a:lnTo>
                  <a:lnTo>
                    <a:pt x="235" y="325"/>
                  </a:lnTo>
                  <a:lnTo>
                    <a:pt x="232" y="327"/>
                  </a:lnTo>
                  <a:lnTo>
                    <a:pt x="232" y="324"/>
                  </a:lnTo>
                  <a:lnTo>
                    <a:pt x="239" y="319"/>
                  </a:lnTo>
                  <a:lnTo>
                    <a:pt x="239" y="318"/>
                  </a:lnTo>
                  <a:lnTo>
                    <a:pt x="239" y="316"/>
                  </a:lnTo>
                  <a:lnTo>
                    <a:pt x="236" y="315"/>
                  </a:lnTo>
                  <a:lnTo>
                    <a:pt x="234" y="311"/>
                  </a:lnTo>
                  <a:lnTo>
                    <a:pt x="236" y="309"/>
                  </a:lnTo>
                  <a:lnTo>
                    <a:pt x="238" y="311"/>
                  </a:lnTo>
                  <a:lnTo>
                    <a:pt x="238" y="309"/>
                  </a:lnTo>
                  <a:lnTo>
                    <a:pt x="241" y="309"/>
                  </a:lnTo>
                  <a:lnTo>
                    <a:pt x="242" y="309"/>
                  </a:lnTo>
                  <a:lnTo>
                    <a:pt x="244" y="306"/>
                  </a:lnTo>
                  <a:lnTo>
                    <a:pt x="247" y="303"/>
                  </a:lnTo>
                  <a:lnTo>
                    <a:pt x="245" y="302"/>
                  </a:lnTo>
                  <a:lnTo>
                    <a:pt x="244" y="302"/>
                  </a:lnTo>
                  <a:lnTo>
                    <a:pt x="245" y="299"/>
                  </a:lnTo>
                  <a:lnTo>
                    <a:pt x="241" y="297"/>
                  </a:lnTo>
                  <a:lnTo>
                    <a:pt x="242" y="293"/>
                  </a:lnTo>
                  <a:lnTo>
                    <a:pt x="244" y="294"/>
                  </a:lnTo>
                  <a:lnTo>
                    <a:pt x="247" y="291"/>
                  </a:lnTo>
                  <a:lnTo>
                    <a:pt x="251" y="291"/>
                  </a:lnTo>
                  <a:lnTo>
                    <a:pt x="251" y="288"/>
                  </a:lnTo>
                  <a:lnTo>
                    <a:pt x="253" y="288"/>
                  </a:lnTo>
                  <a:lnTo>
                    <a:pt x="253" y="285"/>
                  </a:lnTo>
                  <a:lnTo>
                    <a:pt x="251" y="287"/>
                  </a:lnTo>
                  <a:lnTo>
                    <a:pt x="251" y="284"/>
                  </a:lnTo>
                  <a:lnTo>
                    <a:pt x="250" y="282"/>
                  </a:lnTo>
                  <a:lnTo>
                    <a:pt x="247" y="284"/>
                  </a:lnTo>
                  <a:lnTo>
                    <a:pt x="247" y="282"/>
                  </a:lnTo>
                  <a:lnTo>
                    <a:pt x="245" y="282"/>
                  </a:lnTo>
                  <a:lnTo>
                    <a:pt x="244" y="282"/>
                  </a:lnTo>
                  <a:lnTo>
                    <a:pt x="245" y="279"/>
                  </a:lnTo>
                  <a:lnTo>
                    <a:pt x="244" y="278"/>
                  </a:lnTo>
                  <a:lnTo>
                    <a:pt x="244" y="276"/>
                  </a:lnTo>
                  <a:lnTo>
                    <a:pt x="232" y="273"/>
                  </a:lnTo>
                  <a:lnTo>
                    <a:pt x="231" y="273"/>
                  </a:lnTo>
                  <a:lnTo>
                    <a:pt x="229" y="273"/>
                  </a:lnTo>
                  <a:lnTo>
                    <a:pt x="225" y="273"/>
                  </a:lnTo>
                  <a:lnTo>
                    <a:pt x="222" y="272"/>
                  </a:lnTo>
                  <a:lnTo>
                    <a:pt x="216" y="276"/>
                  </a:lnTo>
                  <a:lnTo>
                    <a:pt x="213" y="275"/>
                  </a:lnTo>
                  <a:lnTo>
                    <a:pt x="214" y="273"/>
                  </a:lnTo>
                  <a:lnTo>
                    <a:pt x="214" y="270"/>
                  </a:lnTo>
                  <a:lnTo>
                    <a:pt x="219" y="269"/>
                  </a:lnTo>
                  <a:lnTo>
                    <a:pt x="223" y="269"/>
                  </a:lnTo>
                  <a:lnTo>
                    <a:pt x="225" y="264"/>
                  </a:lnTo>
                  <a:lnTo>
                    <a:pt x="229" y="266"/>
                  </a:lnTo>
                  <a:lnTo>
                    <a:pt x="231" y="264"/>
                  </a:lnTo>
                  <a:lnTo>
                    <a:pt x="228" y="262"/>
                  </a:lnTo>
                  <a:lnTo>
                    <a:pt x="228" y="260"/>
                  </a:lnTo>
                  <a:lnTo>
                    <a:pt x="226" y="260"/>
                  </a:lnTo>
                  <a:lnTo>
                    <a:pt x="225" y="257"/>
                  </a:lnTo>
                  <a:lnTo>
                    <a:pt x="223" y="256"/>
                  </a:lnTo>
                  <a:lnTo>
                    <a:pt x="223" y="254"/>
                  </a:lnTo>
                  <a:lnTo>
                    <a:pt x="222" y="253"/>
                  </a:lnTo>
                  <a:lnTo>
                    <a:pt x="219" y="254"/>
                  </a:lnTo>
                  <a:lnTo>
                    <a:pt x="217" y="250"/>
                  </a:lnTo>
                  <a:lnTo>
                    <a:pt x="213" y="248"/>
                  </a:lnTo>
                  <a:lnTo>
                    <a:pt x="213" y="247"/>
                  </a:lnTo>
                  <a:lnTo>
                    <a:pt x="211" y="245"/>
                  </a:lnTo>
                  <a:lnTo>
                    <a:pt x="211" y="242"/>
                  </a:lnTo>
                  <a:lnTo>
                    <a:pt x="210" y="244"/>
                  </a:lnTo>
                  <a:lnTo>
                    <a:pt x="210" y="242"/>
                  </a:lnTo>
                  <a:lnTo>
                    <a:pt x="210" y="241"/>
                  </a:lnTo>
                  <a:lnTo>
                    <a:pt x="210" y="239"/>
                  </a:lnTo>
                  <a:lnTo>
                    <a:pt x="208" y="239"/>
                  </a:lnTo>
                  <a:lnTo>
                    <a:pt x="208" y="235"/>
                  </a:lnTo>
                  <a:lnTo>
                    <a:pt x="210" y="233"/>
                  </a:lnTo>
                  <a:lnTo>
                    <a:pt x="211" y="235"/>
                  </a:lnTo>
                  <a:lnTo>
                    <a:pt x="213" y="233"/>
                  </a:lnTo>
                  <a:lnTo>
                    <a:pt x="214" y="233"/>
                  </a:lnTo>
                  <a:lnTo>
                    <a:pt x="217" y="232"/>
                  </a:lnTo>
                  <a:lnTo>
                    <a:pt x="222" y="226"/>
                  </a:lnTo>
                  <a:lnTo>
                    <a:pt x="226" y="226"/>
                  </a:lnTo>
                  <a:lnTo>
                    <a:pt x="229" y="220"/>
                  </a:lnTo>
                  <a:lnTo>
                    <a:pt x="229" y="218"/>
                  </a:lnTo>
                  <a:lnTo>
                    <a:pt x="228" y="218"/>
                  </a:lnTo>
                  <a:lnTo>
                    <a:pt x="226" y="218"/>
                  </a:lnTo>
                  <a:lnTo>
                    <a:pt x="228" y="215"/>
                  </a:lnTo>
                  <a:lnTo>
                    <a:pt x="226" y="214"/>
                  </a:lnTo>
                  <a:lnTo>
                    <a:pt x="222" y="217"/>
                  </a:lnTo>
                  <a:lnTo>
                    <a:pt x="220" y="220"/>
                  </a:lnTo>
                  <a:lnTo>
                    <a:pt x="216" y="220"/>
                  </a:lnTo>
                  <a:lnTo>
                    <a:pt x="214" y="218"/>
                  </a:lnTo>
                  <a:lnTo>
                    <a:pt x="216" y="217"/>
                  </a:lnTo>
                  <a:lnTo>
                    <a:pt x="213" y="217"/>
                  </a:lnTo>
                  <a:lnTo>
                    <a:pt x="213" y="215"/>
                  </a:lnTo>
                  <a:lnTo>
                    <a:pt x="214" y="211"/>
                  </a:lnTo>
                  <a:lnTo>
                    <a:pt x="214" y="210"/>
                  </a:lnTo>
                  <a:lnTo>
                    <a:pt x="217" y="207"/>
                  </a:lnTo>
                  <a:lnTo>
                    <a:pt x="214" y="205"/>
                  </a:lnTo>
                  <a:lnTo>
                    <a:pt x="213" y="204"/>
                  </a:lnTo>
                  <a:lnTo>
                    <a:pt x="205" y="199"/>
                  </a:lnTo>
                  <a:lnTo>
                    <a:pt x="202" y="198"/>
                  </a:lnTo>
                  <a:lnTo>
                    <a:pt x="201" y="198"/>
                  </a:lnTo>
                  <a:lnTo>
                    <a:pt x="199" y="196"/>
                  </a:lnTo>
                  <a:lnTo>
                    <a:pt x="193" y="199"/>
                  </a:lnTo>
                  <a:lnTo>
                    <a:pt x="190" y="201"/>
                  </a:lnTo>
                  <a:lnTo>
                    <a:pt x="189" y="199"/>
                  </a:lnTo>
                  <a:lnTo>
                    <a:pt x="187" y="201"/>
                  </a:lnTo>
                  <a:lnTo>
                    <a:pt x="184" y="201"/>
                  </a:lnTo>
                  <a:lnTo>
                    <a:pt x="184" y="198"/>
                  </a:lnTo>
                  <a:lnTo>
                    <a:pt x="184" y="196"/>
                  </a:lnTo>
                  <a:lnTo>
                    <a:pt x="183" y="196"/>
                  </a:lnTo>
                  <a:lnTo>
                    <a:pt x="184" y="193"/>
                  </a:lnTo>
                  <a:lnTo>
                    <a:pt x="186" y="190"/>
                  </a:lnTo>
                  <a:lnTo>
                    <a:pt x="184" y="190"/>
                  </a:lnTo>
                  <a:lnTo>
                    <a:pt x="184" y="189"/>
                  </a:lnTo>
                  <a:lnTo>
                    <a:pt x="180" y="190"/>
                  </a:lnTo>
                  <a:lnTo>
                    <a:pt x="171" y="192"/>
                  </a:lnTo>
                  <a:lnTo>
                    <a:pt x="168" y="192"/>
                  </a:lnTo>
                  <a:lnTo>
                    <a:pt x="165" y="192"/>
                  </a:lnTo>
                  <a:lnTo>
                    <a:pt x="165" y="187"/>
                  </a:lnTo>
                  <a:lnTo>
                    <a:pt x="164" y="184"/>
                  </a:lnTo>
                  <a:lnTo>
                    <a:pt x="168" y="184"/>
                  </a:lnTo>
                  <a:lnTo>
                    <a:pt x="167" y="183"/>
                  </a:lnTo>
                  <a:lnTo>
                    <a:pt x="168" y="181"/>
                  </a:lnTo>
                  <a:lnTo>
                    <a:pt x="167" y="180"/>
                  </a:lnTo>
                  <a:lnTo>
                    <a:pt x="168" y="180"/>
                  </a:lnTo>
                  <a:lnTo>
                    <a:pt x="168" y="177"/>
                  </a:lnTo>
                  <a:lnTo>
                    <a:pt x="167" y="177"/>
                  </a:lnTo>
                  <a:lnTo>
                    <a:pt x="167" y="174"/>
                  </a:lnTo>
                  <a:lnTo>
                    <a:pt x="162" y="174"/>
                  </a:lnTo>
                  <a:lnTo>
                    <a:pt x="162" y="172"/>
                  </a:lnTo>
                  <a:lnTo>
                    <a:pt x="165" y="165"/>
                  </a:lnTo>
                  <a:lnTo>
                    <a:pt x="170" y="162"/>
                  </a:lnTo>
                  <a:lnTo>
                    <a:pt x="174" y="157"/>
                  </a:lnTo>
                  <a:lnTo>
                    <a:pt x="176" y="159"/>
                  </a:lnTo>
                  <a:lnTo>
                    <a:pt x="180" y="157"/>
                  </a:lnTo>
                  <a:lnTo>
                    <a:pt x="180" y="156"/>
                  </a:lnTo>
                  <a:lnTo>
                    <a:pt x="179" y="155"/>
                  </a:lnTo>
                  <a:lnTo>
                    <a:pt x="173" y="147"/>
                  </a:lnTo>
                  <a:lnTo>
                    <a:pt x="171" y="147"/>
                  </a:lnTo>
                  <a:lnTo>
                    <a:pt x="167" y="144"/>
                  </a:lnTo>
                  <a:lnTo>
                    <a:pt x="165" y="146"/>
                  </a:lnTo>
                  <a:lnTo>
                    <a:pt x="158" y="146"/>
                  </a:lnTo>
                  <a:lnTo>
                    <a:pt x="156" y="149"/>
                  </a:lnTo>
                  <a:lnTo>
                    <a:pt x="155" y="150"/>
                  </a:lnTo>
                  <a:lnTo>
                    <a:pt x="162" y="156"/>
                  </a:lnTo>
                  <a:lnTo>
                    <a:pt x="161" y="157"/>
                  </a:lnTo>
                  <a:lnTo>
                    <a:pt x="155" y="156"/>
                  </a:lnTo>
                  <a:lnTo>
                    <a:pt x="156" y="159"/>
                  </a:lnTo>
                  <a:lnTo>
                    <a:pt x="153" y="157"/>
                  </a:lnTo>
                  <a:lnTo>
                    <a:pt x="155" y="160"/>
                  </a:lnTo>
                  <a:lnTo>
                    <a:pt x="155" y="162"/>
                  </a:lnTo>
                  <a:lnTo>
                    <a:pt x="153" y="163"/>
                  </a:lnTo>
                  <a:lnTo>
                    <a:pt x="153" y="165"/>
                  </a:lnTo>
                  <a:lnTo>
                    <a:pt x="152" y="166"/>
                  </a:lnTo>
                  <a:lnTo>
                    <a:pt x="150" y="165"/>
                  </a:lnTo>
                  <a:lnTo>
                    <a:pt x="149" y="163"/>
                  </a:lnTo>
                  <a:lnTo>
                    <a:pt x="147" y="163"/>
                  </a:lnTo>
                  <a:lnTo>
                    <a:pt x="146" y="160"/>
                  </a:lnTo>
                  <a:lnTo>
                    <a:pt x="147" y="159"/>
                  </a:lnTo>
                  <a:lnTo>
                    <a:pt x="144" y="157"/>
                  </a:lnTo>
                  <a:lnTo>
                    <a:pt x="140" y="157"/>
                  </a:lnTo>
                  <a:lnTo>
                    <a:pt x="140" y="156"/>
                  </a:lnTo>
                  <a:lnTo>
                    <a:pt x="137" y="156"/>
                  </a:lnTo>
                  <a:lnTo>
                    <a:pt x="137" y="155"/>
                  </a:lnTo>
                  <a:lnTo>
                    <a:pt x="135" y="155"/>
                  </a:lnTo>
                  <a:lnTo>
                    <a:pt x="135" y="156"/>
                  </a:lnTo>
                  <a:lnTo>
                    <a:pt x="135" y="159"/>
                  </a:lnTo>
                  <a:lnTo>
                    <a:pt x="130" y="159"/>
                  </a:lnTo>
                  <a:lnTo>
                    <a:pt x="125" y="160"/>
                  </a:lnTo>
                  <a:lnTo>
                    <a:pt x="124" y="160"/>
                  </a:lnTo>
                  <a:lnTo>
                    <a:pt x="124" y="159"/>
                  </a:lnTo>
                  <a:lnTo>
                    <a:pt x="122" y="159"/>
                  </a:lnTo>
                  <a:lnTo>
                    <a:pt x="122" y="156"/>
                  </a:lnTo>
                  <a:lnTo>
                    <a:pt x="121" y="156"/>
                  </a:lnTo>
                  <a:lnTo>
                    <a:pt x="118" y="157"/>
                  </a:lnTo>
                  <a:lnTo>
                    <a:pt x="116" y="155"/>
                  </a:lnTo>
                  <a:lnTo>
                    <a:pt x="115" y="156"/>
                  </a:lnTo>
                  <a:lnTo>
                    <a:pt x="113" y="156"/>
                  </a:lnTo>
                  <a:lnTo>
                    <a:pt x="113" y="157"/>
                  </a:lnTo>
                  <a:lnTo>
                    <a:pt x="112" y="156"/>
                  </a:lnTo>
                  <a:lnTo>
                    <a:pt x="106" y="159"/>
                  </a:lnTo>
                  <a:lnTo>
                    <a:pt x="106" y="157"/>
                  </a:lnTo>
                  <a:lnTo>
                    <a:pt x="104" y="157"/>
                  </a:lnTo>
                  <a:lnTo>
                    <a:pt x="104" y="156"/>
                  </a:lnTo>
                  <a:lnTo>
                    <a:pt x="103" y="155"/>
                  </a:lnTo>
                  <a:lnTo>
                    <a:pt x="103" y="153"/>
                  </a:lnTo>
                  <a:lnTo>
                    <a:pt x="95" y="156"/>
                  </a:lnTo>
                  <a:lnTo>
                    <a:pt x="94" y="157"/>
                  </a:lnTo>
                  <a:lnTo>
                    <a:pt x="91" y="155"/>
                  </a:lnTo>
                  <a:lnTo>
                    <a:pt x="89" y="155"/>
                  </a:lnTo>
                  <a:lnTo>
                    <a:pt x="88" y="152"/>
                  </a:lnTo>
                  <a:lnTo>
                    <a:pt x="85" y="150"/>
                  </a:lnTo>
                  <a:lnTo>
                    <a:pt x="79" y="149"/>
                  </a:lnTo>
                  <a:lnTo>
                    <a:pt x="78" y="146"/>
                  </a:lnTo>
                  <a:lnTo>
                    <a:pt x="76" y="146"/>
                  </a:lnTo>
                  <a:lnTo>
                    <a:pt x="76" y="144"/>
                  </a:lnTo>
                  <a:lnTo>
                    <a:pt x="75" y="144"/>
                  </a:lnTo>
                  <a:lnTo>
                    <a:pt x="73" y="140"/>
                  </a:lnTo>
                  <a:lnTo>
                    <a:pt x="69" y="144"/>
                  </a:lnTo>
                  <a:lnTo>
                    <a:pt x="67" y="143"/>
                  </a:lnTo>
                  <a:lnTo>
                    <a:pt x="64" y="140"/>
                  </a:lnTo>
                  <a:lnTo>
                    <a:pt x="70" y="135"/>
                  </a:lnTo>
                  <a:lnTo>
                    <a:pt x="66" y="131"/>
                  </a:lnTo>
                  <a:lnTo>
                    <a:pt x="66" y="132"/>
                  </a:lnTo>
                  <a:lnTo>
                    <a:pt x="61" y="128"/>
                  </a:lnTo>
                  <a:lnTo>
                    <a:pt x="61" y="126"/>
                  </a:lnTo>
                  <a:lnTo>
                    <a:pt x="60" y="125"/>
                  </a:lnTo>
                  <a:lnTo>
                    <a:pt x="58" y="123"/>
                  </a:lnTo>
                  <a:lnTo>
                    <a:pt x="58" y="122"/>
                  </a:lnTo>
                  <a:lnTo>
                    <a:pt x="58" y="120"/>
                  </a:lnTo>
                  <a:lnTo>
                    <a:pt x="61" y="120"/>
                  </a:lnTo>
                  <a:lnTo>
                    <a:pt x="66" y="116"/>
                  </a:lnTo>
                  <a:lnTo>
                    <a:pt x="67" y="116"/>
                  </a:lnTo>
                  <a:lnTo>
                    <a:pt x="73" y="113"/>
                  </a:lnTo>
                  <a:lnTo>
                    <a:pt x="75" y="113"/>
                  </a:lnTo>
                  <a:lnTo>
                    <a:pt x="75" y="111"/>
                  </a:lnTo>
                  <a:lnTo>
                    <a:pt x="73" y="111"/>
                  </a:lnTo>
                  <a:lnTo>
                    <a:pt x="73" y="110"/>
                  </a:lnTo>
                  <a:lnTo>
                    <a:pt x="72" y="108"/>
                  </a:lnTo>
                  <a:lnTo>
                    <a:pt x="72" y="110"/>
                  </a:lnTo>
                  <a:lnTo>
                    <a:pt x="66" y="107"/>
                  </a:lnTo>
                  <a:lnTo>
                    <a:pt x="64" y="108"/>
                  </a:lnTo>
                  <a:lnTo>
                    <a:pt x="66" y="108"/>
                  </a:lnTo>
                  <a:lnTo>
                    <a:pt x="66" y="110"/>
                  </a:lnTo>
                  <a:lnTo>
                    <a:pt x="60" y="107"/>
                  </a:lnTo>
                  <a:lnTo>
                    <a:pt x="51" y="107"/>
                  </a:lnTo>
                  <a:lnTo>
                    <a:pt x="46" y="108"/>
                  </a:lnTo>
                  <a:lnTo>
                    <a:pt x="46" y="105"/>
                  </a:lnTo>
                  <a:lnTo>
                    <a:pt x="42" y="107"/>
                  </a:lnTo>
                  <a:lnTo>
                    <a:pt x="39" y="104"/>
                  </a:lnTo>
                  <a:lnTo>
                    <a:pt x="37" y="103"/>
                  </a:lnTo>
                  <a:lnTo>
                    <a:pt x="34" y="100"/>
                  </a:lnTo>
                  <a:lnTo>
                    <a:pt x="33" y="98"/>
                  </a:lnTo>
                  <a:lnTo>
                    <a:pt x="30" y="95"/>
                  </a:lnTo>
                  <a:lnTo>
                    <a:pt x="27" y="91"/>
                  </a:lnTo>
                  <a:lnTo>
                    <a:pt x="27" y="83"/>
                  </a:lnTo>
                  <a:lnTo>
                    <a:pt x="24" y="82"/>
                  </a:lnTo>
                  <a:lnTo>
                    <a:pt x="23" y="76"/>
                  </a:lnTo>
                  <a:lnTo>
                    <a:pt x="21" y="71"/>
                  </a:lnTo>
                  <a:lnTo>
                    <a:pt x="21" y="70"/>
                  </a:lnTo>
                  <a:lnTo>
                    <a:pt x="18" y="62"/>
                  </a:lnTo>
                  <a:lnTo>
                    <a:pt x="15" y="58"/>
                  </a:lnTo>
                  <a:lnTo>
                    <a:pt x="15" y="55"/>
                  </a:lnTo>
                  <a:lnTo>
                    <a:pt x="11" y="51"/>
                  </a:lnTo>
                  <a:lnTo>
                    <a:pt x="11" y="48"/>
                  </a:lnTo>
                  <a:lnTo>
                    <a:pt x="9" y="45"/>
                  </a:lnTo>
                  <a:lnTo>
                    <a:pt x="8" y="42"/>
                  </a:lnTo>
                  <a:lnTo>
                    <a:pt x="3" y="33"/>
                  </a:lnTo>
                  <a:lnTo>
                    <a:pt x="0" y="28"/>
                  </a:lnTo>
                  <a:lnTo>
                    <a:pt x="3" y="28"/>
                  </a:lnTo>
                  <a:lnTo>
                    <a:pt x="12" y="24"/>
                  </a:lnTo>
                  <a:lnTo>
                    <a:pt x="20" y="22"/>
                  </a:lnTo>
                  <a:lnTo>
                    <a:pt x="26" y="19"/>
                  </a:lnTo>
                  <a:lnTo>
                    <a:pt x="30" y="19"/>
                  </a:lnTo>
                  <a:lnTo>
                    <a:pt x="34" y="16"/>
                  </a:lnTo>
                  <a:lnTo>
                    <a:pt x="37" y="16"/>
                  </a:lnTo>
                  <a:lnTo>
                    <a:pt x="42" y="16"/>
                  </a:lnTo>
                  <a:lnTo>
                    <a:pt x="57" y="12"/>
                  </a:lnTo>
                  <a:lnTo>
                    <a:pt x="60" y="12"/>
                  </a:lnTo>
                  <a:lnTo>
                    <a:pt x="63" y="12"/>
                  </a:lnTo>
                  <a:lnTo>
                    <a:pt x="64" y="13"/>
                  </a:lnTo>
                  <a:lnTo>
                    <a:pt x="66" y="13"/>
                  </a:lnTo>
                  <a:lnTo>
                    <a:pt x="67" y="15"/>
                  </a:lnTo>
                  <a:lnTo>
                    <a:pt x="70" y="12"/>
                  </a:lnTo>
                  <a:lnTo>
                    <a:pt x="78" y="10"/>
                  </a:lnTo>
                  <a:lnTo>
                    <a:pt x="91" y="6"/>
                  </a:lnTo>
                  <a:lnTo>
                    <a:pt x="104" y="0"/>
                  </a:lnTo>
                  <a:lnTo>
                    <a:pt x="107" y="4"/>
                  </a:lnTo>
                  <a:close/>
                </a:path>
              </a:pathLst>
            </a:custGeom>
            <a:solidFill>
              <a:schemeClr val="bg1"/>
            </a:solidFill>
            <a:ln w="9525">
              <a:noFill/>
              <a:round/>
              <a:headEnd/>
              <a:tailEnd/>
            </a:ln>
          </p:spPr>
          <p:txBody>
            <a:bodyPr/>
            <a:lstStyle/>
            <a:p>
              <a:endParaRPr lang="fr-FR"/>
            </a:p>
          </p:txBody>
        </p:sp>
        <p:sp>
          <p:nvSpPr>
            <p:cNvPr id="880752" name="Freeform 112"/>
            <p:cNvSpPr>
              <a:spLocks/>
            </p:cNvSpPr>
            <p:nvPr/>
          </p:nvSpPr>
          <p:spPr bwMode="auto">
            <a:xfrm>
              <a:off x="4033" y="1047"/>
              <a:ext cx="421" cy="319"/>
            </a:xfrm>
            <a:custGeom>
              <a:avLst/>
              <a:gdLst/>
              <a:ahLst/>
              <a:cxnLst>
                <a:cxn ang="0">
                  <a:pos x="251" y="116"/>
                </a:cxn>
                <a:cxn ang="0">
                  <a:pos x="269" y="135"/>
                </a:cxn>
                <a:cxn ang="0">
                  <a:pos x="272" y="165"/>
                </a:cxn>
                <a:cxn ang="0">
                  <a:pos x="277" y="190"/>
                </a:cxn>
                <a:cxn ang="0">
                  <a:pos x="314" y="196"/>
                </a:cxn>
                <a:cxn ang="0">
                  <a:pos x="333" y="201"/>
                </a:cxn>
                <a:cxn ang="0">
                  <a:pos x="358" y="211"/>
                </a:cxn>
                <a:cxn ang="0">
                  <a:pos x="361" y="242"/>
                </a:cxn>
                <a:cxn ang="0">
                  <a:pos x="373" y="259"/>
                </a:cxn>
                <a:cxn ang="0">
                  <a:pos x="397" y="247"/>
                </a:cxn>
                <a:cxn ang="0">
                  <a:pos x="419" y="254"/>
                </a:cxn>
                <a:cxn ang="0">
                  <a:pos x="446" y="245"/>
                </a:cxn>
                <a:cxn ang="0">
                  <a:pos x="464" y="260"/>
                </a:cxn>
                <a:cxn ang="0">
                  <a:pos x="480" y="275"/>
                </a:cxn>
                <a:cxn ang="0">
                  <a:pos x="489" y="275"/>
                </a:cxn>
                <a:cxn ang="0">
                  <a:pos x="477" y="302"/>
                </a:cxn>
                <a:cxn ang="0">
                  <a:pos x="476" y="321"/>
                </a:cxn>
                <a:cxn ang="0">
                  <a:pos x="488" y="331"/>
                </a:cxn>
                <a:cxn ang="0">
                  <a:pos x="479" y="348"/>
                </a:cxn>
                <a:cxn ang="0">
                  <a:pos x="474" y="371"/>
                </a:cxn>
                <a:cxn ang="0">
                  <a:pos x="450" y="368"/>
                </a:cxn>
                <a:cxn ang="0">
                  <a:pos x="437" y="349"/>
                </a:cxn>
                <a:cxn ang="0">
                  <a:pos x="422" y="357"/>
                </a:cxn>
                <a:cxn ang="0">
                  <a:pos x="412" y="351"/>
                </a:cxn>
                <a:cxn ang="0">
                  <a:pos x="387" y="346"/>
                </a:cxn>
                <a:cxn ang="0">
                  <a:pos x="363" y="351"/>
                </a:cxn>
                <a:cxn ang="0">
                  <a:pos x="349" y="351"/>
                </a:cxn>
                <a:cxn ang="0">
                  <a:pos x="312" y="357"/>
                </a:cxn>
                <a:cxn ang="0">
                  <a:pos x="288" y="357"/>
                </a:cxn>
                <a:cxn ang="0">
                  <a:pos x="269" y="354"/>
                </a:cxn>
                <a:cxn ang="0">
                  <a:pos x="250" y="358"/>
                </a:cxn>
                <a:cxn ang="0">
                  <a:pos x="232" y="349"/>
                </a:cxn>
                <a:cxn ang="0">
                  <a:pos x="235" y="337"/>
                </a:cxn>
                <a:cxn ang="0">
                  <a:pos x="239" y="318"/>
                </a:cxn>
                <a:cxn ang="0">
                  <a:pos x="247" y="303"/>
                </a:cxn>
                <a:cxn ang="0">
                  <a:pos x="253" y="288"/>
                </a:cxn>
                <a:cxn ang="0">
                  <a:pos x="244" y="278"/>
                </a:cxn>
                <a:cxn ang="0">
                  <a:pos x="214" y="270"/>
                </a:cxn>
                <a:cxn ang="0">
                  <a:pos x="223" y="256"/>
                </a:cxn>
                <a:cxn ang="0">
                  <a:pos x="210" y="242"/>
                </a:cxn>
                <a:cxn ang="0">
                  <a:pos x="222" y="226"/>
                </a:cxn>
                <a:cxn ang="0">
                  <a:pos x="216" y="220"/>
                </a:cxn>
                <a:cxn ang="0">
                  <a:pos x="205" y="199"/>
                </a:cxn>
                <a:cxn ang="0">
                  <a:pos x="184" y="196"/>
                </a:cxn>
                <a:cxn ang="0">
                  <a:pos x="165" y="187"/>
                </a:cxn>
                <a:cxn ang="0">
                  <a:pos x="162" y="174"/>
                </a:cxn>
                <a:cxn ang="0">
                  <a:pos x="171" y="147"/>
                </a:cxn>
                <a:cxn ang="0">
                  <a:pos x="153" y="157"/>
                </a:cxn>
                <a:cxn ang="0">
                  <a:pos x="147" y="159"/>
                </a:cxn>
                <a:cxn ang="0">
                  <a:pos x="125" y="160"/>
                </a:cxn>
                <a:cxn ang="0">
                  <a:pos x="113" y="157"/>
                </a:cxn>
                <a:cxn ang="0">
                  <a:pos x="91" y="155"/>
                </a:cxn>
                <a:cxn ang="0">
                  <a:pos x="69" y="144"/>
                </a:cxn>
                <a:cxn ang="0">
                  <a:pos x="58" y="122"/>
                </a:cxn>
                <a:cxn ang="0">
                  <a:pos x="72" y="108"/>
                </a:cxn>
                <a:cxn ang="0">
                  <a:pos x="42" y="107"/>
                </a:cxn>
                <a:cxn ang="0">
                  <a:pos x="21" y="71"/>
                </a:cxn>
                <a:cxn ang="0">
                  <a:pos x="0" y="28"/>
                </a:cxn>
                <a:cxn ang="0">
                  <a:pos x="60" y="12"/>
                </a:cxn>
              </a:cxnLst>
              <a:rect l="0" t="0" r="r" b="b"/>
              <a:pathLst>
                <a:path w="494" h="374">
                  <a:moveTo>
                    <a:pt x="223" y="104"/>
                  </a:moveTo>
                  <a:lnTo>
                    <a:pt x="228" y="107"/>
                  </a:lnTo>
                  <a:lnTo>
                    <a:pt x="231" y="107"/>
                  </a:lnTo>
                  <a:lnTo>
                    <a:pt x="235" y="103"/>
                  </a:lnTo>
                  <a:lnTo>
                    <a:pt x="242" y="101"/>
                  </a:lnTo>
                  <a:lnTo>
                    <a:pt x="244" y="103"/>
                  </a:lnTo>
                  <a:lnTo>
                    <a:pt x="244" y="104"/>
                  </a:lnTo>
                  <a:lnTo>
                    <a:pt x="248" y="111"/>
                  </a:lnTo>
                  <a:lnTo>
                    <a:pt x="251" y="113"/>
                  </a:lnTo>
                  <a:lnTo>
                    <a:pt x="251" y="116"/>
                  </a:lnTo>
                  <a:lnTo>
                    <a:pt x="253" y="117"/>
                  </a:lnTo>
                  <a:lnTo>
                    <a:pt x="256" y="119"/>
                  </a:lnTo>
                  <a:lnTo>
                    <a:pt x="256" y="120"/>
                  </a:lnTo>
                  <a:lnTo>
                    <a:pt x="254" y="123"/>
                  </a:lnTo>
                  <a:lnTo>
                    <a:pt x="257" y="125"/>
                  </a:lnTo>
                  <a:lnTo>
                    <a:pt x="259" y="126"/>
                  </a:lnTo>
                  <a:lnTo>
                    <a:pt x="263" y="126"/>
                  </a:lnTo>
                  <a:lnTo>
                    <a:pt x="265" y="128"/>
                  </a:lnTo>
                  <a:lnTo>
                    <a:pt x="269" y="132"/>
                  </a:lnTo>
                  <a:lnTo>
                    <a:pt x="269" y="135"/>
                  </a:lnTo>
                  <a:lnTo>
                    <a:pt x="271" y="138"/>
                  </a:lnTo>
                  <a:lnTo>
                    <a:pt x="266" y="141"/>
                  </a:lnTo>
                  <a:lnTo>
                    <a:pt x="265" y="143"/>
                  </a:lnTo>
                  <a:lnTo>
                    <a:pt x="265" y="144"/>
                  </a:lnTo>
                  <a:lnTo>
                    <a:pt x="266" y="147"/>
                  </a:lnTo>
                  <a:lnTo>
                    <a:pt x="266" y="149"/>
                  </a:lnTo>
                  <a:lnTo>
                    <a:pt x="266" y="152"/>
                  </a:lnTo>
                  <a:lnTo>
                    <a:pt x="268" y="156"/>
                  </a:lnTo>
                  <a:lnTo>
                    <a:pt x="272" y="160"/>
                  </a:lnTo>
                  <a:lnTo>
                    <a:pt x="272" y="165"/>
                  </a:lnTo>
                  <a:lnTo>
                    <a:pt x="274" y="166"/>
                  </a:lnTo>
                  <a:lnTo>
                    <a:pt x="272" y="169"/>
                  </a:lnTo>
                  <a:lnTo>
                    <a:pt x="274" y="172"/>
                  </a:lnTo>
                  <a:lnTo>
                    <a:pt x="274" y="175"/>
                  </a:lnTo>
                  <a:lnTo>
                    <a:pt x="275" y="178"/>
                  </a:lnTo>
                  <a:lnTo>
                    <a:pt x="274" y="178"/>
                  </a:lnTo>
                  <a:lnTo>
                    <a:pt x="275" y="180"/>
                  </a:lnTo>
                  <a:lnTo>
                    <a:pt x="274" y="181"/>
                  </a:lnTo>
                  <a:lnTo>
                    <a:pt x="274" y="186"/>
                  </a:lnTo>
                  <a:lnTo>
                    <a:pt x="277" y="190"/>
                  </a:lnTo>
                  <a:lnTo>
                    <a:pt x="287" y="196"/>
                  </a:lnTo>
                  <a:lnTo>
                    <a:pt x="291" y="196"/>
                  </a:lnTo>
                  <a:lnTo>
                    <a:pt x="296" y="201"/>
                  </a:lnTo>
                  <a:lnTo>
                    <a:pt x="297" y="201"/>
                  </a:lnTo>
                  <a:lnTo>
                    <a:pt x="300" y="198"/>
                  </a:lnTo>
                  <a:lnTo>
                    <a:pt x="302" y="198"/>
                  </a:lnTo>
                  <a:lnTo>
                    <a:pt x="305" y="198"/>
                  </a:lnTo>
                  <a:lnTo>
                    <a:pt x="308" y="196"/>
                  </a:lnTo>
                  <a:lnTo>
                    <a:pt x="312" y="196"/>
                  </a:lnTo>
                  <a:lnTo>
                    <a:pt x="314" y="196"/>
                  </a:lnTo>
                  <a:lnTo>
                    <a:pt x="315" y="192"/>
                  </a:lnTo>
                  <a:lnTo>
                    <a:pt x="318" y="189"/>
                  </a:lnTo>
                  <a:lnTo>
                    <a:pt x="323" y="189"/>
                  </a:lnTo>
                  <a:lnTo>
                    <a:pt x="327" y="190"/>
                  </a:lnTo>
                  <a:lnTo>
                    <a:pt x="329" y="192"/>
                  </a:lnTo>
                  <a:lnTo>
                    <a:pt x="324" y="198"/>
                  </a:lnTo>
                  <a:lnTo>
                    <a:pt x="324" y="199"/>
                  </a:lnTo>
                  <a:lnTo>
                    <a:pt x="324" y="202"/>
                  </a:lnTo>
                  <a:lnTo>
                    <a:pt x="329" y="202"/>
                  </a:lnTo>
                  <a:lnTo>
                    <a:pt x="333" y="201"/>
                  </a:lnTo>
                  <a:lnTo>
                    <a:pt x="336" y="199"/>
                  </a:lnTo>
                  <a:lnTo>
                    <a:pt x="339" y="199"/>
                  </a:lnTo>
                  <a:lnTo>
                    <a:pt x="342" y="199"/>
                  </a:lnTo>
                  <a:lnTo>
                    <a:pt x="343" y="202"/>
                  </a:lnTo>
                  <a:lnTo>
                    <a:pt x="345" y="202"/>
                  </a:lnTo>
                  <a:lnTo>
                    <a:pt x="348" y="199"/>
                  </a:lnTo>
                  <a:lnTo>
                    <a:pt x="349" y="201"/>
                  </a:lnTo>
                  <a:lnTo>
                    <a:pt x="354" y="205"/>
                  </a:lnTo>
                  <a:lnTo>
                    <a:pt x="355" y="208"/>
                  </a:lnTo>
                  <a:lnTo>
                    <a:pt x="358" y="211"/>
                  </a:lnTo>
                  <a:lnTo>
                    <a:pt x="360" y="211"/>
                  </a:lnTo>
                  <a:lnTo>
                    <a:pt x="361" y="212"/>
                  </a:lnTo>
                  <a:lnTo>
                    <a:pt x="361" y="217"/>
                  </a:lnTo>
                  <a:lnTo>
                    <a:pt x="364" y="220"/>
                  </a:lnTo>
                  <a:lnTo>
                    <a:pt x="364" y="224"/>
                  </a:lnTo>
                  <a:lnTo>
                    <a:pt x="364" y="227"/>
                  </a:lnTo>
                  <a:lnTo>
                    <a:pt x="364" y="232"/>
                  </a:lnTo>
                  <a:lnTo>
                    <a:pt x="366" y="233"/>
                  </a:lnTo>
                  <a:lnTo>
                    <a:pt x="363" y="239"/>
                  </a:lnTo>
                  <a:lnTo>
                    <a:pt x="361" y="242"/>
                  </a:lnTo>
                  <a:lnTo>
                    <a:pt x="363" y="244"/>
                  </a:lnTo>
                  <a:lnTo>
                    <a:pt x="363" y="245"/>
                  </a:lnTo>
                  <a:lnTo>
                    <a:pt x="363" y="248"/>
                  </a:lnTo>
                  <a:lnTo>
                    <a:pt x="366" y="251"/>
                  </a:lnTo>
                  <a:lnTo>
                    <a:pt x="366" y="254"/>
                  </a:lnTo>
                  <a:lnTo>
                    <a:pt x="369" y="257"/>
                  </a:lnTo>
                  <a:lnTo>
                    <a:pt x="367" y="259"/>
                  </a:lnTo>
                  <a:lnTo>
                    <a:pt x="370" y="260"/>
                  </a:lnTo>
                  <a:lnTo>
                    <a:pt x="373" y="262"/>
                  </a:lnTo>
                  <a:lnTo>
                    <a:pt x="373" y="259"/>
                  </a:lnTo>
                  <a:lnTo>
                    <a:pt x="378" y="260"/>
                  </a:lnTo>
                  <a:lnTo>
                    <a:pt x="378" y="259"/>
                  </a:lnTo>
                  <a:lnTo>
                    <a:pt x="378" y="256"/>
                  </a:lnTo>
                  <a:lnTo>
                    <a:pt x="379" y="251"/>
                  </a:lnTo>
                  <a:lnTo>
                    <a:pt x="381" y="248"/>
                  </a:lnTo>
                  <a:lnTo>
                    <a:pt x="384" y="248"/>
                  </a:lnTo>
                  <a:lnTo>
                    <a:pt x="385" y="248"/>
                  </a:lnTo>
                  <a:lnTo>
                    <a:pt x="388" y="247"/>
                  </a:lnTo>
                  <a:lnTo>
                    <a:pt x="394" y="247"/>
                  </a:lnTo>
                  <a:lnTo>
                    <a:pt x="397" y="247"/>
                  </a:lnTo>
                  <a:lnTo>
                    <a:pt x="398" y="250"/>
                  </a:lnTo>
                  <a:lnTo>
                    <a:pt x="400" y="248"/>
                  </a:lnTo>
                  <a:lnTo>
                    <a:pt x="400" y="247"/>
                  </a:lnTo>
                  <a:lnTo>
                    <a:pt x="406" y="247"/>
                  </a:lnTo>
                  <a:lnTo>
                    <a:pt x="410" y="251"/>
                  </a:lnTo>
                  <a:lnTo>
                    <a:pt x="412" y="251"/>
                  </a:lnTo>
                  <a:lnTo>
                    <a:pt x="413" y="251"/>
                  </a:lnTo>
                  <a:lnTo>
                    <a:pt x="415" y="251"/>
                  </a:lnTo>
                  <a:lnTo>
                    <a:pt x="415" y="254"/>
                  </a:lnTo>
                  <a:lnTo>
                    <a:pt x="419" y="254"/>
                  </a:lnTo>
                  <a:lnTo>
                    <a:pt x="425" y="253"/>
                  </a:lnTo>
                  <a:lnTo>
                    <a:pt x="431" y="250"/>
                  </a:lnTo>
                  <a:lnTo>
                    <a:pt x="433" y="250"/>
                  </a:lnTo>
                  <a:lnTo>
                    <a:pt x="434" y="251"/>
                  </a:lnTo>
                  <a:lnTo>
                    <a:pt x="436" y="250"/>
                  </a:lnTo>
                  <a:lnTo>
                    <a:pt x="437" y="250"/>
                  </a:lnTo>
                  <a:lnTo>
                    <a:pt x="442" y="248"/>
                  </a:lnTo>
                  <a:lnTo>
                    <a:pt x="444" y="248"/>
                  </a:lnTo>
                  <a:lnTo>
                    <a:pt x="444" y="245"/>
                  </a:lnTo>
                  <a:lnTo>
                    <a:pt x="446" y="245"/>
                  </a:lnTo>
                  <a:lnTo>
                    <a:pt x="447" y="247"/>
                  </a:lnTo>
                  <a:lnTo>
                    <a:pt x="449" y="250"/>
                  </a:lnTo>
                  <a:lnTo>
                    <a:pt x="450" y="251"/>
                  </a:lnTo>
                  <a:lnTo>
                    <a:pt x="453" y="251"/>
                  </a:lnTo>
                  <a:lnTo>
                    <a:pt x="453" y="254"/>
                  </a:lnTo>
                  <a:lnTo>
                    <a:pt x="456" y="256"/>
                  </a:lnTo>
                  <a:lnTo>
                    <a:pt x="458" y="256"/>
                  </a:lnTo>
                  <a:lnTo>
                    <a:pt x="459" y="260"/>
                  </a:lnTo>
                  <a:lnTo>
                    <a:pt x="462" y="259"/>
                  </a:lnTo>
                  <a:lnTo>
                    <a:pt x="464" y="260"/>
                  </a:lnTo>
                  <a:lnTo>
                    <a:pt x="468" y="264"/>
                  </a:lnTo>
                  <a:lnTo>
                    <a:pt x="470" y="269"/>
                  </a:lnTo>
                  <a:lnTo>
                    <a:pt x="470" y="270"/>
                  </a:lnTo>
                  <a:lnTo>
                    <a:pt x="470" y="273"/>
                  </a:lnTo>
                  <a:lnTo>
                    <a:pt x="471" y="273"/>
                  </a:lnTo>
                  <a:lnTo>
                    <a:pt x="471" y="276"/>
                  </a:lnTo>
                  <a:lnTo>
                    <a:pt x="473" y="278"/>
                  </a:lnTo>
                  <a:lnTo>
                    <a:pt x="476" y="278"/>
                  </a:lnTo>
                  <a:lnTo>
                    <a:pt x="480" y="276"/>
                  </a:lnTo>
                  <a:lnTo>
                    <a:pt x="480" y="275"/>
                  </a:lnTo>
                  <a:lnTo>
                    <a:pt x="476" y="272"/>
                  </a:lnTo>
                  <a:lnTo>
                    <a:pt x="476" y="270"/>
                  </a:lnTo>
                  <a:lnTo>
                    <a:pt x="477" y="269"/>
                  </a:lnTo>
                  <a:lnTo>
                    <a:pt x="479" y="267"/>
                  </a:lnTo>
                  <a:lnTo>
                    <a:pt x="480" y="269"/>
                  </a:lnTo>
                  <a:lnTo>
                    <a:pt x="482" y="270"/>
                  </a:lnTo>
                  <a:lnTo>
                    <a:pt x="483" y="272"/>
                  </a:lnTo>
                  <a:lnTo>
                    <a:pt x="486" y="272"/>
                  </a:lnTo>
                  <a:lnTo>
                    <a:pt x="488" y="273"/>
                  </a:lnTo>
                  <a:lnTo>
                    <a:pt x="489" y="275"/>
                  </a:lnTo>
                  <a:lnTo>
                    <a:pt x="491" y="278"/>
                  </a:lnTo>
                  <a:lnTo>
                    <a:pt x="491" y="281"/>
                  </a:lnTo>
                  <a:lnTo>
                    <a:pt x="489" y="282"/>
                  </a:lnTo>
                  <a:lnTo>
                    <a:pt x="482" y="287"/>
                  </a:lnTo>
                  <a:lnTo>
                    <a:pt x="482" y="288"/>
                  </a:lnTo>
                  <a:lnTo>
                    <a:pt x="480" y="291"/>
                  </a:lnTo>
                  <a:lnTo>
                    <a:pt x="476" y="291"/>
                  </a:lnTo>
                  <a:lnTo>
                    <a:pt x="476" y="293"/>
                  </a:lnTo>
                  <a:lnTo>
                    <a:pt x="479" y="299"/>
                  </a:lnTo>
                  <a:lnTo>
                    <a:pt x="477" y="302"/>
                  </a:lnTo>
                  <a:lnTo>
                    <a:pt x="476" y="303"/>
                  </a:lnTo>
                  <a:lnTo>
                    <a:pt x="476" y="306"/>
                  </a:lnTo>
                  <a:lnTo>
                    <a:pt x="476" y="308"/>
                  </a:lnTo>
                  <a:lnTo>
                    <a:pt x="476" y="309"/>
                  </a:lnTo>
                  <a:lnTo>
                    <a:pt x="471" y="314"/>
                  </a:lnTo>
                  <a:lnTo>
                    <a:pt x="473" y="316"/>
                  </a:lnTo>
                  <a:lnTo>
                    <a:pt x="470" y="319"/>
                  </a:lnTo>
                  <a:lnTo>
                    <a:pt x="471" y="321"/>
                  </a:lnTo>
                  <a:lnTo>
                    <a:pt x="474" y="321"/>
                  </a:lnTo>
                  <a:lnTo>
                    <a:pt x="476" y="321"/>
                  </a:lnTo>
                  <a:lnTo>
                    <a:pt x="479" y="318"/>
                  </a:lnTo>
                  <a:lnTo>
                    <a:pt x="482" y="319"/>
                  </a:lnTo>
                  <a:lnTo>
                    <a:pt x="485" y="319"/>
                  </a:lnTo>
                  <a:lnTo>
                    <a:pt x="488" y="319"/>
                  </a:lnTo>
                  <a:lnTo>
                    <a:pt x="486" y="322"/>
                  </a:lnTo>
                  <a:lnTo>
                    <a:pt x="488" y="325"/>
                  </a:lnTo>
                  <a:lnTo>
                    <a:pt x="486" y="327"/>
                  </a:lnTo>
                  <a:lnTo>
                    <a:pt x="488" y="328"/>
                  </a:lnTo>
                  <a:lnTo>
                    <a:pt x="488" y="330"/>
                  </a:lnTo>
                  <a:lnTo>
                    <a:pt x="488" y="331"/>
                  </a:lnTo>
                  <a:lnTo>
                    <a:pt x="489" y="333"/>
                  </a:lnTo>
                  <a:lnTo>
                    <a:pt x="492" y="336"/>
                  </a:lnTo>
                  <a:lnTo>
                    <a:pt x="494" y="337"/>
                  </a:lnTo>
                  <a:lnTo>
                    <a:pt x="494" y="340"/>
                  </a:lnTo>
                  <a:lnTo>
                    <a:pt x="494" y="342"/>
                  </a:lnTo>
                  <a:lnTo>
                    <a:pt x="486" y="345"/>
                  </a:lnTo>
                  <a:lnTo>
                    <a:pt x="485" y="346"/>
                  </a:lnTo>
                  <a:lnTo>
                    <a:pt x="483" y="348"/>
                  </a:lnTo>
                  <a:lnTo>
                    <a:pt x="480" y="348"/>
                  </a:lnTo>
                  <a:lnTo>
                    <a:pt x="479" y="348"/>
                  </a:lnTo>
                  <a:lnTo>
                    <a:pt x="477" y="348"/>
                  </a:lnTo>
                  <a:lnTo>
                    <a:pt x="474" y="354"/>
                  </a:lnTo>
                  <a:lnTo>
                    <a:pt x="473" y="355"/>
                  </a:lnTo>
                  <a:lnTo>
                    <a:pt x="473" y="357"/>
                  </a:lnTo>
                  <a:lnTo>
                    <a:pt x="473" y="360"/>
                  </a:lnTo>
                  <a:lnTo>
                    <a:pt x="474" y="363"/>
                  </a:lnTo>
                  <a:lnTo>
                    <a:pt x="476" y="363"/>
                  </a:lnTo>
                  <a:lnTo>
                    <a:pt x="479" y="364"/>
                  </a:lnTo>
                  <a:lnTo>
                    <a:pt x="474" y="370"/>
                  </a:lnTo>
                  <a:lnTo>
                    <a:pt x="474" y="371"/>
                  </a:lnTo>
                  <a:lnTo>
                    <a:pt x="473" y="373"/>
                  </a:lnTo>
                  <a:lnTo>
                    <a:pt x="471" y="371"/>
                  </a:lnTo>
                  <a:lnTo>
                    <a:pt x="470" y="373"/>
                  </a:lnTo>
                  <a:lnTo>
                    <a:pt x="468" y="371"/>
                  </a:lnTo>
                  <a:lnTo>
                    <a:pt x="465" y="373"/>
                  </a:lnTo>
                  <a:lnTo>
                    <a:pt x="464" y="373"/>
                  </a:lnTo>
                  <a:lnTo>
                    <a:pt x="461" y="374"/>
                  </a:lnTo>
                  <a:lnTo>
                    <a:pt x="459" y="371"/>
                  </a:lnTo>
                  <a:lnTo>
                    <a:pt x="453" y="368"/>
                  </a:lnTo>
                  <a:lnTo>
                    <a:pt x="450" y="368"/>
                  </a:lnTo>
                  <a:lnTo>
                    <a:pt x="449" y="370"/>
                  </a:lnTo>
                  <a:lnTo>
                    <a:pt x="446" y="370"/>
                  </a:lnTo>
                  <a:lnTo>
                    <a:pt x="446" y="368"/>
                  </a:lnTo>
                  <a:lnTo>
                    <a:pt x="444" y="368"/>
                  </a:lnTo>
                  <a:lnTo>
                    <a:pt x="442" y="366"/>
                  </a:lnTo>
                  <a:lnTo>
                    <a:pt x="437" y="366"/>
                  </a:lnTo>
                  <a:lnTo>
                    <a:pt x="436" y="363"/>
                  </a:lnTo>
                  <a:lnTo>
                    <a:pt x="440" y="355"/>
                  </a:lnTo>
                  <a:lnTo>
                    <a:pt x="439" y="351"/>
                  </a:lnTo>
                  <a:lnTo>
                    <a:pt x="437" y="349"/>
                  </a:lnTo>
                  <a:lnTo>
                    <a:pt x="436" y="352"/>
                  </a:lnTo>
                  <a:lnTo>
                    <a:pt x="434" y="351"/>
                  </a:lnTo>
                  <a:lnTo>
                    <a:pt x="433" y="354"/>
                  </a:lnTo>
                  <a:lnTo>
                    <a:pt x="431" y="354"/>
                  </a:lnTo>
                  <a:lnTo>
                    <a:pt x="430" y="355"/>
                  </a:lnTo>
                  <a:lnTo>
                    <a:pt x="430" y="354"/>
                  </a:lnTo>
                  <a:lnTo>
                    <a:pt x="428" y="354"/>
                  </a:lnTo>
                  <a:lnTo>
                    <a:pt x="425" y="355"/>
                  </a:lnTo>
                  <a:lnTo>
                    <a:pt x="424" y="355"/>
                  </a:lnTo>
                  <a:lnTo>
                    <a:pt x="422" y="357"/>
                  </a:lnTo>
                  <a:lnTo>
                    <a:pt x="419" y="357"/>
                  </a:lnTo>
                  <a:lnTo>
                    <a:pt x="418" y="358"/>
                  </a:lnTo>
                  <a:lnTo>
                    <a:pt x="416" y="360"/>
                  </a:lnTo>
                  <a:lnTo>
                    <a:pt x="416" y="361"/>
                  </a:lnTo>
                  <a:lnTo>
                    <a:pt x="415" y="361"/>
                  </a:lnTo>
                  <a:lnTo>
                    <a:pt x="415" y="358"/>
                  </a:lnTo>
                  <a:lnTo>
                    <a:pt x="416" y="357"/>
                  </a:lnTo>
                  <a:lnTo>
                    <a:pt x="415" y="355"/>
                  </a:lnTo>
                  <a:lnTo>
                    <a:pt x="415" y="354"/>
                  </a:lnTo>
                  <a:lnTo>
                    <a:pt x="412" y="351"/>
                  </a:lnTo>
                  <a:lnTo>
                    <a:pt x="406" y="351"/>
                  </a:lnTo>
                  <a:lnTo>
                    <a:pt x="403" y="348"/>
                  </a:lnTo>
                  <a:lnTo>
                    <a:pt x="398" y="351"/>
                  </a:lnTo>
                  <a:lnTo>
                    <a:pt x="395" y="351"/>
                  </a:lnTo>
                  <a:lnTo>
                    <a:pt x="395" y="348"/>
                  </a:lnTo>
                  <a:lnTo>
                    <a:pt x="391" y="348"/>
                  </a:lnTo>
                  <a:lnTo>
                    <a:pt x="390" y="349"/>
                  </a:lnTo>
                  <a:lnTo>
                    <a:pt x="388" y="348"/>
                  </a:lnTo>
                  <a:lnTo>
                    <a:pt x="387" y="348"/>
                  </a:lnTo>
                  <a:lnTo>
                    <a:pt x="387" y="346"/>
                  </a:lnTo>
                  <a:lnTo>
                    <a:pt x="382" y="346"/>
                  </a:lnTo>
                  <a:lnTo>
                    <a:pt x="375" y="342"/>
                  </a:lnTo>
                  <a:lnTo>
                    <a:pt x="373" y="342"/>
                  </a:lnTo>
                  <a:lnTo>
                    <a:pt x="369" y="345"/>
                  </a:lnTo>
                  <a:lnTo>
                    <a:pt x="366" y="346"/>
                  </a:lnTo>
                  <a:lnTo>
                    <a:pt x="364" y="346"/>
                  </a:lnTo>
                  <a:lnTo>
                    <a:pt x="363" y="348"/>
                  </a:lnTo>
                  <a:lnTo>
                    <a:pt x="363" y="349"/>
                  </a:lnTo>
                  <a:lnTo>
                    <a:pt x="360" y="349"/>
                  </a:lnTo>
                  <a:lnTo>
                    <a:pt x="363" y="351"/>
                  </a:lnTo>
                  <a:lnTo>
                    <a:pt x="363" y="355"/>
                  </a:lnTo>
                  <a:lnTo>
                    <a:pt x="361" y="355"/>
                  </a:lnTo>
                  <a:lnTo>
                    <a:pt x="360" y="352"/>
                  </a:lnTo>
                  <a:lnTo>
                    <a:pt x="358" y="352"/>
                  </a:lnTo>
                  <a:lnTo>
                    <a:pt x="357" y="352"/>
                  </a:lnTo>
                  <a:lnTo>
                    <a:pt x="355" y="354"/>
                  </a:lnTo>
                  <a:lnTo>
                    <a:pt x="354" y="354"/>
                  </a:lnTo>
                  <a:lnTo>
                    <a:pt x="352" y="355"/>
                  </a:lnTo>
                  <a:lnTo>
                    <a:pt x="351" y="355"/>
                  </a:lnTo>
                  <a:lnTo>
                    <a:pt x="349" y="351"/>
                  </a:lnTo>
                  <a:lnTo>
                    <a:pt x="342" y="348"/>
                  </a:lnTo>
                  <a:lnTo>
                    <a:pt x="336" y="346"/>
                  </a:lnTo>
                  <a:lnTo>
                    <a:pt x="336" y="349"/>
                  </a:lnTo>
                  <a:lnTo>
                    <a:pt x="332" y="349"/>
                  </a:lnTo>
                  <a:lnTo>
                    <a:pt x="332" y="352"/>
                  </a:lnTo>
                  <a:lnTo>
                    <a:pt x="329" y="354"/>
                  </a:lnTo>
                  <a:lnTo>
                    <a:pt x="327" y="352"/>
                  </a:lnTo>
                  <a:lnTo>
                    <a:pt x="327" y="354"/>
                  </a:lnTo>
                  <a:lnTo>
                    <a:pt x="324" y="358"/>
                  </a:lnTo>
                  <a:lnTo>
                    <a:pt x="312" y="357"/>
                  </a:lnTo>
                  <a:lnTo>
                    <a:pt x="309" y="357"/>
                  </a:lnTo>
                  <a:lnTo>
                    <a:pt x="306" y="355"/>
                  </a:lnTo>
                  <a:lnTo>
                    <a:pt x="303" y="354"/>
                  </a:lnTo>
                  <a:lnTo>
                    <a:pt x="302" y="354"/>
                  </a:lnTo>
                  <a:lnTo>
                    <a:pt x="294" y="352"/>
                  </a:lnTo>
                  <a:lnTo>
                    <a:pt x="291" y="352"/>
                  </a:lnTo>
                  <a:lnTo>
                    <a:pt x="291" y="354"/>
                  </a:lnTo>
                  <a:lnTo>
                    <a:pt x="291" y="355"/>
                  </a:lnTo>
                  <a:lnTo>
                    <a:pt x="290" y="355"/>
                  </a:lnTo>
                  <a:lnTo>
                    <a:pt x="288" y="357"/>
                  </a:lnTo>
                  <a:lnTo>
                    <a:pt x="288" y="358"/>
                  </a:lnTo>
                  <a:lnTo>
                    <a:pt x="287" y="358"/>
                  </a:lnTo>
                  <a:lnTo>
                    <a:pt x="283" y="358"/>
                  </a:lnTo>
                  <a:lnTo>
                    <a:pt x="277" y="360"/>
                  </a:lnTo>
                  <a:lnTo>
                    <a:pt x="275" y="358"/>
                  </a:lnTo>
                  <a:lnTo>
                    <a:pt x="274" y="360"/>
                  </a:lnTo>
                  <a:lnTo>
                    <a:pt x="274" y="358"/>
                  </a:lnTo>
                  <a:lnTo>
                    <a:pt x="275" y="357"/>
                  </a:lnTo>
                  <a:lnTo>
                    <a:pt x="272" y="354"/>
                  </a:lnTo>
                  <a:lnTo>
                    <a:pt x="269" y="354"/>
                  </a:lnTo>
                  <a:lnTo>
                    <a:pt x="269" y="355"/>
                  </a:lnTo>
                  <a:lnTo>
                    <a:pt x="268" y="355"/>
                  </a:lnTo>
                  <a:lnTo>
                    <a:pt x="266" y="354"/>
                  </a:lnTo>
                  <a:lnTo>
                    <a:pt x="265" y="355"/>
                  </a:lnTo>
                  <a:lnTo>
                    <a:pt x="263" y="354"/>
                  </a:lnTo>
                  <a:lnTo>
                    <a:pt x="262" y="354"/>
                  </a:lnTo>
                  <a:lnTo>
                    <a:pt x="260" y="357"/>
                  </a:lnTo>
                  <a:lnTo>
                    <a:pt x="253" y="360"/>
                  </a:lnTo>
                  <a:lnTo>
                    <a:pt x="251" y="360"/>
                  </a:lnTo>
                  <a:lnTo>
                    <a:pt x="250" y="358"/>
                  </a:lnTo>
                  <a:lnTo>
                    <a:pt x="247" y="358"/>
                  </a:lnTo>
                  <a:lnTo>
                    <a:pt x="245" y="358"/>
                  </a:lnTo>
                  <a:lnTo>
                    <a:pt x="245" y="355"/>
                  </a:lnTo>
                  <a:lnTo>
                    <a:pt x="239" y="357"/>
                  </a:lnTo>
                  <a:lnTo>
                    <a:pt x="239" y="355"/>
                  </a:lnTo>
                  <a:lnTo>
                    <a:pt x="238" y="355"/>
                  </a:lnTo>
                  <a:lnTo>
                    <a:pt x="236" y="354"/>
                  </a:lnTo>
                  <a:lnTo>
                    <a:pt x="238" y="352"/>
                  </a:lnTo>
                  <a:lnTo>
                    <a:pt x="235" y="351"/>
                  </a:lnTo>
                  <a:lnTo>
                    <a:pt x="232" y="349"/>
                  </a:lnTo>
                  <a:lnTo>
                    <a:pt x="232" y="346"/>
                  </a:lnTo>
                  <a:lnTo>
                    <a:pt x="229" y="346"/>
                  </a:lnTo>
                  <a:lnTo>
                    <a:pt x="231" y="343"/>
                  </a:lnTo>
                  <a:lnTo>
                    <a:pt x="231" y="342"/>
                  </a:lnTo>
                  <a:lnTo>
                    <a:pt x="234" y="342"/>
                  </a:lnTo>
                  <a:lnTo>
                    <a:pt x="232" y="339"/>
                  </a:lnTo>
                  <a:lnTo>
                    <a:pt x="231" y="339"/>
                  </a:lnTo>
                  <a:lnTo>
                    <a:pt x="231" y="337"/>
                  </a:lnTo>
                  <a:lnTo>
                    <a:pt x="234" y="337"/>
                  </a:lnTo>
                  <a:lnTo>
                    <a:pt x="235" y="337"/>
                  </a:lnTo>
                  <a:lnTo>
                    <a:pt x="235" y="336"/>
                  </a:lnTo>
                  <a:lnTo>
                    <a:pt x="236" y="334"/>
                  </a:lnTo>
                  <a:lnTo>
                    <a:pt x="236" y="331"/>
                  </a:lnTo>
                  <a:lnTo>
                    <a:pt x="236" y="328"/>
                  </a:lnTo>
                  <a:lnTo>
                    <a:pt x="235" y="330"/>
                  </a:lnTo>
                  <a:lnTo>
                    <a:pt x="235" y="325"/>
                  </a:lnTo>
                  <a:lnTo>
                    <a:pt x="232" y="327"/>
                  </a:lnTo>
                  <a:lnTo>
                    <a:pt x="232" y="324"/>
                  </a:lnTo>
                  <a:lnTo>
                    <a:pt x="239" y="319"/>
                  </a:lnTo>
                  <a:lnTo>
                    <a:pt x="239" y="318"/>
                  </a:lnTo>
                  <a:lnTo>
                    <a:pt x="239" y="316"/>
                  </a:lnTo>
                  <a:lnTo>
                    <a:pt x="236" y="315"/>
                  </a:lnTo>
                  <a:lnTo>
                    <a:pt x="234" y="311"/>
                  </a:lnTo>
                  <a:lnTo>
                    <a:pt x="236" y="309"/>
                  </a:lnTo>
                  <a:lnTo>
                    <a:pt x="238" y="311"/>
                  </a:lnTo>
                  <a:lnTo>
                    <a:pt x="238" y="309"/>
                  </a:lnTo>
                  <a:lnTo>
                    <a:pt x="241" y="309"/>
                  </a:lnTo>
                  <a:lnTo>
                    <a:pt x="242" y="309"/>
                  </a:lnTo>
                  <a:lnTo>
                    <a:pt x="244" y="306"/>
                  </a:lnTo>
                  <a:lnTo>
                    <a:pt x="247" y="303"/>
                  </a:lnTo>
                  <a:lnTo>
                    <a:pt x="245" y="302"/>
                  </a:lnTo>
                  <a:lnTo>
                    <a:pt x="244" y="302"/>
                  </a:lnTo>
                  <a:lnTo>
                    <a:pt x="245" y="299"/>
                  </a:lnTo>
                  <a:lnTo>
                    <a:pt x="241" y="297"/>
                  </a:lnTo>
                  <a:lnTo>
                    <a:pt x="242" y="293"/>
                  </a:lnTo>
                  <a:lnTo>
                    <a:pt x="244" y="294"/>
                  </a:lnTo>
                  <a:lnTo>
                    <a:pt x="247" y="291"/>
                  </a:lnTo>
                  <a:lnTo>
                    <a:pt x="251" y="291"/>
                  </a:lnTo>
                  <a:lnTo>
                    <a:pt x="251" y="288"/>
                  </a:lnTo>
                  <a:lnTo>
                    <a:pt x="253" y="288"/>
                  </a:lnTo>
                  <a:lnTo>
                    <a:pt x="253" y="285"/>
                  </a:lnTo>
                  <a:lnTo>
                    <a:pt x="251" y="287"/>
                  </a:lnTo>
                  <a:lnTo>
                    <a:pt x="251" y="284"/>
                  </a:lnTo>
                  <a:lnTo>
                    <a:pt x="250" y="282"/>
                  </a:lnTo>
                  <a:lnTo>
                    <a:pt x="247" y="284"/>
                  </a:lnTo>
                  <a:lnTo>
                    <a:pt x="247" y="282"/>
                  </a:lnTo>
                  <a:lnTo>
                    <a:pt x="245" y="282"/>
                  </a:lnTo>
                  <a:lnTo>
                    <a:pt x="244" y="282"/>
                  </a:lnTo>
                  <a:lnTo>
                    <a:pt x="245" y="279"/>
                  </a:lnTo>
                  <a:lnTo>
                    <a:pt x="244" y="278"/>
                  </a:lnTo>
                  <a:lnTo>
                    <a:pt x="244" y="276"/>
                  </a:lnTo>
                  <a:lnTo>
                    <a:pt x="232" y="273"/>
                  </a:lnTo>
                  <a:lnTo>
                    <a:pt x="231" y="273"/>
                  </a:lnTo>
                  <a:lnTo>
                    <a:pt x="229" y="273"/>
                  </a:lnTo>
                  <a:lnTo>
                    <a:pt x="225" y="273"/>
                  </a:lnTo>
                  <a:lnTo>
                    <a:pt x="222" y="272"/>
                  </a:lnTo>
                  <a:lnTo>
                    <a:pt x="216" y="276"/>
                  </a:lnTo>
                  <a:lnTo>
                    <a:pt x="213" y="275"/>
                  </a:lnTo>
                  <a:lnTo>
                    <a:pt x="214" y="273"/>
                  </a:lnTo>
                  <a:lnTo>
                    <a:pt x="214" y="270"/>
                  </a:lnTo>
                  <a:lnTo>
                    <a:pt x="219" y="269"/>
                  </a:lnTo>
                  <a:lnTo>
                    <a:pt x="223" y="269"/>
                  </a:lnTo>
                  <a:lnTo>
                    <a:pt x="225" y="264"/>
                  </a:lnTo>
                  <a:lnTo>
                    <a:pt x="229" y="266"/>
                  </a:lnTo>
                  <a:lnTo>
                    <a:pt x="231" y="264"/>
                  </a:lnTo>
                  <a:lnTo>
                    <a:pt x="228" y="262"/>
                  </a:lnTo>
                  <a:lnTo>
                    <a:pt x="228" y="260"/>
                  </a:lnTo>
                  <a:lnTo>
                    <a:pt x="226" y="260"/>
                  </a:lnTo>
                  <a:lnTo>
                    <a:pt x="225" y="257"/>
                  </a:lnTo>
                  <a:lnTo>
                    <a:pt x="223" y="256"/>
                  </a:lnTo>
                  <a:lnTo>
                    <a:pt x="223" y="254"/>
                  </a:lnTo>
                  <a:lnTo>
                    <a:pt x="222" y="253"/>
                  </a:lnTo>
                  <a:lnTo>
                    <a:pt x="219" y="254"/>
                  </a:lnTo>
                  <a:lnTo>
                    <a:pt x="217" y="250"/>
                  </a:lnTo>
                  <a:lnTo>
                    <a:pt x="213" y="248"/>
                  </a:lnTo>
                  <a:lnTo>
                    <a:pt x="213" y="247"/>
                  </a:lnTo>
                  <a:lnTo>
                    <a:pt x="211" y="245"/>
                  </a:lnTo>
                  <a:lnTo>
                    <a:pt x="211" y="242"/>
                  </a:lnTo>
                  <a:lnTo>
                    <a:pt x="210" y="244"/>
                  </a:lnTo>
                  <a:lnTo>
                    <a:pt x="210" y="242"/>
                  </a:lnTo>
                  <a:lnTo>
                    <a:pt x="210" y="241"/>
                  </a:lnTo>
                  <a:lnTo>
                    <a:pt x="210" y="239"/>
                  </a:lnTo>
                  <a:lnTo>
                    <a:pt x="208" y="239"/>
                  </a:lnTo>
                  <a:lnTo>
                    <a:pt x="208" y="235"/>
                  </a:lnTo>
                  <a:lnTo>
                    <a:pt x="210" y="233"/>
                  </a:lnTo>
                  <a:lnTo>
                    <a:pt x="211" y="235"/>
                  </a:lnTo>
                  <a:lnTo>
                    <a:pt x="213" y="233"/>
                  </a:lnTo>
                  <a:lnTo>
                    <a:pt x="214" y="233"/>
                  </a:lnTo>
                  <a:lnTo>
                    <a:pt x="217" y="232"/>
                  </a:lnTo>
                  <a:lnTo>
                    <a:pt x="222" y="226"/>
                  </a:lnTo>
                  <a:lnTo>
                    <a:pt x="226" y="226"/>
                  </a:lnTo>
                  <a:lnTo>
                    <a:pt x="229" y="220"/>
                  </a:lnTo>
                  <a:lnTo>
                    <a:pt x="229" y="218"/>
                  </a:lnTo>
                  <a:lnTo>
                    <a:pt x="228" y="218"/>
                  </a:lnTo>
                  <a:lnTo>
                    <a:pt x="226" y="218"/>
                  </a:lnTo>
                  <a:lnTo>
                    <a:pt x="228" y="215"/>
                  </a:lnTo>
                  <a:lnTo>
                    <a:pt x="226" y="214"/>
                  </a:lnTo>
                  <a:lnTo>
                    <a:pt x="222" y="217"/>
                  </a:lnTo>
                  <a:lnTo>
                    <a:pt x="220" y="220"/>
                  </a:lnTo>
                  <a:lnTo>
                    <a:pt x="216" y="220"/>
                  </a:lnTo>
                  <a:lnTo>
                    <a:pt x="214" y="218"/>
                  </a:lnTo>
                  <a:lnTo>
                    <a:pt x="216" y="217"/>
                  </a:lnTo>
                  <a:lnTo>
                    <a:pt x="213" y="217"/>
                  </a:lnTo>
                  <a:lnTo>
                    <a:pt x="213" y="215"/>
                  </a:lnTo>
                  <a:lnTo>
                    <a:pt x="214" y="211"/>
                  </a:lnTo>
                  <a:lnTo>
                    <a:pt x="214" y="210"/>
                  </a:lnTo>
                  <a:lnTo>
                    <a:pt x="217" y="207"/>
                  </a:lnTo>
                  <a:lnTo>
                    <a:pt x="214" y="205"/>
                  </a:lnTo>
                  <a:lnTo>
                    <a:pt x="213" y="204"/>
                  </a:lnTo>
                  <a:lnTo>
                    <a:pt x="205" y="199"/>
                  </a:lnTo>
                  <a:lnTo>
                    <a:pt x="202" y="198"/>
                  </a:lnTo>
                  <a:lnTo>
                    <a:pt x="201" y="198"/>
                  </a:lnTo>
                  <a:lnTo>
                    <a:pt x="199" y="196"/>
                  </a:lnTo>
                  <a:lnTo>
                    <a:pt x="193" y="199"/>
                  </a:lnTo>
                  <a:lnTo>
                    <a:pt x="190" y="201"/>
                  </a:lnTo>
                  <a:lnTo>
                    <a:pt x="189" y="199"/>
                  </a:lnTo>
                  <a:lnTo>
                    <a:pt x="187" y="201"/>
                  </a:lnTo>
                  <a:lnTo>
                    <a:pt x="184" y="201"/>
                  </a:lnTo>
                  <a:lnTo>
                    <a:pt x="184" y="198"/>
                  </a:lnTo>
                  <a:lnTo>
                    <a:pt x="184" y="196"/>
                  </a:lnTo>
                  <a:lnTo>
                    <a:pt x="183" y="196"/>
                  </a:lnTo>
                  <a:lnTo>
                    <a:pt x="184" y="193"/>
                  </a:lnTo>
                  <a:lnTo>
                    <a:pt x="186" y="190"/>
                  </a:lnTo>
                  <a:lnTo>
                    <a:pt x="184" y="190"/>
                  </a:lnTo>
                  <a:lnTo>
                    <a:pt x="184" y="189"/>
                  </a:lnTo>
                  <a:lnTo>
                    <a:pt x="180" y="190"/>
                  </a:lnTo>
                  <a:lnTo>
                    <a:pt x="171" y="192"/>
                  </a:lnTo>
                  <a:lnTo>
                    <a:pt x="168" y="192"/>
                  </a:lnTo>
                  <a:lnTo>
                    <a:pt x="165" y="192"/>
                  </a:lnTo>
                  <a:lnTo>
                    <a:pt x="165" y="187"/>
                  </a:lnTo>
                  <a:lnTo>
                    <a:pt x="164" y="184"/>
                  </a:lnTo>
                  <a:lnTo>
                    <a:pt x="168" y="184"/>
                  </a:lnTo>
                  <a:lnTo>
                    <a:pt x="167" y="183"/>
                  </a:lnTo>
                  <a:lnTo>
                    <a:pt x="168" y="181"/>
                  </a:lnTo>
                  <a:lnTo>
                    <a:pt x="167" y="180"/>
                  </a:lnTo>
                  <a:lnTo>
                    <a:pt x="168" y="180"/>
                  </a:lnTo>
                  <a:lnTo>
                    <a:pt x="168" y="177"/>
                  </a:lnTo>
                  <a:lnTo>
                    <a:pt x="167" y="177"/>
                  </a:lnTo>
                  <a:lnTo>
                    <a:pt x="167" y="174"/>
                  </a:lnTo>
                  <a:lnTo>
                    <a:pt x="162" y="174"/>
                  </a:lnTo>
                  <a:lnTo>
                    <a:pt x="162" y="172"/>
                  </a:lnTo>
                  <a:lnTo>
                    <a:pt x="165" y="165"/>
                  </a:lnTo>
                  <a:lnTo>
                    <a:pt x="170" y="162"/>
                  </a:lnTo>
                  <a:lnTo>
                    <a:pt x="174" y="157"/>
                  </a:lnTo>
                  <a:lnTo>
                    <a:pt x="176" y="159"/>
                  </a:lnTo>
                  <a:lnTo>
                    <a:pt x="180" y="157"/>
                  </a:lnTo>
                  <a:lnTo>
                    <a:pt x="180" y="156"/>
                  </a:lnTo>
                  <a:lnTo>
                    <a:pt x="179" y="155"/>
                  </a:lnTo>
                  <a:lnTo>
                    <a:pt x="173" y="147"/>
                  </a:lnTo>
                  <a:lnTo>
                    <a:pt x="171" y="147"/>
                  </a:lnTo>
                  <a:lnTo>
                    <a:pt x="167" y="144"/>
                  </a:lnTo>
                  <a:lnTo>
                    <a:pt x="165" y="146"/>
                  </a:lnTo>
                  <a:lnTo>
                    <a:pt x="158" y="146"/>
                  </a:lnTo>
                  <a:lnTo>
                    <a:pt x="156" y="149"/>
                  </a:lnTo>
                  <a:lnTo>
                    <a:pt x="155" y="150"/>
                  </a:lnTo>
                  <a:lnTo>
                    <a:pt x="162" y="156"/>
                  </a:lnTo>
                  <a:lnTo>
                    <a:pt x="161" y="157"/>
                  </a:lnTo>
                  <a:lnTo>
                    <a:pt x="155" y="156"/>
                  </a:lnTo>
                  <a:lnTo>
                    <a:pt x="156" y="159"/>
                  </a:lnTo>
                  <a:lnTo>
                    <a:pt x="153" y="157"/>
                  </a:lnTo>
                  <a:lnTo>
                    <a:pt x="155" y="160"/>
                  </a:lnTo>
                  <a:lnTo>
                    <a:pt x="155" y="162"/>
                  </a:lnTo>
                  <a:lnTo>
                    <a:pt x="153" y="163"/>
                  </a:lnTo>
                  <a:lnTo>
                    <a:pt x="153" y="165"/>
                  </a:lnTo>
                  <a:lnTo>
                    <a:pt x="152" y="166"/>
                  </a:lnTo>
                  <a:lnTo>
                    <a:pt x="150" y="165"/>
                  </a:lnTo>
                  <a:lnTo>
                    <a:pt x="149" y="163"/>
                  </a:lnTo>
                  <a:lnTo>
                    <a:pt x="147" y="163"/>
                  </a:lnTo>
                  <a:lnTo>
                    <a:pt x="146" y="160"/>
                  </a:lnTo>
                  <a:lnTo>
                    <a:pt x="147" y="159"/>
                  </a:lnTo>
                  <a:lnTo>
                    <a:pt x="144" y="157"/>
                  </a:lnTo>
                  <a:lnTo>
                    <a:pt x="140" y="157"/>
                  </a:lnTo>
                  <a:lnTo>
                    <a:pt x="140" y="156"/>
                  </a:lnTo>
                  <a:lnTo>
                    <a:pt x="137" y="156"/>
                  </a:lnTo>
                  <a:lnTo>
                    <a:pt x="137" y="155"/>
                  </a:lnTo>
                  <a:lnTo>
                    <a:pt x="135" y="155"/>
                  </a:lnTo>
                  <a:lnTo>
                    <a:pt x="135" y="156"/>
                  </a:lnTo>
                  <a:lnTo>
                    <a:pt x="135" y="159"/>
                  </a:lnTo>
                  <a:lnTo>
                    <a:pt x="130" y="159"/>
                  </a:lnTo>
                  <a:lnTo>
                    <a:pt x="125" y="160"/>
                  </a:lnTo>
                  <a:lnTo>
                    <a:pt x="124" y="160"/>
                  </a:lnTo>
                  <a:lnTo>
                    <a:pt x="124" y="159"/>
                  </a:lnTo>
                  <a:lnTo>
                    <a:pt x="122" y="159"/>
                  </a:lnTo>
                  <a:lnTo>
                    <a:pt x="122" y="156"/>
                  </a:lnTo>
                  <a:lnTo>
                    <a:pt x="121" y="156"/>
                  </a:lnTo>
                  <a:lnTo>
                    <a:pt x="118" y="157"/>
                  </a:lnTo>
                  <a:lnTo>
                    <a:pt x="116" y="155"/>
                  </a:lnTo>
                  <a:lnTo>
                    <a:pt x="115" y="156"/>
                  </a:lnTo>
                  <a:lnTo>
                    <a:pt x="113" y="156"/>
                  </a:lnTo>
                  <a:lnTo>
                    <a:pt x="113" y="157"/>
                  </a:lnTo>
                  <a:lnTo>
                    <a:pt x="112" y="156"/>
                  </a:lnTo>
                  <a:lnTo>
                    <a:pt x="106" y="159"/>
                  </a:lnTo>
                  <a:lnTo>
                    <a:pt x="106" y="157"/>
                  </a:lnTo>
                  <a:lnTo>
                    <a:pt x="104" y="157"/>
                  </a:lnTo>
                  <a:lnTo>
                    <a:pt x="104" y="156"/>
                  </a:lnTo>
                  <a:lnTo>
                    <a:pt x="103" y="155"/>
                  </a:lnTo>
                  <a:lnTo>
                    <a:pt x="103" y="153"/>
                  </a:lnTo>
                  <a:lnTo>
                    <a:pt x="95" y="156"/>
                  </a:lnTo>
                  <a:lnTo>
                    <a:pt x="94" y="157"/>
                  </a:lnTo>
                  <a:lnTo>
                    <a:pt x="91" y="155"/>
                  </a:lnTo>
                  <a:lnTo>
                    <a:pt x="89" y="155"/>
                  </a:lnTo>
                  <a:lnTo>
                    <a:pt x="88" y="152"/>
                  </a:lnTo>
                  <a:lnTo>
                    <a:pt x="85" y="150"/>
                  </a:lnTo>
                  <a:lnTo>
                    <a:pt x="79" y="149"/>
                  </a:lnTo>
                  <a:lnTo>
                    <a:pt x="78" y="146"/>
                  </a:lnTo>
                  <a:lnTo>
                    <a:pt x="76" y="146"/>
                  </a:lnTo>
                  <a:lnTo>
                    <a:pt x="76" y="144"/>
                  </a:lnTo>
                  <a:lnTo>
                    <a:pt x="75" y="144"/>
                  </a:lnTo>
                  <a:lnTo>
                    <a:pt x="73" y="140"/>
                  </a:lnTo>
                  <a:lnTo>
                    <a:pt x="69" y="144"/>
                  </a:lnTo>
                  <a:lnTo>
                    <a:pt x="67" y="143"/>
                  </a:lnTo>
                  <a:lnTo>
                    <a:pt x="64" y="140"/>
                  </a:lnTo>
                  <a:lnTo>
                    <a:pt x="70" y="135"/>
                  </a:lnTo>
                  <a:lnTo>
                    <a:pt x="66" y="131"/>
                  </a:lnTo>
                  <a:lnTo>
                    <a:pt x="66" y="132"/>
                  </a:lnTo>
                  <a:lnTo>
                    <a:pt x="61" y="128"/>
                  </a:lnTo>
                  <a:lnTo>
                    <a:pt x="61" y="126"/>
                  </a:lnTo>
                  <a:lnTo>
                    <a:pt x="60" y="125"/>
                  </a:lnTo>
                  <a:lnTo>
                    <a:pt x="58" y="123"/>
                  </a:lnTo>
                  <a:lnTo>
                    <a:pt x="58" y="122"/>
                  </a:lnTo>
                  <a:lnTo>
                    <a:pt x="58" y="120"/>
                  </a:lnTo>
                  <a:lnTo>
                    <a:pt x="61" y="120"/>
                  </a:lnTo>
                  <a:lnTo>
                    <a:pt x="66" y="116"/>
                  </a:lnTo>
                  <a:lnTo>
                    <a:pt x="67" y="116"/>
                  </a:lnTo>
                  <a:lnTo>
                    <a:pt x="73" y="113"/>
                  </a:lnTo>
                  <a:lnTo>
                    <a:pt x="75" y="113"/>
                  </a:lnTo>
                  <a:lnTo>
                    <a:pt x="75" y="111"/>
                  </a:lnTo>
                  <a:lnTo>
                    <a:pt x="73" y="111"/>
                  </a:lnTo>
                  <a:lnTo>
                    <a:pt x="73" y="110"/>
                  </a:lnTo>
                  <a:lnTo>
                    <a:pt x="72" y="108"/>
                  </a:lnTo>
                  <a:lnTo>
                    <a:pt x="72" y="110"/>
                  </a:lnTo>
                  <a:lnTo>
                    <a:pt x="66" y="107"/>
                  </a:lnTo>
                  <a:lnTo>
                    <a:pt x="64" y="108"/>
                  </a:lnTo>
                  <a:lnTo>
                    <a:pt x="66" y="108"/>
                  </a:lnTo>
                  <a:lnTo>
                    <a:pt x="66" y="110"/>
                  </a:lnTo>
                  <a:lnTo>
                    <a:pt x="60" y="107"/>
                  </a:lnTo>
                  <a:lnTo>
                    <a:pt x="51" y="107"/>
                  </a:lnTo>
                  <a:lnTo>
                    <a:pt x="46" y="108"/>
                  </a:lnTo>
                  <a:lnTo>
                    <a:pt x="46" y="105"/>
                  </a:lnTo>
                  <a:lnTo>
                    <a:pt x="42" y="107"/>
                  </a:lnTo>
                  <a:lnTo>
                    <a:pt x="39" y="104"/>
                  </a:lnTo>
                  <a:lnTo>
                    <a:pt x="37" y="103"/>
                  </a:lnTo>
                  <a:lnTo>
                    <a:pt x="34" y="100"/>
                  </a:lnTo>
                  <a:lnTo>
                    <a:pt x="33" y="98"/>
                  </a:lnTo>
                  <a:lnTo>
                    <a:pt x="30" y="95"/>
                  </a:lnTo>
                  <a:lnTo>
                    <a:pt x="27" y="91"/>
                  </a:lnTo>
                  <a:lnTo>
                    <a:pt x="27" y="83"/>
                  </a:lnTo>
                  <a:lnTo>
                    <a:pt x="24" y="82"/>
                  </a:lnTo>
                  <a:lnTo>
                    <a:pt x="23" y="76"/>
                  </a:lnTo>
                  <a:lnTo>
                    <a:pt x="21" y="71"/>
                  </a:lnTo>
                  <a:lnTo>
                    <a:pt x="21" y="70"/>
                  </a:lnTo>
                  <a:lnTo>
                    <a:pt x="18" y="62"/>
                  </a:lnTo>
                  <a:lnTo>
                    <a:pt x="15" y="58"/>
                  </a:lnTo>
                  <a:lnTo>
                    <a:pt x="15" y="55"/>
                  </a:lnTo>
                  <a:lnTo>
                    <a:pt x="11" y="51"/>
                  </a:lnTo>
                  <a:lnTo>
                    <a:pt x="11" y="48"/>
                  </a:lnTo>
                  <a:lnTo>
                    <a:pt x="9" y="45"/>
                  </a:lnTo>
                  <a:lnTo>
                    <a:pt x="8" y="42"/>
                  </a:lnTo>
                  <a:lnTo>
                    <a:pt x="3" y="33"/>
                  </a:lnTo>
                  <a:lnTo>
                    <a:pt x="0" y="28"/>
                  </a:lnTo>
                  <a:lnTo>
                    <a:pt x="3" y="28"/>
                  </a:lnTo>
                  <a:lnTo>
                    <a:pt x="12" y="24"/>
                  </a:lnTo>
                  <a:lnTo>
                    <a:pt x="20" y="22"/>
                  </a:lnTo>
                  <a:lnTo>
                    <a:pt x="26" y="19"/>
                  </a:lnTo>
                  <a:lnTo>
                    <a:pt x="30" y="19"/>
                  </a:lnTo>
                  <a:lnTo>
                    <a:pt x="34" y="16"/>
                  </a:lnTo>
                  <a:lnTo>
                    <a:pt x="37" y="16"/>
                  </a:lnTo>
                  <a:lnTo>
                    <a:pt x="42" y="16"/>
                  </a:lnTo>
                  <a:lnTo>
                    <a:pt x="57" y="12"/>
                  </a:lnTo>
                  <a:lnTo>
                    <a:pt x="60" y="12"/>
                  </a:lnTo>
                  <a:lnTo>
                    <a:pt x="63" y="12"/>
                  </a:lnTo>
                  <a:lnTo>
                    <a:pt x="64" y="13"/>
                  </a:lnTo>
                  <a:lnTo>
                    <a:pt x="66" y="13"/>
                  </a:lnTo>
                  <a:lnTo>
                    <a:pt x="67" y="15"/>
                  </a:lnTo>
                  <a:lnTo>
                    <a:pt x="70" y="12"/>
                  </a:lnTo>
                  <a:lnTo>
                    <a:pt x="78" y="10"/>
                  </a:lnTo>
                  <a:lnTo>
                    <a:pt x="91" y="6"/>
                  </a:lnTo>
                  <a:lnTo>
                    <a:pt x="104" y="0"/>
                  </a:lnTo>
                  <a:lnTo>
                    <a:pt x="107" y="4"/>
                  </a:lnTo>
                </a:path>
              </a:pathLst>
            </a:custGeom>
            <a:solidFill>
              <a:srgbClr val="FFFFCC"/>
            </a:solidFill>
            <a:ln w="1651">
              <a:solidFill>
                <a:srgbClr val="000000"/>
              </a:solidFill>
              <a:prstDash val="solid"/>
              <a:round/>
              <a:headEnd/>
              <a:tailEnd/>
            </a:ln>
          </p:spPr>
          <p:txBody>
            <a:bodyPr/>
            <a:lstStyle/>
            <a:p>
              <a:endParaRPr lang="fr-FR"/>
            </a:p>
          </p:txBody>
        </p:sp>
        <p:sp>
          <p:nvSpPr>
            <p:cNvPr id="880753" name="Freeform 113"/>
            <p:cNvSpPr>
              <a:spLocks/>
            </p:cNvSpPr>
            <p:nvPr/>
          </p:nvSpPr>
          <p:spPr bwMode="auto">
            <a:xfrm>
              <a:off x="4125" y="1050"/>
              <a:ext cx="98" cy="109"/>
            </a:xfrm>
            <a:custGeom>
              <a:avLst/>
              <a:gdLst/>
              <a:ahLst/>
              <a:cxnLst>
                <a:cxn ang="0">
                  <a:pos x="2" y="3"/>
                </a:cxn>
                <a:cxn ang="0">
                  <a:pos x="3" y="21"/>
                </a:cxn>
                <a:cxn ang="0">
                  <a:pos x="8" y="27"/>
                </a:cxn>
                <a:cxn ang="0">
                  <a:pos x="12" y="30"/>
                </a:cxn>
                <a:cxn ang="0">
                  <a:pos x="14" y="36"/>
                </a:cxn>
                <a:cxn ang="0">
                  <a:pos x="17" y="44"/>
                </a:cxn>
                <a:cxn ang="0">
                  <a:pos x="15" y="47"/>
                </a:cxn>
                <a:cxn ang="0">
                  <a:pos x="9" y="54"/>
                </a:cxn>
                <a:cxn ang="0">
                  <a:pos x="12" y="58"/>
                </a:cxn>
                <a:cxn ang="0">
                  <a:pos x="12" y="64"/>
                </a:cxn>
                <a:cxn ang="0">
                  <a:pos x="12" y="67"/>
                </a:cxn>
                <a:cxn ang="0">
                  <a:pos x="11" y="76"/>
                </a:cxn>
                <a:cxn ang="0">
                  <a:pos x="15" y="79"/>
                </a:cxn>
                <a:cxn ang="0">
                  <a:pos x="18" y="88"/>
                </a:cxn>
                <a:cxn ang="0">
                  <a:pos x="24" y="88"/>
                </a:cxn>
                <a:cxn ang="0">
                  <a:pos x="28" y="85"/>
                </a:cxn>
                <a:cxn ang="0">
                  <a:pos x="31" y="88"/>
                </a:cxn>
                <a:cxn ang="0">
                  <a:pos x="37" y="88"/>
                </a:cxn>
                <a:cxn ang="0">
                  <a:pos x="39" y="91"/>
                </a:cxn>
                <a:cxn ang="0">
                  <a:pos x="40" y="96"/>
                </a:cxn>
                <a:cxn ang="0">
                  <a:pos x="45" y="100"/>
                </a:cxn>
                <a:cxn ang="0">
                  <a:pos x="49" y="106"/>
                </a:cxn>
                <a:cxn ang="0">
                  <a:pos x="52" y="109"/>
                </a:cxn>
                <a:cxn ang="0">
                  <a:pos x="54" y="115"/>
                </a:cxn>
                <a:cxn ang="0">
                  <a:pos x="60" y="121"/>
                </a:cxn>
                <a:cxn ang="0">
                  <a:pos x="67" y="118"/>
                </a:cxn>
                <a:cxn ang="0">
                  <a:pos x="70" y="122"/>
                </a:cxn>
                <a:cxn ang="0">
                  <a:pos x="73" y="125"/>
                </a:cxn>
                <a:cxn ang="0">
                  <a:pos x="77" y="127"/>
                </a:cxn>
                <a:cxn ang="0">
                  <a:pos x="82" y="127"/>
                </a:cxn>
                <a:cxn ang="0">
                  <a:pos x="86" y="119"/>
                </a:cxn>
                <a:cxn ang="0">
                  <a:pos x="88" y="116"/>
                </a:cxn>
                <a:cxn ang="0">
                  <a:pos x="88" y="112"/>
                </a:cxn>
                <a:cxn ang="0">
                  <a:pos x="97" y="109"/>
                </a:cxn>
                <a:cxn ang="0">
                  <a:pos x="100" y="106"/>
                </a:cxn>
                <a:cxn ang="0">
                  <a:pos x="106" y="103"/>
                </a:cxn>
                <a:cxn ang="0">
                  <a:pos x="109" y="103"/>
                </a:cxn>
                <a:cxn ang="0">
                  <a:pos x="116" y="100"/>
                </a:cxn>
              </a:cxnLst>
              <a:rect l="0" t="0" r="r" b="b"/>
              <a:pathLst>
                <a:path w="116" h="127">
                  <a:moveTo>
                    <a:pt x="0" y="0"/>
                  </a:moveTo>
                  <a:lnTo>
                    <a:pt x="2" y="3"/>
                  </a:lnTo>
                  <a:lnTo>
                    <a:pt x="5" y="20"/>
                  </a:lnTo>
                  <a:lnTo>
                    <a:pt x="3" y="21"/>
                  </a:lnTo>
                  <a:lnTo>
                    <a:pt x="5" y="26"/>
                  </a:lnTo>
                  <a:lnTo>
                    <a:pt x="8" y="27"/>
                  </a:lnTo>
                  <a:lnTo>
                    <a:pt x="12" y="29"/>
                  </a:lnTo>
                  <a:lnTo>
                    <a:pt x="12" y="30"/>
                  </a:lnTo>
                  <a:lnTo>
                    <a:pt x="12" y="32"/>
                  </a:lnTo>
                  <a:lnTo>
                    <a:pt x="14" y="36"/>
                  </a:lnTo>
                  <a:lnTo>
                    <a:pt x="15" y="38"/>
                  </a:lnTo>
                  <a:lnTo>
                    <a:pt x="17" y="44"/>
                  </a:lnTo>
                  <a:lnTo>
                    <a:pt x="15" y="45"/>
                  </a:lnTo>
                  <a:lnTo>
                    <a:pt x="15" y="47"/>
                  </a:lnTo>
                  <a:lnTo>
                    <a:pt x="8" y="54"/>
                  </a:lnTo>
                  <a:lnTo>
                    <a:pt x="9" y="54"/>
                  </a:lnTo>
                  <a:lnTo>
                    <a:pt x="12" y="55"/>
                  </a:lnTo>
                  <a:lnTo>
                    <a:pt x="12" y="58"/>
                  </a:lnTo>
                  <a:lnTo>
                    <a:pt x="14" y="60"/>
                  </a:lnTo>
                  <a:lnTo>
                    <a:pt x="12" y="64"/>
                  </a:lnTo>
                  <a:lnTo>
                    <a:pt x="14" y="66"/>
                  </a:lnTo>
                  <a:lnTo>
                    <a:pt x="12" y="67"/>
                  </a:lnTo>
                  <a:lnTo>
                    <a:pt x="14" y="72"/>
                  </a:lnTo>
                  <a:lnTo>
                    <a:pt x="11" y="76"/>
                  </a:lnTo>
                  <a:lnTo>
                    <a:pt x="14" y="76"/>
                  </a:lnTo>
                  <a:lnTo>
                    <a:pt x="15" y="79"/>
                  </a:lnTo>
                  <a:lnTo>
                    <a:pt x="17" y="82"/>
                  </a:lnTo>
                  <a:lnTo>
                    <a:pt x="18" y="88"/>
                  </a:lnTo>
                  <a:lnTo>
                    <a:pt x="23" y="88"/>
                  </a:lnTo>
                  <a:lnTo>
                    <a:pt x="24" y="88"/>
                  </a:lnTo>
                  <a:lnTo>
                    <a:pt x="25" y="85"/>
                  </a:lnTo>
                  <a:lnTo>
                    <a:pt x="28" y="85"/>
                  </a:lnTo>
                  <a:lnTo>
                    <a:pt x="30" y="88"/>
                  </a:lnTo>
                  <a:lnTo>
                    <a:pt x="31" y="88"/>
                  </a:lnTo>
                  <a:lnTo>
                    <a:pt x="34" y="88"/>
                  </a:lnTo>
                  <a:lnTo>
                    <a:pt x="37" y="88"/>
                  </a:lnTo>
                  <a:lnTo>
                    <a:pt x="39" y="90"/>
                  </a:lnTo>
                  <a:lnTo>
                    <a:pt x="39" y="91"/>
                  </a:lnTo>
                  <a:lnTo>
                    <a:pt x="39" y="94"/>
                  </a:lnTo>
                  <a:lnTo>
                    <a:pt x="40" y="96"/>
                  </a:lnTo>
                  <a:lnTo>
                    <a:pt x="42" y="97"/>
                  </a:lnTo>
                  <a:lnTo>
                    <a:pt x="45" y="100"/>
                  </a:lnTo>
                  <a:lnTo>
                    <a:pt x="48" y="103"/>
                  </a:lnTo>
                  <a:lnTo>
                    <a:pt x="49" y="106"/>
                  </a:lnTo>
                  <a:lnTo>
                    <a:pt x="48" y="107"/>
                  </a:lnTo>
                  <a:lnTo>
                    <a:pt x="52" y="109"/>
                  </a:lnTo>
                  <a:lnTo>
                    <a:pt x="54" y="112"/>
                  </a:lnTo>
                  <a:lnTo>
                    <a:pt x="54" y="115"/>
                  </a:lnTo>
                  <a:lnTo>
                    <a:pt x="55" y="118"/>
                  </a:lnTo>
                  <a:lnTo>
                    <a:pt x="60" y="121"/>
                  </a:lnTo>
                  <a:lnTo>
                    <a:pt x="63" y="121"/>
                  </a:lnTo>
                  <a:lnTo>
                    <a:pt x="67" y="118"/>
                  </a:lnTo>
                  <a:lnTo>
                    <a:pt x="69" y="119"/>
                  </a:lnTo>
                  <a:lnTo>
                    <a:pt x="70" y="122"/>
                  </a:lnTo>
                  <a:lnTo>
                    <a:pt x="72" y="124"/>
                  </a:lnTo>
                  <a:lnTo>
                    <a:pt x="73" y="125"/>
                  </a:lnTo>
                  <a:lnTo>
                    <a:pt x="77" y="125"/>
                  </a:lnTo>
                  <a:lnTo>
                    <a:pt x="77" y="127"/>
                  </a:lnTo>
                  <a:lnTo>
                    <a:pt x="79" y="127"/>
                  </a:lnTo>
                  <a:lnTo>
                    <a:pt x="82" y="127"/>
                  </a:lnTo>
                  <a:lnTo>
                    <a:pt x="85" y="125"/>
                  </a:lnTo>
                  <a:lnTo>
                    <a:pt x="86" y="119"/>
                  </a:lnTo>
                  <a:lnTo>
                    <a:pt x="86" y="118"/>
                  </a:lnTo>
                  <a:lnTo>
                    <a:pt x="88" y="116"/>
                  </a:lnTo>
                  <a:lnTo>
                    <a:pt x="89" y="115"/>
                  </a:lnTo>
                  <a:lnTo>
                    <a:pt x="88" y="112"/>
                  </a:lnTo>
                  <a:lnTo>
                    <a:pt x="91" y="110"/>
                  </a:lnTo>
                  <a:lnTo>
                    <a:pt x="97" y="109"/>
                  </a:lnTo>
                  <a:lnTo>
                    <a:pt x="100" y="107"/>
                  </a:lnTo>
                  <a:lnTo>
                    <a:pt x="100" y="106"/>
                  </a:lnTo>
                  <a:lnTo>
                    <a:pt x="103" y="106"/>
                  </a:lnTo>
                  <a:lnTo>
                    <a:pt x="106" y="103"/>
                  </a:lnTo>
                  <a:lnTo>
                    <a:pt x="107" y="103"/>
                  </a:lnTo>
                  <a:lnTo>
                    <a:pt x="109" y="103"/>
                  </a:lnTo>
                  <a:lnTo>
                    <a:pt x="113" y="101"/>
                  </a:lnTo>
                  <a:lnTo>
                    <a:pt x="116" y="100"/>
                  </a:lnTo>
                </a:path>
              </a:pathLst>
            </a:custGeom>
            <a:solidFill>
              <a:schemeClr val="bg1"/>
            </a:solidFill>
            <a:ln w="1588">
              <a:solidFill>
                <a:srgbClr val="000000"/>
              </a:solidFill>
              <a:prstDash val="solid"/>
              <a:round/>
              <a:headEnd/>
              <a:tailEnd/>
            </a:ln>
          </p:spPr>
          <p:txBody>
            <a:bodyPr/>
            <a:lstStyle/>
            <a:p>
              <a:endParaRPr lang="fr-FR"/>
            </a:p>
          </p:txBody>
        </p:sp>
        <p:sp>
          <p:nvSpPr>
            <p:cNvPr id="880754" name="Freeform 114"/>
            <p:cNvSpPr>
              <a:spLocks/>
            </p:cNvSpPr>
            <p:nvPr/>
          </p:nvSpPr>
          <p:spPr bwMode="auto">
            <a:xfrm>
              <a:off x="4212" y="1308"/>
              <a:ext cx="19" cy="17"/>
            </a:xfrm>
            <a:custGeom>
              <a:avLst/>
              <a:gdLst/>
              <a:ahLst/>
              <a:cxnLst>
                <a:cxn ang="0">
                  <a:pos x="18" y="8"/>
                </a:cxn>
                <a:cxn ang="0">
                  <a:pos x="16" y="9"/>
                </a:cxn>
                <a:cxn ang="0">
                  <a:pos x="16" y="10"/>
                </a:cxn>
                <a:cxn ang="0">
                  <a:pos x="18" y="10"/>
                </a:cxn>
                <a:cxn ang="0">
                  <a:pos x="16" y="12"/>
                </a:cxn>
                <a:cxn ang="0">
                  <a:pos x="18" y="13"/>
                </a:cxn>
                <a:cxn ang="0">
                  <a:pos x="18" y="15"/>
                </a:cxn>
                <a:cxn ang="0">
                  <a:pos x="16" y="16"/>
                </a:cxn>
                <a:cxn ang="0">
                  <a:pos x="15" y="15"/>
                </a:cxn>
                <a:cxn ang="0">
                  <a:pos x="12" y="15"/>
                </a:cxn>
                <a:cxn ang="0">
                  <a:pos x="10" y="15"/>
                </a:cxn>
                <a:cxn ang="0">
                  <a:pos x="9" y="15"/>
                </a:cxn>
                <a:cxn ang="0">
                  <a:pos x="7" y="19"/>
                </a:cxn>
                <a:cxn ang="0">
                  <a:pos x="6" y="19"/>
                </a:cxn>
                <a:cxn ang="0">
                  <a:pos x="4" y="21"/>
                </a:cxn>
                <a:cxn ang="0">
                  <a:pos x="1" y="18"/>
                </a:cxn>
                <a:cxn ang="0">
                  <a:pos x="1" y="16"/>
                </a:cxn>
                <a:cxn ang="0">
                  <a:pos x="1" y="15"/>
                </a:cxn>
                <a:cxn ang="0">
                  <a:pos x="0" y="13"/>
                </a:cxn>
                <a:cxn ang="0">
                  <a:pos x="1" y="9"/>
                </a:cxn>
                <a:cxn ang="0">
                  <a:pos x="3" y="9"/>
                </a:cxn>
                <a:cxn ang="0">
                  <a:pos x="4" y="8"/>
                </a:cxn>
                <a:cxn ang="0">
                  <a:pos x="6" y="8"/>
                </a:cxn>
                <a:cxn ang="0">
                  <a:pos x="10" y="8"/>
                </a:cxn>
                <a:cxn ang="0">
                  <a:pos x="10" y="6"/>
                </a:cxn>
                <a:cxn ang="0">
                  <a:pos x="12" y="5"/>
                </a:cxn>
                <a:cxn ang="0">
                  <a:pos x="12" y="3"/>
                </a:cxn>
                <a:cxn ang="0">
                  <a:pos x="13" y="3"/>
                </a:cxn>
                <a:cxn ang="0">
                  <a:pos x="15" y="3"/>
                </a:cxn>
                <a:cxn ang="0">
                  <a:pos x="15" y="0"/>
                </a:cxn>
                <a:cxn ang="0">
                  <a:pos x="22" y="2"/>
                </a:cxn>
                <a:cxn ang="0">
                  <a:pos x="22" y="5"/>
                </a:cxn>
                <a:cxn ang="0">
                  <a:pos x="21" y="8"/>
                </a:cxn>
                <a:cxn ang="0">
                  <a:pos x="19" y="6"/>
                </a:cxn>
                <a:cxn ang="0">
                  <a:pos x="18" y="8"/>
                </a:cxn>
              </a:cxnLst>
              <a:rect l="0" t="0" r="r" b="b"/>
              <a:pathLst>
                <a:path w="22" h="21">
                  <a:moveTo>
                    <a:pt x="18" y="8"/>
                  </a:moveTo>
                  <a:lnTo>
                    <a:pt x="16" y="9"/>
                  </a:lnTo>
                  <a:lnTo>
                    <a:pt x="16" y="10"/>
                  </a:lnTo>
                  <a:lnTo>
                    <a:pt x="18" y="10"/>
                  </a:lnTo>
                  <a:lnTo>
                    <a:pt x="16" y="12"/>
                  </a:lnTo>
                  <a:lnTo>
                    <a:pt x="18" y="13"/>
                  </a:lnTo>
                  <a:lnTo>
                    <a:pt x="18" y="15"/>
                  </a:lnTo>
                  <a:lnTo>
                    <a:pt x="16" y="16"/>
                  </a:lnTo>
                  <a:lnTo>
                    <a:pt x="15" y="15"/>
                  </a:lnTo>
                  <a:lnTo>
                    <a:pt x="12" y="15"/>
                  </a:lnTo>
                  <a:lnTo>
                    <a:pt x="10" y="15"/>
                  </a:lnTo>
                  <a:lnTo>
                    <a:pt x="9" y="15"/>
                  </a:lnTo>
                  <a:lnTo>
                    <a:pt x="7" y="19"/>
                  </a:lnTo>
                  <a:lnTo>
                    <a:pt x="6" y="19"/>
                  </a:lnTo>
                  <a:lnTo>
                    <a:pt x="4" y="21"/>
                  </a:lnTo>
                  <a:lnTo>
                    <a:pt x="1" y="18"/>
                  </a:lnTo>
                  <a:lnTo>
                    <a:pt x="1" y="16"/>
                  </a:lnTo>
                  <a:lnTo>
                    <a:pt x="1" y="15"/>
                  </a:lnTo>
                  <a:lnTo>
                    <a:pt x="0" y="13"/>
                  </a:lnTo>
                  <a:lnTo>
                    <a:pt x="1" y="9"/>
                  </a:lnTo>
                  <a:lnTo>
                    <a:pt x="3" y="9"/>
                  </a:lnTo>
                  <a:lnTo>
                    <a:pt x="4" y="8"/>
                  </a:lnTo>
                  <a:lnTo>
                    <a:pt x="6" y="8"/>
                  </a:lnTo>
                  <a:lnTo>
                    <a:pt x="10" y="8"/>
                  </a:lnTo>
                  <a:lnTo>
                    <a:pt x="10" y="6"/>
                  </a:lnTo>
                  <a:lnTo>
                    <a:pt x="12" y="5"/>
                  </a:lnTo>
                  <a:lnTo>
                    <a:pt x="12" y="3"/>
                  </a:lnTo>
                  <a:lnTo>
                    <a:pt x="13" y="3"/>
                  </a:lnTo>
                  <a:lnTo>
                    <a:pt x="15" y="3"/>
                  </a:lnTo>
                  <a:lnTo>
                    <a:pt x="15" y="0"/>
                  </a:lnTo>
                  <a:lnTo>
                    <a:pt x="22" y="2"/>
                  </a:lnTo>
                  <a:lnTo>
                    <a:pt x="22" y="5"/>
                  </a:lnTo>
                  <a:lnTo>
                    <a:pt x="21" y="8"/>
                  </a:lnTo>
                  <a:lnTo>
                    <a:pt x="19" y="6"/>
                  </a:lnTo>
                  <a:lnTo>
                    <a:pt x="18" y="8"/>
                  </a:lnTo>
                  <a:close/>
                </a:path>
              </a:pathLst>
            </a:custGeom>
            <a:solidFill>
              <a:srgbClr val="FFFFCC"/>
            </a:solidFill>
            <a:ln w="1651">
              <a:solidFill>
                <a:srgbClr val="000000"/>
              </a:solidFill>
              <a:prstDash val="solid"/>
              <a:round/>
              <a:headEnd/>
              <a:tailEnd/>
            </a:ln>
          </p:spPr>
          <p:txBody>
            <a:bodyPr/>
            <a:lstStyle/>
            <a:p>
              <a:endParaRPr lang="fr-FR"/>
            </a:p>
          </p:txBody>
        </p:sp>
        <p:sp>
          <p:nvSpPr>
            <p:cNvPr id="880755" name="Freeform 115"/>
            <p:cNvSpPr>
              <a:spLocks/>
            </p:cNvSpPr>
            <p:nvPr/>
          </p:nvSpPr>
          <p:spPr bwMode="auto">
            <a:xfrm>
              <a:off x="3894" y="1253"/>
              <a:ext cx="358" cy="226"/>
            </a:xfrm>
            <a:custGeom>
              <a:avLst/>
              <a:gdLst/>
              <a:ahLst/>
              <a:cxnLst>
                <a:cxn ang="0">
                  <a:pos x="126" y="21"/>
                </a:cxn>
                <a:cxn ang="0">
                  <a:pos x="129" y="25"/>
                </a:cxn>
                <a:cxn ang="0">
                  <a:pos x="157" y="38"/>
                </a:cxn>
                <a:cxn ang="0">
                  <a:pos x="163" y="52"/>
                </a:cxn>
                <a:cxn ang="0">
                  <a:pos x="177" y="58"/>
                </a:cxn>
                <a:cxn ang="0">
                  <a:pos x="196" y="52"/>
                </a:cxn>
                <a:cxn ang="0">
                  <a:pos x="218" y="49"/>
                </a:cxn>
                <a:cxn ang="0">
                  <a:pos x="229" y="52"/>
                </a:cxn>
                <a:cxn ang="0">
                  <a:pos x="255" y="53"/>
                </a:cxn>
                <a:cxn ang="0">
                  <a:pos x="236" y="70"/>
                </a:cxn>
                <a:cxn ang="0">
                  <a:pos x="233" y="87"/>
                </a:cxn>
                <a:cxn ang="0">
                  <a:pos x="257" y="77"/>
                </a:cxn>
                <a:cxn ang="0">
                  <a:pos x="276" y="77"/>
                </a:cxn>
                <a:cxn ang="0">
                  <a:pos x="294" y="90"/>
                </a:cxn>
                <a:cxn ang="0">
                  <a:pos x="306" y="80"/>
                </a:cxn>
                <a:cxn ang="0">
                  <a:pos x="319" y="98"/>
                </a:cxn>
                <a:cxn ang="0">
                  <a:pos x="330" y="102"/>
                </a:cxn>
                <a:cxn ang="0">
                  <a:pos x="343" y="104"/>
                </a:cxn>
                <a:cxn ang="0">
                  <a:pos x="343" y="117"/>
                </a:cxn>
                <a:cxn ang="0">
                  <a:pos x="361" y="105"/>
                </a:cxn>
                <a:cxn ang="0">
                  <a:pos x="395" y="105"/>
                </a:cxn>
                <a:cxn ang="0">
                  <a:pos x="414" y="119"/>
                </a:cxn>
                <a:cxn ang="0">
                  <a:pos x="413" y="135"/>
                </a:cxn>
                <a:cxn ang="0">
                  <a:pos x="399" y="154"/>
                </a:cxn>
                <a:cxn ang="0">
                  <a:pos x="394" y="163"/>
                </a:cxn>
                <a:cxn ang="0">
                  <a:pos x="394" y="185"/>
                </a:cxn>
                <a:cxn ang="0">
                  <a:pos x="392" y="202"/>
                </a:cxn>
                <a:cxn ang="0">
                  <a:pos x="399" y="215"/>
                </a:cxn>
                <a:cxn ang="0">
                  <a:pos x="391" y="218"/>
                </a:cxn>
                <a:cxn ang="0">
                  <a:pos x="377" y="227"/>
                </a:cxn>
                <a:cxn ang="0">
                  <a:pos x="362" y="226"/>
                </a:cxn>
                <a:cxn ang="0">
                  <a:pos x="355" y="224"/>
                </a:cxn>
                <a:cxn ang="0">
                  <a:pos x="343" y="224"/>
                </a:cxn>
                <a:cxn ang="0">
                  <a:pos x="345" y="229"/>
                </a:cxn>
                <a:cxn ang="0">
                  <a:pos x="328" y="236"/>
                </a:cxn>
                <a:cxn ang="0">
                  <a:pos x="310" y="248"/>
                </a:cxn>
                <a:cxn ang="0">
                  <a:pos x="298" y="255"/>
                </a:cxn>
                <a:cxn ang="0">
                  <a:pos x="287" y="261"/>
                </a:cxn>
                <a:cxn ang="0">
                  <a:pos x="281" y="254"/>
                </a:cxn>
                <a:cxn ang="0">
                  <a:pos x="273" y="252"/>
                </a:cxn>
                <a:cxn ang="0">
                  <a:pos x="255" y="246"/>
                </a:cxn>
                <a:cxn ang="0">
                  <a:pos x="246" y="240"/>
                </a:cxn>
                <a:cxn ang="0">
                  <a:pos x="220" y="230"/>
                </a:cxn>
                <a:cxn ang="0">
                  <a:pos x="190" y="224"/>
                </a:cxn>
                <a:cxn ang="0">
                  <a:pos x="163" y="226"/>
                </a:cxn>
                <a:cxn ang="0">
                  <a:pos x="151" y="221"/>
                </a:cxn>
                <a:cxn ang="0">
                  <a:pos x="128" y="217"/>
                </a:cxn>
                <a:cxn ang="0">
                  <a:pos x="101" y="208"/>
                </a:cxn>
                <a:cxn ang="0">
                  <a:pos x="86" y="196"/>
                </a:cxn>
                <a:cxn ang="0">
                  <a:pos x="77" y="165"/>
                </a:cxn>
                <a:cxn ang="0">
                  <a:pos x="41" y="129"/>
                </a:cxn>
                <a:cxn ang="0">
                  <a:pos x="21" y="110"/>
                </a:cxn>
                <a:cxn ang="0">
                  <a:pos x="16" y="86"/>
                </a:cxn>
                <a:cxn ang="0">
                  <a:pos x="46" y="55"/>
                </a:cxn>
                <a:cxn ang="0">
                  <a:pos x="59" y="59"/>
                </a:cxn>
                <a:cxn ang="0">
                  <a:pos x="56" y="50"/>
                </a:cxn>
                <a:cxn ang="0">
                  <a:pos x="44" y="35"/>
                </a:cxn>
                <a:cxn ang="0">
                  <a:pos x="47" y="0"/>
                </a:cxn>
                <a:cxn ang="0">
                  <a:pos x="77" y="12"/>
                </a:cxn>
              </a:cxnLst>
              <a:rect l="0" t="0" r="r" b="b"/>
              <a:pathLst>
                <a:path w="420" h="266">
                  <a:moveTo>
                    <a:pt x="107" y="12"/>
                  </a:moveTo>
                  <a:lnTo>
                    <a:pt x="108" y="12"/>
                  </a:lnTo>
                  <a:lnTo>
                    <a:pt x="110" y="13"/>
                  </a:lnTo>
                  <a:lnTo>
                    <a:pt x="111" y="13"/>
                  </a:lnTo>
                  <a:lnTo>
                    <a:pt x="113" y="15"/>
                  </a:lnTo>
                  <a:lnTo>
                    <a:pt x="113" y="18"/>
                  </a:lnTo>
                  <a:lnTo>
                    <a:pt x="116" y="21"/>
                  </a:lnTo>
                  <a:lnTo>
                    <a:pt x="119" y="21"/>
                  </a:lnTo>
                  <a:lnTo>
                    <a:pt x="120" y="21"/>
                  </a:lnTo>
                  <a:lnTo>
                    <a:pt x="123" y="22"/>
                  </a:lnTo>
                  <a:lnTo>
                    <a:pt x="125" y="22"/>
                  </a:lnTo>
                  <a:lnTo>
                    <a:pt x="126" y="21"/>
                  </a:lnTo>
                  <a:lnTo>
                    <a:pt x="125" y="19"/>
                  </a:lnTo>
                  <a:lnTo>
                    <a:pt x="126" y="19"/>
                  </a:lnTo>
                  <a:lnTo>
                    <a:pt x="128" y="18"/>
                  </a:lnTo>
                  <a:lnTo>
                    <a:pt x="128" y="16"/>
                  </a:lnTo>
                  <a:lnTo>
                    <a:pt x="131" y="16"/>
                  </a:lnTo>
                  <a:lnTo>
                    <a:pt x="132" y="16"/>
                  </a:lnTo>
                  <a:lnTo>
                    <a:pt x="134" y="18"/>
                  </a:lnTo>
                  <a:lnTo>
                    <a:pt x="135" y="19"/>
                  </a:lnTo>
                  <a:lnTo>
                    <a:pt x="134" y="21"/>
                  </a:lnTo>
                  <a:lnTo>
                    <a:pt x="134" y="22"/>
                  </a:lnTo>
                  <a:lnTo>
                    <a:pt x="132" y="22"/>
                  </a:lnTo>
                  <a:lnTo>
                    <a:pt x="129" y="25"/>
                  </a:lnTo>
                  <a:lnTo>
                    <a:pt x="128" y="25"/>
                  </a:lnTo>
                  <a:lnTo>
                    <a:pt x="128" y="26"/>
                  </a:lnTo>
                  <a:lnTo>
                    <a:pt x="129" y="28"/>
                  </a:lnTo>
                  <a:lnTo>
                    <a:pt x="138" y="28"/>
                  </a:lnTo>
                  <a:lnTo>
                    <a:pt x="139" y="31"/>
                  </a:lnTo>
                  <a:lnTo>
                    <a:pt x="141" y="31"/>
                  </a:lnTo>
                  <a:lnTo>
                    <a:pt x="147" y="34"/>
                  </a:lnTo>
                  <a:lnTo>
                    <a:pt x="148" y="32"/>
                  </a:lnTo>
                  <a:lnTo>
                    <a:pt x="150" y="34"/>
                  </a:lnTo>
                  <a:lnTo>
                    <a:pt x="151" y="35"/>
                  </a:lnTo>
                  <a:lnTo>
                    <a:pt x="154" y="38"/>
                  </a:lnTo>
                  <a:lnTo>
                    <a:pt x="157" y="38"/>
                  </a:lnTo>
                  <a:lnTo>
                    <a:pt x="159" y="38"/>
                  </a:lnTo>
                  <a:lnTo>
                    <a:pt x="160" y="38"/>
                  </a:lnTo>
                  <a:lnTo>
                    <a:pt x="160" y="41"/>
                  </a:lnTo>
                  <a:lnTo>
                    <a:pt x="157" y="43"/>
                  </a:lnTo>
                  <a:lnTo>
                    <a:pt x="157" y="44"/>
                  </a:lnTo>
                  <a:lnTo>
                    <a:pt x="159" y="46"/>
                  </a:lnTo>
                  <a:lnTo>
                    <a:pt x="159" y="47"/>
                  </a:lnTo>
                  <a:lnTo>
                    <a:pt x="160" y="47"/>
                  </a:lnTo>
                  <a:lnTo>
                    <a:pt x="159" y="49"/>
                  </a:lnTo>
                  <a:lnTo>
                    <a:pt x="160" y="50"/>
                  </a:lnTo>
                  <a:lnTo>
                    <a:pt x="160" y="49"/>
                  </a:lnTo>
                  <a:lnTo>
                    <a:pt x="163" y="52"/>
                  </a:lnTo>
                  <a:lnTo>
                    <a:pt x="162" y="55"/>
                  </a:lnTo>
                  <a:lnTo>
                    <a:pt x="163" y="56"/>
                  </a:lnTo>
                  <a:lnTo>
                    <a:pt x="165" y="55"/>
                  </a:lnTo>
                  <a:lnTo>
                    <a:pt x="166" y="55"/>
                  </a:lnTo>
                  <a:lnTo>
                    <a:pt x="168" y="55"/>
                  </a:lnTo>
                  <a:lnTo>
                    <a:pt x="168" y="56"/>
                  </a:lnTo>
                  <a:lnTo>
                    <a:pt x="169" y="56"/>
                  </a:lnTo>
                  <a:lnTo>
                    <a:pt x="171" y="53"/>
                  </a:lnTo>
                  <a:lnTo>
                    <a:pt x="174" y="53"/>
                  </a:lnTo>
                  <a:lnTo>
                    <a:pt x="174" y="55"/>
                  </a:lnTo>
                  <a:lnTo>
                    <a:pt x="175" y="55"/>
                  </a:lnTo>
                  <a:lnTo>
                    <a:pt x="177" y="58"/>
                  </a:lnTo>
                  <a:lnTo>
                    <a:pt x="177" y="59"/>
                  </a:lnTo>
                  <a:lnTo>
                    <a:pt x="177" y="61"/>
                  </a:lnTo>
                  <a:lnTo>
                    <a:pt x="180" y="58"/>
                  </a:lnTo>
                  <a:lnTo>
                    <a:pt x="183" y="53"/>
                  </a:lnTo>
                  <a:lnTo>
                    <a:pt x="186" y="53"/>
                  </a:lnTo>
                  <a:lnTo>
                    <a:pt x="189" y="53"/>
                  </a:lnTo>
                  <a:lnTo>
                    <a:pt x="190" y="52"/>
                  </a:lnTo>
                  <a:lnTo>
                    <a:pt x="191" y="52"/>
                  </a:lnTo>
                  <a:lnTo>
                    <a:pt x="191" y="50"/>
                  </a:lnTo>
                  <a:lnTo>
                    <a:pt x="194" y="52"/>
                  </a:lnTo>
                  <a:lnTo>
                    <a:pt x="194" y="55"/>
                  </a:lnTo>
                  <a:lnTo>
                    <a:pt x="196" y="52"/>
                  </a:lnTo>
                  <a:lnTo>
                    <a:pt x="199" y="52"/>
                  </a:lnTo>
                  <a:lnTo>
                    <a:pt x="200" y="53"/>
                  </a:lnTo>
                  <a:lnTo>
                    <a:pt x="203" y="49"/>
                  </a:lnTo>
                  <a:lnTo>
                    <a:pt x="205" y="47"/>
                  </a:lnTo>
                  <a:lnTo>
                    <a:pt x="209" y="49"/>
                  </a:lnTo>
                  <a:lnTo>
                    <a:pt x="212" y="52"/>
                  </a:lnTo>
                  <a:lnTo>
                    <a:pt x="215" y="52"/>
                  </a:lnTo>
                  <a:lnTo>
                    <a:pt x="217" y="50"/>
                  </a:lnTo>
                  <a:lnTo>
                    <a:pt x="218" y="52"/>
                  </a:lnTo>
                  <a:lnTo>
                    <a:pt x="220" y="52"/>
                  </a:lnTo>
                  <a:lnTo>
                    <a:pt x="220" y="50"/>
                  </a:lnTo>
                  <a:lnTo>
                    <a:pt x="218" y="49"/>
                  </a:lnTo>
                  <a:lnTo>
                    <a:pt x="217" y="46"/>
                  </a:lnTo>
                  <a:lnTo>
                    <a:pt x="215" y="46"/>
                  </a:lnTo>
                  <a:lnTo>
                    <a:pt x="215" y="44"/>
                  </a:lnTo>
                  <a:lnTo>
                    <a:pt x="220" y="44"/>
                  </a:lnTo>
                  <a:lnTo>
                    <a:pt x="221" y="46"/>
                  </a:lnTo>
                  <a:lnTo>
                    <a:pt x="221" y="47"/>
                  </a:lnTo>
                  <a:lnTo>
                    <a:pt x="224" y="49"/>
                  </a:lnTo>
                  <a:lnTo>
                    <a:pt x="224" y="50"/>
                  </a:lnTo>
                  <a:lnTo>
                    <a:pt x="226" y="52"/>
                  </a:lnTo>
                  <a:lnTo>
                    <a:pt x="226" y="53"/>
                  </a:lnTo>
                  <a:lnTo>
                    <a:pt x="229" y="53"/>
                  </a:lnTo>
                  <a:lnTo>
                    <a:pt x="229" y="52"/>
                  </a:lnTo>
                  <a:lnTo>
                    <a:pt x="230" y="50"/>
                  </a:lnTo>
                  <a:lnTo>
                    <a:pt x="230" y="49"/>
                  </a:lnTo>
                  <a:lnTo>
                    <a:pt x="232" y="47"/>
                  </a:lnTo>
                  <a:lnTo>
                    <a:pt x="233" y="49"/>
                  </a:lnTo>
                  <a:lnTo>
                    <a:pt x="233" y="47"/>
                  </a:lnTo>
                  <a:lnTo>
                    <a:pt x="235" y="47"/>
                  </a:lnTo>
                  <a:lnTo>
                    <a:pt x="236" y="44"/>
                  </a:lnTo>
                  <a:lnTo>
                    <a:pt x="238" y="44"/>
                  </a:lnTo>
                  <a:lnTo>
                    <a:pt x="239" y="47"/>
                  </a:lnTo>
                  <a:lnTo>
                    <a:pt x="246" y="47"/>
                  </a:lnTo>
                  <a:lnTo>
                    <a:pt x="251" y="53"/>
                  </a:lnTo>
                  <a:lnTo>
                    <a:pt x="255" y="53"/>
                  </a:lnTo>
                  <a:lnTo>
                    <a:pt x="255" y="55"/>
                  </a:lnTo>
                  <a:lnTo>
                    <a:pt x="257" y="56"/>
                  </a:lnTo>
                  <a:lnTo>
                    <a:pt x="257" y="59"/>
                  </a:lnTo>
                  <a:lnTo>
                    <a:pt x="255" y="59"/>
                  </a:lnTo>
                  <a:lnTo>
                    <a:pt x="254" y="59"/>
                  </a:lnTo>
                  <a:lnTo>
                    <a:pt x="246" y="64"/>
                  </a:lnTo>
                  <a:lnTo>
                    <a:pt x="245" y="62"/>
                  </a:lnTo>
                  <a:lnTo>
                    <a:pt x="241" y="65"/>
                  </a:lnTo>
                  <a:lnTo>
                    <a:pt x="239" y="67"/>
                  </a:lnTo>
                  <a:lnTo>
                    <a:pt x="239" y="68"/>
                  </a:lnTo>
                  <a:lnTo>
                    <a:pt x="238" y="70"/>
                  </a:lnTo>
                  <a:lnTo>
                    <a:pt x="236" y="70"/>
                  </a:lnTo>
                  <a:lnTo>
                    <a:pt x="235" y="71"/>
                  </a:lnTo>
                  <a:lnTo>
                    <a:pt x="233" y="71"/>
                  </a:lnTo>
                  <a:lnTo>
                    <a:pt x="233" y="73"/>
                  </a:lnTo>
                  <a:lnTo>
                    <a:pt x="233" y="74"/>
                  </a:lnTo>
                  <a:lnTo>
                    <a:pt x="233" y="75"/>
                  </a:lnTo>
                  <a:lnTo>
                    <a:pt x="233" y="77"/>
                  </a:lnTo>
                  <a:lnTo>
                    <a:pt x="232" y="77"/>
                  </a:lnTo>
                  <a:lnTo>
                    <a:pt x="233" y="78"/>
                  </a:lnTo>
                  <a:lnTo>
                    <a:pt x="232" y="80"/>
                  </a:lnTo>
                  <a:lnTo>
                    <a:pt x="230" y="87"/>
                  </a:lnTo>
                  <a:lnTo>
                    <a:pt x="232" y="87"/>
                  </a:lnTo>
                  <a:lnTo>
                    <a:pt x="233" y="87"/>
                  </a:lnTo>
                  <a:lnTo>
                    <a:pt x="233" y="86"/>
                  </a:lnTo>
                  <a:lnTo>
                    <a:pt x="235" y="86"/>
                  </a:lnTo>
                  <a:lnTo>
                    <a:pt x="235" y="87"/>
                  </a:lnTo>
                  <a:lnTo>
                    <a:pt x="236" y="87"/>
                  </a:lnTo>
                  <a:lnTo>
                    <a:pt x="236" y="89"/>
                  </a:lnTo>
                  <a:lnTo>
                    <a:pt x="239" y="89"/>
                  </a:lnTo>
                  <a:lnTo>
                    <a:pt x="239" y="92"/>
                  </a:lnTo>
                  <a:lnTo>
                    <a:pt x="239" y="93"/>
                  </a:lnTo>
                  <a:lnTo>
                    <a:pt x="241" y="93"/>
                  </a:lnTo>
                  <a:lnTo>
                    <a:pt x="248" y="80"/>
                  </a:lnTo>
                  <a:lnTo>
                    <a:pt x="254" y="77"/>
                  </a:lnTo>
                  <a:lnTo>
                    <a:pt x="257" y="77"/>
                  </a:lnTo>
                  <a:lnTo>
                    <a:pt x="260" y="75"/>
                  </a:lnTo>
                  <a:lnTo>
                    <a:pt x="263" y="77"/>
                  </a:lnTo>
                  <a:lnTo>
                    <a:pt x="263" y="80"/>
                  </a:lnTo>
                  <a:lnTo>
                    <a:pt x="266" y="86"/>
                  </a:lnTo>
                  <a:lnTo>
                    <a:pt x="269" y="81"/>
                  </a:lnTo>
                  <a:lnTo>
                    <a:pt x="269" y="78"/>
                  </a:lnTo>
                  <a:lnTo>
                    <a:pt x="270" y="75"/>
                  </a:lnTo>
                  <a:lnTo>
                    <a:pt x="272" y="75"/>
                  </a:lnTo>
                  <a:lnTo>
                    <a:pt x="272" y="77"/>
                  </a:lnTo>
                  <a:lnTo>
                    <a:pt x="273" y="77"/>
                  </a:lnTo>
                  <a:lnTo>
                    <a:pt x="275" y="78"/>
                  </a:lnTo>
                  <a:lnTo>
                    <a:pt x="276" y="77"/>
                  </a:lnTo>
                  <a:lnTo>
                    <a:pt x="278" y="77"/>
                  </a:lnTo>
                  <a:lnTo>
                    <a:pt x="279" y="77"/>
                  </a:lnTo>
                  <a:lnTo>
                    <a:pt x="276" y="80"/>
                  </a:lnTo>
                  <a:lnTo>
                    <a:pt x="276" y="81"/>
                  </a:lnTo>
                  <a:lnTo>
                    <a:pt x="275" y="83"/>
                  </a:lnTo>
                  <a:lnTo>
                    <a:pt x="275" y="86"/>
                  </a:lnTo>
                  <a:lnTo>
                    <a:pt x="279" y="86"/>
                  </a:lnTo>
                  <a:lnTo>
                    <a:pt x="281" y="87"/>
                  </a:lnTo>
                  <a:lnTo>
                    <a:pt x="285" y="86"/>
                  </a:lnTo>
                  <a:lnTo>
                    <a:pt x="290" y="90"/>
                  </a:lnTo>
                  <a:lnTo>
                    <a:pt x="293" y="90"/>
                  </a:lnTo>
                  <a:lnTo>
                    <a:pt x="294" y="90"/>
                  </a:lnTo>
                  <a:lnTo>
                    <a:pt x="300" y="92"/>
                  </a:lnTo>
                  <a:lnTo>
                    <a:pt x="304" y="95"/>
                  </a:lnTo>
                  <a:lnTo>
                    <a:pt x="307" y="95"/>
                  </a:lnTo>
                  <a:lnTo>
                    <a:pt x="307" y="93"/>
                  </a:lnTo>
                  <a:lnTo>
                    <a:pt x="304" y="92"/>
                  </a:lnTo>
                  <a:lnTo>
                    <a:pt x="303" y="89"/>
                  </a:lnTo>
                  <a:lnTo>
                    <a:pt x="306" y="87"/>
                  </a:lnTo>
                  <a:lnTo>
                    <a:pt x="307" y="87"/>
                  </a:lnTo>
                  <a:lnTo>
                    <a:pt x="306" y="84"/>
                  </a:lnTo>
                  <a:lnTo>
                    <a:pt x="307" y="84"/>
                  </a:lnTo>
                  <a:lnTo>
                    <a:pt x="306" y="81"/>
                  </a:lnTo>
                  <a:lnTo>
                    <a:pt x="306" y="80"/>
                  </a:lnTo>
                  <a:lnTo>
                    <a:pt x="310" y="81"/>
                  </a:lnTo>
                  <a:lnTo>
                    <a:pt x="312" y="81"/>
                  </a:lnTo>
                  <a:lnTo>
                    <a:pt x="315" y="84"/>
                  </a:lnTo>
                  <a:lnTo>
                    <a:pt x="319" y="87"/>
                  </a:lnTo>
                  <a:lnTo>
                    <a:pt x="322" y="84"/>
                  </a:lnTo>
                  <a:lnTo>
                    <a:pt x="324" y="86"/>
                  </a:lnTo>
                  <a:lnTo>
                    <a:pt x="322" y="92"/>
                  </a:lnTo>
                  <a:lnTo>
                    <a:pt x="324" y="93"/>
                  </a:lnTo>
                  <a:lnTo>
                    <a:pt x="322" y="95"/>
                  </a:lnTo>
                  <a:lnTo>
                    <a:pt x="321" y="96"/>
                  </a:lnTo>
                  <a:lnTo>
                    <a:pt x="321" y="98"/>
                  </a:lnTo>
                  <a:lnTo>
                    <a:pt x="319" y="98"/>
                  </a:lnTo>
                  <a:lnTo>
                    <a:pt x="318" y="101"/>
                  </a:lnTo>
                  <a:lnTo>
                    <a:pt x="319" y="101"/>
                  </a:lnTo>
                  <a:lnTo>
                    <a:pt x="318" y="102"/>
                  </a:lnTo>
                  <a:lnTo>
                    <a:pt x="316" y="105"/>
                  </a:lnTo>
                  <a:lnTo>
                    <a:pt x="315" y="108"/>
                  </a:lnTo>
                  <a:lnTo>
                    <a:pt x="318" y="110"/>
                  </a:lnTo>
                  <a:lnTo>
                    <a:pt x="319" y="110"/>
                  </a:lnTo>
                  <a:lnTo>
                    <a:pt x="319" y="111"/>
                  </a:lnTo>
                  <a:lnTo>
                    <a:pt x="322" y="108"/>
                  </a:lnTo>
                  <a:lnTo>
                    <a:pt x="324" y="107"/>
                  </a:lnTo>
                  <a:lnTo>
                    <a:pt x="325" y="108"/>
                  </a:lnTo>
                  <a:lnTo>
                    <a:pt x="330" y="102"/>
                  </a:lnTo>
                  <a:lnTo>
                    <a:pt x="330" y="104"/>
                  </a:lnTo>
                  <a:lnTo>
                    <a:pt x="331" y="102"/>
                  </a:lnTo>
                  <a:lnTo>
                    <a:pt x="333" y="101"/>
                  </a:lnTo>
                  <a:lnTo>
                    <a:pt x="334" y="102"/>
                  </a:lnTo>
                  <a:lnTo>
                    <a:pt x="336" y="101"/>
                  </a:lnTo>
                  <a:lnTo>
                    <a:pt x="336" y="99"/>
                  </a:lnTo>
                  <a:lnTo>
                    <a:pt x="337" y="99"/>
                  </a:lnTo>
                  <a:lnTo>
                    <a:pt x="340" y="96"/>
                  </a:lnTo>
                  <a:lnTo>
                    <a:pt x="342" y="98"/>
                  </a:lnTo>
                  <a:lnTo>
                    <a:pt x="340" y="101"/>
                  </a:lnTo>
                  <a:lnTo>
                    <a:pt x="340" y="102"/>
                  </a:lnTo>
                  <a:lnTo>
                    <a:pt x="343" y="104"/>
                  </a:lnTo>
                  <a:lnTo>
                    <a:pt x="343" y="105"/>
                  </a:lnTo>
                  <a:lnTo>
                    <a:pt x="346" y="108"/>
                  </a:lnTo>
                  <a:lnTo>
                    <a:pt x="345" y="111"/>
                  </a:lnTo>
                  <a:lnTo>
                    <a:pt x="345" y="113"/>
                  </a:lnTo>
                  <a:lnTo>
                    <a:pt x="342" y="113"/>
                  </a:lnTo>
                  <a:lnTo>
                    <a:pt x="340" y="111"/>
                  </a:lnTo>
                  <a:lnTo>
                    <a:pt x="340" y="113"/>
                  </a:lnTo>
                  <a:lnTo>
                    <a:pt x="339" y="114"/>
                  </a:lnTo>
                  <a:lnTo>
                    <a:pt x="342" y="114"/>
                  </a:lnTo>
                  <a:lnTo>
                    <a:pt x="342" y="116"/>
                  </a:lnTo>
                  <a:lnTo>
                    <a:pt x="343" y="116"/>
                  </a:lnTo>
                  <a:lnTo>
                    <a:pt x="343" y="117"/>
                  </a:lnTo>
                  <a:lnTo>
                    <a:pt x="345" y="116"/>
                  </a:lnTo>
                  <a:lnTo>
                    <a:pt x="345" y="117"/>
                  </a:lnTo>
                  <a:lnTo>
                    <a:pt x="346" y="116"/>
                  </a:lnTo>
                  <a:lnTo>
                    <a:pt x="346" y="113"/>
                  </a:lnTo>
                  <a:lnTo>
                    <a:pt x="349" y="113"/>
                  </a:lnTo>
                  <a:lnTo>
                    <a:pt x="350" y="111"/>
                  </a:lnTo>
                  <a:lnTo>
                    <a:pt x="353" y="111"/>
                  </a:lnTo>
                  <a:lnTo>
                    <a:pt x="356" y="107"/>
                  </a:lnTo>
                  <a:lnTo>
                    <a:pt x="356" y="110"/>
                  </a:lnTo>
                  <a:lnTo>
                    <a:pt x="358" y="110"/>
                  </a:lnTo>
                  <a:lnTo>
                    <a:pt x="359" y="107"/>
                  </a:lnTo>
                  <a:lnTo>
                    <a:pt x="361" y="105"/>
                  </a:lnTo>
                  <a:lnTo>
                    <a:pt x="367" y="108"/>
                  </a:lnTo>
                  <a:lnTo>
                    <a:pt x="367" y="110"/>
                  </a:lnTo>
                  <a:lnTo>
                    <a:pt x="374" y="105"/>
                  </a:lnTo>
                  <a:lnTo>
                    <a:pt x="377" y="104"/>
                  </a:lnTo>
                  <a:lnTo>
                    <a:pt x="379" y="104"/>
                  </a:lnTo>
                  <a:lnTo>
                    <a:pt x="379" y="105"/>
                  </a:lnTo>
                  <a:lnTo>
                    <a:pt x="382" y="104"/>
                  </a:lnTo>
                  <a:lnTo>
                    <a:pt x="382" y="105"/>
                  </a:lnTo>
                  <a:lnTo>
                    <a:pt x="388" y="107"/>
                  </a:lnTo>
                  <a:lnTo>
                    <a:pt x="391" y="108"/>
                  </a:lnTo>
                  <a:lnTo>
                    <a:pt x="392" y="108"/>
                  </a:lnTo>
                  <a:lnTo>
                    <a:pt x="395" y="105"/>
                  </a:lnTo>
                  <a:lnTo>
                    <a:pt x="395" y="108"/>
                  </a:lnTo>
                  <a:lnTo>
                    <a:pt x="398" y="110"/>
                  </a:lnTo>
                  <a:lnTo>
                    <a:pt x="401" y="111"/>
                  </a:lnTo>
                  <a:lnTo>
                    <a:pt x="399" y="113"/>
                  </a:lnTo>
                  <a:lnTo>
                    <a:pt x="401" y="114"/>
                  </a:lnTo>
                  <a:lnTo>
                    <a:pt x="402" y="114"/>
                  </a:lnTo>
                  <a:lnTo>
                    <a:pt x="402" y="116"/>
                  </a:lnTo>
                  <a:lnTo>
                    <a:pt x="408" y="114"/>
                  </a:lnTo>
                  <a:lnTo>
                    <a:pt x="408" y="117"/>
                  </a:lnTo>
                  <a:lnTo>
                    <a:pt x="410" y="117"/>
                  </a:lnTo>
                  <a:lnTo>
                    <a:pt x="413" y="117"/>
                  </a:lnTo>
                  <a:lnTo>
                    <a:pt x="414" y="119"/>
                  </a:lnTo>
                  <a:lnTo>
                    <a:pt x="411" y="123"/>
                  </a:lnTo>
                  <a:lnTo>
                    <a:pt x="408" y="126"/>
                  </a:lnTo>
                  <a:lnTo>
                    <a:pt x="410" y="127"/>
                  </a:lnTo>
                  <a:lnTo>
                    <a:pt x="413" y="126"/>
                  </a:lnTo>
                  <a:lnTo>
                    <a:pt x="414" y="127"/>
                  </a:lnTo>
                  <a:lnTo>
                    <a:pt x="417" y="127"/>
                  </a:lnTo>
                  <a:lnTo>
                    <a:pt x="420" y="129"/>
                  </a:lnTo>
                  <a:lnTo>
                    <a:pt x="417" y="132"/>
                  </a:lnTo>
                  <a:lnTo>
                    <a:pt x="416" y="130"/>
                  </a:lnTo>
                  <a:lnTo>
                    <a:pt x="414" y="132"/>
                  </a:lnTo>
                  <a:lnTo>
                    <a:pt x="413" y="133"/>
                  </a:lnTo>
                  <a:lnTo>
                    <a:pt x="413" y="135"/>
                  </a:lnTo>
                  <a:lnTo>
                    <a:pt x="411" y="135"/>
                  </a:lnTo>
                  <a:lnTo>
                    <a:pt x="411" y="136"/>
                  </a:lnTo>
                  <a:lnTo>
                    <a:pt x="410" y="139"/>
                  </a:lnTo>
                  <a:lnTo>
                    <a:pt x="411" y="141"/>
                  </a:lnTo>
                  <a:lnTo>
                    <a:pt x="407" y="144"/>
                  </a:lnTo>
                  <a:lnTo>
                    <a:pt x="405" y="145"/>
                  </a:lnTo>
                  <a:lnTo>
                    <a:pt x="405" y="147"/>
                  </a:lnTo>
                  <a:lnTo>
                    <a:pt x="401" y="148"/>
                  </a:lnTo>
                  <a:lnTo>
                    <a:pt x="402" y="150"/>
                  </a:lnTo>
                  <a:lnTo>
                    <a:pt x="401" y="151"/>
                  </a:lnTo>
                  <a:lnTo>
                    <a:pt x="401" y="153"/>
                  </a:lnTo>
                  <a:lnTo>
                    <a:pt x="399" y="154"/>
                  </a:lnTo>
                  <a:lnTo>
                    <a:pt x="401" y="156"/>
                  </a:lnTo>
                  <a:lnTo>
                    <a:pt x="402" y="157"/>
                  </a:lnTo>
                  <a:lnTo>
                    <a:pt x="401" y="159"/>
                  </a:lnTo>
                  <a:lnTo>
                    <a:pt x="401" y="160"/>
                  </a:lnTo>
                  <a:lnTo>
                    <a:pt x="401" y="163"/>
                  </a:lnTo>
                  <a:lnTo>
                    <a:pt x="399" y="165"/>
                  </a:lnTo>
                  <a:lnTo>
                    <a:pt x="395" y="166"/>
                  </a:lnTo>
                  <a:lnTo>
                    <a:pt x="394" y="168"/>
                  </a:lnTo>
                  <a:lnTo>
                    <a:pt x="392" y="168"/>
                  </a:lnTo>
                  <a:lnTo>
                    <a:pt x="394" y="166"/>
                  </a:lnTo>
                  <a:lnTo>
                    <a:pt x="394" y="165"/>
                  </a:lnTo>
                  <a:lnTo>
                    <a:pt x="394" y="163"/>
                  </a:lnTo>
                  <a:lnTo>
                    <a:pt x="392" y="163"/>
                  </a:lnTo>
                  <a:lnTo>
                    <a:pt x="391" y="166"/>
                  </a:lnTo>
                  <a:lnTo>
                    <a:pt x="392" y="168"/>
                  </a:lnTo>
                  <a:lnTo>
                    <a:pt x="392" y="171"/>
                  </a:lnTo>
                  <a:lnTo>
                    <a:pt x="394" y="177"/>
                  </a:lnTo>
                  <a:lnTo>
                    <a:pt x="389" y="178"/>
                  </a:lnTo>
                  <a:lnTo>
                    <a:pt x="389" y="179"/>
                  </a:lnTo>
                  <a:lnTo>
                    <a:pt x="386" y="179"/>
                  </a:lnTo>
                  <a:lnTo>
                    <a:pt x="388" y="182"/>
                  </a:lnTo>
                  <a:lnTo>
                    <a:pt x="388" y="185"/>
                  </a:lnTo>
                  <a:lnTo>
                    <a:pt x="391" y="184"/>
                  </a:lnTo>
                  <a:lnTo>
                    <a:pt x="394" y="185"/>
                  </a:lnTo>
                  <a:lnTo>
                    <a:pt x="392" y="187"/>
                  </a:lnTo>
                  <a:lnTo>
                    <a:pt x="394" y="190"/>
                  </a:lnTo>
                  <a:lnTo>
                    <a:pt x="392" y="191"/>
                  </a:lnTo>
                  <a:lnTo>
                    <a:pt x="394" y="193"/>
                  </a:lnTo>
                  <a:lnTo>
                    <a:pt x="392" y="194"/>
                  </a:lnTo>
                  <a:lnTo>
                    <a:pt x="391" y="194"/>
                  </a:lnTo>
                  <a:lnTo>
                    <a:pt x="389" y="196"/>
                  </a:lnTo>
                  <a:lnTo>
                    <a:pt x="388" y="196"/>
                  </a:lnTo>
                  <a:lnTo>
                    <a:pt x="389" y="197"/>
                  </a:lnTo>
                  <a:lnTo>
                    <a:pt x="389" y="200"/>
                  </a:lnTo>
                  <a:lnTo>
                    <a:pt x="389" y="202"/>
                  </a:lnTo>
                  <a:lnTo>
                    <a:pt x="392" y="202"/>
                  </a:lnTo>
                  <a:lnTo>
                    <a:pt x="395" y="202"/>
                  </a:lnTo>
                  <a:lnTo>
                    <a:pt x="397" y="200"/>
                  </a:lnTo>
                  <a:lnTo>
                    <a:pt x="397" y="202"/>
                  </a:lnTo>
                  <a:lnTo>
                    <a:pt x="395" y="203"/>
                  </a:lnTo>
                  <a:lnTo>
                    <a:pt x="397" y="203"/>
                  </a:lnTo>
                  <a:lnTo>
                    <a:pt x="395" y="205"/>
                  </a:lnTo>
                  <a:lnTo>
                    <a:pt x="397" y="206"/>
                  </a:lnTo>
                  <a:lnTo>
                    <a:pt x="395" y="208"/>
                  </a:lnTo>
                  <a:lnTo>
                    <a:pt x="397" y="214"/>
                  </a:lnTo>
                  <a:lnTo>
                    <a:pt x="398" y="212"/>
                  </a:lnTo>
                  <a:lnTo>
                    <a:pt x="398" y="214"/>
                  </a:lnTo>
                  <a:lnTo>
                    <a:pt x="399" y="215"/>
                  </a:lnTo>
                  <a:lnTo>
                    <a:pt x="399" y="217"/>
                  </a:lnTo>
                  <a:lnTo>
                    <a:pt x="399" y="218"/>
                  </a:lnTo>
                  <a:lnTo>
                    <a:pt x="401" y="218"/>
                  </a:lnTo>
                  <a:lnTo>
                    <a:pt x="401" y="220"/>
                  </a:lnTo>
                  <a:lnTo>
                    <a:pt x="401" y="221"/>
                  </a:lnTo>
                  <a:lnTo>
                    <a:pt x="395" y="221"/>
                  </a:lnTo>
                  <a:lnTo>
                    <a:pt x="395" y="224"/>
                  </a:lnTo>
                  <a:lnTo>
                    <a:pt x="394" y="226"/>
                  </a:lnTo>
                  <a:lnTo>
                    <a:pt x="392" y="226"/>
                  </a:lnTo>
                  <a:lnTo>
                    <a:pt x="394" y="220"/>
                  </a:lnTo>
                  <a:lnTo>
                    <a:pt x="391" y="220"/>
                  </a:lnTo>
                  <a:lnTo>
                    <a:pt x="391" y="218"/>
                  </a:lnTo>
                  <a:lnTo>
                    <a:pt x="386" y="220"/>
                  </a:lnTo>
                  <a:lnTo>
                    <a:pt x="388" y="223"/>
                  </a:lnTo>
                  <a:lnTo>
                    <a:pt x="386" y="224"/>
                  </a:lnTo>
                  <a:lnTo>
                    <a:pt x="386" y="226"/>
                  </a:lnTo>
                  <a:lnTo>
                    <a:pt x="385" y="226"/>
                  </a:lnTo>
                  <a:lnTo>
                    <a:pt x="383" y="224"/>
                  </a:lnTo>
                  <a:lnTo>
                    <a:pt x="383" y="226"/>
                  </a:lnTo>
                  <a:lnTo>
                    <a:pt x="382" y="227"/>
                  </a:lnTo>
                  <a:lnTo>
                    <a:pt x="382" y="229"/>
                  </a:lnTo>
                  <a:lnTo>
                    <a:pt x="380" y="230"/>
                  </a:lnTo>
                  <a:lnTo>
                    <a:pt x="377" y="229"/>
                  </a:lnTo>
                  <a:lnTo>
                    <a:pt x="377" y="227"/>
                  </a:lnTo>
                  <a:lnTo>
                    <a:pt x="377" y="226"/>
                  </a:lnTo>
                  <a:lnTo>
                    <a:pt x="376" y="227"/>
                  </a:lnTo>
                  <a:lnTo>
                    <a:pt x="376" y="226"/>
                  </a:lnTo>
                  <a:lnTo>
                    <a:pt x="374" y="224"/>
                  </a:lnTo>
                  <a:lnTo>
                    <a:pt x="374" y="223"/>
                  </a:lnTo>
                  <a:lnTo>
                    <a:pt x="371" y="221"/>
                  </a:lnTo>
                  <a:lnTo>
                    <a:pt x="370" y="223"/>
                  </a:lnTo>
                  <a:lnTo>
                    <a:pt x="368" y="221"/>
                  </a:lnTo>
                  <a:lnTo>
                    <a:pt x="368" y="223"/>
                  </a:lnTo>
                  <a:lnTo>
                    <a:pt x="368" y="224"/>
                  </a:lnTo>
                  <a:lnTo>
                    <a:pt x="364" y="226"/>
                  </a:lnTo>
                  <a:lnTo>
                    <a:pt x="362" y="226"/>
                  </a:lnTo>
                  <a:lnTo>
                    <a:pt x="362" y="229"/>
                  </a:lnTo>
                  <a:lnTo>
                    <a:pt x="364" y="230"/>
                  </a:lnTo>
                  <a:lnTo>
                    <a:pt x="362" y="231"/>
                  </a:lnTo>
                  <a:lnTo>
                    <a:pt x="362" y="234"/>
                  </a:lnTo>
                  <a:lnTo>
                    <a:pt x="359" y="230"/>
                  </a:lnTo>
                  <a:lnTo>
                    <a:pt x="358" y="231"/>
                  </a:lnTo>
                  <a:lnTo>
                    <a:pt x="356" y="231"/>
                  </a:lnTo>
                  <a:lnTo>
                    <a:pt x="359" y="230"/>
                  </a:lnTo>
                  <a:lnTo>
                    <a:pt x="356" y="230"/>
                  </a:lnTo>
                  <a:lnTo>
                    <a:pt x="356" y="229"/>
                  </a:lnTo>
                  <a:lnTo>
                    <a:pt x="358" y="227"/>
                  </a:lnTo>
                  <a:lnTo>
                    <a:pt x="355" y="224"/>
                  </a:lnTo>
                  <a:lnTo>
                    <a:pt x="356" y="224"/>
                  </a:lnTo>
                  <a:lnTo>
                    <a:pt x="355" y="223"/>
                  </a:lnTo>
                  <a:lnTo>
                    <a:pt x="355" y="224"/>
                  </a:lnTo>
                  <a:lnTo>
                    <a:pt x="353" y="220"/>
                  </a:lnTo>
                  <a:lnTo>
                    <a:pt x="353" y="221"/>
                  </a:lnTo>
                  <a:lnTo>
                    <a:pt x="352" y="223"/>
                  </a:lnTo>
                  <a:lnTo>
                    <a:pt x="347" y="223"/>
                  </a:lnTo>
                  <a:lnTo>
                    <a:pt x="347" y="221"/>
                  </a:lnTo>
                  <a:lnTo>
                    <a:pt x="347" y="220"/>
                  </a:lnTo>
                  <a:lnTo>
                    <a:pt x="346" y="220"/>
                  </a:lnTo>
                  <a:lnTo>
                    <a:pt x="343" y="223"/>
                  </a:lnTo>
                  <a:lnTo>
                    <a:pt x="343" y="224"/>
                  </a:lnTo>
                  <a:lnTo>
                    <a:pt x="345" y="223"/>
                  </a:lnTo>
                  <a:lnTo>
                    <a:pt x="343" y="226"/>
                  </a:lnTo>
                  <a:lnTo>
                    <a:pt x="345" y="226"/>
                  </a:lnTo>
                  <a:lnTo>
                    <a:pt x="346" y="227"/>
                  </a:lnTo>
                  <a:lnTo>
                    <a:pt x="347" y="227"/>
                  </a:lnTo>
                  <a:lnTo>
                    <a:pt x="347" y="229"/>
                  </a:lnTo>
                  <a:lnTo>
                    <a:pt x="349" y="233"/>
                  </a:lnTo>
                  <a:lnTo>
                    <a:pt x="347" y="233"/>
                  </a:lnTo>
                  <a:lnTo>
                    <a:pt x="346" y="231"/>
                  </a:lnTo>
                  <a:lnTo>
                    <a:pt x="345" y="231"/>
                  </a:lnTo>
                  <a:lnTo>
                    <a:pt x="346" y="230"/>
                  </a:lnTo>
                  <a:lnTo>
                    <a:pt x="345" y="229"/>
                  </a:lnTo>
                  <a:lnTo>
                    <a:pt x="343" y="229"/>
                  </a:lnTo>
                  <a:lnTo>
                    <a:pt x="342" y="229"/>
                  </a:lnTo>
                  <a:lnTo>
                    <a:pt x="340" y="229"/>
                  </a:lnTo>
                  <a:lnTo>
                    <a:pt x="342" y="230"/>
                  </a:lnTo>
                  <a:lnTo>
                    <a:pt x="340" y="230"/>
                  </a:lnTo>
                  <a:lnTo>
                    <a:pt x="337" y="233"/>
                  </a:lnTo>
                  <a:lnTo>
                    <a:pt x="339" y="234"/>
                  </a:lnTo>
                  <a:lnTo>
                    <a:pt x="337" y="236"/>
                  </a:lnTo>
                  <a:lnTo>
                    <a:pt x="336" y="236"/>
                  </a:lnTo>
                  <a:lnTo>
                    <a:pt x="334" y="236"/>
                  </a:lnTo>
                  <a:lnTo>
                    <a:pt x="333" y="237"/>
                  </a:lnTo>
                  <a:lnTo>
                    <a:pt x="328" y="236"/>
                  </a:lnTo>
                  <a:lnTo>
                    <a:pt x="325" y="237"/>
                  </a:lnTo>
                  <a:lnTo>
                    <a:pt x="325" y="242"/>
                  </a:lnTo>
                  <a:lnTo>
                    <a:pt x="325" y="243"/>
                  </a:lnTo>
                  <a:lnTo>
                    <a:pt x="325" y="245"/>
                  </a:lnTo>
                  <a:lnTo>
                    <a:pt x="327" y="246"/>
                  </a:lnTo>
                  <a:lnTo>
                    <a:pt x="327" y="249"/>
                  </a:lnTo>
                  <a:lnTo>
                    <a:pt x="324" y="252"/>
                  </a:lnTo>
                  <a:lnTo>
                    <a:pt x="319" y="252"/>
                  </a:lnTo>
                  <a:lnTo>
                    <a:pt x="316" y="249"/>
                  </a:lnTo>
                  <a:lnTo>
                    <a:pt x="313" y="248"/>
                  </a:lnTo>
                  <a:lnTo>
                    <a:pt x="313" y="249"/>
                  </a:lnTo>
                  <a:lnTo>
                    <a:pt x="310" y="248"/>
                  </a:lnTo>
                  <a:lnTo>
                    <a:pt x="310" y="249"/>
                  </a:lnTo>
                  <a:lnTo>
                    <a:pt x="309" y="249"/>
                  </a:lnTo>
                  <a:lnTo>
                    <a:pt x="307" y="248"/>
                  </a:lnTo>
                  <a:lnTo>
                    <a:pt x="306" y="248"/>
                  </a:lnTo>
                  <a:lnTo>
                    <a:pt x="304" y="249"/>
                  </a:lnTo>
                  <a:lnTo>
                    <a:pt x="304" y="248"/>
                  </a:lnTo>
                  <a:lnTo>
                    <a:pt x="303" y="248"/>
                  </a:lnTo>
                  <a:lnTo>
                    <a:pt x="301" y="248"/>
                  </a:lnTo>
                  <a:lnTo>
                    <a:pt x="301" y="251"/>
                  </a:lnTo>
                  <a:lnTo>
                    <a:pt x="301" y="252"/>
                  </a:lnTo>
                  <a:lnTo>
                    <a:pt x="300" y="254"/>
                  </a:lnTo>
                  <a:lnTo>
                    <a:pt x="298" y="255"/>
                  </a:lnTo>
                  <a:lnTo>
                    <a:pt x="297" y="257"/>
                  </a:lnTo>
                  <a:lnTo>
                    <a:pt x="297" y="258"/>
                  </a:lnTo>
                  <a:lnTo>
                    <a:pt x="297" y="260"/>
                  </a:lnTo>
                  <a:lnTo>
                    <a:pt x="298" y="260"/>
                  </a:lnTo>
                  <a:lnTo>
                    <a:pt x="297" y="261"/>
                  </a:lnTo>
                  <a:lnTo>
                    <a:pt x="298" y="263"/>
                  </a:lnTo>
                  <a:lnTo>
                    <a:pt x="295" y="266"/>
                  </a:lnTo>
                  <a:lnTo>
                    <a:pt x="294" y="266"/>
                  </a:lnTo>
                  <a:lnTo>
                    <a:pt x="293" y="266"/>
                  </a:lnTo>
                  <a:lnTo>
                    <a:pt x="290" y="264"/>
                  </a:lnTo>
                  <a:lnTo>
                    <a:pt x="288" y="264"/>
                  </a:lnTo>
                  <a:lnTo>
                    <a:pt x="287" y="261"/>
                  </a:lnTo>
                  <a:lnTo>
                    <a:pt x="288" y="261"/>
                  </a:lnTo>
                  <a:lnTo>
                    <a:pt x="287" y="260"/>
                  </a:lnTo>
                  <a:lnTo>
                    <a:pt x="288" y="258"/>
                  </a:lnTo>
                  <a:lnTo>
                    <a:pt x="288" y="255"/>
                  </a:lnTo>
                  <a:lnTo>
                    <a:pt x="287" y="255"/>
                  </a:lnTo>
                  <a:lnTo>
                    <a:pt x="288" y="254"/>
                  </a:lnTo>
                  <a:lnTo>
                    <a:pt x="285" y="252"/>
                  </a:lnTo>
                  <a:lnTo>
                    <a:pt x="282" y="254"/>
                  </a:lnTo>
                  <a:lnTo>
                    <a:pt x="281" y="254"/>
                  </a:lnTo>
                  <a:lnTo>
                    <a:pt x="281" y="252"/>
                  </a:lnTo>
                  <a:lnTo>
                    <a:pt x="279" y="252"/>
                  </a:lnTo>
                  <a:lnTo>
                    <a:pt x="281" y="254"/>
                  </a:lnTo>
                  <a:lnTo>
                    <a:pt x="279" y="254"/>
                  </a:lnTo>
                  <a:lnTo>
                    <a:pt x="278" y="254"/>
                  </a:lnTo>
                  <a:lnTo>
                    <a:pt x="278" y="255"/>
                  </a:lnTo>
                  <a:lnTo>
                    <a:pt x="276" y="255"/>
                  </a:lnTo>
                  <a:lnTo>
                    <a:pt x="276" y="258"/>
                  </a:lnTo>
                  <a:lnTo>
                    <a:pt x="275" y="257"/>
                  </a:lnTo>
                  <a:lnTo>
                    <a:pt x="275" y="258"/>
                  </a:lnTo>
                  <a:lnTo>
                    <a:pt x="273" y="257"/>
                  </a:lnTo>
                  <a:lnTo>
                    <a:pt x="273" y="255"/>
                  </a:lnTo>
                  <a:lnTo>
                    <a:pt x="272" y="255"/>
                  </a:lnTo>
                  <a:lnTo>
                    <a:pt x="272" y="252"/>
                  </a:lnTo>
                  <a:lnTo>
                    <a:pt x="273" y="252"/>
                  </a:lnTo>
                  <a:lnTo>
                    <a:pt x="273" y="251"/>
                  </a:lnTo>
                  <a:lnTo>
                    <a:pt x="270" y="251"/>
                  </a:lnTo>
                  <a:lnTo>
                    <a:pt x="269" y="251"/>
                  </a:lnTo>
                  <a:lnTo>
                    <a:pt x="267" y="252"/>
                  </a:lnTo>
                  <a:lnTo>
                    <a:pt x="267" y="249"/>
                  </a:lnTo>
                  <a:lnTo>
                    <a:pt x="267" y="248"/>
                  </a:lnTo>
                  <a:lnTo>
                    <a:pt x="264" y="248"/>
                  </a:lnTo>
                  <a:lnTo>
                    <a:pt x="263" y="248"/>
                  </a:lnTo>
                  <a:lnTo>
                    <a:pt x="261" y="245"/>
                  </a:lnTo>
                  <a:lnTo>
                    <a:pt x="260" y="245"/>
                  </a:lnTo>
                  <a:lnTo>
                    <a:pt x="258" y="243"/>
                  </a:lnTo>
                  <a:lnTo>
                    <a:pt x="255" y="246"/>
                  </a:lnTo>
                  <a:lnTo>
                    <a:pt x="255" y="248"/>
                  </a:lnTo>
                  <a:lnTo>
                    <a:pt x="254" y="249"/>
                  </a:lnTo>
                  <a:lnTo>
                    <a:pt x="251" y="248"/>
                  </a:lnTo>
                  <a:lnTo>
                    <a:pt x="249" y="248"/>
                  </a:lnTo>
                  <a:lnTo>
                    <a:pt x="249" y="246"/>
                  </a:lnTo>
                  <a:lnTo>
                    <a:pt x="252" y="245"/>
                  </a:lnTo>
                  <a:lnTo>
                    <a:pt x="249" y="243"/>
                  </a:lnTo>
                  <a:lnTo>
                    <a:pt x="249" y="245"/>
                  </a:lnTo>
                  <a:lnTo>
                    <a:pt x="248" y="245"/>
                  </a:lnTo>
                  <a:lnTo>
                    <a:pt x="248" y="242"/>
                  </a:lnTo>
                  <a:lnTo>
                    <a:pt x="246" y="242"/>
                  </a:lnTo>
                  <a:lnTo>
                    <a:pt x="246" y="240"/>
                  </a:lnTo>
                  <a:lnTo>
                    <a:pt x="245" y="239"/>
                  </a:lnTo>
                  <a:lnTo>
                    <a:pt x="243" y="237"/>
                  </a:lnTo>
                  <a:lnTo>
                    <a:pt x="241" y="237"/>
                  </a:lnTo>
                  <a:lnTo>
                    <a:pt x="238" y="236"/>
                  </a:lnTo>
                  <a:lnTo>
                    <a:pt x="232" y="237"/>
                  </a:lnTo>
                  <a:lnTo>
                    <a:pt x="227" y="237"/>
                  </a:lnTo>
                  <a:lnTo>
                    <a:pt x="226" y="234"/>
                  </a:lnTo>
                  <a:lnTo>
                    <a:pt x="224" y="234"/>
                  </a:lnTo>
                  <a:lnTo>
                    <a:pt x="224" y="236"/>
                  </a:lnTo>
                  <a:lnTo>
                    <a:pt x="221" y="233"/>
                  </a:lnTo>
                  <a:lnTo>
                    <a:pt x="220" y="231"/>
                  </a:lnTo>
                  <a:lnTo>
                    <a:pt x="220" y="230"/>
                  </a:lnTo>
                  <a:lnTo>
                    <a:pt x="215" y="227"/>
                  </a:lnTo>
                  <a:lnTo>
                    <a:pt x="215" y="229"/>
                  </a:lnTo>
                  <a:lnTo>
                    <a:pt x="212" y="230"/>
                  </a:lnTo>
                  <a:lnTo>
                    <a:pt x="209" y="229"/>
                  </a:lnTo>
                  <a:lnTo>
                    <a:pt x="208" y="227"/>
                  </a:lnTo>
                  <a:lnTo>
                    <a:pt x="205" y="226"/>
                  </a:lnTo>
                  <a:lnTo>
                    <a:pt x="205" y="224"/>
                  </a:lnTo>
                  <a:lnTo>
                    <a:pt x="202" y="226"/>
                  </a:lnTo>
                  <a:lnTo>
                    <a:pt x="200" y="224"/>
                  </a:lnTo>
                  <a:lnTo>
                    <a:pt x="199" y="223"/>
                  </a:lnTo>
                  <a:lnTo>
                    <a:pt x="191" y="223"/>
                  </a:lnTo>
                  <a:lnTo>
                    <a:pt x="190" y="224"/>
                  </a:lnTo>
                  <a:lnTo>
                    <a:pt x="189" y="223"/>
                  </a:lnTo>
                  <a:lnTo>
                    <a:pt x="187" y="223"/>
                  </a:lnTo>
                  <a:lnTo>
                    <a:pt x="186" y="221"/>
                  </a:lnTo>
                  <a:lnTo>
                    <a:pt x="181" y="223"/>
                  </a:lnTo>
                  <a:lnTo>
                    <a:pt x="180" y="223"/>
                  </a:lnTo>
                  <a:lnTo>
                    <a:pt x="177" y="223"/>
                  </a:lnTo>
                  <a:lnTo>
                    <a:pt x="174" y="226"/>
                  </a:lnTo>
                  <a:lnTo>
                    <a:pt x="171" y="227"/>
                  </a:lnTo>
                  <a:lnTo>
                    <a:pt x="169" y="227"/>
                  </a:lnTo>
                  <a:lnTo>
                    <a:pt x="169" y="226"/>
                  </a:lnTo>
                  <a:lnTo>
                    <a:pt x="166" y="226"/>
                  </a:lnTo>
                  <a:lnTo>
                    <a:pt x="163" y="226"/>
                  </a:lnTo>
                  <a:lnTo>
                    <a:pt x="162" y="226"/>
                  </a:lnTo>
                  <a:lnTo>
                    <a:pt x="159" y="229"/>
                  </a:lnTo>
                  <a:lnTo>
                    <a:pt x="156" y="229"/>
                  </a:lnTo>
                  <a:lnTo>
                    <a:pt x="154" y="227"/>
                  </a:lnTo>
                  <a:lnTo>
                    <a:pt x="156" y="227"/>
                  </a:lnTo>
                  <a:lnTo>
                    <a:pt x="157" y="226"/>
                  </a:lnTo>
                  <a:lnTo>
                    <a:pt x="156" y="226"/>
                  </a:lnTo>
                  <a:lnTo>
                    <a:pt x="156" y="224"/>
                  </a:lnTo>
                  <a:lnTo>
                    <a:pt x="156" y="223"/>
                  </a:lnTo>
                  <a:lnTo>
                    <a:pt x="153" y="224"/>
                  </a:lnTo>
                  <a:lnTo>
                    <a:pt x="153" y="223"/>
                  </a:lnTo>
                  <a:lnTo>
                    <a:pt x="151" y="221"/>
                  </a:lnTo>
                  <a:lnTo>
                    <a:pt x="151" y="220"/>
                  </a:lnTo>
                  <a:lnTo>
                    <a:pt x="150" y="220"/>
                  </a:lnTo>
                  <a:lnTo>
                    <a:pt x="147" y="220"/>
                  </a:lnTo>
                  <a:lnTo>
                    <a:pt x="144" y="220"/>
                  </a:lnTo>
                  <a:lnTo>
                    <a:pt x="144" y="218"/>
                  </a:lnTo>
                  <a:lnTo>
                    <a:pt x="137" y="220"/>
                  </a:lnTo>
                  <a:lnTo>
                    <a:pt x="135" y="218"/>
                  </a:lnTo>
                  <a:lnTo>
                    <a:pt x="134" y="218"/>
                  </a:lnTo>
                  <a:lnTo>
                    <a:pt x="132" y="223"/>
                  </a:lnTo>
                  <a:lnTo>
                    <a:pt x="131" y="223"/>
                  </a:lnTo>
                  <a:lnTo>
                    <a:pt x="129" y="221"/>
                  </a:lnTo>
                  <a:lnTo>
                    <a:pt x="128" y="217"/>
                  </a:lnTo>
                  <a:lnTo>
                    <a:pt x="125" y="217"/>
                  </a:lnTo>
                  <a:lnTo>
                    <a:pt x="122" y="218"/>
                  </a:lnTo>
                  <a:lnTo>
                    <a:pt x="120" y="221"/>
                  </a:lnTo>
                  <a:lnTo>
                    <a:pt x="117" y="223"/>
                  </a:lnTo>
                  <a:lnTo>
                    <a:pt x="114" y="223"/>
                  </a:lnTo>
                  <a:lnTo>
                    <a:pt x="105" y="221"/>
                  </a:lnTo>
                  <a:lnTo>
                    <a:pt x="104" y="218"/>
                  </a:lnTo>
                  <a:lnTo>
                    <a:pt x="101" y="215"/>
                  </a:lnTo>
                  <a:lnTo>
                    <a:pt x="105" y="212"/>
                  </a:lnTo>
                  <a:lnTo>
                    <a:pt x="105" y="211"/>
                  </a:lnTo>
                  <a:lnTo>
                    <a:pt x="105" y="209"/>
                  </a:lnTo>
                  <a:lnTo>
                    <a:pt x="101" y="208"/>
                  </a:lnTo>
                  <a:lnTo>
                    <a:pt x="101" y="206"/>
                  </a:lnTo>
                  <a:lnTo>
                    <a:pt x="99" y="205"/>
                  </a:lnTo>
                  <a:lnTo>
                    <a:pt x="98" y="205"/>
                  </a:lnTo>
                  <a:lnTo>
                    <a:pt x="96" y="206"/>
                  </a:lnTo>
                  <a:lnTo>
                    <a:pt x="96" y="205"/>
                  </a:lnTo>
                  <a:lnTo>
                    <a:pt x="95" y="206"/>
                  </a:lnTo>
                  <a:lnTo>
                    <a:pt x="93" y="203"/>
                  </a:lnTo>
                  <a:lnTo>
                    <a:pt x="92" y="203"/>
                  </a:lnTo>
                  <a:lnTo>
                    <a:pt x="92" y="202"/>
                  </a:lnTo>
                  <a:lnTo>
                    <a:pt x="92" y="199"/>
                  </a:lnTo>
                  <a:lnTo>
                    <a:pt x="89" y="197"/>
                  </a:lnTo>
                  <a:lnTo>
                    <a:pt x="86" y="196"/>
                  </a:lnTo>
                  <a:lnTo>
                    <a:pt x="86" y="194"/>
                  </a:lnTo>
                  <a:lnTo>
                    <a:pt x="86" y="193"/>
                  </a:lnTo>
                  <a:lnTo>
                    <a:pt x="85" y="191"/>
                  </a:lnTo>
                  <a:lnTo>
                    <a:pt x="85" y="188"/>
                  </a:lnTo>
                  <a:lnTo>
                    <a:pt x="83" y="185"/>
                  </a:lnTo>
                  <a:lnTo>
                    <a:pt x="82" y="184"/>
                  </a:lnTo>
                  <a:lnTo>
                    <a:pt x="82" y="182"/>
                  </a:lnTo>
                  <a:lnTo>
                    <a:pt x="80" y="179"/>
                  </a:lnTo>
                  <a:lnTo>
                    <a:pt x="80" y="175"/>
                  </a:lnTo>
                  <a:lnTo>
                    <a:pt x="77" y="172"/>
                  </a:lnTo>
                  <a:lnTo>
                    <a:pt x="79" y="169"/>
                  </a:lnTo>
                  <a:lnTo>
                    <a:pt x="77" y="165"/>
                  </a:lnTo>
                  <a:lnTo>
                    <a:pt x="77" y="162"/>
                  </a:lnTo>
                  <a:lnTo>
                    <a:pt x="76" y="160"/>
                  </a:lnTo>
                  <a:lnTo>
                    <a:pt x="73" y="159"/>
                  </a:lnTo>
                  <a:lnTo>
                    <a:pt x="73" y="157"/>
                  </a:lnTo>
                  <a:lnTo>
                    <a:pt x="71" y="153"/>
                  </a:lnTo>
                  <a:lnTo>
                    <a:pt x="67" y="150"/>
                  </a:lnTo>
                  <a:lnTo>
                    <a:pt x="64" y="150"/>
                  </a:lnTo>
                  <a:lnTo>
                    <a:pt x="55" y="144"/>
                  </a:lnTo>
                  <a:lnTo>
                    <a:pt x="53" y="141"/>
                  </a:lnTo>
                  <a:lnTo>
                    <a:pt x="50" y="139"/>
                  </a:lnTo>
                  <a:lnTo>
                    <a:pt x="44" y="130"/>
                  </a:lnTo>
                  <a:lnTo>
                    <a:pt x="41" y="129"/>
                  </a:lnTo>
                  <a:lnTo>
                    <a:pt x="34" y="125"/>
                  </a:lnTo>
                  <a:lnTo>
                    <a:pt x="34" y="123"/>
                  </a:lnTo>
                  <a:lnTo>
                    <a:pt x="33" y="120"/>
                  </a:lnTo>
                  <a:lnTo>
                    <a:pt x="31" y="119"/>
                  </a:lnTo>
                  <a:lnTo>
                    <a:pt x="28" y="117"/>
                  </a:lnTo>
                  <a:lnTo>
                    <a:pt x="27" y="114"/>
                  </a:lnTo>
                  <a:lnTo>
                    <a:pt x="27" y="116"/>
                  </a:lnTo>
                  <a:lnTo>
                    <a:pt x="25" y="116"/>
                  </a:lnTo>
                  <a:lnTo>
                    <a:pt x="25" y="114"/>
                  </a:lnTo>
                  <a:lnTo>
                    <a:pt x="22" y="113"/>
                  </a:lnTo>
                  <a:lnTo>
                    <a:pt x="22" y="111"/>
                  </a:lnTo>
                  <a:lnTo>
                    <a:pt x="21" y="110"/>
                  </a:lnTo>
                  <a:lnTo>
                    <a:pt x="19" y="110"/>
                  </a:lnTo>
                  <a:lnTo>
                    <a:pt x="16" y="108"/>
                  </a:lnTo>
                  <a:lnTo>
                    <a:pt x="18" y="108"/>
                  </a:lnTo>
                  <a:lnTo>
                    <a:pt x="18" y="102"/>
                  </a:lnTo>
                  <a:lnTo>
                    <a:pt x="15" y="101"/>
                  </a:lnTo>
                  <a:lnTo>
                    <a:pt x="9" y="99"/>
                  </a:lnTo>
                  <a:lnTo>
                    <a:pt x="6" y="104"/>
                  </a:lnTo>
                  <a:lnTo>
                    <a:pt x="3" y="101"/>
                  </a:lnTo>
                  <a:lnTo>
                    <a:pt x="0" y="99"/>
                  </a:lnTo>
                  <a:lnTo>
                    <a:pt x="3" y="96"/>
                  </a:lnTo>
                  <a:lnTo>
                    <a:pt x="13" y="89"/>
                  </a:lnTo>
                  <a:lnTo>
                    <a:pt x="16" y="86"/>
                  </a:lnTo>
                  <a:lnTo>
                    <a:pt x="18" y="81"/>
                  </a:lnTo>
                  <a:lnTo>
                    <a:pt x="19" y="75"/>
                  </a:lnTo>
                  <a:lnTo>
                    <a:pt x="22" y="67"/>
                  </a:lnTo>
                  <a:lnTo>
                    <a:pt x="25" y="62"/>
                  </a:lnTo>
                  <a:lnTo>
                    <a:pt x="28" y="56"/>
                  </a:lnTo>
                  <a:lnTo>
                    <a:pt x="31" y="53"/>
                  </a:lnTo>
                  <a:lnTo>
                    <a:pt x="35" y="50"/>
                  </a:lnTo>
                  <a:lnTo>
                    <a:pt x="41" y="49"/>
                  </a:lnTo>
                  <a:lnTo>
                    <a:pt x="43" y="49"/>
                  </a:lnTo>
                  <a:lnTo>
                    <a:pt x="41" y="50"/>
                  </a:lnTo>
                  <a:lnTo>
                    <a:pt x="44" y="55"/>
                  </a:lnTo>
                  <a:lnTo>
                    <a:pt x="46" y="55"/>
                  </a:lnTo>
                  <a:lnTo>
                    <a:pt x="49" y="58"/>
                  </a:lnTo>
                  <a:lnTo>
                    <a:pt x="52" y="58"/>
                  </a:lnTo>
                  <a:lnTo>
                    <a:pt x="61" y="59"/>
                  </a:lnTo>
                  <a:lnTo>
                    <a:pt x="62" y="62"/>
                  </a:lnTo>
                  <a:lnTo>
                    <a:pt x="62" y="61"/>
                  </a:lnTo>
                  <a:lnTo>
                    <a:pt x="65" y="62"/>
                  </a:lnTo>
                  <a:lnTo>
                    <a:pt x="65" y="61"/>
                  </a:lnTo>
                  <a:lnTo>
                    <a:pt x="64" y="61"/>
                  </a:lnTo>
                  <a:lnTo>
                    <a:pt x="64" y="59"/>
                  </a:lnTo>
                  <a:lnTo>
                    <a:pt x="65" y="59"/>
                  </a:lnTo>
                  <a:lnTo>
                    <a:pt x="67" y="58"/>
                  </a:lnTo>
                  <a:lnTo>
                    <a:pt x="59" y="59"/>
                  </a:lnTo>
                  <a:lnTo>
                    <a:pt x="59" y="58"/>
                  </a:lnTo>
                  <a:lnTo>
                    <a:pt x="61" y="58"/>
                  </a:lnTo>
                  <a:lnTo>
                    <a:pt x="62" y="56"/>
                  </a:lnTo>
                  <a:lnTo>
                    <a:pt x="61" y="55"/>
                  </a:lnTo>
                  <a:lnTo>
                    <a:pt x="59" y="55"/>
                  </a:lnTo>
                  <a:lnTo>
                    <a:pt x="58" y="53"/>
                  </a:lnTo>
                  <a:lnTo>
                    <a:pt x="59" y="52"/>
                  </a:lnTo>
                  <a:lnTo>
                    <a:pt x="62" y="52"/>
                  </a:lnTo>
                  <a:lnTo>
                    <a:pt x="62" y="50"/>
                  </a:lnTo>
                  <a:lnTo>
                    <a:pt x="59" y="50"/>
                  </a:lnTo>
                  <a:lnTo>
                    <a:pt x="58" y="50"/>
                  </a:lnTo>
                  <a:lnTo>
                    <a:pt x="56" y="50"/>
                  </a:lnTo>
                  <a:lnTo>
                    <a:pt x="55" y="50"/>
                  </a:lnTo>
                  <a:lnTo>
                    <a:pt x="53" y="49"/>
                  </a:lnTo>
                  <a:lnTo>
                    <a:pt x="52" y="46"/>
                  </a:lnTo>
                  <a:lnTo>
                    <a:pt x="50" y="43"/>
                  </a:lnTo>
                  <a:lnTo>
                    <a:pt x="50" y="41"/>
                  </a:lnTo>
                  <a:lnTo>
                    <a:pt x="49" y="40"/>
                  </a:lnTo>
                  <a:lnTo>
                    <a:pt x="49" y="38"/>
                  </a:lnTo>
                  <a:lnTo>
                    <a:pt x="47" y="37"/>
                  </a:lnTo>
                  <a:lnTo>
                    <a:pt x="46" y="40"/>
                  </a:lnTo>
                  <a:lnTo>
                    <a:pt x="46" y="37"/>
                  </a:lnTo>
                  <a:lnTo>
                    <a:pt x="47" y="35"/>
                  </a:lnTo>
                  <a:lnTo>
                    <a:pt x="44" y="35"/>
                  </a:lnTo>
                  <a:lnTo>
                    <a:pt x="40" y="35"/>
                  </a:lnTo>
                  <a:lnTo>
                    <a:pt x="38" y="35"/>
                  </a:lnTo>
                  <a:lnTo>
                    <a:pt x="38" y="32"/>
                  </a:lnTo>
                  <a:lnTo>
                    <a:pt x="35" y="29"/>
                  </a:lnTo>
                  <a:lnTo>
                    <a:pt x="37" y="23"/>
                  </a:lnTo>
                  <a:lnTo>
                    <a:pt x="38" y="10"/>
                  </a:lnTo>
                  <a:lnTo>
                    <a:pt x="38" y="6"/>
                  </a:lnTo>
                  <a:lnTo>
                    <a:pt x="40" y="1"/>
                  </a:lnTo>
                  <a:lnTo>
                    <a:pt x="41" y="1"/>
                  </a:lnTo>
                  <a:lnTo>
                    <a:pt x="44" y="1"/>
                  </a:lnTo>
                  <a:lnTo>
                    <a:pt x="46" y="0"/>
                  </a:lnTo>
                  <a:lnTo>
                    <a:pt x="47" y="0"/>
                  </a:lnTo>
                  <a:lnTo>
                    <a:pt x="49" y="0"/>
                  </a:lnTo>
                  <a:lnTo>
                    <a:pt x="50" y="1"/>
                  </a:lnTo>
                  <a:lnTo>
                    <a:pt x="52" y="0"/>
                  </a:lnTo>
                  <a:lnTo>
                    <a:pt x="61" y="7"/>
                  </a:lnTo>
                  <a:lnTo>
                    <a:pt x="61" y="12"/>
                  </a:lnTo>
                  <a:lnTo>
                    <a:pt x="62" y="12"/>
                  </a:lnTo>
                  <a:lnTo>
                    <a:pt x="64" y="13"/>
                  </a:lnTo>
                  <a:lnTo>
                    <a:pt x="65" y="13"/>
                  </a:lnTo>
                  <a:lnTo>
                    <a:pt x="67" y="15"/>
                  </a:lnTo>
                  <a:lnTo>
                    <a:pt x="73" y="12"/>
                  </a:lnTo>
                  <a:lnTo>
                    <a:pt x="76" y="10"/>
                  </a:lnTo>
                  <a:lnTo>
                    <a:pt x="77" y="12"/>
                  </a:lnTo>
                  <a:lnTo>
                    <a:pt x="83" y="9"/>
                  </a:lnTo>
                  <a:lnTo>
                    <a:pt x="83" y="7"/>
                  </a:lnTo>
                  <a:lnTo>
                    <a:pt x="85" y="7"/>
                  </a:lnTo>
                  <a:lnTo>
                    <a:pt x="87" y="7"/>
                  </a:lnTo>
                  <a:lnTo>
                    <a:pt x="87" y="6"/>
                  </a:lnTo>
                  <a:lnTo>
                    <a:pt x="98" y="4"/>
                  </a:lnTo>
                  <a:lnTo>
                    <a:pt x="107" y="12"/>
                  </a:lnTo>
                  <a:close/>
                </a:path>
              </a:pathLst>
            </a:custGeom>
            <a:solidFill>
              <a:schemeClr val="bg1"/>
            </a:solidFill>
            <a:ln w="9525">
              <a:noFill/>
              <a:round/>
              <a:headEnd/>
              <a:tailEnd/>
            </a:ln>
          </p:spPr>
          <p:txBody>
            <a:bodyPr/>
            <a:lstStyle/>
            <a:p>
              <a:endParaRPr lang="fr-FR"/>
            </a:p>
          </p:txBody>
        </p:sp>
        <p:sp>
          <p:nvSpPr>
            <p:cNvPr id="880756" name="Freeform 116"/>
            <p:cNvSpPr>
              <a:spLocks/>
            </p:cNvSpPr>
            <p:nvPr/>
          </p:nvSpPr>
          <p:spPr bwMode="auto">
            <a:xfrm>
              <a:off x="3894" y="1253"/>
              <a:ext cx="358" cy="226"/>
            </a:xfrm>
            <a:custGeom>
              <a:avLst/>
              <a:gdLst/>
              <a:ahLst/>
              <a:cxnLst>
                <a:cxn ang="0">
                  <a:pos x="233" y="77"/>
                </a:cxn>
                <a:cxn ang="0">
                  <a:pos x="236" y="87"/>
                </a:cxn>
                <a:cxn ang="0">
                  <a:pos x="263" y="77"/>
                </a:cxn>
                <a:cxn ang="0">
                  <a:pos x="276" y="77"/>
                </a:cxn>
                <a:cxn ang="0">
                  <a:pos x="290" y="90"/>
                </a:cxn>
                <a:cxn ang="0">
                  <a:pos x="307" y="87"/>
                </a:cxn>
                <a:cxn ang="0">
                  <a:pos x="324" y="86"/>
                </a:cxn>
                <a:cxn ang="0">
                  <a:pos x="316" y="105"/>
                </a:cxn>
                <a:cxn ang="0">
                  <a:pos x="331" y="102"/>
                </a:cxn>
                <a:cxn ang="0">
                  <a:pos x="343" y="104"/>
                </a:cxn>
                <a:cxn ang="0">
                  <a:pos x="342" y="116"/>
                </a:cxn>
                <a:cxn ang="0">
                  <a:pos x="356" y="107"/>
                </a:cxn>
                <a:cxn ang="0">
                  <a:pos x="379" y="105"/>
                </a:cxn>
                <a:cxn ang="0">
                  <a:pos x="399" y="113"/>
                </a:cxn>
                <a:cxn ang="0">
                  <a:pos x="408" y="126"/>
                </a:cxn>
                <a:cxn ang="0">
                  <a:pos x="413" y="135"/>
                </a:cxn>
                <a:cxn ang="0">
                  <a:pos x="401" y="151"/>
                </a:cxn>
                <a:cxn ang="0">
                  <a:pos x="394" y="168"/>
                </a:cxn>
                <a:cxn ang="0">
                  <a:pos x="389" y="178"/>
                </a:cxn>
                <a:cxn ang="0">
                  <a:pos x="394" y="193"/>
                </a:cxn>
                <a:cxn ang="0">
                  <a:pos x="397" y="200"/>
                </a:cxn>
                <a:cxn ang="0">
                  <a:pos x="399" y="215"/>
                </a:cxn>
                <a:cxn ang="0">
                  <a:pos x="394" y="220"/>
                </a:cxn>
                <a:cxn ang="0">
                  <a:pos x="382" y="227"/>
                </a:cxn>
                <a:cxn ang="0">
                  <a:pos x="371" y="221"/>
                </a:cxn>
                <a:cxn ang="0">
                  <a:pos x="362" y="234"/>
                </a:cxn>
                <a:cxn ang="0">
                  <a:pos x="355" y="223"/>
                </a:cxn>
                <a:cxn ang="0">
                  <a:pos x="343" y="224"/>
                </a:cxn>
                <a:cxn ang="0">
                  <a:pos x="345" y="231"/>
                </a:cxn>
                <a:cxn ang="0">
                  <a:pos x="337" y="236"/>
                </a:cxn>
                <a:cxn ang="0">
                  <a:pos x="327" y="249"/>
                </a:cxn>
                <a:cxn ang="0">
                  <a:pos x="306" y="248"/>
                </a:cxn>
                <a:cxn ang="0">
                  <a:pos x="297" y="258"/>
                </a:cxn>
                <a:cxn ang="0">
                  <a:pos x="287" y="261"/>
                </a:cxn>
                <a:cxn ang="0">
                  <a:pos x="281" y="252"/>
                </a:cxn>
                <a:cxn ang="0">
                  <a:pos x="273" y="257"/>
                </a:cxn>
                <a:cxn ang="0">
                  <a:pos x="267" y="248"/>
                </a:cxn>
                <a:cxn ang="0">
                  <a:pos x="249" y="248"/>
                </a:cxn>
                <a:cxn ang="0">
                  <a:pos x="243" y="237"/>
                </a:cxn>
                <a:cxn ang="0">
                  <a:pos x="220" y="230"/>
                </a:cxn>
                <a:cxn ang="0">
                  <a:pos x="199" y="223"/>
                </a:cxn>
                <a:cxn ang="0">
                  <a:pos x="171" y="227"/>
                </a:cxn>
                <a:cxn ang="0">
                  <a:pos x="157" y="226"/>
                </a:cxn>
                <a:cxn ang="0">
                  <a:pos x="144" y="220"/>
                </a:cxn>
                <a:cxn ang="0">
                  <a:pos x="122" y="218"/>
                </a:cxn>
                <a:cxn ang="0">
                  <a:pos x="101" y="208"/>
                </a:cxn>
                <a:cxn ang="0">
                  <a:pos x="92" y="199"/>
                </a:cxn>
                <a:cxn ang="0">
                  <a:pos x="80" y="179"/>
                </a:cxn>
                <a:cxn ang="0">
                  <a:pos x="67" y="150"/>
                </a:cxn>
                <a:cxn ang="0">
                  <a:pos x="31" y="119"/>
                </a:cxn>
                <a:cxn ang="0">
                  <a:pos x="16" y="108"/>
                </a:cxn>
                <a:cxn ang="0">
                  <a:pos x="16" y="86"/>
                </a:cxn>
                <a:cxn ang="0">
                  <a:pos x="41" y="50"/>
                </a:cxn>
                <a:cxn ang="0">
                  <a:pos x="64" y="61"/>
                </a:cxn>
                <a:cxn ang="0">
                  <a:pos x="58" y="53"/>
                </a:cxn>
                <a:cxn ang="0">
                  <a:pos x="50" y="43"/>
                </a:cxn>
                <a:cxn ang="0">
                  <a:pos x="38" y="35"/>
                </a:cxn>
                <a:cxn ang="0">
                  <a:pos x="47" y="0"/>
                </a:cxn>
                <a:cxn ang="0">
                  <a:pos x="73" y="12"/>
                </a:cxn>
              </a:cxnLst>
              <a:rect l="0" t="0" r="r" b="b"/>
              <a:pathLst>
                <a:path w="420" h="266">
                  <a:moveTo>
                    <a:pt x="239" y="67"/>
                  </a:moveTo>
                  <a:lnTo>
                    <a:pt x="239" y="68"/>
                  </a:lnTo>
                  <a:lnTo>
                    <a:pt x="238" y="70"/>
                  </a:lnTo>
                  <a:lnTo>
                    <a:pt x="236" y="70"/>
                  </a:lnTo>
                  <a:lnTo>
                    <a:pt x="235" y="71"/>
                  </a:lnTo>
                  <a:lnTo>
                    <a:pt x="233" y="71"/>
                  </a:lnTo>
                  <a:lnTo>
                    <a:pt x="233" y="73"/>
                  </a:lnTo>
                  <a:lnTo>
                    <a:pt x="233" y="74"/>
                  </a:lnTo>
                  <a:lnTo>
                    <a:pt x="233" y="75"/>
                  </a:lnTo>
                  <a:lnTo>
                    <a:pt x="233" y="77"/>
                  </a:lnTo>
                  <a:lnTo>
                    <a:pt x="232" y="77"/>
                  </a:lnTo>
                  <a:lnTo>
                    <a:pt x="233" y="78"/>
                  </a:lnTo>
                  <a:lnTo>
                    <a:pt x="232" y="80"/>
                  </a:lnTo>
                  <a:lnTo>
                    <a:pt x="230" y="87"/>
                  </a:lnTo>
                  <a:lnTo>
                    <a:pt x="232" y="87"/>
                  </a:lnTo>
                  <a:lnTo>
                    <a:pt x="233" y="87"/>
                  </a:lnTo>
                  <a:lnTo>
                    <a:pt x="233" y="86"/>
                  </a:lnTo>
                  <a:lnTo>
                    <a:pt x="235" y="86"/>
                  </a:lnTo>
                  <a:lnTo>
                    <a:pt x="235" y="87"/>
                  </a:lnTo>
                  <a:lnTo>
                    <a:pt x="236" y="87"/>
                  </a:lnTo>
                  <a:lnTo>
                    <a:pt x="236" y="89"/>
                  </a:lnTo>
                  <a:lnTo>
                    <a:pt x="239" y="89"/>
                  </a:lnTo>
                  <a:lnTo>
                    <a:pt x="239" y="92"/>
                  </a:lnTo>
                  <a:lnTo>
                    <a:pt x="239" y="93"/>
                  </a:lnTo>
                  <a:lnTo>
                    <a:pt x="241" y="93"/>
                  </a:lnTo>
                  <a:lnTo>
                    <a:pt x="248" y="80"/>
                  </a:lnTo>
                  <a:lnTo>
                    <a:pt x="254" y="77"/>
                  </a:lnTo>
                  <a:lnTo>
                    <a:pt x="257" y="77"/>
                  </a:lnTo>
                  <a:lnTo>
                    <a:pt x="260" y="75"/>
                  </a:lnTo>
                  <a:lnTo>
                    <a:pt x="263" y="77"/>
                  </a:lnTo>
                  <a:lnTo>
                    <a:pt x="263" y="80"/>
                  </a:lnTo>
                  <a:lnTo>
                    <a:pt x="266" y="86"/>
                  </a:lnTo>
                  <a:lnTo>
                    <a:pt x="269" y="81"/>
                  </a:lnTo>
                  <a:lnTo>
                    <a:pt x="269" y="78"/>
                  </a:lnTo>
                  <a:lnTo>
                    <a:pt x="270" y="75"/>
                  </a:lnTo>
                  <a:lnTo>
                    <a:pt x="272" y="75"/>
                  </a:lnTo>
                  <a:lnTo>
                    <a:pt x="272" y="77"/>
                  </a:lnTo>
                  <a:lnTo>
                    <a:pt x="273" y="77"/>
                  </a:lnTo>
                  <a:lnTo>
                    <a:pt x="275" y="78"/>
                  </a:lnTo>
                  <a:lnTo>
                    <a:pt x="276" y="77"/>
                  </a:lnTo>
                  <a:lnTo>
                    <a:pt x="278" y="77"/>
                  </a:lnTo>
                  <a:lnTo>
                    <a:pt x="279" y="77"/>
                  </a:lnTo>
                  <a:lnTo>
                    <a:pt x="276" y="80"/>
                  </a:lnTo>
                  <a:lnTo>
                    <a:pt x="276" y="81"/>
                  </a:lnTo>
                  <a:lnTo>
                    <a:pt x="275" y="83"/>
                  </a:lnTo>
                  <a:lnTo>
                    <a:pt x="275" y="86"/>
                  </a:lnTo>
                  <a:lnTo>
                    <a:pt x="279" y="86"/>
                  </a:lnTo>
                  <a:lnTo>
                    <a:pt x="281" y="87"/>
                  </a:lnTo>
                  <a:lnTo>
                    <a:pt x="285" y="86"/>
                  </a:lnTo>
                  <a:lnTo>
                    <a:pt x="290" y="90"/>
                  </a:lnTo>
                  <a:lnTo>
                    <a:pt x="293" y="90"/>
                  </a:lnTo>
                  <a:lnTo>
                    <a:pt x="294" y="90"/>
                  </a:lnTo>
                  <a:lnTo>
                    <a:pt x="300" y="92"/>
                  </a:lnTo>
                  <a:lnTo>
                    <a:pt x="304" y="95"/>
                  </a:lnTo>
                  <a:lnTo>
                    <a:pt x="307" y="95"/>
                  </a:lnTo>
                  <a:lnTo>
                    <a:pt x="307" y="93"/>
                  </a:lnTo>
                  <a:lnTo>
                    <a:pt x="304" y="92"/>
                  </a:lnTo>
                  <a:lnTo>
                    <a:pt x="303" y="89"/>
                  </a:lnTo>
                  <a:lnTo>
                    <a:pt x="306" y="87"/>
                  </a:lnTo>
                  <a:lnTo>
                    <a:pt x="307" y="87"/>
                  </a:lnTo>
                  <a:lnTo>
                    <a:pt x="306" y="84"/>
                  </a:lnTo>
                  <a:lnTo>
                    <a:pt x="307" y="84"/>
                  </a:lnTo>
                  <a:lnTo>
                    <a:pt x="306" y="81"/>
                  </a:lnTo>
                  <a:lnTo>
                    <a:pt x="306" y="80"/>
                  </a:lnTo>
                  <a:lnTo>
                    <a:pt x="310" y="81"/>
                  </a:lnTo>
                  <a:lnTo>
                    <a:pt x="312" y="81"/>
                  </a:lnTo>
                  <a:lnTo>
                    <a:pt x="315" y="84"/>
                  </a:lnTo>
                  <a:lnTo>
                    <a:pt x="319" y="87"/>
                  </a:lnTo>
                  <a:lnTo>
                    <a:pt x="322" y="84"/>
                  </a:lnTo>
                  <a:lnTo>
                    <a:pt x="324" y="86"/>
                  </a:lnTo>
                  <a:lnTo>
                    <a:pt x="322" y="92"/>
                  </a:lnTo>
                  <a:lnTo>
                    <a:pt x="324" y="93"/>
                  </a:lnTo>
                  <a:lnTo>
                    <a:pt x="322" y="95"/>
                  </a:lnTo>
                  <a:lnTo>
                    <a:pt x="321" y="96"/>
                  </a:lnTo>
                  <a:lnTo>
                    <a:pt x="321" y="98"/>
                  </a:lnTo>
                  <a:lnTo>
                    <a:pt x="319" y="98"/>
                  </a:lnTo>
                  <a:lnTo>
                    <a:pt x="318" y="101"/>
                  </a:lnTo>
                  <a:lnTo>
                    <a:pt x="319" y="101"/>
                  </a:lnTo>
                  <a:lnTo>
                    <a:pt x="318" y="102"/>
                  </a:lnTo>
                  <a:lnTo>
                    <a:pt x="316" y="105"/>
                  </a:lnTo>
                  <a:lnTo>
                    <a:pt x="315" y="108"/>
                  </a:lnTo>
                  <a:lnTo>
                    <a:pt x="318" y="110"/>
                  </a:lnTo>
                  <a:lnTo>
                    <a:pt x="319" y="110"/>
                  </a:lnTo>
                  <a:lnTo>
                    <a:pt x="319" y="111"/>
                  </a:lnTo>
                  <a:lnTo>
                    <a:pt x="322" y="108"/>
                  </a:lnTo>
                  <a:lnTo>
                    <a:pt x="324" y="107"/>
                  </a:lnTo>
                  <a:lnTo>
                    <a:pt x="325" y="108"/>
                  </a:lnTo>
                  <a:lnTo>
                    <a:pt x="330" y="102"/>
                  </a:lnTo>
                  <a:lnTo>
                    <a:pt x="330" y="104"/>
                  </a:lnTo>
                  <a:lnTo>
                    <a:pt x="331" y="102"/>
                  </a:lnTo>
                  <a:lnTo>
                    <a:pt x="333" y="101"/>
                  </a:lnTo>
                  <a:lnTo>
                    <a:pt x="334" y="102"/>
                  </a:lnTo>
                  <a:lnTo>
                    <a:pt x="336" y="101"/>
                  </a:lnTo>
                  <a:lnTo>
                    <a:pt x="336" y="99"/>
                  </a:lnTo>
                  <a:lnTo>
                    <a:pt x="337" y="99"/>
                  </a:lnTo>
                  <a:lnTo>
                    <a:pt x="340" y="96"/>
                  </a:lnTo>
                  <a:lnTo>
                    <a:pt x="342" y="98"/>
                  </a:lnTo>
                  <a:lnTo>
                    <a:pt x="340" y="101"/>
                  </a:lnTo>
                  <a:lnTo>
                    <a:pt x="340" y="102"/>
                  </a:lnTo>
                  <a:lnTo>
                    <a:pt x="343" y="104"/>
                  </a:lnTo>
                  <a:lnTo>
                    <a:pt x="343" y="105"/>
                  </a:lnTo>
                  <a:lnTo>
                    <a:pt x="346" y="108"/>
                  </a:lnTo>
                  <a:lnTo>
                    <a:pt x="345" y="111"/>
                  </a:lnTo>
                  <a:lnTo>
                    <a:pt x="345" y="113"/>
                  </a:lnTo>
                  <a:lnTo>
                    <a:pt x="342" y="113"/>
                  </a:lnTo>
                  <a:lnTo>
                    <a:pt x="340" y="111"/>
                  </a:lnTo>
                  <a:lnTo>
                    <a:pt x="340" y="113"/>
                  </a:lnTo>
                  <a:lnTo>
                    <a:pt x="339" y="114"/>
                  </a:lnTo>
                  <a:lnTo>
                    <a:pt x="342" y="114"/>
                  </a:lnTo>
                  <a:lnTo>
                    <a:pt x="342" y="116"/>
                  </a:lnTo>
                  <a:lnTo>
                    <a:pt x="343" y="116"/>
                  </a:lnTo>
                  <a:lnTo>
                    <a:pt x="343" y="117"/>
                  </a:lnTo>
                  <a:lnTo>
                    <a:pt x="345" y="116"/>
                  </a:lnTo>
                  <a:lnTo>
                    <a:pt x="345" y="117"/>
                  </a:lnTo>
                  <a:lnTo>
                    <a:pt x="346" y="116"/>
                  </a:lnTo>
                  <a:lnTo>
                    <a:pt x="346" y="113"/>
                  </a:lnTo>
                  <a:lnTo>
                    <a:pt x="349" y="113"/>
                  </a:lnTo>
                  <a:lnTo>
                    <a:pt x="350" y="111"/>
                  </a:lnTo>
                  <a:lnTo>
                    <a:pt x="353" y="111"/>
                  </a:lnTo>
                  <a:lnTo>
                    <a:pt x="356" y="107"/>
                  </a:lnTo>
                  <a:lnTo>
                    <a:pt x="356" y="110"/>
                  </a:lnTo>
                  <a:lnTo>
                    <a:pt x="358" y="110"/>
                  </a:lnTo>
                  <a:lnTo>
                    <a:pt x="359" y="107"/>
                  </a:lnTo>
                  <a:lnTo>
                    <a:pt x="361" y="105"/>
                  </a:lnTo>
                  <a:lnTo>
                    <a:pt x="367" y="108"/>
                  </a:lnTo>
                  <a:lnTo>
                    <a:pt x="367" y="110"/>
                  </a:lnTo>
                  <a:lnTo>
                    <a:pt x="374" y="105"/>
                  </a:lnTo>
                  <a:lnTo>
                    <a:pt x="377" y="104"/>
                  </a:lnTo>
                  <a:lnTo>
                    <a:pt x="379" y="104"/>
                  </a:lnTo>
                  <a:lnTo>
                    <a:pt x="379" y="105"/>
                  </a:lnTo>
                  <a:lnTo>
                    <a:pt x="382" y="104"/>
                  </a:lnTo>
                  <a:lnTo>
                    <a:pt x="382" y="105"/>
                  </a:lnTo>
                  <a:lnTo>
                    <a:pt x="388" y="107"/>
                  </a:lnTo>
                  <a:lnTo>
                    <a:pt x="391" y="108"/>
                  </a:lnTo>
                  <a:lnTo>
                    <a:pt x="392" y="108"/>
                  </a:lnTo>
                  <a:lnTo>
                    <a:pt x="395" y="105"/>
                  </a:lnTo>
                  <a:lnTo>
                    <a:pt x="395" y="108"/>
                  </a:lnTo>
                  <a:lnTo>
                    <a:pt x="398" y="110"/>
                  </a:lnTo>
                  <a:lnTo>
                    <a:pt x="401" y="111"/>
                  </a:lnTo>
                  <a:lnTo>
                    <a:pt x="399" y="113"/>
                  </a:lnTo>
                  <a:lnTo>
                    <a:pt x="401" y="114"/>
                  </a:lnTo>
                  <a:lnTo>
                    <a:pt x="402" y="114"/>
                  </a:lnTo>
                  <a:lnTo>
                    <a:pt x="402" y="116"/>
                  </a:lnTo>
                  <a:lnTo>
                    <a:pt x="408" y="114"/>
                  </a:lnTo>
                  <a:lnTo>
                    <a:pt x="408" y="117"/>
                  </a:lnTo>
                  <a:lnTo>
                    <a:pt x="410" y="117"/>
                  </a:lnTo>
                  <a:lnTo>
                    <a:pt x="413" y="117"/>
                  </a:lnTo>
                  <a:lnTo>
                    <a:pt x="414" y="119"/>
                  </a:lnTo>
                  <a:lnTo>
                    <a:pt x="411" y="123"/>
                  </a:lnTo>
                  <a:lnTo>
                    <a:pt x="408" y="126"/>
                  </a:lnTo>
                  <a:lnTo>
                    <a:pt x="410" y="127"/>
                  </a:lnTo>
                  <a:lnTo>
                    <a:pt x="413" y="126"/>
                  </a:lnTo>
                  <a:lnTo>
                    <a:pt x="414" y="127"/>
                  </a:lnTo>
                  <a:lnTo>
                    <a:pt x="417" y="127"/>
                  </a:lnTo>
                  <a:lnTo>
                    <a:pt x="420" y="129"/>
                  </a:lnTo>
                  <a:lnTo>
                    <a:pt x="417" y="132"/>
                  </a:lnTo>
                  <a:lnTo>
                    <a:pt x="416" y="130"/>
                  </a:lnTo>
                  <a:lnTo>
                    <a:pt x="414" y="132"/>
                  </a:lnTo>
                  <a:lnTo>
                    <a:pt x="413" y="133"/>
                  </a:lnTo>
                  <a:lnTo>
                    <a:pt x="413" y="135"/>
                  </a:lnTo>
                  <a:lnTo>
                    <a:pt x="411" y="135"/>
                  </a:lnTo>
                  <a:lnTo>
                    <a:pt x="411" y="136"/>
                  </a:lnTo>
                  <a:lnTo>
                    <a:pt x="410" y="139"/>
                  </a:lnTo>
                  <a:lnTo>
                    <a:pt x="411" y="141"/>
                  </a:lnTo>
                  <a:lnTo>
                    <a:pt x="407" y="144"/>
                  </a:lnTo>
                  <a:lnTo>
                    <a:pt x="405" y="145"/>
                  </a:lnTo>
                  <a:lnTo>
                    <a:pt x="405" y="147"/>
                  </a:lnTo>
                  <a:lnTo>
                    <a:pt x="401" y="148"/>
                  </a:lnTo>
                  <a:lnTo>
                    <a:pt x="402" y="150"/>
                  </a:lnTo>
                  <a:lnTo>
                    <a:pt x="401" y="151"/>
                  </a:lnTo>
                  <a:lnTo>
                    <a:pt x="401" y="153"/>
                  </a:lnTo>
                  <a:lnTo>
                    <a:pt x="399" y="154"/>
                  </a:lnTo>
                  <a:lnTo>
                    <a:pt x="401" y="156"/>
                  </a:lnTo>
                  <a:lnTo>
                    <a:pt x="402" y="157"/>
                  </a:lnTo>
                  <a:lnTo>
                    <a:pt x="401" y="159"/>
                  </a:lnTo>
                  <a:lnTo>
                    <a:pt x="401" y="160"/>
                  </a:lnTo>
                  <a:lnTo>
                    <a:pt x="401" y="163"/>
                  </a:lnTo>
                  <a:lnTo>
                    <a:pt x="399" y="165"/>
                  </a:lnTo>
                  <a:lnTo>
                    <a:pt x="395" y="166"/>
                  </a:lnTo>
                  <a:lnTo>
                    <a:pt x="394" y="168"/>
                  </a:lnTo>
                  <a:lnTo>
                    <a:pt x="392" y="168"/>
                  </a:lnTo>
                  <a:lnTo>
                    <a:pt x="394" y="166"/>
                  </a:lnTo>
                  <a:lnTo>
                    <a:pt x="394" y="165"/>
                  </a:lnTo>
                  <a:lnTo>
                    <a:pt x="394" y="163"/>
                  </a:lnTo>
                  <a:lnTo>
                    <a:pt x="392" y="163"/>
                  </a:lnTo>
                  <a:lnTo>
                    <a:pt x="391" y="166"/>
                  </a:lnTo>
                  <a:lnTo>
                    <a:pt x="392" y="168"/>
                  </a:lnTo>
                  <a:lnTo>
                    <a:pt x="392" y="171"/>
                  </a:lnTo>
                  <a:lnTo>
                    <a:pt x="394" y="177"/>
                  </a:lnTo>
                  <a:lnTo>
                    <a:pt x="389" y="178"/>
                  </a:lnTo>
                  <a:lnTo>
                    <a:pt x="389" y="179"/>
                  </a:lnTo>
                  <a:lnTo>
                    <a:pt x="386" y="179"/>
                  </a:lnTo>
                  <a:lnTo>
                    <a:pt x="388" y="182"/>
                  </a:lnTo>
                  <a:lnTo>
                    <a:pt x="388" y="185"/>
                  </a:lnTo>
                  <a:lnTo>
                    <a:pt x="391" y="184"/>
                  </a:lnTo>
                  <a:lnTo>
                    <a:pt x="394" y="185"/>
                  </a:lnTo>
                  <a:lnTo>
                    <a:pt x="392" y="187"/>
                  </a:lnTo>
                  <a:lnTo>
                    <a:pt x="394" y="190"/>
                  </a:lnTo>
                  <a:lnTo>
                    <a:pt x="392" y="191"/>
                  </a:lnTo>
                  <a:lnTo>
                    <a:pt x="394" y="193"/>
                  </a:lnTo>
                  <a:lnTo>
                    <a:pt x="392" y="194"/>
                  </a:lnTo>
                  <a:lnTo>
                    <a:pt x="391" y="194"/>
                  </a:lnTo>
                  <a:lnTo>
                    <a:pt x="389" y="196"/>
                  </a:lnTo>
                  <a:lnTo>
                    <a:pt x="388" y="196"/>
                  </a:lnTo>
                  <a:lnTo>
                    <a:pt x="389" y="197"/>
                  </a:lnTo>
                  <a:lnTo>
                    <a:pt x="389" y="200"/>
                  </a:lnTo>
                  <a:lnTo>
                    <a:pt x="389" y="202"/>
                  </a:lnTo>
                  <a:lnTo>
                    <a:pt x="392" y="202"/>
                  </a:lnTo>
                  <a:lnTo>
                    <a:pt x="395" y="202"/>
                  </a:lnTo>
                  <a:lnTo>
                    <a:pt x="397" y="200"/>
                  </a:lnTo>
                  <a:lnTo>
                    <a:pt x="397" y="202"/>
                  </a:lnTo>
                  <a:lnTo>
                    <a:pt x="395" y="203"/>
                  </a:lnTo>
                  <a:lnTo>
                    <a:pt x="397" y="203"/>
                  </a:lnTo>
                  <a:lnTo>
                    <a:pt x="395" y="205"/>
                  </a:lnTo>
                  <a:lnTo>
                    <a:pt x="397" y="206"/>
                  </a:lnTo>
                  <a:lnTo>
                    <a:pt x="395" y="208"/>
                  </a:lnTo>
                  <a:lnTo>
                    <a:pt x="397" y="214"/>
                  </a:lnTo>
                  <a:lnTo>
                    <a:pt x="398" y="212"/>
                  </a:lnTo>
                  <a:lnTo>
                    <a:pt x="398" y="214"/>
                  </a:lnTo>
                  <a:lnTo>
                    <a:pt x="399" y="215"/>
                  </a:lnTo>
                  <a:lnTo>
                    <a:pt x="399" y="217"/>
                  </a:lnTo>
                  <a:lnTo>
                    <a:pt x="399" y="218"/>
                  </a:lnTo>
                  <a:lnTo>
                    <a:pt x="401" y="218"/>
                  </a:lnTo>
                  <a:lnTo>
                    <a:pt x="401" y="220"/>
                  </a:lnTo>
                  <a:lnTo>
                    <a:pt x="401" y="221"/>
                  </a:lnTo>
                  <a:lnTo>
                    <a:pt x="395" y="221"/>
                  </a:lnTo>
                  <a:lnTo>
                    <a:pt x="395" y="224"/>
                  </a:lnTo>
                  <a:lnTo>
                    <a:pt x="394" y="226"/>
                  </a:lnTo>
                  <a:lnTo>
                    <a:pt x="392" y="226"/>
                  </a:lnTo>
                  <a:lnTo>
                    <a:pt x="394" y="220"/>
                  </a:lnTo>
                  <a:lnTo>
                    <a:pt x="391" y="220"/>
                  </a:lnTo>
                  <a:lnTo>
                    <a:pt x="391" y="218"/>
                  </a:lnTo>
                  <a:lnTo>
                    <a:pt x="386" y="220"/>
                  </a:lnTo>
                  <a:lnTo>
                    <a:pt x="388" y="223"/>
                  </a:lnTo>
                  <a:lnTo>
                    <a:pt x="386" y="224"/>
                  </a:lnTo>
                  <a:lnTo>
                    <a:pt x="386" y="226"/>
                  </a:lnTo>
                  <a:lnTo>
                    <a:pt x="385" y="226"/>
                  </a:lnTo>
                  <a:lnTo>
                    <a:pt x="383" y="224"/>
                  </a:lnTo>
                  <a:lnTo>
                    <a:pt x="383" y="226"/>
                  </a:lnTo>
                  <a:lnTo>
                    <a:pt x="382" y="227"/>
                  </a:lnTo>
                  <a:lnTo>
                    <a:pt x="382" y="229"/>
                  </a:lnTo>
                  <a:lnTo>
                    <a:pt x="380" y="230"/>
                  </a:lnTo>
                  <a:lnTo>
                    <a:pt x="377" y="229"/>
                  </a:lnTo>
                  <a:lnTo>
                    <a:pt x="377" y="227"/>
                  </a:lnTo>
                  <a:lnTo>
                    <a:pt x="377" y="226"/>
                  </a:lnTo>
                  <a:lnTo>
                    <a:pt x="376" y="227"/>
                  </a:lnTo>
                  <a:lnTo>
                    <a:pt x="376" y="226"/>
                  </a:lnTo>
                  <a:lnTo>
                    <a:pt x="374" y="224"/>
                  </a:lnTo>
                  <a:lnTo>
                    <a:pt x="374" y="223"/>
                  </a:lnTo>
                  <a:lnTo>
                    <a:pt x="371" y="221"/>
                  </a:lnTo>
                  <a:lnTo>
                    <a:pt x="370" y="223"/>
                  </a:lnTo>
                  <a:lnTo>
                    <a:pt x="368" y="221"/>
                  </a:lnTo>
                  <a:lnTo>
                    <a:pt x="368" y="223"/>
                  </a:lnTo>
                  <a:lnTo>
                    <a:pt x="368" y="224"/>
                  </a:lnTo>
                  <a:lnTo>
                    <a:pt x="364" y="226"/>
                  </a:lnTo>
                  <a:lnTo>
                    <a:pt x="362" y="226"/>
                  </a:lnTo>
                  <a:lnTo>
                    <a:pt x="362" y="229"/>
                  </a:lnTo>
                  <a:lnTo>
                    <a:pt x="364" y="230"/>
                  </a:lnTo>
                  <a:lnTo>
                    <a:pt x="362" y="231"/>
                  </a:lnTo>
                  <a:lnTo>
                    <a:pt x="362" y="234"/>
                  </a:lnTo>
                  <a:lnTo>
                    <a:pt x="359" y="230"/>
                  </a:lnTo>
                  <a:lnTo>
                    <a:pt x="358" y="231"/>
                  </a:lnTo>
                  <a:lnTo>
                    <a:pt x="356" y="231"/>
                  </a:lnTo>
                  <a:lnTo>
                    <a:pt x="359" y="230"/>
                  </a:lnTo>
                  <a:lnTo>
                    <a:pt x="356" y="230"/>
                  </a:lnTo>
                  <a:lnTo>
                    <a:pt x="356" y="229"/>
                  </a:lnTo>
                  <a:lnTo>
                    <a:pt x="358" y="227"/>
                  </a:lnTo>
                  <a:lnTo>
                    <a:pt x="355" y="224"/>
                  </a:lnTo>
                  <a:lnTo>
                    <a:pt x="356" y="224"/>
                  </a:lnTo>
                  <a:lnTo>
                    <a:pt x="355" y="223"/>
                  </a:lnTo>
                  <a:lnTo>
                    <a:pt x="355" y="224"/>
                  </a:lnTo>
                  <a:lnTo>
                    <a:pt x="353" y="220"/>
                  </a:lnTo>
                  <a:lnTo>
                    <a:pt x="353" y="221"/>
                  </a:lnTo>
                  <a:lnTo>
                    <a:pt x="352" y="223"/>
                  </a:lnTo>
                  <a:lnTo>
                    <a:pt x="347" y="223"/>
                  </a:lnTo>
                  <a:lnTo>
                    <a:pt x="347" y="221"/>
                  </a:lnTo>
                  <a:lnTo>
                    <a:pt x="347" y="220"/>
                  </a:lnTo>
                  <a:lnTo>
                    <a:pt x="346" y="220"/>
                  </a:lnTo>
                  <a:lnTo>
                    <a:pt x="343" y="223"/>
                  </a:lnTo>
                  <a:lnTo>
                    <a:pt x="343" y="224"/>
                  </a:lnTo>
                  <a:lnTo>
                    <a:pt x="345" y="223"/>
                  </a:lnTo>
                  <a:lnTo>
                    <a:pt x="343" y="226"/>
                  </a:lnTo>
                  <a:lnTo>
                    <a:pt x="345" y="226"/>
                  </a:lnTo>
                  <a:lnTo>
                    <a:pt x="346" y="227"/>
                  </a:lnTo>
                  <a:lnTo>
                    <a:pt x="347" y="227"/>
                  </a:lnTo>
                  <a:lnTo>
                    <a:pt x="347" y="229"/>
                  </a:lnTo>
                  <a:lnTo>
                    <a:pt x="349" y="233"/>
                  </a:lnTo>
                  <a:lnTo>
                    <a:pt x="347" y="233"/>
                  </a:lnTo>
                  <a:lnTo>
                    <a:pt x="346" y="231"/>
                  </a:lnTo>
                  <a:lnTo>
                    <a:pt x="345" y="231"/>
                  </a:lnTo>
                  <a:lnTo>
                    <a:pt x="346" y="230"/>
                  </a:lnTo>
                  <a:lnTo>
                    <a:pt x="345" y="229"/>
                  </a:lnTo>
                  <a:lnTo>
                    <a:pt x="343" y="229"/>
                  </a:lnTo>
                  <a:lnTo>
                    <a:pt x="342" y="229"/>
                  </a:lnTo>
                  <a:lnTo>
                    <a:pt x="340" y="229"/>
                  </a:lnTo>
                  <a:lnTo>
                    <a:pt x="342" y="230"/>
                  </a:lnTo>
                  <a:lnTo>
                    <a:pt x="340" y="230"/>
                  </a:lnTo>
                  <a:lnTo>
                    <a:pt x="337" y="233"/>
                  </a:lnTo>
                  <a:lnTo>
                    <a:pt x="339" y="234"/>
                  </a:lnTo>
                  <a:lnTo>
                    <a:pt x="337" y="236"/>
                  </a:lnTo>
                  <a:lnTo>
                    <a:pt x="336" y="236"/>
                  </a:lnTo>
                  <a:lnTo>
                    <a:pt x="334" y="236"/>
                  </a:lnTo>
                  <a:lnTo>
                    <a:pt x="333" y="237"/>
                  </a:lnTo>
                  <a:lnTo>
                    <a:pt x="328" y="236"/>
                  </a:lnTo>
                  <a:lnTo>
                    <a:pt x="325" y="237"/>
                  </a:lnTo>
                  <a:lnTo>
                    <a:pt x="325" y="242"/>
                  </a:lnTo>
                  <a:lnTo>
                    <a:pt x="325" y="243"/>
                  </a:lnTo>
                  <a:lnTo>
                    <a:pt x="325" y="245"/>
                  </a:lnTo>
                  <a:lnTo>
                    <a:pt x="327" y="246"/>
                  </a:lnTo>
                  <a:lnTo>
                    <a:pt x="327" y="249"/>
                  </a:lnTo>
                  <a:lnTo>
                    <a:pt x="324" y="252"/>
                  </a:lnTo>
                  <a:lnTo>
                    <a:pt x="319" y="252"/>
                  </a:lnTo>
                  <a:lnTo>
                    <a:pt x="316" y="249"/>
                  </a:lnTo>
                  <a:lnTo>
                    <a:pt x="313" y="248"/>
                  </a:lnTo>
                  <a:lnTo>
                    <a:pt x="313" y="249"/>
                  </a:lnTo>
                  <a:lnTo>
                    <a:pt x="310" y="248"/>
                  </a:lnTo>
                  <a:lnTo>
                    <a:pt x="310" y="249"/>
                  </a:lnTo>
                  <a:lnTo>
                    <a:pt x="309" y="249"/>
                  </a:lnTo>
                  <a:lnTo>
                    <a:pt x="307" y="248"/>
                  </a:lnTo>
                  <a:lnTo>
                    <a:pt x="306" y="248"/>
                  </a:lnTo>
                  <a:lnTo>
                    <a:pt x="304" y="249"/>
                  </a:lnTo>
                  <a:lnTo>
                    <a:pt x="304" y="248"/>
                  </a:lnTo>
                  <a:lnTo>
                    <a:pt x="303" y="248"/>
                  </a:lnTo>
                  <a:lnTo>
                    <a:pt x="301" y="248"/>
                  </a:lnTo>
                  <a:lnTo>
                    <a:pt x="301" y="251"/>
                  </a:lnTo>
                  <a:lnTo>
                    <a:pt x="301" y="252"/>
                  </a:lnTo>
                  <a:lnTo>
                    <a:pt x="300" y="254"/>
                  </a:lnTo>
                  <a:lnTo>
                    <a:pt x="298" y="255"/>
                  </a:lnTo>
                  <a:lnTo>
                    <a:pt x="297" y="257"/>
                  </a:lnTo>
                  <a:lnTo>
                    <a:pt x="297" y="258"/>
                  </a:lnTo>
                  <a:lnTo>
                    <a:pt x="297" y="260"/>
                  </a:lnTo>
                  <a:lnTo>
                    <a:pt x="298" y="260"/>
                  </a:lnTo>
                  <a:lnTo>
                    <a:pt x="297" y="261"/>
                  </a:lnTo>
                  <a:lnTo>
                    <a:pt x="298" y="263"/>
                  </a:lnTo>
                  <a:lnTo>
                    <a:pt x="295" y="266"/>
                  </a:lnTo>
                  <a:lnTo>
                    <a:pt x="294" y="266"/>
                  </a:lnTo>
                  <a:lnTo>
                    <a:pt x="293" y="266"/>
                  </a:lnTo>
                  <a:lnTo>
                    <a:pt x="290" y="264"/>
                  </a:lnTo>
                  <a:lnTo>
                    <a:pt x="288" y="264"/>
                  </a:lnTo>
                  <a:lnTo>
                    <a:pt x="287" y="261"/>
                  </a:lnTo>
                  <a:lnTo>
                    <a:pt x="288" y="261"/>
                  </a:lnTo>
                  <a:lnTo>
                    <a:pt x="287" y="260"/>
                  </a:lnTo>
                  <a:lnTo>
                    <a:pt x="288" y="258"/>
                  </a:lnTo>
                  <a:lnTo>
                    <a:pt x="288" y="255"/>
                  </a:lnTo>
                  <a:lnTo>
                    <a:pt x="287" y="255"/>
                  </a:lnTo>
                  <a:lnTo>
                    <a:pt x="288" y="254"/>
                  </a:lnTo>
                  <a:lnTo>
                    <a:pt x="285" y="252"/>
                  </a:lnTo>
                  <a:lnTo>
                    <a:pt x="282" y="254"/>
                  </a:lnTo>
                  <a:lnTo>
                    <a:pt x="281" y="254"/>
                  </a:lnTo>
                  <a:lnTo>
                    <a:pt x="281" y="252"/>
                  </a:lnTo>
                  <a:lnTo>
                    <a:pt x="279" y="252"/>
                  </a:lnTo>
                  <a:lnTo>
                    <a:pt x="281" y="254"/>
                  </a:lnTo>
                  <a:lnTo>
                    <a:pt x="279" y="254"/>
                  </a:lnTo>
                  <a:lnTo>
                    <a:pt x="278" y="254"/>
                  </a:lnTo>
                  <a:lnTo>
                    <a:pt x="278" y="255"/>
                  </a:lnTo>
                  <a:lnTo>
                    <a:pt x="276" y="255"/>
                  </a:lnTo>
                  <a:lnTo>
                    <a:pt x="276" y="258"/>
                  </a:lnTo>
                  <a:lnTo>
                    <a:pt x="275" y="257"/>
                  </a:lnTo>
                  <a:lnTo>
                    <a:pt x="275" y="258"/>
                  </a:lnTo>
                  <a:lnTo>
                    <a:pt x="273" y="257"/>
                  </a:lnTo>
                  <a:lnTo>
                    <a:pt x="273" y="255"/>
                  </a:lnTo>
                  <a:lnTo>
                    <a:pt x="272" y="255"/>
                  </a:lnTo>
                  <a:lnTo>
                    <a:pt x="272" y="252"/>
                  </a:lnTo>
                  <a:lnTo>
                    <a:pt x="273" y="252"/>
                  </a:lnTo>
                  <a:lnTo>
                    <a:pt x="273" y="251"/>
                  </a:lnTo>
                  <a:lnTo>
                    <a:pt x="270" y="251"/>
                  </a:lnTo>
                  <a:lnTo>
                    <a:pt x="269" y="251"/>
                  </a:lnTo>
                  <a:lnTo>
                    <a:pt x="267" y="252"/>
                  </a:lnTo>
                  <a:lnTo>
                    <a:pt x="267" y="249"/>
                  </a:lnTo>
                  <a:lnTo>
                    <a:pt x="267" y="248"/>
                  </a:lnTo>
                  <a:lnTo>
                    <a:pt x="264" y="248"/>
                  </a:lnTo>
                  <a:lnTo>
                    <a:pt x="263" y="248"/>
                  </a:lnTo>
                  <a:lnTo>
                    <a:pt x="261" y="245"/>
                  </a:lnTo>
                  <a:lnTo>
                    <a:pt x="260" y="245"/>
                  </a:lnTo>
                  <a:lnTo>
                    <a:pt x="258" y="243"/>
                  </a:lnTo>
                  <a:lnTo>
                    <a:pt x="255" y="246"/>
                  </a:lnTo>
                  <a:lnTo>
                    <a:pt x="255" y="248"/>
                  </a:lnTo>
                  <a:lnTo>
                    <a:pt x="254" y="249"/>
                  </a:lnTo>
                  <a:lnTo>
                    <a:pt x="251" y="248"/>
                  </a:lnTo>
                  <a:lnTo>
                    <a:pt x="249" y="248"/>
                  </a:lnTo>
                  <a:lnTo>
                    <a:pt x="249" y="246"/>
                  </a:lnTo>
                  <a:lnTo>
                    <a:pt x="252" y="245"/>
                  </a:lnTo>
                  <a:lnTo>
                    <a:pt x="249" y="243"/>
                  </a:lnTo>
                  <a:lnTo>
                    <a:pt x="249" y="245"/>
                  </a:lnTo>
                  <a:lnTo>
                    <a:pt x="248" y="245"/>
                  </a:lnTo>
                  <a:lnTo>
                    <a:pt x="248" y="242"/>
                  </a:lnTo>
                  <a:lnTo>
                    <a:pt x="246" y="242"/>
                  </a:lnTo>
                  <a:lnTo>
                    <a:pt x="246" y="240"/>
                  </a:lnTo>
                  <a:lnTo>
                    <a:pt x="245" y="239"/>
                  </a:lnTo>
                  <a:lnTo>
                    <a:pt x="243" y="237"/>
                  </a:lnTo>
                  <a:lnTo>
                    <a:pt x="241" y="237"/>
                  </a:lnTo>
                  <a:lnTo>
                    <a:pt x="238" y="236"/>
                  </a:lnTo>
                  <a:lnTo>
                    <a:pt x="232" y="237"/>
                  </a:lnTo>
                  <a:lnTo>
                    <a:pt x="227" y="237"/>
                  </a:lnTo>
                  <a:lnTo>
                    <a:pt x="226" y="234"/>
                  </a:lnTo>
                  <a:lnTo>
                    <a:pt x="224" y="234"/>
                  </a:lnTo>
                  <a:lnTo>
                    <a:pt x="224" y="236"/>
                  </a:lnTo>
                  <a:lnTo>
                    <a:pt x="221" y="233"/>
                  </a:lnTo>
                  <a:lnTo>
                    <a:pt x="220" y="231"/>
                  </a:lnTo>
                  <a:lnTo>
                    <a:pt x="220" y="230"/>
                  </a:lnTo>
                  <a:lnTo>
                    <a:pt x="215" y="227"/>
                  </a:lnTo>
                  <a:lnTo>
                    <a:pt x="215" y="229"/>
                  </a:lnTo>
                  <a:lnTo>
                    <a:pt x="212" y="230"/>
                  </a:lnTo>
                  <a:lnTo>
                    <a:pt x="209" y="229"/>
                  </a:lnTo>
                  <a:lnTo>
                    <a:pt x="208" y="227"/>
                  </a:lnTo>
                  <a:lnTo>
                    <a:pt x="205" y="226"/>
                  </a:lnTo>
                  <a:lnTo>
                    <a:pt x="205" y="224"/>
                  </a:lnTo>
                  <a:lnTo>
                    <a:pt x="202" y="226"/>
                  </a:lnTo>
                  <a:lnTo>
                    <a:pt x="200" y="224"/>
                  </a:lnTo>
                  <a:lnTo>
                    <a:pt x="199" y="223"/>
                  </a:lnTo>
                  <a:lnTo>
                    <a:pt x="191" y="223"/>
                  </a:lnTo>
                  <a:lnTo>
                    <a:pt x="190" y="224"/>
                  </a:lnTo>
                  <a:lnTo>
                    <a:pt x="189" y="223"/>
                  </a:lnTo>
                  <a:lnTo>
                    <a:pt x="187" y="223"/>
                  </a:lnTo>
                  <a:lnTo>
                    <a:pt x="186" y="221"/>
                  </a:lnTo>
                  <a:lnTo>
                    <a:pt x="181" y="223"/>
                  </a:lnTo>
                  <a:lnTo>
                    <a:pt x="180" y="223"/>
                  </a:lnTo>
                  <a:lnTo>
                    <a:pt x="177" y="223"/>
                  </a:lnTo>
                  <a:lnTo>
                    <a:pt x="174" y="226"/>
                  </a:lnTo>
                  <a:lnTo>
                    <a:pt x="171" y="227"/>
                  </a:lnTo>
                  <a:lnTo>
                    <a:pt x="169" y="227"/>
                  </a:lnTo>
                  <a:lnTo>
                    <a:pt x="169" y="226"/>
                  </a:lnTo>
                  <a:lnTo>
                    <a:pt x="166" y="226"/>
                  </a:lnTo>
                  <a:lnTo>
                    <a:pt x="163" y="226"/>
                  </a:lnTo>
                  <a:lnTo>
                    <a:pt x="162" y="226"/>
                  </a:lnTo>
                  <a:lnTo>
                    <a:pt x="159" y="229"/>
                  </a:lnTo>
                  <a:lnTo>
                    <a:pt x="156" y="229"/>
                  </a:lnTo>
                  <a:lnTo>
                    <a:pt x="154" y="227"/>
                  </a:lnTo>
                  <a:lnTo>
                    <a:pt x="156" y="227"/>
                  </a:lnTo>
                  <a:lnTo>
                    <a:pt x="157" y="226"/>
                  </a:lnTo>
                  <a:lnTo>
                    <a:pt x="156" y="226"/>
                  </a:lnTo>
                  <a:lnTo>
                    <a:pt x="156" y="224"/>
                  </a:lnTo>
                  <a:lnTo>
                    <a:pt x="156" y="223"/>
                  </a:lnTo>
                  <a:lnTo>
                    <a:pt x="153" y="224"/>
                  </a:lnTo>
                  <a:lnTo>
                    <a:pt x="153" y="223"/>
                  </a:lnTo>
                  <a:lnTo>
                    <a:pt x="151" y="221"/>
                  </a:lnTo>
                  <a:lnTo>
                    <a:pt x="151" y="220"/>
                  </a:lnTo>
                  <a:lnTo>
                    <a:pt x="150" y="220"/>
                  </a:lnTo>
                  <a:lnTo>
                    <a:pt x="147" y="220"/>
                  </a:lnTo>
                  <a:lnTo>
                    <a:pt x="144" y="220"/>
                  </a:lnTo>
                  <a:lnTo>
                    <a:pt x="144" y="218"/>
                  </a:lnTo>
                  <a:lnTo>
                    <a:pt x="137" y="220"/>
                  </a:lnTo>
                  <a:lnTo>
                    <a:pt x="135" y="218"/>
                  </a:lnTo>
                  <a:lnTo>
                    <a:pt x="134" y="218"/>
                  </a:lnTo>
                  <a:lnTo>
                    <a:pt x="132" y="223"/>
                  </a:lnTo>
                  <a:lnTo>
                    <a:pt x="131" y="223"/>
                  </a:lnTo>
                  <a:lnTo>
                    <a:pt x="129" y="221"/>
                  </a:lnTo>
                  <a:lnTo>
                    <a:pt x="128" y="217"/>
                  </a:lnTo>
                  <a:lnTo>
                    <a:pt x="125" y="217"/>
                  </a:lnTo>
                  <a:lnTo>
                    <a:pt x="122" y="218"/>
                  </a:lnTo>
                  <a:lnTo>
                    <a:pt x="120" y="221"/>
                  </a:lnTo>
                  <a:lnTo>
                    <a:pt x="117" y="223"/>
                  </a:lnTo>
                  <a:lnTo>
                    <a:pt x="114" y="223"/>
                  </a:lnTo>
                  <a:lnTo>
                    <a:pt x="105" y="221"/>
                  </a:lnTo>
                  <a:lnTo>
                    <a:pt x="104" y="218"/>
                  </a:lnTo>
                  <a:lnTo>
                    <a:pt x="101" y="215"/>
                  </a:lnTo>
                  <a:lnTo>
                    <a:pt x="105" y="212"/>
                  </a:lnTo>
                  <a:lnTo>
                    <a:pt x="105" y="211"/>
                  </a:lnTo>
                  <a:lnTo>
                    <a:pt x="105" y="209"/>
                  </a:lnTo>
                  <a:lnTo>
                    <a:pt x="101" y="208"/>
                  </a:lnTo>
                  <a:lnTo>
                    <a:pt x="101" y="206"/>
                  </a:lnTo>
                  <a:lnTo>
                    <a:pt x="99" y="205"/>
                  </a:lnTo>
                  <a:lnTo>
                    <a:pt x="98" y="205"/>
                  </a:lnTo>
                  <a:lnTo>
                    <a:pt x="96" y="206"/>
                  </a:lnTo>
                  <a:lnTo>
                    <a:pt x="96" y="205"/>
                  </a:lnTo>
                  <a:lnTo>
                    <a:pt x="95" y="206"/>
                  </a:lnTo>
                  <a:lnTo>
                    <a:pt x="93" y="203"/>
                  </a:lnTo>
                  <a:lnTo>
                    <a:pt x="92" y="203"/>
                  </a:lnTo>
                  <a:lnTo>
                    <a:pt x="92" y="202"/>
                  </a:lnTo>
                  <a:lnTo>
                    <a:pt x="92" y="199"/>
                  </a:lnTo>
                  <a:lnTo>
                    <a:pt x="89" y="197"/>
                  </a:lnTo>
                  <a:lnTo>
                    <a:pt x="86" y="196"/>
                  </a:lnTo>
                  <a:lnTo>
                    <a:pt x="86" y="194"/>
                  </a:lnTo>
                  <a:lnTo>
                    <a:pt x="86" y="193"/>
                  </a:lnTo>
                  <a:lnTo>
                    <a:pt x="85" y="191"/>
                  </a:lnTo>
                  <a:lnTo>
                    <a:pt x="85" y="188"/>
                  </a:lnTo>
                  <a:lnTo>
                    <a:pt x="83" y="185"/>
                  </a:lnTo>
                  <a:lnTo>
                    <a:pt x="82" y="184"/>
                  </a:lnTo>
                  <a:lnTo>
                    <a:pt x="82" y="182"/>
                  </a:lnTo>
                  <a:lnTo>
                    <a:pt x="80" y="179"/>
                  </a:lnTo>
                  <a:lnTo>
                    <a:pt x="80" y="175"/>
                  </a:lnTo>
                  <a:lnTo>
                    <a:pt x="77" y="172"/>
                  </a:lnTo>
                  <a:lnTo>
                    <a:pt x="79" y="169"/>
                  </a:lnTo>
                  <a:lnTo>
                    <a:pt x="77" y="165"/>
                  </a:lnTo>
                  <a:lnTo>
                    <a:pt x="77" y="162"/>
                  </a:lnTo>
                  <a:lnTo>
                    <a:pt x="76" y="160"/>
                  </a:lnTo>
                  <a:lnTo>
                    <a:pt x="73" y="159"/>
                  </a:lnTo>
                  <a:lnTo>
                    <a:pt x="73" y="157"/>
                  </a:lnTo>
                  <a:lnTo>
                    <a:pt x="71" y="153"/>
                  </a:lnTo>
                  <a:lnTo>
                    <a:pt x="67" y="150"/>
                  </a:lnTo>
                  <a:lnTo>
                    <a:pt x="64" y="150"/>
                  </a:lnTo>
                  <a:lnTo>
                    <a:pt x="55" y="144"/>
                  </a:lnTo>
                  <a:lnTo>
                    <a:pt x="53" y="141"/>
                  </a:lnTo>
                  <a:lnTo>
                    <a:pt x="50" y="139"/>
                  </a:lnTo>
                  <a:lnTo>
                    <a:pt x="44" y="130"/>
                  </a:lnTo>
                  <a:lnTo>
                    <a:pt x="41" y="129"/>
                  </a:lnTo>
                  <a:lnTo>
                    <a:pt x="34" y="125"/>
                  </a:lnTo>
                  <a:lnTo>
                    <a:pt x="34" y="123"/>
                  </a:lnTo>
                  <a:lnTo>
                    <a:pt x="33" y="120"/>
                  </a:lnTo>
                  <a:lnTo>
                    <a:pt x="31" y="119"/>
                  </a:lnTo>
                  <a:lnTo>
                    <a:pt x="28" y="117"/>
                  </a:lnTo>
                  <a:lnTo>
                    <a:pt x="27" y="114"/>
                  </a:lnTo>
                  <a:lnTo>
                    <a:pt x="27" y="116"/>
                  </a:lnTo>
                  <a:lnTo>
                    <a:pt x="25" y="116"/>
                  </a:lnTo>
                  <a:lnTo>
                    <a:pt x="25" y="114"/>
                  </a:lnTo>
                  <a:lnTo>
                    <a:pt x="22" y="113"/>
                  </a:lnTo>
                  <a:lnTo>
                    <a:pt x="22" y="111"/>
                  </a:lnTo>
                  <a:lnTo>
                    <a:pt x="21" y="110"/>
                  </a:lnTo>
                  <a:lnTo>
                    <a:pt x="19" y="110"/>
                  </a:lnTo>
                  <a:lnTo>
                    <a:pt x="16" y="108"/>
                  </a:lnTo>
                  <a:lnTo>
                    <a:pt x="18" y="108"/>
                  </a:lnTo>
                  <a:lnTo>
                    <a:pt x="18" y="102"/>
                  </a:lnTo>
                  <a:lnTo>
                    <a:pt x="15" y="101"/>
                  </a:lnTo>
                  <a:lnTo>
                    <a:pt x="9" y="99"/>
                  </a:lnTo>
                  <a:lnTo>
                    <a:pt x="6" y="104"/>
                  </a:lnTo>
                  <a:lnTo>
                    <a:pt x="3" y="101"/>
                  </a:lnTo>
                  <a:lnTo>
                    <a:pt x="0" y="99"/>
                  </a:lnTo>
                  <a:lnTo>
                    <a:pt x="3" y="96"/>
                  </a:lnTo>
                  <a:lnTo>
                    <a:pt x="13" y="89"/>
                  </a:lnTo>
                  <a:lnTo>
                    <a:pt x="16" y="86"/>
                  </a:lnTo>
                  <a:lnTo>
                    <a:pt x="18" y="81"/>
                  </a:lnTo>
                  <a:lnTo>
                    <a:pt x="19" y="75"/>
                  </a:lnTo>
                  <a:lnTo>
                    <a:pt x="22" y="67"/>
                  </a:lnTo>
                  <a:lnTo>
                    <a:pt x="25" y="62"/>
                  </a:lnTo>
                  <a:lnTo>
                    <a:pt x="28" y="56"/>
                  </a:lnTo>
                  <a:lnTo>
                    <a:pt x="31" y="53"/>
                  </a:lnTo>
                  <a:lnTo>
                    <a:pt x="35" y="50"/>
                  </a:lnTo>
                  <a:lnTo>
                    <a:pt x="41" y="49"/>
                  </a:lnTo>
                  <a:lnTo>
                    <a:pt x="43" y="49"/>
                  </a:lnTo>
                  <a:lnTo>
                    <a:pt x="41" y="50"/>
                  </a:lnTo>
                  <a:lnTo>
                    <a:pt x="44" y="55"/>
                  </a:lnTo>
                  <a:lnTo>
                    <a:pt x="46" y="55"/>
                  </a:lnTo>
                  <a:lnTo>
                    <a:pt x="49" y="58"/>
                  </a:lnTo>
                  <a:lnTo>
                    <a:pt x="52" y="58"/>
                  </a:lnTo>
                  <a:lnTo>
                    <a:pt x="61" y="59"/>
                  </a:lnTo>
                  <a:lnTo>
                    <a:pt x="62" y="62"/>
                  </a:lnTo>
                  <a:lnTo>
                    <a:pt x="62" y="61"/>
                  </a:lnTo>
                  <a:lnTo>
                    <a:pt x="65" y="62"/>
                  </a:lnTo>
                  <a:lnTo>
                    <a:pt x="65" y="61"/>
                  </a:lnTo>
                  <a:lnTo>
                    <a:pt x="64" y="61"/>
                  </a:lnTo>
                  <a:lnTo>
                    <a:pt x="64" y="59"/>
                  </a:lnTo>
                  <a:lnTo>
                    <a:pt x="65" y="59"/>
                  </a:lnTo>
                  <a:lnTo>
                    <a:pt x="67" y="58"/>
                  </a:lnTo>
                  <a:lnTo>
                    <a:pt x="59" y="59"/>
                  </a:lnTo>
                  <a:lnTo>
                    <a:pt x="59" y="58"/>
                  </a:lnTo>
                  <a:lnTo>
                    <a:pt x="61" y="58"/>
                  </a:lnTo>
                  <a:lnTo>
                    <a:pt x="62" y="56"/>
                  </a:lnTo>
                  <a:lnTo>
                    <a:pt x="61" y="55"/>
                  </a:lnTo>
                  <a:lnTo>
                    <a:pt x="59" y="55"/>
                  </a:lnTo>
                  <a:lnTo>
                    <a:pt x="58" y="53"/>
                  </a:lnTo>
                  <a:lnTo>
                    <a:pt x="59" y="52"/>
                  </a:lnTo>
                  <a:lnTo>
                    <a:pt x="62" y="52"/>
                  </a:lnTo>
                  <a:lnTo>
                    <a:pt x="62" y="50"/>
                  </a:lnTo>
                  <a:lnTo>
                    <a:pt x="59" y="50"/>
                  </a:lnTo>
                  <a:lnTo>
                    <a:pt x="58" y="50"/>
                  </a:lnTo>
                  <a:lnTo>
                    <a:pt x="56" y="50"/>
                  </a:lnTo>
                  <a:lnTo>
                    <a:pt x="55" y="50"/>
                  </a:lnTo>
                  <a:lnTo>
                    <a:pt x="53" y="49"/>
                  </a:lnTo>
                  <a:lnTo>
                    <a:pt x="52" y="46"/>
                  </a:lnTo>
                  <a:lnTo>
                    <a:pt x="50" y="43"/>
                  </a:lnTo>
                  <a:lnTo>
                    <a:pt x="50" y="41"/>
                  </a:lnTo>
                  <a:lnTo>
                    <a:pt x="49" y="40"/>
                  </a:lnTo>
                  <a:lnTo>
                    <a:pt x="49" y="38"/>
                  </a:lnTo>
                  <a:lnTo>
                    <a:pt x="47" y="37"/>
                  </a:lnTo>
                  <a:lnTo>
                    <a:pt x="46" y="40"/>
                  </a:lnTo>
                  <a:lnTo>
                    <a:pt x="46" y="37"/>
                  </a:lnTo>
                  <a:lnTo>
                    <a:pt x="47" y="35"/>
                  </a:lnTo>
                  <a:lnTo>
                    <a:pt x="44" y="35"/>
                  </a:lnTo>
                  <a:lnTo>
                    <a:pt x="40" y="35"/>
                  </a:lnTo>
                  <a:lnTo>
                    <a:pt x="38" y="35"/>
                  </a:lnTo>
                  <a:lnTo>
                    <a:pt x="38" y="32"/>
                  </a:lnTo>
                  <a:lnTo>
                    <a:pt x="35" y="29"/>
                  </a:lnTo>
                  <a:lnTo>
                    <a:pt x="37" y="23"/>
                  </a:lnTo>
                  <a:lnTo>
                    <a:pt x="38" y="10"/>
                  </a:lnTo>
                  <a:lnTo>
                    <a:pt x="38" y="6"/>
                  </a:lnTo>
                  <a:lnTo>
                    <a:pt x="40" y="1"/>
                  </a:lnTo>
                  <a:lnTo>
                    <a:pt x="41" y="1"/>
                  </a:lnTo>
                  <a:lnTo>
                    <a:pt x="44" y="1"/>
                  </a:lnTo>
                  <a:lnTo>
                    <a:pt x="46" y="0"/>
                  </a:lnTo>
                  <a:lnTo>
                    <a:pt x="47" y="0"/>
                  </a:lnTo>
                  <a:lnTo>
                    <a:pt x="49" y="0"/>
                  </a:lnTo>
                  <a:lnTo>
                    <a:pt x="50" y="1"/>
                  </a:lnTo>
                  <a:lnTo>
                    <a:pt x="52" y="0"/>
                  </a:lnTo>
                  <a:lnTo>
                    <a:pt x="61" y="7"/>
                  </a:lnTo>
                  <a:lnTo>
                    <a:pt x="61" y="12"/>
                  </a:lnTo>
                  <a:lnTo>
                    <a:pt x="62" y="12"/>
                  </a:lnTo>
                  <a:lnTo>
                    <a:pt x="64" y="13"/>
                  </a:lnTo>
                  <a:lnTo>
                    <a:pt x="65" y="13"/>
                  </a:lnTo>
                  <a:lnTo>
                    <a:pt x="67" y="15"/>
                  </a:lnTo>
                  <a:lnTo>
                    <a:pt x="73" y="12"/>
                  </a:lnTo>
                  <a:lnTo>
                    <a:pt x="76" y="10"/>
                  </a:lnTo>
                  <a:lnTo>
                    <a:pt x="77" y="12"/>
                  </a:lnTo>
                  <a:lnTo>
                    <a:pt x="83" y="9"/>
                  </a:lnTo>
                  <a:lnTo>
                    <a:pt x="83" y="7"/>
                  </a:lnTo>
                  <a:lnTo>
                    <a:pt x="85" y="7"/>
                  </a:lnTo>
                  <a:lnTo>
                    <a:pt x="87" y="7"/>
                  </a:lnTo>
                  <a:lnTo>
                    <a:pt x="87" y="6"/>
                  </a:lnTo>
                  <a:lnTo>
                    <a:pt x="98" y="4"/>
                  </a:lnTo>
                  <a:lnTo>
                    <a:pt x="107" y="12"/>
                  </a:lnTo>
                </a:path>
              </a:pathLst>
            </a:custGeom>
            <a:solidFill>
              <a:srgbClr val="FFFFCC"/>
            </a:solidFill>
            <a:ln w="1651">
              <a:solidFill>
                <a:srgbClr val="000000"/>
              </a:solidFill>
              <a:prstDash val="solid"/>
              <a:round/>
              <a:headEnd/>
              <a:tailEnd/>
            </a:ln>
          </p:spPr>
          <p:txBody>
            <a:bodyPr/>
            <a:lstStyle/>
            <a:p>
              <a:endParaRPr lang="fr-FR"/>
            </a:p>
          </p:txBody>
        </p:sp>
        <p:sp>
          <p:nvSpPr>
            <p:cNvPr id="880757" name="Freeform 117"/>
            <p:cNvSpPr>
              <a:spLocks/>
            </p:cNvSpPr>
            <p:nvPr/>
          </p:nvSpPr>
          <p:spPr bwMode="auto">
            <a:xfrm>
              <a:off x="3985" y="1263"/>
              <a:ext cx="129" cy="47"/>
            </a:xfrm>
            <a:custGeom>
              <a:avLst/>
              <a:gdLst/>
              <a:ahLst/>
              <a:cxnLst>
                <a:cxn ang="0">
                  <a:pos x="1" y="0"/>
                </a:cxn>
                <a:cxn ang="0">
                  <a:pos x="4" y="1"/>
                </a:cxn>
                <a:cxn ang="0">
                  <a:pos x="6" y="6"/>
                </a:cxn>
                <a:cxn ang="0">
                  <a:pos x="12" y="9"/>
                </a:cxn>
                <a:cxn ang="0">
                  <a:pos x="16" y="10"/>
                </a:cxn>
                <a:cxn ang="0">
                  <a:pos x="19" y="9"/>
                </a:cxn>
                <a:cxn ang="0">
                  <a:pos x="19" y="7"/>
                </a:cxn>
                <a:cxn ang="0">
                  <a:pos x="21" y="4"/>
                </a:cxn>
                <a:cxn ang="0">
                  <a:pos x="25" y="4"/>
                </a:cxn>
                <a:cxn ang="0">
                  <a:pos x="28" y="7"/>
                </a:cxn>
                <a:cxn ang="0">
                  <a:pos x="27" y="10"/>
                </a:cxn>
                <a:cxn ang="0">
                  <a:pos x="22" y="13"/>
                </a:cxn>
                <a:cxn ang="0">
                  <a:pos x="21" y="14"/>
                </a:cxn>
                <a:cxn ang="0">
                  <a:pos x="31" y="16"/>
                </a:cxn>
                <a:cxn ang="0">
                  <a:pos x="34" y="19"/>
                </a:cxn>
                <a:cxn ang="0">
                  <a:pos x="41" y="20"/>
                </a:cxn>
                <a:cxn ang="0">
                  <a:pos x="44" y="23"/>
                </a:cxn>
                <a:cxn ang="0">
                  <a:pos x="50" y="26"/>
                </a:cxn>
                <a:cxn ang="0">
                  <a:pos x="53" y="26"/>
                </a:cxn>
                <a:cxn ang="0">
                  <a:pos x="50" y="31"/>
                </a:cxn>
                <a:cxn ang="0">
                  <a:pos x="52" y="34"/>
                </a:cxn>
                <a:cxn ang="0">
                  <a:pos x="53" y="35"/>
                </a:cxn>
                <a:cxn ang="0">
                  <a:pos x="53" y="38"/>
                </a:cxn>
                <a:cxn ang="0">
                  <a:pos x="56" y="40"/>
                </a:cxn>
                <a:cxn ang="0">
                  <a:pos x="56" y="44"/>
                </a:cxn>
                <a:cxn ang="0">
                  <a:pos x="59" y="43"/>
                </a:cxn>
                <a:cxn ang="0">
                  <a:pos x="61" y="44"/>
                </a:cxn>
                <a:cxn ang="0">
                  <a:pos x="64" y="41"/>
                </a:cxn>
                <a:cxn ang="0">
                  <a:pos x="67" y="43"/>
                </a:cxn>
                <a:cxn ang="0">
                  <a:pos x="70" y="46"/>
                </a:cxn>
                <a:cxn ang="0">
                  <a:pos x="70" y="49"/>
                </a:cxn>
                <a:cxn ang="0">
                  <a:pos x="76" y="41"/>
                </a:cxn>
                <a:cxn ang="0">
                  <a:pos x="82" y="41"/>
                </a:cxn>
                <a:cxn ang="0">
                  <a:pos x="84" y="40"/>
                </a:cxn>
                <a:cxn ang="0">
                  <a:pos x="87" y="40"/>
                </a:cxn>
                <a:cxn ang="0">
                  <a:pos x="89" y="40"/>
                </a:cxn>
                <a:cxn ang="0">
                  <a:pos x="93" y="41"/>
                </a:cxn>
                <a:cxn ang="0">
                  <a:pos x="98" y="35"/>
                </a:cxn>
                <a:cxn ang="0">
                  <a:pos x="105" y="40"/>
                </a:cxn>
                <a:cxn ang="0">
                  <a:pos x="110" y="38"/>
                </a:cxn>
                <a:cxn ang="0">
                  <a:pos x="113" y="40"/>
                </a:cxn>
                <a:cxn ang="0">
                  <a:pos x="111" y="37"/>
                </a:cxn>
                <a:cxn ang="0">
                  <a:pos x="108" y="34"/>
                </a:cxn>
                <a:cxn ang="0">
                  <a:pos x="113" y="32"/>
                </a:cxn>
                <a:cxn ang="0">
                  <a:pos x="114" y="35"/>
                </a:cxn>
                <a:cxn ang="0">
                  <a:pos x="117" y="38"/>
                </a:cxn>
                <a:cxn ang="0">
                  <a:pos x="119" y="41"/>
                </a:cxn>
                <a:cxn ang="0">
                  <a:pos x="122" y="40"/>
                </a:cxn>
                <a:cxn ang="0">
                  <a:pos x="123" y="37"/>
                </a:cxn>
                <a:cxn ang="0">
                  <a:pos x="126" y="37"/>
                </a:cxn>
                <a:cxn ang="0">
                  <a:pos x="128" y="35"/>
                </a:cxn>
                <a:cxn ang="0">
                  <a:pos x="131" y="32"/>
                </a:cxn>
                <a:cxn ang="0">
                  <a:pos x="139" y="35"/>
                </a:cxn>
                <a:cxn ang="0">
                  <a:pos x="148" y="41"/>
                </a:cxn>
                <a:cxn ang="0">
                  <a:pos x="150" y="44"/>
                </a:cxn>
                <a:cxn ang="0">
                  <a:pos x="148" y="47"/>
                </a:cxn>
                <a:cxn ang="0">
                  <a:pos x="139" y="52"/>
                </a:cxn>
                <a:cxn ang="0">
                  <a:pos x="134" y="53"/>
                </a:cxn>
              </a:cxnLst>
              <a:rect l="0" t="0" r="r" b="b"/>
              <a:pathLst>
                <a:path w="150" h="55">
                  <a:moveTo>
                    <a:pt x="0" y="0"/>
                  </a:moveTo>
                  <a:lnTo>
                    <a:pt x="1" y="0"/>
                  </a:lnTo>
                  <a:lnTo>
                    <a:pt x="3" y="1"/>
                  </a:lnTo>
                  <a:lnTo>
                    <a:pt x="4" y="1"/>
                  </a:lnTo>
                  <a:lnTo>
                    <a:pt x="6" y="3"/>
                  </a:lnTo>
                  <a:lnTo>
                    <a:pt x="6" y="6"/>
                  </a:lnTo>
                  <a:lnTo>
                    <a:pt x="9" y="9"/>
                  </a:lnTo>
                  <a:lnTo>
                    <a:pt x="12" y="9"/>
                  </a:lnTo>
                  <a:lnTo>
                    <a:pt x="13" y="9"/>
                  </a:lnTo>
                  <a:lnTo>
                    <a:pt x="16" y="10"/>
                  </a:lnTo>
                  <a:lnTo>
                    <a:pt x="18" y="10"/>
                  </a:lnTo>
                  <a:lnTo>
                    <a:pt x="19" y="9"/>
                  </a:lnTo>
                  <a:lnTo>
                    <a:pt x="18" y="7"/>
                  </a:lnTo>
                  <a:lnTo>
                    <a:pt x="19" y="7"/>
                  </a:lnTo>
                  <a:lnTo>
                    <a:pt x="21" y="6"/>
                  </a:lnTo>
                  <a:lnTo>
                    <a:pt x="21" y="4"/>
                  </a:lnTo>
                  <a:lnTo>
                    <a:pt x="24" y="4"/>
                  </a:lnTo>
                  <a:lnTo>
                    <a:pt x="25" y="4"/>
                  </a:lnTo>
                  <a:lnTo>
                    <a:pt x="27" y="6"/>
                  </a:lnTo>
                  <a:lnTo>
                    <a:pt x="28" y="7"/>
                  </a:lnTo>
                  <a:lnTo>
                    <a:pt x="27" y="9"/>
                  </a:lnTo>
                  <a:lnTo>
                    <a:pt x="27" y="10"/>
                  </a:lnTo>
                  <a:lnTo>
                    <a:pt x="25" y="10"/>
                  </a:lnTo>
                  <a:lnTo>
                    <a:pt x="22" y="13"/>
                  </a:lnTo>
                  <a:lnTo>
                    <a:pt x="21" y="13"/>
                  </a:lnTo>
                  <a:lnTo>
                    <a:pt x="21" y="14"/>
                  </a:lnTo>
                  <a:lnTo>
                    <a:pt x="22" y="16"/>
                  </a:lnTo>
                  <a:lnTo>
                    <a:pt x="31" y="16"/>
                  </a:lnTo>
                  <a:lnTo>
                    <a:pt x="32" y="19"/>
                  </a:lnTo>
                  <a:lnTo>
                    <a:pt x="34" y="19"/>
                  </a:lnTo>
                  <a:lnTo>
                    <a:pt x="40" y="22"/>
                  </a:lnTo>
                  <a:lnTo>
                    <a:pt x="41" y="20"/>
                  </a:lnTo>
                  <a:lnTo>
                    <a:pt x="43" y="22"/>
                  </a:lnTo>
                  <a:lnTo>
                    <a:pt x="44" y="23"/>
                  </a:lnTo>
                  <a:lnTo>
                    <a:pt x="47" y="26"/>
                  </a:lnTo>
                  <a:lnTo>
                    <a:pt x="50" y="26"/>
                  </a:lnTo>
                  <a:lnTo>
                    <a:pt x="52" y="26"/>
                  </a:lnTo>
                  <a:lnTo>
                    <a:pt x="53" y="26"/>
                  </a:lnTo>
                  <a:lnTo>
                    <a:pt x="53" y="29"/>
                  </a:lnTo>
                  <a:lnTo>
                    <a:pt x="50" y="31"/>
                  </a:lnTo>
                  <a:lnTo>
                    <a:pt x="50" y="32"/>
                  </a:lnTo>
                  <a:lnTo>
                    <a:pt x="52" y="34"/>
                  </a:lnTo>
                  <a:lnTo>
                    <a:pt x="52" y="35"/>
                  </a:lnTo>
                  <a:lnTo>
                    <a:pt x="53" y="35"/>
                  </a:lnTo>
                  <a:lnTo>
                    <a:pt x="52" y="37"/>
                  </a:lnTo>
                  <a:lnTo>
                    <a:pt x="53" y="38"/>
                  </a:lnTo>
                  <a:lnTo>
                    <a:pt x="53" y="37"/>
                  </a:lnTo>
                  <a:lnTo>
                    <a:pt x="56" y="40"/>
                  </a:lnTo>
                  <a:lnTo>
                    <a:pt x="55" y="43"/>
                  </a:lnTo>
                  <a:lnTo>
                    <a:pt x="56" y="44"/>
                  </a:lnTo>
                  <a:lnTo>
                    <a:pt x="58" y="43"/>
                  </a:lnTo>
                  <a:lnTo>
                    <a:pt x="59" y="43"/>
                  </a:lnTo>
                  <a:lnTo>
                    <a:pt x="61" y="43"/>
                  </a:lnTo>
                  <a:lnTo>
                    <a:pt x="61" y="44"/>
                  </a:lnTo>
                  <a:lnTo>
                    <a:pt x="62" y="44"/>
                  </a:lnTo>
                  <a:lnTo>
                    <a:pt x="64" y="41"/>
                  </a:lnTo>
                  <a:lnTo>
                    <a:pt x="67" y="41"/>
                  </a:lnTo>
                  <a:lnTo>
                    <a:pt x="67" y="43"/>
                  </a:lnTo>
                  <a:lnTo>
                    <a:pt x="68" y="43"/>
                  </a:lnTo>
                  <a:lnTo>
                    <a:pt x="70" y="46"/>
                  </a:lnTo>
                  <a:lnTo>
                    <a:pt x="70" y="47"/>
                  </a:lnTo>
                  <a:lnTo>
                    <a:pt x="70" y="49"/>
                  </a:lnTo>
                  <a:lnTo>
                    <a:pt x="73" y="46"/>
                  </a:lnTo>
                  <a:lnTo>
                    <a:pt x="76" y="41"/>
                  </a:lnTo>
                  <a:lnTo>
                    <a:pt x="79" y="41"/>
                  </a:lnTo>
                  <a:lnTo>
                    <a:pt x="82" y="41"/>
                  </a:lnTo>
                  <a:lnTo>
                    <a:pt x="83" y="40"/>
                  </a:lnTo>
                  <a:lnTo>
                    <a:pt x="84" y="40"/>
                  </a:lnTo>
                  <a:lnTo>
                    <a:pt x="84" y="38"/>
                  </a:lnTo>
                  <a:lnTo>
                    <a:pt x="87" y="40"/>
                  </a:lnTo>
                  <a:lnTo>
                    <a:pt x="87" y="43"/>
                  </a:lnTo>
                  <a:lnTo>
                    <a:pt x="89" y="40"/>
                  </a:lnTo>
                  <a:lnTo>
                    <a:pt x="92" y="40"/>
                  </a:lnTo>
                  <a:lnTo>
                    <a:pt x="93" y="41"/>
                  </a:lnTo>
                  <a:lnTo>
                    <a:pt x="96" y="37"/>
                  </a:lnTo>
                  <a:lnTo>
                    <a:pt x="98" y="35"/>
                  </a:lnTo>
                  <a:lnTo>
                    <a:pt x="102" y="37"/>
                  </a:lnTo>
                  <a:lnTo>
                    <a:pt x="105" y="40"/>
                  </a:lnTo>
                  <a:lnTo>
                    <a:pt x="108" y="40"/>
                  </a:lnTo>
                  <a:lnTo>
                    <a:pt x="110" y="38"/>
                  </a:lnTo>
                  <a:lnTo>
                    <a:pt x="111" y="40"/>
                  </a:lnTo>
                  <a:lnTo>
                    <a:pt x="113" y="40"/>
                  </a:lnTo>
                  <a:lnTo>
                    <a:pt x="113" y="38"/>
                  </a:lnTo>
                  <a:lnTo>
                    <a:pt x="111" y="37"/>
                  </a:lnTo>
                  <a:lnTo>
                    <a:pt x="110" y="34"/>
                  </a:lnTo>
                  <a:lnTo>
                    <a:pt x="108" y="34"/>
                  </a:lnTo>
                  <a:lnTo>
                    <a:pt x="108" y="32"/>
                  </a:lnTo>
                  <a:lnTo>
                    <a:pt x="113" y="32"/>
                  </a:lnTo>
                  <a:lnTo>
                    <a:pt x="114" y="34"/>
                  </a:lnTo>
                  <a:lnTo>
                    <a:pt x="114" y="35"/>
                  </a:lnTo>
                  <a:lnTo>
                    <a:pt x="117" y="37"/>
                  </a:lnTo>
                  <a:lnTo>
                    <a:pt x="117" y="38"/>
                  </a:lnTo>
                  <a:lnTo>
                    <a:pt x="119" y="40"/>
                  </a:lnTo>
                  <a:lnTo>
                    <a:pt x="119" y="41"/>
                  </a:lnTo>
                  <a:lnTo>
                    <a:pt x="122" y="41"/>
                  </a:lnTo>
                  <a:lnTo>
                    <a:pt x="122" y="40"/>
                  </a:lnTo>
                  <a:lnTo>
                    <a:pt x="123" y="38"/>
                  </a:lnTo>
                  <a:lnTo>
                    <a:pt x="123" y="37"/>
                  </a:lnTo>
                  <a:lnTo>
                    <a:pt x="125" y="35"/>
                  </a:lnTo>
                  <a:lnTo>
                    <a:pt x="126" y="37"/>
                  </a:lnTo>
                  <a:lnTo>
                    <a:pt x="126" y="35"/>
                  </a:lnTo>
                  <a:lnTo>
                    <a:pt x="128" y="35"/>
                  </a:lnTo>
                  <a:lnTo>
                    <a:pt x="129" y="32"/>
                  </a:lnTo>
                  <a:lnTo>
                    <a:pt x="131" y="32"/>
                  </a:lnTo>
                  <a:lnTo>
                    <a:pt x="132" y="35"/>
                  </a:lnTo>
                  <a:lnTo>
                    <a:pt x="139" y="35"/>
                  </a:lnTo>
                  <a:lnTo>
                    <a:pt x="144" y="41"/>
                  </a:lnTo>
                  <a:lnTo>
                    <a:pt x="148" y="41"/>
                  </a:lnTo>
                  <a:lnTo>
                    <a:pt x="148" y="43"/>
                  </a:lnTo>
                  <a:lnTo>
                    <a:pt x="150" y="44"/>
                  </a:lnTo>
                  <a:lnTo>
                    <a:pt x="150" y="47"/>
                  </a:lnTo>
                  <a:lnTo>
                    <a:pt x="148" y="47"/>
                  </a:lnTo>
                  <a:lnTo>
                    <a:pt x="147" y="47"/>
                  </a:lnTo>
                  <a:lnTo>
                    <a:pt x="139" y="52"/>
                  </a:lnTo>
                  <a:lnTo>
                    <a:pt x="138" y="50"/>
                  </a:lnTo>
                  <a:lnTo>
                    <a:pt x="134" y="53"/>
                  </a:lnTo>
                  <a:lnTo>
                    <a:pt x="132" y="55"/>
                  </a:lnTo>
                </a:path>
              </a:pathLst>
            </a:custGeom>
            <a:solidFill>
              <a:schemeClr val="bg1"/>
            </a:solidFill>
            <a:ln w="1588">
              <a:solidFill>
                <a:srgbClr val="000000"/>
              </a:solidFill>
              <a:prstDash val="solid"/>
              <a:round/>
              <a:headEnd/>
              <a:tailEnd/>
            </a:ln>
          </p:spPr>
          <p:txBody>
            <a:bodyPr/>
            <a:lstStyle/>
            <a:p>
              <a:endParaRPr lang="fr-FR"/>
            </a:p>
          </p:txBody>
        </p:sp>
        <p:sp>
          <p:nvSpPr>
            <p:cNvPr id="880758" name="Freeform 118"/>
            <p:cNvSpPr>
              <a:spLocks/>
            </p:cNvSpPr>
            <p:nvPr/>
          </p:nvSpPr>
          <p:spPr bwMode="auto">
            <a:xfrm>
              <a:off x="3907" y="1618"/>
              <a:ext cx="154" cy="182"/>
            </a:xfrm>
            <a:custGeom>
              <a:avLst/>
              <a:gdLst/>
              <a:ahLst/>
              <a:cxnLst>
                <a:cxn ang="0">
                  <a:pos x="58" y="6"/>
                </a:cxn>
                <a:cxn ang="0">
                  <a:pos x="68" y="12"/>
                </a:cxn>
                <a:cxn ang="0">
                  <a:pos x="83" y="6"/>
                </a:cxn>
                <a:cxn ang="0">
                  <a:pos x="90" y="2"/>
                </a:cxn>
                <a:cxn ang="0">
                  <a:pos x="96" y="18"/>
                </a:cxn>
                <a:cxn ang="0">
                  <a:pos x="107" y="15"/>
                </a:cxn>
                <a:cxn ang="0">
                  <a:pos x="123" y="21"/>
                </a:cxn>
                <a:cxn ang="0">
                  <a:pos x="136" y="25"/>
                </a:cxn>
                <a:cxn ang="0">
                  <a:pos x="153" y="22"/>
                </a:cxn>
                <a:cxn ang="0">
                  <a:pos x="166" y="33"/>
                </a:cxn>
                <a:cxn ang="0">
                  <a:pos x="174" y="46"/>
                </a:cxn>
                <a:cxn ang="0">
                  <a:pos x="172" y="57"/>
                </a:cxn>
                <a:cxn ang="0">
                  <a:pos x="162" y="74"/>
                </a:cxn>
                <a:cxn ang="0">
                  <a:pos x="165" y="91"/>
                </a:cxn>
                <a:cxn ang="0">
                  <a:pos x="174" y="95"/>
                </a:cxn>
                <a:cxn ang="0">
                  <a:pos x="179" y="103"/>
                </a:cxn>
                <a:cxn ang="0">
                  <a:pos x="169" y="107"/>
                </a:cxn>
                <a:cxn ang="0">
                  <a:pos x="162" y="112"/>
                </a:cxn>
                <a:cxn ang="0">
                  <a:pos x="154" y="120"/>
                </a:cxn>
                <a:cxn ang="0">
                  <a:pos x="147" y="129"/>
                </a:cxn>
                <a:cxn ang="0">
                  <a:pos x="142" y="134"/>
                </a:cxn>
                <a:cxn ang="0">
                  <a:pos x="133" y="141"/>
                </a:cxn>
                <a:cxn ang="0">
                  <a:pos x="132" y="146"/>
                </a:cxn>
                <a:cxn ang="0">
                  <a:pos x="136" y="152"/>
                </a:cxn>
                <a:cxn ang="0">
                  <a:pos x="141" y="155"/>
                </a:cxn>
                <a:cxn ang="0">
                  <a:pos x="136" y="161"/>
                </a:cxn>
                <a:cxn ang="0">
                  <a:pos x="135" y="170"/>
                </a:cxn>
                <a:cxn ang="0">
                  <a:pos x="129" y="177"/>
                </a:cxn>
                <a:cxn ang="0">
                  <a:pos x="111" y="172"/>
                </a:cxn>
                <a:cxn ang="0">
                  <a:pos x="117" y="181"/>
                </a:cxn>
                <a:cxn ang="0">
                  <a:pos x="107" y="196"/>
                </a:cxn>
                <a:cxn ang="0">
                  <a:pos x="108" y="202"/>
                </a:cxn>
                <a:cxn ang="0">
                  <a:pos x="105" y="213"/>
                </a:cxn>
                <a:cxn ang="0">
                  <a:pos x="90" y="208"/>
                </a:cxn>
                <a:cxn ang="0">
                  <a:pos x="80" y="202"/>
                </a:cxn>
                <a:cxn ang="0">
                  <a:pos x="75" y="192"/>
                </a:cxn>
                <a:cxn ang="0">
                  <a:pos x="72" y="172"/>
                </a:cxn>
                <a:cxn ang="0">
                  <a:pos x="67" y="170"/>
                </a:cxn>
                <a:cxn ang="0">
                  <a:pos x="61" y="158"/>
                </a:cxn>
                <a:cxn ang="0">
                  <a:pos x="50" y="156"/>
                </a:cxn>
                <a:cxn ang="0">
                  <a:pos x="44" y="146"/>
                </a:cxn>
                <a:cxn ang="0">
                  <a:pos x="38" y="131"/>
                </a:cxn>
                <a:cxn ang="0">
                  <a:pos x="41" y="115"/>
                </a:cxn>
                <a:cxn ang="0">
                  <a:pos x="34" y="109"/>
                </a:cxn>
                <a:cxn ang="0">
                  <a:pos x="29" y="98"/>
                </a:cxn>
                <a:cxn ang="0">
                  <a:pos x="32" y="89"/>
                </a:cxn>
                <a:cxn ang="0">
                  <a:pos x="31" y="76"/>
                </a:cxn>
                <a:cxn ang="0">
                  <a:pos x="25" y="68"/>
                </a:cxn>
                <a:cxn ang="0">
                  <a:pos x="20" y="54"/>
                </a:cxn>
                <a:cxn ang="0">
                  <a:pos x="15" y="46"/>
                </a:cxn>
                <a:cxn ang="0">
                  <a:pos x="12" y="37"/>
                </a:cxn>
                <a:cxn ang="0">
                  <a:pos x="4" y="34"/>
                </a:cxn>
                <a:cxn ang="0">
                  <a:pos x="4" y="18"/>
                </a:cxn>
                <a:cxn ang="0">
                  <a:pos x="0" y="9"/>
                </a:cxn>
                <a:cxn ang="0">
                  <a:pos x="15" y="0"/>
                </a:cxn>
                <a:cxn ang="0">
                  <a:pos x="37" y="0"/>
                </a:cxn>
              </a:cxnLst>
              <a:rect l="0" t="0" r="r" b="b"/>
              <a:pathLst>
                <a:path w="181" h="214">
                  <a:moveTo>
                    <a:pt x="40" y="2"/>
                  </a:moveTo>
                  <a:lnTo>
                    <a:pt x="43" y="0"/>
                  </a:lnTo>
                  <a:lnTo>
                    <a:pt x="50" y="2"/>
                  </a:lnTo>
                  <a:lnTo>
                    <a:pt x="56" y="5"/>
                  </a:lnTo>
                  <a:lnTo>
                    <a:pt x="58" y="6"/>
                  </a:lnTo>
                  <a:lnTo>
                    <a:pt x="58" y="9"/>
                  </a:lnTo>
                  <a:lnTo>
                    <a:pt x="62" y="9"/>
                  </a:lnTo>
                  <a:lnTo>
                    <a:pt x="64" y="11"/>
                  </a:lnTo>
                  <a:lnTo>
                    <a:pt x="68" y="11"/>
                  </a:lnTo>
                  <a:lnTo>
                    <a:pt x="68" y="12"/>
                  </a:lnTo>
                  <a:lnTo>
                    <a:pt x="71" y="11"/>
                  </a:lnTo>
                  <a:lnTo>
                    <a:pt x="71" y="9"/>
                  </a:lnTo>
                  <a:lnTo>
                    <a:pt x="72" y="8"/>
                  </a:lnTo>
                  <a:lnTo>
                    <a:pt x="81" y="8"/>
                  </a:lnTo>
                  <a:lnTo>
                    <a:pt x="83" y="6"/>
                  </a:lnTo>
                  <a:lnTo>
                    <a:pt x="81" y="3"/>
                  </a:lnTo>
                  <a:lnTo>
                    <a:pt x="83" y="3"/>
                  </a:lnTo>
                  <a:lnTo>
                    <a:pt x="84" y="3"/>
                  </a:lnTo>
                  <a:lnTo>
                    <a:pt x="89" y="2"/>
                  </a:lnTo>
                  <a:lnTo>
                    <a:pt x="90" y="2"/>
                  </a:lnTo>
                  <a:lnTo>
                    <a:pt x="92" y="3"/>
                  </a:lnTo>
                  <a:lnTo>
                    <a:pt x="93" y="6"/>
                  </a:lnTo>
                  <a:lnTo>
                    <a:pt x="95" y="6"/>
                  </a:lnTo>
                  <a:lnTo>
                    <a:pt x="98" y="8"/>
                  </a:lnTo>
                  <a:lnTo>
                    <a:pt x="96" y="18"/>
                  </a:lnTo>
                  <a:lnTo>
                    <a:pt x="99" y="21"/>
                  </a:lnTo>
                  <a:lnTo>
                    <a:pt x="101" y="21"/>
                  </a:lnTo>
                  <a:lnTo>
                    <a:pt x="102" y="16"/>
                  </a:lnTo>
                  <a:lnTo>
                    <a:pt x="105" y="13"/>
                  </a:lnTo>
                  <a:lnTo>
                    <a:pt x="107" y="15"/>
                  </a:lnTo>
                  <a:lnTo>
                    <a:pt x="107" y="16"/>
                  </a:lnTo>
                  <a:lnTo>
                    <a:pt x="114" y="21"/>
                  </a:lnTo>
                  <a:lnTo>
                    <a:pt x="117" y="21"/>
                  </a:lnTo>
                  <a:lnTo>
                    <a:pt x="120" y="21"/>
                  </a:lnTo>
                  <a:lnTo>
                    <a:pt x="123" y="21"/>
                  </a:lnTo>
                  <a:lnTo>
                    <a:pt x="127" y="21"/>
                  </a:lnTo>
                  <a:lnTo>
                    <a:pt x="130" y="25"/>
                  </a:lnTo>
                  <a:lnTo>
                    <a:pt x="132" y="27"/>
                  </a:lnTo>
                  <a:lnTo>
                    <a:pt x="133" y="25"/>
                  </a:lnTo>
                  <a:lnTo>
                    <a:pt x="136" y="25"/>
                  </a:lnTo>
                  <a:lnTo>
                    <a:pt x="142" y="24"/>
                  </a:lnTo>
                  <a:lnTo>
                    <a:pt x="144" y="25"/>
                  </a:lnTo>
                  <a:lnTo>
                    <a:pt x="148" y="24"/>
                  </a:lnTo>
                  <a:lnTo>
                    <a:pt x="148" y="22"/>
                  </a:lnTo>
                  <a:lnTo>
                    <a:pt x="153" y="22"/>
                  </a:lnTo>
                  <a:lnTo>
                    <a:pt x="154" y="21"/>
                  </a:lnTo>
                  <a:lnTo>
                    <a:pt x="156" y="22"/>
                  </a:lnTo>
                  <a:lnTo>
                    <a:pt x="156" y="28"/>
                  </a:lnTo>
                  <a:lnTo>
                    <a:pt x="160" y="30"/>
                  </a:lnTo>
                  <a:lnTo>
                    <a:pt x="166" y="33"/>
                  </a:lnTo>
                  <a:lnTo>
                    <a:pt x="168" y="37"/>
                  </a:lnTo>
                  <a:lnTo>
                    <a:pt x="168" y="42"/>
                  </a:lnTo>
                  <a:lnTo>
                    <a:pt x="169" y="40"/>
                  </a:lnTo>
                  <a:lnTo>
                    <a:pt x="174" y="42"/>
                  </a:lnTo>
                  <a:lnTo>
                    <a:pt x="174" y="46"/>
                  </a:lnTo>
                  <a:lnTo>
                    <a:pt x="172" y="46"/>
                  </a:lnTo>
                  <a:lnTo>
                    <a:pt x="174" y="49"/>
                  </a:lnTo>
                  <a:lnTo>
                    <a:pt x="172" y="51"/>
                  </a:lnTo>
                  <a:lnTo>
                    <a:pt x="174" y="52"/>
                  </a:lnTo>
                  <a:lnTo>
                    <a:pt x="172" y="57"/>
                  </a:lnTo>
                  <a:lnTo>
                    <a:pt x="166" y="61"/>
                  </a:lnTo>
                  <a:lnTo>
                    <a:pt x="163" y="65"/>
                  </a:lnTo>
                  <a:lnTo>
                    <a:pt x="162" y="70"/>
                  </a:lnTo>
                  <a:lnTo>
                    <a:pt x="163" y="71"/>
                  </a:lnTo>
                  <a:lnTo>
                    <a:pt x="162" y="74"/>
                  </a:lnTo>
                  <a:lnTo>
                    <a:pt x="163" y="76"/>
                  </a:lnTo>
                  <a:lnTo>
                    <a:pt x="162" y="80"/>
                  </a:lnTo>
                  <a:lnTo>
                    <a:pt x="160" y="83"/>
                  </a:lnTo>
                  <a:lnTo>
                    <a:pt x="162" y="86"/>
                  </a:lnTo>
                  <a:lnTo>
                    <a:pt x="165" y="91"/>
                  </a:lnTo>
                  <a:lnTo>
                    <a:pt x="168" y="89"/>
                  </a:lnTo>
                  <a:lnTo>
                    <a:pt x="169" y="92"/>
                  </a:lnTo>
                  <a:lnTo>
                    <a:pt x="169" y="94"/>
                  </a:lnTo>
                  <a:lnTo>
                    <a:pt x="171" y="95"/>
                  </a:lnTo>
                  <a:lnTo>
                    <a:pt x="174" y="95"/>
                  </a:lnTo>
                  <a:lnTo>
                    <a:pt x="175" y="97"/>
                  </a:lnTo>
                  <a:lnTo>
                    <a:pt x="178" y="98"/>
                  </a:lnTo>
                  <a:lnTo>
                    <a:pt x="181" y="98"/>
                  </a:lnTo>
                  <a:lnTo>
                    <a:pt x="179" y="101"/>
                  </a:lnTo>
                  <a:lnTo>
                    <a:pt x="179" y="103"/>
                  </a:lnTo>
                  <a:lnTo>
                    <a:pt x="172" y="104"/>
                  </a:lnTo>
                  <a:lnTo>
                    <a:pt x="172" y="106"/>
                  </a:lnTo>
                  <a:lnTo>
                    <a:pt x="174" y="107"/>
                  </a:lnTo>
                  <a:lnTo>
                    <a:pt x="172" y="109"/>
                  </a:lnTo>
                  <a:lnTo>
                    <a:pt x="169" y="107"/>
                  </a:lnTo>
                  <a:lnTo>
                    <a:pt x="168" y="109"/>
                  </a:lnTo>
                  <a:lnTo>
                    <a:pt x="166" y="110"/>
                  </a:lnTo>
                  <a:lnTo>
                    <a:pt x="165" y="112"/>
                  </a:lnTo>
                  <a:lnTo>
                    <a:pt x="163" y="110"/>
                  </a:lnTo>
                  <a:lnTo>
                    <a:pt x="162" y="112"/>
                  </a:lnTo>
                  <a:lnTo>
                    <a:pt x="157" y="116"/>
                  </a:lnTo>
                  <a:lnTo>
                    <a:pt x="154" y="115"/>
                  </a:lnTo>
                  <a:lnTo>
                    <a:pt x="153" y="116"/>
                  </a:lnTo>
                  <a:lnTo>
                    <a:pt x="153" y="119"/>
                  </a:lnTo>
                  <a:lnTo>
                    <a:pt x="154" y="120"/>
                  </a:lnTo>
                  <a:lnTo>
                    <a:pt x="154" y="122"/>
                  </a:lnTo>
                  <a:lnTo>
                    <a:pt x="150" y="129"/>
                  </a:lnTo>
                  <a:lnTo>
                    <a:pt x="148" y="128"/>
                  </a:lnTo>
                  <a:lnTo>
                    <a:pt x="147" y="128"/>
                  </a:lnTo>
                  <a:lnTo>
                    <a:pt x="147" y="129"/>
                  </a:lnTo>
                  <a:lnTo>
                    <a:pt x="148" y="131"/>
                  </a:lnTo>
                  <a:lnTo>
                    <a:pt x="147" y="134"/>
                  </a:lnTo>
                  <a:lnTo>
                    <a:pt x="145" y="132"/>
                  </a:lnTo>
                  <a:lnTo>
                    <a:pt x="142" y="132"/>
                  </a:lnTo>
                  <a:lnTo>
                    <a:pt x="142" y="134"/>
                  </a:lnTo>
                  <a:lnTo>
                    <a:pt x="139" y="132"/>
                  </a:lnTo>
                  <a:lnTo>
                    <a:pt x="138" y="135"/>
                  </a:lnTo>
                  <a:lnTo>
                    <a:pt x="136" y="135"/>
                  </a:lnTo>
                  <a:lnTo>
                    <a:pt x="136" y="143"/>
                  </a:lnTo>
                  <a:lnTo>
                    <a:pt x="133" y="141"/>
                  </a:lnTo>
                  <a:lnTo>
                    <a:pt x="133" y="143"/>
                  </a:lnTo>
                  <a:lnTo>
                    <a:pt x="130" y="143"/>
                  </a:lnTo>
                  <a:lnTo>
                    <a:pt x="130" y="144"/>
                  </a:lnTo>
                  <a:lnTo>
                    <a:pt x="129" y="146"/>
                  </a:lnTo>
                  <a:lnTo>
                    <a:pt x="132" y="146"/>
                  </a:lnTo>
                  <a:lnTo>
                    <a:pt x="132" y="147"/>
                  </a:lnTo>
                  <a:lnTo>
                    <a:pt x="135" y="147"/>
                  </a:lnTo>
                  <a:lnTo>
                    <a:pt x="136" y="149"/>
                  </a:lnTo>
                  <a:lnTo>
                    <a:pt x="136" y="150"/>
                  </a:lnTo>
                  <a:lnTo>
                    <a:pt x="136" y="152"/>
                  </a:lnTo>
                  <a:lnTo>
                    <a:pt x="138" y="152"/>
                  </a:lnTo>
                  <a:lnTo>
                    <a:pt x="136" y="153"/>
                  </a:lnTo>
                  <a:lnTo>
                    <a:pt x="139" y="153"/>
                  </a:lnTo>
                  <a:lnTo>
                    <a:pt x="139" y="155"/>
                  </a:lnTo>
                  <a:lnTo>
                    <a:pt x="141" y="155"/>
                  </a:lnTo>
                  <a:lnTo>
                    <a:pt x="141" y="156"/>
                  </a:lnTo>
                  <a:lnTo>
                    <a:pt x="142" y="156"/>
                  </a:lnTo>
                  <a:lnTo>
                    <a:pt x="141" y="158"/>
                  </a:lnTo>
                  <a:lnTo>
                    <a:pt x="141" y="159"/>
                  </a:lnTo>
                  <a:lnTo>
                    <a:pt x="136" y="161"/>
                  </a:lnTo>
                  <a:lnTo>
                    <a:pt x="136" y="162"/>
                  </a:lnTo>
                  <a:lnTo>
                    <a:pt x="136" y="164"/>
                  </a:lnTo>
                  <a:lnTo>
                    <a:pt x="138" y="165"/>
                  </a:lnTo>
                  <a:lnTo>
                    <a:pt x="136" y="168"/>
                  </a:lnTo>
                  <a:lnTo>
                    <a:pt x="135" y="170"/>
                  </a:lnTo>
                  <a:lnTo>
                    <a:pt x="133" y="172"/>
                  </a:lnTo>
                  <a:lnTo>
                    <a:pt x="132" y="174"/>
                  </a:lnTo>
                  <a:lnTo>
                    <a:pt x="133" y="174"/>
                  </a:lnTo>
                  <a:lnTo>
                    <a:pt x="133" y="175"/>
                  </a:lnTo>
                  <a:lnTo>
                    <a:pt x="129" y="177"/>
                  </a:lnTo>
                  <a:lnTo>
                    <a:pt x="124" y="175"/>
                  </a:lnTo>
                  <a:lnTo>
                    <a:pt x="123" y="175"/>
                  </a:lnTo>
                  <a:lnTo>
                    <a:pt x="117" y="174"/>
                  </a:lnTo>
                  <a:lnTo>
                    <a:pt x="113" y="174"/>
                  </a:lnTo>
                  <a:lnTo>
                    <a:pt x="111" y="172"/>
                  </a:lnTo>
                  <a:lnTo>
                    <a:pt x="108" y="177"/>
                  </a:lnTo>
                  <a:lnTo>
                    <a:pt x="110" y="178"/>
                  </a:lnTo>
                  <a:lnTo>
                    <a:pt x="111" y="178"/>
                  </a:lnTo>
                  <a:lnTo>
                    <a:pt x="111" y="180"/>
                  </a:lnTo>
                  <a:lnTo>
                    <a:pt x="117" y="181"/>
                  </a:lnTo>
                  <a:lnTo>
                    <a:pt x="117" y="183"/>
                  </a:lnTo>
                  <a:lnTo>
                    <a:pt x="117" y="184"/>
                  </a:lnTo>
                  <a:lnTo>
                    <a:pt x="114" y="186"/>
                  </a:lnTo>
                  <a:lnTo>
                    <a:pt x="107" y="195"/>
                  </a:lnTo>
                  <a:lnTo>
                    <a:pt x="107" y="196"/>
                  </a:lnTo>
                  <a:lnTo>
                    <a:pt x="108" y="198"/>
                  </a:lnTo>
                  <a:lnTo>
                    <a:pt x="108" y="201"/>
                  </a:lnTo>
                  <a:lnTo>
                    <a:pt x="107" y="199"/>
                  </a:lnTo>
                  <a:lnTo>
                    <a:pt x="105" y="201"/>
                  </a:lnTo>
                  <a:lnTo>
                    <a:pt x="108" y="202"/>
                  </a:lnTo>
                  <a:lnTo>
                    <a:pt x="108" y="207"/>
                  </a:lnTo>
                  <a:lnTo>
                    <a:pt x="110" y="208"/>
                  </a:lnTo>
                  <a:lnTo>
                    <a:pt x="108" y="210"/>
                  </a:lnTo>
                  <a:lnTo>
                    <a:pt x="107" y="213"/>
                  </a:lnTo>
                  <a:lnTo>
                    <a:pt x="105" y="213"/>
                  </a:lnTo>
                  <a:lnTo>
                    <a:pt x="104" y="214"/>
                  </a:lnTo>
                  <a:lnTo>
                    <a:pt x="96" y="214"/>
                  </a:lnTo>
                  <a:lnTo>
                    <a:pt x="95" y="213"/>
                  </a:lnTo>
                  <a:lnTo>
                    <a:pt x="92" y="211"/>
                  </a:lnTo>
                  <a:lnTo>
                    <a:pt x="90" y="208"/>
                  </a:lnTo>
                  <a:lnTo>
                    <a:pt x="89" y="205"/>
                  </a:lnTo>
                  <a:lnTo>
                    <a:pt x="86" y="205"/>
                  </a:lnTo>
                  <a:lnTo>
                    <a:pt x="83" y="205"/>
                  </a:lnTo>
                  <a:lnTo>
                    <a:pt x="83" y="204"/>
                  </a:lnTo>
                  <a:lnTo>
                    <a:pt x="80" y="202"/>
                  </a:lnTo>
                  <a:lnTo>
                    <a:pt x="80" y="199"/>
                  </a:lnTo>
                  <a:lnTo>
                    <a:pt x="78" y="198"/>
                  </a:lnTo>
                  <a:lnTo>
                    <a:pt x="78" y="195"/>
                  </a:lnTo>
                  <a:lnTo>
                    <a:pt x="77" y="192"/>
                  </a:lnTo>
                  <a:lnTo>
                    <a:pt x="75" y="192"/>
                  </a:lnTo>
                  <a:lnTo>
                    <a:pt x="75" y="184"/>
                  </a:lnTo>
                  <a:lnTo>
                    <a:pt x="78" y="177"/>
                  </a:lnTo>
                  <a:lnTo>
                    <a:pt x="77" y="177"/>
                  </a:lnTo>
                  <a:lnTo>
                    <a:pt x="74" y="175"/>
                  </a:lnTo>
                  <a:lnTo>
                    <a:pt x="72" y="172"/>
                  </a:lnTo>
                  <a:lnTo>
                    <a:pt x="72" y="171"/>
                  </a:lnTo>
                  <a:lnTo>
                    <a:pt x="71" y="170"/>
                  </a:lnTo>
                  <a:lnTo>
                    <a:pt x="70" y="170"/>
                  </a:lnTo>
                  <a:lnTo>
                    <a:pt x="68" y="170"/>
                  </a:lnTo>
                  <a:lnTo>
                    <a:pt x="67" y="170"/>
                  </a:lnTo>
                  <a:lnTo>
                    <a:pt x="65" y="170"/>
                  </a:lnTo>
                  <a:lnTo>
                    <a:pt x="61" y="168"/>
                  </a:lnTo>
                  <a:lnTo>
                    <a:pt x="59" y="165"/>
                  </a:lnTo>
                  <a:lnTo>
                    <a:pt x="62" y="159"/>
                  </a:lnTo>
                  <a:lnTo>
                    <a:pt x="61" y="158"/>
                  </a:lnTo>
                  <a:lnTo>
                    <a:pt x="55" y="156"/>
                  </a:lnTo>
                  <a:lnTo>
                    <a:pt x="55" y="155"/>
                  </a:lnTo>
                  <a:lnTo>
                    <a:pt x="53" y="156"/>
                  </a:lnTo>
                  <a:lnTo>
                    <a:pt x="53" y="155"/>
                  </a:lnTo>
                  <a:lnTo>
                    <a:pt x="50" y="156"/>
                  </a:lnTo>
                  <a:lnTo>
                    <a:pt x="49" y="153"/>
                  </a:lnTo>
                  <a:lnTo>
                    <a:pt x="49" y="152"/>
                  </a:lnTo>
                  <a:lnTo>
                    <a:pt x="47" y="152"/>
                  </a:lnTo>
                  <a:lnTo>
                    <a:pt x="46" y="147"/>
                  </a:lnTo>
                  <a:lnTo>
                    <a:pt x="44" y="146"/>
                  </a:lnTo>
                  <a:lnTo>
                    <a:pt x="46" y="146"/>
                  </a:lnTo>
                  <a:lnTo>
                    <a:pt x="46" y="144"/>
                  </a:lnTo>
                  <a:lnTo>
                    <a:pt x="40" y="144"/>
                  </a:lnTo>
                  <a:lnTo>
                    <a:pt x="35" y="140"/>
                  </a:lnTo>
                  <a:lnTo>
                    <a:pt x="38" y="131"/>
                  </a:lnTo>
                  <a:lnTo>
                    <a:pt x="32" y="131"/>
                  </a:lnTo>
                  <a:lnTo>
                    <a:pt x="29" y="126"/>
                  </a:lnTo>
                  <a:lnTo>
                    <a:pt x="32" y="126"/>
                  </a:lnTo>
                  <a:lnTo>
                    <a:pt x="35" y="119"/>
                  </a:lnTo>
                  <a:lnTo>
                    <a:pt x="41" y="115"/>
                  </a:lnTo>
                  <a:lnTo>
                    <a:pt x="40" y="113"/>
                  </a:lnTo>
                  <a:lnTo>
                    <a:pt x="41" y="112"/>
                  </a:lnTo>
                  <a:lnTo>
                    <a:pt x="37" y="109"/>
                  </a:lnTo>
                  <a:lnTo>
                    <a:pt x="35" y="107"/>
                  </a:lnTo>
                  <a:lnTo>
                    <a:pt x="34" y="109"/>
                  </a:lnTo>
                  <a:lnTo>
                    <a:pt x="32" y="107"/>
                  </a:lnTo>
                  <a:lnTo>
                    <a:pt x="31" y="106"/>
                  </a:lnTo>
                  <a:lnTo>
                    <a:pt x="32" y="104"/>
                  </a:lnTo>
                  <a:lnTo>
                    <a:pt x="31" y="103"/>
                  </a:lnTo>
                  <a:lnTo>
                    <a:pt x="29" y="98"/>
                  </a:lnTo>
                  <a:lnTo>
                    <a:pt x="31" y="94"/>
                  </a:lnTo>
                  <a:lnTo>
                    <a:pt x="29" y="92"/>
                  </a:lnTo>
                  <a:lnTo>
                    <a:pt x="31" y="92"/>
                  </a:lnTo>
                  <a:lnTo>
                    <a:pt x="31" y="91"/>
                  </a:lnTo>
                  <a:lnTo>
                    <a:pt x="32" y="89"/>
                  </a:lnTo>
                  <a:lnTo>
                    <a:pt x="32" y="88"/>
                  </a:lnTo>
                  <a:lnTo>
                    <a:pt x="31" y="85"/>
                  </a:lnTo>
                  <a:lnTo>
                    <a:pt x="35" y="82"/>
                  </a:lnTo>
                  <a:lnTo>
                    <a:pt x="29" y="80"/>
                  </a:lnTo>
                  <a:lnTo>
                    <a:pt x="31" y="76"/>
                  </a:lnTo>
                  <a:lnTo>
                    <a:pt x="28" y="73"/>
                  </a:lnTo>
                  <a:lnTo>
                    <a:pt x="26" y="73"/>
                  </a:lnTo>
                  <a:lnTo>
                    <a:pt x="23" y="71"/>
                  </a:lnTo>
                  <a:lnTo>
                    <a:pt x="23" y="70"/>
                  </a:lnTo>
                  <a:lnTo>
                    <a:pt x="25" y="68"/>
                  </a:lnTo>
                  <a:lnTo>
                    <a:pt x="26" y="64"/>
                  </a:lnTo>
                  <a:lnTo>
                    <a:pt x="23" y="63"/>
                  </a:lnTo>
                  <a:lnTo>
                    <a:pt x="20" y="58"/>
                  </a:lnTo>
                  <a:lnTo>
                    <a:pt x="23" y="58"/>
                  </a:lnTo>
                  <a:lnTo>
                    <a:pt x="20" y="54"/>
                  </a:lnTo>
                  <a:lnTo>
                    <a:pt x="16" y="54"/>
                  </a:lnTo>
                  <a:lnTo>
                    <a:pt x="15" y="52"/>
                  </a:lnTo>
                  <a:lnTo>
                    <a:pt x="15" y="49"/>
                  </a:lnTo>
                  <a:lnTo>
                    <a:pt x="12" y="48"/>
                  </a:lnTo>
                  <a:lnTo>
                    <a:pt x="15" y="46"/>
                  </a:lnTo>
                  <a:lnTo>
                    <a:pt x="15" y="43"/>
                  </a:lnTo>
                  <a:lnTo>
                    <a:pt x="12" y="43"/>
                  </a:lnTo>
                  <a:lnTo>
                    <a:pt x="12" y="40"/>
                  </a:lnTo>
                  <a:lnTo>
                    <a:pt x="10" y="39"/>
                  </a:lnTo>
                  <a:lnTo>
                    <a:pt x="12" y="37"/>
                  </a:lnTo>
                  <a:lnTo>
                    <a:pt x="15" y="34"/>
                  </a:lnTo>
                  <a:lnTo>
                    <a:pt x="15" y="33"/>
                  </a:lnTo>
                  <a:lnTo>
                    <a:pt x="9" y="34"/>
                  </a:lnTo>
                  <a:lnTo>
                    <a:pt x="7" y="33"/>
                  </a:lnTo>
                  <a:lnTo>
                    <a:pt x="4" y="34"/>
                  </a:lnTo>
                  <a:lnTo>
                    <a:pt x="4" y="33"/>
                  </a:lnTo>
                  <a:lnTo>
                    <a:pt x="3" y="31"/>
                  </a:lnTo>
                  <a:lnTo>
                    <a:pt x="6" y="28"/>
                  </a:lnTo>
                  <a:lnTo>
                    <a:pt x="7" y="25"/>
                  </a:lnTo>
                  <a:lnTo>
                    <a:pt x="4" y="18"/>
                  </a:lnTo>
                  <a:lnTo>
                    <a:pt x="1" y="16"/>
                  </a:lnTo>
                  <a:lnTo>
                    <a:pt x="1" y="15"/>
                  </a:lnTo>
                  <a:lnTo>
                    <a:pt x="0" y="12"/>
                  </a:lnTo>
                  <a:lnTo>
                    <a:pt x="1" y="11"/>
                  </a:lnTo>
                  <a:lnTo>
                    <a:pt x="0" y="9"/>
                  </a:lnTo>
                  <a:lnTo>
                    <a:pt x="3" y="6"/>
                  </a:lnTo>
                  <a:lnTo>
                    <a:pt x="7" y="11"/>
                  </a:lnTo>
                  <a:lnTo>
                    <a:pt x="13" y="5"/>
                  </a:lnTo>
                  <a:lnTo>
                    <a:pt x="13" y="2"/>
                  </a:lnTo>
                  <a:lnTo>
                    <a:pt x="15" y="0"/>
                  </a:lnTo>
                  <a:lnTo>
                    <a:pt x="19" y="5"/>
                  </a:lnTo>
                  <a:lnTo>
                    <a:pt x="20" y="5"/>
                  </a:lnTo>
                  <a:lnTo>
                    <a:pt x="25" y="5"/>
                  </a:lnTo>
                  <a:lnTo>
                    <a:pt x="32" y="0"/>
                  </a:lnTo>
                  <a:lnTo>
                    <a:pt x="37" y="0"/>
                  </a:lnTo>
                  <a:lnTo>
                    <a:pt x="38" y="2"/>
                  </a:lnTo>
                  <a:lnTo>
                    <a:pt x="40" y="2"/>
                  </a:lnTo>
                  <a:close/>
                </a:path>
              </a:pathLst>
            </a:custGeom>
            <a:solidFill>
              <a:srgbClr val="FFFFCC"/>
            </a:solidFill>
            <a:ln w="1651">
              <a:solidFill>
                <a:srgbClr val="000000"/>
              </a:solidFill>
              <a:prstDash val="solid"/>
              <a:round/>
              <a:headEnd/>
              <a:tailEnd/>
            </a:ln>
          </p:spPr>
          <p:txBody>
            <a:bodyPr/>
            <a:lstStyle/>
            <a:p>
              <a:endParaRPr lang="fr-FR"/>
            </a:p>
          </p:txBody>
        </p:sp>
        <p:sp>
          <p:nvSpPr>
            <p:cNvPr id="880759" name="Freeform 119"/>
            <p:cNvSpPr>
              <a:spLocks/>
            </p:cNvSpPr>
            <p:nvPr/>
          </p:nvSpPr>
          <p:spPr bwMode="auto">
            <a:xfrm>
              <a:off x="4059" y="1665"/>
              <a:ext cx="48" cy="29"/>
            </a:xfrm>
            <a:custGeom>
              <a:avLst/>
              <a:gdLst/>
              <a:ahLst/>
              <a:cxnLst>
                <a:cxn ang="0">
                  <a:pos x="6" y="12"/>
                </a:cxn>
                <a:cxn ang="0">
                  <a:pos x="7" y="12"/>
                </a:cxn>
                <a:cxn ang="0">
                  <a:pos x="9" y="10"/>
                </a:cxn>
                <a:cxn ang="0">
                  <a:pos x="12" y="12"/>
                </a:cxn>
                <a:cxn ang="0">
                  <a:pos x="13" y="9"/>
                </a:cxn>
                <a:cxn ang="0">
                  <a:pos x="15" y="8"/>
                </a:cxn>
                <a:cxn ang="0">
                  <a:pos x="21" y="3"/>
                </a:cxn>
                <a:cxn ang="0">
                  <a:pos x="22" y="0"/>
                </a:cxn>
                <a:cxn ang="0">
                  <a:pos x="34" y="3"/>
                </a:cxn>
                <a:cxn ang="0">
                  <a:pos x="40" y="3"/>
                </a:cxn>
                <a:cxn ang="0">
                  <a:pos x="42" y="8"/>
                </a:cxn>
                <a:cxn ang="0">
                  <a:pos x="45" y="10"/>
                </a:cxn>
                <a:cxn ang="0">
                  <a:pos x="46" y="22"/>
                </a:cxn>
                <a:cxn ang="0">
                  <a:pos x="46" y="25"/>
                </a:cxn>
                <a:cxn ang="0">
                  <a:pos x="48" y="24"/>
                </a:cxn>
                <a:cxn ang="0">
                  <a:pos x="50" y="24"/>
                </a:cxn>
                <a:cxn ang="0">
                  <a:pos x="55" y="25"/>
                </a:cxn>
                <a:cxn ang="0">
                  <a:pos x="56" y="28"/>
                </a:cxn>
                <a:cxn ang="0">
                  <a:pos x="55" y="30"/>
                </a:cxn>
                <a:cxn ang="0">
                  <a:pos x="52" y="31"/>
                </a:cxn>
                <a:cxn ang="0">
                  <a:pos x="48" y="31"/>
                </a:cxn>
                <a:cxn ang="0">
                  <a:pos x="43" y="28"/>
                </a:cxn>
                <a:cxn ang="0">
                  <a:pos x="39" y="31"/>
                </a:cxn>
                <a:cxn ang="0">
                  <a:pos x="31" y="34"/>
                </a:cxn>
                <a:cxn ang="0">
                  <a:pos x="25" y="34"/>
                </a:cxn>
                <a:cxn ang="0">
                  <a:pos x="22" y="34"/>
                </a:cxn>
                <a:cxn ang="0">
                  <a:pos x="19" y="31"/>
                </a:cxn>
                <a:cxn ang="0">
                  <a:pos x="13" y="30"/>
                </a:cxn>
                <a:cxn ang="0">
                  <a:pos x="9" y="28"/>
                </a:cxn>
                <a:cxn ang="0">
                  <a:pos x="7" y="28"/>
                </a:cxn>
                <a:cxn ang="0">
                  <a:pos x="6" y="27"/>
                </a:cxn>
                <a:cxn ang="0">
                  <a:pos x="4" y="24"/>
                </a:cxn>
                <a:cxn ang="0">
                  <a:pos x="0" y="24"/>
                </a:cxn>
                <a:cxn ang="0">
                  <a:pos x="0" y="19"/>
                </a:cxn>
                <a:cxn ang="0">
                  <a:pos x="1" y="16"/>
                </a:cxn>
                <a:cxn ang="0">
                  <a:pos x="6" y="12"/>
                </a:cxn>
              </a:cxnLst>
              <a:rect l="0" t="0" r="r" b="b"/>
              <a:pathLst>
                <a:path w="56" h="34">
                  <a:moveTo>
                    <a:pt x="6" y="12"/>
                  </a:moveTo>
                  <a:lnTo>
                    <a:pt x="7" y="12"/>
                  </a:lnTo>
                  <a:lnTo>
                    <a:pt x="9" y="10"/>
                  </a:lnTo>
                  <a:lnTo>
                    <a:pt x="12" y="12"/>
                  </a:lnTo>
                  <a:lnTo>
                    <a:pt x="13" y="9"/>
                  </a:lnTo>
                  <a:lnTo>
                    <a:pt x="15" y="8"/>
                  </a:lnTo>
                  <a:lnTo>
                    <a:pt x="21" y="3"/>
                  </a:lnTo>
                  <a:lnTo>
                    <a:pt x="22" y="0"/>
                  </a:lnTo>
                  <a:lnTo>
                    <a:pt x="34" y="3"/>
                  </a:lnTo>
                  <a:lnTo>
                    <a:pt x="40" y="3"/>
                  </a:lnTo>
                  <a:lnTo>
                    <a:pt x="42" y="8"/>
                  </a:lnTo>
                  <a:lnTo>
                    <a:pt x="45" y="10"/>
                  </a:lnTo>
                  <a:lnTo>
                    <a:pt x="46" y="22"/>
                  </a:lnTo>
                  <a:lnTo>
                    <a:pt x="46" y="25"/>
                  </a:lnTo>
                  <a:lnTo>
                    <a:pt x="48" y="24"/>
                  </a:lnTo>
                  <a:lnTo>
                    <a:pt x="50" y="24"/>
                  </a:lnTo>
                  <a:lnTo>
                    <a:pt x="55" y="25"/>
                  </a:lnTo>
                  <a:lnTo>
                    <a:pt x="56" y="28"/>
                  </a:lnTo>
                  <a:lnTo>
                    <a:pt x="55" y="30"/>
                  </a:lnTo>
                  <a:lnTo>
                    <a:pt x="52" y="31"/>
                  </a:lnTo>
                  <a:lnTo>
                    <a:pt x="48" y="31"/>
                  </a:lnTo>
                  <a:lnTo>
                    <a:pt x="43" y="28"/>
                  </a:lnTo>
                  <a:lnTo>
                    <a:pt x="39" y="31"/>
                  </a:lnTo>
                  <a:lnTo>
                    <a:pt x="31" y="34"/>
                  </a:lnTo>
                  <a:lnTo>
                    <a:pt x="25" y="34"/>
                  </a:lnTo>
                  <a:lnTo>
                    <a:pt x="22" y="34"/>
                  </a:lnTo>
                  <a:lnTo>
                    <a:pt x="19" y="31"/>
                  </a:lnTo>
                  <a:lnTo>
                    <a:pt x="13" y="30"/>
                  </a:lnTo>
                  <a:lnTo>
                    <a:pt x="9" y="28"/>
                  </a:lnTo>
                  <a:lnTo>
                    <a:pt x="7" y="28"/>
                  </a:lnTo>
                  <a:lnTo>
                    <a:pt x="6" y="27"/>
                  </a:lnTo>
                  <a:lnTo>
                    <a:pt x="4" y="24"/>
                  </a:lnTo>
                  <a:lnTo>
                    <a:pt x="0" y="24"/>
                  </a:lnTo>
                  <a:lnTo>
                    <a:pt x="0" y="19"/>
                  </a:lnTo>
                  <a:lnTo>
                    <a:pt x="1" y="16"/>
                  </a:lnTo>
                  <a:lnTo>
                    <a:pt x="6" y="12"/>
                  </a:lnTo>
                  <a:close/>
                </a:path>
              </a:pathLst>
            </a:custGeom>
            <a:solidFill>
              <a:srgbClr val="FFFFCC"/>
            </a:solidFill>
            <a:ln w="1651">
              <a:solidFill>
                <a:srgbClr val="000000"/>
              </a:solidFill>
              <a:prstDash val="solid"/>
              <a:round/>
              <a:headEnd/>
              <a:tailEnd/>
            </a:ln>
          </p:spPr>
          <p:txBody>
            <a:bodyPr/>
            <a:lstStyle/>
            <a:p>
              <a:endParaRPr lang="fr-FR"/>
            </a:p>
          </p:txBody>
        </p:sp>
        <p:sp>
          <p:nvSpPr>
            <p:cNvPr id="880760" name="Freeform 120"/>
            <p:cNvSpPr>
              <a:spLocks/>
            </p:cNvSpPr>
            <p:nvPr/>
          </p:nvSpPr>
          <p:spPr bwMode="auto">
            <a:xfrm>
              <a:off x="3939" y="1573"/>
              <a:ext cx="193" cy="94"/>
            </a:xfrm>
            <a:custGeom>
              <a:avLst/>
              <a:gdLst/>
              <a:ahLst/>
              <a:cxnLst>
                <a:cxn ang="0">
                  <a:pos x="30" y="15"/>
                </a:cxn>
                <a:cxn ang="0">
                  <a:pos x="38" y="18"/>
                </a:cxn>
                <a:cxn ang="0">
                  <a:pos x="44" y="18"/>
                </a:cxn>
                <a:cxn ang="0">
                  <a:pos x="47" y="22"/>
                </a:cxn>
                <a:cxn ang="0">
                  <a:pos x="52" y="24"/>
                </a:cxn>
                <a:cxn ang="0">
                  <a:pos x="58" y="22"/>
                </a:cxn>
                <a:cxn ang="0">
                  <a:pos x="70" y="22"/>
                </a:cxn>
                <a:cxn ang="0">
                  <a:pos x="83" y="19"/>
                </a:cxn>
                <a:cxn ang="0">
                  <a:pos x="95" y="15"/>
                </a:cxn>
                <a:cxn ang="0">
                  <a:pos x="105" y="12"/>
                </a:cxn>
                <a:cxn ang="0">
                  <a:pos x="111" y="13"/>
                </a:cxn>
                <a:cxn ang="0">
                  <a:pos x="116" y="15"/>
                </a:cxn>
                <a:cxn ang="0">
                  <a:pos x="122" y="15"/>
                </a:cxn>
                <a:cxn ang="0">
                  <a:pos x="128" y="21"/>
                </a:cxn>
                <a:cxn ang="0">
                  <a:pos x="128" y="25"/>
                </a:cxn>
                <a:cxn ang="0">
                  <a:pos x="131" y="22"/>
                </a:cxn>
                <a:cxn ang="0">
                  <a:pos x="142" y="22"/>
                </a:cxn>
                <a:cxn ang="0">
                  <a:pos x="142" y="30"/>
                </a:cxn>
                <a:cxn ang="0">
                  <a:pos x="147" y="28"/>
                </a:cxn>
                <a:cxn ang="0">
                  <a:pos x="159" y="19"/>
                </a:cxn>
                <a:cxn ang="0">
                  <a:pos x="165" y="21"/>
                </a:cxn>
                <a:cxn ang="0">
                  <a:pos x="171" y="27"/>
                </a:cxn>
                <a:cxn ang="0">
                  <a:pos x="181" y="30"/>
                </a:cxn>
                <a:cxn ang="0">
                  <a:pos x="191" y="31"/>
                </a:cxn>
                <a:cxn ang="0">
                  <a:pos x="197" y="34"/>
                </a:cxn>
                <a:cxn ang="0">
                  <a:pos x="206" y="40"/>
                </a:cxn>
                <a:cxn ang="0">
                  <a:pos x="212" y="45"/>
                </a:cxn>
                <a:cxn ang="0">
                  <a:pos x="217" y="42"/>
                </a:cxn>
                <a:cxn ang="0">
                  <a:pos x="224" y="52"/>
                </a:cxn>
                <a:cxn ang="0">
                  <a:pos x="223" y="61"/>
                </a:cxn>
                <a:cxn ang="0">
                  <a:pos x="223" y="64"/>
                </a:cxn>
                <a:cxn ang="0">
                  <a:pos x="221" y="70"/>
                </a:cxn>
                <a:cxn ang="0">
                  <a:pos x="220" y="76"/>
                </a:cxn>
                <a:cxn ang="0">
                  <a:pos x="206" y="89"/>
                </a:cxn>
                <a:cxn ang="0">
                  <a:pos x="193" y="94"/>
                </a:cxn>
                <a:cxn ang="0">
                  <a:pos x="178" y="88"/>
                </a:cxn>
                <a:cxn ang="0">
                  <a:pos x="171" y="89"/>
                </a:cxn>
                <a:cxn ang="0">
                  <a:pos x="163" y="92"/>
                </a:cxn>
                <a:cxn ang="0">
                  <a:pos x="148" y="100"/>
                </a:cxn>
                <a:cxn ang="0">
                  <a:pos x="137" y="104"/>
                </a:cxn>
                <a:cxn ang="0">
                  <a:pos x="137" y="98"/>
                </a:cxn>
                <a:cxn ang="0">
                  <a:pos x="131" y="89"/>
                </a:cxn>
                <a:cxn ang="0">
                  <a:pos x="119" y="74"/>
                </a:cxn>
                <a:cxn ang="0">
                  <a:pos x="111" y="76"/>
                </a:cxn>
                <a:cxn ang="0">
                  <a:pos x="96" y="77"/>
                </a:cxn>
                <a:cxn ang="0">
                  <a:pos x="86" y="73"/>
                </a:cxn>
                <a:cxn ang="0">
                  <a:pos x="70" y="68"/>
                </a:cxn>
                <a:cxn ang="0">
                  <a:pos x="64" y="73"/>
                </a:cxn>
                <a:cxn ang="0">
                  <a:pos x="58" y="58"/>
                </a:cxn>
                <a:cxn ang="0">
                  <a:pos x="52" y="54"/>
                </a:cxn>
                <a:cxn ang="0">
                  <a:pos x="46" y="58"/>
                </a:cxn>
                <a:cxn ang="0">
                  <a:pos x="34" y="63"/>
                </a:cxn>
                <a:cxn ang="0">
                  <a:pos x="25" y="61"/>
                </a:cxn>
                <a:cxn ang="0">
                  <a:pos x="13" y="54"/>
                </a:cxn>
                <a:cxn ang="0">
                  <a:pos x="0" y="52"/>
                </a:cxn>
                <a:cxn ang="0">
                  <a:pos x="12" y="37"/>
                </a:cxn>
                <a:cxn ang="0">
                  <a:pos x="13" y="27"/>
                </a:cxn>
                <a:cxn ang="0">
                  <a:pos x="16" y="12"/>
                </a:cxn>
                <a:cxn ang="0">
                  <a:pos x="22" y="2"/>
                </a:cxn>
                <a:cxn ang="0">
                  <a:pos x="30" y="6"/>
                </a:cxn>
                <a:cxn ang="0">
                  <a:pos x="24" y="12"/>
                </a:cxn>
              </a:cxnLst>
              <a:rect l="0" t="0" r="r" b="b"/>
              <a:pathLst>
                <a:path w="227" h="109">
                  <a:moveTo>
                    <a:pt x="24" y="12"/>
                  </a:moveTo>
                  <a:lnTo>
                    <a:pt x="27" y="12"/>
                  </a:lnTo>
                  <a:lnTo>
                    <a:pt x="28" y="13"/>
                  </a:lnTo>
                  <a:lnTo>
                    <a:pt x="30" y="15"/>
                  </a:lnTo>
                  <a:lnTo>
                    <a:pt x="31" y="18"/>
                  </a:lnTo>
                  <a:lnTo>
                    <a:pt x="33" y="19"/>
                  </a:lnTo>
                  <a:lnTo>
                    <a:pt x="34" y="21"/>
                  </a:lnTo>
                  <a:lnTo>
                    <a:pt x="38" y="18"/>
                  </a:lnTo>
                  <a:lnTo>
                    <a:pt x="40" y="18"/>
                  </a:lnTo>
                  <a:lnTo>
                    <a:pt x="41" y="19"/>
                  </a:lnTo>
                  <a:lnTo>
                    <a:pt x="43" y="18"/>
                  </a:lnTo>
                  <a:lnTo>
                    <a:pt x="44" y="18"/>
                  </a:lnTo>
                  <a:lnTo>
                    <a:pt x="44" y="19"/>
                  </a:lnTo>
                  <a:lnTo>
                    <a:pt x="47" y="19"/>
                  </a:lnTo>
                  <a:lnTo>
                    <a:pt x="47" y="21"/>
                  </a:lnTo>
                  <a:lnTo>
                    <a:pt x="47" y="22"/>
                  </a:lnTo>
                  <a:lnTo>
                    <a:pt x="49" y="21"/>
                  </a:lnTo>
                  <a:lnTo>
                    <a:pt x="50" y="21"/>
                  </a:lnTo>
                  <a:lnTo>
                    <a:pt x="53" y="22"/>
                  </a:lnTo>
                  <a:lnTo>
                    <a:pt x="52" y="24"/>
                  </a:lnTo>
                  <a:lnTo>
                    <a:pt x="53" y="24"/>
                  </a:lnTo>
                  <a:lnTo>
                    <a:pt x="53" y="22"/>
                  </a:lnTo>
                  <a:lnTo>
                    <a:pt x="56" y="21"/>
                  </a:lnTo>
                  <a:lnTo>
                    <a:pt x="58" y="22"/>
                  </a:lnTo>
                  <a:lnTo>
                    <a:pt x="61" y="22"/>
                  </a:lnTo>
                  <a:lnTo>
                    <a:pt x="64" y="25"/>
                  </a:lnTo>
                  <a:lnTo>
                    <a:pt x="65" y="25"/>
                  </a:lnTo>
                  <a:lnTo>
                    <a:pt x="70" y="22"/>
                  </a:lnTo>
                  <a:lnTo>
                    <a:pt x="74" y="21"/>
                  </a:lnTo>
                  <a:lnTo>
                    <a:pt x="76" y="22"/>
                  </a:lnTo>
                  <a:lnTo>
                    <a:pt x="79" y="22"/>
                  </a:lnTo>
                  <a:lnTo>
                    <a:pt x="83" y="19"/>
                  </a:lnTo>
                  <a:lnTo>
                    <a:pt x="86" y="19"/>
                  </a:lnTo>
                  <a:lnTo>
                    <a:pt x="87" y="21"/>
                  </a:lnTo>
                  <a:lnTo>
                    <a:pt x="90" y="21"/>
                  </a:lnTo>
                  <a:lnTo>
                    <a:pt x="95" y="15"/>
                  </a:lnTo>
                  <a:lnTo>
                    <a:pt x="98" y="15"/>
                  </a:lnTo>
                  <a:lnTo>
                    <a:pt x="101" y="13"/>
                  </a:lnTo>
                  <a:lnTo>
                    <a:pt x="102" y="13"/>
                  </a:lnTo>
                  <a:lnTo>
                    <a:pt x="105" y="12"/>
                  </a:lnTo>
                  <a:lnTo>
                    <a:pt x="107" y="11"/>
                  </a:lnTo>
                  <a:lnTo>
                    <a:pt x="108" y="11"/>
                  </a:lnTo>
                  <a:lnTo>
                    <a:pt x="111" y="11"/>
                  </a:lnTo>
                  <a:lnTo>
                    <a:pt x="111" y="13"/>
                  </a:lnTo>
                  <a:lnTo>
                    <a:pt x="113" y="13"/>
                  </a:lnTo>
                  <a:lnTo>
                    <a:pt x="113" y="15"/>
                  </a:lnTo>
                  <a:lnTo>
                    <a:pt x="114" y="15"/>
                  </a:lnTo>
                  <a:lnTo>
                    <a:pt x="116" y="15"/>
                  </a:lnTo>
                  <a:lnTo>
                    <a:pt x="117" y="15"/>
                  </a:lnTo>
                  <a:lnTo>
                    <a:pt x="120" y="13"/>
                  </a:lnTo>
                  <a:lnTo>
                    <a:pt x="120" y="15"/>
                  </a:lnTo>
                  <a:lnTo>
                    <a:pt x="122" y="15"/>
                  </a:lnTo>
                  <a:lnTo>
                    <a:pt x="123" y="19"/>
                  </a:lnTo>
                  <a:lnTo>
                    <a:pt x="123" y="16"/>
                  </a:lnTo>
                  <a:lnTo>
                    <a:pt x="125" y="16"/>
                  </a:lnTo>
                  <a:lnTo>
                    <a:pt x="128" y="21"/>
                  </a:lnTo>
                  <a:lnTo>
                    <a:pt x="129" y="21"/>
                  </a:lnTo>
                  <a:lnTo>
                    <a:pt x="128" y="22"/>
                  </a:lnTo>
                  <a:lnTo>
                    <a:pt x="128" y="24"/>
                  </a:lnTo>
                  <a:lnTo>
                    <a:pt x="128" y="25"/>
                  </a:lnTo>
                  <a:lnTo>
                    <a:pt x="131" y="25"/>
                  </a:lnTo>
                  <a:lnTo>
                    <a:pt x="131" y="24"/>
                  </a:lnTo>
                  <a:lnTo>
                    <a:pt x="132" y="24"/>
                  </a:lnTo>
                  <a:lnTo>
                    <a:pt x="131" y="22"/>
                  </a:lnTo>
                  <a:lnTo>
                    <a:pt x="132" y="22"/>
                  </a:lnTo>
                  <a:lnTo>
                    <a:pt x="135" y="22"/>
                  </a:lnTo>
                  <a:lnTo>
                    <a:pt x="141" y="21"/>
                  </a:lnTo>
                  <a:lnTo>
                    <a:pt x="142" y="22"/>
                  </a:lnTo>
                  <a:lnTo>
                    <a:pt x="145" y="25"/>
                  </a:lnTo>
                  <a:lnTo>
                    <a:pt x="142" y="25"/>
                  </a:lnTo>
                  <a:lnTo>
                    <a:pt x="141" y="28"/>
                  </a:lnTo>
                  <a:lnTo>
                    <a:pt x="142" y="30"/>
                  </a:lnTo>
                  <a:lnTo>
                    <a:pt x="144" y="28"/>
                  </a:lnTo>
                  <a:lnTo>
                    <a:pt x="145" y="30"/>
                  </a:lnTo>
                  <a:lnTo>
                    <a:pt x="147" y="30"/>
                  </a:lnTo>
                  <a:lnTo>
                    <a:pt x="147" y="28"/>
                  </a:lnTo>
                  <a:lnTo>
                    <a:pt x="153" y="27"/>
                  </a:lnTo>
                  <a:lnTo>
                    <a:pt x="156" y="25"/>
                  </a:lnTo>
                  <a:lnTo>
                    <a:pt x="159" y="21"/>
                  </a:lnTo>
                  <a:lnTo>
                    <a:pt x="159" y="19"/>
                  </a:lnTo>
                  <a:lnTo>
                    <a:pt x="162" y="16"/>
                  </a:lnTo>
                  <a:lnTo>
                    <a:pt x="163" y="18"/>
                  </a:lnTo>
                  <a:lnTo>
                    <a:pt x="163" y="19"/>
                  </a:lnTo>
                  <a:lnTo>
                    <a:pt x="165" y="21"/>
                  </a:lnTo>
                  <a:lnTo>
                    <a:pt x="168" y="22"/>
                  </a:lnTo>
                  <a:lnTo>
                    <a:pt x="169" y="22"/>
                  </a:lnTo>
                  <a:lnTo>
                    <a:pt x="168" y="24"/>
                  </a:lnTo>
                  <a:lnTo>
                    <a:pt x="171" y="27"/>
                  </a:lnTo>
                  <a:lnTo>
                    <a:pt x="172" y="31"/>
                  </a:lnTo>
                  <a:lnTo>
                    <a:pt x="175" y="28"/>
                  </a:lnTo>
                  <a:lnTo>
                    <a:pt x="178" y="27"/>
                  </a:lnTo>
                  <a:lnTo>
                    <a:pt x="181" y="30"/>
                  </a:lnTo>
                  <a:lnTo>
                    <a:pt x="186" y="28"/>
                  </a:lnTo>
                  <a:lnTo>
                    <a:pt x="186" y="30"/>
                  </a:lnTo>
                  <a:lnTo>
                    <a:pt x="189" y="30"/>
                  </a:lnTo>
                  <a:lnTo>
                    <a:pt x="191" y="31"/>
                  </a:lnTo>
                  <a:lnTo>
                    <a:pt x="191" y="34"/>
                  </a:lnTo>
                  <a:lnTo>
                    <a:pt x="196" y="33"/>
                  </a:lnTo>
                  <a:lnTo>
                    <a:pt x="197" y="33"/>
                  </a:lnTo>
                  <a:lnTo>
                    <a:pt x="197" y="34"/>
                  </a:lnTo>
                  <a:lnTo>
                    <a:pt x="199" y="34"/>
                  </a:lnTo>
                  <a:lnTo>
                    <a:pt x="200" y="36"/>
                  </a:lnTo>
                  <a:lnTo>
                    <a:pt x="205" y="37"/>
                  </a:lnTo>
                  <a:lnTo>
                    <a:pt x="206" y="40"/>
                  </a:lnTo>
                  <a:lnTo>
                    <a:pt x="203" y="42"/>
                  </a:lnTo>
                  <a:lnTo>
                    <a:pt x="203" y="45"/>
                  </a:lnTo>
                  <a:lnTo>
                    <a:pt x="211" y="45"/>
                  </a:lnTo>
                  <a:lnTo>
                    <a:pt x="212" y="45"/>
                  </a:lnTo>
                  <a:lnTo>
                    <a:pt x="214" y="45"/>
                  </a:lnTo>
                  <a:lnTo>
                    <a:pt x="215" y="39"/>
                  </a:lnTo>
                  <a:lnTo>
                    <a:pt x="218" y="37"/>
                  </a:lnTo>
                  <a:lnTo>
                    <a:pt x="217" y="42"/>
                  </a:lnTo>
                  <a:lnTo>
                    <a:pt x="220" y="45"/>
                  </a:lnTo>
                  <a:lnTo>
                    <a:pt x="218" y="46"/>
                  </a:lnTo>
                  <a:lnTo>
                    <a:pt x="224" y="49"/>
                  </a:lnTo>
                  <a:lnTo>
                    <a:pt x="224" y="52"/>
                  </a:lnTo>
                  <a:lnTo>
                    <a:pt x="227" y="54"/>
                  </a:lnTo>
                  <a:lnTo>
                    <a:pt x="226" y="55"/>
                  </a:lnTo>
                  <a:lnTo>
                    <a:pt x="223" y="58"/>
                  </a:lnTo>
                  <a:lnTo>
                    <a:pt x="223" y="61"/>
                  </a:lnTo>
                  <a:lnTo>
                    <a:pt x="226" y="60"/>
                  </a:lnTo>
                  <a:lnTo>
                    <a:pt x="226" y="61"/>
                  </a:lnTo>
                  <a:lnTo>
                    <a:pt x="227" y="63"/>
                  </a:lnTo>
                  <a:lnTo>
                    <a:pt x="223" y="64"/>
                  </a:lnTo>
                  <a:lnTo>
                    <a:pt x="221" y="65"/>
                  </a:lnTo>
                  <a:lnTo>
                    <a:pt x="223" y="67"/>
                  </a:lnTo>
                  <a:lnTo>
                    <a:pt x="221" y="68"/>
                  </a:lnTo>
                  <a:lnTo>
                    <a:pt x="221" y="70"/>
                  </a:lnTo>
                  <a:lnTo>
                    <a:pt x="215" y="71"/>
                  </a:lnTo>
                  <a:lnTo>
                    <a:pt x="220" y="73"/>
                  </a:lnTo>
                  <a:lnTo>
                    <a:pt x="220" y="74"/>
                  </a:lnTo>
                  <a:lnTo>
                    <a:pt x="220" y="76"/>
                  </a:lnTo>
                  <a:lnTo>
                    <a:pt x="215" y="77"/>
                  </a:lnTo>
                  <a:lnTo>
                    <a:pt x="212" y="82"/>
                  </a:lnTo>
                  <a:lnTo>
                    <a:pt x="206" y="88"/>
                  </a:lnTo>
                  <a:lnTo>
                    <a:pt x="206" y="89"/>
                  </a:lnTo>
                  <a:lnTo>
                    <a:pt x="205" y="91"/>
                  </a:lnTo>
                  <a:lnTo>
                    <a:pt x="203" y="91"/>
                  </a:lnTo>
                  <a:lnTo>
                    <a:pt x="200" y="89"/>
                  </a:lnTo>
                  <a:lnTo>
                    <a:pt x="193" y="94"/>
                  </a:lnTo>
                  <a:lnTo>
                    <a:pt x="189" y="91"/>
                  </a:lnTo>
                  <a:lnTo>
                    <a:pt x="184" y="92"/>
                  </a:lnTo>
                  <a:lnTo>
                    <a:pt x="183" y="92"/>
                  </a:lnTo>
                  <a:lnTo>
                    <a:pt x="178" y="88"/>
                  </a:lnTo>
                  <a:lnTo>
                    <a:pt x="174" y="88"/>
                  </a:lnTo>
                  <a:lnTo>
                    <a:pt x="172" y="89"/>
                  </a:lnTo>
                  <a:lnTo>
                    <a:pt x="171" y="91"/>
                  </a:lnTo>
                  <a:lnTo>
                    <a:pt x="171" y="89"/>
                  </a:lnTo>
                  <a:lnTo>
                    <a:pt x="169" y="89"/>
                  </a:lnTo>
                  <a:lnTo>
                    <a:pt x="168" y="92"/>
                  </a:lnTo>
                  <a:lnTo>
                    <a:pt x="165" y="92"/>
                  </a:lnTo>
                  <a:lnTo>
                    <a:pt x="163" y="92"/>
                  </a:lnTo>
                  <a:lnTo>
                    <a:pt x="160" y="91"/>
                  </a:lnTo>
                  <a:lnTo>
                    <a:pt x="157" y="89"/>
                  </a:lnTo>
                  <a:lnTo>
                    <a:pt x="153" y="95"/>
                  </a:lnTo>
                  <a:lnTo>
                    <a:pt x="148" y="100"/>
                  </a:lnTo>
                  <a:lnTo>
                    <a:pt x="144" y="103"/>
                  </a:lnTo>
                  <a:lnTo>
                    <a:pt x="138" y="107"/>
                  </a:lnTo>
                  <a:lnTo>
                    <a:pt x="135" y="109"/>
                  </a:lnTo>
                  <a:lnTo>
                    <a:pt x="137" y="104"/>
                  </a:lnTo>
                  <a:lnTo>
                    <a:pt x="135" y="103"/>
                  </a:lnTo>
                  <a:lnTo>
                    <a:pt x="137" y="101"/>
                  </a:lnTo>
                  <a:lnTo>
                    <a:pt x="135" y="98"/>
                  </a:lnTo>
                  <a:lnTo>
                    <a:pt x="137" y="98"/>
                  </a:lnTo>
                  <a:lnTo>
                    <a:pt x="137" y="94"/>
                  </a:lnTo>
                  <a:lnTo>
                    <a:pt x="132" y="92"/>
                  </a:lnTo>
                  <a:lnTo>
                    <a:pt x="131" y="94"/>
                  </a:lnTo>
                  <a:lnTo>
                    <a:pt x="131" y="89"/>
                  </a:lnTo>
                  <a:lnTo>
                    <a:pt x="129" y="85"/>
                  </a:lnTo>
                  <a:lnTo>
                    <a:pt x="123" y="82"/>
                  </a:lnTo>
                  <a:lnTo>
                    <a:pt x="119" y="80"/>
                  </a:lnTo>
                  <a:lnTo>
                    <a:pt x="119" y="74"/>
                  </a:lnTo>
                  <a:lnTo>
                    <a:pt x="117" y="73"/>
                  </a:lnTo>
                  <a:lnTo>
                    <a:pt x="116" y="74"/>
                  </a:lnTo>
                  <a:lnTo>
                    <a:pt x="111" y="74"/>
                  </a:lnTo>
                  <a:lnTo>
                    <a:pt x="111" y="76"/>
                  </a:lnTo>
                  <a:lnTo>
                    <a:pt x="107" y="77"/>
                  </a:lnTo>
                  <a:lnTo>
                    <a:pt x="105" y="76"/>
                  </a:lnTo>
                  <a:lnTo>
                    <a:pt x="99" y="77"/>
                  </a:lnTo>
                  <a:lnTo>
                    <a:pt x="96" y="77"/>
                  </a:lnTo>
                  <a:lnTo>
                    <a:pt x="95" y="79"/>
                  </a:lnTo>
                  <a:lnTo>
                    <a:pt x="93" y="77"/>
                  </a:lnTo>
                  <a:lnTo>
                    <a:pt x="90" y="73"/>
                  </a:lnTo>
                  <a:lnTo>
                    <a:pt x="86" y="73"/>
                  </a:lnTo>
                  <a:lnTo>
                    <a:pt x="83" y="73"/>
                  </a:lnTo>
                  <a:lnTo>
                    <a:pt x="80" y="73"/>
                  </a:lnTo>
                  <a:lnTo>
                    <a:pt x="77" y="73"/>
                  </a:lnTo>
                  <a:lnTo>
                    <a:pt x="70" y="68"/>
                  </a:lnTo>
                  <a:lnTo>
                    <a:pt x="70" y="67"/>
                  </a:lnTo>
                  <a:lnTo>
                    <a:pt x="68" y="65"/>
                  </a:lnTo>
                  <a:lnTo>
                    <a:pt x="65" y="68"/>
                  </a:lnTo>
                  <a:lnTo>
                    <a:pt x="64" y="73"/>
                  </a:lnTo>
                  <a:lnTo>
                    <a:pt x="62" y="73"/>
                  </a:lnTo>
                  <a:lnTo>
                    <a:pt x="59" y="70"/>
                  </a:lnTo>
                  <a:lnTo>
                    <a:pt x="61" y="60"/>
                  </a:lnTo>
                  <a:lnTo>
                    <a:pt x="58" y="58"/>
                  </a:lnTo>
                  <a:lnTo>
                    <a:pt x="56" y="58"/>
                  </a:lnTo>
                  <a:lnTo>
                    <a:pt x="55" y="55"/>
                  </a:lnTo>
                  <a:lnTo>
                    <a:pt x="53" y="54"/>
                  </a:lnTo>
                  <a:lnTo>
                    <a:pt x="52" y="54"/>
                  </a:lnTo>
                  <a:lnTo>
                    <a:pt x="47" y="55"/>
                  </a:lnTo>
                  <a:lnTo>
                    <a:pt x="46" y="55"/>
                  </a:lnTo>
                  <a:lnTo>
                    <a:pt x="44" y="55"/>
                  </a:lnTo>
                  <a:lnTo>
                    <a:pt x="46" y="58"/>
                  </a:lnTo>
                  <a:lnTo>
                    <a:pt x="44" y="60"/>
                  </a:lnTo>
                  <a:lnTo>
                    <a:pt x="35" y="60"/>
                  </a:lnTo>
                  <a:lnTo>
                    <a:pt x="34" y="61"/>
                  </a:lnTo>
                  <a:lnTo>
                    <a:pt x="34" y="63"/>
                  </a:lnTo>
                  <a:lnTo>
                    <a:pt x="31" y="64"/>
                  </a:lnTo>
                  <a:lnTo>
                    <a:pt x="31" y="63"/>
                  </a:lnTo>
                  <a:lnTo>
                    <a:pt x="27" y="63"/>
                  </a:lnTo>
                  <a:lnTo>
                    <a:pt x="25" y="61"/>
                  </a:lnTo>
                  <a:lnTo>
                    <a:pt x="21" y="61"/>
                  </a:lnTo>
                  <a:lnTo>
                    <a:pt x="21" y="58"/>
                  </a:lnTo>
                  <a:lnTo>
                    <a:pt x="19" y="57"/>
                  </a:lnTo>
                  <a:lnTo>
                    <a:pt x="13" y="54"/>
                  </a:lnTo>
                  <a:lnTo>
                    <a:pt x="6" y="52"/>
                  </a:lnTo>
                  <a:lnTo>
                    <a:pt x="3" y="54"/>
                  </a:lnTo>
                  <a:lnTo>
                    <a:pt x="1" y="54"/>
                  </a:lnTo>
                  <a:lnTo>
                    <a:pt x="0" y="52"/>
                  </a:lnTo>
                  <a:lnTo>
                    <a:pt x="3" y="49"/>
                  </a:lnTo>
                  <a:lnTo>
                    <a:pt x="6" y="45"/>
                  </a:lnTo>
                  <a:lnTo>
                    <a:pt x="10" y="40"/>
                  </a:lnTo>
                  <a:lnTo>
                    <a:pt x="12" y="37"/>
                  </a:lnTo>
                  <a:lnTo>
                    <a:pt x="10" y="36"/>
                  </a:lnTo>
                  <a:lnTo>
                    <a:pt x="10" y="30"/>
                  </a:lnTo>
                  <a:lnTo>
                    <a:pt x="12" y="28"/>
                  </a:lnTo>
                  <a:lnTo>
                    <a:pt x="13" y="27"/>
                  </a:lnTo>
                  <a:lnTo>
                    <a:pt x="15" y="24"/>
                  </a:lnTo>
                  <a:lnTo>
                    <a:pt x="15" y="21"/>
                  </a:lnTo>
                  <a:lnTo>
                    <a:pt x="15" y="13"/>
                  </a:lnTo>
                  <a:lnTo>
                    <a:pt x="16" y="12"/>
                  </a:lnTo>
                  <a:lnTo>
                    <a:pt x="15" y="11"/>
                  </a:lnTo>
                  <a:lnTo>
                    <a:pt x="15" y="8"/>
                  </a:lnTo>
                  <a:lnTo>
                    <a:pt x="21" y="5"/>
                  </a:lnTo>
                  <a:lnTo>
                    <a:pt x="22" y="2"/>
                  </a:lnTo>
                  <a:lnTo>
                    <a:pt x="24" y="0"/>
                  </a:lnTo>
                  <a:lnTo>
                    <a:pt x="25" y="3"/>
                  </a:lnTo>
                  <a:lnTo>
                    <a:pt x="30" y="3"/>
                  </a:lnTo>
                  <a:lnTo>
                    <a:pt x="30" y="6"/>
                  </a:lnTo>
                  <a:lnTo>
                    <a:pt x="30" y="8"/>
                  </a:lnTo>
                  <a:lnTo>
                    <a:pt x="30" y="9"/>
                  </a:lnTo>
                  <a:lnTo>
                    <a:pt x="25" y="11"/>
                  </a:lnTo>
                  <a:lnTo>
                    <a:pt x="24" y="12"/>
                  </a:lnTo>
                  <a:close/>
                </a:path>
              </a:pathLst>
            </a:custGeom>
            <a:solidFill>
              <a:srgbClr val="FFFFCC"/>
            </a:solidFill>
            <a:ln w="1651">
              <a:solidFill>
                <a:srgbClr val="000000"/>
              </a:solidFill>
              <a:prstDash val="solid"/>
              <a:round/>
              <a:headEnd/>
              <a:tailEnd/>
            </a:ln>
          </p:spPr>
          <p:txBody>
            <a:bodyPr/>
            <a:lstStyle/>
            <a:p>
              <a:endParaRPr lang="fr-FR"/>
            </a:p>
          </p:txBody>
        </p:sp>
        <p:sp>
          <p:nvSpPr>
            <p:cNvPr id="880761" name="Freeform 121"/>
            <p:cNvSpPr>
              <a:spLocks/>
            </p:cNvSpPr>
            <p:nvPr/>
          </p:nvSpPr>
          <p:spPr bwMode="auto">
            <a:xfrm>
              <a:off x="4423" y="1917"/>
              <a:ext cx="287" cy="323"/>
            </a:xfrm>
            <a:custGeom>
              <a:avLst/>
              <a:gdLst/>
              <a:ahLst/>
              <a:cxnLst>
                <a:cxn ang="0">
                  <a:pos x="172" y="24"/>
                </a:cxn>
                <a:cxn ang="0">
                  <a:pos x="175" y="40"/>
                </a:cxn>
                <a:cxn ang="0">
                  <a:pos x="197" y="53"/>
                </a:cxn>
                <a:cxn ang="0">
                  <a:pos x="212" y="71"/>
                </a:cxn>
                <a:cxn ang="0">
                  <a:pos x="196" y="90"/>
                </a:cxn>
                <a:cxn ang="0">
                  <a:pos x="206" y="105"/>
                </a:cxn>
                <a:cxn ang="0">
                  <a:pos x="218" y="108"/>
                </a:cxn>
                <a:cxn ang="0">
                  <a:pos x="226" y="117"/>
                </a:cxn>
                <a:cxn ang="0">
                  <a:pos x="233" y="122"/>
                </a:cxn>
                <a:cxn ang="0">
                  <a:pos x="245" y="126"/>
                </a:cxn>
                <a:cxn ang="0">
                  <a:pos x="264" y="132"/>
                </a:cxn>
                <a:cxn ang="0">
                  <a:pos x="272" y="147"/>
                </a:cxn>
                <a:cxn ang="0">
                  <a:pos x="287" y="141"/>
                </a:cxn>
                <a:cxn ang="0">
                  <a:pos x="303" y="144"/>
                </a:cxn>
                <a:cxn ang="0">
                  <a:pos x="319" y="138"/>
                </a:cxn>
                <a:cxn ang="0">
                  <a:pos x="324" y="169"/>
                </a:cxn>
                <a:cxn ang="0">
                  <a:pos x="306" y="180"/>
                </a:cxn>
                <a:cxn ang="0">
                  <a:pos x="304" y="193"/>
                </a:cxn>
                <a:cxn ang="0">
                  <a:pos x="316" y="211"/>
                </a:cxn>
                <a:cxn ang="0">
                  <a:pos x="325" y="224"/>
                </a:cxn>
                <a:cxn ang="0">
                  <a:pos x="330" y="239"/>
                </a:cxn>
                <a:cxn ang="0">
                  <a:pos x="327" y="263"/>
                </a:cxn>
                <a:cxn ang="0">
                  <a:pos x="316" y="294"/>
                </a:cxn>
                <a:cxn ang="0">
                  <a:pos x="296" y="318"/>
                </a:cxn>
                <a:cxn ang="0">
                  <a:pos x="279" y="342"/>
                </a:cxn>
                <a:cxn ang="0">
                  <a:pos x="264" y="350"/>
                </a:cxn>
                <a:cxn ang="0">
                  <a:pos x="248" y="356"/>
                </a:cxn>
                <a:cxn ang="0">
                  <a:pos x="233" y="358"/>
                </a:cxn>
                <a:cxn ang="0">
                  <a:pos x="215" y="353"/>
                </a:cxn>
                <a:cxn ang="0">
                  <a:pos x="200" y="356"/>
                </a:cxn>
                <a:cxn ang="0">
                  <a:pos x="178" y="365"/>
                </a:cxn>
                <a:cxn ang="0">
                  <a:pos x="153" y="371"/>
                </a:cxn>
                <a:cxn ang="0">
                  <a:pos x="137" y="374"/>
                </a:cxn>
                <a:cxn ang="0">
                  <a:pos x="120" y="358"/>
                </a:cxn>
                <a:cxn ang="0">
                  <a:pos x="113" y="344"/>
                </a:cxn>
                <a:cxn ang="0">
                  <a:pos x="95" y="334"/>
                </a:cxn>
                <a:cxn ang="0">
                  <a:pos x="80" y="330"/>
                </a:cxn>
                <a:cxn ang="0">
                  <a:pos x="74" y="318"/>
                </a:cxn>
                <a:cxn ang="0">
                  <a:pos x="56" y="309"/>
                </a:cxn>
                <a:cxn ang="0">
                  <a:pos x="40" y="300"/>
                </a:cxn>
                <a:cxn ang="0">
                  <a:pos x="37" y="278"/>
                </a:cxn>
                <a:cxn ang="0">
                  <a:pos x="15" y="264"/>
                </a:cxn>
                <a:cxn ang="0">
                  <a:pos x="10" y="242"/>
                </a:cxn>
                <a:cxn ang="0">
                  <a:pos x="7" y="232"/>
                </a:cxn>
                <a:cxn ang="0">
                  <a:pos x="1" y="218"/>
                </a:cxn>
                <a:cxn ang="0">
                  <a:pos x="4" y="203"/>
                </a:cxn>
                <a:cxn ang="0">
                  <a:pos x="12" y="194"/>
                </a:cxn>
                <a:cxn ang="0">
                  <a:pos x="10" y="178"/>
                </a:cxn>
                <a:cxn ang="0">
                  <a:pos x="22" y="159"/>
                </a:cxn>
                <a:cxn ang="0">
                  <a:pos x="34" y="134"/>
                </a:cxn>
                <a:cxn ang="0">
                  <a:pos x="49" y="116"/>
                </a:cxn>
                <a:cxn ang="0">
                  <a:pos x="43" y="96"/>
                </a:cxn>
                <a:cxn ang="0">
                  <a:pos x="61" y="84"/>
                </a:cxn>
                <a:cxn ang="0">
                  <a:pos x="59" y="62"/>
                </a:cxn>
                <a:cxn ang="0">
                  <a:pos x="40" y="53"/>
                </a:cxn>
                <a:cxn ang="0">
                  <a:pos x="53" y="25"/>
                </a:cxn>
                <a:cxn ang="0">
                  <a:pos x="96" y="21"/>
                </a:cxn>
                <a:cxn ang="0">
                  <a:pos x="110" y="9"/>
                </a:cxn>
                <a:cxn ang="0">
                  <a:pos x="137" y="4"/>
                </a:cxn>
              </a:cxnLst>
              <a:rect l="0" t="0" r="r" b="b"/>
              <a:pathLst>
                <a:path w="336" h="379">
                  <a:moveTo>
                    <a:pt x="145" y="4"/>
                  </a:moveTo>
                  <a:lnTo>
                    <a:pt x="147" y="6"/>
                  </a:lnTo>
                  <a:lnTo>
                    <a:pt x="154" y="10"/>
                  </a:lnTo>
                  <a:lnTo>
                    <a:pt x="166" y="9"/>
                  </a:lnTo>
                  <a:lnTo>
                    <a:pt x="166" y="13"/>
                  </a:lnTo>
                  <a:lnTo>
                    <a:pt x="169" y="15"/>
                  </a:lnTo>
                  <a:lnTo>
                    <a:pt x="169" y="16"/>
                  </a:lnTo>
                  <a:lnTo>
                    <a:pt x="168" y="15"/>
                  </a:lnTo>
                  <a:lnTo>
                    <a:pt x="166" y="18"/>
                  </a:lnTo>
                  <a:lnTo>
                    <a:pt x="165" y="22"/>
                  </a:lnTo>
                  <a:lnTo>
                    <a:pt x="172" y="24"/>
                  </a:lnTo>
                  <a:lnTo>
                    <a:pt x="174" y="24"/>
                  </a:lnTo>
                  <a:lnTo>
                    <a:pt x="178" y="24"/>
                  </a:lnTo>
                  <a:lnTo>
                    <a:pt x="181" y="27"/>
                  </a:lnTo>
                  <a:lnTo>
                    <a:pt x="183" y="31"/>
                  </a:lnTo>
                  <a:lnTo>
                    <a:pt x="181" y="34"/>
                  </a:lnTo>
                  <a:lnTo>
                    <a:pt x="180" y="34"/>
                  </a:lnTo>
                  <a:lnTo>
                    <a:pt x="180" y="37"/>
                  </a:lnTo>
                  <a:lnTo>
                    <a:pt x="178" y="37"/>
                  </a:lnTo>
                  <a:lnTo>
                    <a:pt x="177" y="37"/>
                  </a:lnTo>
                  <a:lnTo>
                    <a:pt x="175" y="38"/>
                  </a:lnTo>
                  <a:lnTo>
                    <a:pt x="175" y="40"/>
                  </a:lnTo>
                  <a:lnTo>
                    <a:pt x="181" y="46"/>
                  </a:lnTo>
                  <a:lnTo>
                    <a:pt x="183" y="44"/>
                  </a:lnTo>
                  <a:lnTo>
                    <a:pt x="181" y="43"/>
                  </a:lnTo>
                  <a:lnTo>
                    <a:pt x="184" y="37"/>
                  </a:lnTo>
                  <a:lnTo>
                    <a:pt x="190" y="37"/>
                  </a:lnTo>
                  <a:lnTo>
                    <a:pt x="192" y="37"/>
                  </a:lnTo>
                  <a:lnTo>
                    <a:pt x="193" y="41"/>
                  </a:lnTo>
                  <a:lnTo>
                    <a:pt x="194" y="44"/>
                  </a:lnTo>
                  <a:lnTo>
                    <a:pt x="196" y="47"/>
                  </a:lnTo>
                  <a:lnTo>
                    <a:pt x="197" y="49"/>
                  </a:lnTo>
                  <a:lnTo>
                    <a:pt x="197" y="53"/>
                  </a:lnTo>
                  <a:lnTo>
                    <a:pt x="199" y="55"/>
                  </a:lnTo>
                  <a:lnTo>
                    <a:pt x="200" y="56"/>
                  </a:lnTo>
                  <a:lnTo>
                    <a:pt x="203" y="56"/>
                  </a:lnTo>
                  <a:lnTo>
                    <a:pt x="206" y="61"/>
                  </a:lnTo>
                  <a:lnTo>
                    <a:pt x="205" y="62"/>
                  </a:lnTo>
                  <a:lnTo>
                    <a:pt x="205" y="65"/>
                  </a:lnTo>
                  <a:lnTo>
                    <a:pt x="206" y="65"/>
                  </a:lnTo>
                  <a:lnTo>
                    <a:pt x="206" y="67"/>
                  </a:lnTo>
                  <a:lnTo>
                    <a:pt x="209" y="68"/>
                  </a:lnTo>
                  <a:lnTo>
                    <a:pt x="211" y="70"/>
                  </a:lnTo>
                  <a:lnTo>
                    <a:pt x="212" y="71"/>
                  </a:lnTo>
                  <a:lnTo>
                    <a:pt x="212" y="73"/>
                  </a:lnTo>
                  <a:lnTo>
                    <a:pt x="211" y="77"/>
                  </a:lnTo>
                  <a:lnTo>
                    <a:pt x="206" y="79"/>
                  </a:lnTo>
                  <a:lnTo>
                    <a:pt x="205" y="81"/>
                  </a:lnTo>
                  <a:lnTo>
                    <a:pt x="196" y="84"/>
                  </a:lnTo>
                  <a:lnTo>
                    <a:pt x="194" y="86"/>
                  </a:lnTo>
                  <a:lnTo>
                    <a:pt x="196" y="86"/>
                  </a:lnTo>
                  <a:lnTo>
                    <a:pt x="196" y="89"/>
                  </a:lnTo>
                  <a:lnTo>
                    <a:pt x="194" y="89"/>
                  </a:lnTo>
                  <a:lnTo>
                    <a:pt x="197" y="89"/>
                  </a:lnTo>
                  <a:lnTo>
                    <a:pt x="196" y="90"/>
                  </a:lnTo>
                  <a:lnTo>
                    <a:pt x="196" y="92"/>
                  </a:lnTo>
                  <a:lnTo>
                    <a:pt x="202" y="89"/>
                  </a:lnTo>
                  <a:lnTo>
                    <a:pt x="203" y="90"/>
                  </a:lnTo>
                  <a:lnTo>
                    <a:pt x="205" y="90"/>
                  </a:lnTo>
                  <a:lnTo>
                    <a:pt x="205" y="92"/>
                  </a:lnTo>
                  <a:lnTo>
                    <a:pt x="206" y="98"/>
                  </a:lnTo>
                  <a:lnTo>
                    <a:pt x="205" y="99"/>
                  </a:lnTo>
                  <a:lnTo>
                    <a:pt x="206" y="99"/>
                  </a:lnTo>
                  <a:lnTo>
                    <a:pt x="208" y="101"/>
                  </a:lnTo>
                  <a:lnTo>
                    <a:pt x="205" y="104"/>
                  </a:lnTo>
                  <a:lnTo>
                    <a:pt x="206" y="105"/>
                  </a:lnTo>
                  <a:lnTo>
                    <a:pt x="203" y="108"/>
                  </a:lnTo>
                  <a:lnTo>
                    <a:pt x="203" y="110"/>
                  </a:lnTo>
                  <a:lnTo>
                    <a:pt x="203" y="111"/>
                  </a:lnTo>
                  <a:lnTo>
                    <a:pt x="208" y="113"/>
                  </a:lnTo>
                  <a:lnTo>
                    <a:pt x="206" y="116"/>
                  </a:lnTo>
                  <a:lnTo>
                    <a:pt x="212" y="114"/>
                  </a:lnTo>
                  <a:lnTo>
                    <a:pt x="215" y="113"/>
                  </a:lnTo>
                  <a:lnTo>
                    <a:pt x="214" y="111"/>
                  </a:lnTo>
                  <a:lnTo>
                    <a:pt x="217" y="110"/>
                  </a:lnTo>
                  <a:lnTo>
                    <a:pt x="217" y="108"/>
                  </a:lnTo>
                  <a:lnTo>
                    <a:pt x="218" y="108"/>
                  </a:lnTo>
                  <a:lnTo>
                    <a:pt x="220" y="108"/>
                  </a:lnTo>
                  <a:lnTo>
                    <a:pt x="221" y="108"/>
                  </a:lnTo>
                  <a:lnTo>
                    <a:pt x="221" y="110"/>
                  </a:lnTo>
                  <a:lnTo>
                    <a:pt x="221" y="111"/>
                  </a:lnTo>
                  <a:lnTo>
                    <a:pt x="221" y="113"/>
                  </a:lnTo>
                  <a:lnTo>
                    <a:pt x="223" y="114"/>
                  </a:lnTo>
                  <a:lnTo>
                    <a:pt x="224" y="113"/>
                  </a:lnTo>
                  <a:lnTo>
                    <a:pt x="226" y="113"/>
                  </a:lnTo>
                  <a:lnTo>
                    <a:pt x="227" y="111"/>
                  </a:lnTo>
                  <a:lnTo>
                    <a:pt x="229" y="113"/>
                  </a:lnTo>
                  <a:lnTo>
                    <a:pt x="226" y="117"/>
                  </a:lnTo>
                  <a:lnTo>
                    <a:pt x="224" y="119"/>
                  </a:lnTo>
                  <a:lnTo>
                    <a:pt x="226" y="119"/>
                  </a:lnTo>
                  <a:lnTo>
                    <a:pt x="226" y="120"/>
                  </a:lnTo>
                  <a:lnTo>
                    <a:pt x="229" y="122"/>
                  </a:lnTo>
                  <a:lnTo>
                    <a:pt x="229" y="123"/>
                  </a:lnTo>
                  <a:lnTo>
                    <a:pt x="230" y="123"/>
                  </a:lnTo>
                  <a:lnTo>
                    <a:pt x="230" y="122"/>
                  </a:lnTo>
                  <a:lnTo>
                    <a:pt x="232" y="123"/>
                  </a:lnTo>
                  <a:lnTo>
                    <a:pt x="232" y="120"/>
                  </a:lnTo>
                  <a:lnTo>
                    <a:pt x="233" y="120"/>
                  </a:lnTo>
                  <a:lnTo>
                    <a:pt x="233" y="122"/>
                  </a:lnTo>
                  <a:lnTo>
                    <a:pt x="232" y="123"/>
                  </a:lnTo>
                  <a:lnTo>
                    <a:pt x="233" y="123"/>
                  </a:lnTo>
                  <a:lnTo>
                    <a:pt x="235" y="125"/>
                  </a:lnTo>
                  <a:lnTo>
                    <a:pt x="238" y="123"/>
                  </a:lnTo>
                  <a:lnTo>
                    <a:pt x="239" y="126"/>
                  </a:lnTo>
                  <a:lnTo>
                    <a:pt x="238" y="126"/>
                  </a:lnTo>
                  <a:lnTo>
                    <a:pt x="239" y="128"/>
                  </a:lnTo>
                  <a:lnTo>
                    <a:pt x="241" y="126"/>
                  </a:lnTo>
                  <a:lnTo>
                    <a:pt x="242" y="128"/>
                  </a:lnTo>
                  <a:lnTo>
                    <a:pt x="246" y="128"/>
                  </a:lnTo>
                  <a:lnTo>
                    <a:pt x="245" y="126"/>
                  </a:lnTo>
                  <a:lnTo>
                    <a:pt x="246" y="125"/>
                  </a:lnTo>
                  <a:lnTo>
                    <a:pt x="248" y="125"/>
                  </a:lnTo>
                  <a:lnTo>
                    <a:pt x="248" y="123"/>
                  </a:lnTo>
                  <a:lnTo>
                    <a:pt x="249" y="122"/>
                  </a:lnTo>
                  <a:lnTo>
                    <a:pt x="251" y="117"/>
                  </a:lnTo>
                  <a:lnTo>
                    <a:pt x="255" y="117"/>
                  </a:lnTo>
                  <a:lnTo>
                    <a:pt x="254" y="120"/>
                  </a:lnTo>
                  <a:lnTo>
                    <a:pt x="254" y="123"/>
                  </a:lnTo>
                  <a:lnTo>
                    <a:pt x="255" y="126"/>
                  </a:lnTo>
                  <a:lnTo>
                    <a:pt x="261" y="129"/>
                  </a:lnTo>
                  <a:lnTo>
                    <a:pt x="264" y="132"/>
                  </a:lnTo>
                  <a:lnTo>
                    <a:pt x="267" y="134"/>
                  </a:lnTo>
                  <a:lnTo>
                    <a:pt x="267" y="135"/>
                  </a:lnTo>
                  <a:lnTo>
                    <a:pt x="269" y="136"/>
                  </a:lnTo>
                  <a:lnTo>
                    <a:pt x="269" y="138"/>
                  </a:lnTo>
                  <a:lnTo>
                    <a:pt x="272" y="136"/>
                  </a:lnTo>
                  <a:lnTo>
                    <a:pt x="273" y="136"/>
                  </a:lnTo>
                  <a:lnTo>
                    <a:pt x="270" y="141"/>
                  </a:lnTo>
                  <a:lnTo>
                    <a:pt x="272" y="142"/>
                  </a:lnTo>
                  <a:lnTo>
                    <a:pt x="270" y="145"/>
                  </a:lnTo>
                  <a:lnTo>
                    <a:pt x="270" y="147"/>
                  </a:lnTo>
                  <a:lnTo>
                    <a:pt x="272" y="147"/>
                  </a:lnTo>
                  <a:lnTo>
                    <a:pt x="273" y="151"/>
                  </a:lnTo>
                  <a:lnTo>
                    <a:pt x="275" y="151"/>
                  </a:lnTo>
                  <a:lnTo>
                    <a:pt x="276" y="150"/>
                  </a:lnTo>
                  <a:lnTo>
                    <a:pt x="279" y="150"/>
                  </a:lnTo>
                  <a:lnTo>
                    <a:pt x="279" y="147"/>
                  </a:lnTo>
                  <a:lnTo>
                    <a:pt x="281" y="144"/>
                  </a:lnTo>
                  <a:lnTo>
                    <a:pt x="282" y="144"/>
                  </a:lnTo>
                  <a:lnTo>
                    <a:pt x="284" y="144"/>
                  </a:lnTo>
                  <a:lnTo>
                    <a:pt x="284" y="142"/>
                  </a:lnTo>
                  <a:lnTo>
                    <a:pt x="285" y="141"/>
                  </a:lnTo>
                  <a:lnTo>
                    <a:pt x="287" y="141"/>
                  </a:lnTo>
                  <a:lnTo>
                    <a:pt x="290" y="139"/>
                  </a:lnTo>
                  <a:lnTo>
                    <a:pt x="293" y="139"/>
                  </a:lnTo>
                  <a:lnTo>
                    <a:pt x="293" y="141"/>
                  </a:lnTo>
                  <a:lnTo>
                    <a:pt x="294" y="142"/>
                  </a:lnTo>
                  <a:lnTo>
                    <a:pt x="294" y="144"/>
                  </a:lnTo>
                  <a:lnTo>
                    <a:pt x="293" y="145"/>
                  </a:lnTo>
                  <a:lnTo>
                    <a:pt x="296" y="147"/>
                  </a:lnTo>
                  <a:lnTo>
                    <a:pt x="298" y="144"/>
                  </a:lnTo>
                  <a:lnTo>
                    <a:pt x="298" y="142"/>
                  </a:lnTo>
                  <a:lnTo>
                    <a:pt x="300" y="142"/>
                  </a:lnTo>
                  <a:lnTo>
                    <a:pt x="303" y="144"/>
                  </a:lnTo>
                  <a:lnTo>
                    <a:pt x="303" y="145"/>
                  </a:lnTo>
                  <a:lnTo>
                    <a:pt x="306" y="145"/>
                  </a:lnTo>
                  <a:lnTo>
                    <a:pt x="307" y="141"/>
                  </a:lnTo>
                  <a:lnTo>
                    <a:pt x="309" y="141"/>
                  </a:lnTo>
                  <a:lnTo>
                    <a:pt x="309" y="139"/>
                  </a:lnTo>
                  <a:lnTo>
                    <a:pt x="310" y="136"/>
                  </a:lnTo>
                  <a:lnTo>
                    <a:pt x="310" y="135"/>
                  </a:lnTo>
                  <a:lnTo>
                    <a:pt x="312" y="134"/>
                  </a:lnTo>
                  <a:lnTo>
                    <a:pt x="315" y="134"/>
                  </a:lnTo>
                  <a:lnTo>
                    <a:pt x="316" y="135"/>
                  </a:lnTo>
                  <a:lnTo>
                    <a:pt x="319" y="138"/>
                  </a:lnTo>
                  <a:lnTo>
                    <a:pt x="324" y="141"/>
                  </a:lnTo>
                  <a:lnTo>
                    <a:pt x="325" y="142"/>
                  </a:lnTo>
                  <a:lnTo>
                    <a:pt x="325" y="150"/>
                  </a:lnTo>
                  <a:lnTo>
                    <a:pt x="327" y="151"/>
                  </a:lnTo>
                  <a:lnTo>
                    <a:pt x="325" y="156"/>
                  </a:lnTo>
                  <a:lnTo>
                    <a:pt x="327" y="156"/>
                  </a:lnTo>
                  <a:lnTo>
                    <a:pt x="328" y="159"/>
                  </a:lnTo>
                  <a:lnTo>
                    <a:pt x="330" y="162"/>
                  </a:lnTo>
                  <a:lnTo>
                    <a:pt x="327" y="168"/>
                  </a:lnTo>
                  <a:lnTo>
                    <a:pt x="325" y="169"/>
                  </a:lnTo>
                  <a:lnTo>
                    <a:pt x="324" y="169"/>
                  </a:lnTo>
                  <a:lnTo>
                    <a:pt x="322" y="169"/>
                  </a:lnTo>
                  <a:lnTo>
                    <a:pt x="322" y="172"/>
                  </a:lnTo>
                  <a:lnTo>
                    <a:pt x="318" y="177"/>
                  </a:lnTo>
                  <a:lnTo>
                    <a:pt x="316" y="178"/>
                  </a:lnTo>
                  <a:lnTo>
                    <a:pt x="316" y="180"/>
                  </a:lnTo>
                  <a:lnTo>
                    <a:pt x="315" y="181"/>
                  </a:lnTo>
                  <a:lnTo>
                    <a:pt x="313" y="181"/>
                  </a:lnTo>
                  <a:lnTo>
                    <a:pt x="312" y="181"/>
                  </a:lnTo>
                  <a:lnTo>
                    <a:pt x="313" y="180"/>
                  </a:lnTo>
                  <a:lnTo>
                    <a:pt x="312" y="180"/>
                  </a:lnTo>
                  <a:lnTo>
                    <a:pt x="306" y="180"/>
                  </a:lnTo>
                  <a:lnTo>
                    <a:pt x="303" y="184"/>
                  </a:lnTo>
                  <a:lnTo>
                    <a:pt x="306" y="186"/>
                  </a:lnTo>
                  <a:lnTo>
                    <a:pt x="306" y="187"/>
                  </a:lnTo>
                  <a:lnTo>
                    <a:pt x="304" y="187"/>
                  </a:lnTo>
                  <a:lnTo>
                    <a:pt x="303" y="188"/>
                  </a:lnTo>
                  <a:lnTo>
                    <a:pt x="300" y="190"/>
                  </a:lnTo>
                  <a:lnTo>
                    <a:pt x="298" y="190"/>
                  </a:lnTo>
                  <a:lnTo>
                    <a:pt x="301" y="191"/>
                  </a:lnTo>
                  <a:lnTo>
                    <a:pt x="303" y="191"/>
                  </a:lnTo>
                  <a:lnTo>
                    <a:pt x="301" y="194"/>
                  </a:lnTo>
                  <a:lnTo>
                    <a:pt x="304" y="193"/>
                  </a:lnTo>
                  <a:lnTo>
                    <a:pt x="307" y="191"/>
                  </a:lnTo>
                  <a:lnTo>
                    <a:pt x="309" y="191"/>
                  </a:lnTo>
                  <a:lnTo>
                    <a:pt x="309" y="193"/>
                  </a:lnTo>
                  <a:lnTo>
                    <a:pt x="310" y="194"/>
                  </a:lnTo>
                  <a:lnTo>
                    <a:pt x="310" y="196"/>
                  </a:lnTo>
                  <a:lnTo>
                    <a:pt x="313" y="196"/>
                  </a:lnTo>
                  <a:lnTo>
                    <a:pt x="315" y="194"/>
                  </a:lnTo>
                  <a:lnTo>
                    <a:pt x="315" y="196"/>
                  </a:lnTo>
                  <a:lnTo>
                    <a:pt x="313" y="199"/>
                  </a:lnTo>
                  <a:lnTo>
                    <a:pt x="313" y="205"/>
                  </a:lnTo>
                  <a:lnTo>
                    <a:pt x="316" y="211"/>
                  </a:lnTo>
                  <a:lnTo>
                    <a:pt x="315" y="209"/>
                  </a:lnTo>
                  <a:lnTo>
                    <a:pt x="313" y="214"/>
                  </a:lnTo>
                  <a:lnTo>
                    <a:pt x="315" y="214"/>
                  </a:lnTo>
                  <a:lnTo>
                    <a:pt x="318" y="217"/>
                  </a:lnTo>
                  <a:lnTo>
                    <a:pt x="321" y="215"/>
                  </a:lnTo>
                  <a:lnTo>
                    <a:pt x="324" y="214"/>
                  </a:lnTo>
                  <a:lnTo>
                    <a:pt x="325" y="214"/>
                  </a:lnTo>
                  <a:lnTo>
                    <a:pt x="327" y="215"/>
                  </a:lnTo>
                  <a:lnTo>
                    <a:pt x="327" y="217"/>
                  </a:lnTo>
                  <a:lnTo>
                    <a:pt x="325" y="220"/>
                  </a:lnTo>
                  <a:lnTo>
                    <a:pt x="325" y="224"/>
                  </a:lnTo>
                  <a:lnTo>
                    <a:pt x="327" y="229"/>
                  </a:lnTo>
                  <a:lnTo>
                    <a:pt x="325" y="232"/>
                  </a:lnTo>
                  <a:lnTo>
                    <a:pt x="324" y="233"/>
                  </a:lnTo>
                  <a:lnTo>
                    <a:pt x="322" y="232"/>
                  </a:lnTo>
                  <a:lnTo>
                    <a:pt x="324" y="233"/>
                  </a:lnTo>
                  <a:lnTo>
                    <a:pt x="324" y="235"/>
                  </a:lnTo>
                  <a:lnTo>
                    <a:pt x="322" y="236"/>
                  </a:lnTo>
                  <a:lnTo>
                    <a:pt x="324" y="236"/>
                  </a:lnTo>
                  <a:lnTo>
                    <a:pt x="325" y="236"/>
                  </a:lnTo>
                  <a:lnTo>
                    <a:pt x="328" y="238"/>
                  </a:lnTo>
                  <a:lnTo>
                    <a:pt x="330" y="239"/>
                  </a:lnTo>
                  <a:lnTo>
                    <a:pt x="331" y="239"/>
                  </a:lnTo>
                  <a:lnTo>
                    <a:pt x="334" y="242"/>
                  </a:lnTo>
                  <a:lnTo>
                    <a:pt x="336" y="243"/>
                  </a:lnTo>
                  <a:lnTo>
                    <a:pt x="334" y="245"/>
                  </a:lnTo>
                  <a:lnTo>
                    <a:pt x="333" y="248"/>
                  </a:lnTo>
                  <a:lnTo>
                    <a:pt x="331" y="251"/>
                  </a:lnTo>
                  <a:lnTo>
                    <a:pt x="327" y="249"/>
                  </a:lnTo>
                  <a:lnTo>
                    <a:pt x="327" y="257"/>
                  </a:lnTo>
                  <a:lnTo>
                    <a:pt x="325" y="260"/>
                  </a:lnTo>
                  <a:lnTo>
                    <a:pt x="327" y="261"/>
                  </a:lnTo>
                  <a:lnTo>
                    <a:pt x="327" y="263"/>
                  </a:lnTo>
                  <a:lnTo>
                    <a:pt x="325" y="264"/>
                  </a:lnTo>
                  <a:lnTo>
                    <a:pt x="327" y="266"/>
                  </a:lnTo>
                  <a:lnTo>
                    <a:pt x="324" y="269"/>
                  </a:lnTo>
                  <a:lnTo>
                    <a:pt x="325" y="272"/>
                  </a:lnTo>
                  <a:lnTo>
                    <a:pt x="322" y="276"/>
                  </a:lnTo>
                  <a:lnTo>
                    <a:pt x="319" y="276"/>
                  </a:lnTo>
                  <a:lnTo>
                    <a:pt x="318" y="278"/>
                  </a:lnTo>
                  <a:lnTo>
                    <a:pt x="319" y="279"/>
                  </a:lnTo>
                  <a:lnTo>
                    <a:pt x="321" y="282"/>
                  </a:lnTo>
                  <a:lnTo>
                    <a:pt x="319" y="291"/>
                  </a:lnTo>
                  <a:lnTo>
                    <a:pt x="316" y="294"/>
                  </a:lnTo>
                  <a:lnTo>
                    <a:pt x="315" y="298"/>
                  </a:lnTo>
                  <a:lnTo>
                    <a:pt x="312" y="298"/>
                  </a:lnTo>
                  <a:lnTo>
                    <a:pt x="309" y="301"/>
                  </a:lnTo>
                  <a:lnTo>
                    <a:pt x="309" y="306"/>
                  </a:lnTo>
                  <a:lnTo>
                    <a:pt x="306" y="309"/>
                  </a:lnTo>
                  <a:lnTo>
                    <a:pt x="307" y="312"/>
                  </a:lnTo>
                  <a:lnTo>
                    <a:pt x="304" y="313"/>
                  </a:lnTo>
                  <a:lnTo>
                    <a:pt x="303" y="316"/>
                  </a:lnTo>
                  <a:lnTo>
                    <a:pt x="300" y="318"/>
                  </a:lnTo>
                  <a:lnTo>
                    <a:pt x="297" y="316"/>
                  </a:lnTo>
                  <a:lnTo>
                    <a:pt x="296" y="318"/>
                  </a:lnTo>
                  <a:lnTo>
                    <a:pt x="293" y="318"/>
                  </a:lnTo>
                  <a:lnTo>
                    <a:pt x="287" y="322"/>
                  </a:lnTo>
                  <a:lnTo>
                    <a:pt x="284" y="324"/>
                  </a:lnTo>
                  <a:lnTo>
                    <a:pt x="284" y="325"/>
                  </a:lnTo>
                  <a:lnTo>
                    <a:pt x="281" y="327"/>
                  </a:lnTo>
                  <a:lnTo>
                    <a:pt x="281" y="330"/>
                  </a:lnTo>
                  <a:lnTo>
                    <a:pt x="279" y="331"/>
                  </a:lnTo>
                  <a:lnTo>
                    <a:pt x="279" y="334"/>
                  </a:lnTo>
                  <a:lnTo>
                    <a:pt x="287" y="337"/>
                  </a:lnTo>
                  <a:lnTo>
                    <a:pt x="285" y="339"/>
                  </a:lnTo>
                  <a:lnTo>
                    <a:pt x="279" y="342"/>
                  </a:lnTo>
                  <a:lnTo>
                    <a:pt x="276" y="342"/>
                  </a:lnTo>
                  <a:lnTo>
                    <a:pt x="276" y="343"/>
                  </a:lnTo>
                  <a:lnTo>
                    <a:pt x="276" y="344"/>
                  </a:lnTo>
                  <a:lnTo>
                    <a:pt x="276" y="346"/>
                  </a:lnTo>
                  <a:lnTo>
                    <a:pt x="273" y="347"/>
                  </a:lnTo>
                  <a:lnTo>
                    <a:pt x="272" y="349"/>
                  </a:lnTo>
                  <a:lnTo>
                    <a:pt x="270" y="349"/>
                  </a:lnTo>
                  <a:lnTo>
                    <a:pt x="267" y="347"/>
                  </a:lnTo>
                  <a:lnTo>
                    <a:pt x="267" y="349"/>
                  </a:lnTo>
                  <a:lnTo>
                    <a:pt x="266" y="349"/>
                  </a:lnTo>
                  <a:lnTo>
                    <a:pt x="264" y="350"/>
                  </a:lnTo>
                  <a:lnTo>
                    <a:pt x="263" y="349"/>
                  </a:lnTo>
                  <a:lnTo>
                    <a:pt x="260" y="352"/>
                  </a:lnTo>
                  <a:lnTo>
                    <a:pt x="260" y="353"/>
                  </a:lnTo>
                  <a:lnTo>
                    <a:pt x="260" y="355"/>
                  </a:lnTo>
                  <a:lnTo>
                    <a:pt x="257" y="353"/>
                  </a:lnTo>
                  <a:lnTo>
                    <a:pt x="255" y="355"/>
                  </a:lnTo>
                  <a:lnTo>
                    <a:pt x="252" y="355"/>
                  </a:lnTo>
                  <a:lnTo>
                    <a:pt x="254" y="356"/>
                  </a:lnTo>
                  <a:lnTo>
                    <a:pt x="252" y="356"/>
                  </a:lnTo>
                  <a:lnTo>
                    <a:pt x="249" y="355"/>
                  </a:lnTo>
                  <a:lnTo>
                    <a:pt x="248" y="356"/>
                  </a:lnTo>
                  <a:lnTo>
                    <a:pt x="242" y="356"/>
                  </a:lnTo>
                  <a:lnTo>
                    <a:pt x="239" y="358"/>
                  </a:lnTo>
                  <a:lnTo>
                    <a:pt x="239" y="361"/>
                  </a:lnTo>
                  <a:lnTo>
                    <a:pt x="238" y="362"/>
                  </a:lnTo>
                  <a:lnTo>
                    <a:pt x="239" y="359"/>
                  </a:lnTo>
                  <a:lnTo>
                    <a:pt x="238" y="359"/>
                  </a:lnTo>
                  <a:lnTo>
                    <a:pt x="236" y="359"/>
                  </a:lnTo>
                  <a:lnTo>
                    <a:pt x="236" y="358"/>
                  </a:lnTo>
                  <a:lnTo>
                    <a:pt x="235" y="358"/>
                  </a:lnTo>
                  <a:lnTo>
                    <a:pt x="235" y="359"/>
                  </a:lnTo>
                  <a:lnTo>
                    <a:pt x="233" y="358"/>
                  </a:lnTo>
                  <a:lnTo>
                    <a:pt x="232" y="358"/>
                  </a:lnTo>
                  <a:lnTo>
                    <a:pt x="232" y="356"/>
                  </a:lnTo>
                  <a:lnTo>
                    <a:pt x="229" y="355"/>
                  </a:lnTo>
                  <a:lnTo>
                    <a:pt x="230" y="355"/>
                  </a:lnTo>
                  <a:lnTo>
                    <a:pt x="229" y="353"/>
                  </a:lnTo>
                  <a:lnTo>
                    <a:pt x="227" y="350"/>
                  </a:lnTo>
                  <a:lnTo>
                    <a:pt x="223" y="350"/>
                  </a:lnTo>
                  <a:lnTo>
                    <a:pt x="221" y="350"/>
                  </a:lnTo>
                  <a:lnTo>
                    <a:pt x="218" y="353"/>
                  </a:lnTo>
                  <a:lnTo>
                    <a:pt x="218" y="355"/>
                  </a:lnTo>
                  <a:lnTo>
                    <a:pt x="215" y="353"/>
                  </a:lnTo>
                  <a:lnTo>
                    <a:pt x="214" y="355"/>
                  </a:lnTo>
                  <a:lnTo>
                    <a:pt x="212" y="356"/>
                  </a:lnTo>
                  <a:lnTo>
                    <a:pt x="212" y="358"/>
                  </a:lnTo>
                  <a:lnTo>
                    <a:pt x="209" y="359"/>
                  </a:lnTo>
                  <a:lnTo>
                    <a:pt x="208" y="358"/>
                  </a:lnTo>
                  <a:lnTo>
                    <a:pt x="206" y="358"/>
                  </a:lnTo>
                  <a:lnTo>
                    <a:pt x="206" y="356"/>
                  </a:lnTo>
                  <a:lnTo>
                    <a:pt x="205" y="356"/>
                  </a:lnTo>
                  <a:lnTo>
                    <a:pt x="205" y="358"/>
                  </a:lnTo>
                  <a:lnTo>
                    <a:pt x="202" y="356"/>
                  </a:lnTo>
                  <a:lnTo>
                    <a:pt x="200" y="356"/>
                  </a:lnTo>
                  <a:lnTo>
                    <a:pt x="199" y="356"/>
                  </a:lnTo>
                  <a:lnTo>
                    <a:pt x="193" y="356"/>
                  </a:lnTo>
                  <a:lnTo>
                    <a:pt x="192" y="356"/>
                  </a:lnTo>
                  <a:lnTo>
                    <a:pt x="190" y="356"/>
                  </a:lnTo>
                  <a:lnTo>
                    <a:pt x="189" y="359"/>
                  </a:lnTo>
                  <a:lnTo>
                    <a:pt x="190" y="359"/>
                  </a:lnTo>
                  <a:lnTo>
                    <a:pt x="190" y="361"/>
                  </a:lnTo>
                  <a:lnTo>
                    <a:pt x="183" y="364"/>
                  </a:lnTo>
                  <a:lnTo>
                    <a:pt x="181" y="364"/>
                  </a:lnTo>
                  <a:lnTo>
                    <a:pt x="180" y="365"/>
                  </a:lnTo>
                  <a:lnTo>
                    <a:pt x="178" y="365"/>
                  </a:lnTo>
                  <a:lnTo>
                    <a:pt x="174" y="367"/>
                  </a:lnTo>
                  <a:lnTo>
                    <a:pt x="172" y="367"/>
                  </a:lnTo>
                  <a:lnTo>
                    <a:pt x="172" y="368"/>
                  </a:lnTo>
                  <a:lnTo>
                    <a:pt x="171" y="368"/>
                  </a:lnTo>
                  <a:lnTo>
                    <a:pt x="169" y="367"/>
                  </a:lnTo>
                  <a:lnTo>
                    <a:pt x="166" y="368"/>
                  </a:lnTo>
                  <a:lnTo>
                    <a:pt x="166" y="370"/>
                  </a:lnTo>
                  <a:lnTo>
                    <a:pt x="163" y="373"/>
                  </a:lnTo>
                  <a:lnTo>
                    <a:pt x="157" y="373"/>
                  </a:lnTo>
                  <a:lnTo>
                    <a:pt x="156" y="371"/>
                  </a:lnTo>
                  <a:lnTo>
                    <a:pt x="153" y="371"/>
                  </a:lnTo>
                  <a:lnTo>
                    <a:pt x="151" y="371"/>
                  </a:lnTo>
                  <a:lnTo>
                    <a:pt x="150" y="373"/>
                  </a:lnTo>
                  <a:lnTo>
                    <a:pt x="150" y="374"/>
                  </a:lnTo>
                  <a:lnTo>
                    <a:pt x="148" y="376"/>
                  </a:lnTo>
                  <a:lnTo>
                    <a:pt x="144" y="379"/>
                  </a:lnTo>
                  <a:lnTo>
                    <a:pt x="142" y="379"/>
                  </a:lnTo>
                  <a:lnTo>
                    <a:pt x="141" y="377"/>
                  </a:lnTo>
                  <a:lnTo>
                    <a:pt x="140" y="377"/>
                  </a:lnTo>
                  <a:lnTo>
                    <a:pt x="138" y="376"/>
                  </a:lnTo>
                  <a:lnTo>
                    <a:pt x="138" y="374"/>
                  </a:lnTo>
                  <a:lnTo>
                    <a:pt x="137" y="374"/>
                  </a:lnTo>
                  <a:lnTo>
                    <a:pt x="138" y="371"/>
                  </a:lnTo>
                  <a:lnTo>
                    <a:pt x="140" y="371"/>
                  </a:lnTo>
                  <a:lnTo>
                    <a:pt x="141" y="368"/>
                  </a:lnTo>
                  <a:lnTo>
                    <a:pt x="137" y="367"/>
                  </a:lnTo>
                  <a:lnTo>
                    <a:pt x="134" y="365"/>
                  </a:lnTo>
                  <a:lnTo>
                    <a:pt x="125" y="365"/>
                  </a:lnTo>
                  <a:lnTo>
                    <a:pt x="126" y="364"/>
                  </a:lnTo>
                  <a:lnTo>
                    <a:pt x="126" y="362"/>
                  </a:lnTo>
                  <a:lnTo>
                    <a:pt x="123" y="362"/>
                  </a:lnTo>
                  <a:lnTo>
                    <a:pt x="122" y="362"/>
                  </a:lnTo>
                  <a:lnTo>
                    <a:pt x="120" y="358"/>
                  </a:lnTo>
                  <a:lnTo>
                    <a:pt x="120" y="356"/>
                  </a:lnTo>
                  <a:lnTo>
                    <a:pt x="116" y="355"/>
                  </a:lnTo>
                  <a:lnTo>
                    <a:pt x="114" y="352"/>
                  </a:lnTo>
                  <a:lnTo>
                    <a:pt x="116" y="349"/>
                  </a:lnTo>
                  <a:lnTo>
                    <a:pt x="116" y="346"/>
                  </a:lnTo>
                  <a:lnTo>
                    <a:pt x="113" y="347"/>
                  </a:lnTo>
                  <a:lnTo>
                    <a:pt x="111" y="346"/>
                  </a:lnTo>
                  <a:lnTo>
                    <a:pt x="111" y="347"/>
                  </a:lnTo>
                  <a:lnTo>
                    <a:pt x="111" y="346"/>
                  </a:lnTo>
                  <a:lnTo>
                    <a:pt x="111" y="344"/>
                  </a:lnTo>
                  <a:lnTo>
                    <a:pt x="113" y="344"/>
                  </a:lnTo>
                  <a:lnTo>
                    <a:pt x="113" y="342"/>
                  </a:lnTo>
                  <a:lnTo>
                    <a:pt x="113" y="339"/>
                  </a:lnTo>
                  <a:lnTo>
                    <a:pt x="107" y="340"/>
                  </a:lnTo>
                  <a:lnTo>
                    <a:pt x="102" y="340"/>
                  </a:lnTo>
                  <a:lnTo>
                    <a:pt x="101" y="339"/>
                  </a:lnTo>
                  <a:lnTo>
                    <a:pt x="99" y="339"/>
                  </a:lnTo>
                  <a:lnTo>
                    <a:pt x="99" y="337"/>
                  </a:lnTo>
                  <a:lnTo>
                    <a:pt x="99" y="336"/>
                  </a:lnTo>
                  <a:lnTo>
                    <a:pt x="98" y="334"/>
                  </a:lnTo>
                  <a:lnTo>
                    <a:pt x="96" y="333"/>
                  </a:lnTo>
                  <a:lnTo>
                    <a:pt x="95" y="334"/>
                  </a:lnTo>
                  <a:lnTo>
                    <a:pt x="95" y="333"/>
                  </a:lnTo>
                  <a:lnTo>
                    <a:pt x="93" y="334"/>
                  </a:lnTo>
                  <a:lnTo>
                    <a:pt x="92" y="333"/>
                  </a:lnTo>
                  <a:lnTo>
                    <a:pt x="90" y="331"/>
                  </a:lnTo>
                  <a:lnTo>
                    <a:pt x="90" y="330"/>
                  </a:lnTo>
                  <a:lnTo>
                    <a:pt x="88" y="331"/>
                  </a:lnTo>
                  <a:lnTo>
                    <a:pt x="86" y="331"/>
                  </a:lnTo>
                  <a:lnTo>
                    <a:pt x="85" y="331"/>
                  </a:lnTo>
                  <a:lnTo>
                    <a:pt x="83" y="331"/>
                  </a:lnTo>
                  <a:lnTo>
                    <a:pt x="82" y="328"/>
                  </a:lnTo>
                  <a:lnTo>
                    <a:pt x="80" y="330"/>
                  </a:lnTo>
                  <a:lnTo>
                    <a:pt x="79" y="328"/>
                  </a:lnTo>
                  <a:lnTo>
                    <a:pt x="79" y="327"/>
                  </a:lnTo>
                  <a:lnTo>
                    <a:pt x="77" y="327"/>
                  </a:lnTo>
                  <a:lnTo>
                    <a:pt x="79" y="325"/>
                  </a:lnTo>
                  <a:lnTo>
                    <a:pt x="77" y="325"/>
                  </a:lnTo>
                  <a:lnTo>
                    <a:pt x="79" y="322"/>
                  </a:lnTo>
                  <a:lnTo>
                    <a:pt x="77" y="322"/>
                  </a:lnTo>
                  <a:lnTo>
                    <a:pt x="80" y="319"/>
                  </a:lnTo>
                  <a:lnTo>
                    <a:pt x="79" y="318"/>
                  </a:lnTo>
                  <a:lnTo>
                    <a:pt x="77" y="316"/>
                  </a:lnTo>
                  <a:lnTo>
                    <a:pt x="74" y="318"/>
                  </a:lnTo>
                  <a:lnTo>
                    <a:pt x="73" y="316"/>
                  </a:lnTo>
                  <a:lnTo>
                    <a:pt x="68" y="318"/>
                  </a:lnTo>
                  <a:lnTo>
                    <a:pt x="70" y="319"/>
                  </a:lnTo>
                  <a:lnTo>
                    <a:pt x="68" y="324"/>
                  </a:lnTo>
                  <a:lnTo>
                    <a:pt x="65" y="322"/>
                  </a:lnTo>
                  <a:lnTo>
                    <a:pt x="65" y="321"/>
                  </a:lnTo>
                  <a:lnTo>
                    <a:pt x="64" y="321"/>
                  </a:lnTo>
                  <a:lnTo>
                    <a:pt x="64" y="316"/>
                  </a:lnTo>
                  <a:lnTo>
                    <a:pt x="65" y="313"/>
                  </a:lnTo>
                  <a:lnTo>
                    <a:pt x="64" y="310"/>
                  </a:lnTo>
                  <a:lnTo>
                    <a:pt x="56" y="309"/>
                  </a:lnTo>
                  <a:lnTo>
                    <a:pt x="55" y="310"/>
                  </a:lnTo>
                  <a:lnTo>
                    <a:pt x="53" y="306"/>
                  </a:lnTo>
                  <a:lnTo>
                    <a:pt x="52" y="307"/>
                  </a:lnTo>
                  <a:lnTo>
                    <a:pt x="50" y="307"/>
                  </a:lnTo>
                  <a:lnTo>
                    <a:pt x="50" y="309"/>
                  </a:lnTo>
                  <a:lnTo>
                    <a:pt x="47" y="309"/>
                  </a:lnTo>
                  <a:lnTo>
                    <a:pt x="43" y="306"/>
                  </a:lnTo>
                  <a:lnTo>
                    <a:pt x="43" y="304"/>
                  </a:lnTo>
                  <a:lnTo>
                    <a:pt x="43" y="301"/>
                  </a:lnTo>
                  <a:lnTo>
                    <a:pt x="41" y="300"/>
                  </a:lnTo>
                  <a:lnTo>
                    <a:pt x="40" y="300"/>
                  </a:lnTo>
                  <a:lnTo>
                    <a:pt x="40" y="297"/>
                  </a:lnTo>
                  <a:lnTo>
                    <a:pt x="36" y="295"/>
                  </a:lnTo>
                  <a:lnTo>
                    <a:pt x="34" y="297"/>
                  </a:lnTo>
                  <a:lnTo>
                    <a:pt x="34" y="292"/>
                  </a:lnTo>
                  <a:lnTo>
                    <a:pt x="31" y="292"/>
                  </a:lnTo>
                  <a:lnTo>
                    <a:pt x="31" y="291"/>
                  </a:lnTo>
                  <a:lnTo>
                    <a:pt x="31" y="290"/>
                  </a:lnTo>
                  <a:lnTo>
                    <a:pt x="33" y="287"/>
                  </a:lnTo>
                  <a:lnTo>
                    <a:pt x="31" y="285"/>
                  </a:lnTo>
                  <a:lnTo>
                    <a:pt x="34" y="284"/>
                  </a:lnTo>
                  <a:lnTo>
                    <a:pt x="37" y="278"/>
                  </a:lnTo>
                  <a:lnTo>
                    <a:pt x="34" y="272"/>
                  </a:lnTo>
                  <a:lnTo>
                    <a:pt x="33" y="270"/>
                  </a:lnTo>
                  <a:lnTo>
                    <a:pt x="31" y="269"/>
                  </a:lnTo>
                  <a:lnTo>
                    <a:pt x="28" y="266"/>
                  </a:lnTo>
                  <a:lnTo>
                    <a:pt x="27" y="263"/>
                  </a:lnTo>
                  <a:lnTo>
                    <a:pt x="25" y="261"/>
                  </a:lnTo>
                  <a:lnTo>
                    <a:pt x="25" y="260"/>
                  </a:lnTo>
                  <a:lnTo>
                    <a:pt x="24" y="261"/>
                  </a:lnTo>
                  <a:lnTo>
                    <a:pt x="22" y="261"/>
                  </a:lnTo>
                  <a:lnTo>
                    <a:pt x="16" y="264"/>
                  </a:lnTo>
                  <a:lnTo>
                    <a:pt x="15" y="264"/>
                  </a:lnTo>
                  <a:lnTo>
                    <a:pt x="15" y="263"/>
                  </a:lnTo>
                  <a:lnTo>
                    <a:pt x="13" y="261"/>
                  </a:lnTo>
                  <a:lnTo>
                    <a:pt x="12" y="257"/>
                  </a:lnTo>
                  <a:lnTo>
                    <a:pt x="12" y="255"/>
                  </a:lnTo>
                  <a:lnTo>
                    <a:pt x="12" y="254"/>
                  </a:lnTo>
                  <a:lnTo>
                    <a:pt x="10" y="251"/>
                  </a:lnTo>
                  <a:lnTo>
                    <a:pt x="10" y="246"/>
                  </a:lnTo>
                  <a:lnTo>
                    <a:pt x="12" y="245"/>
                  </a:lnTo>
                  <a:lnTo>
                    <a:pt x="15" y="242"/>
                  </a:lnTo>
                  <a:lnTo>
                    <a:pt x="13" y="242"/>
                  </a:lnTo>
                  <a:lnTo>
                    <a:pt x="10" y="242"/>
                  </a:lnTo>
                  <a:lnTo>
                    <a:pt x="13" y="239"/>
                  </a:lnTo>
                  <a:lnTo>
                    <a:pt x="13" y="238"/>
                  </a:lnTo>
                  <a:lnTo>
                    <a:pt x="12" y="236"/>
                  </a:lnTo>
                  <a:lnTo>
                    <a:pt x="12" y="233"/>
                  </a:lnTo>
                  <a:lnTo>
                    <a:pt x="13" y="230"/>
                  </a:lnTo>
                  <a:lnTo>
                    <a:pt x="16" y="229"/>
                  </a:lnTo>
                  <a:lnTo>
                    <a:pt x="16" y="226"/>
                  </a:lnTo>
                  <a:lnTo>
                    <a:pt x="15" y="226"/>
                  </a:lnTo>
                  <a:lnTo>
                    <a:pt x="12" y="230"/>
                  </a:lnTo>
                  <a:lnTo>
                    <a:pt x="9" y="233"/>
                  </a:lnTo>
                  <a:lnTo>
                    <a:pt x="7" y="232"/>
                  </a:lnTo>
                  <a:lnTo>
                    <a:pt x="9" y="230"/>
                  </a:lnTo>
                  <a:lnTo>
                    <a:pt x="9" y="227"/>
                  </a:lnTo>
                  <a:lnTo>
                    <a:pt x="7" y="226"/>
                  </a:lnTo>
                  <a:lnTo>
                    <a:pt x="6" y="226"/>
                  </a:lnTo>
                  <a:lnTo>
                    <a:pt x="6" y="224"/>
                  </a:lnTo>
                  <a:lnTo>
                    <a:pt x="7" y="224"/>
                  </a:lnTo>
                  <a:lnTo>
                    <a:pt x="9" y="220"/>
                  </a:lnTo>
                  <a:lnTo>
                    <a:pt x="6" y="220"/>
                  </a:lnTo>
                  <a:lnTo>
                    <a:pt x="6" y="218"/>
                  </a:lnTo>
                  <a:lnTo>
                    <a:pt x="4" y="220"/>
                  </a:lnTo>
                  <a:lnTo>
                    <a:pt x="1" y="218"/>
                  </a:lnTo>
                  <a:lnTo>
                    <a:pt x="1" y="217"/>
                  </a:lnTo>
                  <a:lnTo>
                    <a:pt x="6" y="212"/>
                  </a:lnTo>
                  <a:lnTo>
                    <a:pt x="4" y="212"/>
                  </a:lnTo>
                  <a:lnTo>
                    <a:pt x="3" y="212"/>
                  </a:lnTo>
                  <a:lnTo>
                    <a:pt x="3" y="211"/>
                  </a:lnTo>
                  <a:lnTo>
                    <a:pt x="1" y="211"/>
                  </a:lnTo>
                  <a:lnTo>
                    <a:pt x="0" y="211"/>
                  </a:lnTo>
                  <a:lnTo>
                    <a:pt x="0" y="208"/>
                  </a:lnTo>
                  <a:lnTo>
                    <a:pt x="1" y="208"/>
                  </a:lnTo>
                  <a:lnTo>
                    <a:pt x="1" y="206"/>
                  </a:lnTo>
                  <a:lnTo>
                    <a:pt x="4" y="203"/>
                  </a:lnTo>
                  <a:lnTo>
                    <a:pt x="4" y="202"/>
                  </a:lnTo>
                  <a:lnTo>
                    <a:pt x="4" y="200"/>
                  </a:lnTo>
                  <a:lnTo>
                    <a:pt x="3" y="197"/>
                  </a:lnTo>
                  <a:lnTo>
                    <a:pt x="6" y="197"/>
                  </a:lnTo>
                  <a:lnTo>
                    <a:pt x="6" y="199"/>
                  </a:lnTo>
                  <a:lnTo>
                    <a:pt x="7" y="199"/>
                  </a:lnTo>
                  <a:lnTo>
                    <a:pt x="9" y="199"/>
                  </a:lnTo>
                  <a:lnTo>
                    <a:pt x="7" y="196"/>
                  </a:lnTo>
                  <a:lnTo>
                    <a:pt x="9" y="196"/>
                  </a:lnTo>
                  <a:lnTo>
                    <a:pt x="10" y="197"/>
                  </a:lnTo>
                  <a:lnTo>
                    <a:pt x="12" y="194"/>
                  </a:lnTo>
                  <a:lnTo>
                    <a:pt x="12" y="191"/>
                  </a:lnTo>
                  <a:lnTo>
                    <a:pt x="13" y="190"/>
                  </a:lnTo>
                  <a:lnTo>
                    <a:pt x="13" y="188"/>
                  </a:lnTo>
                  <a:lnTo>
                    <a:pt x="15" y="187"/>
                  </a:lnTo>
                  <a:lnTo>
                    <a:pt x="13" y="187"/>
                  </a:lnTo>
                  <a:lnTo>
                    <a:pt x="13" y="186"/>
                  </a:lnTo>
                  <a:lnTo>
                    <a:pt x="12" y="186"/>
                  </a:lnTo>
                  <a:lnTo>
                    <a:pt x="10" y="184"/>
                  </a:lnTo>
                  <a:lnTo>
                    <a:pt x="12" y="181"/>
                  </a:lnTo>
                  <a:lnTo>
                    <a:pt x="13" y="180"/>
                  </a:lnTo>
                  <a:lnTo>
                    <a:pt x="10" y="178"/>
                  </a:lnTo>
                  <a:lnTo>
                    <a:pt x="10" y="177"/>
                  </a:lnTo>
                  <a:lnTo>
                    <a:pt x="10" y="174"/>
                  </a:lnTo>
                  <a:lnTo>
                    <a:pt x="10" y="172"/>
                  </a:lnTo>
                  <a:lnTo>
                    <a:pt x="12" y="172"/>
                  </a:lnTo>
                  <a:lnTo>
                    <a:pt x="16" y="171"/>
                  </a:lnTo>
                  <a:lnTo>
                    <a:pt x="18" y="168"/>
                  </a:lnTo>
                  <a:lnTo>
                    <a:pt x="19" y="166"/>
                  </a:lnTo>
                  <a:lnTo>
                    <a:pt x="19" y="162"/>
                  </a:lnTo>
                  <a:lnTo>
                    <a:pt x="21" y="162"/>
                  </a:lnTo>
                  <a:lnTo>
                    <a:pt x="21" y="159"/>
                  </a:lnTo>
                  <a:lnTo>
                    <a:pt x="22" y="159"/>
                  </a:lnTo>
                  <a:lnTo>
                    <a:pt x="25" y="159"/>
                  </a:lnTo>
                  <a:lnTo>
                    <a:pt x="28" y="151"/>
                  </a:lnTo>
                  <a:lnTo>
                    <a:pt x="28" y="150"/>
                  </a:lnTo>
                  <a:lnTo>
                    <a:pt x="30" y="145"/>
                  </a:lnTo>
                  <a:lnTo>
                    <a:pt x="31" y="145"/>
                  </a:lnTo>
                  <a:lnTo>
                    <a:pt x="31" y="144"/>
                  </a:lnTo>
                  <a:lnTo>
                    <a:pt x="31" y="142"/>
                  </a:lnTo>
                  <a:lnTo>
                    <a:pt x="33" y="142"/>
                  </a:lnTo>
                  <a:lnTo>
                    <a:pt x="34" y="142"/>
                  </a:lnTo>
                  <a:lnTo>
                    <a:pt x="34" y="136"/>
                  </a:lnTo>
                  <a:lnTo>
                    <a:pt x="34" y="134"/>
                  </a:lnTo>
                  <a:lnTo>
                    <a:pt x="37" y="132"/>
                  </a:lnTo>
                  <a:lnTo>
                    <a:pt x="38" y="129"/>
                  </a:lnTo>
                  <a:lnTo>
                    <a:pt x="41" y="125"/>
                  </a:lnTo>
                  <a:lnTo>
                    <a:pt x="40" y="123"/>
                  </a:lnTo>
                  <a:lnTo>
                    <a:pt x="37" y="120"/>
                  </a:lnTo>
                  <a:lnTo>
                    <a:pt x="36" y="119"/>
                  </a:lnTo>
                  <a:lnTo>
                    <a:pt x="37" y="117"/>
                  </a:lnTo>
                  <a:lnTo>
                    <a:pt x="41" y="117"/>
                  </a:lnTo>
                  <a:lnTo>
                    <a:pt x="41" y="116"/>
                  </a:lnTo>
                  <a:lnTo>
                    <a:pt x="46" y="117"/>
                  </a:lnTo>
                  <a:lnTo>
                    <a:pt x="49" y="116"/>
                  </a:lnTo>
                  <a:lnTo>
                    <a:pt x="47" y="114"/>
                  </a:lnTo>
                  <a:lnTo>
                    <a:pt x="44" y="113"/>
                  </a:lnTo>
                  <a:lnTo>
                    <a:pt x="44" y="108"/>
                  </a:lnTo>
                  <a:lnTo>
                    <a:pt x="43" y="108"/>
                  </a:lnTo>
                  <a:lnTo>
                    <a:pt x="41" y="105"/>
                  </a:lnTo>
                  <a:lnTo>
                    <a:pt x="40" y="105"/>
                  </a:lnTo>
                  <a:lnTo>
                    <a:pt x="38" y="104"/>
                  </a:lnTo>
                  <a:lnTo>
                    <a:pt x="38" y="102"/>
                  </a:lnTo>
                  <a:lnTo>
                    <a:pt x="43" y="101"/>
                  </a:lnTo>
                  <a:lnTo>
                    <a:pt x="43" y="99"/>
                  </a:lnTo>
                  <a:lnTo>
                    <a:pt x="43" y="96"/>
                  </a:lnTo>
                  <a:lnTo>
                    <a:pt x="47" y="98"/>
                  </a:lnTo>
                  <a:lnTo>
                    <a:pt x="50" y="99"/>
                  </a:lnTo>
                  <a:lnTo>
                    <a:pt x="52" y="98"/>
                  </a:lnTo>
                  <a:lnTo>
                    <a:pt x="52" y="96"/>
                  </a:lnTo>
                  <a:lnTo>
                    <a:pt x="55" y="93"/>
                  </a:lnTo>
                  <a:lnTo>
                    <a:pt x="56" y="93"/>
                  </a:lnTo>
                  <a:lnTo>
                    <a:pt x="59" y="92"/>
                  </a:lnTo>
                  <a:lnTo>
                    <a:pt x="59" y="89"/>
                  </a:lnTo>
                  <a:lnTo>
                    <a:pt x="59" y="87"/>
                  </a:lnTo>
                  <a:lnTo>
                    <a:pt x="61" y="86"/>
                  </a:lnTo>
                  <a:lnTo>
                    <a:pt x="61" y="84"/>
                  </a:lnTo>
                  <a:lnTo>
                    <a:pt x="59" y="81"/>
                  </a:lnTo>
                  <a:lnTo>
                    <a:pt x="62" y="77"/>
                  </a:lnTo>
                  <a:lnTo>
                    <a:pt x="59" y="76"/>
                  </a:lnTo>
                  <a:lnTo>
                    <a:pt x="58" y="74"/>
                  </a:lnTo>
                  <a:lnTo>
                    <a:pt x="58" y="73"/>
                  </a:lnTo>
                  <a:lnTo>
                    <a:pt x="58" y="71"/>
                  </a:lnTo>
                  <a:lnTo>
                    <a:pt x="58" y="68"/>
                  </a:lnTo>
                  <a:lnTo>
                    <a:pt x="58" y="67"/>
                  </a:lnTo>
                  <a:lnTo>
                    <a:pt x="58" y="65"/>
                  </a:lnTo>
                  <a:lnTo>
                    <a:pt x="59" y="64"/>
                  </a:lnTo>
                  <a:lnTo>
                    <a:pt x="59" y="62"/>
                  </a:lnTo>
                  <a:lnTo>
                    <a:pt x="56" y="62"/>
                  </a:lnTo>
                  <a:lnTo>
                    <a:pt x="56" y="61"/>
                  </a:lnTo>
                  <a:lnTo>
                    <a:pt x="50" y="61"/>
                  </a:lnTo>
                  <a:lnTo>
                    <a:pt x="46" y="64"/>
                  </a:lnTo>
                  <a:lnTo>
                    <a:pt x="44" y="62"/>
                  </a:lnTo>
                  <a:lnTo>
                    <a:pt x="43" y="61"/>
                  </a:lnTo>
                  <a:lnTo>
                    <a:pt x="44" y="61"/>
                  </a:lnTo>
                  <a:lnTo>
                    <a:pt x="44" y="56"/>
                  </a:lnTo>
                  <a:lnTo>
                    <a:pt x="44" y="55"/>
                  </a:lnTo>
                  <a:lnTo>
                    <a:pt x="44" y="52"/>
                  </a:lnTo>
                  <a:lnTo>
                    <a:pt x="40" y="53"/>
                  </a:lnTo>
                  <a:lnTo>
                    <a:pt x="40" y="52"/>
                  </a:lnTo>
                  <a:lnTo>
                    <a:pt x="44" y="47"/>
                  </a:lnTo>
                  <a:lnTo>
                    <a:pt x="47" y="44"/>
                  </a:lnTo>
                  <a:lnTo>
                    <a:pt x="53" y="43"/>
                  </a:lnTo>
                  <a:lnTo>
                    <a:pt x="55" y="41"/>
                  </a:lnTo>
                  <a:lnTo>
                    <a:pt x="55" y="40"/>
                  </a:lnTo>
                  <a:lnTo>
                    <a:pt x="53" y="37"/>
                  </a:lnTo>
                  <a:lnTo>
                    <a:pt x="50" y="35"/>
                  </a:lnTo>
                  <a:lnTo>
                    <a:pt x="53" y="31"/>
                  </a:lnTo>
                  <a:lnTo>
                    <a:pt x="52" y="28"/>
                  </a:lnTo>
                  <a:lnTo>
                    <a:pt x="53" y="25"/>
                  </a:lnTo>
                  <a:lnTo>
                    <a:pt x="55" y="24"/>
                  </a:lnTo>
                  <a:lnTo>
                    <a:pt x="61" y="25"/>
                  </a:lnTo>
                  <a:lnTo>
                    <a:pt x="62" y="25"/>
                  </a:lnTo>
                  <a:lnTo>
                    <a:pt x="70" y="24"/>
                  </a:lnTo>
                  <a:lnTo>
                    <a:pt x="71" y="24"/>
                  </a:lnTo>
                  <a:lnTo>
                    <a:pt x="77" y="21"/>
                  </a:lnTo>
                  <a:lnTo>
                    <a:pt x="80" y="21"/>
                  </a:lnTo>
                  <a:lnTo>
                    <a:pt x="85" y="25"/>
                  </a:lnTo>
                  <a:lnTo>
                    <a:pt x="86" y="25"/>
                  </a:lnTo>
                  <a:lnTo>
                    <a:pt x="95" y="22"/>
                  </a:lnTo>
                  <a:lnTo>
                    <a:pt x="96" y="21"/>
                  </a:lnTo>
                  <a:lnTo>
                    <a:pt x="102" y="22"/>
                  </a:lnTo>
                  <a:lnTo>
                    <a:pt x="105" y="21"/>
                  </a:lnTo>
                  <a:lnTo>
                    <a:pt x="111" y="21"/>
                  </a:lnTo>
                  <a:lnTo>
                    <a:pt x="113" y="19"/>
                  </a:lnTo>
                  <a:lnTo>
                    <a:pt x="111" y="18"/>
                  </a:lnTo>
                  <a:lnTo>
                    <a:pt x="111" y="16"/>
                  </a:lnTo>
                  <a:lnTo>
                    <a:pt x="108" y="13"/>
                  </a:lnTo>
                  <a:lnTo>
                    <a:pt x="107" y="12"/>
                  </a:lnTo>
                  <a:lnTo>
                    <a:pt x="107" y="10"/>
                  </a:lnTo>
                  <a:lnTo>
                    <a:pt x="107" y="9"/>
                  </a:lnTo>
                  <a:lnTo>
                    <a:pt x="110" y="9"/>
                  </a:lnTo>
                  <a:lnTo>
                    <a:pt x="111" y="7"/>
                  </a:lnTo>
                  <a:lnTo>
                    <a:pt x="114" y="6"/>
                  </a:lnTo>
                  <a:lnTo>
                    <a:pt x="114" y="3"/>
                  </a:lnTo>
                  <a:lnTo>
                    <a:pt x="116" y="1"/>
                  </a:lnTo>
                  <a:lnTo>
                    <a:pt x="122" y="1"/>
                  </a:lnTo>
                  <a:lnTo>
                    <a:pt x="123" y="1"/>
                  </a:lnTo>
                  <a:lnTo>
                    <a:pt x="125" y="0"/>
                  </a:lnTo>
                  <a:lnTo>
                    <a:pt x="126" y="3"/>
                  </a:lnTo>
                  <a:lnTo>
                    <a:pt x="134" y="3"/>
                  </a:lnTo>
                  <a:lnTo>
                    <a:pt x="135" y="4"/>
                  </a:lnTo>
                  <a:lnTo>
                    <a:pt x="137" y="4"/>
                  </a:lnTo>
                  <a:lnTo>
                    <a:pt x="138" y="6"/>
                  </a:lnTo>
                  <a:lnTo>
                    <a:pt x="144" y="3"/>
                  </a:lnTo>
                  <a:lnTo>
                    <a:pt x="145" y="4"/>
                  </a:lnTo>
                  <a:close/>
                </a:path>
              </a:pathLst>
            </a:custGeom>
            <a:solidFill>
              <a:schemeClr val="bg1"/>
            </a:solidFill>
            <a:ln w="9525">
              <a:noFill/>
              <a:round/>
              <a:headEnd/>
              <a:tailEnd/>
            </a:ln>
          </p:spPr>
          <p:txBody>
            <a:bodyPr/>
            <a:lstStyle/>
            <a:p>
              <a:endParaRPr lang="fr-FR"/>
            </a:p>
          </p:txBody>
        </p:sp>
        <p:sp>
          <p:nvSpPr>
            <p:cNvPr id="880762" name="Freeform 122"/>
            <p:cNvSpPr>
              <a:spLocks/>
            </p:cNvSpPr>
            <p:nvPr/>
          </p:nvSpPr>
          <p:spPr bwMode="auto">
            <a:xfrm>
              <a:off x="4423" y="1917"/>
              <a:ext cx="287" cy="323"/>
            </a:xfrm>
            <a:custGeom>
              <a:avLst/>
              <a:gdLst/>
              <a:ahLst/>
              <a:cxnLst>
                <a:cxn ang="0">
                  <a:pos x="206" y="99"/>
                </a:cxn>
                <a:cxn ang="0">
                  <a:pos x="215" y="113"/>
                </a:cxn>
                <a:cxn ang="0">
                  <a:pos x="223" y="114"/>
                </a:cxn>
                <a:cxn ang="0">
                  <a:pos x="229" y="123"/>
                </a:cxn>
                <a:cxn ang="0">
                  <a:pos x="238" y="123"/>
                </a:cxn>
                <a:cxn ang="0">
                  <a:pos x="248" y="123"/>
                </a:cxn>
                <a:cxn ang="0">
                  <a:pos x="267" y="135"/>
                </a:cxn>
                <a:cxn ang="0">
                  <a:pos x="273" y="151"/>
                </a:cxn>
                <a:cxn ang="0">
                  <a:pos x="287" y="141"/>
                </a:cxn>
                <a:cxn ang="0">
                  <a:pos x="300" y="142"/>
                </a:cxn>
                <a:cxn ang="0">
                  <a:pos x="315" y="134"/>
                </a:cxn>
                <a:cxn ang="0">
                  <a:pos x="330" y="162"/>
                </a:cxn>
                <a:cxn ang="0">
                  <a:pos x="313" y="181"/>
                </a:cxn>
                <a:cxn ang="0">
                  <a:pos x="300" y="190"/>
                </a:cxn>
                <a:cxn ang="0">
                  <a:pos x="310" y="196"/>
                </a:cxn>
                <a:cxn ang="0">
                  <a:pos x="318" y="217"/>
                </a:cxn>
                <a:cxn ang="0">
                  <a:pos x="324" y="233"/>
                </a:cxn>
                <a:cxn ang="0">
                  <a:pos x="334" y="242"/>
                </a:cxn>
                <a:cxn ang="0">
                  <a:pos x="325" y="264"/>
                </a:cxn>
                <a:cxn ang="0">
                  <a:pos x="316" y="294"/>
                </a:cxn>
                <a:cxn ang="0">
                  <a:pos x="297" y="316"/>
                </a:cxn>
                <a:cxn ang="0">
                  <a:pos x="287" y="337"/>
                </a:cxn>
                <a:cxn ang="0">
                  <a:pos x="267" y="347"/>
                </a:cxn>
                <a:cxn ang="0">
                  <a:pos x="252" y="355"/>
                </a:cxn>
                <a:cxn ang="0">
                  <a:pos x="238" y="359"/>
                </a:cxn>
                <a:cxn ang="0">
                  <a:pos x="229" y="353"/>
                </a:cxn>
                <a:cxn ang="0">
                  <a:pos x="209" y="359"/>
                </a:cxn>
                <a:cxn ang="0">
                  <a:pos x="192" y="356"/>
                </a:cxn>
                <a:cxn ang="0">
                  <a:pos x="172" y="367"/>
                </a:cxn>
                <a:cxn ang="0">
                  <a:pos x="151" y="371"/>
                </a:cxn>
                <a:cxn ang="0">
                  <a:pos x="137" y="374"/>
                </a:cxn>
                <a:cxn ang="0">
                  <a:pos x="122" y="362"/>
                </a:cxn>
                <a:cxn ang="0">
                  <a:pos x="111" y="346"/>
                </a:cxn>
                <a:cxn ang="0">
                  <a:pos x="99" y="336"/>
                </a:cxn>
                <a:cxn ang="0">
                  <a:pos x="86" y="331"/>
                </a:cxn>
                <a:cxn ang="0">
                  <a:pos x="79" y="322"/>
                </a:cxn>
                <a:cxn ang="0">
                  <a:pos x="65" y="322"/>
                </a:cxn>
                <a:cxn ang="0">
                  <a:pos x="50" y="307"/>
                </a:cxn>
                <a:cxn ang="0">
                  <a:pos x="34" y="297"/>
                </a:cxn>
                <a:cxn ang="0">
                  <a:pos x="33" y="270"/>
                </a:cxn>
                <a:cxn ang="0">
                  <a:pos x="15" y="263"/>
                </a:cxn>
                <a:cxn ang="0">
                  <a:pos x="10" y="242"/>
                </a:cxn>
                <a:cxn ang="0">
                  <a:pos x="9" y="233"/>
                </a:cxn>
                <a:cxn ang="0">
                  <a:pos x="6" y="218"/>
                </a:cxn>
                <a:cxn ang="0">
                  <a:pos x="0" y="208"/>
                </a:cxn>
                <a:cxn ang="0">
                  <a:pos x="9" y="199"/>
                </a:cxn>
                <a:cxn ang="0">
                  <a:pos x="13" y="186"/>
                </a:cxn>
                <a:cxn ang="0">
                  <a:pos x="16" y="171"/>
                </a:cxn>
                <a:cxn ang="0">
                  <a:pos x="30" y="145"/>
                </a:cxn>
                <a:cxn ang="0">
                  <a:pos x="41" y="125"/>
                </a:cxn>
                <a:cxn ang="0">
                  <a:pos x="44" y="113"/>
                </a:cxn>
                <a:cxn ang="0">
                  <a:pos x="47" y="98"/>
                </a:cxn>
                <a:cxn ang="0">
                  <a:pos x="61" y="84"/>
                </a:cxn>
                <a:cxn ang="0">
                  <a:pos x="59" y="64"/>
                </a:cxn>
                <a:cxn ang="0">
                  <a:pos x="44" y="55"/>
                </a:cxn>
                <a:cxn ang="0">
                  <a:pos x="50" y="35"/>
                </a:cxn>
                <a:cxn ang="0">
                  <a:pos x="80" y="21"/>
                </a:cxn>
                <a:cxn ang="0">
                  <a:pos x="111" y="16"/>
                </a:cxn>
                <a:cxn ang="0">
                  <a:pos x="122" y="1"/>
                </a:cxn>
              </a:cxnLst>
              <a:rect l="0" t="0" r="r" b="b"/>
              <a:pathLst>
                <a:path w="336" h="379">
                  <a:moveTo>
                    <a:pt x="197" y="89"/>
                  </a:moveTo>
                  <a:lnTo>
                    <a:pt x="196" y="90"/>
                  </a:lnTo>
                  <a:lnTo>
                    <a:pt x="196" y="92"/>
                  </a:lnTo>
                  <a:lnTo>
                    <a:pt x="202" y="89"/>
                  </a:lnTo>
                  <a:lnTo>
                    <a:pt x="203" y="90"/>
                  </a:lnTo>
                  <a:lnTo>
                    <a:pt x="205" y="90"/>
                  </a:lnTo>
                  <a:lnTo>
                    <a:pt x="205" y="92"/>
                  </a:lnTo>
                  <a:lnTo>
                    <a:pt x="206" y="98"/>
                  </a:lnTo>
                  <a:lnTo>
                    <a:pt x="205" y="99"/>
                  </a:lnTo>
                  <a:lnTo>
                    <a:pt x="206" y="99"/>
                  </a:lnTo>
                  <a:lnTo>
                    <a:pt x="208" y="101"/>
                  </a:lnTo>
                  <a:lnTo>
                    <a:pt x="205" y="104"/>
                  </a:lnTo>
                  <a:lnTo>
                    <a:pt x="206" y="105"/>
                  </a:lnTo>
                  <a:lnTo>
                    <a:pt x="203" y="108"/>
                  </a:lnTo>
                  <a:lnTo>
                    <a:pt x="203" y="110"/>
                  </a:lnTo>
                  <a:lnTo>
                    <a:pt x="203" y="111"/>
                  </a:lnTo>
                  <a:lnTo>
                    <a:pt x="208" y="113"/>
                  </a:lnTo>
                  <a:lnTo>
                    <a:pt x="206" y="116"/>
                  </a:lnTo>
                  <a:lnTo>
                    <a:pt x="212" y="114"/>
                  </a:lnTo>
                  <a:lnTo>
                    <a:pt x="215" y="113"/>
                  </a:lnTo>
                  <a:lnTo>
                    <a:pt x="214" y="111"/>
                  </a:lnTo>
                  <a:lnTo>
                    <a:pt x="217" y="110"/>
                  </a:lnTo>
                  <a:lnTo>
                    <a:pt x="217" y="108"/>
                  </a:lnTo>
                  <a:lnTo>
                    <a:pt x="218" y="108"/>
                  </a:lnTo>
                  <a:lnTo>
                    <a:pt x="220" y="108"/>
                  </a:lnTo>
                  <a:lnTo>
                    <a:pt x="221" y="108"/>
                  </a:lnTo>
                  <a:lnTo>
                    <a:pt x="221" y="110"/>
                  </a:lnTo>
                  <a:lnTo>
                    <a:pt x="221" y="111"/>
                  </a:lnTo>
                  <a:lnTo>
                    <a:pt x="221" y="113"/>
                  </a:lnTo>
                  <a:lnTo>
                    <a:pt x="223" y="114"/>
                  </a:lnTo>
                  <a:lnTo>
                    <a:pt x="224" y="113"/>
                  </a:lnTo>
                  <a:lnTo>
                    <a:pt x="226" y="113"/>
                  </a:lnTo>
                  <a:lnTo>
                    <a:pt x="227" y="111"/>
                  </a:lnTo>
                  <a:lnTo>
                    <a:pt x="229" y="113"/>
                  </a:lnTo>
                  <a:lnTo>
                    <a:pt x="226" y="117"/>
                  </a:lnTo>
                  <a:lnTo>
                    <a:pt x="224" y="119"/>
                  </a:lnTo>
                  <a:lnTo>
                    <a:pt x="226" y="119"/>
                  </a:lnTo>
                  <a:lnTo>
                    <a:pt x="226" y="120"/>
                  </a:lnTo>
                  <a:lnTo>
                    <a:pt x="229" y="122"/>
                  </a:lnTo>
                  <a:lnTo>
                    <a:pt x="229" y="123"/>
                  </a:lnTo>
                  <a:lnTo>
                    <a:pt x="230" y="123"/>
                  </a:lnTo>
                  <a:lnTo>
                    <a:pt x="230" y="122"/>
                  </a:lnTo>
                  <a:lnTo>
                    <a:pt x="232" y="123"/>
                  </a:lnTo>
                  <a:lnTo>
                    <a:pt x="232" y="120"/>
                  </a:lnTo>
                  <a:lnTo>
                    <a:pt x="233" y="120"/>
                  </a:lnTo>
                  <a:lnTo>
                    <a:pt x="233" y="122"/>
                  </a:lnTo>
                  <a:lnTo>
                    <a:pt x="232" y="123"/>
                  </a:lnTo>
                  <a:lnTo>
                    <a:pt x="233" y="123"/>
                  </a:lnTo>
                  <a:lnTo>
                    <a:pt x="235" y="125"/>
                  </a:lnTo>
                  <a:lnTo>
                    <a:pt x="238" y="123"/>
                  </a:lnTo>
                  <a:lnTo>
                    <a:pt x="239" y="126"/>
                  </a:lnTo>
                  <a:lnTo>
                    <a:pt x="238" y="126"/>
                  </a:lnTo>
                  <a:lnTo>
                    <a:pt x="239" y="128"/>
                  </a:lnTo>
                  <a:lnTo>
                    <a:pt x="241" y="126"/>
                  </a:lnTo>
                  <a:lnTo>
                    <a:pt x="242" y="128"/>
                  </a:lnTo>
                  <a:lnTo>
                    <a:pt x="246" y="128"/>
                  </a:lnTo>
                  <a:lnTo>
                    <a:pt x="245" y="126"/>
                  </a:lnTo>
                  <a:lnTo>
                    <a:pt x="246" y="125"/>
                  </a:lnTo>
                  <a:lnTo>
                    <a:pt x="248" y="125"/>
                  </a:lnTo>
                  <a:lnTo>
                    <a:pt x="248" y="123"/>
                  </a:lnTo>
                  <a:lnTo>
                    <a:pt x="249" y="122"/>
                  </a:lnTo>
                  <a:lnTo>
                    <a:pt x="251" y="117"/>
                  </a:lnTo>
                  <a:lnTo>
                    <a:pt x="255" y="117"/>
                  </a:lnTo>
                  <a:lnTo>
                    <a:pt x="254" y="120"/>
                  </a:lnTo>
                  <a:lnTo>
                    <a:pt x="254" y="123"/>
                  </a:lnTo>
                  <a:lnTo>
                    <a:pt x="255" y="126"/>
                  </a:lnTo>
                  <a:lnTo>
                    <a:pt x="261" y="129"/>
                  </a:lnTo>
                  <a:lnTo>
                    <a:pt x="264" y="132"/>
                  </a:lnTo>
                  <a:lnTo>
                    <a:pt x="267" y="134"/>
                  </a:lnTo>
                  <a:lnTo>
                    <a:pt x="267" y="135"/>
                  </a:lnTo>
                  <a:lnTo>
                    <a:pt x="269" y="136"/>
                  </a:lnTo>
                  <a:lnTo>
                    <a:pt x="269" y="138"/>
                  </a:lnTo>
                  <a:lnTo>
                    <a:pt x="272" y="136"/>
                  </a:lnTo>
                  <a:lnTo>
                    <a:pt x="273" y="136"/>
                  </a:lnTo>
                  <a:lnTo>
                    <a:pt x="270" y="141"/>
                  </a:lnTo>
                  <a:lnTo>
                    <a:pt x="272" y="142"/>
                  </a:lnTo>
                  <a:lnTo>
                    <a:pt x="270" y="145"/>
                  </a:lnTo>
                  <a:lnTo>
                    <a:pt x="270" y="147"/>
                  </a:lnTo>
                  <a:lnTo>
                    <a:pt x="272" y="147"/>
                  </a:lnTo>
                  <a:lnTo>
                    <a:pt x="273" y="151"/>
                  </a:lnTo>
                  <a:lnTo>
                    <a:pt x="275" y="151"/>
                  </a:lnTo>
                  <a:lnTo>
                    <a:pt x="276" y="150"/>
                  </a:lnTo>
                  <a:lnTo>
                    <a:pt x="279" y="150"/>
                  </a:lnTo>
                  <a:lnTo>
                    <a:pt x="279" y="147"/>
                  </a:lnTo>
                  <a:lnTo>
                    <a:pt x="281" y="144"/>
                  </a:lnTo>
                  <a:lnTo>
                    <a:pt x="282" y="144"/>
                  </a:lnTo>
                  <a:lnTo>
                    <a:pt x="284" y="144"/>
                  </a:lnTo>
                  <a:lnTo>
                    <a:pt x="284" y="142"/>
                  </a:lnTo>
                  <a:lnTo>
                    <a:pt x="285" y="141"/>
                  </a:lnTo>
                  <a:lnTo>
                    <a:pt x="287" y="141"/>
                  </a:lnTo>
                  <a:lnTo>
                    <a:pt x="290" y="139"/>
                  </a:lnTo>
                  <a:lnTo>
                    <a:pt x="293" y="139"/>
                  </a:lnTo>
                  <a:lnTo>
                    <a:pt x="293" y="141"/>
                  </a:lnTo>
                  <a:lnTo>
                    <a:pt x="294" y="142"/>
                  </a:lnTo>
                  <a:lnTo>
                    <a:pt x="294" y="144"/>
                  </a:lnTo>
                  <a:lnTo>
                    <a:pt x="293" y="145"/>
                  </a:lnTo>
                  <a:lnTo>
                    <a:pt x="296" y="147"/>
                  </a:lnTo>
                  <a:lnTo>
                    <a:pt x="298" y="144"/>
                  </a:lnTo>
                  <a:lnTo>
                    <a:pt x="298" y="142"/>
                  </a:lnTo>
                  <a:lnTo>
                    <a:pt x="300" y="142"/>
                  </a:lnTo>
                  <a:lnTo>
                    <a:pt x="303" y="144"/>
                  </a:lnTo>
                  <a:lnTo>
                    <a:pt x="303" y="145"/>
                  </a:lnTo>
                  <a:lnTo>
                    <a:pt x="306" y="145"/>
                  </a:lnTo>
                  <a:lnTo>
                    <a:pt x="307" y="141"/>
                  </a:lnTo>
                  <a:lnTo>
                    <a:pt x="309" y="141"/>
                  </a:lnTo>
                  <a:lnTo>
                    <a:pt x="309" y="139"/>
                  </a:lnTo>
                  <a:lnTo>
                    <a:pt x="310" y="136"/>
                  </a:lnTo>
                  <a:lnTo>
                    <a:pt x="310" y="135"/>
                  </a:lnTo>
                  <a:lnTo>
                    <a:pt x="312" y="134"/>
                  </a:lnTo>
                  <a:lnTo>
                    <a:pt x="315" y="134"/>
                  </a:lnTo>
                  <a:lnTo>
                    <a:pt x="316" y="135"/>
                  </a:lnTo>
                  <a:lnTo>
                    <a:pt x="319" y="138"/>
                  </a:lnTo>
                  <a:lnTo>
                    <a:pt x="324" y="141"/>
                  </a:lnTo>
                  <a:lnTo>
                    <a:pt x="325" y="142"/>
                  </a:lnTo>
                  <a:lnTo>
                    <a:pt x="325" y="150"/>
                  </a:lnTo>
                  <a:lnTo>
                    <a:pt x="327" y="151"/>
                  </a:lnTo>
                  <a:lnTo>
                    <a:pt x="325" y="156"/>
                  </a:lnTo>
                  <a:lnTo>
                    <a:pt x="327" y="156"/>
                  </a:lnTo>
                  <a:lnTo>
                    <a:pt x="328" y="159"/>
                  </a:lnTo>
                  <a:lnTo>
                    <a:pt x="330" y="162"/>
                  </a:lnTo>
                  <a:lnTo>
                    <a:pt x="327" y="168"/>
                  </a:lnTo>
                  <a:lnTo>
                    <a:pt x="325" y="169"/>
                  </a:lnTo>
                  <a:lnTo>
                    <a:pt x="324" y="169"/>
                  </a:lnTo>
                  <a:lnTo>
                    <a:pt x="322" y="169"/>
                  </a:lnTo>
                  <a:lnTo>
                    <a:pt x="322" y="172"/>
                  </a:lnTo>
                  <a:lnTo>
                    <a:pt x="318" y="177"/>
                  </a:lnTo>
                  <a:lnTo>
                    <a:pt x="316" y="178"/>
                  </a:lnTo>
                  <a:lnTo>
                    <a:pt x="316" y="180"/>
                  </a:lnTo>
                  <a:lnTo>
                    <a:pt x="315" y="181"/>
                  </a:lnTo>
                  <a:lnTo>
                    <a:pt x="313" y="181"/>
                  </a:lnTo>
                  <a:lnTo>
                    <a:pt x="312" y="181"/>
                  </a:lnTo>
                  <a:lnTo>
                    <a:pt x="313" y="180"/>
                  </a:lnTo>
                  <a:lnTo>
                    <a:pt x="312" y="180"/>
                  </a:lnTo>
                  <a:lnTo>
                    <a:pt x="306" y="180"/>
                  </a:lnTo>
                  <a:lnTo>
                    <a:pt x="303" y="184"/>
                  </a:lnTo>
                  <a:lnTo>
                    <a:pt x="306" y="186"/>
                  </a:lnTo>
                  <a:lnTo>
                    <a:pt x="306" y="187"/>
                  </a:lnTo>
                  <a:lnTo>
                    <a:pt x="304" y="187"/>
                  </a:lnTo>
                  <a:lnTo>
                    <a:pt x="303" y="188"/>
                  </a:lnTo>
                  <a:lnTo>
                    <a:pt x="300" y="190"/>
                  </a:lnTo>
                  <a:lnTo>
                    <a:pt x="298" y="190"/>
                  </a:lnTo>
                  <a:lnTo>
                    <a:pt x="301" y="191"/>
                  </a:lnTo>
                  <a:lnTo>
                    <a:pt x="303" y="191"/>
                  </a:lnTo>
                  <a:lnTo>
                    <a:pt x="301" y="194"/>
                  </a:lnTo>
                  <a:lnTo>
                    <a:pt x="304" y="193"/>
                  </a:lnTo>
                  <a:lnTo>
                    <a:pt x="307" y="191"/>
                  </a:lnTo>
                  <a:lnTo>
                    <a:pt x="309" y="191"/>
                  </a:lnTo>
                  <a:lnTo>
                    <a:pt x="309" y="193"/>
                  </a:lnTo>
                  <a:lnTo>
                    <a:pt x="310" y="194"/>
                  </a:lnTo>
                  <a:lnTo>
                    <a:pt x="310" y="196"/>
                  </a:lnTo>
                  <a:lnTo>
                    <a:pt x="313" y="196"/>
                  </a:lnTo>
                  <a:lnTo>
                    <a:pt x="315" y="194"/>
                  </a:lnTo>
                  <a:lnTo>
                    <a:pt x="315" y="196"/>
                  </a:lnTo>
                  <a:lnTo>
                    <a:pt x="313" y="199"/>
                  </a:lnTo>
                  <a:lnTo>
                    <a:pt x="313" y="205"/>
                  </a:lnTo>
                  <a:lnTo>
                    <a:pt x="316" y="211"/>
                  </a:lnTo>
                  <a:lnTo>
                    <a:pt x="315" y="209"/>
                  </a:lnTo>
                  <a:lnTo>
                    <a:pt x="313" y="214"/>
                  </a:lnTo>
                  <a:lnTo>
                    <a:pt x="315" y="214"/>
                  </a:lnTo>
                  <a:lnTo>
                    <a:pt x="318" y="217"/>
                  </a:lnTo>
                  <a:lnTo>
                    <a:pt x="321" y="215"/>
                  </a:lnTo>
                  <a:lnTo>
                    <a:pt x="324" y="214"/>
                  </a:lnTo>
                  <a:lnTo>
                    <a:pt x="325" y="214"/>
                  </a:lnTo>
                  <a:lnTo>
                    <a:pt x="327" y="215"/>
                  </a:lnTo>
                  <a:lnTo>
                    <a:pt x="327" y="217"/>
                  </a:lnTo>
                  <a:lnTo>
                    <a:pt x="325" y="220"/>
                  </a:lnTo>
                  <a:lnTo>
                    <a:pt x="325" y="224"/>
                  </a:lnTo>
                  <a:lnTo>
                    <a:pt x="327" y="229"/>
                  </a:lnTo>
                  <a:lnTo>
                    <a:pt x="325" y="232"/>
                  </a:lnTo>
                  <a:lnTo>
                    <a:pt x="324" y="233"/>
                  </a:lnTo>
                  <a:lnTo>
                    <a:pt x="322" y="232"/>
                  </a:lnTo>
                  <a:lnTo>
                    <a:pt x="324" y="233"/>
                  </a:lnTo>
                  <a:lnTo>
                    <a:pt x="324" y="235"/>
                  </a:lnTo>
                  <a:lnTo>
                    <a:pt x="322" y="236"/>
                  </a:lnTo>
                  <a:lnTo>
                    <a:pt x="324" y="236"/>
                  </a:lnTo>
                  <a:lnTo>
                    <a:pt x="325" y="236"/>
                  </a:lnTo>
                  <a:lnTo>
                    <a:pt x="328" y="238"/>
                  </a:lnTo>
                  <a:lnTo>
                    <a:pt x="330" y="239"/>
                  </a:lnTo>
                  <a:lnTo>
                    <a:pt x="331" y="239"/>
                  </a:lnTo>
                  <a:lnTo>
                    <a:pt x="334" y="242"/>
                  </a:lnTo>
                  <a:lnTo>
                    <a:pt x="336" y="243"/>
                  </a:lnTo>
                  <a:lnTo>
                    <a:pt x="334" y="245"/>
                  </a:lnTo>
                  <a:lnTo>
                    <a:pt x="333" y="248"/>
                  </a:lnTo>
                  <a:lnTo>
                    <a:pt x="331" y="251"/>
                  </a:lnTo>
                  <a:lnTo>
                    <a:pt x="327" y="249"/>
                  </a:lnTo>
                  <a:lnTo>
                    <a:pt x="327" y="257"/>
                  </a:lnTo>
                  <a:lnTo>
                    <a:pt x="325" y="260"/>
                  </a:lnTo>
                  <a:lnTo>
                    <a:pt x="327" y="261"/>
                  </a:lnTo>
                  <a:lnTo>
                    <a:pt x="327" y="263"/>
                  </a:lnTo>
                  <a:lnTo>
                    <a:pt x="325" y="264"/>
                  </a:lnTo>
                  <a:lnTo>
                    <a:pt x="327" y="266"/>
                  </a:lnTo>
                  <a:lnTo>
                    <a:pt x="324" y="269"/>
                  </a:lnTo>
                  <a:lnTo>
                    <a:pt x="325" y="272"/>
                  </a:lnTo>
                  <a:lnTo>
                    <a:pt x="322" y="276"/>
                  </a:lnTo>
                  <a:lnTo>
                    <a:pt x="319" y="276"/>
                  </a:lnTo>
                  <a:lnTo>
                    <a:pt x="318" y="278"/>
                  </a:lnTo>
                  <a:lnTo>
                    <a:pt x="319" y="279"/>
                  </a:lnTo>
                  <a:lnTo>
                    <a:pt x="321" y="282"/>
                  </a:lnTo>
                  <a:lnTo>
                    <a:pt x="319" y="291"/>
                  </a:lnTo>
                  <a:lnTo>
                    <a:pt x="316" y="294"/>
                  </a:lnTo>
                  <a:lnTo>
                    <a:pt x="315" y="298"/>
                  </a:lnTo>
                  <a:lnTo>
                    <a:pt x="312" y="298"/>
                  </a:lnTo>
                  <a:lnTo>
                    <a:pt x="309" y="301"/>
                  </a:lnTo>
                  <a:lnTo>
                    <a:pt x="309" y="306"/>
                  </a:lnTo>
                  <a:lnTo>
                    <a:pt x="306" y="309"/>
                  </a:lnTo>
                  <a:lnTo>
                    <a:pt x="307" y="312"/>
                  </a:lnTo>
                  <a:lnTo>
                    <a:pt x="304" y="313"/>
                  </a:lnTo>
                  <a:lnTo>
                    <a:pt x="303" y="316"/>
                  </a:lnTo>
                  <a:lnTo>
                    <a:pt x="300" y="318"/>
                  </a:lnTo>
                  <a:lnTo>
                    <a:pt x="297" y="316"/>
                  </a:lnTo>
                  <a:lnTo>
                    <a:pt x="296" y="318"/>
                  </a:lnTo>
                  <a:lnTo>
                    <a:pt x="293" y="318"/>
                  </a:lnTo>
                  <a:lnTo>
                    <a:pt x="287" y="322"/>
                  </a:lnTo>
                  <a:lnTo>
                    <a:pt x="284" y="324"/>
                  </a:lnTo>
                  <a:lnTo>
                    <a:pt x="284" y="325"/>
                  </a:lnTo>
                  <a:lnTo>
                    <a:pt x="281" y="327"/>
                  </a:lnTo>
                  <a:lnTo>
                    <a:pt x="281" y="330"/>
                  </a:lnTo>
                  <a:lnTo>
                    <a:pt x="279" y="331"/>
                  </a:lnTo>
                  <a:lnTo>
                    <a:pt x="279" y="334"/>
                  </a:lnTo>
                  <a:lnTo>
                    <a:pt x="287" y="337"/>
                  </a:lnTo>
                  <a:lnTo>
                    <a:pt x="285" y="339"/>
                  </a:lnTo>
                  <a:lnTo>
                    <a:pt x="279" y="342"/>
                  </a:lnTo>
                  <a:lnTo>
                    <a:pt x="276" y="342"/>
                  </a:lnTo>
                  <a:lnTo>
                    <a:pt x="276" y="343"/>
                  </a:lnTo>
                  <a:lnTo>
                    <a:pt x="276" y="344"/>
                  </a:lnTo>
                  <a:lnTo>
                    <a:pt x="276" y="346"/>
                  </a:lnTo>
                  <a:lnTo>
                    <a:pt x="273" y="347"/>
                  </a:lnTo>
                  <a:lnTo>
                    <a:pt x="272" y="349"/>
                  </a:lnTo>
                  <a:lnTo>
                    <a:pt x="270" y="349"/>
                  </a:lnTo>
                  <a:lnTo>
                    <a:pt x="267" y="347"/>
                  </a:lnTo>
                  <a:lnTo>
                    <a:pt x="267" y="349"/>
                  </a:lnTo>
                  <a:lnTo>
                    <a:pt x="266" y="349"/>
                  </a:lnTo>
                  <a:lnTo>
                    <a:pt x="264" y="350"/>
                  </a:lnTo>
                  <a:lnTo>
                    <a:pt x="263" y="349"/>
                  </a:lnTo>
                  <a:lnTo>
                    <a:pt x="260" y="352"/>
                  </a:lnTo>
                  <a:lnTo>
                    <a:pt x="260" y="353"/>
                  </a:lnTo>
                  <a:lnTo>
                    <a:pt x="260" y="355"/>
                  </a:lnTo>
                  <a:lnTo>
                    <a:pt x="257" y="353"/>
                  </a:lnTo>
                  <a:lnTo>
                    <a:pt x="255" y="355"/>
                  </a:lnTo>
                  <a:lnTo>
                    <a:pt x="252" y="355"/>
                  </a:lnTo>
                  <a:lnTo>
                    <a:pt x="254" y="356"/>
                  </a:lnTo>
                  <a:lnTo>
                    <a:pt x="252" y="356"/>
                  </a:lnTo>
                  <a:lnTo>
                    <a:pt x="249" y="355"/>
                  </a:lnTo>
                  <a:lnTo>
                    <a:pt x="248" y="356"/>
                  </a:lnTo>
                  <a:lnTo>
                    <a:pt x="242" y="356"/>
                  </a:lnTo>
                  <a:lnTo>
                    <a:pt x="239" y="358"/>
                  </a:lnTo>
                  <a:lnTo>
                    <a:pt x="239" y="361"/>
                  </a:lnTo>
                  <a:lnTo>
                    <a:pt x="238" y="362"/>
                  </a:lnTo>
                  <a:lnTo>
                    <a:pt x="239" y="359"/>
                  </a:lnTo>
                  <a:lnTo>
                    <a:pt x="238" y="359"/>
                  </a:lnTo>
                  <a:lnTo>
                    <a:pt x="236" y="359"/>
                  </a:lnTo>
                  <a:lnTo>
                    <a:pt x="236" y="358"/>
                  </a:lnTo>
                  <a:lnTo>
                    <a:pt x="235" y="358"/>
                  </a:lnTo>
                  <a:lnTo>
                    <a:pt x="235" y="359"/>
                  </a:lnTo>
                  <a:lnTo>
                    <a:pt x="233" y="358"/>
                  </a:lnTo>
                  <a:lnTo>
                    <a:pt x="232" y="358"/>
                  </a:lnTo>
                  <a:lnTo>
                    <a:pt x="232" y="356"/>
                  </a:lnTo>
                  <a:lnTo>
                    <a:pt x="229" y="355"/>
                  </a:lnTo>
                  <a:lnTo>
                    <a:pt x="230" y="355"/>
                  </a:lnTo>
                  <a:lnTo>
                    <a:pt x="229" y="353"/>
                  </a:lnTo>
                  <a:lnTo>
                    <a:pt x="227" y="350"/>
                  </a:lnTo>
                  <a:lnTo>
                    <a:pt x="223" y="350"/>
                  </a:lnTo>
                  <a:lnTo>
                    <a:pt x="221" y="350"/>
                  </a:lnTo>
                  <a:lnTo>
                    <a:pt x="218" y="353"/>
                  </a:lnTo>
                  <a:lnTo>
                    <a:pt x="218" y="355"/>
                  </a:lnTo>
                  <a:lnTo>
                    <a:pt x="215" y="353"/>
                  </a:lnTo>
                  <a:lnTo>
                    <a:pt x="214" y="355"/>
                  </a:lnTo>
                  <a:lnTo>
                    <a:pt x="212" y="356"/>
                  </a:lnTo>
                  <a:lnTo>
                    <a:pt x="212" y="358"/>
                  </a:lnTo>
                  <a:lnTo>
                    <a:pt x="209" y="359"/>
                  </a:lnTo>
                  <a:lnTo>
                    <a:pt x="208" y="358"/>
                  </a:lnTo>
                  <a:lnTo>
                    <a:pt x="206" y="358"/>
                  </a:lnTo>
                  <a:lnTo>
                    <a:pt x="206" y="356"/>
                  </a:lnTo>
                  <a:lnTo>
                    <a:pt x="205" y="356"/>
                  </a:lnTo>
                  <a:lnTo>
                    <a:pt x="205" y="358"/>
                  </a:lnTo>
                  <a:lnTo>
                    <a:pt x="202" y="356"/>
                  </a:lnTo>
                  <a:lnTo>
                    <a:pt x="200" y="356"/>
                  </a:lnTo>
                  <a:lnTo>
                    <a:pt x="199" y="356"/>
                  </a:lnTo>
                  <a:lnTo>
                    <a:pt x="193" y="356"/>
                  </a:lnTo>
                  <a:lnTo>
                    <a:pt x="192" y="356"/>
                  </a:lnTo>
                  <a:lnTo>
                    <a:pt x="190" y="356"/>
                  </a:lnTo>
                  <a:lnTo>
                    <a:pt x="189" y="359"/>
                  </a:lnTo>
                  <a:lnTo>
                    <a:pt x="190" y="359"/>
                  </a:lnTo>
                  <a:lnTo>
                    <a:pt x="190" y="361"/>
                  </a:lnTo>
                  <a:lnTo>
                    <a:pt x="183" y="364"/>
                  </a:lnTo>
                  <a:lnTo>
                    <a:pt x="181" y="364"/>
                  </a:lnTo>
                  <a:lnTo>
                    <a:pt x="180" y="365"/>
                  </a:lnTo>
                  <a:lnTo>
                    <a:pt x="178" y="365"/>
                  </a:lnTo>
                  <a:lnTo>
                    <a:pt x="174" y="367"/>
                  </a:lnTo>
                  <a:lnTo>
                    <a:pt x="172" y="367"/>
                  </a:lnTo>
                  <a:lnTo>
                    <a:pt x="172" y="368"/>
                  </a:lnTo>
                  <a:lnTo>
                    <a:pt x="171" y="368"/>
                  </a:lnTo>
                  <a:lnTo>
                    <a:pt x="169" y="367"/>
                  </a:lnTo>
                  <a:lnTo>
                    <a:pt x="166" y="368"/>
                  </a:lnTo>
                  <a:lnTo>
                    <a:pt x="166" y="370"/>
                  </a:lnTo>
                  <a:lnTo>
                    <a:pt x="163" y="373"/>
                  </a:lnTo>
                  <a:lnTo>
                    <a:pt x="157" y="373"/>
                  </a:lnTo>
                  <a:lnTo>
                    <a:pt x="156" y="371"/>
                  </a:lnTo>
                  <a:lnTo>
                    <a:pt x="153" y="371"/>
                  </a:lnTo>
                  <a:lnTo>
                    <a:pt x="151" y="371"/>
                  </a:lnTo>
                  <a:lnTo>
                    <a:pt x="150" y="373"/>
                  </a:lnTo>
                  <a:lnTo>
                    <a:pt x="150" y="374"/>
                  </a:lnTo>
                  <a:lnTo>
                    <a:pt x="148" y="376"/>
                  </a:lnTo>
                  <a:lnTo>
                    <a:pt x="144" y="379"/>
                  </a:lnTo>
                  <a:lnTo>
                    <a:pt x="142" y="379"/>
                  </a:lnTo>
                  <a:lnTo>
                    <a:pt x="141" y="377"/>
                  </a:lnTo>
                  <a:lnTo>
                    <a:pt x="140" y="377"/>
                  </a:lnTo>
                  <a:lnTo>
                    <a:pt x="138" y="376"/>
                  </a:lnTo>
                  <a:lnTo>
                    <a:pt x="138" y="374"/>
                  </a:lnTo>
                  <a:lnTo>
                    <a:pt x="137" y="374"/>
                  </a:lnTo>
                  <a:lnTo>
                    <a:pt x="138" y="371"/>
                  </a:lnTo>
                  <a:lnTo>
                    <a:pt x="140" y="371"/>
                  </a:lnTo>
                  <a:lnTo>
                    <a:pt x="141" y="368"/>
                  </a:lnTo>
                  <a:lnTo>
                    <a:pt x="137" y="367"/>
                  </a:lnTo>
                  <a:lnTo>
                    <a:pt x="134" y="365"/>
                  </a:lnTo>
                  <a:lnTo>
                    <a:pt x="125" y="365"/>
                  </a:lnTo>
                  <a:lnTo>
                    <a:pt x="126" y="364"/>
                  </a:lnTo>
                  <a:lnTo>
                    <a:pt x="126" y="362"/>
                  </a:lnTo>
                  <a:lnTo>
                    <a:pt x="123" y="362"/>
                  </a:lnTo>
                  <a:lnTo>
                    <a:pt x="122" y="362"/>
                  </a:lnTo>
                  <a:lnTo>
                    <a:pt x="120" y="358"/>
                  </a:lnTo>
                  <a:lnTo>
                    <a:pt x="120" y="356"/>
                  </a:lnTo>
                  <a:lnTo>
                    <a:pt x="116" y="355"/>
                  </a:lnTo>
                  <a:lnTo>
                    <a:pt x="114" y="352"/>
                  </a:lnTo>
                  <a:lnTo>
                    <a:pt x="116" y="349"/>
                  </a:lnTo>
                  <a:lnTo>
                    <a:pt x="116" y="346"/>
                  </a:lnTo>
                  <a:lnTo>
                    <a:pt x="113" y="347"/>
                  </a:lnTo>
                  <a:lnTo>
                    <a:pt x="111" y="346"/>
                  </a:lnTo>
                  <a:lnTo>
                    <a:pt x="111" y="347"/>
                  </a:lnTo>
                  <a:lnTo>
                    <a:pt x="111" y="346"/>
                  </a:lnTo>
                  <a:lnTo>
                    <a:pt x="111" y="344"/>
                  </a:lnTo>
                  <a:lnTo>
                    <a:pt x="113" y="344"/>
                  </a:lnTo>
                  <a:lnTo>
                    <a:pt x="113" y="342"/>
                  </a:lnTo>
                  <a:lnTo>
                    <a:pt x="113" y="339"/>
                  </a:lnTo>
                  <a:lnTo>
                    <a:pt x="107" y="340"/>
                  </a:lnTo>
                  <a:lnTo>
                    <a:pt x="102" y="340"/>
                  </a:lnTo>
                  <a:lnTo>
                    <a:pt x="101" y="339"/>
                  </a:lnTo>
                  <a:lnTo>
                    <a:pt x="99" y="339"/>
                  </a:lnTo>
                  <a:lnTo>
                    <a:pt x="99" y="337"/>
                  </a:lnTo>
                  <a:lnTo>
                    <a:pt x="99" y="336"/>
                  </a:lnTo>
                  <a:lnTo>
                    <a:pt x="98" y="334"/>
                  </a:lnTo>
                  <a:lnTo>
                    <a:pt x="96" y="333"/>
                  </a:lnTo>
                  <a:lnTo>
                    <a:pt x="95" y="334"/>
                  </a:lnTo>
                  <a:lnTo>
                    <a:pt x="95" y="333"/>
                  </a:lnTo>
                  <a:lnTo>
                    <a:pt x="93" y="334"/>
                  </a:lnTo>
                  <a:lnTo>
                    <a:pt x="92" y="333"/>
                  </a:lnTo>
                  <a:lnTo>
                    <a:pt x="90" y="331"/>
                  </a:lnTo>
                  <a:lnTo>
                    <a:pt x="90" y="330"/>
                  </a:lnTo>
                  <a:lnTo>
                    <a:pt x="88" y="331"/>
                  </a:lnTo>
                  <a:lnTo>
                    <a:pt x="86" y="331"/>
                  </a:lnTo>
                  <a:lnTo>
                    <a:pt x="85" y="331"/>
                  </a:lnTo>
                  <a:lnTo>
                    <a:pt x="83" y="331"/>
                  </a:lnTo>
                  <a:lnTo>
                    <a:pt x="82" y="328"/>
                  </a:lnTo>
                  <a:lnTo>
                    <a:pt x="80" y="330"/>
                  </a:lnTo>
                  <a:lnTo>
                    <a:pt x="79" y="328"/>
                  </a:lnTo>
                  <a:lnTo>
                    <a:pt x="79" y="327"/>
                  </a:lnTo>
                  <a:lnTo>
                    <a:pt x="77" y="327"/>
                  </a:lnTo>
                  <a:lnTo>
                    <a:pt x="79" y="325"/>
                  </a:lnTo>
                  <a:lnTo>
                    <a:pt x="77" y="325"/>
                  </a:lnTo>
                  <a:lnTo>
                    <a:pt x="79" y="322"/>
                  </a:lnTo>
                  <a:lnTo>
                    <a:pt x="77" y="322"/>
                  </a:lnTo>
                  <a:lnTo>
                    <a:pt x="80" y="319"/>
                  </a:lnTo>
                  <a:lnTo>
                    <a:pt x="79" y="318"/>
                  </a:lnTo>
                  <a:lnTo>
                    <a:pt x="77" y="316"/>
                  </a:lnTo>
                  <a:lnTo>
                    <a:pt x="74" y="318"/>
                  </a:lnTo>
                  <a:lnTo>
                    <a:pt x="73" y="316"/>
                  </a:lnTo>
                  <a:lnTo>
                    <a:pt x="68" y="318"/>
                  </a:lnTo>
                  <a:lnTo>
                    <a:pt x="70" y="319"/>
                  </a:lnTo>
                  <a:lnTo>
                    <a:pt x="68" y="324"/>
                  </a:lnTo>
                  <a:lnTo>
                    <a:pt x="65" y="322"/>
                  </a:lnTo>
                  <a:lnTo>
                    <a:pt x="65" y="321"/>
                  </a:lnTo>
                  <a:lnTo>
                    <a:pt x="64" y="321"/>
                  </a:lnTo>
                  <a:lnTo>
                    <a:pt x="64" y="316"/>
                  </a:lnTo>
                  <a:lnTo>
                    <a:pt x="65" y="313"/>
                  </a:lnTo>
                  <a:lnTo>
                    <a:pt x="64" y="310"/>
                  </a:lnTo>
                  <a:lnTo>
                    <a:pt x="56" y="309"/>
                  </a:lnTo>
                  <a:lnTo>
                    <a:pt x="55" y="310"/>
                  </a:lnTo>
                  <a:lnTo>
                    <a:pt x="53" y="306"/>
                  </a:lnTo>
                  <a:lnTo>
                    <a:pt x="52" y="307"/>
                  </a:lnTo>
                  <a:lnTo>
                    <a:pt x="50" y="307"/>
                  </a:lnTo>
                  <a:lnTo>
                    <a:pt x="50" y="309"/>
                  </a:lnTo>
                  <a:lnTo>
                    <a:pt x="47" y="309"/>
                  </a:lnTo>
                  <a:lnTo>
                    <a:pt x="43" y="306"/>
                  </a:lnTo>
                  <a:lnTo>
                    <a:pt x="43" y="304"/>
                  </a:lnTo>
                  <a:lnTo>
                    <a:pt x="43" y="301"/>
                  </a:lnTo>
                  <a:lnTo>
                    <a:pt x="41" y="300"/>
                  </a:lnTo>
                  <a:lnTo>
                    <a:pt x="40" y="300"/>
                  </a:lnTo>
                  <a:lnTo>
                    <a:pt x="40" y="297"/>
                  </a:lnTo>
                  <a:lnTo>
                    <a:pt x="36" y="295"/>
                  </a:lnTo>
                  <a:lnTo>
                    <a:pt x="34" y="297"/>
                  </a:lnTo>
                  <a:lnTo>
                    <a:pt x="34" y="292"/>
                  </a:lnTo>
                  <a:lnTo>
                    <a:pt x="31" y="292"/>
                  </a:lnTo>
                  <a:lnTo>
                    <a:pt x="31" y="291"/>
                  </a:lnTo>
                  <a:lnTo>
                    <a:pt x="31" y="290"/>
                  </a:lnTo>
                  <a:lnTo>
                    <a:pt x="33" y="287"/>
                  </a:lnTo>
                  <a:lnTo>
                    <a:pt x="31" y="285"/>
                  </a:lnTo>
                  <a:lnTo>
                    <a:pt x="34" y="284"/>
                  </a:lnTo>
                  <a:lnTo>
                    <a:pt x="37" y="278"/>
                  </a:lnTo>
                  <a:lnTo>
                    <a:pt x="34" y="272"/>
                  </a:lnTo>
                  <a:lnTo>
                    <a:pt x="33" y="270"/>
                  </a:lnTo>
                  <a:lnTo>
                    <a:pt x="31" y="269"/>
                  </a:lnTo>
                  <a:lnTo>
                    <a:pt x="28" y="266"/>
                  </a:lnTo>
                  <a:lnTo>
                    <a:pt x="27" y="263"/>
                  </a:lnTo>
                  <a:lnTo>
                    <a:pt x="25" y="261"/>
                  </a:lnTo>
                  <a:lnTo>
                    <a:pt x="25" y="260"/>
                  </a:lnTo>
                  <a:lnTo>
                    <a:pt x="24" y="261"/>
                  </a:lnTo>
                  <a:lnTo>
                    <a:pt x="22" y="261"/>
                  </a:lnTo>
                  <a:lnTo>
                    <a:pt x="16" y="264"/>
                  </a:lnTo>
                  <a:lnTo>
                    <a:pt x="15" y="264"/>
                  </a:lnTo>
                  <a:lnTo>
                    <a:pt x="15" y="263"/>
                  </a:lnTo>
                  <a:lnTo>
                    <a:pt x="13" y="261"/>
                  </a:lnTo>
                  <a:lnTo>
                    <a:pt x="12" y="257"/>
                  </a:lnTo>
                  <a:lnTo>
                    <a:pt x="12" y="255"/>
                  </a:lnTo>
                  <a:lnTo>
                    <a:pt x="12" y="254"/>
                  </a:lnTo>
                  <a:lnTo>
                    <a:pt x="10" y="251"/>
                  </a:lnTo>
                  <a:lnTo>
                    <a:pt x="10" y="246"/>
                  </a:lnTo>
                  <a:lnTo>
                    <a:pt x="12" y="245"/>
                  </a:lnTo>
                  <a:lnTo>
                    <a:pt x="15" y="242"/>
                  </a:lnTo>
                  <a:lnTo>
                    <a:pt x="13" y="242"/>
                  </a:lnTo>
                  <a:lnTo>
                    <a:pt x="10" y="242"/>
                  </a:lnTo>
                  <a:lnTo>
                    <a:pt x="13" y="239"/>
                  </a:lnTo>
                  <a:lnTo>
                    <a:pt x="13" y="238"/>
                  </a:lnTo>
                  <a:lnTo>
                    <a:pt x="12" y="236"/>
                  </a:lnTo>
                  <a:lnTo>
                    <a:pt x="12" y="233"/>
                  </a:lnTo>
                  <a:lnTo>
                    <a:pt x="13" y="230"/>
                  </a:lnTo>
                  <a:lnTo>
                    <a:pt x="16" y="229"/>
                  </a:lnTo>
                  <a:lnTo>
                    <a:pt x="16" y="226"/>
                  </a:lnTo>
                  <a:lnTo>
                    <a:pt x="15" y="226"/>
                  </a:lnTo>
                  <a:lnTo>
                    <a:pt x="12" y="230"/>
                  </a:lnTo>
                  <a:lnTo>
                    <a:pt x="9" y="233"/>
                  </a:lnTo>
                  <a:lnTo>
                    <a:pt x="7" y="232"/>
                  </a:lnTo>
                  <a:lnTo>
                    <a:pt x="9" y="230"/>
                  </a:lnTo>
                  <a:lnTo>
                    <a:pt x="9" y="227"/>
                  </a:lnTo>
                  <a:lnTo>
                    <a:pt x="7" y="226"/>
                  </a:lnTo>
                  <a:lnTo>
                    <a:pt x="6" y="226"/>
                  </a:lnTo>
                  <a:lnTo>
                    <a:pt x="6" y="224"/>
                  </a:lnTo>
                  <a:lnTo>
                    <a:pt x="7" y="224"/>
                  </a:lnTo>
                  <a:lnTo>
                    <a:pt x="9" y="220"/>
                  </a:lnTo>
                  <a:lnTo>
                    <a:pt x="6" y="220"/>
                  </a:lnTo>
                  <a:lnTo>
                    <a:pt x="6" y="218"/>
                  </a:lnTo>
                  <a:lnTo>
                    <a:pt x="4" y="220"/>
                  </a:lnTo>
                  <a:lnTo>
                    <a:pt x="1" y="218"/>
                  </a:lnTo>
                  <a:lnTo>
                    <a:pt x="1" y="217"/>
                  </a:lnTo>
                  <a:lnTo>
                    <a:pt x="6" y="212"/>
                  </a:lnTo>
                  <a:lnTo>
                    <a:pt x="4" y="212"/>
                  </a:lnTo>
                  <a:lnTo>
                    <a:pt x="3" y="212"/>
                  </a:lnTo>
                  <a:lnTo>
                    <a:pt x="3" y="211"/>
                  </a:lnTo>
                  <a:lnTo>
                    <a:pt x="1" y="211"/>
                  </a:lnTo>
                  <a:lnTo>
                    <a:pt x="0" y="211"/>
                  </a:lnTo>
                  <a:lnTo>
                    <a:pt x="0" y="208"/>
                  </a:lnTo>
                  <a:lnTo>
                    <a:pt x="1" y="208"/>
                  </a:lnTo>
                  <a:lnTo>
                    <a:pt x="1" y="206"/>
                  </a:lnTo>
                  <a:lnTo>
                    <a:pt x="4" y="203"/>
                  </a:lnTo>
                  <a:lnTo>
                    <a:pt x="4" y="202"/>
                  </a:lnTo>
                  <a:lnTo>
                    <a:pt x="4" y="200"/>
                  </a:lnTo>
                  <a:lnTo>
                    <a:pt x="3" y="197"/>
                  </a:lnTo>
                  <a:lnTo>
                    <a:pt x="6" y="197"/>
                  </a:lnTo>
                  <a:lnTo>
                    <a:pt x="6" y="199"/>
                  </a:lnTo>
                  <a:lnTo>
                    <a:pt x="7" y="199"/>
                  </a:lnTo>
                  <a:lnTo>
                    <a:pt x="9" y="199"/>
                  </a:lnTo>
                  <a:lnTo>
                    <a:pt x="7" y="196"/>
                  </a:lnTo>
                  <a:lnTo>
                    <a:pt x="9" y="196"/>
                  </a:lnTo>
                  <a:lnTo>
                    <a:pt x="10" y="197"/>
                  </a:lnTo>
                  <a:lnTo>
                    <a:pt x="12" y="194"/>
                  </a:lnTo>
                  <a:lnTo>
                    <a:pt x="12" y="191"/>
                  </a:lnTo>
                  <a:lnTo>
                    <a:pt x="13" y="190"/>
                  </a:lnTo>
                  <a:lnTo>
                    <a:pt x="13" y="188"/>
                  </a:lnTo>
                  <a:lnTo>
                    <a:pt x="15" y="187"/>
                  </a:lnTo>
                  <a:lnTo>
                    <a:pt x="13" y="187"/>
                  </a:lnTo>
                  <a:lnTo>
                    <a:pt x="13" y="186"/>
                  </a:lnTo>
                  <a:lnTo>
                    <a:pt x="12" y="186"/>
                  </a:lnTo>
                  <a:lnTo>
                    <a:pt x="10" y="184"/>
                  </a:lnTo>
                  <a:lnTo>
                    <a:pt x="12" y="181"/>
                  </a:lnTo>
                  <a:lnTo>
                    <a:pt x="13" y="180"/>
                  </a:lnTo>
                  <a:lnTo>
                    <a:pt x="10" y="178"/>
                  </a:lnTo>
                  <a:lnTo>
                    <a:pt x="10" y="177"/>
                  </a:lnTo>
                  <a:lnTo>
                    <a:pt x="10" y="174"/>
                  </a:lnTo>
                  <a:lnTo>
                    <a:pt x="10" y="172"/>
                  </a:lnTo>
                  <a:lnTo>
                    <a:pt x="12" y="172"/>
                  </a:lnTo>
                  <a:lnTo>
                    <a:pt x="16" y="171"/>
                  </a:lnTo>
                  <a:lnTo>
                    <a:pt x="18" y="168"/>
                  </a:lnTo>
                  <a:lnTo>
                    <a:pt x="19" y="166"/>
                  </a:lnTo>
                  <a:lnTo>
                    <a:pt x="19" y="162"/>
                  </a:lnTo>
                  <a:lnTo>
                    <a:pt x="21" y="162"/>
                  </a:lnTo>
                  <a:lnTo>
                    <a:pt x="21" y="159"/>
                  </a:lnTo>
                  <a:lnTo>
                    <a:pt x="22" y="159"/>
                  </a:lnTo>
                  <a:lnTo>
                    <a:pt x="25" y="159"/>
                  </a:lnTo>
                  <a:lnTo>
                    <a:pt x="28" y="151"/>
                  </a:lnTo>
                  <a:lnTo>
                    <a:pt x="28" y="150"/>
                  </a:lnTo>
                  <a:lnTo>
                    <a:pt x="30" y="145"/>
                  </a:lnTo>
                  <a:lnTo>
                    <a:pt x="31" y="145"/>
                  </a:lnTo>
                  <a:lnTo>
                    <a:pt x="31" y="144"/>
                  </a:lnTo>
                  <a:lnTo>
                    <a:pt x="31" y="142"/>
                  </a:lnTo>
                  <a:lnTo>
                    <a:pt x="33" y="142"/>
                  </a:lnTo>
                  <a:lnTo>
                    <a:pt x="34" y="142"/>
                  </a:lnTo>
                  <a:lnTo>
                    <a:pt x="34" y="136"/>
                  </a:lnTo>
                  <a:lnTo>
                    <a:pt x="34" y="134"/>
                  </a:lnTo>
                  <a:lnTo>
                    <a:pt x="37" y="132"/>
                  </a:lnTo>
                  <a:lnTo>
                    <a:pt x="38" y="129"/>
                  </a:lnTo>
                  <a:lnTo>
                    <a:pt x="41" y="125"/>
                  </a:lnTo>
                  <a:lnTo>
                    <a:pt x="40" y="123"/>
                  </a:lnTo>
                  <a:lnTo>
                    <a:pt x="37" y="120"/>
                  </a:lnTo>
                  <a:lnTo>
                    <a:pt x="36" y="119"/>
                  </a:lnTo>
                  <a:lnTo>
                    <a:pt x="37" y="117"/>
                  </a:lnTo>
                  <a:lnTo>
                    <a:pt x="41" y="117"/>
                  </a:lnTo>
                  <a:lnTo>
                    <a:pt x="41" y="116"/>
                  </a:lnTo>
                  <a:lnTo>
                    <a:pt x="46" y="117"/>
                  </a:lnTo>
                  <a:lnTo>
                    <a:pt x="49" y="116"/>
                  </a:lnTo>
                  <a:lnTo>
                    <a:pt x="47" y="114"/>
                  </a:lnTo>
                  <a:lnTo>
                    <a:pt x="44" y="113"/>
                  </a:lnTo>
                  <a:lnTo>
                    <a:pt x="44" y="108"/>
                  </a:lnTo>
                  <a:lnTo>
                    <a:pt x="43" y="108"/>
                  </a:lnTo>
                  <a:lnTo>
                    <a:pt x="41" y="105"/>
                  </a:lnTo>
                  <a:lnTo>
                    <a:pt x="40" y="105"/>
                  </a:lnTo>
                  <a:lnTo>
                    <a:pt x="38" y="104"/>
                  </a:lnTo>
                  <a:lnTo>
                    <a:pt x="38" y="102"/>
                  </a:lnTo>
                  <a:lnTo>
                    <a:pt x="43" y="101"/>
                  </a:lnTo>
                  <a:lnTo>
                    <a:pt x="43" y="99"/>
                  </a:lnTo>
                  <a:lnTo>
                    <a:pt x="43" y="96"/>
                  </a:lnTo>
                  <a:lnTo>
                    <a:pt x="47" y="98"/>
                  </a:lnTo>
                  <a:lnTo>
                    <a:pt x="50" y="99"/>
                  </a:lnTo>
                  <a:lnTo>
                    <a:pt x="52" y="98"/>
                  </a:lnTo>
                  <a:lnTo>
                    <a:pt x="52" y="96"/>
                  </a:lnTo>
                  <a:lnTo>
                    <a:pt x="55" y="93"/>
                  </a:lnTo>
                  <a:lnTo>
                    <a:pt x="56" y="93"/>
                  </a:lnTo>
                  <a:lnTo>
                    <a:pt x="59" y="92"/>
                  </a:lnTo>
                  <a:lnTo>
                    <a:pt x="59" y="89"/>
                  </a:lnTo>
                  <a:lnTo>
                    <a:pt x="59" y="87"/>
                  </a:lnTo>
                  <a:lnTo>
                    <a:pt x="61" y="86"/>
                  </a:lnTo>
                  <a:lnTo>
                    <a:pt x="61" y="84"/>
                  </a:lnTo>
                  <a:lnTo>
                    <a:pt x="59" y="81"/>
                  </a:lnTo>
                  <a:lnTo>
                    <a:pt x="62" y="77"/>
                  </a:lnTo>
                  <a:lnTo>
                    <a:pt x="59" y="76"/>
                  </a:lnTo>
                  <a:lnTo>
                    <a:pt x="58" y="74"/>
                  </a:lnTo>
                  <a:lnTo>
                    <a:pt x="58" y="73"/>
                  </a:lnTo>
                  <a:lnTo>
                    <a:pt x="58" y="71"/>
                  </a:lnTo>
                  <a:lnTo>
                    <a:pt x="58" y="68"/>
                  </a:lnTo>
                  <a:lnTo>
                    <a:pt x="58" y="67"/>
                  </a:lnTo>
                  <a:lnTo>
                    <a:pt x="58" y="65"/>
                  </a:lnTo>
                  <a:lnTo>
                    <a:pt x="59" y="64"/>
                  </a:lnTo>
                  <a:lnTo>
                    <a:pt x="59" y="62"/>
                  </a:lnTo>
                  <a:lnTo>
                    <a:pt x="56" y="62"/>
                  </a:lnTo>
                  <a:lnTo>
                    <a:pt x="56" y="61"/>
                  </a:lnTo>
                  <a:lnTo>
                    <a:pt x="50" y="61"/>
                  </a:lnTo>
                  <a:lnTo>
                    <a:pt x="46" y="64"/>
                  </a:lnTo>
                  <a:lnTo>
                    <a:pt x="44" y="62"/>
                  </a:lnTo>
                  <a:lnTo>
                    <a:pt x="43" y="61"/>
                  </a:lnTo>
                  <a:lnTo>
                    <a:pt x="44" y="61"/>
                  </a:lnTo>
                  <a:lnTo>
                    <a:pt x="44" y="56"/>
                  </a:lnTo>
                  <a:lnTo>
                    <a:pt x="44" y="55"/>
                  </a:lnTo>
                  <a:lnTo>
                    <a:pt x="44" y="52"/>
                  </a:lnTo>
                  <a:lnTo>
                    <a:pt x="40" y="53"/>
                  </a:lnTo>
                  <a:lnTo>
                    <a:pt x="40" y="52"/>
                  </a:lnTo>
                  <a:lnTo>
                    <a:pt x="44" y="47"/>
                  </a:lnTo>
                  <a:lnTo>
                    <a:pt x="47" y="44"/>
                  </a:lnTo>
                  <a:lnTo>
                    <a:pt x="53" y="43"/>
                  </a:lnTo>
                  <a:lnTo>
                    <a:pt x="55" y="41"/>
                  </a:lnTo>
                  <a:lnTo>
                    <a:pt x="55" y="40"/>
                  </a:lnTo>
                  <a:lnTo>
                    <a:pt x="53" y="37"/>
                  </a:lnTo>
                  <a:lnTo>
                    <a:pt x="50" y="35"/>
                  </a:lnTo>
                  <a:lnTo>
                    <a:pt x="53" y="31"/>
                  </a:lnTo>
                  <a:lnTo>
                    <a:pt x="52" y="28"/>
                  </a:lnTo>
                  <a:lnTo>
                    <a:pt x="53" y="25"/>
                  </a:lnTo>
                  <a:lnTo>
                    <a:pt x="55" y="24"/>
                  </a:lnTo>
                  <a:lnTo>
                    <a:pt x="61" y="25"/>
                  </a:lnTo>
                  <a:lnTo>
                    <a:pt x="62" y="25"/>
                  </a:lnTo>
                  <a:lnTo>
                    <a:pt x="70" y="24"/>
                  </a:lnTo>
                  <a:lnTo>
                    <a:pt x="71" y="24"/>
                  </a:lnTo>
                  <a:lnTo>
                    <a:pt x="77" y="21"/>
                  </a:lnTo>
                  <a:lnTo>
                    <a:pt x="80" y="21"/>
                  </a:lnTo>
                  <a:lnTo>
                    <a:pt x="85" y="25"/>
                  </a:lnTo>
                  <a:lnTo>
                    <a:pt x="86" y="25"/>
                  </a:lnTo>
                  <a:lnTo>
                    <a:pt x="95" y="22"/>
                  </a:lnTo>
                  <a:lnTo>
                    <a:pt x="96" y="21"/>
                  </a:lnTo>
                  <a:lnTo>
                    <a:pt x="102" y="22"/>
                  </a:lnTo>
                  <a:lnTo>
                    <a:pt x="105" y="21"/>
                  </a:lnTo>
                  <a:lnTo>
                    <a:pt x="111" y="21"/>
                  </a:lnTo>
                  <a:lnTo>
                    <a:pt x="113" y="19"/>
                  </a:lnTo>
                  <a:lnTo>
                    <a:pt x="111" y="18"/>
                  </a:lnTo>
                  <a:lnTo>
                    <a:pt x="111" y="16"/>
                  </a:lnTo>
                  <a:lnTo>
                    <a:pt x="108" y="13"/>
                  </a:lnTo>
                  <a:lnTo>
                    <a:pt x="107" y="12"/>
                  </a:lnTo>
                  <a:lnTo>
                    <a:pt x="107" y="10"/>
                  </a:lnTo>
                  <a:lnTo>
                    <a:pt x="107" y="9"/>
                  </a:lnTo>
                  <a:lnTo>
                    <a:pt x="110" y="9"/>
                  </a:lnTo>
                  <a:lnTo>
                    <a:pt x="111" y="7"/>
                  </a:lnTo>
                  <a:lnTo>
                    <a:pt x="114" y="6"/>
                  </a:lnTo>
                  <a:lnTo>
                    <a:pt x="114" y="3"/>
                  </a:lnTo>
                  <a:lnTo>
                    <a:pt x="116" y="1"/>
                  </a:lnTo>
                  <a:lnTo>
                    <a:pt x="122" y="1"/>
                  </a:lnTo>
                  <a:lnTo>
                    <a:pt x="123" y="1"/>
                  </a:lnTo>
                  <a:lnTo>
                    <a:pt x="125" y="0"/>
                  </a:lnTo>
                  <a:lnTo>
                    <a:pt x="126" y="3"/>
                  </a:lnTo>
                  <a:lnTo>
                    <a:pt x="134" y="3"/>
                  </a:lnTo>
                  <a:lnTo>
                    <a:pt x="135" y="4"/>
                  </a:lnTo>
                  <a:lnTo>
                    <a:pt x="137" y="4"/>
                  </a:lnTo>
                  <a:lnTo>
                    <a:pt x="138" y="6"/>
                  </a:lnTo>
                  <a:lnTo>
                    <a:pt x="144" y="3"/>
                  </a:lnTo>
                  <a:lnTo>
                    <a:pt x="145" y="4"/>
                  </a:lnTo>
                </a:path>
              </a:pathLst>
            </a:custGeom>
            <a:solidFill>
              <a:schemeClr val="bg1"/>
            </a:solidFill>
            <a:ln w="1588">
              <a:solidFill>
                <a:srgbClr val="000000"/>
              </a:solidFill>
              <a:prstDash val="solid"/>
              <a:round/>
              <a:headEnd/>
              <a:tailEnd/>
            </a:ln>
          </p:spPr>
          <p:txBody>
            <a:bodyPr/>
            <a:lstStyle/>
            <a:p>
              <a:endParaRPr lang="fr-FR"/>
            </a:p>
          </p:txBody>
        </p:sp>
        <p:sp>
          <p:nvSpPr>
            <p:cNvPr id="880763" name="Freeform 123"/>
            <p:cNvSpPr>
              <a:spLocks/>
            </p:cNvSpPr>
            <p:nvPr/>
          </p:nvSpPr>
          <p:spPr bwMode="auto">
            <a:xfrm>
              <a:off x="4548" y="1920"/>
              <a:ext cx="56" cy="73"/>
            </a:xfrm>
            <a:custGeom>
              <a:avLst/>
              <a:gdLst/>
              <a:ahLst/>
              <a:cxnLst>
                <a:cxn ang="0">
                  <a:pos x="0" y="0"/>
                </a:cxn>
                <a:cxn ang="0">
                  <a:pos x="2" y="2"/>
                </a:cxn>
                <a:cxn ang="0">
                  <a:pos x="9" y="6"/>
                </a:cxn>
                <a:cxn ang="0">
                  <a:pos x="21" y="5"/>
                </a:cxn>
                <a:cxn ang="0">
                  <a:pos x="21" y="9"/>
                </a:cxn>
                <a:cxn ang="0">
                  <a:pos x="24" y="11"/>
                </a:cxn>
                <a:cxn ang="0">
                  <a:pos x="24" y="12"/>
                </a:cxn>
                <a:cxn ang="0">
                  <a:pos x="23" y="11"/>
                </a:cxn>
                <a:cxn ang="0">
                  <a:pos x="21" y="14"/>
                </a:cxn>
                <a:cxn ang="0">
                  <a:pos x="20" y="18"/>
                </a:cxn>
                <a:cxn ang="0">
                  <a:pos x="27" y="20"/>
                </a:cxn>
                <a:cxn ang="0">
                  <a:pos x="29" y="20"/>
                </a:cxn>
                <a:cxn ang="0">
                  <a:pos x="33" y="20"/>
                </a:cxn>
                <a:cxn ang="0">
                  <a:pos x="36" y="23"/>
                </a:cxn>
                <a:cxn ang="0">
                  <a:pos x="38" y="27"/>
                </a:cxn>
                <a:cxn ang="0">
                  <a:pos x="36" y="30"/>
                </a:cxn>
                <a:cxn ang="0">
                  <a:pos x="35" y="30"/>
                </a:cxn>
                <a:cxn ang="0">
                  <a:pos x="35" y="33"/>
                </a:cxn>
                <a:cxn ang="0">
                  <a:pos x="33" y="33"/>
                </a:cxn>
                <a:cxn ang="0">
                  <a:pos x="32" y="33"/>
                </a:cxn>
                <a:cxn ang="0">
                  <a:pos x="30" y="34"/>
                </a:cxn>
                <a:cxn ang="0">
                  <a:pos x="30" y="36"/>
                </a:cxn>
                <a:cxn ang="0">
                  <a:pos x="36" y="42"/>
                </a:cxn>
                <a:cxn ang="0">
                  <a:pos x="38" y="40"/>
                </a:cxn>
                <a:cxn ang="0">
                  <a:pos x="36" y="39"/>
                </a:cxn>
                <a:cxn ang="0">
                  <a:pos x="39" y="33"/>
                </a:cxn>
                <a:cxn ang="0">
                  <a:pos x="45" y="33"/>
                </a:cxn>
                <a:cxn ang="0">
                  <a:pos x="47" y="33"/>
                </a:cxn>
                <a:cxn ang="0">
                  <a:pos x="48" y="37"/>
                </a:cxn>
                <a:cxn ang="0">
                  <a:pos x="49" y="40"/>
                </a:cxn>
                <a:cxn ang="0">
                  <a:pos x="51" y="43"/>
                </a:cxn>
                <a:cxn ang="0">
                  <a:pos x="52" y="45"/>
                </a:cxn>
                <a:cxn ang="0">
                  <a:pos x="52" y="49"/>
                </a:cxn>
                <a:cxn ang="0">
                  <a:pos x="54" y="51"/>
                </a:cxn>
                <a:cxn ang="0">
                  <a:pos x="55" y="52"/>
                </a:cxn>
                <a:cxn ang="0">
                  <a:pos x="58" y="52"/>
                </a:cxn>
                <a:cxn ang="0">
                  <a:pos x="61" y="57"/>
                </a:cxn>
                <a:cxn ang="0">
                  <a:pos x="60" y="58"/>
                </a:cxn>
                <a:cxn ang="0">
                  <a:pos x="60" y="61"/>
                </a:cxn>
                <a:cxn ang="0">
                  <a:pos x="61" y="61"/>
                </a:cxn>
                <a:cxn ang="0">
                  <a:pos x="61" y="63"/>
                </a:cxn>
                <a:cxn ang="0">
                  <a:pos x="64" y="64"/>
                </a:cxn>
                <a:cxn ang="0">
                  <a:pos x="66" y="66"/>
                </a:cxn>
                <a:cxn ang="0">
                  <a:pos x="67" y="67"/>
                </a:cxn>
                <a:cxn ang="0">
                  <a:pos x="67" y="69"/>
                </a:cxn>
                <a:cxn ang="0">
                  <a:pos x="66" y="73"/>
                </a:cxn>
                <a:cxn ang="0">
                  <a:pos x="61" y="75"/>
                </a:cxn>
                <a:cxn ang="0">
                  <a:pos x="60" y="77"/>
                </a:cxn>
                <a:cxn ang="0">
                  <a:pos x="51" y="80"/>
                </a:cxn>
                <a:cxn ang="0">
                  <a:pos x="49" y="82"/>
                </a:cxn>
                <a:cxn ang="0">
                  <a:pos x="51" y="82"/>
                </a:cxn>
                <a:cxn ang="0">
                  <a:pos x="51" y="85"/>
                </a:cxn>
                <a:cxn ang="0">
                  <a:pos x="49" y="85"/>
                </a:cxn>
                <a:cxn ang="0">
                  <a:pos x="52" y="85"/>
                </a:cxn>
              </a:cxnLst>
              <a:rect l="0" t="0" r="r" b="b"/>
              <a:pathLst>
                <a:path w="67" h="85">
                  <a:moveTo>
                    <a:pt x="0" y="0"/>
                  </a:moveTo>
                  <a:lnTo>
                    <a:pt x="2" y="2"/>
                  </a:lnTo>
                  <a:lnTo>
                    <a:pt x="9" y="6"/>
                  </a:lnTo>
                  <a:lnTo>
                    <a:pt x="21" y="5"/>
                  </a:lnTo>
                  <a:lnTo>
                    <a:pt x="21" y="9"/>
                  </a:lnTo>
                  <a:lnTo>
                    <a:pt x="24" y="11"/>
                  </a:lnTo>
                  <a:lnTo>
                    <a:pt x="24" y="12"/>
                  </a:lnTo>
                  <a:lnTo>
                    <a:pt x="23" y="11"/>
                  </a:lnTo>
                  <a:lnTo>
                    <a:pt x="21" y="14"/>
                  </a:lnTo>
                  <a:lnTo>
                    <a:pt x="20" y="18"/>
                  </a:lnTo>
                  <a:lnTo>
                    <a:pt x="27" y="20"/>
                  </a:lnTo>
                  <a:lnTo>
                    <a:pt x="29" y="20"/>
                  </a:lnTo>
                  <a:lnTo>
                    <a:pt x="33" y="20"/>
                  </a:lnTo>
                  <a:lnTo>
                    <a:pt x="36" y="23"/>
                  </a:lnTo>
                  <a:lnTo>
                    <a:pt x="38" y="27"/>
                  </a:lnTo>
                  <a:lnTo>
                    <a:pt x="36" y="30"/>
                  </a:lnTo>
                  <a:lnTo>
                    <a:pt x="35" y="30"/>
                  </a:lnTo>
                  <a:lnTo>
                    <a:pt x="35" y="33"/>
                  </a:lnTo>
                  <a:lnTo>
                    <a:pt x="33" y="33"/>
                  </a:lnTo>
                  <a:lnTo>
                    <a:pt x="32" y="33"/>
                  </a:lnTo>
                  <a:lnTo>
                    <a:pt x="30" y="34"/>
                  </a:lnTo>
                  <a:lnTo>
                    <a:pt x="30" y="36"/>
                  </a:lnTo>
                  <a:lnTo>
                    <a:pt x="36" y="42"/>
                  </a:lnTo>
                  <a:lnTo>
                    <a:pt x="38" y="40"/>
                  </a:lnTo>
                  <a:lnTo>
                    <a:pt x="36" y="39"/>
                  </a:lnTo>
                  <a:lnTo>
                    <a:pt x="39" y="33"/>
                  </a:lnTo>
                  <a:lnTo>
                    <a:pt x="45" y="33"/>
                  </a:lnTo>
                  <a:lnTo>
                    <a:pt x="47" y="33"/>
                  </a:lnTo>
                  <a:lnTo>
                    <a:pt x="48" y="37"/>
                  </a:lnTo>
                  <a:lnTo>
                    <a:pt x="49" y="40"/>
                  </a:lnTo>
                  <a:lnTo>
                    <a:pt x="51" y="43"/>
                  </a:lnTo>
                  <a:lnTo>
                    <a:pt x="52" y="45"/>
                  </a:lnTo>
                  <a:lnTo>
                    <a:pt x="52" y="49"/>
                  </a:lnTo>
                  <a:lnTo>
                    <a:pt x="54" y="51"/>
                  </a:lnTo>
                  <a:lnTo>
                    <a:pt x="55" y="52"/>
                  </a:lnTo>
                  <a:lnTo>
                    <a:pt x="58" y="52"/>
                  </a:lnTo>
                  <a:lnTo>
                    <a:pt x="61" y="57"/>
                  </a:lnTo>
                  <a:lnTo>
                    <a:pt x="60" y="58"/>
                  </a:lnTo>
                  <a:lnTo>
                    <a:pt x="60" y="61"/>
                  </a:lnTo>
                  <a:lnTo>
                    <a:pt x="61" y="61"/>
                  </a:lnTo>
                  <a:lnTo>
                    <a:pt x="61" y="63"/>
                  </a:lnTo>
                  <a:lnTo>
                    <a:pt x="64" y="64"/>
                  </a:lnTo>
                  <a:lnTo>
                    <a:pt x="66" y="66"/>
                  </a:lnTo>
                  <a:lnTo>
                    <a:pt x="67" y="67"/>
                  </a:lnTo>
                  <a:lnTo>
                    <a:pt x="67" y="69"/>
                  </a:lnTo>
                  <a:lnTo>
                    <a:pt x="66" y="73"/>
                  </a:lnTo>
                  <a:lnTo>
                    <a:pt x="61" y="75"/>
                  </a:lnTo>
                  <a:lnTo>
                    <a:pt x="60" y="77"/>
                  </a:lnTo>
                  <a:lnTo>
                    <a:pt x="51" y="80"/>
                  </a:lnTo>
                  <a:lnTo>
                    <a:pt x="49" y="82"/>
                  </a:lnTo>
                  <a:lnTo>
                    <a:pt x="51" y="82"/>
                  </a:lnTo>
                  <a:lnTo>
                    <a:pt x="51" y="85"/>
                  </a:lnTo>
                  <a:lnTo>
                    <a:pt x="49" y="85"/>
                  </a:lnTo>
                  <a:lnTo>
                    <a:pt x="52" y="85"/>
                  </a:lnTo>
                </a:path>
              </a:pathLst>
            </a:custGeom>
            <a:solidFill>
              <a:schemeClr val="bg1"/>
            </a:solidFill>
            <a:ln w="1588">
              <a:solidFill>
                <a:srgbClr val="000000"/>
              </a:solidFill>
              <a:prstDash val="solid"/>
              <a:round/>
              <a:headEnd/>
              <a:tailEnd/>
            </a:ln>
          </p:spPr>
          <p:txBody>
            <a:bodyPr/>
            <a:lstStyle/>
            <a:p>
              <a:endParaRPr lang="fr-FR"/>
            </a:p>
          </p:txBody>
        </p:sp>
        <p:sp>
          <p:nvSpPr>
            <p:cNvPr id="880764" name="Freeform 124"/>
            <p:cNvSpPr>
              <a:spLocks/>
            </p:cNvSpPr>
            <p:nvPr/>
          </p:nvSpPr>
          <p:spPr bwMode="auto">
            <a:xfrm>
              <a:off x="4289" y="1722"/>
              <a:ext cx="291" cy="225"/>
            </a:xfrm>
            <a:custGeom>
              <a:avLst/>
              <a:gdLst/>
              <a:ahLst/>
              <a:cxnLst>
                <a:cxn ang="0">
                  <a:pos x="199" y="1"/>
                </a:cxn>
                <a:cxn ang="0">
                  <a:pos x="214" y="3"/>
                </a:cxn>
                <a:cxn ang="0">
                  <a:pos x="216" y="22"/>
                </a:cxn>
                <a:cxn ang="0">
                  <a:pos x="246" y="56"/>
                </a:cxn>
                <a:cxn ang="0">
                  <a:pos x="263" y="61"/>
                </a:cxn>
                <a:cxn ang="0">
                  <a:pos x="269" y="59"/>
                </a:cxn>
                <a:cxn ang="0">
                  <a:pos x="290" y="55"/>
                </a:cxn>
                <a:cxn ang="0">
                  <a:pos x="295" y="70"/>
                </a:cxn>
                <a:cxn ang="0">
                  <a:pos x="290" y="88"/>
                </a:cxn>
                <a:cxn ang="0">
                  <a:pos x="300" y="97"/>
                </a:cxn>
                <a:cxn ang="0">
                  <a:pos x="306" y="107"/>
                </a:cxn>
                <a:cxn ang="0">
                  <a:pos x="320" y="120"/>
                </a:cxn>
                <a:cxn ang="0">
                  <a:pos x="332" y="129"/>
                </a:cxn>
                <a:cxn ang="0">
                  <a:pos x="336" y="144"/>
                </a:cxn>
                <a:cxn ang="0">
                  <a:pos x="335" y="159"/>
                </a:cxn>
                <a:cxn ang="0">
                  <a:pos x="339" y="177"/>
                </a:cxn>
                <a:cxn ang="0">
                  <a:pos x="336" y="195"/>
                </a:cxn>
                <a:cxn ang="0">
                  <a:pos x="309" y="204"/>
                </a:cxn>
                <a:cxn ang="0">
                  <a:pos x="295" y="212"/>
                </a:cxn>
                <a:cxn ang="0">
                  <a:pos x="305" y="227"/>
                </a:cxn>
                <a:cxn ang="0">
                  <a:pos x="292" y="232"/>
                </a:cxn>
                <a:cxn ang="0">
                  <a:pos x="269" y="236"/>
                </a:cxn>
                <a:cxn ang="0">
                  <a:pos x="271" y="248"/>
                </a:cxn>
                <a:cxn ang="0">
                  <a:pos x="238" y="250"/>
                </a:cxn>
                <a:cxn ang="0">
                  <a:pos x="210" y="257"/>
                </a:cxn>
                <a:cxn ang="0">
                  <a:pos x="194" y="250"/>
                </a:cxn>
                <a:cxn ang="0">
                  <a:pos x="189" y="257"/>
                </a:cxn>
                <a:cxn ang="0">
                  <a:pos x="173" y="261"/>
                </a:cxn>
                <a:cxn ang="0">
                  <a:pos x="156" y="260"/>
                </a:cxn>
                <a:cxn ang="0">
                  <a:pos x="144" y="263"/>
                </a:cxn>
                <a:cxn ang="0">
                  <a:pos x="134" y="263"/>
                </a:cxn>
                <a:cxn ang="0">
                  <a:pos x="118" y="261"/>
                </a:cxn>
                <a:cxn ang="0">
                  <a:pos x="116" y="241"/>
                </a:cxn>
                <a:cxn ang="0">
                  <a:pos x="109" y="247"/>
                </a:cxn>
                <a:cxn ang="0">
                  <a:pos x="110" y="239"/>
                </a:cxn>
                <a:cxn ang="0">
                  <a:pos x="101" y="229"/>
                </a:cxn>
                <a:cxn ang="0">
                  <a:pos x="94" y="211"/>
                </a:cxn>
                <a:cxn ang="0">
                  <a:pos x="87" y="198"/>
                </a:cxn>
                <a:cxn ang="0">
                  <a:pos x="82" y="183"/>
                </a:cxn>
                <a:cxn ang="0">
                  <a:pos x="72" y="190"/>
                </a:cxn>
                <a:cxn ang="0">
                  <a:pos x="45" y="178"/>
                </a:cxn>
                <a:cxn ang="0">
                  <a:pos x="49" y="160"/>
                </a:cxn>
                <a:cxn ang="0">
                  <a:pos x="46" y="143"/>
                </a:cxn>
                <a:cxn ang="0">
                  <a:pos x="39" y="132"/>
                </a:cxn>
                <a:cxn ang="0">
                  <a:pos x="27" y="116"/>
                </a:cxn>
                <a:cxn ang="0">
                  <a:pos x="9" y="117"/>
                </a:cxn>
                <a:cxn ang="0">
                  <a:pos x="5" y="101"/>
                </a:cxn>
                <a:cxn ang="0">
                  <a:pos x="2" y="85"/>
                </a:cxn>
                <a:cxn ang="0">
                  <a:pos x="6" y="77"/>
                </a:cxn>
                <a:cxn ang="0">
                  <a:pos x="9" y="62"/>
                </a:cxn>
                <a:cxn ang="0">
                  <a:pos x="21" y="53"/>
                </a:cxn>
                <a:cxn ang="0">
                  <a:pos x="30" y="42"/>
                </a:cxn>
                <a:cxn ang="0">
                  <a:pos x="42" y="34"/>
                </a:cxn>
                <a:cxn ang="0">
                  <a:pos x="49" y="48"/>
                </a:cxn>
                <a:cxn ang="0">
                  <a:pos x="60" y="59"/>
                </a:cxn>
                <a:cxn ang="0">
                  <a:pos x="70" y="59"/>
                </a:cxn>
                <a:cxn ang="0">
                  <a:pos x="92" y="62"/>
                </a:cxn>
                <a:cxn ang="0">
                  <a:pos x="107" y="64"/>
                </a:cxn>
                <a:cxn ang="0">
                  <a:pos x="110" y="48"/>
                </a:cxn>
                <a:cxn ang="0">
                  <a:pos x="116" y="48"/>
                </a:cxn>
                <a:cxn ang="0">
                  <a:pos x="131" y="33"/>
                </a:cxn>
                <a:cxn ang="0">
                  <a:pos x="140" y="19"/>
                </a:cxn>
                <a:cxn ang="0">
                  <a:pos x="156" y="13"/>
                </a:cxn>
              </a:cxnLst>
              <a:rect l="0" t="0" r="r" b="b"/>
              <a:pathLst>
                <a:path w="341" h="264">
                  <a:moveTo>
                    <a:pt x="174" y="7"/>
                  </a:moveTo>
                  <a:lnTo>
                    <a:pt x="179" y="4"/>
                  </a:lnTo>
                  <a:lnTo>
                    <a:pt x="183" y="3"/>
                  </a:lnTo>
                  <a:lnTo>
                    <a:pt x="188" y="4"/>
                  </a:lnTo>
                  <a:lnTo>
                    <a:pt x="195" y="4"/>
                  </a:lnTo>
                  <a:lnTo>
                    <a:pt x="198" y="0"/>
                  </a:lnTo>
                  <a:lnTo>
                    <a:pt x="199" y="0"/>
                  </a:lnTo>
                  <a:lnTo>
                    <a:pt x="199" y="1"/>
                  </a:lnTo>
                  <a:lnTo>
                    <a:pt x="199" y="3"/>
                  </a:lnTo>
                  <a:lnTo>
                    <a:pt x="201" y="3"/>
                  </a:lnTo>
                  <a:lnTo>
                    <a:pt x="202" y="3"/>
                  </a:lnTo>
                  <a:lnTo>
                    <a:pt x="207" y="1"/>
                  </a:lnTo>
                  <a:lnTo>
                    <a:pt x="208" y="3"/>
                  </a:lnTo>
                  <a:lnTo>
                    <a:pt x="210" y="1"/>
                  </a:lnTo>
                  <a:lnTo>
                    <a:pt x="213" y="3"/>
                  </a:lnTo>
                  <a:lnTo>
                    <a:pt x="214" y="3"/>
                  </a:lnTo>
                  <a:lnTo>
                    <a:pt x="217" y="7"/>
                  </a:lnTo>
                  <a:lnTo>
                    <a:pt x="216" y="9"/>
                  </a:lnTo>
                  <a:lnTo>
                    <a:pt x="216" y="12"/>
                  </a:lnTo>
                  <a:lnTo>
                    <a:pt x="219" y="12"/>
                  </a:lnTo>
                  <a:lnTo>
                    <a:pt x="219" y="16"/>
                  </a:lnTo>
                  <a:lnTo>
                    <a:pt x="216" y="18"/>
                  </a:lnTo>
                  <a:lnTo>
                    <a:pt x="217" y="21"/>
                  </a:lnTo>
                  <a:lnTo>
                    <a:pt x="216" y="22"/>
                  </a:lnTo>
                  <a:lnTo>
                    <a:pt x="219" y="28"/>
                  </a:lnTo>
                  <a:lnTo>
                    <a:pt x="214" y="34"/>
                  </a:lnTo>
                  <a:lnTo>
                    <a:pt x="219" y="39"/>
                  </a:lnTo>
                  <a:lnTo>
                    <a:pt x="222" y="40"/>
                  </a:lnTo>
                  <a:lnTo>
                    <a:pt x="223" y="42"/>
                  </a:lnTo>
                  <a:lnTo>
                    <a:pt x="232" y="50"/>
                  </a:lnTo>
                  <a:lnTo>
                    <a:pt x="238" y="55"/>
                  </a:lnTo>
                  <a:lnTo>
                    <a:pt x="246" y="56"/>
                  </a:lnTo>
                  <a:lnTo>
                    <a:pt x="248" y="56"/>
                  </a:lnTo>
                  <a:lnTo>
                    <a:pt x="256" y="59"/>
                  </a:lnTo>
                  <a:lnTo>
                    <a:pt x="257" y="59"/>
                  </a:lnTo>
                  <a:lnTo>
                    <a:pt x="259" y="56"/>
                  </a:lnTo>
                  <a:lnTo>
                    <a:pt x="262" y="58"/>
                  </a:lnTo>
                  <a:lnTo>
                    <a:pt x="262" y="59"/>
                  </a:lnTo>
                  <a:lnTo>
                    <a:pt x="263" y="59"/>
                  </a:lnTo>
                  <a:lnTo>
                    <a:pt x="263" y="61"/>
                  </a:lnTo>
                  <a:lnTo>
                    <a:pt x="263" y="62"/>
                  </a:lnTo>
                  <a:lnTo>
                    <a:pt x="263" y="64"/>
                  </a:lnTo>
                  <a:lnTo>
                    <a:pt x="265" y="62"/>
                  </a:lnTo>
                  <a:lnTo>
                    <a:pt x="266" y="64"/>
                  </a:lnTo>
                  <a:lnTo>
                    <a:pt x="268" y="62"/>
                  </a:lnTo>
                  <a:lnTo>
                    <a:pt x="268" y="61"/>
                  </a:lnTo>
                  <a:lnTo>
                    <a:pt x="269" y="61"/>
                  </a:lnTo>
                  <a:lnTo>
                    <a:pt x="269" y="59"/>
                  </a:lnTo>
                  <a:lnTo>
                    <a:pt x="274" y="56"/>
                  </a:lnTo>
                  <a:lnTo>
                    <a:pt x="275" y="56"/>
                  </a:lnTo>
                  <a:lnTo>
                    <a:pt x="277" y="56"/>
                  </a:lnTo>
                  <a:lnTo>
                    <a:pt x="278" y="56"/>
                  </a:lnTo>
                  <a:lnTo>
                    <a:pt x="283" y="55"/>
                  </a:lnTo>
                  <a:lnTo>
                    <a:pt x="284" y="55"/>
                  </a:lnTo>
                  <a:lnTo>
                    <a:pt x="286" y="55"/>
                  </a:lnTo>
                  <a:lnTo>
                    <a:pt x="290" y="55"/>
                  </a:lnTo>
                  <a:lnTo>
                    <a:pt x="289" y="56"/>
                  </a:lnTo>
                  <a:lnTo>
                    <a:pt x="289" y="58"/>
                  </a:lnTo>
                  <a:lnTo>
                    <a:pt x="289" y="59"/>
                  </a:lnTo>
                  <a:lnTo>
                    <a:pt x="295" y="59"/>
                  </a:lnTo>
                  <a:lnTo>
                    <a:pt x="296" y="62"/>
                  </a:lnTo>
                  <a:lnTo>
                    <a:pt x="298" y="67"/>
                  </a:lnTo>
                  <a:lnTo>
                    <a:pt x="296" y="68"/>
                  </a:lnTo>
                  <a:lnTo>
                    <a:pt x="295" y="70"/>
                  </a:lnTo>
                  <a:lnTo>
                    <a:pt x="293" y="71"/>
                  </a:lnTo>
                  <a:lnTo>
                    <a:pt x="293" y="74"/>
                  </a:lnTo>
                  <a:lnTo>
                    <a:pt x="292" y="79"/>
                  </a:lnTo>
                  <a:lnTo>
                    <a:pt x="292" y="82"/>
                  </a:lnTo>
                  <a:lnTo>
                    <a:pt x="289" y="83"/>
                  </a:lnTo>
                  <a:lnTo>
                    <a:pt x="286" y="83"/>
                  </a:lnTo>
                  <a:lnTo>
                    <a:pt x="287" y="85"/>
                  </a:lnTo>
                  <a:lnTo>
                    <a:pt x="290" y="88"/>
                  </a:lnTo>
                  <a:lnTo>
                    <a:pt x="292" y="89"/>
                  </a:lnTo>
                  <a:lnTo>
                    <a:pt x="293" y="89"/>
                  </a:lnTo>
                  <a:lnTo>
                    <a:pt x="293" y="91"/>
                  </a:lnTo>
                  <a:lnTo>
                    <a:pt x="296" y="91"/>
                  </a:lnTo>
                  <a:lnTo>
                    <a:pt x="298" y="92"/>
                  </a:lnTo>
                  <a:lnTo>
                    <a:pt x="298" y="95"/>
                  </a:lnTo>
                  <a:lnTo>
                    <a:pt x="299" y="97"/>
                  </a:lnTo>
                  <a:lnTo>
                    <a:pt x="300" y="97"/>
                  </a:lnTo>
                  <a:lnTo>
                    <a:pt x="299" y="98"/>
                  </a:lnTo>
                  <a:lnTo>
                    <a:pt x="299" y="101"/>
                  </a:lnTo>
                  <a:lnTo>
                    <a:pt x="300" y="100"/>
                  </a:lnTo>
                  <a:lnTo>
                    <a:pt x="305" y="105"/>
                  </a:lnTo>
                  <a:lnTo>
                    <a:pt x="303" y="107"/>
                  </a:lnTo>
                  <a:lnTo>
                    <a:pt x="303" y="108"/>
                  </a:lnTo>
                  <a:lnTo>
                    <a:pt x="306" y="108"/>
                  </a:lnTo>
                  <a:lnTo>
                    <a:pt x="306" y="107"/>
                  </a:lnTo>
                  <a:lnTo>
                    <a:pt x="309" y="108"/>
                  </a:lnTo>
                  <a:lnTo>
                    <a:pt x="311" y="108"/>
                  </a:lnTo>
                  <a:lnTo>
                    <a:pt x="314" y="108"/>
                  </a:lnTo>
                  <a:lnTo>
                    <a:pt x="317" y="110"/>
                  </a:lnTo>
                  <a:lnTo>
                    <a:pt x="317" y="111"/>
                  </a:lnTo>
                  <a:lnTo>
                    <a:pt x="315" y="114"/>
                  </a:lnTo>
                  <a:lnTo>
                    <a:pt x="315" y="117"/>
                  </a:lnTo>
                  <a:lnTo>
                    <a:pt x="320" y="120"/>
                  </a:lnTo>
                  <a:lnTo>
                    <a:pt x="323" y="119"/>
                  </a:lnTo>
                  <a:lnTo>
                    <a:pt x="323" y="120"/>
                  </a:lnTo>
                  <a:lnTo>
                    <a:pt x="324" y="120"/>
                  </a:lnTo>
                  <a:lnTo>
                    <a:pt x="327" y="123"/>
                  </a:lnTo>
                  <a:lnTo>
                    <a:pt x="330" y="125"/>
                  </a:lnTo>
                  <a:lnTo>
                    <a:pt x="333" y="123"/>
                  </a:lnTo>
                  <a:lnTo>
                    <a:pt x="335" y="126"/>
                  </a:lnTo>
                  <a:lnTo>
                    <a:pt x="332" y="129"/>
                  </a:lnTo>
                  <a:lnTo>
                    <a:pt x="329" y="131"/>
                  </a:lnTo>
                  <a:lnTo>
                    <a:pt x="332" y="134"/>
                  </a:lnTo>
                  <a:lnTo>
                    <a:pt x="332" y="137"/>
                  </a:lnTo>
                  <a:lnTo>
                    <a:pt x="332" y="138"/>
                  </a:lnTo>
                  <a:lnTo>
                    <a:pt x="335" y="138"/>
                  </a:lnTo>
                  <a:lnTo>
                    <a:pt x="335" y="140"/>
                  </a:lnTo>
                  <a:lnTo>
                    <a:pt x="338" y="141"/>
                  </a:lnTo>
                  <a:lnTo>
                    <a:pt x="336" y="144"/>
                  </a:lnTo>
                  <a:lnTo>
                    <a:pt x="338" y="149"/>
                  </a:lnTo>
                  <a:lnTo>
                    <a:pt x="341" y="150"/>
                  </a:lnTo>
                  <a:lnTo>
                    <a:pt x="339" y="153"/>
                  </a:lnTo>
                  <a:lnTo>
                    <a:pt x="336" y="153"/>
                  </a:lnTo>
                  <a:lnTo>
                    <a:pt x="336" y="154"/>
                  </a:lnTo>
                  <a:lnTo>
                    <a:pt x="336" y="156"/>
                  </a:lnTo>
                  <a:lnTo>
                    <a:pt x="336" y="159"/>
                  </a:lnTo>
                  <a:lnTo>
                    <a:pt x="335" y="159"/>
                  </a:lnTo>
                  <a:lnTo>
                    <a:pt x="336" y="159"/>
                  </a:lnTo>
                  <a:lnTo>
                    <a:pt x="338" y="163"/>
                  </a:lnTo>
                  <a:lnTo>
                    <a:pt x="335" y="165"/>
                  </a:lnTo>
                  <a:lnTo>
                    <a:pt x="335" y="166"/>
                  </a:lnTo>
                  <a:lnTo>
                    <a:pt x="341" y="169"/>
                  </a:lnTo>
                  <a:lnTo>
                    <a:pt x="341" y="172"/>
                  </a:lnTo>
                  <a:lnTo>
                    <a:pt x="339" y="174"/>
                  </a:lnTo>
                  <a:lnTo>
                    <a:pt x="339" y="177"/>
                  </a:lnTo>
                  <a:lnTo>
                    <a:pt x="338" y="180"/>
                  </a:lnTo>
                  <a:lnTo>
                    <a:pt x="338" y="181"/>
                  </a:lnTo>
                  <a:lnTo>
                    <a:pt x="335" y="183"/>
                  </a:lnTo>
                  <a:lnTo>
                    <a:pt x="335" y="186"/>
                  </a:lnTo>
                  <a:lnTo>
                    <a:pt x="335" y="187"/>
                  </a:lnTo>
                  <a:lnTo>
                    <a:pt x="335" y="189"/>
                  </a:lnTo>
                  <a:lnTo>
                    <a:pt x="338" y="192"/>
                  </a:lnTo>
                  <a:lnTo>
                    <a:pt x="336" y="195"/>
                  </a:lnTo>
                  <a:lnTo>
                    <a:pt x="333" y="196"/>
                  </a:lnTo>
                  <a:lnTo>
                    <a:pt x="333" y="199"/>
                  </a:lnTo>
                  <a:lnTo>
                    <a:pt x="335" y="202"/>
                  </a:lnTo>
                  <a:lnTo>
                    <a:pt x="333" y="205"/>
                  </a:lnTo>
                  <a:lnTo>
                    <a:pt x="329" y="205"/>
                  </a:lnTo>
                  <a:lnTo>
                    <a:pt x="321" y="202"/>
                  </a:lnTo>
                  <a:lnTo>
                    <a:pt x="311" y="201"/>
                  </a:lnTo>
                  <a:lnTo>
                    <a:pt x="309" y="204"/>
                  </a:lnTo>
                  <a:lnTo>
                    <a:pt x="306" y="205"/>
                  </a:lnTo>
                  <a:lnTo>
                    <a:pt x="303" y="205"/>
                  </a:lnTo>
                  <a:lnTo>
                    <a:pt x="305" y="208"/>
                  </a:lnTo>
                  <a:lnTo>
                    <a:pt x="303" y="209"/>
                  </a:lnTo>
                  <a:lnTo>
                    <a:pt x="303" y="211"/>
                  </a:lnTo>
                  <a:lnTo>
                    <a:pt x="302" y="211"/>
                  </a:lnTo>
                  <a:lnTo>
                    <a:pt x="298" y="212"/>
                  </a:lnTo>
                  <a:lnTo>
                    <a:pt x="295" y="212"/>
                  </a:lnTo>
                  <a:lnTo>
                    <a:pt x="293" y="212"/>
                  </a:lnTo>
                  <a:lnTo>
                    <a:pt x="293" y="214"/>
                  </a:lnTo>
                  <a:lnTo>
                    <a:pt x="300" y="217"/>
                  </a:lnTo>
                  <a:lnTo>
                    <a:pt x="302" y="218"/>
                  </a:lnTo>
                  <a:lnTo>
                    <a:pt x="305" y="223"/>
                  </a:lnTo>
                  <a:lnTo>
                    <a:pt x="308" y="224"/>
                  </a:lnTo>
                  <a:lnTo>
                    <a:pt x="308" y="226"/>
                  </a:lnTo>
                  <a:lnTo>
                    <a:pt x="305" y="227"/>
                  </a:lnTo>
                  <a:lnTo>
                    <a:pt x="303" y="230"/>
                  </a:lnTo>
                  <a:lnTo>
                    <a:pt x="306" y="233"/>
                  </a:lnTo>
                  <a:lnTo>
                    <a:pt x="303" y="233"/>
                  </a:lnTo>
                  <a:lnTo>
                    <a:pt x="302" y="232"/>
                  </a:lnTo>
                  <a:lnTo>
                    <a:pt x="296" y="235"/>
                  </a:lnTo>
                  <a:lnTo>
                    <a:pt x="295" y="233"/>
                  </a:lnTo>
                  <a:lnTo>
                    <a:pt x="293" y="233"/>
                  </a:lnTo>
                  <a:lnTo>
                    <a:pt x="292" y="232"/>
                  </a:lnTo>
                  <a:lnTo>
                    <a:pt x="284" y="232"/>
                  </a:lnTo>
                  <a:lnTo>
                    <a:pt x="283" y="229"/>
                  </a:lnTo>
                  <a:lnTo>
                    <a:pt x="281" y="230"/>
                  </a:lnTo>
                  <a:lnTo>
                    <a:pt x="280" y="230"/>
                  </a:lnTo>
                  <a:lnTo>
                    <a:pt x="274" y="230"/>
                  </a:lnTo>
                  <a:lnTo>
                    <a:pt x="272" y="232"/>
                  </a:lnTo>
                  <a:lnTo>
                    <a:pt x="272" y="235"/>
                  </a:lnTo>
                  <a:lnTo>
                    <a:pt x="269" y="236"/>
                  </a:lnTo>
                  <a:lnTo>
                    <a:pt x="268" y="238"/>
                  </a:lnTo>
                  <a:lnTo>
                    <a:pt x="265" y="238"/>
                  </a:lnTo>
                  <a:lnTo>
                    <a:pt x="265" y="239"/>
                  </a:lnTo>
                  <a:lnTo>
                    <a:pt x="265" y="241"/>
                  </a:lnTo>
                  <a:lnTo>
                    <a:pt x="266" y="242"/>
                  </a:lnTo>
                  <a:lnTo>
                    <a:pt x="269" y="245"/>
                  </a:lnTo>
                  <a:lnTo>
                    <a:pt x="269" y="247"/>
                  </a:lnTo>
                  <a:lnTo>
                    <a:pt x="271" y="248"/>
                  </a:lnTo>
                  <a:lnTo>
                    <a:pt x="269" y="250"/>
                  </a:lnTo>
                  <a:lnTo>
                    <a:pt x="263" y="250"/>
                  </a:lnTo>
                  <a:lnTo>
                    <a:pt x="260" y="251"/>
                  </a:lnTo>
                  <a:lnTo>
                    <a:pt x="254" y="250"/>
                  </a:lnTo>
                  <a:lnTo>
                    <a:pt x="253" y="251"/>
                  </a:lnTo>
                  <a:lnTo>
                    <a:pt x="244" y="254"/>
                  </a:lnTo>
                  <a:lnTo>
                    <a:pt x="243" y="254"/>
                  </a:lnTo>
                  <a:lnTo>
                    <a:pt x="238" y="250"/>
                  </a:lnTo>
                  <a:lnTo>
                    <a:pt x="235" y="250"/>
                  </a:lnTo>
                  <a:lnTo>
                    <a:pt x="229" y="253"/>
                  </a:lnTo>
                  <a:lnTo>
                    <a:pt x="228" y="253"/>
                  </a:lnTo>
                  <a:lnTo>
                    <a:pt x="220" y="254"/>
                  </a:lnTo>
                  <a:lnTo>
                    <a:pt x="219" y="254"/>
                  </a:lnTo>
                  <a:lnTo>
                    <a:pt x="213" y="253"/>
                  </a:lnTo>
                  <a:lnTo>
                    <a:pt x="211" y="254"/>
                  </a:lnTo>
                  <a:lnTo>
                    <a:pt x="210" y="257"/>
                  </a:lnTo>
                  <a:lnTo>
                    <a:pt x="211" y="260"/>
                  </a:lnTo>
                  <a:lnTo>
                    <a:pt x="208" y="264"/>
                  </a:lnTo>
                  <a:lnTo>
                    <a:pt x="201" y="264"/>
                  </a:lnTo>
                  <a:lnTo>
                    <a:pt x="196" y="261"/>
                  </a:lnTo>
                  <a:lnTo>
                    <a:pt x="195" y="260"/>
                  </a:lnTo>
                  <a:lnTo>
                    <a:pt x="192" y="256"/>
                  </a:lnTo>
                  <a:lnTo>
                    <a:pt x="194" y="254"/>
                  </a:lnTo>
                  <a:lnTo>
                    <a:pt x="194" y="250"/>
                  </a:lnTo>
                  <a:lnTo>
                    <a:pt x="188" y="248"/>
                  </a:lnTo>
                  <a:lnTo>
                    <a:pt x="188" y="250"/>
                  </a:lnTo>
                  <a:lnTo>
                    <a:pt x="186" y="251"/>
                  </a:lnTo>
                  <a:lnTo>
                    <a:pt x="188" y="253"/>
                  </a:lnTo>
                  <a:lnTo>
                    <a:pt x="189" y="251"/>
                  </a:lnTo>
                  <a:lnTo>
                    <a:pt x="191" y="253"/>
                  </a:lnTo>
                  <a:lnTo>
                    <a:pt x="189" y="254"/>
                  </a:lnTo>
                  <a:lnTo>
                    <a:pt x="189" y="257"/>
                  </a:lnTo>
                  <a:lnTo>
                    <a:pt x="188" y="258"/>
                  </a:lnTo>
                  <a:lnTo>
                    <a:pt x="185" y="260"/>
                  </a:lnTo>
                  <a:lnTo>
                    <a:pt x="185" y="258"/>
                  </a:lnTo>
                  <a:lnTo>
                    <a:pt x="183" y="256"/>
                  </a:lnTo>
                  <a:lnTo>
                    <a:pt x="182" y="254"/>
                  </a:lnTo>
                  <a:lnTo>
                    <a:pt x="179" y="253"/>
                  </a:lnTo>
                  <a:lnTo>
                    <a:pt x="173" y="258"/>
                  </a:lnTo>
                  <a:lnTo>
                    <a:pt x="173" y="261"/>
                  </a:lnTo>
                  <a:lnTo>
                    <a:pt x="170" y="261"/>
                  </a:lnTo>
                  <a:lnTo>
                    <a:pt x="165" y="264"/>
                  </a:lnTo>
                  <a:lnTo>
                    <a:pt x="165" y="263"/>
                  </a:lnTo>
                  <a:lnTo>
                    <a:pt x="162" y="263"/>
                  </a:lnTo>
                  <a:lnTo>
                    <a:pt x="161" y="264"/>
                  </a:lnTo>
                  <a:lnTo>
                    <a:pt x="162" y="261"/>
                  </a:lnTo>
                  <a:lnTo>
                    <a:pt x="161" y="258"/>
                  </a:lnTo>
                  <a:lnTo>
                    <a:pt x="156" y="260"/>
                  </a:lnTo>
                  <a:lnTo>
                    <a:pt x="153" y="258"/>
                  </a:lnTo>
                  <a:lnTo>
                    <a:pt x="152" y="260"/>
                  </a:lnTo>
                  <a:lnTo>
                    <a:pt x="153" y="263"/>
                  </a:lnTo>
                  <a:lnTo>
                    <a:pt x="150" y="264"/>
                  </a:lnTo>
                  <a:lnTo>
                    <a:pt x="147" y="263"/>
                  </a:lnTo>
                  <a:lnTo>
                    <a:pt x="146" y="264"/>
                  </a:lnTo>
                  <a:lnTo>
                    <a:pt x="144" y="264"/>
                  </a:lnTo>
                  <a:lnTo>
                    <a:pt x="144" y="263"/>
                  </a:lnTo>
                  <a:lnTo>
                    <a:pt x="143" y="263"/>
                  </a:lnTo>
                  <a:lnTo>
                    <a:pt x="143" y="261"/>
                  </a:lnTo>
                  <a:lnTo>
                    <a:pt x="142" y="260"/>
                  </a:lnTo>
                  <a:lnTo>
                    <a:pt x="142" y="258"/>
                  </a:lnTo>
                  <a:lnTo>
                    <a:pt x="140" y="260"/>
                  </a:lnTo>
                  <a:lnTo>
                    <a:pt x="137" y="263"/>
                  </a:lnTo>
                  <a:lnTo>
                    <a:pt x="136" y="263"/>
                  </a:lnTo>
                  <a:lnTo>
                    <a:pt x="134" y="263"/>
                  </a:lnTo>
                  <a:lnTo>
                    <a:pt x="131" y="261"/>
                  </a:lnTo>
                  <a:lnTo>
                    <a:pt x="128" y="263"/>
                  </a:lnTo>
                  <a:lnTo>
                    <a:pt x="127" y="261"/>
                  </a:lnTo>
                  <a:lnTo>
                    <a:pt x="122" y="263"/>
                  </a:lnTo>
                  <a:lnTo>
                    <a:pt x="121" y="264"/>
                  </a:lnTo>
                  <a:lnTo>
                    <a:pt x="118" y="264"/>
                  </a:lnTo>
                  <a:lnTo>
                    <a:pt x="116" y="263"/>
                  </a:lnTo>
                  <a:lnTo>
                    <a:pt x="118" y="261"/>
                  </a:lnTo>
                  <a:lnTo>
                    <a:pt x="118" y="258"/>
                  </a:lnTo>
                  <a:lnTo>
                    <a:pt x="118" y="256"/>
                  </a:lnTo>
                  <a:lnTo>
                    <a:pt x="119" y="256"/>
                  </a:lnTo>
                  <a:lnTo>
                    <a:pt x="118" y="254"/>
                  </a:lnTo>
                  <a:lnTo>
                    <a:pt x="121" y="251"/>
                  </a:lnTo>
                  <a:lnTo>
                    <a:pt x="121" y="248"/>
                  </a:lnTo>
                  <a:lnTo>
                    <a:pt x="118" y="241"/>
                  </a:lnTo>
                  <a:lnTo>
                    <a:pt x="116" y="241"/>
                  </a:lnTo>
                  <a:lnTo>
                    <a:pt x="115" y="241"/>
                  </a:lnTo>
                  <a:lnTo>
                    <a:pt x="113" y="241"/>
                  </a:lnTo>
                  <a:lnTo>
                    <a:pt x="113" y="244"/>
                  </a:lnTo>
                  <a:lnTo>
                    <a:pt x="112" y="244"/>
                  </a:lnTo>
                  <a:lnTo>
                    <a:pt x="113" y="245"/>
                  </a:lnTo>
                  <a:lnTo>
                    <a:pt x="112" y="247"/>
                  </a:lnTo>
                  <a:lnTo>
                    <a:pt x="109" y="248"/>
                  </a:lnTo>
                  <a:lnTo>
                    <a:pt x="109" y="247"/>
                  </a:lnTo>
                  <a:lnTo>
                    <a:pt x="109" y="245"/>
                  </a:lnTo>
                  <a:lnTo>
                    <a:pt x="106" y="245"/>
                  </a:lnTo>
                  <a:lnTo>
                    <a:pt x="106" y="242"/>
                  </a:lnTo>
                  <a:lnTo>
                    <a:pt x="103" y="241"/>
                  </a:lnTo>
                  <a:lnTo>
                    <a:pt x="104" y="239"/>
                  </a:lnTo>
                  <a:lnTo>
                    <a:pt x="106" y="239"/>
                  </a:lnTo>
                  <a:lnTo>
                    <a:pt x="109" y="239"/>
                  </a:lnTo>
                  <a:lnTo>
                    <a:pt x="110" y="239"/>
                  </a:lnTo>
                  <a:lnTo>
                    <a:pt x="110" y="233"/>
                  </a:lnTo>
                  <a:lnTo>
                    <a:pt x="107" y="233"/>
                  </a:lnTo>
                  <a:lnTo>
                    <a:pt x="107" y="232"/>
                  </a:lnTo>
                  <a:lnTo>
                    <a:pt x="106" y="232"/>
                  </a:lnTo>
                  <a:lnTo>
                    <a:pt x="104" y="229"/>
                  </a:lnTo>
                  <a:lnTo>
                    <a:pt x="103" y="229"/>
                  </a:lnTo>
                  <a:lnTo>
                    <a:pt x="103" y="227"/>
                  </a:lnTo>
                  <a:lnTo>
                    <a:pt x="101" y="229"/>
                  </a:lnTo>
                  <a:lnTo>
                    <a:pt x="100" y="226"/>
                  </a:lnTo>
                  <a:lnTo>
                    <a:pt x="101" y="224"/>
                  </a:lnTo>
                  <a:lnTo>
                    <a:pt x="100" y="223"/>
                  </a:lnTo>
                  <a:lnTo>
                    <a:pt x="101" y="221"/>
                  </a:lnTo>
                  <a:lnTo>
                    <a:pt x="100" y="218"/>
                  </a:lnTo>
                  <a:lnTo>
                    <a:pt x="97" y="214"/>
                  </a:lnTo>
                  <a:lnTo>
                    <a:pt x="95" y="212"/>
                  </a:lnTo>
                  <a:lnTo>
                    <a:pt x="94" y="211"/>
                  </a:lnTo>
                  <a:lnTo>
                    <a:pt x="94" y="208"/>
                  </a:lnTo>
                  <a:lnTo>
                    <a:pt x="95" y="206"/>
                  </a:lnTo>
                  <a:lnTo>
                    <a:pt x="94" y="201"/>
                  </a:lnTo>
                  <a:lnTo>
                    <a:pt x="90" y="199"/>
                  </a:lnTo>
                  <a:lnTo>
                    <a:pt x="90" y="198"/>
                  </a:lnTo>
                  <a:lnTo>
                    <a:pt x="88" y="196"/>
                  </a:lnTo>
                  <a:lnTo>
                    <a:pt x="87" y="196"/>
                  </a:lnTo>
                  <a:lnTo>
                    <a:pt x="87" y="198"/>
                  </a:lnTo>
                  <a:lnTo>
                    <a:pt x="85" y="198"/>
                  </a:lnTo>
                  <a:lnTo>
                    <a:pt x="84" y="196"/>
                  </a:lnTo>
                  <a:lnTo>
                    <a:pt x="82" y="196"/>
                  </a:lnTo>
                  <a:lnTo>
                    <a:pt x="82" y="195"/>
                  </a:lnTo>
                  <a:lnTo>
                    <a:pt x="85" y="190"/>
                  </a:lnTo>
                  <a:lnTo>
                    <a:pt x="85" y="187"/>
                  </a:lnTo>
                  <a:lnTo>
                    <a:pt x="85" y="186"/>
                  </a:lnTo>
                  <a:lnTo>
                    <a:pt x="82" y="183"/>
                  </a:lnTo>
                  <a:lnTo>
                    <a:pt x="78" y="181"/>
                  </a:lnTo>
                  <a:lnTo>
                    <a:pt x="76" y="181"/>
                  </a:lnTo>
                  <a:lnTo>
                    <a:pt x="79" y="186"/>
                  </a:lnTo>
                  <a:lnTo>
                    <a:pt x="78" y="189"/>
                  </a:lnTo>
                  <a:lnTo>
                    <a:pt x="73" y="192"/>
                  </a:lnTo>
                  <a:lnTo>
                    <a:pt x="72" y="187"/>
                  </a:lnTo>
                  <a:lnTo>
                    <a:pt x="72" y="189"/>
                  </a:lnTo>
                  <a:lnTo>
                    <a:pt x="72" y="190"/>
                  </a:lnTo>
                  <a:lnTo>
                    <a:pt x="69" y="192"/>
                  </a:lnTo>
                  <a:lnTo>
                    <a:pt x="66" y="193"/>
                  </a:lnTo>
                  <a:lnTo>
                    <a:pt x="63" y="186"/>
                  </a:lnTo>
                  <a:lnTo>
                    <a:pt x="61" y="183"/>
                  </a:lnTo>
                  <a:lnTo>
                    <a:pt x="60" y="178"/>
                  </a:lnTo>
                  <a:lnTo>
                    <a:pt x="55" y="175"/>
                  </a:lnTo>
                  <a:lnTo>
                    <a:pt x="48" y="180"/>
                  </a:lnTo>
                  <a:lnTo>
                    <a:pt x="45" y="178"/>
                  </a:lnTo>
                  <a:lnTo>
                    <a:pt x="45" y="177"/>
                  </a:lnTo>
                  <a:lnTo>
                    <a:pt x="51" y="171"/>
                  </a:lnTo>
                  <a:lnTo>
                    <a:pt x="54" y="166"/>
                  </a:lnTo>
                  <a:lnTo>
                    <a:pt x="52" y="165"/>
                  </a:lnTo>
                  <a:lnTo>
                    <a:pt x="55" y="165"/>
                  </a:lnTo>
                  <a:lnTo>
                    <a:pt x="52" y="162"/>
                  </a:lnTo>
                  <a:lnTo>
                    <a:pt x="49" y="162"/>
                  </a:lnTo>
                  <a:lnTo>
                    <a:pt x="49" y="160"/>
                  </a:lnTo>
                  <a:lnTo>
                    <a:pt x="55" y="154"/>
                  </a:lnTo>
                  <a:lnTo>
                    <a:pt x="55" y="153"/>
                  </a:lnTo>
                  <a:lnTo>
                    <a:pt x="54" y="150"/>
                  </a:lnTo>
                  <a:lnTo>
                    <a:pt x="49" y="146"/>
                  </a:lnTo>
                  <a:lnTo>
                    <a:pt x="48" y="147"/>
                  </a:lnTo>
                  <a:lnTo>
                    <a:pt x="45" y="146"/>
                  </a:lnTo>
                  <a:lnTo>
                    <a:pt x="45" y="144"/>
                  </a:lnTo>
                  <a:lnTo>
                    <a:pt x="46" y="143"/>
                  </a:lnTo>
                  <a:lnTo>
                    <a:pt x="48" y="140"/>
                  </a:lnTo>
                  <a:lnTo>
                    <a:pt x="46" y="140"/>
                  </a:lnTo>
                  <a:lnTo>
                    <a:pt x="45" y="138"/>
                  </a:lnTo>
                  <a:lnTo>
                    <a:pt x="42" y="137"/>
                  </a:lnTo>
                  <a:lnTo>
                    <a:pt x="40" y="135"/>
                  </a:lnTo>
                  <a:lnTo>
                    <a:pt x="42" y="134"/>
                  </a:lnTo>
                  <a:lnTo>
                    <a:pt x="40" y="132"/>
                  </a:lnTo>
                  <a:lnTo>
                    <a:pt x="39" y="132"/>
                  </a:lnTo>
                  <a:lnTo>
                    <a:pt x="38" y="132"/>
                  </a:lnTo>
                  <a:lnTo>
                    <a:pt x="38" y="131"/>
                  </a:lnTo>
                  <a:lnTo>
                    <a:pt x="36" y="129"/>
                  </a:lnTo>
                  <a:lnTo>
                    <a:pt x="36" y="128"/>
                  </a:lnTo>
                  <a:lnTo>
                    <a:pt x="33" y="123"/>
                  </a:lnTo>
                  <a:lnTo>
                    <a:pt x="30" y="119"/>
                  </a:lnTo>
                  <a:lnTo>
                    <a:pt x="29" y="119"/>
                  </a:lnTo>
                  <a:lnTo>
                    <a:pt x="27" y="116"/>
                  </a:lnTo>
                  <a:lnTo>
                    <a:pt x="26" y="117"/>
                  </a:lnTo>
                  <a:lnTo>
                    <a:pt x="26" y="116"/>
                  </a:lnTo>
                  <a:lnTo>
                    <a:pt x="20" y="116"/>
                  </a:lnTo>
                  <a:lnTo>
                    <a:pt x="20" y="113"/>
                  </a:lnTo>
                  <a:lnTo>
                    <a:pt x="14" y="114"/>
                  </a:lnTo>
                  <a:lnTo>
                    <a:pt x="14" y="116"/>
                  </a:lnTo>
                  <a:lnTo>
                    <a:pt x="9" y="119"/>
                  </a:lnTo>
                  <a:lnTo>
                    <a:pt x="9" y="117"/>
                  </a:lnTo>
                  <a:lnTo>
                    <a:pt x="9" y="116"/>
                  </a:lnTo>
                  <a:lnTo>
                    <a:pt x="8" y="114"/>
                  </a:lnTo>
                  <a:lnTo>
                    <a:pt x="6" y="113"/>
                  </a:lnTo>
                  <a:lnTo>
                    <a:pt x="6" y="108"/>
                  </a:lnTo>
                  <a:lnTo>
                    <a:pt x="8" y="101"/>
                  </a:lnTo>
                  <a:lnTo>
                    <a:pt x="3" y="101"/>
                  </a:lnTo>
                  <a:lnTo>
                    <a:pt x="3" y="100"/>
                  </a:lnTo>
                  <a:lnTo>
                    <a:pt x="5" y="101"/>
                  </a:lnTo>
                  <a:lnTo>
                    <a:pt x="6" y="98"/>
                  </a:lnTo>
                  <a:lnTo>
                    <a:pt x="3" y="98"/>
                  </a:lnTo>
                  <a:lnTo>
                    <a:pt x="2" y="97"/>
                  </a:lnTo>
                  <a:lnTo>
                    <a:pt x="2" y="94"/>
                  </a:lnTo>
                  <a:lnTo>
                    <a:pt x="5" y="92"/>
                  </a:lnTo>
                  <a:lnTo>
                    <a:pt x="5" y="91"/>
                  </a:lnTo>
                  <a:lnTo>
                    <a:pt x="5" y="86"/>
                  </a:lnTo>
                  <a:lnTo>
                    <a:pt x="2" y="85"/>
                  </a:lnTo>
                  <a:lnTo>
                    <a:pt x="3" y="83"/>
                  </a:lnTo>
                  <a:lnTo>
                    <a:pt x="2" y="82"/>
                  </a:lnTo>
                  <a:lnTo>
                    <a:pt x="0" y="80"/>
                  </a:lnTo>
                  <a:lnTo>
                    <a:pt x="2" y="79"/>
                  </a:lnTo>
                  <a:lnTo>
                    <a:pt x="2" y="77"/>
                  </a:lnTo>
                  <a:lnTo>
                    <a:pt x="3" y="79"/>
                  </a:lnTo>
                  <a:lnTo>
                    <a:pt x="3" y="77"/>
                  </a:lnTo>
                  <a:lnTo>
                    <a:pt x="6" y="77"/>
                  </a:lnTo>
                  <a:lnTo>
                    <a:pt x="8" y="76"/>
                  </a:lnTo>
                  <a:lnTo>
                    <a:pt x="11" y="76"/>
                  </a:lnTo>
                  <a:lnTo>
                    <a:pt x="12" y="74"/>
                  </a:lnTo>
                  <a:lnTo>
                    <a:pt x="8" y="67"/>
                  </a:lnTo>
                  <a:lnTo>
                    <a:pt x="9" y="67"/>
                  </a:lnTo>
                  <a:lnTo>
                    <a:pt x="6" y="64"/>
                  </a:lnTo>
                  <a:lnTo>
                    <a:pt x="8" y="61"/>
                  </a:lnTo>
                  <a:lnTo>
                    <a:pt x="9" y="62"/>
                  </a:lnTo>
                  <a:lnTo>
                    <a:pt x="11" y="62"/>
                  </a:lnTo>
                  <a:lnTo>
                    <a:pt x="15" y="62"/>
                  </a:lnTo>
                  <a:lnTo>
                    <a:pt x="21" y="58"/>
                  </a:lnTo>
                  <a:lnTo>
                    <a:pt x="21" y="56"/>
                  </a:lnTo>
                  <a:lnTo>
                    <a:pt x="23" y="56"/>
                  </a:lnTo>
                  <a:lnTo>
                    <a:pt x="23" y="55"/>
                  </a:lnTo>
                  <a:lnTo>
                    <a:pt x="21" y="55"/>
                  </a:lnTo>
                  <a:lnTo>
                    <a:pt x="21" y="53"/>
                  </a:lnTo>
                  <a:lnTo>
                    <a:pt x="21" y="52"/>
                  </a:lnTo>
                  <a:lnTo>
                    <a:pt x="21" y="50"/>
                  </a:lnTo>
                  <a:lnTo>
                    <a:pt x="20" y="50"/>
                  </a:lnTo>
                  <a:lnTo>
                    <a:pt x="18" y="49"/>
                  </a:lnTo>
                  <a:lnTo>
                    <a:pt x="20" y="46"/>
                  </a:lnTo>
                  <a:lnTo>
                    <a:pt x="23" y="46"/>
                  </a:lnTo>
                  <a:lnTo>
                    <a:pt x="24" y="42"/>
                  </a:lnTo>
                  <a:lnTo>
                    <a:pt x="30" y="42"/>
                  </a:lnTo>
                  <a:lnTo>
                    <a:pt x="29" y="40"/>
                  </a:lnTo>
                  <a:lnTo>
                    <a:pt x="27" y="37"/>
                  </a:lnTo>
                  <a:lnTo>
                    <a:pt x="36" y="36"/>
                  </a:lnTo>
                  <a:lnTo>
                    <a:pt x="36" y="34"/>
                  </a:lnTo>
                  <a:lnTo>
                    <a:pt x="38" y="33"/>
                  </a:lnTo>
                  <a:lnTo>
                    <a:pt x="39" y="31"/>
                  </a:lnTo>
                  <a:lnTo>
                    <a:pt x="40" y="34"/>
                  </a:lnTo>
                  <a:lnTo>
                    <a:pt x="42" y="34"/>
                  </a:lnTo>
                  <a:lnTo>
                    <a:pt x="42" y="39"/>
                  </a:lnTo>
                  <a:lnTo>
                    <a:pt x="45" y="37"/>
                  </a:lnTo>
                  <a:lnTo>
                    <a:pt x="45" y="39"/>
                  </a:lnTo>
                  <a:lnTo>
                    <a:pt x="45" y="42"/>
                  </a:lnTo>
                  <a:lnTo>
                    <a:pt x="46" y="43"/>
                  </a:lnTo>
                  <a:lnTo>
                    <a:pt x="48" y="43"/>
                  </a:lnTo>
                  <a:lnTo>
                    <a:pt x="51" y="46"/>
                  </a:lnTo>
                  <a:lnTo>
                    <a:pt x="49" y="48"/>
                  </a:lnTo>
                  <a:lnTo>
                    <a:pt x="51" y="48"/>
                  </a:lnTo>
                  <a:lnTo>
                    <a:pt x="55" y="46"/>
                  </a:lnTo>
                  <a:lnTo>
                    <a:pt x="57" y="49"/>
                  </a:lnTo>
                  <a:lnTo>
                    <a:pt x="57" y="50"/>
                  </a:lnTo>
                  <a:lnTo>
                    <a:pt x="57" y="55"/>
                  </a:lnTo>
                  <a:lnTo>
                    <a:pt x="57" y="58"/>
                  </a:lnTo>
                  <a:lnTo>
                    <a:pt x="58" y="59"/>
                  </a:lnTo>
                  <a:lnTo>
                    <a:pt x="60" y="59"/>
                  </a:lnTo>
                  <a:lnTo>
                    <a:pt x="60" y="61"/>
                  </a:lnTo>
                  <a:lnTo>
                    <a:pt x="61" y="59"/>
                  </a:lnTo>
                  <a:lnTo>
                    <a:pt x="63" y="61"/>
                  </a:lnTo>
                  <a:lnTo>
                    <a:pt x="63" y="59"/>
                  </a:lnTo>
                  <a:lnTo>
                    <a:pt x="64" y="61"/>
                  </a:lnTo>
                  <a:lnTo>
                    <a:pt x="67" y="61"/>
                  </a:lnTo>
                  <a:lnTo>
                    <a:pt x="69" y="61"/>
                  </a:lnTo>
                  <a:lnTo>
                    <a:pt x="70" y="59"/>
                  </a:lnTo>
                  <a:lnTo>
                    <a:pt x="73" y="61"/>
                  </a:lnTo>
                  <a:lnTo>
                    <a:pt x="81" y="59"/>
                  </a:lnTo>
                  <a:lnTo>
                    <a:pt x="82" y="62"/>
                  </a:lnTo>
                  <a:lnTo>
                    <a:pt x="84" y="61"/>
                  </a:lnTo>
                  <a:lnTo>
                    <a:pt x="88" y="62"/>
                  </a:lnTo>
                  <a:lnTo>
                    <a:pt x="91" y="62"/>
                  </a:lnTo>
                  <a:lnTo>
                    <a:pt x="91" y="64"/>
                  </a:lnTo>
                  <a:lnTo>
                    <a:pt x="92" y="62"/>
                  </a:lnTo>
                  <a:lnTo>
                    <a:pt x="94" y="62"/>
                  </a:lnTo>
                  <a:lnTo>
                    <a:pt x="95" y="64"/>
                  </a:lnTo>
                  <a:lnTo>
                    <a:pt x="101" y="67"/>
                  </a:lnTo>
                  <a:lnTo>
                    <a:pt x="103" y="67"/>
                  </a:lnTo>
                  <a:lnTo>
                    <a:pt x="103" y="65"/>
                  </a:lnTo>
                  <a:lnTo>
                    <a:pt x="104" y="65"/>
                  </a:lnTo>
                  <a:lnTo>
                    <a:pt x="106" y="64"/>
                  </a:lnTo>
                  <a:lnTo>
                    <a:pt x="107" y="64"/>
                  </a:lnTo>
                  <a:lnTo>
                    <a:pt x="110" y="59"/>
                  </a:lnTo>
                  <a:lnTo>
                    <a:pt x="112" y="58"/>
                  </a:lnTo>
                  <a:lnTo>
                    <a:pt x="110" y="58"/>
                  </a:lnTo>
                  <a:lnTo>
                    <a:pt x="109" y="58"/>
                  </a:lnTo>
                  <a:lnTo>
                    <a:pt x="109" y="52"/>
                  </a:lnTo>
                  <a:lnTo>
                    <a:pt x="110" y="52"/>
                  </a:lnTo>
                  <a:lnTo>
                    <a:pt x="110" y="49"/>
                  </a:lnTo>
                  <a:lnTo>
                    <a:pt x="110" y="48"/>
                  </a:lnTo>
                  <a:lnTo>
                    <a:pt x="109" y="48"/>
                  </a:lnTo>
                  <a:lnTo>
                    <a:pt x="107" y="46"/>
                  </a:lnTo>
                  <a:lnTo>
                    <a:pt x="109" y="45"/>
                  </a:lnTo>
                  <a:lnTo>
                    <a:pt x="110" y="46"/>
                  </a:lnTo>
                  <a:lnTo>
                    <a:pt x="112" y="45"/>
                  </a:lnTo>
                  <a:lnTo>
                    <a:pt x="113" y="46"/>
                  </a:lnTo>
                  <a:lnTo>
                    <a:pt x="115" y="45"/>
                  </a:lnTo>
                  <a:lnTo>
                    <a:pt x="116" y="48"/>
                  </a:lnTo>
                  <a:lnTo>
                    <a:pt x="118" y="46"/>
                  </a:lnTo>
                  <a:lnTo>
                    <a:pt x="119" y="46"/>
                  </a:lnTo>
                  <a:lnTo>
                    <a:pt x="118" y="45"/>
                  </a:lnTo>
                  <a:lnTo>
                    <a:pt x="119" y="43"/>
                  </a:lnTo>
                  <a:lnTo>
                    <a:pt x="121" y="39"/>
                  </a:lnTo>
                  <a:lnTo>
                    <a:pt x="122" y="37"/>
                  </a:lnTo>
                  <a:lnTo>
                    <a:pt x="130" y="37"/>
                  </a:lnTo>
                  <a:lnTo>
                    <a:pt x="131" y="33"/>
                  </a:lnTo>
                  <a:lnTo>
                    <a:pt x="134" y="28"/>
                  </a:lnTo>
                  <a:lnTo>
                    <a:pt x="134" y="30"/>
                  </a:lnTo>
                  <a:lnTo>
                    <a:pt x="136" y="30"/>
                  </a:lnTo>
                  <a:lnTo>
                    <a:pt x="137" y="28"/>
                  </a:lnTo>
                  <a:lnTo>
                    <a:pt x="136" y="28"/>
                  </a:lnTo>
                  <a:lnTo>
                    <a:pt x="137" y="22"/>
                  </a:lnTo>
                  <a:lnTo>
                    <a:pt x="139" y="21"/>
                  </a:lnTo>
                  <a:lnTo>
                    <a:pt x="140" y="19"/>
                  </a:lnTo>
                  <a:lnTo>
                    <a:pt x="142" y="18"/>
                  </a:lnTo>
                  <a:lnTo>
                    <a:pt x="146" y="18"/>
                  </a:lnTo>
                  <a:lnTo>
                    <a:pt x="147" y="19"/>
                  </a:lnTo>
                  <a:lnTo>
                    <a:pt x="149" y="19"/>
                  </a:lnTo>
                  <a:lnTo>
                    <a:pt x="149" y="18"/>
                  </a:lnTo>
                  <a:lnTo>
                    <a:pt x="150" y="18"/>
                  </a:lnTo>
                  <a:lnTo>
                    <a:pt x="153" y="16"/>
                  </a:lnTo>
                  <a:lnTo>
                    <a:pt x="156" y="13"/>
                  </a:lnTo>
                  <a:lnTo>
                    <a:pt x="155" y="13"/>
                  </a:lnTo>
                  <a:lnTo>
                    <a:pt x="156" y="12"/>
                  </a:lnTo>
                  <a:lnTo>
                    <a:pt x="155" y="12"/>
                  </a:lnTo>
                  <a:lnTo>
                    <a:pt x="155" y="9"/>
                  </a:lnTo>
                  <a:lnTo>
                    <a:pt x="159" y="4"/>
                  </a:lnTo>
                  <a:lnTo>
                    <a:pt x="171" y="10"/>
                  </a:lnTo>
                  <a:lnTo>
                    <a:pt x="174" y="7"/>
                  </a:lnTo>
                  <a:close/>
                </a:path>
              </a:pathLst>
            </a:custGeom>
            <a:solidFill>
              <a:srgbClr val="FFFFCC"/>
            </a:solidFill>
            <a:ln w="1651">
              <a:solidFill>
                <a:srgbClr val="000000"/>
              </a:solidFill>
              <a:prstDash val="solid"/>
              <a:round/>
              <a:headEnd/>
              <a:tailEnd/>
            </a:ln>
          </p:spPr>
          <p:txBody>
            <a:bodyPr/>
            <a:lstStyle/>
            <a:p>
              <a:endParaRPr lang="fr-FR"/>
            </a:p>
          </p:txBody>
        </p:sp>
        <p:sp>
          <p:nvSpPr>
            <p:cNvPr id="880765" name="Freeform 125"/>
            <p:cNvSpPr>
              <a:spLocks/>
            </p:cNvSpPr>
            <p:nvPr/>
          </p:nvSpPr>
          <p:spPr bwMode="auto">
            <a:xfrm>
              <a:off x="4205" y="1338"/>
              <a:ext cx="255" cy="350"/>
            </a:xfrm>
            <a:custGeom>
              <a:avLst/>
              <a:gdLst/>
              <a:ahLst/>
              <a:cxnLst>
                <a:cxn ang="0">
                  <a:pos x="214" y="13"/>
                </a:cxn>
                <a:cxn ang="0">
                  <a:pos x="229" y="12"/>
                </a:cxn>
                <a:cxn ang="0">
                  <a:pos x="243" y="26"/>
                </a:cxn>
                <a:cxn ang="0">
                  <a:pos x="270" y="29"/>
                </a:cxn>
                <a:cxn ang="0">
                  <a:pos x="290" y="35"/>
                </a:cxn>
                <a:cxn ang="0">
                  <a:pos x="298" y="61"/>
                </a:cxn>
                <a:cxn ang="0">
                  <a:pos x="293" y="92"/>
                </a:cxn>
                <a:cxn ang="0">
                  <a:pos x="293" y="111"/>
                </a:cxn>
                <a:cxn ang="0">
                  <a:pos x="269" y="138"/>
                </a:cxn>
                <a:cxn ang="0">
                  <a:pos x="249" y="145"/>
                </a:cxn>
                <a:cxn ang="0">
                  <a:pos x="254" y="159"/>
                </a:cxn>
                <a:cxn ang="0">
                  <a:pos x="257" y="183"/>
                </a:cxn>
                <a:cxn ang="0">
                  <a:pos x="255" y="208"/>
                </a:cxn>
                <a:cxn ang="0">
                  <a:pos x="243" y="237"/>
                </a:cxn>
                <a:cxn ang="0">
                  <a:pos x="223" y="220"/>
                </a:cxn>
                <a:cxn ang="0">
                  <a:pos x="205" y="236"/>
                </a:cxn>
                <a:cxn ang="0">
                  <a:pos x="175" y="243"/>
                </a:cxn>
                <a:cxn ang="0">
                  <a:pos x="160" y="264"/>
                </a:cxn>
                <a:cxn ang="0">
                  <a:pos x="159" y="282"/>
                </a:cxn>
                <a:cxn ang="0">
                  <a:pos x="174" y="292"/>
                </a:cxn>
                <a:cxn ang="0">
                  <a:pos x="166" y="304"/>
                </a:cxn>
                <a:cxn ang="0">
                  <a:pos x="156" y="330"/>
                </a:cxn>
                <a:cxn ang="0">
                  <a:pos x="157" y="341"/>
                </a:cxn>
                <a:cxn ang="0">
                  <a:pos x="151" y="367"/>
                </a:cxn>
                <a:cxn ang="0">
                  <a:pos x="139" y="383"/>
                </a:cxn>
                <a:cxn ang="0">
                  <a:pos x="126" y="398"/>
                </a:cxn>
                <a:cxn ang="0">
                  <a:pos x="110" y="401"/>
                </a:cxn>
                <a:cxn ang="0">
                  <a:pos x="96" y="391"/>
                </a:cxn>
                <a:cxn ang="0">
                  <a:pos x="86" y="385"/>
                </a:cxn>
                <a:cxn ang="0">
                  <a:pos x="68" y="371"/>
                </a:cxn>
                <a:cxn ang="0">
                  <a:pos x="55" y="353"/>
                </a:cxn>
                <a:cxn ang="0">
                  <a:pos x="50" y="341"/>
                </a:cxn>
                <a:cxn ang="0">
                  <a:pos x="43" y="322"/>
                </a:cxn>
                <a:cxn ang="0">
                  <a:pos x="31" y="309"/>
                </a:cxn>
                <a:cxn ang="0">
                  <a:pos x="34" y="301"/>
                </a:cxn>
                <a:cxn ang="0">
                  <a:pos x="31" y="304"/>
                </a:cxn>
                <a:cxn ang="0">
                  <a:pos x="25" y="288"/>
                </a:cxn>
                <a:cxn ang="0">
                  <a:pos x="9" y="287"/>
                </a:cxn>
                <a:cxn ang="0">
                  <a:pos x="19" y="298"/>
                </a:cxn>
                <a:cxn ang="0">
                  <a:pos x="3" y="287"/>
                </a:cxn>
                <a:cxn ang="0">
                  <a:pos x="7" y="284"/>
                </a:cxn>
                <a:cxn ang="0">
                  <a:pos x="19" y="279"/>
                </a:cxn>
                <a:cxn ang="0">
                  <a:pos x="13" y="263"/>
                </a:cxn>
                <a:cxn ang="0">
                  <a:pos x="6" y="252"/>
                </a:cxn>
                <a:cxn ang="0">
                  <a:pos x="18" y="248"/>
                </a:cxn>
                <a:cxn ang="0">
                  <a:pos x="33" y="220"/>
                </a:cxn>
                <a:cxn ang="0">
                  <a:pos x="35" y="196"/>
                </a:cxn>
                <a:cxn ang="0">
                  <a:pos x="38" y="175"/>
                </a:cxn>
                <a:cxn ang="0">
                  <a:pos x="34" y="151"/>
                </a:cxn>
                <a:cxn ang="0">
                  <a:pos x="38" y="135"/>
                </a:cxn>
                <a:cxn ang="0">
                  <a:pos x="34" y="111"/>
                </a:cxn>
                <a:cxn ang="0">
                  <a:pos x="25" y="99"/>
                </a:cxn>
                <a:cxn ang="0">
                  <a:pos x="24" y="84"/>
                </a:cxn>
                <a:cxn ang="0">
                  <a:pos x="30" y="65"/>
                </a:cxn>
                <a:cxn ang="0">
                  <a:pos x="37" y="50"/>
                </a:cxn>
                <a:cxn ang="0">
                  <a:pos x="50" y="31"/>
                </a:cxn>
                <a:cxn ang="0">
                  <a:pos x="59" y="15"/>
                </a:cxn>
                <a:cxn ang="0">
                  <a:pos x="74" y="16"/>
                </a:cxn>
                <a:cxn ang="0">
                  <a:pos x="102" y="12"/>
                </a:cxn>
                <a:cxn ang="0">
                  <a:pos x="141" y="6"/>
                </a:cxn>
                <a:cxn ang="0">
                  <a:pos x="159" y="7"/>
                </a:cxn>
              </a:cxnLst>
              <a:rect l="0" t="0" r="r" b="b"/>
              <a:pathLst>
                <a:path w="300" h="410">
                  <a:moveTo>
                    <a:pt x="186" y="6"/>
                  </a:moveTo>
                  <a:lnTo>
                    <a:pt x="187" y="6"/>
                  </a:lnTo>
                  <a:lnTo>
                    <a:pt x="189" y="7"/>
                  </a:lnTo>
                  <a:lnTo>
                    <a:pt x="190" y="6"/>
                  </a:lnTo>
                  <a:lnTo>
                    <a:pt x="194" y="6"/>
                  </a:lnTo>
                  <a:lnTo>
                    <a:pt x="194" y="9"/>
                  </a:lnTo>
                  <a:lnTo>
                    <a:pt x="197" y="9"/>
                  </a:lnTo>
                  <a:lnTo>
                    <a:pt x="202" y="6"/>
                  </a:lnTo>
                  <a:lnTo>
                    <a:pt x="205" y="9"/>
                  </a:lnTo>
                  <a:lnTo>
                    <a:pt x="211" y="9"/>
                  </a:lnTo>
                  <a:lnTo>
                    <a:pt x="214" y="12"/>
                  </a:lnTo>
                  <a:lnTo>
                    <a:pt x="214" y="13"/>
                  </a:lnTo>
                  <a:lnTo>
                    <a:pt x="215" y="15"/>
                  </a:lnTo>
                  <a:lnTo>
                    <a:pt x="214" y="16"/>
                  </a:lnTo>
                  <a:lnTo>
                    <a:pt x="214" y="19"/>
                  </a:lnTo>
                  <a:lnTo>
                    <a:pt x="215" y="19"/>
                  </a:lnTo>
                  <a:lnTo>
                    <a:pt x="215" y="18"/>
                  </a:lnTo>
                  <a:lnTo>
                    <a:pt x="217" y="16"/>
                  </a:lnTo>
                  <a:lnTo>
                    <a:pt x="218" y="15"/>
                  </a:lnTo>
                  <a:lnTo>
                    <a:pt x="221" y="15"/>
                  </a:lnTo>
                  <a:lnTo>
                    <a:pt x="223" y="13"/>
                  </a:lnTo>
                  <a:lnTo>
                    <a:pt x="224" y="13"/>
                  </a:lnTo>
                  <a:lnTo>
                    <a:pt x="227" y="12"/>
                  </a:lnTo>
                  <a:lnTo>
                    <a:pt x="229" y="12"/>
                  </a:lnTo>
                  <a:lnTo>
                    <a:pt x="229" y="13"/>
                  </a:lnTo>
                  <a:lnTo>
                    <a:pt x="230" y="12"/>
                  </a:lnTo>
                  <a:lnTo>
                    <a:pt x="232" y="12"/>
                  </a:lnTo>
                  <a:lnTo>
                    <a:pt x="233" y="9"/>
                  </a:lnTo>
                  <a:lnTo>
                    <a:pt x="235" y="10"/>
                  </a:lnTo>
                  <a:lnTo>
                    <a:pt x="236" y="7"/>
                  </a:lnTo>
                  <a:lnTo>
                    <a:pt x="238" y="9"/>
                  </a:lnTo>
                  <a:lnTo>
                    <a:pt x="239" y="13"/>
                  </a:lnTo>
                  <a:lnTo>
                    <a:pt x="235" y="21"/>
                  </a:lnTo>
                  <a:lnTo>
                    <a:pt x="236" y="24"/>
                  </a:lnTo>
                  <a:lnTo>
                    <a:pt x="241" y="24"/>
                  </a:lnTo>
                  <a:lnTo>
                    <a:pt x="243" y="26"/>
                  </a:lnTo>
                  <a:lnTo>
                    <a:pt x="245" y="26"/>
                  </a:lnTo>
                  <a:lnTo>
                    <a:pt x="245" y="28"/>
                  </a:lnTo>
                  <a:lnTo>
                    <a:pt x="248" y="28"/>
                  </a:lnTo>
                  <a:lnTo>
                    <a:pt x="249" y="26"/>
                  </a:lnTo>
                  <a:lnTo>
                    <a:pt x="252" y="26"/>
                  </a:lnTo>
                  <a:lnTo>
                    <a:pt x="258" y="29"/>
                  </a:lnTo>
                  <a:lnTo>
                    <a:pt x="260" y="32"/>
                  </a:lnTo>
                  <a:lnTo>
                    <a:pt x="263" y="31"/>
                  </a:lnTo>
                  <a:lnTo>
                    <a:pt x="264" y="31"/>
                  </a:lnTo>
                  <a:lnTo>
                    <a:pt x="267" y="29"/>
                  </a:lnTo>
                  <a:lnTo>
                    <a:pt x="269" y="31"/>
                  </a:lnTo>
                  <a:lnTo>
                    <a:pt x="270" y="29"/>
                  </a:lnTo>
                  <a:lnTo>
                    <a:pt x="272" y="31"/>
                  </a:lnTo>
                  <a:lnTo>
                    <a:pt x="273" y="29"/>
                  </a:lnTo>
                  <a:lnTo>
                    <a:pt x="275" y="31"/>
                  </a:lnTo>
                  <a:lnTo>
                    <a:pt x="279" y="29"/>
                  </a:lnTo>
                  <a:lnTo>
                    <a:pt x="281" y="29"/>
                  </a:lnTo>
                  <a:lnTo>
                    <a:pt x="281" y="31"/>
                  </a:lnTo>
                  <a:lnTo>
                    <a:pt x="284" y="31"/>
                  </a:lnTo>
                  <a:lnTo>
                    <a:pt x="285" y="32"/>
                  </a:lnTo>
                  <a:lnTo>
                    <a:pt x="284" y="35"/>
                  </a:lnTo>
                  <a:lnTo>
                    <a:pt x="285" y="37"/>
                  </a:lnTo>
                  <a:lnTo>
                    <a:pt x="287" y="35"/>
                  </a:lnTo>
                  <a:lnTo>
                    <a:pt x="290" y="35"/>
                  </a:lnTo>
                  <a:lnTo>
                    <a:pt x="293" y="35"/>
                  </a:lnTo>
                  <a:lnTo>
                    <a:pt x="294" y="35"/>
                  </a:lnTo>
                  <a:lnTo>
                    <a:pt x="294" y="40"/>
                  </a:lnTo>
                  <a:lnTo>
                    <a:pt x="291" y="43"/>
                  </a:lnTo>
                  <a:lnTo>
                    <a:pt x="290" y="50"/>
                  </a:lnTo>
                  <a:lnTo>
                    <a:pt x="291" y="52"/>
                  </a:lnTo>
                  <a:lnTo>
                    <a:pt x="294" y="52"/>
                  </a:lnTo>
                  <a:lnTo>
                    <a:pt x="294" y="53"/>
                  </a:lnTo>
                  <a:lnTo>
                    <a:pt x="298" y="53"/>
                  </a:lnTo>
                  <a:lnTo>
                    <a:pt x="300" y="55"/>
                  </a:lnTo>
                  <a:lnTo>
                    <a:pt x="298" y="59"/>
                  </a:lnTo>
                  <a:lnTo>
                    <a:pt x="298" y="61"/>
                  </a:lnTo>
                  <a:lnTo>
                    <a:pt x="298" y="67"/>
                  </a:lnTo>
                  <a:lnTo>
                    <a:pt x="297" y="68"/>
                  </a:lnTo>
                  <a:lnTo>
                    <a:pt x="298" y="70"/>
                  </a:lnTo>
                  <a:lnTo>
                    <a:pt x="295" y="73"/>
                  </a:lnTo>
                  <a:lnTo>
                    <a:pt x="294" y="73"/>
                  </a:lnTo>
                  <a:lnTo>
                    <a:pt x="294" y="76"/>
                  </a:lnTo>
                  <a:lnTo>
                    <a:pt x="293" y="76"/>
                  </a:lnTo>
                  <a:lnTo>
                    <a:pt x="291" y="80"/>
                  </a:lnTo>
                  <a:lnTo>
                    <a:pt x="290" y="87"/>
                  </a:lnTo>
                  <a:lnTo>
                    <a:pt x="291" y="87"/>
                  </a:lnTo>
                  <a:lnTo>
                    <a:pt x="291" y="89"/>
                  </a:lnTo>
                  <a:lnTo>
                    <a:pt x="293" y="92"/>
                  </a:lnTo>
                  <a:lnTo>
                    <a:pt x="288" y="96"/>
                  </a:lnTo>
                  <a:lnTo>
                    <a:pt x="290" y="98"/>
                  </a:lnTo>
                  <a:lnTo>
                    <a:pt x="293" y="98"/>
                  </a:lnTo>
                  <a:lnTo>
                    <a:pt x="294" y="99"/>
                  </a:lnTo>
                  <a:lnTo>
                    <a:pt x="295" y="99"/>
                  </a:lnTo>
                  <a:lnTo>
                    <a:pt x="297" y="101"/>
                  </a:lnTo>
                  <a:lnTo>
                    <a:pt x="295" y="101"/>
                  </a:lnTo>
                  <a:lnTo>
                    <a:pt x="297" y="104"/>
                  </a:lnTo>
                  <a:lnTo>
                    <a:pt x="297" y="105"/>
                  </a:lnTo>
                  <a:lnTo>
                    <a:pt x="294" y="107"/>
                  </a:lnTo>
                  <a:lnTo>
                    <a:pt x="293" y="108"/>
                  </a:lnTo>
                  <a:lnTo>
                    <a:pt x="293" y="111"/>
                  </a:lnTo>
                  <a:lnTo>
                    <a:pt x="294" y="111"/>
                  </a:lnTo>
                  <a:lnTo>
                    <a:pt x="294" y="113"/>
                  </a:lnTo>
                  <a:lnTo>
                    <a:pt x="284" y="117"/>
                  </a:lnTo>
                  <a:lnTo>
                    <a:pt x="284" y="120"/>
                  </a:lnTo>
                  <a:lnTo>
                    <a:pt x="282" y="122"/>
                  </a:lnTo>
                  <a:lnTo>
                    <a:pt x="282" y="123"/>
                  </a:lnTo>
                  <a:lnTo>
                    <a:pt x="281" y="122"/>
                  </a:lnTo>
                  <a:lnTo>
                    <a:pt x="273" y="126"/>
                  </a:lnTo>
                  <a:lnTo>
                    <a:pt x="275" y="129"/>
                  </a:lnTo>
                  <a:lnTo>
                    <a:pt x="269" y="129"/>
                  </a:lnTo>
                  <a:lnTo>
                    <a:pt x="267" y="136"/>
                  </a:lnTo>
                  <a:lnTo>
                    <a:pt x="269" y="138"/>
                  </a:lnTo>
                  <a:lnTo>
                    <a:pt x="264" y="145"/>
                  </a:lnTo>
                  <a:lnTo>
                    <a:pt x="264" y="144"/>
                  </a:lnTo>
                  <a:lnTo>
                    <a:pt x="263" y="145"/>
                  </a:lnTo>
                  <a:lnTo>
                    <a:pt x="260" y="145"/>
                  </a:lnTo>
                  <a:lnTo>
                    <a:pt x="258" y="145"/>
                  </a:lnTo>
                  <a:lnTo>
                    <a:pt x="258" y="144"/>
                  </a:lnTo>
                  <a:lnTo>
                    <a:pt x="255" y="144"/>
                  </a:lnTo>
                  <a:lnTo>
                    <a:pt x="255" y="142"/>
                  </a:lnTo>
                  <a:lnTo>
                    <a:pt x="252" y="144"/>
                  </a:lnTo>
                  <a:lnTo>
                    <a:pt x="249" y="144"/>
                  </a:lnTo>
                  <a:lnTo>
                    <a:pt x="248" y="144"/>
                  </a:lnTo>
                  <a:lnTo>
                    <a:pt x="249" y="145"/>
                  </a:lnTo>
                  <a:lnTo>
                    <a:pt x="249" y="147"/>
                  </a:lnTo>
                  <a:lnTo>
                    <a:pt x="245" y="148"/>
                  </a:lnTo>
                  <a:lnTo>
                    <a:pt x="248" y="153"/>
                  </a:lnTo>
                  <a:lnTo>
                    <a:pt x="249" y="153"/>
                  </a:lnTo>
                  <a:lnTo>
                    <a:pt x="251" y="156"/>
                  </a:lnTo>
                  <a:lnTo>
                    <a:pt x="252" y="156"/>
                  </a:lnTo>
                  <a:lnTo>
                    <a:pt x="252" y="157"/>
                  </a:lnTo>
                  <a:lnTo>
                    <a:pt x="254" y="157"/>
                  </a:lnTo>
                  <a:lnTo>
                    <a:pt x="255" y="157"/>
                  </a:lnTo>
                  <a:lnTo>
                    <a:pt x="254" y="159"/>
                  </a:lnTo>
                  <a:lnTo>
                    <a:pt x="252" y="159"/>
                  </a:lnTo>
                  <a:lnTo>
                    <a:pt x="254" y="159"/>
                  </a:lnTo>
                  <a:lnTo>
                    <a:pt x="254" y="162"/>
                  </a:lnTo>
                  <a:lnTo>
                    <a:pt x="254" y="165"/>
                  </a:lnTo>
                  <a:lnTo>
                    <a:pt x="257" y="166"/>
                  </a:lnTo>
                  <a:lnTo>
                    <a:pt x="257" y="168"/>
                  </a:lnTo>
                  <a:lnTo>
                    <a:pt x="254" y="169"/>
                  </a:lnTo>
                  <a:lnTo>
                    <a:pt x="252" y="171"/>
                  </a:lnTo>
                  <a:lnTo>
                    <a:pt x="251" y="174"/>
                  </a:lnTo>
                  <a:lnTo>
                    <a:pt x="254" y="175"/>
                  </a:lnTo>
                  <a:lnTo>
                    <a:pt x="258" y="175"/>
                  </a:lnTo>
                  <a:lnTo>
                    <a:pt x="258" y="178"/>
                  </a:lnTo>
                  <a:lnTo>
                    <a:pt x="257" y="180"/>
                  </a:lnTo>
                  <a:lnTo>
                    <a:pt x="257" y="183"/>
                  </a:lnTo>
                  <a:lnTo>
                    <a:pt x="257" y="184"/>
                  </a:lnTo>
                  <a:lnTo>
                    <a:pt x="255" y="181"/>
                  </a:lnTo>
                  <a:lnTo>
                    <a:pt x="252" y="183"/>
                  </a:lnTo>
                  <a:lnTo>
                    <a:pt x="254" y="184"/>
                  </a:lnTo>
                  <a:lnTo>
                    <a:pt x="252" y="185"/>
                  </a:lnTo>
                  <a:lnTo>
                    <a:pt x="249" y="187"/>
                  </a:lnTo>
                  <a:lnTo>
                    <a:pt x="251" y="200"/>
                  </a:lnTo>
                  <a:lnTo>
                    <a:pt x="251" y="202"/>
                  </a:lnTo>
                  <a:lnTo>
                    <a:pt x="252" y="202"/>
                  </a:lnTo>
                  <a:lnTo>
                    <a:pt x="254" y="205"/>
                  </a:lnTo>
                  <a:lnTo>
                    <a:pt x="257" y="208"/>
                  </a:lnTo>
                  <a:lnTo>
                    <a:pt x="255" y="208"/>
                  </a:lnTo>
                  <a:lnTo>
                    <a:pt x="252" y="206"/>
                  </a:lnTo>
                  <a:lnTo>
                    <a:pt x="249" y="211"/>
                  </a:lnTo>
                  <a:lnTo>
                    <a:pt x="249" y="212"/>
                  </a:lnTo>
                  <a:lnTo>
                    <a:pt x="251" y="212"/>
                  </a:lnTo>
                  <a:lnTo>
                    <a:pt x="249" y="217"/>
                  </a:lnTo>
                  <a:lnTo>
                    <a:pt x="251" y="217"/>
                  </a:lnTo>
                  <a:lnTo>
                    <a:pt x="251" y="220"/>
                  </a:lnTo>
                  <a:lnTo>
                    <a:pt x="249" y="223"/>
                  </a:lnTo>
                  <a:lnTo>
                    <a:pt x="249" y="235"/>
                  </a:lnTo>
                  <a:lnTo>
                    <a:pt x="246" y="236"/>
                  </a:lnTo>
                  <a:lnTo>
                    <a:pt x="243" y="236"/>
                  </a:lnTo>
                  <a:lnTo>
                    <a:pt x="243" y="237"/>
                  </a:lnTo>
                  <a:lnTo>
                    <a:pt x="242" y="237"/>
                  </a:lnTo>
                  <a:lnTo>
                    <a:pt x="241" y="233"/>
                  </a:lnTo>
                  <a:lnTo>
                    <a:pt x="239" y="233"/>
                  </a:lnTo>
                  <a:lnTo>
                    <a:pt x="239" y="230"/>
                  </a:lnTo>
                  <a:lnTo>
                    <a:pt x="235" y="229"/>
                  </a:lnTo>
                  <a:lnTo>
                    <a:pt x="232" y="230"/>
                  </a:lnTo>
                  <a:lnTo>
                    <a:pt x="229" y="227"/>
                  </a:lnTo>
                  <a:lnTo>
                    <a:pt x="226" y="226"/>
                  </a:lnTo>
                  <a:lnTo>
                    <a:pt x="227" y="226"/>
                  </a:lnTo>
                  <a:lnTo>
                    <a:pt x="224" y="223"/>
                  </a:lnTo>
                  <a:lnTo>
                    <a:pt x="226" y="223"/>
                  </a:lnTo>
                  <a:lnTo>
                    <a:pt x="223" y="220"/>
                  </a:lnTo>
                  <a:lnTo>
                    <a:pt x="220" y="220"/>
                  </a:lnTo>
                  <a:lnTo>
                    <a:pt x="221" y="221"/>
                  </a:lnTo>
                  <a:lnTo>
                    <a:pt x="220" y="223"/>
                  </a:lnTo>
                  <a:lnTo>
                    <a:pt x="220" y="224"/>
                  </a:lnTo>
                  <a:lnTo>
                    <a:pt x="217" y="224"/>
                  </a:lnTo>
                  <a:lnTo>
                    <a:pt x="211" y="227"/>
                  </a:lnTo>
                  <a:lnTo>
                    <a:pt x="206" y="229"/>
                  </a:lnTo>
                  <a:lnTo>
                    <a:pt x="208" y="232"/>
                  </a:lnTo>
                  <a:lnTo>
                    <a:pt x="206" y="233"/>
                  </a:lnTo>
                  <a:lnTo>
                    <a:pt x="206" y="235"/>
                  </a:lnTo>
                  <a:lnTo>
                    <a:pt x="203" y="235"/>
                  </a:lnTo>
                  <a:lnTo>
                    <a:pt x="205" y="236"/>
                  </a:lnTo>
                  <a:lnTo>
                    <a:pt x="208" y="237"/>
                  </a:lnTo>
                  <a:lnTo>
                    <a:pt x="206" y="240"/>
                  </a:lnTo>
                  <a:lnTo>
                    <a:pt x="199" y="239"/>
                  </a:lnTo>
                  <a:lnTo>
                    <a:pt x="199" y="236"/>
                  </a:lnTo>
                  <a:lnTo>
                    <a:pt x="193" y="236"/>
                  </a:lnTo>
                  <a:lnTo>
                    <a:pt x="189" y="239"/>
                  </a:lnTo>
                  <a:lnTo>
                    <a:pt x="189" y="237"/>
                  </a:lnTo>
                  <a:lnTo>
                    <a:pt x="184" y="240"/>
                  </a:lnTo>
                  <a:lnTo>
                    <a:pt x="181" y="240"/>
                  </a:lnTo>
                  <a:lnTo>
                    <a:pt x="181" y="243"/>
                  </a:lnTo>
                  <a:lnTo>
                    <a:pt x="178" y="243"/>
                  </a:lnTo>
                  <a:lnTo>
                    <a:pt x="175" y="243"/>
                  </a:lnTo>
                  <a:lnTo>
                    <a:pt x="171" y="245"/>
                  </a:lnTo>
                  <a:lnTo>
                    <a:pt x="165" y="248"/>
                  </a:lnTo>
                  <a:lnTo>
                    <a:pt x="163" y="248"/>
                  </a:lnTo>
                  <a:lnTo>
                    <a:pt x="162" y="249"/>
                  </a:lnTo>
                  <a:lnTo>
                    <a:pt x="159" y="251"/>
                  </a:lnTo>
                  <a:lnTo>
                    <a:pt x="157" y="255"/>
                  </a:lnTo>
                  <a:lnTo>
                    <a:pt x="157" y="257"/>
                  </a:lnTo>
                  <a:lnTo>
                    <a:pt x="157" y="258"/>
                  </a:lnTo>
                  <a:lnTo>
                    <a:pt x="160" y="258"/>
                  </a:lnTo>
                  <a:lnTo>
                    <a:pt x="160" y="261"/>
                  </a:lnTo>
                  <a:lnTo>
                    <a:pt x="160" y="263"/>
                  </a:lnTo>
                  <a:lnTo>
                    <a:pt x="160" y="264"/>
                  </a:lnTo>
                  <a:lnTo>
                    <a:pt x="162" y="267"/>
                  </a:lnTo>
                  <a:lnTo>
                    <a:pt x="160" y="269"/>
                  </a:lnTo>
                  <a:lnTo>
                    <a:pt x="162" y="270"/>
                  </a:lnTo>
                  <a:lnTo>
                    <a:pt x="163" y="275"/>
                  </a:lnTo>
                  <a:lnTo>
                    <a:pt x="165" y="276"/>
                  </a:lnTo>
                  <a:lnTo>
                    <a:pt x="165" y="278"/>
                  </a:lnTo>
                  <a:lnTo>
                    <a:pt x="163" y="279"/>
                  </a:lnTo>
                  <a:lnTo>
                    <a:pt x="163" y="281"/>
                  </a:lnTo>
                  <a:lnTo>
                    <a:pt x="162" y="282"/>
                  </a:lnTo>
                  <a:lnTo>
                    <a:pt x="163" y="282"/>
                  </a:lnTo>
                  <a:lnTo>
                    <a:pt x="162" y="282"/>
                  </a:lnTo>
                  <a:lnTo>
                    <a:pt x="159" y="282"/>
                  </a:lnTo>
                  <a:lnTo>
                    <a:pt x="160" y="284"/>
                  </a:lnTo>
                  <a:lnTo>
                    <a:pt x="160" y="285"/>
                  </a:lnTo>
                  <a:lnTo>
                    <a:pt x="166" y="288"/>
                  </a:lnTo>
                  <a:lnTo>
                    <a:pt x="165" y="288"/>
                  </a:lnTo>
                  <a:lnTo>
                    <a:pt x="165" y="289"/>
                  </a:lnTo>
                  <a:lnTo>
                    <a:pt x="166" y="291"/>
                  </a:lnTo>
                  <a:lnTo>
                    <a:pt x="169" y="287"/>
                  </a:lnTo>
                  <a:lnTo>
                    <a:pt x="171" y="287"/>
                  </a:lnTo>
                  <a:lnTo>
                    <a:pt x="171" y="288"/>
                  </a:lnTo>
                  <a:lnTo>
                    <a:pt x="171" y="289"/>
                  </a:lnTo>
                  <a:lnTo>
                    <a:pt x="171" y="292"/>
                  </a:lnTo>
                  <a:lnTo>
                    <a:pt x="174" y="292"/>
                  </a:lnTo>
                  <a:lnTo>
                    <a:pt x="172" y="295"/>
                  </a:lnTo>
                  <a:lnTo>
                    <a:pt x="174" y="295"/>
                  </a:lnTo>
                  <a:lnTo>
                    <a:pt x="177" y="297"/>
                  </a:lnTo>
                  <a:lnTo>
                    <a:pt x="181" y="295"/>
                  </a:lnTo>
                  <a:lnTo>
                    <a:pt x="183" y="295"/>
                  </a:lnTo>
                  <a:lnTo>
                    <a:pt x="184" y="297"/>
                  </a:lnTo>
                  <a:lnTo>
                    <a:pt x="183" y="298"/>
                  </a:lnTo>
                  <a:lnTo>
                    <a:pt x="181" y="303"/>
                  </a:lnTo>
                  <a:lnTo>
                    <a:pt x="180" y="304"/>
                  </a:lnTo>
                  <a:lnTo>
                    <a:pt x="172" y="306"/>
                  </a:lnTo>
                  <a:lnTo>
                    <a:pt x="169" y="304"/>
                  </a:lnTo>
                  <a:lnTo>
                    <a:pt x="166" y="304"/>
                  </a:lnTo>
                  <a:lnTo>
                    <a:pt x="159" y="306"/>
                  </a:lnTo>
                  <a:lnTo>
                    <a:pt x="153" y="304"/>
                  </a:lnTo>
                  <a:lnTo>
                    <a:pt x="153" y="309"/>
                  </a:lnTo>
                  <a:lnTo>
                    <a:pt x="151" y="309"/>
                  </a:lnTo>
                  <a:lnTo>
                    <a:pt x="150" y="310"/>
                  </a:lnTo>
                  <a:lnTo>
                    <a:pt x="151" y="312"/>
                  </a:lnTo>
                  <a:lnTo>
                    <a:pt x="148" y="315"/>
                  </a:lnTo>
                  <a:lnTo>
                    <a:pt x="148" y="316"/>
                  </a:lnTo>
                  <a:lnTo>
                    <a:pt x="150" y="316"/>
                  </a:lnTo>
                  <a:lnTo>
                    <a:pt x="153" y="319"/>
                  </a:lnTo>
                  <a:lnTo>
                    <a:pt x="156" y="328"/>
                  </a:lnTo>
                  <a:lnTo>
                    <a:pt x="156" y="330"/>
                  </a:lnTo>
                  <a:lnTo>
                    <a:pt x="153" y="331"/>
                  </a:lnTo>
                  <a:lnTo>
                    <a:pt x="151" y="331"/>
                  </a:lnTo>
                  <a:lnTo>
                    <a:pt x="148" y="331"/>
                  </a:lnTo>
                  <a:lnTo>
                    <a:pt x="148" y="334"/>
                  </a:lnTo>
                  <a:lnTo>
                    <a:pt x="145" y="334"/>
                  </a:lnTo>
                  <a:lnTo>
                    <a:pt x="145" y="339"/>
                  </a:lnTo>
                  <a:lnTo>
                    <a:pt x="145" y="340"/>
                  </a:lnTo>
                  <a:lnTo>
                    <a:pt x="145" y="344"/>
                  </a:lnTo>
                  <a:lnTo>
                    <a:pt x="148" y="343"/>
                  </a:lnTo>
                  <a:lnTo>
                    <a:pt x="151" y="344"/>
                  </a:lnTo>
                  <a:lnTo>
                    <a:pt x="153" y="343"/>
                  </a:lnTo>
                  <a:lnTo>
                    <a:pt x="157" y="341"/>
                  </a:lnTo>
                  <a:lnTo>
                    <a:pt x="159" y="340"/>
                  </a:lnTo>
                  <a:lnTo>
                    <a:pt x="162" y="343"/>
                  </a:lnTo>
                  <a:lnTo>
                    <a:pt x="163" y="343"/>
                  </a:lnTo>
                  <a:lnTo>
                    <a:pt x="166" y="349"/>
                  </a:lnTo>
                  <a:lnTo>
                    <a:pt x="165" y="350"/>
                  </a:lnTo>
                  <a:lnTo>
                    <a:pt x="163" y="352"/>
                  </a:lnTo>
                  <a:lnTo>
                    <a:pt x="160" y="353"/>
                  </a:lnTo>
                  <a:lnTo>
                    <a:pt x="157" y="353"/>
                  </a:lnTo>
                  <a:lnTo>
                    <a:pt x="154" y="359"/>
                  </a:lnTo>
                  <a:lnTo>
                    <a:pt x="154" y="361"/>
                  </a:lnTo>
                  <a:lnTo>
                    <a:pt x="153" y="365"/>
                  </a:lnTo>
                  <a:lnTo>
                    <a:pt x="151" y="367"/>
                  </a:lnTo>
                  <a:lnTo>
                    <a:pt x="150" y="365"/>
                  </a:lnTo>
                  <a:lnTo>
                    <a:pt x="150" y="367"/>
                  </a:lnTo>
                  <a:lnTo>
                    <a:pt x="148" y="365"/>
                  </a:lnTo>
                  <a:lnTo>
                    <a:pt x="147" y="368"/>
                  </a:lnTo>
                  <a:lnTo>
                    <a:pt x="148" y="370"/>
                  </a:lnTo>
                  <a:lnTo>
                    <a:pt x="148" y="371"/>
                  </a:lnTo>
                  <a:lnTo>
                    <a:pt x="148" y="373"/>
                  </a:lnTo>
                  <a:lnTo>
                    <a:pt x="145" y="374"/>
                  </a:lnTo>
                  <a:lnTo>
                    <a:pt x="142" y="376"/>
                  </a:lnTo>
                  <a:lnTo>
                    <a:pt x="142" y="379"/>
                  </a:lnTo>
                  <a:lnTo>
                    <a:pt x="144" y="380"/>
                  </a:lnTo>
                  <a:lnTo>
                    <a:pt x="139" y="383"/>
                  </a:lnTo>
                  <a:lnTo>
                    <a:pt x="139" y="382"/>
                  </a:lnTo>
                  <a:lnTo>
                    <a:pt x="138" y="383"/>
                  </a:lnTo>
                  <a:lnTo>
                    <a:pt x="135" y="383"/>
                  </a:lnTo>
                  <a:lnTo>
                    <a:pt x="134" y="385"/>
                  </a:lnTo>
                  <a:lnTo>
                    <a:pt x="132" y="383"/>
                  </a:lnTo>
                  <a:lnTo>
                    <a:pt x="131" y="386"/>
                  </a:lnTo>
                  <a:lnTo>
                    <a:pt x="129" y="388"/>
                  </a:lnTo>
                  <a:lnTo>
                    <a:pt x="128" y="391"/>
                  </a:lnTo>
                  <a:lnTo>
                    <a:pt x="128" y="392"/>
                  </a:lnTo>
                  <a:lnTo>
                    <a:pt x="126" y="393"/>
                  </a:lnTo>
                  <a:lnTo>
                    <a:pt x="125" y="396"/>
                  </a:lnTo>
                  <a:lnTo>
                    <a:pt x="126" y="398"/>
                  </a:lnTo>
                  <a:lnTo>
                    <a:pt x="122" y="401"/>
                  </a:lnTo>
                  <a:lnTo>
                    <a:pt x="122" y="402"/>
                  </a:lnTo>
                  <a:lnTo>
                    <a:pt x="122" y="405"/>
                  </a:lnTo>
                  <a:lnTo>
                    <a:pt x="119" y="405"/>
                  </a:lnTo>
                  <a:lnTo>
                    <a:pt x="116" y="410"/>
                  </a:lnTo>
                  <a:lnTo>
                    <a:pt x="116" y="408"/>
                  </a:lnTo>
                  <a:lnTo>
                    <a:pt x="113" y="407"/>
                  </a:lnTo>
                  <a:lnTo>
                    <a:pt x="114" y="405"/>
                  </a:lnTo>
                  <a:lnTo>
                    <a:pt x="113" y="404"/>
                  </a:lnTo>
                  <a:lnTo>
                    <a:pt x="114" y="402"/>
                  </a:lnTo>
                  <a:lnTo>
                    <a:pt x="113" y="401"/>
                  </a:lnTo>
                  <a:lnTo>
                    <a:pt x="110" y="401"/>
                  </a:lnTo>
                  <a:lnTo>
                    <a:pt x="107" y="399"/>
                  </a:lnTo>
                  <a:lnTo>
                    <a:pt x="104" y="401"/>
                  </a:lnTo>
                  <a:lnTo>
                    <a:pt x="102" y="398"/>
                  </a:lnTo>
                  <a:lnTo>
                    <a:pt x="102" y="396"/>
                  </a:lnTo>
                  <a:lnTo>
                    <a:pt x="104" y="396"/>
                  </a:lnTo>
                  <a:lnTo>
                    <a:pt x="104" y="395"/>
                  </a:lnTo>
                  <a:lnTo>
                    <a:pt x="101" y="395"/>
                  </a:lnTo>
                  <a:lnTo>
                    <a:pt x="99" y="396"/>
                  </a:lnTo>
                  <a:lnTo>
                    <a:pt x="98" y="396"/>
                  </a:lnTo>
                  <a:lnTo>
                    <a:pt x="98" y="393"/>
                  </a:lnTo>
                  <a:lnTo>
                    <a:pt x="98" y="391"/>
                  </a:lnTo>
                  <a:lnTo>
                    <a:pt x="96" y="391"/>
                  </a:lnTo>
                  <a:lnTo>
                    <a:pt x="95" y="389"/>
                  </a:lnTo>
                  <a:lnTo>
                    <a:pt x="96" y="388"/>
                  </a:lnTo>
                  <a:lnTo>
                    <a:pt x="96" y="386"/>
                  </a:lnTo>
                  <a:lnTo>
                    <a:pt x="96" y="385"/>
                  </a:lnTo>
                  <a:lnTo>
                    <a:pt x="95" y="382"/>
                  </a:lnTo>
                  <a:lnTo>
                    <a:pt x="95" y="379"/>
                  </a:lnTo>
                  <a:lnTo>
                    <a:pt x="93" y="379"/>
                  </a:lnTo>
                  <a:lnTo>
                    <a:pt x="95" y="380"/>
                  </a:lnTo>
                  <a:lnTo>
                    <a:pt x="92" y="383"/>
                  </a:lnTo>
                  <a:lnTo>
                    <a:pt x="90" y="383"/>
                  </a:lnTo>
                  <a:lnTo>
                    <a:pt x="87" y="385"/>
                  </a:lnTo>
                  <a:lnTo>
                    <a:pt x="86" y="385"/>
                  </a:lnTo>
                  <a:lnTo>
                    <a:pt x="85" y="385"/>
                  </a:lnTo>
                  <a:lnTo>
                    <a:pt x="86" y="383"/>
                  </a:lnTo>
                  <a:lnTo>
                    <a:pt x="83" y="383"/>
                  </a:lnTo>
                  <a:lnTo>
                    <a:pt x="83" y="380"/>
                  </a:lnTo>
                  <a:lnTo>
                    <a:pt x="82" y="380"/>
                  </a:lnTo>
                  <a:lnTo>
                    <a:pt x="82" y="376"/>
                  </a:lnTo>
                  <a:lnTo>
                    <a:pt x="80" y="373"/>
                  </a:lnTo>
                  <a:lnTo>
                    <a:pt x="73" y="376"/>
                  </a:lnTo>
                  <a:lnTo>
                    <a:pt x="70" y="374"/>
                  </a:lnTo>
                  <a:lnTo>
                    <a:pt x="71" y="373"/>
                  </a:lnTo>
                  <a:lnTo>
                    <a:pt x="70" y="373"/>
                  </a:lnTo>
                  <a:lnTo>
                    <a:pt x="68" y="371"/>
                  </a:lnTo>
                  <a:lnTo>
                    <a:pt x="70" y="370"/>
                  </a:lnTo>
                  <a:lnTo>
                    <a:pt x="68" y="364"/>
                  </a:lnTo>
                  <a:lnTo>
                    <a:pt x="67" y="362"/>
                  </a:lnTo>
                  <a:lnTo>
                    <a:pt x="64" y="362"/>
                  </a:lnTo>
                  <a:lnTo>
                    <a:pt x="62" y="361"/>
                  </a:lnTo>
                  <a:lnTo>
                    <a:pt x="64" y="359"/>
                  </a:lnTo>
                  <a:lnTo>
                    <a:pt x="62" y="359"/>
                  </a:lnTo>
                  <a:lnTo>
                    <a:pt x="62" y="358"/>
                  </a:lnTo>
                  <a:lnTo>
                    <a:pt x="59" y="358"/>
                  </a:lnTo>
                  <a:lnTo>
                    <a:pt x="58" y="355"/>
                  </a:lnTo>
                  <a:lnTo>
                    <a:pt x="56" y="353"/>
                  </a:lnTo>
                  <a:lnTo>
                    <a:pt x="55" y="353"/>
                  </a:lnTo>
                  <a:lnTo>
                    <a:pt x="55" y="352"/>
                  </a:lnTo>
                  <a:lnTo>
                    <a:pt x="53" y="352"/>
                  </a:lnTo>
                  <a:lnTo>
                    <a:pt x="49" y="350"/>
                  </a:lnTo>
                  <a:lnTo>
                    <a:pt x="49" y="349"/>
                  </a:lnTo>
                  <a:lnTo>
                    <a:pt x="47" y="349"/>
                  </a:lnTo>
                  <a:lnTo>
                    <a:pt x="47" y="347"/>
                  </a:lnTo>
                  <a:lnTo>
                    <a:pt x="47" y="346"/>
                  </a:lnTo>
                  <a:lnTo>
                    <a:pt x="49" y="346"/>
                  </a:lnTo>
                  <a:lnTo>
                    <a:pt x="52" y="344"/>
                  </a:lnTo>
                  <a:lnTo>
                    <a:pt x="50" y="343"/>
                  </a:lnTo>
                  <a:lnTo>
                    <a:pt x="52" y="341"/>
                  </a:lnTo>
                  <a:lnTo>
                    <a:pt x="50" y="341"/>
                  </a:lnTo>
                  <a:lnTo>
                    <a:pt x="53" y="340"/>
                  </a:lnTo>
                  <a:lnTo>
                    <a:pt x="53" y="339"/>
                  </a:lnTo>
                  <a:lnTo>
                    <a:pt x="52" y="339"/>
                  </a:lnTo>
                  <a:lnTo>
                    <a:pt x="52" y="337"/>
                  </a:lnTo>
                  <a:lnTo>
                    <a:pt x="50" y="337"/>
                  </a:lnTo>
                  <a:lnTo>
                    <a:pt x="52" y="334"/>
                  </a:lnTo>
                  <a:lnTo>
                    <a:pt x="50" y="333"/>
                  </a:lnTo>
                  <a:lnTo>
                    <a:pt x="47" y="330"/>
                  </a:lnTo>
                  <a:lnTo>
                    <a:pt x="44" y="328"/>
                  </a:lnTo>
                  <a:lnTo>
                    <a:pt x="47" y="324"/>
                  </a:lnTo>
                  <a:lnTo>
                    <a:pt x="44" y="322"/>
                  </a:lnTo>
                  <a:lnTo>
                    <a:pt x="43" y="322"/>
                  </a:lnTo>
                  <a:lnTo>
                    <a:pt x="41" y="321"/>
                  </a:lnTo>
                  <a:lnTo>
                    <a:pt x="40" y="321"/>
                  </a:lnTo>
                  <a:lnTo>
                    <a:pt x="38" y="321"/>
                  </a:lnTo>
                  <a:lnTo>
                    <a:pt x="28" y="319"/>
                  </a:lnTo>
                  <a:lnTo>
                    <a:pt x="28" y="318"/>
                  </a:lnTo>
                  <a:lnTo>
                    <a:pt x="27" y="316"/>
                  </a:lnTo>
                  <a:lnTo>
                    <a:pt x="30" y="315"/>
                  </a:lnTo>
                  <a:lnTo>
                    <a:pt x="30" y="313"/>
                  </a:lnTo>
                  <a:lnTo>
                    <a:pt x="31" y="312"/>
                  </a:lnTo>
                  <a:lnTo>
                    <a:pt x="33" y="312"/>
                  </a:lnTo>
                  <a:lnTo>
                    <a:pt x="31" y="310"/>
                  </a:lnTo>
                  <a:lnTo>
                    <a:pt x="31" y="309"/>
                  </a:lnTo>
                  <a:lnTo>
                    <a:pt x="34" y="312"/>
                  </a:lnTo>
                  <a:lnTo>
                    <a:pt x="34" y="309"/>
                  </a:lnTo>
                  <a:lnTo>
                    <a:pt x="35" y="309"/>
                  </a:lnTo>
                  <a:lnTo>
                    <a:pt x="34" y="307"/>
                  </a:lnTo>
                  <a:lnTo>
                    <a:pt x="38" y="307"/>
                  </a:lnTo>
                  <a:lnTo>
                    <a:pt x="41" y="306"/>
                  </a:lnTo>
                  <a:lnTo>
                    <a:pt x="41" y="304"/>
                  </a:lnTo>
                  <a:lnTo>
                    <a:pt x="43" y="303"/>
                  </a:lnTo>
                  <a:lnTo>
                    <a:pt x="43" y="301"/>
                  </a:lnTo>
                  <a:lnTo>
                    <a:pt x="38" y="303"/>
                  </a:lnTo>
                  <a:lnTo>
                    <a:pt x="37" y="300"/>
                  </a:lnTo>
                  <a:lnTo>
                    <a:pt x="34" y="301"/>
                  </a:lnTo>
                  <a:lnTo>
                    <a:pt x="35" y="297"/>
                  </a:lnTo>
                  <a:lnTo>
                    <a:pt x="35" y="295"/>
                  </a:lnTo>
                  <a:lnTo>
                    <a:pt x="37" y="294"/>
                  </a:lnTo>
                  <a:lnTo>
                    <a:pt x="35" y="292"/>
                  </a:lnTo>
                  <a:lnTo>
                    <a:pt x="33" y="291"/>
                  </a:lnTo>
                  <a:lnTo>
                    <a:pt x="33" y="292"/>
                  </a:lnTo>
                  <a:lnTo>
                    <a:pt x="31" y="294"/>
                  </a:lnTo>
                  <a:lnTo>
                    <a:pt x="31" y="295"/>
                  </a:lnTo>
                  <a:lnTo>
                    <a:pt x="30" y="298"/>
                  </a:lnTo>
                  <a:lnTo>
                    <a:pt x="31" y="301"/>
                  </a:lnTo>
                  <a:lnTo>
                    <a:pt x="33" y="304"/>
                  </a:lnTo>
                  <a:lnTo>
                    <a:pt x="31" y="304"/>
                  </a:lnTo>
                  <a:lnTo>
                    <a:pt x="30" y="303"/>
                  </a:lnTo>
                  <a:lnTo>
                    <a:pt x="28" y="297"/>
                  </a:lnTo>
                  <a:lnTo>
                    <a:pt x="30" y="294"/>
                  </a:lnTo>
                  <a:lnTo>
                    <a:pt x="28" y="294"/>
                  </a:lnTo>
                  <a:lnTo>
                    <a:pt x="30" y="292"/>
                  </a:lnTo>
                  <a:lnTo>
                    <a:pt x="28" y="291"/>
                  </a:lnTo>
                  <a:lnTo>
                    <a:pt x="25" y="292"/>
                  </a:lnTo>
                  <a:lnTo>
                    <a:pt x="24" y="291"/>
                  </a:lnTo>
                  <a:lnTo>
                    <a:pt x="24" y="289"/>
                  </a:lnTo>
                  <a:lnTo>
                    <a:pt x="22" y="289"/>
                  </a:lnTo>
                  <a:lnTo>
                    <a:pt x="25" y="289"/>
                  </a:lnTo>
                  <a:lnTo>
                    <a:pt x="25" y="288"/>
                  </a:lnTo>
                  <a:lnTo>
                    <a:pt x="22" y="288"/>
                  </a:lnTo>
                  <a:lnTo>
                    <a:pt x="21" y="288"/>
                  </a:lnTo>
                  <a:lnTo>
                    <a:pt x="22" y="287"/>
                  </a:lnTo>
                  <a:lnTo>
                    <a:pt x="21" y="287"/>
                  </a:lnTo>
                  <a:lnTo>
                    <a:pt x="19" y="287"/>
                  </a:lnTo>
                  <a:lnTo>
                    <a:pt x="19" y="288"/>
                  </a:lnTo>
                  <a:lnTo>
                    <a:pt x="18" y="288"/>
                  </a:lnTo>
                  <a:lnTo>
                    <a:pt x="18" y="287"/>
                  </a:lnTo>
                  <a:lnTo>
                    <a:pt x="16" y="285"/>
                  </a:lnTo>
                  <a:lnTo>
                    <a:pt x="15" y="285"/>
                  </a:lnTo>
                  <a:lnTo>
                    <a:pt x="10" y="285"/>
                  </a:lnTo>
                  <a:lnTo>
                    <a:pt x="9" y="287"/>
                  </a:lnTo>
                  <a:lnTo>
                    <a:pt x="12" y="288"/>
                  </a:lnTo>
                  <a:lnTo>
                    <a:pt x="9" y="289"/>
                  </a:lnTo>
                  <a:lnTo>
                    <a:pt x="10" y="291"/>
                  </a:lnTo>
                  <a:lnTo>
                    <a:pt x="10" y="292"/>
                  </a:lnTo>
                  <a:lnTo>
                    <a:pt x="13" y="294"/>
                  </a:lnTo>
                  <a:lnTo>
                    <a:pt x="15" y="294"/>
                  </a:lnTo>
                  <a:lnTo>
                    <a:pt x="16" y="292"/>
                  </a:lnTo>
                  <a:lnTo>
                    <a:pt x="16" y="294"/>
                  </a:lnTo>
                  <a:lnTo>
                    <a:pt x="16" y="295"/>
                  </a:lnTo>
                  <a:lnTo>
                    <a:pt x="19" y="295"/>
                  </a:lnTo>
                  <a:lnTo>
                    <a:pt x="19" y="297"/>
                  </a:lnTo>
                  <a:lnTo>
                    <a:pt x="19" y="298"/>
                  </a:lnTo>
                  <a:lnTo>
                    <a:pt x="18" y="300"/>
                  </a:lnTo>
                  <a:lnTo>
                    <a:pt x="16" y="298"/>
                  </a:lnTo>
                  <a:lnTo>
                    <a:pt x="15" y="298"/>
                  </a:lnTo>
                  <a:lnTo>
                    <a:pt x="15" y="295"/>
                  </a:lnTo>
                  <a:lnTo>
                    <a:pt x="10" y="294"/>
                  </a:lnTo>
                  <a:lnTo>
                    <a:pt x="9" y="291"/>
                  </a:lnTo>
                  <a:lnTo>
                    <a:pt x="7" y="292"/>
                  </a:lnTo>
                  <a:lnTo>
                    <a:pt x="6" y="294"/>
                  </a:lnTo>
                  <a:lnTo>
                    <a:pt x="3" y="291"/>
                  </a:lnTo>
                  <a:lnTo>
                    <a:pt x="4" y="289"/>
                  </a:lnTo>
                  <a:lnTo>
                    <a:pt x="1" y="288"/>
                  </a:lnTo>
                  <a:lnTo>
                    <a:pt x="3" y="287"/>
                  </a:lnTo>
                  <a:lnTo>
                    <a:pt x="3" y="285"/>
                  </a:lnTo>
                  <a:lnTo>
                    <a:pt x="0" y="281"/>
                  </a:lnTo>
                  <a:lnTo>
                    <a:pt x="1" y="279"/>
                  </a:lnTo>
                  <a:lnTo>
                    <a:pt x="6" y="278"/>
                  </a:lnTo>
                  <a:lnTo>
                    <a:pt x="7" y="279"/>
                  </a:lnTo>
                  <a:lnTo>
                    <a:pt x="10" y="278"/>
                  </a:lnTo>
                  <a:lnTo>
                    <a:pt x="13" y="279"/>
                  </a:lnTo>
                  <a:lnTo>
                    <a:pt x="10" y="282"/>
                  </a:lnTo>
                  <a:lnTo>
                    <a:pt x="7" y="282"/>
                  </a:lnTo>
                  <a:lnTo>
                    <a:pt x="7" y="284"/>
                  </a:lnTo>
                  <a:lnTo>
                    <a:pt x="6" y="284"/>
                  </a:lnTo>
                  <a:lnTo>
                    <a:pt x="7" y="284"/>
                  </a:lnTo>
                  <a:lnTo>
                    <a:pt x="6" y="285"/>
                  </a:lnTo>
                  <a:lnTo>
                    <a:pt x="7" y="287"/>
                  </a:lnTo>
                  <a:lnTo>
                    <a:pt x="10" y="285"/>
                  </a:lnTo>
                  <a:lnTo>
                    <a:pt x="10" y="282"/>
                  </a:lnTo>
                  <a:lnTo>
                    <a:pt x="13" y="282"/>
                  </a:lnTo>
                  <a:lnTo>
                    <a:pt x="13" y="284"/>
                  </a:lnTo>
                  <a:lnTo>
                    <a:pt x="16" y="282"/>
                  </a:lnTo>
                  <a:lnTo>
                    <a:pt x="16" y="281"/>
                  </a:lnTo>
                  <a:lnTo>
                    <a:pt x="18" y="281"/>
                  </a:lnTo>
                  <a:lnTo>
                    <a:pt x="18" y="282"/>
                  </a:lnTo>
                  <a:lnTo>
                    <a:pt x="19" y="281"/>
                  </a:lnTo>
                  <a:lnTo>
                    <a:pt x="19" y="279"/>
                  </a:lnTo>
                  <a:lnTo>
                    <a:pt x="18" y="276"/>
                  </a:lnTo>
                  <a:lnTo>
                    <a:pt x="18" y="272"/>
                  </a:lnTo>
                  <a:lnTo>
                    <a:pt x="16" y="270"/>
                  </a:lnTo>
                  <a:lnTo>
                    <a:pt x="18" y="267"/>
                  </a:lnTo>
                  <a:lnTo>
                    <a:pt x="16" y="267"/>
                  </a:lnTo>
                  <a:lnTo>
                    <a:pt x="16" y="264"/>
                  </a:lnTo>
                  <a:lnTo>
                    <a:pt x="18" y="264"/>
                  </a:lnTo>
                  <a:lnTo>
                    <a:pt x="18" y="261"/>
                  </a:lnTo>
                  <a:lnTo>
                    <a:pt x="16" y="261"/>
                  </a:lnTo>
                  <a:lnTo>
                    <a:pt x="16" y="260"/>
                  </a:lnTo>
                  <a:lnTo>
                    <a:pt x="15" y="263"/>
                  </a:lnTo>
                  <a:lnTo>
                    <a:pt x="13" y="263"/>
                  </a:lnTo>
                  <a:lnTo>
                    <a:pt x="15" y="260"/>
                  </a:lnTo>
                  <a:lnTo>
                    <a:pt x="13" y="260"/>
                  </a:lnTo>
                  <a:lnTo>
                    <a:pt x="12" y="258"/>
                  </a:lnTo>
                  <a:lnTo>
                    <a:pt x="9" y="261"/>
                  </a:lnTo>
                  <a:lnTo>
                    <a:pt x="7" y="260"/>
                  </a:lnTo>
                  <a:lnTo>
                    <a:pt x="9" y="258"/>
                  </a:lnTo>
                  <a:lnTo>
                    <a:pt x="9" y="257"/>
                  </a:lnTo>
                  <a:lnTo>
                    <a:pt x="6" y="257"/>
                  </a:lnTo>
                  <a:lnTo>
                    <a:pt x="3" y="255"/>
                  </a:lnTo>
                  <a:lnTo>
                    <a:pt x="3" y="254"/>
                  </a:lnTo>
                  <a:lnTo>
                    <a:pt x="4" y="255"/>
                  </a:lnTo>
                  <a:lnTo>
                    <a:pt x="6" y="252"/>
                  </a:lnTo>
                  <a:lnTo>
                    <a:pt x="1" y="251"/>
                  </a:lnTo>
                  <a:lnTo>
                    <a:pt x="3" y="249"/>
                  </a:lnTo>
                  <a:lnTo>
                    <a:pt x="1" y="249"/>
                  </a:lnTo>
                  <a:lnTo>
                    <a:pt x="3" y="246"/>
                  </a:lnTo>
                  <a:lnTo>
                    <a:pt x="4" y="248"/>
                  </a:lnTo>
                  <a:lnTo>
                    <a:pt x="7" y="245"/>
                  </a:lnTo>
                  <a:lnTo>
                    <a:pt x="10" y="243"/>
                  </a:lnTo>
                  <a:lnTo>
                    <a:pt x="13" y="245"/>
                  </a:lnTo>
                  <a:lnTo>
                    <a:pt x="15" y="243"/>
                  </a:lnTo>
                  <a:lnTo>
                    <a:pt x="15" y="245"/>
                  </a:lnTo>
                  <a:lnTo>
                    <a:pt x="18" y="245"/>
                  </a:lnTo>
                  <a:lnTo>
                    <a:pt x="18" y="248"/>
                  </a:lnTo>
                  <a:lnTo>
                    <a:pt x="19" y="246"/>
                  </a:lnTo>
                  <a:lnTo>
                    <a:pt x="19" y="245"/>
                  </a:lnTo>
                  <a:lnTo>
                    <a:pt x="21" y="243"/>
                  </a:lnTo>
                  <a:lnTo>
                    <a:pt x="24" y="243"/>
                  </a:lnTo>
                  <a:lnTo>
                    <a:pt x="25" y="240"/>
                  </a:lnTo>
                  <a:lnTo>
                    <a:pt x="27" y="239"/>
                  </a:lnTo>
                  <a:lnTo>
                    <a:pt x="28" y="232"/>
                  </a:lnTo>
                  <a:lnTo>
                    <a:pt x="30" y="230"/>
                  </a:lnTo>
                  <a:lnTo>
                    <a:pt x="31" y="232"/>
                  </a:lnTo>
                  <a:lnTo>
                    <a:pt x="33" y="230"/>
                  </a:lnTo>
                  <a:lnTo>
                    <a:pt x="31" y="227"/>
                  </a:lnTo>
                  <a:lnTo>
                    <a:pt x="33" y="220"/>
                  </a:lnTo>
                  <a:lnTo>
                    <a:pt x="31" y="211"/>
                  </a:lnTo>
                  <a:lnTo>
                    <a:pt x="33" y="209"/>
                  </a:lnTo>
                  <a:lnTo>
                    <a:pt x="38" y="212"/>
                  </a:lnTo>
                  <a:lnTo>
                    <a:pt x="44" y="211"/>
                  </a:lnTo>
                  <a:lnTo>
                    <a:pt x="46" y="209"/>
                  </a:lnTo>
                  <a:lnTo>
                    <a:pt x="47" y="208"/>
                  </a:lnTo>
                  <a:lnTo>
                    <a:pt x="47" y="206"/>
                  </a:lnTo>
                  <a:lnTo>
                    <a:pt x="47" y="205"/>
                  </a:lnTo>
                  <a:lnTo>
                    <a:pt x="44" y="205"/>
                  </a:lnTo>
                  <a:lnTo>
                    <a:pt x="34" y="200"/>
                  </a:lnTo>
                  <a:lnTo>
                    <a:pt x="34" y="199"/>
                  </a:lnTo>
                  <a:lnTo>
                    <a:pt x="35" y="196"/>
                  </a:lnTo>
                  <a:lnTo>
                    <a:pt x="38" y="196"/>
                  </a:lnTo>
                  <a:lnTo>
                    <a:pt x="38" y="194"/>
                  </a:lnTo>
                  <a:lnTo>
                    <a:pt x="37" y="193"/>
                  </a:lnTo>
                  <a:lnTo>
                    <a:pt x="34" y="188"/>
                  </a:lnTo>
                  <a:lnTo>
                    <a:pt x="33" y="187"/>
                  </a:lnTo>
                  <a:lnTo>
                    <a:pt x="33" y="185"/>
                  </a:lnTo>
                  <a:lnTo>
                    <a:pt x="31" y="184"/>
                  </a:lnTo>
                  <a:lnTo>
                    <a:pt x="31" y="183"/>
                  </a:lnTo>
                  <a:lnTo>
                    <a:pt x="37" y="183"/>
                  </a:lnTo>
                  <a:lnTo>
                    <a:pt x="38" y="181"/>
                  </a:lnTo>
                  <a:lnTo>
                    <a:pt x="40" y="178"/>
                  </a:lnTo>
                  <a:lnTo>
                    <a:pt x="38" y="175"/>
                  </a:lnTo>
                  <a:lnTo>
                    <a:pt x="40" y="175"/>
                  </a:lnTo>
                  <a:lnTo>
                    <a:pt x="40" y="172"/>
                  </a:lnTo>
                  <a:lnTo>
                    <a:pt x="40" y="169"/>
                  </a:lnTo>
                  <a:lnTo>
                    <a:pt x="38" y="166"/>
                  </a:lnTo>
                  <a:lnTo>
                    <a:pt x="40" y="165"/>
                  </a:lnTo>
                  <a:lnTo>
                    <a:pt x="41" y="163"/>
                  </a:lnTo>
                  <a:lnTo>
                    <a:pt x="40" y="162"/>
                  </a:lnTo>
                  <a:lnTo>
                    <a:pt x="40" y="159"/>
                  </a:lnTo>
                  <a:lnTo>
                    <a:pt x="38" y="157"/>
                  </a:lnTo>
                  <a:lnTo>
                    <a:pt x="37" y="156"/>
                  </a:lnTo>
                  <a:lnTo>
                    <a:pt x="35" y="153"/>
                  </a:lnTo>
                  <a:lnTo>
                    <a:pt x="34" y="151"/>
                  </a:lnTo>
                  <a:lnTo>
                    <a:pt x="33" y="150"/>
                  </a:lnTo>
                  <a:lnTo>
                    <a:pt x="31" y="148"/>
                  </a:lnTo>
                  <a:lnTo>
                    <a:pt x="35" y="145"/>
                  </a:lnTo>
                  <a:lnTo>
                    <a:pt x="35" y="142"/>
                  </a:lnTo>
                  <a:lnTo>
                    <a:pt x="34" y="139"/>
                  </a:lnTo>
                  <a:lnTo>
                    <a:pt x="31" y="138"/>
                  </a:lnTo>
                  <a:lnTo>
                    <a:pt x="31" y="136"/>
                  </a:lnTo>
                  <a:lnTo>
                    <a:pt x="34" y="136"/>
                  </a:lnTo>
                  <a:lnTo>
                    <a:pt x="34" y="135"/>
                  </a:lnTo>
                  <a:lnTo>
                    <a:pt x="37" y="133"/>
                  </a:lnTo>
                  <a:lnTo>
                    <a:pt x="37" y="135"/>
                  </a:lnTo>
                  <a:lnTo>
                    <a:pt x="38" y="135"/>
                  </a:lnTo>
                  <a:lnTo>
                    <a:pt x="38" y="130"/>
                  </a:lnTo>
                  <a:lnTo>
                    <a:pt x="35" y="128"/>
                  </a:lnTo>
                  <a:lnTo>
                    <a:pt x="37" y="126"/>
                  </a:lnTo>
                  <a:lnTo>
                    <a:pt x="38" y="123"/>
                  </a:lnTo>
                  <a:lnTo>
                    <a:pt x="37" y="120"/>
                  </a:lnTo>
                  <a:lnTo>
                    <a:pt x="37" y="119"/>
                  </a:lnTo>
                  <a:lnTo>
                    <a:pt x="37" y="117"/>
                  </a:lnTo>
                  <a:lnTo>
                    <a:pt x="35" y="117"/>
                  </a:lnTo>
                  <a:lnTo>
                    <a:pt x="35" y="116"/>
                  </a:lnTo>
                  <a:lnTo>
                    <a:pt x="35" y="114"/>
                  </a:lnTo>
                  <a:lnTo>
                    <a:pt x="34" y="113"/>
                  </a:lnTo>
                  <a:lnTo>
                    <a:pt x="34" y="111"/>
                  </a:lnTo>
                  <a:lnTo>
                    <a:pt x="33" y="113"/>
                  </a:lnTo>
                  <a:lnTo>
                    <a:pt x="31" y="107"/>
                  </a:lnTo>
                  <a:lnTo>
                    <a:pt x="33" y="105"/>
                  </a:lnTo>
                  <a:lnTo>
                    <a:pt x="31" y="104"/>
                  </a:lnTo>
                  <a:lnTo>
                    <a:pt x="33" y="102"/>
                  </a:lnTo>
                  <a:lnTo>
                    <a:pt x="31" y="102"/>
                  </a:lnTo>
                  <a:lnTo>
                    <a:pt x="33" y="101"/>
                  </a:lnTo>
                  <a:lnTo>
                    <a:pt x="33" y="99"/>
                  </a:lnTo>
                  <a:lnTo>
                    <a:pt x="31" y="101"/>
                  </a:lnTo>
                  <a:lnTo>
                    <a:pt x="28" y="101"/>
                  </a:lnTo>
                  <a:lnTo>
                    <a:pt x="25" y="101"/>
                  </a:lnTo>
                  <a:lnTo>
                    <a:pt x="25" y="99"/>
                  </a:lnTo>
                  <a:lnTo>
                    <a:pt x="25" y="96"/>
                  </a:lnTo>
                  <a:lnTo>
                    <a:pt x="24" y="95"/>
                  </a:lnTo>
                  <a:lnTo>
                    <a:pt x="25" y="95"/>
                  </a:lnTo>
                  <a:lnTo>
                    <a:pt x="27" y="93"/>
                  </a:lnTo>
                  <a:lnTo>
                    <a:pt x="28" y="93"/>
                  </a:lnTo>
                  <a:lnTo>
                    <a:pt x="30" y="92"/>
                  </a:lnTo>
                  <a:lnTo>
                    <a:pt x="28" y="90"/>
                  </a:lnTo>
                  <a:lnTo>
                    <a:pt x="30" y="89"/>
                  </a:lnTo>
                  <a:lnTo>
                    <a:pt x="28" y="86"/>
                  </a:lnTo>
                  <a:lnTo>
                    <a:pt x="30" y="84"/>
                  </a:lnTo>
                  <a:lnTo>
                    <a:pt x="27" y="83"/>
                  </a:lnTo>
                  <a:lnTo>
                    <a:pt x="24" y="84"/>
                  </a:lnTo>
                  <a:lnTo>
                    <a:pt x="24" y="81"/>
                  </a:lnTo>
                  <a:lnTo>
                    <a:pt x="22" y="78"/>
                  </a:lnTo>
                  <a:lnTo>
                    <a:pt x="25" y="78"/>
                  </a:lnTo>
                  <a:lnTo>
                    <a:pt x="25" y="77"/>
                  </a:lnTo>
                  <a:lnTo>
                    <a:pt x="30" y="76"/>
                  </a:lnTo>
                  <a:lnTo>
                    <a:pt x="28" y="70"/>
                  </a:lnTo>
                  <a:lnTo>
                    <a:pt x="28" y="67"/>
                  </a:lnTo>
                  <a:lnTo>
                    <a:pt x="27" y="65"/>
                  </a:lnTo>
                  <a:lnTo>
                    <a:pt x="28" y="62"/>
                  </a:lnTo>
                  <a:lnTo>
                    <a:pt x="30" y="62"/>
                  </a:lnTo>
                  <a:lnTo>
                    <a:pt x="30" y="64"/>
                  </a:lnTo>
                  <a:lnTo>
                    <a:pt x="30" y="65"/>
                  </a:lnTo>
                  <a:lnTo>
                    <a:pt x="28" y="67"/>
                  </a:lnTo>
                  <a:lnTo>
                    <a:pt x="30" y="67"/>
                  </a:lnTo>
                  <a:lnTo>
                    <a:pt x="31" y="65"/>
                  </a:lnTo>
                  <a:lnTo>
                    <a:pt x="35" y="64"/>
                  </a:lnTo>
                  <a:lnTo>
                    <a:pt x="37" y="62"/>
                  </a:lnTo>
                  <a:lnTo>
                    <a:pt x="37" y="59"/>
                  </a:lnTo>
                  <a:lnTo>
                    <a:pt x="37" y="58"/>
                  </a:lnTo>
                  <a:lnTo>
                    <a:pt x="38" y="56"/>
                  </a:lnTo>
                  <a:lnTo>
                    <a:pt x="37" y="55"/>
                  </a:lnTo>
                  <a:lnTo>
                    <a:pt x="35" y="53"/>
                  </a:lnTo>
                  <a:lnTo>
                    <a:pt x="37" y="52"/>
                  </a:lnTo>
                  <a:lnTo>
                    <a:pt x="37" y="50"/>
                  </a:lnTo>
                  <a:lnTo>
                    <a:pt x="38" y="49"/>
                  </a:lnTo>
                  <a:lnTo>
                    <a:pt x="37" y="47"/>
                  </a:lnTo>
                  <a:lnTo>
                    <a:pt x="41" y="46"/>
                  </a:lnTo>
                  <a:lnTo>
                    <a:pt x="41" y="44"/>
                  </a:lnTo>
                  <a:lnTo>
                    <a:pt x="43" y="43"/>
                  </a:lnTo>
                  <a:lnTo>
                    <a:pt x="47" y="40"/>
                  </a:lnTo>
                  <a:lnTo>
                    <a:pt x="46" y="38"/>
                  </a:lnTo>
                  <a:lnTo>
                    <a:pt x="47" y="35"/>
                  </a:lnTo>
                  <a:lnTo>
                    <a:pt x="47" y="34"/>
                  </a:lnTo>
                  <a:lnTo>
                    <a:pt x="49" y="34"/>
                  </a:lnTo>
                  <a:lnTo>
                    <a:pt x="49" y="32"/>
                  </a:lnTo>
                  <a:lnTo>
                    <a:pt x="50" y="31"/>
                  </a:lnTo>
                  <a:lnTo>
                    <a:pt x="52" y="29"/>
                  </a:lnTo>
                  <a:lnTo>
                    <a:pt x="53" y="31"/>
                  </a:lnTo>
                  <a:lnTo>
                    <a:pt x="56" y="28"/>
                  </a:lnTo>
                  <a:lnTo>
                    <a:pt x="53" y="26"/>
                  </a:lnTo>
                  <a:lnTo>
                    <a:pt x="50" y="26"/>
                  </a:lnTo>
                  <a:lnTo>
                    <a:pt x="49" y="25"/>
                  </a:lnTo>
                  <a:lnTo>
                    <a:pt x="46" y="26"/>
                  </a:lnTo>
                  <a:lnTo>
                    <a:pt x="44" y="25"/>
                  </a:lnTo>
                  <a:lnTo>
                    <a:pt x="47" y="22"/>
                  </a:lnTo>
                  <a:lnTo>
                    <a:pt x="50" y="18"/>
                  </a:lnTo>
                  <a:lnTo>
                    <a:pt x="52" y="18"/>
                  </a:lnTo>
                  <a:lnTo>
                    <a:pt x="59" y="15"/>
                  </a:lnTo>
                  <a:lnTo>
                    <a:pt x="61" y="12"/>
                  </a:lnTo>
                  <a:lnTo>
                    <a:pt x="62" y="12"/>
                  </a:lnTo>
                  <a:lnTo>
                    <a:pt x="64" y="13"/>
                  </a:lnTo>
                  <a:lnTo>
                    <a:pt x="65" y="12"/>
                  </a:lnTo>
                  <a:lnTo>
                    <a:pt x="67" y="13"/>
                  </a:lnTo>
                  <a:lnTo>
                    <a:pt x="68" y="13"/>
                  </a:lnTo>
                  <a:lnTo>
                    <a:pt x="68" y="12"/>
                  </a:lnTo>
                  <a:lnTo>
                    <a:pt x="71" y="12"/>
                  </a:lnTo>
                  <a:lnTo>
                    <a:pt x="74" y="15"/>
                  </a:lnTo>
                  <a:lnTo>
                    <a:pt x="73" y="16"/>
                  </a:lnTo>
                  <a:lnTo>
                    <a:pt x="73" y="18"/>
                  </a:lnTo>
                  <a:lnTo>
                    <a:pt x="74" y="16"/>
                  </a:lnTo>
                  <a:lnTo>
                    <a:pt x="76" y="18"/>
                  </a:lnTo>
                  <a:lnTo>
                    <a:pt x="82" y="16"/>
                  </a:lnTo>
                  <a:lnTo>
                    <a:pt x="86" y="16"/>
                  </a:lnTo>
                  <a:lnTo>
                    <a:pt x="87" y="16"/>
                  </a:lnTo>
                  <a:lnTo>
                    <a:pt x="87" y="15"/>
                  </a:lnTo>
                  <a:lnTo>
                    <a:pt x="89" y="13"/>
                  </a:lnTo>
                  <a:lnTo>
                    <a:pt x="90" y="13"/>
                  </a:lnTo>
                  <a:lnTo>
                    <a:pt x="90" y="12"/>
                  </a:lnTo>
                  <a:lnTo>
                    <a:pt x="90" y="10"/>
                  </a:lnTo>
                  <a:lnTo>
                    <a:pt x="93" y="10"/>
                  </a:lnTo>
                  <a:lnTo>
                    <a:pt x="101" y="12"/>
                  </a:lnTo>
                  <a:lnTo>
                    <a:pt x="102" y="12"/>
                  </a:lnTo>
                  <a:lnTo>
                    <a:pt x="105" y="13"/>
                  </a:lnTo>
                  <a:lnTo>
                    <a:pt x="108" y="15"/>
                  </a:lnTo>
                  <a:lnTo>
                    <a:pt x="111" y="15"/>
                  </a:lnTo>
                  <a:lnTo>
                    <a:pt x="123" y="16"/>
                  </a:lnTo>
                  <a:lnTo>
                    <a:pt x="126" y="12"/>
                  </a:lnTo>
                  <a:lnTo>
                    <a:pt x="126" y="10"/>
                  </a:lnTo>
                  <a:lnTo>
                    <a:pt x="128" y="12"/>
                  </a:lnTo>
                  <a:lnTo>
                    <a:pt x="131" y="10"/>
                  </a:lnTo>
                  <a:lnTo>
                    <a:pt x="131" y="7"/>
                  </a:lnTo>
                  <a:lnTo>
                    <a:pt x="135" y="7"/>
                  </a:lnTo>
                  <a:lnTo>
                    <a:pt x="135" y="4"/>
                  </a:lnTo>
                  <a:lnTo>
                    <a:pt x="141" y="6"/>
                  </a:lnTo>
                  <a:lnTo>
                    <a:pt x="148" y="9"/>
                  </a:lnTo>
                  <a:lnTo>
                    <a:pt x="150" y="13"/>
                  </a:lnTo>
                  <a:lnTo>
                    <a:pt x="151" y="13"/>
                  </a:lnTo>
                  <a:lnTo>
                    <a:pt x="153" y="12"/>
                  </a:lnTo>
                  <a:lnTo>
                    <a:pt x="154" y="12"/>
                  </a:lnTo>
                  <a:lnTo>
                    <a:pt x="156" y="10"/>
                  </a:lnTo>
                  <a:lnTo>
                    <a:pt x="157" y="10"/>
                  </a:lnTo>
                  <a:lnTo>
                    <a:pt x="159" y="10"/>
                  </a:lnTo>
                  <a:lnTo>
                    <a:pt x="160" y="13"/>
                  </a:lnTo>
                  <a:lnTo>
                    <a:pt x="162" y="13"/>
                  </a:lnTo>
                  <a:lnTo>
                    <a:pt x="162" y="9"/>
                  </a:lnTo>
                  <a:lnTo>
                    <a:pt x="159" y="7"/>
                  </a:lnTo>
                  <a:lnTo>
                    <a:pt x="162" y="7"/>
                  </a:lnTo>
                  <a:lnTo>
                    <a:pt x="162" y="6"/>
                  </a:lnTo>
                  <a:lnTo>
                    <a:pt x="163" y="4"/>
                  </a:lnTo>
                  <a:lnTo>
                    <a:pt x="165" y="4"/>
                  </a:lnTo>
                  <a:lnTo>
                    <a:pt x="168" y="3"/>
                  </a:lnTo>
                  <a:lnTo>
                    <a:pt x="172" y="0"/>
                  </a:lnTo>
                  <a:lnTo>
                    <a:pt x="174" y="0"/>
                  </a:lnTo>
                  <a:lnTo>
                    <a:pt x="181" y="4"/>
                  </a:lnTo>
                  <a:lnTo>
                    <a:pt x="186" y="4"/>
                  </a:lnTo>
                  <a:lnTo>
                    <a:pt x="186" y="6"/>
                  </a:lnTo>
                  <a:close/>
                </a:path>
              </a:pathLst>
            </a:custGeom>
            <a:solidFill>
              <a:schemeClr val="bg1"/>
            </a:solidFill>
            <a:ln w="9525">
              <a:noFill/>
              <a:round/>
              <a:headEnd/>
              <a:tailEnd/>
            </a:ln>
          </p:spPr>
          <p:txBody>
            <a:bodyPr/>
            <a:lstStyle/>
            <a:p>
              <a:endParaRPr lang="fr-FR"/>
            </a:p>
          </p:txBody>
        </p:sp>
        <p:sp>
          <p:nvSpPr>
            <p:cNvPr id="880766" name="Freeform 126"/>
            <p:cNvSpPr>
              <a:spLocks/>
            </p:cNvSpPr>
            <p:nvPr/>
          </p:nvSpPr>
          <p:spPr bwMode="auto">
            <a:xfrm>
              <a:off x="4205" y="1338"/>
              <a:ext cx="218" cy="350"/>
            </a:xfrm>
            <a:custGeom>
              <a:avLst/>
              <a:gdLst/>
              <a:ahLst/>
              <a:cxnLst>
                <a:cxn ang="0">
                  <a:pos x="252" y="202"/>
                </a:cxn>
                <a:cxn ang="0">
                  <a:pos x="251" y="220"/>
                </a:cxn>
                <a:cxn ang="0">
                  <a:pos x="235" y="229"/>
                </a:cxn>
                <a:cxn ang="0">
                  <a:pos x="220" y="223"/>
                </a:cxn>
                <a:cxn ang="0">
                  <a:pos x="208" y="237"/>
                </a:cxn>
                <a:cxn ang="0">
                  <a:pos x="178" y="243"/>
                </a:cxn>
                <a:cxn ang="0">
                  <a:pos x="160" y="258"/>
                </a:cxn>
                <a:cxn ang="0">
                  <a:pos x="163" y="279"/>
                </a:cxn>
                <a:cxn ang="0">
                  <a:pos x="165" y="289"/>
                </a:cxn>
                <a:cxn ang="0">
                  <a:pos x="177" y="297"/>
                </a:cxn>
                <a:cxn ang="0">
                  <a:pos x="159" y="306"/>
                </a:cxn>
                <a:cxn ang="0">
                  <a:pos x="156" y="328"/>
                </a:cxn>
                <a:cxn ang="0">
                  <a:pos x="148" y="343"/>
                </a:cxn>
                <a:cxn ang="0">
                  <a:pos x="160" y="353"/>
                </a:cxn>
                <a:cxn ang="0">
                  <a:pos x="148" y="370"/>
                </a:cxn>
                <a:cxn ang="0">
                  <a:pos x="135" y="383"/>
                </a:cxn>
                <a:cxn ang="0">
                  <a:pos x="122" y="401"/>
                </a:cxn>
                <a:cxn ang="0">
                  <a:pos x="113" y="401"/>
                </a:cxn>
                <a:cxn ang="0">
                  <a:pos x="98" y="396"/>
                </a:cxn>
                <a:cxn ang="0">
                  <a:pos x="93" y="379"/>
                </a:cxn>
                <a:cxn ang="0">
                  <a:pos x="82" y="380"/>
                </a:cxn>
                <a:cxn ang="0">
                  <a:pos x="67" y="362"/>
                </a:cxn>
                <a:cxn ang="0">
                  <a:pos x="55" y="352"/>
                </a:cxn>
                <a:cxn ang="0">
                  <a:pos x="52" y="341"/>
                </a:cxn>
                <a:cxn ang="0">
                  <a:pos x="44" y="328"/>
                </a:cxn>
                <a:cxn ang="0">
                  <a:pos x="30" y="315"/>
                </a:cxn>
                <a:cxn ang="0">
                  <a:pos x="38" y="307"/>
                </a:cxn>
                <a:cxn ang="0">
                  <a:pos x="37" y="294"/>
                </a:cxn>
                <a:cxn ang="0">
                  <a:pos x="30" y="303"/>
                </a:cxn>
                <a:cxn ang="0">
                  <a:pos x="25" y="289"/>
                </a:cxn>
                <a:cxn ang="0">
                  <a:pos x="16" y="285"/>
                </a:cxn>
                <a:cxn ang="0">
                  <a:pos x="16" y="292"/>
                </a:cxn>
                <a:cxn ang="0">
                  <a:pos x="10" y="294"/>
                </a:cxn>
                <a:cxn ang="0">
                  <a:pos x="1" y="279"/>
                </a:cxn>
                <a:cxn ang="0">
                  <a:pos x="6" y="285"/>
                </a:cxn>
                <a:cxn ang="0">
                  <a:pos x="19" y="281"/>
                </a:cxn>
                <a:cxn ang="0">
                  <a:pos x="16" y="261"/>
                </a:cxn>
                <a:cxn ang="0">
                  <a:pos x="9" y="257"/>
                </a:cxn>
                <a:cxn ang="0">
                  <a:pos x="4" y="248"/>
                </a:cxn>
                <a:cxn ang="0">
                  <a:pos x="21" y="243"/>
                </a:cxn>
                <a:cxn ang="0">
                  <a:pos x="31" y="211"/>
                </a:cxn>
                <a:cxn ang="0">
                  <a:pos x="34" y="199"/>
                </a:cxn>
                <a:cxn ang="0">
                  <a:pos x="37" y="183"/>
                </a:cxn>
                <a:cxn ang="0">
                  <a:pos x="40" y="162"/>
                </a:cxn>
                <a:cxn ang="0">
                  <a:pos x="34" y="139"/>
                </a:cxn>
                <a:cxn ang="0">
                  <a:pos x="37" y="126"/>
                </a:cxn>
                <a:cxn ang="0">
                  <a:pos x="33" y="113"/>
                </a:cxn>
                <a:cxn ang="0">
                  <a:pos x="25" y="101"/>
                </a:cxn>
                <a:cxn ang="0">
                  <a:pos x="28" y="86"/>
                </a:cxn>
                <a:cxn ang="0">
                  <a:pos x="28" y="67"/>
                </a:cxn>
                <a:cxn ang="0">
                  <a:pos x="37" y="62"/>
                </a:cxn>
                <a:cxn ang="0">
                  <a:pos x="41" y="46"/>
                </a:cxn>
                <a:cxn ang="0">
                  <a:pos x="52" y="29"/>
                </a:cxn>
                <a:cxn ang="0">
                  <a:pos x="52" y="18"/>
                </a:cxn>
                <a:cxn ang="0">
                  <a:pos x="74" y="15"/>
                </a:cxn>
                <a:cxn ang="0">
                  <a:pos x="90" y="13"/>
                </a:cxn>
                <a:cxn ang="0">
                  <a:pos x="126" y="12"/>
                </a:cxn>
                <a:cxn ang="0">
                  <a:pos x="151" y="13"/>
                </a:cxn>
                <a:cxn ang="0">
                  <a:pos x="162" y="7"/>
                </a:cxn>
              </a:cxnLst>
              <a:rect l="0" t="0" r="r" b="b"/>
              <a:pathLst>
                <a:path w="257" h="410">
                  <a:moveTo>
                    <a:pt x="257" y="183"/>
                  </a:moveTo>
                  <a:lnTo>
                    <a:pt x="257" y="184"/>
                  </a:lnTo>
                  <a:lnTo>
                    <a:pt x="255" y="181"/>
                  </a:lnTo>
                  <a:lnTo>
                    <a:pt x="252" y="183"/>
                  </a:lnTo>
                  <a:lnTo>
                    <a:pt x="254" y="184"/>
                  </a:lnTo>
                  <a:lnTo>
                    <a:pt x="252" y="185"/>
                  </a:lnTo>
                  <a:lnTo>
                    <a:pt x="249" y="187"/>
                  </a:lnTo>
                  <a:lnTo>
                    <a:pt x="251" y="200"/>
                  </a:lnTo>
                  <a:lnTo>
                    <a:pt x="251" y="202"/>
                  </a:lnTo>
                  <a:lnTo>
                    <a:pt x="252" y="202"/>
                  </a:lnTo>
                  <a:lnTo>
                    <a:pt x="254" y="205"/>
                  </a:lnTo>
                  <a:lnTo>
                    <a:pt x="257" y="208"/>
                  </a:lnTo>
                  <a:lnTo>
                    <a:pt x="255" y="208"/>
                  </a:lnTo>
                  <a:lnTo>
                    <a:pt x="252" y="206"/>
                  </a:lnTo>
                  <a:lnTo>
                    <a:pt x="249" y="211"/>
                  </a:lnTo>
                  <a:lnTo>
                    <a:pt x="249" y="212"/>
                  </a:lnTo>
                  <a:lnTo>
                    <a:pt x="251" y="212"/>
                  </a:lnTo>
                  <a:lnTo>
                    <a:pt x="249" y="217"/>
                  </a:lnTo>
                  <a:lnTo>
                    <a:pt x="251" y="217"/>
                  </a:lnTo>
                  <a:lnTo>
                    <a:pt x="251" y="220"/>
                  </a:lnTo>
                  <a:lnTo>
                    <a:pt x="249" y="223"/>
                  </a:lnTo>
                  <a:lnTo>
                    <a:pt x="249" y="235"/>
                  </a:lnTo>
                  <a:lnTo>
                    <a:pt x="246" y="236"/>
                  </a:lnTo>
                  <a:lnTo>
                    <a:pt x="243" y="236"/>
                  </a:lnTo>
                  <a:lnTo>
                    <a:pt x="243" y="237"/>
                  </a:lnTo>
                  <a:lnTo>
                    <a:pt x="242" y="237"/>
                  </a:lnTo>
                  <a:lnTo>
                    <a:pt x="241" y="233"/>
                  </a:lnTo>
                  <a:lnTo>
                    <a:pt x="239" y="233"/>
                  </a:lnTo>
                  <a:lnTo>
                    <a:pt x="239" y="230"/>
                  </a:lnTo>
                  <a:lnTo>
                    <a:pt x="235" y="229"/>
                  </a:lnTo>
                  <a:lnTo>
                    <a:pt x="232" y="230"/>
                  </a:lnTo>
                  <a:lnTo>
                    <a:pt x="229" y="227"/>
                  </a:lnTo>
                  <a:lnTo>
                    <a:pt x="226" y="226"/>
                  </a:lnTo>
                  <a:lnTo>
                    <a:pt x="227" y="226"/>
                  </a:lnTo>
                  <a:lnTo>
                    <a:pt x="224" y="223"/>
                  </a:lnTo>
                  <a:lnTo>
                    <a:pt x="226" y="223"/>
                  </a:lnTo>
                  <a:lnTo>
                    <a:pt x="223" y="220"/>
                  </a:lnTo>
                  <a:lnTo>
                    <a:pt x="220" y="220"/>
                  </a:lnTo>
                  <a:lnTo>
                    <a:pt x="221" y="221"/>
                  </a:lnTo>
                  <a:lnTo>
                    <a:pt x="220" y="223"/>
                  </a:lnTo>
                  <a:lnTo>
                    <a:pt x="220" y="224"/>
                  </a:lnTo>
                  <a:lnTo>
                    <a:pt x="217" y="224"/>
                  </a:lnTo>
                  <a:lnTo>
                    <a:pt x="211" y="227"/>
                  </a:lnTo>
                  <a:lnTo>
                    <a:pt x="206" y="229"/>
                  </a:lnTo>
                  <a:lnTo>
                    <a:pt x="208" y="232"/>
                  </a:lnTo>
                  <a:lnTo>
                    <a:pt x="206" y="233"/>
                  </a:lnTo>
                  <a:lnTo>
                    <a:pt x="206" y="235"/>
                  </a:lnTo>
                  <a:lnTo>
                    <a:pt x="203" y="235"/>
                  </a:lnTo>
                  <a:lnTo>
                    <a:pt x="205" y="236"/>
                  </a:lnTo>
                  <a:lnTo>
                    <a:pt x="208" y="237"/>
                  </a:lnTo>
                  <a:lnTo>
                    <a:pt x="206" y="240"/>
                  </a:lnTo>
                  <a:lnTo>
                    <a:pt x="199" y="239"/>
                  </a:lnTo>
                  <a:lnTo>
                    <a:pt x="199" y="236"/>
                  </a:lnTo>
                  <a:lnTo>
                    <a:pt x="193" y="236"/>
                  </a:lnTo>
                  <a:lnTo>
                    <a:pt x="189" y="239"/>
                  </a:lnTo>
                  <a:lnTo>
                    <a:pt x="189" y="237"/>
                  </a:lnTo>
                  <a:lnTo>
                    <a:pt x="184" y="240"/>
                  </a:lnTo>
                  <a:lnTo>
                    <a:pt x="181" y="240"/>
                  </a:lnTo>
                  <a:lnTo>
                    <a:pt x="181" y="243"/>
                  </a:lnTo>
                  <a:lnTo>
                    <a:pt x="178" y="243"/>
                  </a:lnTo>
                  <a:lnTo>
                    <a:pt x="175" y="243"/>
                  </a:lnTo>
                  <a:lnTo>
                    <a:pt x="171" y="245"/>
                  </a:lnTo>
                  <a:lnTo>
                    <a:pt x="165" y="248"/>
                  </a:lnTo>
                  <a:lnTo>
                    <a:pt x="163" y="248"/>
                  </a:lnTo>
                  <a:lnTo>
                    <a:pt x="162" y="249"/>
                  </a:lnTo>
                  <a:lnTo>
                    <a:pt x="159" y="251"/>
                  </a:lnTo>
                  <a:lnTo>
                    <a:pt x="157" y="255"/>
                  </a:lnTo>
                  <a:lnTo>
                    <a:pt x="157" y="257"/>
                  </a:lnTo>
                  <a:lnTo>
                    <a:pt x="157" y="258"/>
                  </a:lnTo>
                  <a:lnTo>
                    <a:pt x="160" y="258"/>
                  </a:lnTo>
                  <a:lnTo>
                    <a:pt x="160" y="261"/>
                  </a:lnTo>
                  <a:lnTo>
                    <a:pt x="160" y="263"/>
                  </a:lnTo>
                  <a:lnTo>
                    <a:pt x="160" y="264"/>
                  </a:lnTo>
                  <a:lnTo>
                    <a:pt x="162" y="267"/>
                  </a:lnTo>
                  <a:lnTo>
                    <a:pt x="160" y="269"/>
                  </a:lnTo>
                  <a:lnTo>
                    <a:pt x="162" y="270"/>
                  </a:lnTo>
                  <a:lnTo>
                    <a:pt x="163" y="275"/>
                  </a:lnTo>
                  <a:lnTo>
                    <a:pt x="165" y="276"/>
                  </a:lnTo>
                  <a:lnTo>
                    <a:pt x="165" y="278"/>
                  </a:lnTo>
                  <a:lnTo>
                    <a:pt x="163" y="279"/>
                  </a:lnTo>
                  <a:lnTo>
                    <a:pt x="163" y="281"/>
                  </a:lnTo>
                  <a:lnTo>
                    <a:pt x="162" y="282"/>
                  </a:lnTo>
                  <a:lnTo>
                    <a:pt x="163" y="282"/>
                  </a:lnTo>
                  <a:lnTo>
                    <a:pt x="162" y="282"/>
                  </a:lnTo>
                  <a:lnTo>
                    <a:pt x="159" y="282"/>
                  </a:lnTo>
                  <a:lnTo>
                    <a:pt x="160" y="284"/>
                  </a:lnTo>
                  <a:lnTo>
                    <a:pt x="160" y="285"/>
                  </a:lnTo>
                  <a:lnTo>
                    <a:pt x="166" y="288"/>
                  </a:lnTo>
                  <a:lnTo>
                    <a:pt x="165" y="288"/>
                  </a:lnTo>
                  <a:lnTo>
                    <a:pt x="165" y="289"/>
                  </a:lnTo>
                  <a:lnTo>
                    <a:pt x="166" y="291"/>
                  </a:lnTo>
                  <a:lnTo>
                    <a:pt x="169" y="287"/>
                  </a:lnTo>
                  <a:lnTo>
                    <a:pt x="171" y="287"/>
                  </a:lnTo>
                  <a:lnTo>
                    <a:pt x="171" y="288"/>
                  </a:lnTo>
                  <a:lnTo>
                    <a:pt x="171" y="289"/>
                  </a:lnTo>
                  <a:lnTo>
                    <a:pt x="171" y="292"/>
                  </a:lnTo>
                  <a:lnTo>
                    <a:pt x="174" y="292"/>
                  </a:lnTo>
                  <a:lnTo>
                    <a:pt x="172" y="295"/>
                  </a:lnTo>
                  <a:lnTo>
                    <a:pt x="174" y="295"/>
                  </a:lnTo>
                  <a:lnTo>
                    <a:pt x="177" y="297"/>
                  </a:lnTo>
                  <a:lnTo>
                    <a:pt x="181" y="295"/>
                  </a:lnTo>
                  <a:lnTo>
                    <a:pt x="183" y="295"/>
                  </a:lnTo>
                  <a:lnTo>
                    <a:pt x="184" y="297"/>
                  </a:lnTo>
                  <a:lnTo>
                    <a:pt x="183" y="298"/>
                  </a:lnTo>
                  <a:lnTo>
                    <a:pt x="181" y="303"/>
                  </a:lnTo>
                  <a:lnTo>
                    <a:pt x="180" y="304"/>
                  </a:lnTo>
                  <a:lnTo>
                    <a:pt x="172" y="306"/>
                  </a:lnTo>
                  <a:lnTo>
                    <a:pt x="169" y="304"/>
                  </a:lnTo>
                  <a:lnTo>
                    <a:pt x="166" y="304"/>
                  </a:lnTo>
                  <a:lnTo>
                    <a:pt x="159" y="306"/>
                  </a:lnTo>
                  <a:lnTo>
                    <a:pt x="153" y="304"/>
                  </a:lnTo>
                  <a:lnTo>
                    <a:pt x="153" y="309"/>
                  </a:lnTo>
                  <a:lnTo>
                    <a:pt x="151" y="309"/>
                  </a:lnTo>
                  <a:lnTo>
                    <a:pt x="150" y="310"/>
                  </a:lnTo>
                  <a:lnTo>
                    <a:pt x="151" y="312"/>
                  </a:lnTo>
                  <a:lnTo>
                    <a:pt x="148" y="315"/>
                  </a:lnTo>
                  <a:lnTo>
                    <a:pt x="148" y="316"/>
                  </a:lnTo>
                  <a:lnTo>
                    <a:pt x="150" y="316"/>
                  </a:lnTo>
                  <a:lnTo>
                    <a:pt x="153" y="319"/>
                  </a:lnTo>
                  <a:lnTo>
                    <a:pt x="156" y="328"/>
                  </a:lnTo>
                  <a:lnTo>
                    <a:pt x="156" y="330"/>
                  </a:lnTo>
                  <a:lnTo>
                    <a:pt x="153" y="331"/>
                  </a:lnTo>
                  <a:lnTo>
                    <a:pt x="151" y="331"/>
                  </a:lnTo>
                  <a:lnTo>
                    <a:pt x="148" y="331"/>
                  </a:lnTo>
                  <a:lnTo>
                    <a:pt x="148" y="334"/>
                  </a:lnTo>
                  <a:lnTo>
                    <a:pt x="145" y="334"/>
                  </a:lnTo>
                  <a:lnTo>
                    <a:pt x="145" y="339"/>
                  </a:lnTo>
                  <a:lnTo>
                    <a:pt x="145" y="340"/>
                  </a:lnTo>
                  <a:lnTo>
                    <a:pt x="145" y="344"/>
                  </a:lnTo>
                  <a:lnTo>
                    <a:pt x="148" y="343"/>
                  </a:lnTo>
                  <a:lnTo>
                    <a:pt x="151" y="344"/>
                  </a:lnTo>
                  <a:lnTo>
                    <a:pt x="153" y="343"/>
                  </a:lnTo>
                  <a:lnTo>
                    <a:pt x="157" y="341"/>
                  </a:lnTo>
                  <a:lnTo>
                    <a:pt x="159" y="340"/>
                  </a:lnTo>
                  <a:lnTo>
                    <a:pt x="162" y="343"/>
                  </a:lnTo>
                  <a:lnTo>
                    <a:pt x="163" y="343"/>
                  </a:lnTo>
                  <a:lnTo>
                    <a:pt x="166" y="349"/>
                  </a:lnTo>
                  <a:lnTo>
                    <a:pt x="165" y="350"/>
                  </a:lnTo>
                  <a:lnTo>
                    <a:pt x="163" y="352"/>
                  </a:lnTo>
                  <a:lnTo>
                    <a:pt x="160" y="353"/>
                  </a:lnTo>
                  <a:lnTo>
                    <a:pt x="157" y="353"/>
                  </a:lnTo>
                  <a:lnTo>
                    <a:pt x="154" y="359"/>
                  </a:lnTo>
                  <a:lnTo>
                    <a:pt x="154" y="361"/>
                  </a:lnTo>
                  <a:lnTo>
                    <a:pt x="153" y="365"/>
                  </a:lnTo>
                  <a:lnTo>
                    <a:pt x="151" y="367"/>
                  </a:lnTo>
                  <a:lnTo>
                    <a:pt x="150" y="365"/>
                  </a:lnTo>
                  <a:lnTo>
                    <a:pt x="150" y="367"/>
                  </a:lnTo>
                  <a:lnTo>
                    <a:pt x="148" y="365"/>
                  </a:lnTo>
                  <a:lnTo>
                    <a:pt x="147" y="368"/>
                  </a:lnTo>
                  <a:lnTo>
                    <a:pt x="148" y="370"/>
                  </a:lnTo>
                  <a:lnTo>
                    <a:pt x="148" y="371"/>
                  </a:lnTo>
                  <a:lnTo>
                    <a:pt x="148" y="373"/>
                  </a:lnTo>
                  <a:lnTo>
                    <a:pt x="145" y="374"/>
                  </a:lnTo>
                  <a:lnTo>
                    <a:pt x="142" y="376"/>
                  </a:lnTo>
                  <a:lnTo>
                    <a:pt x="142" y="379"/>
                  </a:lnTo>
                  <a:lnTo>
                    <a:pt x="144" y="380"/>
                  </a:lnTo>
                  <a:lnTo>
                    <a:pt x="139" y="383"/>
                  </a:lnTo>
                  <a:lnTo>
                    <a:pt x="139" y="382"/>
                  </a:lnTo>
                  <a:lnTo>
                    <a:pt x="138" y="383"/>
                  </a:lnTo>
                  <a:lnTo>
                    <a:pt x="135" y="383"/>
                  </a:lnTo>
                  <a:lnTo>
                    <a:pt x="134" y="385"/>
                  </a:lnTo>
                  <a:lnTo>
                    <a:pt x="132" y="383"/>
                  </a:lnTo>
                  <a:lnTo>
                    <a:pt x="131" y="386"/>
                  </a:lnTo>
                  <a:lnTo>
                    <a:pt x="129" y="388"/>
                  </a:lnTo>
                  <a:lnTo>
                    <a:pt x="128" y="391"/>
                  </a:lnTo>
                  <a:lnTo>
                    <a:pt x="128" y="392"/>
                  </a:lnTo>
                  <a:lnTo>
                    <a:pt x="126" y="393"/>
                  </a:lnTo>
                  <a:lnTo>
                    <a:pt x="125" y="396"/>
                  </a:lnTo>
                  <a:lnTo>
                    <a:pt x="126" y="398"/>
                  </a:lnTo>
                  <a:lnTo>
                    <a:pt x="122" y="401"/>
                  </a:lnTo>
                  <a:lnTo>
                    <a:pt x="122" y="402"/>
                  </a:lnTo>
                  <a:lnTo>
                    <a:pt x="122" y="405"/>
                  </a:lnTo>
                  <a:lnTo>
                    <a:pt x="119" y="405"/>
                  </a:lnTo>
                  <a:lnTo>
                    <a:pt x="116" y="410"/>
                  </a:lnTo>
                  <a:lnTo>
                    <a:pt x="116" y="408"/>
                  </a:lnTo>
                  <a:lnTo>
                    <a:pt x="113" y="407"/>
                  </a:lnTo>
                  <a:lnTo>
                    <a:pt x="114" y="405"/>
                  </a:lnTo>
                  <a:lnTo>
                    <a:pt x="113" y="404"/>
                  </a:lnTo>
                  <a:lnTo>
                    <a:pt x="114" y="402"/>
                  </a:lnTo>
                  <a:lnTo>
                    <a:pt x="113" y="401"/>
                  </a:lnTo>
                  <a:lnTo>
                    <a:pt x="110" y="401"/>
                  </a:lnTo>
                  <a:lnTo>
                    <a:pt x="107" y="399"/>
                  </a:lnTo>
                  <a:lnTo>
                    <a:pt x="104" y="401"/>
                  </a:lnTo>
                  <a:lnTo>
                    <a:pt x="102" y="398"/>
                  </a:lnTo>
                  <a:lnTo>
                    <a:pt x="102" y="396"/>
                  </a:lnTo>
                  <a:lnTo>
                    <a:pt x="104" y="396"/>
                  </a:lnTo>
                  <a:lnTo>
                    <a:pt x="104" y="395"/>
                  </a:lnTo>
                  <a:lnTo>
                    <a:pt x="101" y="395"/>
                  </a:lnTo>
                  <a:lnTo>
                    <a:pt x="99" y="396"/>
                  </a:lnTo>
                  <a:lnTo>
                    <a:pt x="98" y="396"/>
                  </a:lnTo>
                  <a:lnTo>
                    <a:pt x="98" y="393"/>
                  </a:lnTo>
                  <a:lnTo>
                    <a:pt x="98" y="391"/>
                  </a:lnTo>
                  <a:lnTo>
                    <a:pt x="96" y="391"/>
                  </a:lnTo>
                  <a:lnTo>
                    <a:pt x="95" y="389"/>
                  </a:lnTo>
                  <a:lnTo>
                    <a:pt x="96" y="388"/>
                  </a:lnTo>
                  <a:lnTo>
                    <a:pt x="96" y="386"/>
                  </a:lnTo>
                  <a:lnTo>
                    <a:pt x="96" y="385"/>
                  </a:lnTo>
                  <a:lnTo>
                    <a:pt x="95" y="382"/>
                  </a:lnTo>
                  <a:lnTo>
                    <a:pt x="95" y="379"/>
                  </a:lnTo>
                  <a:lnTo>
                    <a:pt x="93" y="379"/>
                  </a:lnTo>
                  <a:lnTo>
                    <a:pt x="95" y="380"/>
                  </a:lnTo>
                  <a:lnTo>
                    <a:pt x="92" y="383"/>
                  </a:lnTo>
                  <a:lnTo>
                    <a:pt x="90" y="383"/>
                  </a:lnTo>
                  <a:lnTo>
                    <a:pt x="87" y="385"/>
                  </a:lnTo>
                  <a:lnTo>
                    <a:pt x="86" y="385"/>
                  </a:lnTo>
                  <a:lnTo>
                    <a:pt x="85" y="385"/>
                  </a:lnTo>
                  <a:lnTo>
                    <a:pt x="86" y="383"/>
                  </a:lnTo>
                  <a:lnTo>
                    <a:pt x="83" y="383"/>
                  </a:lnTo>
                  <a:lnTo>
                    <a:pt x="83" y="380"/>
                  </a:lnTo>
                  <a:lnTo>
                    <a:pt x="82" y="380"/>
                  </a:lnTo>
                  <a:lnTo>
                    <a:pt x="82" y="376"/>
                  </a:lnTo>
                  <a:lnTo>
                    <a:pt x="80" y="373"/>
                  </a:lnTo>
                  <a:lnTo>
                    <a:pt x="73" y="376"/>
                  </a:lnTo>
                  <a:lnTo>
                    <a:pt x="70" y="374"/>
                  </a:lnTo>
                  <a:lnTo>
                    <a:pt x="71" y="373"/>
                  </a:lnTo>
                  <a:lnTo>
                    <a:pt x="70" y="373"/>
                  </a:lnTo>
                  <a:lnTo>
                    <a:pt x="68" y="371"/>
                  </a:lnTo>
                  <a:lnTo>
                    <a:pt x="70" y="370"/>
                  </a:lnTo>
                  <a:lnTo>
                    <a:pt x="68" y="364"/>
                  </a:lnTo>
                  <a:lnTo>
                    <a:pt x="67" y="362"/>
                  </a:lnTo>
                  <a:lnTo>
                    <a:pt x="64" y="362"/>
                  </a:lnTo>
                  <a:lnTo>
                    <a:pt x="62" y="361"/>
                  </a:lnTo>
                  <a:lnTo>
                    <a:pt x="64" y="359"/>
                  </a:lnTo>
                  <a:lnTo>
                    <a:pt x="62" y="359"/>
                  </a:lnTo>
                  <a:lnTo>
                    <a:pt x="62" y="358"/>
                  </a:lnTo>
                  <a:lnTo>
                    <a:pt x="59" y="358"/>
                  </a:lnTo>
                  <a:lnTo>
                    <a:pt x="58" y="355"/>
                  </a:lnTo>
                  <a:lnTo>
                    <a:pt x="56" y="353"/>
                  </a:lnTo>
                  <a:lnTo>
                    <a:pt x="55" y="353"/>
                  </a:lnTo>
                  <a:lnTo>
                    <a:pt x="55" y="352"/>
                  </a:lnTo>
                  <a:lnTo>
                    <a:pt x="53" y="352"/>
                  </a:lnTo>
                  <a:lnTo>
                    <a:pt x="49" y="350"/>
                  </a:lnTo>
                  <a:lnTo>
                    <a:pt x="49" y="349"/>
                  </a:lnTo>
                  <a:lnTo>
                    <a:pt x="47" y="349"/>
                  </a:lnTo>
                  <a:lnTo>
                    <a:pt x="47" y="347"/>
                  </a:lnTo>
                  <a:lnTo>
                    <a:pt x="47" y="346"/>
                  </a:lnTo>
                  <a:lnTo>
                    <a:pt x="49" y="346"/>
                  </a:lnTo>
                  <a:lnTo>
                    <a:pt x="52" y="344"/>
                  </a:lnTo>
                  <a:lnTo>
                    <a:pt x="50" y="343"/>
                  </a:lnTo>
                  <a:lnTo>
                    <a:pt x="52" y="341"/>
                  </a:lnTo>
                  <a:lnTo>
                    <a:pt x="50" y="341"/>
                  </a:lnTo>
                  <a:lnTo>
                    <a:pt x="53" y="340"/>
                  </a:lnTo>
                  <a:lnTo>
                    <a:pt x="53" y="339"/>
                  </a:lnTo>
                  <a:lnTo>
                    <a:pt x="52" y="339"/>
                  </a:lnTo>
                  <a:lnTo>
                    <a:pt x="52" y="337"/>
                  </a:lnTo>
                  <a:lnTo>
                    <a:pt x="50" y="337"/>
                  </a:lnTo>
                  <a:lnTo>
                    <a:pt x="52" y="334"/>
                  </a:lnTo>
                  <a:lnTo>
                    <a:pt x="50" y="333"/>
                  </a:lnTo>
                  <a:lnTo>
                    <a:pt x="47" y="330"/>
                  </a:lnTo>
                  <a:lnTo>
                    <a:pt x="44" y="328"/>
                  </a:lnTo>
                  <a:lnTo>
                    <a:pt x="47" y="324"/>
                  </a:lnTo>
                  <a:lnTo>
                    <a:pt x="44" y="322"/>
                  </a:lnTo>
                  <a:lnTo>
                    <a:pt x="43" y="322"/>
                  </a:lnTo>
                  <a:lnTo>
                    <a:pt x="41" y="321"/>
                  </a:lnTo>
                  <a:lnTo>
                    <a:pt x="40" y="321"/>
                  </a:lnTo>
                  <a:lnTo>
                    <a:pt x="38" y="321"/>
                  </a:lnTo>
                  <a:lnTo>
                    <a:pt x="28" y="319"/>
                  </a:lnTo>
                  <a:lnTo>
                    <a:pt x="28" y="318"/>
                  </a:lnTo>
                  <a:lnTo>
                    <a:pt x="27" y="316"/>
                  </a:lnTo>
                  <a:lnTo>
                    <a:pt x="30" y="315"/>
                  </a:lnTo>
                  <a:lnTo>
                    <a:pt x="30" y="313"/>
                  </a:lnTo>
                  <a:lnTo>
                    <a:pt x="31" y="312"/>
                  </a:lnTo>
                  <a:lnTo>
                    <a:pt x="33" y="312"/>
                  </a:lnTo>
                  <a:lnTo>
                    <a:pt x="31" y="310"/>
                  </a:lnTo>
                  <a:lnTo>
                    <a:pt x="31" y="309"/>
                  </a:lnTo>
                  <a:lnTo>
                    <a:pt x="34" y="312"/>
                  </a:lnTo>
                  <a:lnTo>
                    <a:pt x="34" y="309"/>
                  </a:lnTo>
                  <a:lnTo>
                    <a:pt x="35" y="309"/>
                  </a:lnTo>
                  <a:lnTo>
                    <a:pt x="34" y="307"/>
                  </a:lnTo>
                  <a:lnTo>
                    <a:pt x="38" y="307"/>
                  </a:lnTo>
                  <a:lnTo>
                    <a:pt x="41" y="306"/>
                  </a:lnTo>
                  <a:lnTo>
                    <a:pt x="41" y="304"/>
                  </a:lnTo>
                  <a:lnTo>
                    <a:pt x="43" y="303"/>
                  </a:lnTo>
                  <a:lnTo>
                    <a:pt x="43" y="301"/>
                  </a:lnTo>
                  <a:lnTo>
                    <a:pt x="38" y="303"/>
                  </a:lnTo>
                  <a:lnTo>
                    <a:pt x="37" y="300"/>
                  </a:lnTo>
                  <a:lnTo>
                    <a:pt x="34" y="301"/>
                  </a:lnTo>
                  <a:lnTo>
                    <a:pt x="35" y="297"/>
                  </a:lnTo>
                  <a:lnTo>
                    <a:pt x="35" y="295"/>
                  </a:lnTo>
                  <a:lnTo>
                    <a:pt x="37" y="294"/>
                  </a:lnTo>
                  <a:lnTo>
                    <a:pt x="35" y="292"/>
                  </a:lnTo>
                  <a:lnTo>
                    <a:pt x="33" y="291"/>
                  </a:lnTo>
                  <a:lnTo>
                    <a:pt x="33" y="292"/>
                  </a:lnTo>
                  <a:lnTo>
                    <a:pt x="31" y="294"/>
                  </a:lnTo>
                  <a:lnTo>
                    <a:pt x="31" y="295"/>
                  </a:lnTo>
                  <a:lnTo>
                    <a:pt x="30" y="298"/>
                  </a:lnTo>
                  <a:lnTo>
                    <a:pt x="31" y="301"/>
                  </a:lnTo>
                  <a:lnTo>
                    <a:pt x="33" y="304"/>
                  </a:lnTo>
                  <a:lnTo>
                    <a:pt x="31" y="304"/>
                  </a:lnTo>
                  <a:lnTo>
                    <a:pt x="30" y="303"/>
                  </a:lnTo>
                  <a:lnTo>
                    <a:pt x="28" y="297"/>
                  </a:lnTo>
                  <a:lnTo>
                    <a:pt x="30" y="294"/>
                  </a:lnTo>
                  <a:lnTo>
                    <a:pt x="28" y="294"/>
                  </a:lnTo>
                  <a:lnTo>
                    <a:pt x="30" y="292"/>
                  </a:lnTo>
                  <a:lnTo>
                    <a:pt x="28" y="291"/>
                  </a:lnTo>
                  <a:lnTo>
                    <a:pt x="25" y="292"/>
                  </a:lnTo>
                  <a:lnTo>
                    <a:pt x="24" y="291"/>
                  </a:lnTo>
                  <a:lnTo>
                    <a:pt x="24" y="289"/>
                  </a:lnTo>
                  <a:lnTo>
                    <a:pt x="22" y="289"/>
                  </a:lnTo>
                  <a:lnTo>
                    <a:pt x="25" y="289"/>
                  </a:lnTo>
                  <a:lnTo>
                    <a:pt x="25" y="288"/>
                  </a:lnTo>
                  <a:lnTo>
                    <a:pt x="22" y="288"/>
                  </a:lnTo>
                  <a:lnTo>
                    <a:pt x="21" y="288"/>
                  </a:lnTo>
                  <a:lnTo>
                    <a:pt x="22" y="287"/>
                  </a:lnTo>
                  <a:lnTo>
                    <a:pt x="21" y="287"/>
                  </a:lnTo>
                  <a:lnTo>
                    <a:pt x="19" y="287"/>
                  </a:lnTo>
                  <a:lnTo>
                    <a:pt x="19" y="288"/>
                  </a:lnTo>
                  <a:lnTo>
                    <a:pt x="18" y="288"/>
                  </a:lnTo>
                  <a:lnTo>
                    <a:pt x="18" y="287"/>
                  </a:lnTo>
                  <a:lnTo>
                    <a:pt x="16" y="285"/>
                  </a:lnTo>
                  <a:lnTo>
                    <a:pt x="15" y="285"/>
                  </a:lnTo>
                  <a:lnTo>
                    <a:pt x="10" y="285"/>
                  </a:lnTo>
                  <a:lnTo>
                    <a:pt x="9" y="287"/>
                  </a:lnTo>
                  <a:lnTo>
                    <a:pt x="12" y="288"/>
                  </a:lnTo>
                  <a:lnTo>
                    <a:pt x="9" y="289"/>
                  </a:lnTo>
                  <a:lnTo>
                    <a:pt x="10" y="291"/>
                  </a:lnTo>
                  <a:lnTo>
                    <a:pt x="10" y="292"/>
                  </a:lnTo>
                  <a:lnTo>
                    <a:pt x="13" y="294"/>
                  </a:lnTo>
                  <a:lnTo>
                    <a:pt x="15" y="294"/>
                  </a:lnTo>
                  <a:lnTo>
                    <a:pt x="16" y="292"/>
                  </a:lnTo>
                  <a:lnTo>
                    <a:pt x="16" y="294"/>
                  </a:lnTo>
                  <a:lnTo>
                    <a:pt x="16" y="295"/>
                  </a:lnTo>
                  <a:lnTo>
                    <a:pt x="19" y="295"/>
                  </a:lnTo>
                  <a:lnTo>
                    <a:pt x="19" y="297"/>
                  </a:lnTo>
                  <a:lnTo>
                    <a:pt x="19" y="298"/>
                  </a:lnTo>
                  <a:lnTo>
                    <a:pt x="18" y="300"/>
                  </a:lnTo>
                  <a:lnTo>
                    <a:pt x="16" y="298"/>
                  </a:lnTo>
                  <a:lnTo>
                    <a:pt x="15" y="298"/>
                  </a:lnTo>
                  <a:lnTo>
                    <a:pt x="15" y="295"/>
                  </a:lnTo>
                  <a:lnTo>
                    <a:pt x="10" y="294"/>
                  </a:lnTo>
                  <a:lnTo>
                    <a:pt x="9" y="291"/>
                  </a:lnTo>
                  <a:lnTo>
                    <a:pt x="7" y="292"/>
                  </a:lnTo>
                  <a:lnTo>
                    <a:pt x="6" y="294"/>
                  </a:lnTo>
                  <a:lnTo>
                    <a:pt x="3" y="291"/>
                  </a:lnTo>
                  <a:lnTo>
                    <a:pt x="4" y="289"/>
                  </a:lnTo>
                  <a:lnTo>
                    <a:pt x="1" y="288"/>
                  </a:lnTo>
                  <a:lnTo>
                    <a:pt x="3" y="287"/>
                  </a:lnTo>
                  <a:lnTo>
                    <a:pt x="3" y="285"/>
                  </a:lnTo>
                  <a:lnTo>
                    <a:pt x="0" y="281"/>
                  </a:lnTo>
                  <a:lnTo>
                    <a:pt x="1" y="279"/>
                  </a:lnTo>
                  <a:lnTo>
                    <a:pt x="6" y="278"/>
                  </a:lnTo>
                  <a:lnTo>
                    <a:pt x="7" y="279"/>
                  </a:lnTo>
                  <a:lnTo>
                    <a:pt x="10" y="278"/>
                  </a:lnTo>
                  <a:lnTo>
                    <a:pt x="13" y="279"/>
                  </a:lnTo>
                  <a:lnTo>
                    <a:pt x="10" y="282"/>
                  </a:lnTo>
                  <a:lnTo>
                    <a:pt x="7" y="282"/>
                  </a:lnTo>
                  <a:lnTo>
                    <a:pt x="7" y="284"/>
                  </a:lnTo>
                  <a:lnTo>
                    <a:pt x="6" y="284"/>
                  </a:lnTo>
                  <a:lnTo>
                    <a:pt x="7" y="284"/>
                  </a:lnTo>
                  <a:lnTo>
                    <a:pt x="6" y="285"/>
                  </a:lnTo>
                  <a:lnTo>
                    <a:pt x="7" y="287"/>
                  </a:lnTo>
                  <a:lnTo>
                    <a:pt x="10" y="285"/>
                  </a:lnTo>
                  <a:lnTo>
                    <a:pt x="10" y="282"/>
                  </a:lnTo>
                  <a:lnTo>
                    <a:pt x="13" y="282"/>
                  </a:lnTo>
                  <a:lnTo>
                    <a:pt x="13" y="284"/>
                  </a:lnTo>
                  <a:lnTo>
                    <a:pt x="16" y="282"/>
                  </a:lnTo>
                  <a:lnTo>
                    <a:pt x="16" y="281"/>
                  </a:lnTo>
                  <a:lnTo>
                    <a:pt x="18" y="281"/>
                  </a:lnTo>
                  <a:lnTo>
                    <a:pt x="18" y="282"/>
                  </a:lnTo>
                  <a:lnTo>
                    <a:pt x="19" y="281"/>
                  </a:lnTo>
                  <a:lnTo>
                    <a:pt x="19" y="279"/>
                  </a:lnTo>
                  <a:lnTo>
                    <a:pt x="18" y="276"/>
                  </a:lnTo>
                  <a:lnTo>
                    <a:pt x="18" y="272"/>
                  </a:lnTo>
                  <a:lnTo>
                    <a:pt x="16" y="270"/>
                  </a:lnTo>
                  <a:lnTo>
                    <a:pt x="18" y="267"/>
                  </a:lnTo>
                  <a:lnTo>
                    <a:pt x="16" y="267"/>
                  </a:lnTo>
                  <a:lnTo>
                    <a:pt x="16" y="264"/>
                  </a:lnTo>
                  <a:lnTo>
                    <a:pt x="18" y="264"/>
                  </a:lnTo>
                  <a:lnTo>
                    <a:pt x="18" y="261"/>
                  </a:lnTo>
                  <a:lnTo>
                    <a:pt x="16" y="261"/>
                  </a:lnTo>
                  <a:lnTo>
                    <a:pt x="16" y="260"/>
                  </a:lnTo>
                  <a:lnTo>
                    <a:pt x="15" y="263"/>
                  </a:lnTo>
                  <a:lnTo>
                    <a:pt x="13" y="263"/>
                  </a:lnTo>
                  <a:lnTo>
                    <a:pt x="15" y="260"/>
                  </a:lnTo>
                  <a:lnTo>
                    <a:pt x="13" y="260"/>
                  </a:lnTo>
                  <a:lnTo>
                    <a:pt x="12" y="258"/>
                  </a:lnTo>
                  <a:lnTo>
                    <a:pt x="9" y="261"/>
                  </a:lnTo>
                  <a:lnTo>
                    <a:pt x="7" y="260"/>
                  </a:lnTo>
                  <a:lnTo>
                    <a:pt x="9" y="258"/>
                  </a:lnTo>
                  <a:lnTo>
                    <a:pt x="9" y="257"/>
                  </a:lnTo>
                  <a:lnTo>
                    <a:pt x="6" y="257"/>
                  </a:lnTo>
                  <a:lnTo>
                    <a:pt x="3" y="255"/>
                  </a:lnTo>
                  <a:lnTo>
                    <a:pt x="3" y="254"/>
                  </a:lnTo>
                  <a:lnTo>
                    <a:pt x="4" y="255"/>
                  </a:lnTo>
                  <a:lnTo>
                    <a:pt x="6" y="252"/>
                  </a:lnTo>
                  <a:lnTo>
                    <a:pt x="1" y="251"/>
                  </a:lnTo>
                  <a:lnTo>
                    <a:pt x="3" y="249"/>
                  </a:lnTo>
                  <a:lnTo>
                    <a:pt x="1" y="249"/>
                  </a:lnTo>
                  <a:lnTo>
                    <a:pt x="3" y="246"/>
                  </a:lnTo>
                  <a:lnTo>
                    <a:pt x="4" y="248"/>
                  </a:lnTo>
                  <a:lnTo>
                    <a:pt x="7" y="245"/>
                  </a:lnTo>
                  <a:lnTo>
                    <a:pt x="10" y="243"/>
                  </a:lnTo>
                  <a:lnTo>
                    <a:pt x="13" y="245"/>
                  </a:lnTo>
                  <a:lnTo>
                    <a:pt x="15" y="243"/>
                  </a:lnTo>
                  <a:lnTo>
                    <a:pt x="15" y="245"/>
                  </a:lnTo>
                  <a:lnTo>
                    <a:pt x="18" y="245"/>
                  </a:lnTo>
                  <a:lnTo>
                    <a:pt x="18" y="248"/>
                  </a:lnTo>
                  <a:lnTo>
                    <a:pt x="19" y="246"/>
                  </a:lnTo>
                  <a:lnTo>
                    <a:pt x="19" y="245"/>
                  </a:lnTo>
                  <a:lnTo>
                    <a:pt x="21" y="243"/>
                  </a:lnTo>
                  <a:lnTo>
                    <a:pt x="24" y="243"/>
                  </a:lnTo>
                  <a:lnTo>
                    <a:pt x="25" y="240"/>
                  </a:lnTo>
                  <a:lnTo>
                    <a:pt x="27" y="239"/>
                  </a:lnTo>
                  <a:lnTo>
                    <a:pt x="28" y="232"/>
                  </a:lnTo>
                  <a:lnTo>
                    <a:pt x="30" y="230"/>
                  </a:lnTo>
                  <a:lnTo>
                    <a:pt x="31" y="232"/>
                  </a:lnTo>
                  <a:lnTo>
                    <a:pt x="33" y="230"/>
                  </a:lnTo>
                  <a:lnTo>
                    <a:pt x="31" y="227"/>
                  </a:lnTo>
                  <a:lnTo>
                    <a:pt x="33" y="220"/>
                  </a:lnTo>
                  <a:lnTo>
                    <a:pt x="31" y="211"/>
                  </a:lnTo>
                  <a:lnTo>
                    <a:pt x="33" y="209"/>
                  </a:lnTo>
                  <a:lnTo>
                    <a:pt x="38" y="212"/>
                  </a:lnTo>
                  <a:lnTo>
                    <a:pt x="44" y="211"/>
                  </a:lnTo>
                  <a:lnTo>
                    <a:pt x="46" y="209"/>
                  </a:lnTo>
                  <a:lnTo>
                    <a:pt x="47" y="208"/>
                  </a:lnTo>
                  <a:lnTo>
                    <a:pt x="47" y="206"/>
                  </a:lnTo>
                  <a:lnTo>
                    <a:pt x="47" y="205"/>
                  </a:lnTo>
                  <a:lnTo>
                    <a:pt x="44" y="205"/>
                  </a:lnTo>
                  <a:lnTo>
                    <a:pt x="34" y="200"/>
                  </a:lnTo>
                  <a:lnTo>
                    <a:pt x="34" y="199"/>
                  </a:lnTo>
                  <a:lnTo>
                    <a:pt x="35" y="196"/>
                  </a:lnTo>
                  <a:lnTo>
                    <a:pt x="38" y="196"/>
                  </a:lnTo>
                  <a:lnTo>
                    <a:pt x="38" y="194"/>
                  </a:lnTo>
                  <a:lnTo>
                    <a:pt x="37" y="193"/>
                  </a:lnTo>
                  <a:lnTo>
                    <a:pt x="34" y="188"/>
                  </a:lnTo>
                  <a:lnTo>
                    <a:pt x="33" y="187"/>
                  </a:lnTo>
                  <a:lnTo>
                    <a:pt x="33" y="185"/>
                  </a:lnTo>
                  <a:lnTo>
                    <a:pt x="31" y="184"/>
                  </a:lnTo>
                  <a:lnTo>
                    <a:pt x="31" y="183"/>
                  </a:lnTo>
                  <a:lnTo>
                    <a:pt x="37" y="183"/>
                  </a:lnTo>
                  <a:lnTo>
                    <a:pt x="38" y="181"/>
                  </a:lnTo>
                  <a:lnTo>
                    <a:pt x="40" y="178"/>
                  </a:lnTo>
                  <a:lnTo>
                    <a:pt x="38" y="175"/>
                  </a:lnTo>
                  <a:lnTo>
                    <a:pt x="40" y="175"/>
                  </a:lnTo>
                  <a:lnTo>
                    <a:pt x="40" y="172"/>
                  </a:lnTo>
                  <a:lnTo>
                    <a:pt x="40" y="169"/>
                  </a:lnTo>
                  <a:lnTo>
                    <a:pt x="38" y="166"/>
                  </a:lnTo>
                  <a:lnTo>
                    <a:pt x="40" y="165"/>
                  </a:lnTo>
                  <a:lnTo>
                    <a:pt x="41" y="163"/>
                  </a:lnTo>
                  <a:lnTo>
                    <a:pt x="40" y="162"/>
                  </a:lnTo>
                  <a:lnTo>
                    <a:pt x="40" y="159"/>
                  </a:lnTo>
                  <a:lnTo>
                    <a:pt x="38" y="157"/>
                  </a:lnTo>
                  <a:lnTo>
                    <a:pt x="37" y="156"/>
                  </a:lnTo>
                  <a:lnTo>
                    <a:pt x="35" y="153"/>
                  </a:lnTo>
                  <a:lnTo>
                    <a:pt x="34" y="151"/>
                  </a:lnTo>
                  <a:lnTo>
                    <a:pt x="33" y="150"/>
                  </a:lnTo>
                  <a:lnTo>
                    <a:pt x="31" y="148"/>
                  </a:lnTo>
                  <a:lnTo>
                    <a:pt x="35" y="145"/>
                  </a:lnTo>
                  <a:lnTo>
                    <a:pt x="35" y="142"/>
                  </a:lnTo>
                  <a:lnTo>
                    <a:pt x="34" y="139"/>
                  </a:lnTo>
                  <a:lnTo>
                    <a:pt x="31" y="138"/>
                  </a:lnTo>
                  <a:lnTo>
                    <a:pt x="31" y="136"/>
                  </a:lnTo>
                  <a:lnTo>
                    <a:pt x="34" y="136"/>
                  </a:lnTo>
                  <a:lnTo>
                    <a:pt x="34" y="135"/>
                  </a:lnTo>
                  <a:lnTo>
                    <a:pt x="37" y="133"/>
                  </a:lnTo>
                  <a:lnTo>
                    <a:pt x="37" y="135"/>
                  </a:lnTo>
                  <a:lnTo>
                    <a:pt x="38" y="135"/>
                  </a:lnTo>
                  <a:lnTo>
                    <a:pt x="38" y="130"/>
                  </a:lnTo>
                  <a:lnTo>
                    <a:pt x="35" y="128"/>
                  </a:lnTo>
                  <a:lnTo>
                    <a:pt x="37" y="126"/>
                  </a:lnTo>
                  <a:lnTo>
                    <a:pt x="38" y="123"/>
                  </a:lnTo>
                  <a:lnTo>
                    <a:pt x="37" y="120"/>
                  </a:lnTo>
                  <a:lnTo>
                    <a:pt x="37" y="119"/>
                  </a:lnTo>
                  <a:lnTo>
                    <a:pt x="37" y="117"/>
                  </a:lnTo>
                  <a:lnTo>
                    <a:pt x="35" y="117"/>
                  </a:lnTo>
                  <a:lnTo>
                    <a:pt x="35" y="116"/>
                  </a:lnTo>
                  <a:lnTo>
                    <a:pt x="35" y="114"/>
                  </a:lnTo>
                  <a:lnTo>
                    <a:pt x="34" y="113"/>
                  </a:lnTo>
                  <a:lnTo>
                    <a:pt x="34" y="111"/>
                  </a:lnTo>
                  <a:lnTo>
                    <a:pt x="33" y="113"/>
                  </a:lnTo>
                  <a:lnTo>
                    <a:pt x="31" y="107"/>
                  </a:lnTo>
                  <a:lnTo>
                    <a:pt x="33" y="105"/>
                  </a:lnTo>
                  <a:lnTo>
                    <a:pt x="31" y="104"/>
                  </a:lnTo>
                  <a:lnTo>
                    <a:pt x="33" y="102"/>
                  </a:lnTo>
                  <a:lnTo>
                    <a:pt x="31" y="102"/>
                  </a:lnTo>
                  <a:lnTo>
                    <a:pt x="33" y="101"/>
                  </a:lnTo>
                  <a:lnTo>
                    <a:pt x="33" y="99"/>
                  </a:lnTo>
                  <a:lnTo>
                    <a:pt x="31" y="101"/>
                  </a:lnTo>
                  <a:lnTo>
                    <a:pt x="28" y="101"/>
                  </a:lnTo>
                  <a:lnTo>
                    <a:pt x="25" y="101"/>
                  </a:lnTo>
                  <a:lnTo>
                    <a:pt x="25" y="99"/>
                  </a:lnTo>
                  <a:lnTo>
                    <a:pt x="25" y="96"/>
                  </a:lnTo>
                  <a:lnTo>
                    <a:pt x="24" y="95"/>
                  </a:lnTo>
                  <a:lnTo>
                    <a:pt x="25" y="95"/>
                  </a:lnTo>
                  <a:lnTo>
                    <a:pt x="27" y="93"/>
                  </a:lnTo>
                  <a:lnTo>
                    <a:pt x="28" y="93"/>
                  </a:lnTo>
                  <a:lnTo>
                    <a:pt x="30" y="92"/>
                  </a:lnTo>
                  <a:lnTo>
                    <a:pt x="28" y="90"/>
                  </a:lnTo>
                  <a:lnTo>
                    <a:pt x="30" y="89"/>
                  </a:lnTo>
                  <a:lnTo>
                    <a:pt x="28" y="86"/>
                  </a:lnTo>
                  <a:lnTo>
                    <a:pt x="30" y="84"/>
                  </a:lnTo>
                  <a:lnTo>
                    <a:pt x="27" y="83"/>
                  </a:lnTo>
                  <a:lnTo>
                    <a:pt x="24" y="84"/>
                  </a:lnTo>
                  <a:lnTo>
                    <a:pt x="24" y="81"/>
                  </a:lnTo>
                  <a:lnTo>
                    <a:pt x="22" y="78"/>
                  </a:lnTo>
                  <a:lnTo>
                    <a:pt x="25" y="78"/>
                  </a:lnTo>
                  <a:lnTo>
                    <a:pt x="25" y="77"/>
                  </a:lnTo>
                  <a:lnTo>
                    <a:pt x="30" y="76"/>
                  </a:lnTo>
                  <a:lnTo>
                    <a:pt x="28" y="70"/>
                  </a:lnTo>
                  <a:lnTo>
                    <a:pt x="28" y="67"/>
                  </a:lnTo>
                  <a:lnTo>
                    <a:pt x="27" y="65"/>
                  </a:lnTo>
                  <a:lnTo>
                    <a:pt x="28" y="62"/>
                  </a:lnTo>
                  <a:lnTo>
                    <a:pt x="30" y="62"/>
                  </a:lnTo>
                  <a:lnTo>
                    <a:pt x="30" y="64"/>
                  </a:lnTo>
                  <a:lnTo>
                    <a:pt x="30" y="65"/>
                  </a:lnTo>
                  <a:lnTo>
                    <a:pt x="28" y="67"/>
                  </a:lnTo>
                  <a:lnTo>
                    <a:pt x="30" y="67"/>
                  </a:lnTo>
                  <a:lnTo>
                    <a:pt x="31" y="65"/>
                  </a:lnTo>
                  <a:lnTo>
                    <a:pt x="35" y="64"/>
                  </a:lnTo>
                  <a:lnTo>
                    <a:pt x="37" y="62"/>
                  </a:lnTo>
                  <a:lnTo>
                    <a:pt x="37" y="59"/>
                  </a:lnTo>
                  <a:lnTo>
                    <a:pt x="37" y="58"/>
                  </a:lnTo>
                  <a:lnTo>
                    <a:pt x="38" y="56"/>
                  </a:lnTo>
                  <a:lnTo>
                    <a:pt x="37" y="55"/>
                  </a:lnTo>
                  <a:lnTo>
                    <a:pt x="35" y="53"/>
                  </a:lnTo>
                  <a:lnTo>
                    <a:pt x="37" y="52"/>
                  </a:lnTo>
                  <a:lnTo>
                    <a:pt x="37" y="50"/>
                  </a:lnTo>
                  <a:lnTo>
                    <a:pt x="38" y="49"/>
                  </a:lnTo>
                  <a:lnTo>
                    <a:pt x="37" y="47"/>
                  </a:lnTo>
                  <a:lnTo>
                    <a:pt x="41" y="46"/>
                  </a:lnTo>
                  <a:lnTo>
                    <a:pt x="41" y="44"/>
                  </a:lnTo>
                  <a:lnTo>
                    <a:pt x="43" y="43"/>
                  </a:lnTo>
                  <a:lnTo>
                    <a:pt x="47" y="40"/>
                  </a:lnTo>
                  <a:lnTo>
                    <a:pt x="46" y="38"/>
                  </a:lnTo>
                  <a:lnTo>
                    <a:pt x="47" y="35"/>
                  </a:lnTo>
                  <a:lnTo>
                    <a:pt x="47" y="34"/>
                  </a:lnTo>
                  <a:lnTo>
                    <a:pt x="49" y="34"/>
                  </a:lnTo>
                  <a:lnTo>
                    <a:pt x="49" y="32"/>
                  </a:lnTo>
                  <a:lnTo>
                    <a:pt x="50" y="31"/>
                  </a:lnTo>
                  <a:lnTo>
                    <a:pt x="52" y="29"/>
                  </a:lnTo>
                  <a:lnTo>
                    <a:pt x="53" y="31"/>
                  </a:lnTo>
                  <a:lnTo>
                    <a:pt x="56" y="28"/>
                  </a:lnTo>
                  <a:lnTo>
                    <a:pt x="53" y="26"/>
                  </a:lnTo>
                  <a:lnTo>
                    <a:pt x="50" y="26"/>
                  </a:lnTo>
                  <a:lnTo>
                    <a:pt x="49" y="25"/>
                  </a:lnTo>
                  <a:lnTo>
                    <a:pt x="46" y="26"/>
                  </a:lnTo>
                  <a:lnTo>
                    <a:pt x="44" y="25"/>
                  </a:lnTo>
                  <a:lnTo>
                    <a:pt x="47" y="22"/>
                  </a:lnTo>
                  <a:lnTo>
                    <a:pt x="50" y="18"/>
                  </a:lnTo>
                  <a:lnTo>
                    <a:pt x="52" y="18"/>
                  </a:lnTo>
                  <a:lnTo>
                    <a:pt x="59" y="15"/>
                  </a:lnTo>
                  <a:lnTo>
                    <a:pt x="61" y="12"/>
                  </a:lnTo>
                  <a:lnTo>
                    <a:pt x="62" y="12"/>
                  </a:lnTo>
                  <a:lnTo>
                    <a:pt x="64" y="13"/>
                  </a:lnTo>
                  <a:lnTo>
                    <a:pt x="65" y="12"/>
                  </a:lnTo>
                  <a:lnTo>
                    <a:pt x="67" y="13"/>
                  </a:lnTo>
                  <a:lnTo>
                    <a:pt x="68" y="13"/>
                  </a:lnTo>
                  <a:lnTo>
                    <a:pt x="68" y="12"/>
                  </a:lnTo>
                  <a:lnTo>
                    <a:pt x="71" y="12"/>
                  </a:lnTo>
                  <a:lnTo>
                    <a:pt x="74" y="15"/>
                  </a:lnTo>
                  <a:lnTo>
                    <a:pt x="73" y="16"/>
                  </a:lnTo>
                  <a:lnTo>
                    <a:pt x="73" y="18"/>
                  </a:lnTo>
                  <a:lnTo>
                    <a:pt x="74" y="16"/>
                  </a:lnTo>
                  <a:lnTo>
                    <a:pt x="76" y="18"/>
                  </a:lnTo>
                  <a:lnTo>
                    <a:pt x="82" y="16"/>
                  </a:lnTo>
                  <a:lnTo>
                    <a:pt x="86" y="16"/>
                  </a:lnTo>
                  <a:lnTo>
                    <a:pt x="87" y="16"/>
                  </a:lnTo>
                  <a:lnTo>
                    <a:pt x="87" y="15"/>
                  </a:lnTo>
                  <a:lnTo>
                    <a:pt x="89" y="13"/>
                  </a:lnTo>
                  <a:lnTo>
                    <a:pt x="90" y="13"/>
                  </a:lnTo>
                  <a:lnTo>
                    <a:pt x="90" y="12"/>
                  </a:lnTo>
                  <a:lnTo>
                    <a:pt x="90" y="10"/>
                  </a:lnTo>
                  <a:lnTo>
                    <a:pt x="93" y="10"/>
                  </a:lnTo>
                  <a:lnTo>
                    <a:pt x="101" y="12"/>
                  </a:lnTo>
                  <a:lnTo>
                    <a:pt x="102" y="12"/>
                  </a:lnTo>
                  <a:lnTo>
                    <a:pt x="105" y="13"/>
                  </a:lnTo>
                  <a:lnTo>
                    <a:pt x="108" y="15"/>
                  </a:lnTo>
                  <a:lnTo>
                    <a:pt x="111" y="15"/>
                  </a:lnTo>
                  <a:lnTo>
                    <a:pt x="123" y="16"/>
                  </a:lnTo>
                  <a:lnTo>
                    <a:pt x="126" y="12"/>
                  </a:lnTo>
                  <a:lnTo>
                    <a:pt x="126" y="10"/>
                  </a:lnTo>
                  <a:lnTo>
                    <a:pt x="128" y="12"/>
                  </a:lnTo>
                  <a:lnTo>
                    <a:pt x="131" y="10"/>
                  </a:lnTo>
                  <a:lnTo>
                    <a:pt x="131" y="7"/>
                  </a:lnTo>
                  <a:lnTo>
                    <a:pt x="135" y="7"/>
                  </a:lnTo>
                  <a:lnTo>
                    <a:pt x="135" y="4"/>
                  </a:lnTo>
                  <a:lnTo>
                    <a:pt x="141" y="6"/>
                  </a:lnTo>
                  <a:lnTo>
                    <a:pt x="148" y="9"/>
                  </a:lnTo>
                  <a:lnTo>
                    <a:pt x="150" y="13"/>
                  </a:lnTo>
                  <a:lnTo>
                    <a:pt x="151" y="13"/>
                  </a:lnTo>
                  <a:lnTo>
                    <a:pt x="153" y="12"/>
                  </a:lnTo>
                  <a:lnTo>
                    <a:pt x="154" y="12"/>
                  </a:lnTo>
                  <a:lnTo>
                    <a:pt x="156" y="10"/>
                  </a:lnTo>
                  <a:lnTo>
                    <a:pt x="157" y="10"/>
                  </a:lnTo>
                  <a:lnTo>
                    <a:pt x="159" y="10"/>
                  </a:lnTo>
                  <a:lnTo>
                    <a:pt x="160" y="13"/>
                  </a:lnTo>
                  <a:lnTo>
                    <a:pt x="162" y="13"/>
                  </a:lnTo>
                  <a:lnTo>
                    <a:pt x="162" y="9"/>
                  </a:lnTo>
                  <a:lnTo>
                    <a:pt x="159" y="7"/>
                  </a:lnTo>
                  <a:lnTo>
                    <a:pt x="162" y="7"/>
                  </a:lnTo>
                  <a:lnTo>
                    <a:pt x="162" y="6"/>
                  </a:lnTo>
                  <a:lnTo>
                    <a:pt x="163" y="4"/>
                  </a:lnTo>
                  <a:lnTo>
                    <a:pt x="165" y="4"/>
                  </a:lnTo>
                  <a:lnTo>
                    <a:pt x="168" y="3"/>
                  </a:lnTo>
                  <a:lnTo>
                    <a:pt x="172" y="0"/>
                  </a:lnTo>
                  <a:lnTo>
                    <a:pt x="174" y="0"/>
                  </a:lnTo>
                  <a:lnTo>
                    <a:pt x="181" y="4"/>
                  </a:lnTo>
                  <a:lnTo>
                    <a:pt x="186" y="4"/>
                  </a:lnTo>
                  <a:lnTo>
                    <a:pt x="186" y="6"/>
                  </a:lnTo>
                </a:path>
              </a:pathLst>
            </a:custGeom>
            <a:solidFill>
              <a:srgbClr val="FFFFCC"/>
            </a:solidFill>
            <a:ln w="1651">
              <a:solidFill>
                <a:srgbClr val="000000"/>
              </a:solidFill>
              <a:prstDash val="solid"/>
              <a:round/>
              <a:headEnd/>
              <a:tailEnd/>
            </a:ln>
          </p:spPr>
          <p:txBody>
            <a:bodyPr/>
            <a:lstStyle/>
            <a:p>
              <a:endParaRPr lang="fr-FR"/>
            </a:p>
          </p:txBody>
        </p:sp>
        <p:sp>
          <p:nvSpPr>
            <p:cNvPr id="880767" name="Freeform 127"/>
            <p:cNvSpPr>
              <a:spLocks/>
            </p:cNvSpPr>
            <p:nvPr/>
          </p:nvSpPr>
          <p:spPr bwMode="auto">
            <a:xfrm>
              <a:off x="4363" y="1344"/>
              <a:ext cx="97" cy="151"/>
            </a:xfrm>
            <a:custGeom>
              <a:avLst/>
              <a:gdLst/>
              <a:ahLst/>
              <a:cxnLst>
                <a:cxn ang="0">
                  <a:pos x="3" y="1"/>
                </a:cxn>
                <a:cxn ang="0">
                  <a:pos x="8" y="3"/>
                </a:cxn>
                <a:cxn ang="0">
                  <a:pos x="19" y="3"/>
                </a:cxn>
                <a:cxn ang="0">
                  <a:pos x="28" y="7"/>
                </a:cxn>
                <a:cxn ang="0">
                  <a:pos x="28" y="13"/>
                </a:cxn>
                <a:cxn ang="0">
                  <a:pos x="31" y="10"/>
                </a:cxn>
                <a:cxn ang="0">
                  <a:pos x="37" y="7"/>
                </a:cxn>
                <a:cxn ang="0">
                  <a:pos x="43" y="6"/>
                </a:cxn>
                <a:cxn ang="0">
                  <a:pos x="46" y="6"/>
                </a:cxn>
                <a:cxn ang="0">
                  <a:pos x="50" y="1"/>
                </a:cxn>
                <a:cxn ang="0">
                  <a:pos x="49" y="15"/>
                </a:cxn>
                <a:cxn ang="0">
                  <a:pos x="57" y="20"/>
                </a:cxn>
                <a:cxn ang="0">
                  <a:pos x="62" y="22"/>
                </a:cxn>
                <a:cxn ang="0">
                  <a:pos x="72" y="23"/>
                </a:cxn>
                <a:cxn ang="0">
                  <a:pos x="78" y="25"/>
                </a:cxn>
                <a:cxn ang="0">
                  <a:pos x="84" y="23"/>
                </a:cxn>
                <a:cxn ang="0">
                  <a:pos x="89" y="25"/>
                </a:cxn>
                <a:cxn ang="0">
                  <a:pos x="95" y="25"/>
                </a:cxn>
                <a:cxn ang="0">
                  <a:pos x="98" y="29"/>
                </a:cxn>
                <a:cxn ang="0">
                  <a:pos x="104" y="29"/>
                </a:cxn>
                <a:cxn ang="0">
                  <a:pos x="108" y="34"/>
                </a:cxn>
                <a:cxn ang="0">
                  <a:pos x="105" y="46"/>
                </a:cxn>
                <a:cxn ang="0">
                  <a:pos x="112" y="47"/>
                </a:cxn>
                <a:cxn ang="0">
                  <a:pos x="112" y="55"/>
                </a:cxn>
                <a:cxn ang="0">
                  <a:pos x="112" y="64"/>
                </a:cxn>
                <a:cxn ang="0">
                  <a:pos x="108" y="70"/>
                </a:cxn>
                <a:cxn ang="0">
                  <a:pos x="104" y="81"/>
                </a:cxn>
                <a:cxn ang="0">
                  <a:pos x="107" y="86"/>
                </a:cxn>
                <a:cxn ang="0">
                  <a:pos x="107" y="92"/>
                </a:cxn>
                <a:cxn ang="0">
                  <a:pos x="111" y="95"/>
                </a:cxn>
                <a:cxn ang="0">
                  <a:pos x="111" y="99"/>
                </a:cxn>
                <a:cxn ang="0">
                  <a:pos x="107" y="105"/>
                </a:cxn>
                <a:cxn ang="0">
                  <a:pos x="98" y="111"/>
                </a:cxn>
                <a:cxn ang="0">
                  <a:pos x="96" y="117"/>
                </a:cxn>
                <a:cxn ang="0">
                  <a:pos x="89" y="123"/>
                </a:cxn>
                <a:cxn ang="0">
                  <a:pos x="83" y="132"/>
                </a:cxn>
                <a:cxn ang="0">
                  <a:pos x="77" y="139"/>
                </a:cxn>
                <a:cxn ang="0">
                  <a:pos x="72" y="138"/>
                </a:cxn>
                <a:cxn ang="0">
                  <a:pos x="66" y="138"/>
                </a:cxn>
                <a:cxn ang="0">
                  <a:pos x="63" y="139"/>
                </a:cxn>
                <a:cxn ang="0">
                  <a:pos x="62" y="147"/>
                </a:cxn>
                <a:cxn ang="0">
                  <a:pos x="66" y="150"/>
                </a:cxn>
                <a:cxn ang="0">
                  <a:pos x="69" y="151"/>
                </a:cxn>
                <a:cxn ang="0">
                  <a:pos x="68" y="153"/>
                </a:cxn>
                <a:cxn ang="0">
                  <a:pos x="71" y="160"/>
                </a:cxn>
                <a:cxn ang="0">
                  <a:pos x="66" y="165"/>
                </a:cxn>
                <a:cxn ang="0">
                  <a:pos x="72" y="169"/>
                </a:cxn>
                <a:cxn ang="0">
                  <a:pos x="71" y="177"/>
                </a:cxn>
              </a:cxnLst>
              <a:rect l="0" t="0" r="r" b="b"/>
              <a:pathLst>
                <a:path w="114" h="177">
                  <a:moveTo>
                    <a:pt x="0" y="0"/>
                  </a:moveTo>
                  <a:lnTo>
                    <a:pt x="1" y="0"/>
                  </a:lnTo>
                  <a:lnTo>
                    <a:pt x="3" y="1"/>
                  </a:lnTo>
                  <a:lnTo>
                    <a:pt x="4" y="0"/>
                  </a:lnTo>
                  <a:lnTo>
                    <a:pt x="8" y="0"/>
                  </a:lnTo>
                  <a:lnTo>
                    <a:pt x="8" y="3"/>
                  </a:lnTo>
                  <a:lnTo>
                    <a:pt x="11" y="3"/>
                  </a:lnTo>
                  <a:lnTo>
                    <a:pt x="16" y="0"/>
                  </a:lnTo>
                  <a:lnTo>
                    <a:pt x="19" y="3"/>
                  </a:lnTo>
                  <a:lnTo>
                    <a:pt x="25" y="3"/>
                  </a:lnTo>
                  <a:lnTo>
                    <a:pt x="28" y="6"/>
                  </a:lnTo>
                  <a:lnTo>
                    <a:pt x="28" y="7"/>
                  </a:lnTo>
                  <a:lnTo>
                    <a:pt x="29" y="9"/>
                  </a:lnTo>
                  <a:lnTo>
                    <a:pt x="28" y="10"/>
                  </a:lnTo>
                  <a:lnTo>
                    <a:pt x="28" y="13"/>
                  </a:lnTo>
                  <a:lnTo>
                    <a:pt x="29" y="13"/>
                  </a:lnTo>
                  <a:lnTo>
                    <a:pt x="29" y="12"/>
                  </a:lnTo>
                  <a:lnTo>
                    <a:pt x="31" y="10"/>
                  </a:lnTo>
                  <a:lnTo>
                    <a:pt x="32" y="9"/>
                  </a:lnTo>
                  <a:lnTo>
                    <a:pt x="35" y="9"/>
                  </a:lnTo>
                  <a:lnTo>
                    <a:pt x="37" y="7"/>
                  </a:lnTo>
                  <a:lnTo>
                    <a:pt x="38" y="7"/>
                  </a:lnTo>
                  <a:lnTo>
                    <a:pt x="41" y="6"/>
                  </a:lnTo>
                  <a:lnTo>
                    <a:pt x="43" y="6"/>
                  </a:lnTo>
                  <a:lnTo>
                    <a:pt x="43" y="7"/>
                  </a:lnTo>
                  <a:lnTo>
                    <a:pt x="44" y="6"/>
                  </a:lnTo>
                  <a:lnTo>
                    <a:pt x="46" y="6"/>
                  </a:lnTo>
                  <a:lnTo>
                    <a:pt x="47" y="3"/>
                  </a:lnTo>
                  <a:lnTo>
                    <a:pt x="49" y="4"/>
                  </a:lnTo>
                  <a:lnTo>
                    <a:pt x="50" y="1"/>
                  </a:lnTo>
                  <a:lnTo>
                    <a:pt x="52" y="3"/>
                  </a:lnTo>
                  <a:lnTo>
                    <a:pt x="53" y="7"/>
                  </a:lnTo>
                  <a:lnTo>
                    <a:pt x="49" y="15"/>
                  </a:lnTo>
                  <a:lnTo>
                    <a:pt x="50" y="18"/>
                  </a:lnTo>
                  <a:lnTo>
                    <a:pt x="55" y="18"/>
                  </a:lnTo>
                  <a:lnTo>
                    <a:pt x="57" y="20"/>
                  </a:lnTo>
                  <a:lnTo>
                    <a:pt x="59" y="20"/>
                  </a:lnTo>
                  <a:lnTo>
                    <a:pt x="59" y="22"/>
                  </a:lnTo>
                  <a:lnTo>
                    <a:pt x="62" y="22"/>
                  </a:lnTo>
                  <a:lnTo>
                    <a:pt x="63" y="20"/>
                  </a:lnTo>
                  <a:lnTo>
                    <a:pt x="66" y="20"/>
                  </a:lnTo>
                  <a:lnTo>
                    <a:pt x="72" y="23"/>
                  </a:lnTo>
                  <a:lnTo>
                    <a:pt x="74" y="26"/>
                  </a:lnTo>
                  <a:lnTo>
                    <a:pt x="77" y="25"/>
                  </a:lnTo>
                  <a:lnTo>
                    <a:pt x="78" y="25"/>
                  </a:lnTo>
                  <a:lnTo>
                    <a:pt x="81" y="23"/>
                  </a:lnTo>
                  <a:lnTo>
                    <a:pt x="83" y="25"/>
                  </a:lnTo>
                  <a:lnTo>
                    <a:pt x="84" y="23"/>
                  </a:lnTo>
                  <a:lnTo>
                    <a:pt x="86" y="25"/>
                  </a:lnTo>
                  <a:lnTo>
                    <a:pt x="87" y="23"/>
                  </a:lnTo>
                  <a:lnTo>
                    <a:pt x="89" y="25"/>
                  </a:lnTo>
                  <a:lnTo>
                    <a:pt x="93" y="23"/>
                  </a:lnTo>
                  <a:lnTo>
                    <a:pt x="95" y="23"/>
                  </a:lnTo>
                  <a:lnTo>
                    <a:pt x="95" y="25"/>
                  </a:lnTo>
                  <a:lnTo>
                    <a:pt x="98" y="25"/>
                  </a:lnTo>
                  <a:lnTo>
                    <a:pt x="99" y="26"/>
                  </a:lnTo>
                  <a:lnTo>
                    <a:pt x="98" y="29"/>
                  </a:lnTo>
                  <a:lnTo>
                    <a:pt x="99" y="31"/>
                  </a:lnTo>
                  <a:lnTo>
                    <a:pt x="101" y="29"/>
                  </a:lnTo>
                  <a:lnTo>
                    <a:pt x="104" y="29"/>
                  </a:lnTo>
                  <a:lnTo>
                    <a:pt x="107" y="29"/>
                  </a:lnTo>
                  <a:lnTo>
                    <a:pt x="108" y="29"/>
                  </a:lnTo>
                  <a:lnTo>
                    <a:pt x="108" y="34"/>
                  </a:lnTo>
                  <a:lnTo>
                    <a:pt x="105" y="37"/>
                  </a:lnTo>
                  <a:lnTo>
                    <a:pt x="104" y="44"/>
                  </a:lnTo>
                  <a:lnTo>
                    <a:pt x="105" y="46"/>
                  </a:lnTo>
                  <a:lnTo>
                    <a:pt x="108" y="46"/>
                  </a:lnTo>
                  <a:lnTo>
                    <a:pt x="108" y="47"/>
                  </a:lnTo>
                  <a:lnTo>
                    <a:pt x="112" y="47"/>
                  </a:lnTo>
                  <a:lnTo>
                    <a:pt x="114" y="49"/>
                  </a:lnTo>
                  <a:lnTo>
                    <a:pt x="112" y="53"/>
                  </a:lnTo>
                  <a:lnTo>
                    <a:pt x="112" y="55"/>
                  </a:lnTo>
                  <a:lnTo>
                    <a:pt x="112" y="61"/>
                  </a:lnTo>
                  <a:lnTo>
                    <a:pt x="111" y="62"/>
                  </a:lnTo>
                  <a:lnTo>
                    <a:pt x="112" y="64"/>
                  </a:lnTo>
                  <a:lnTo>
                    <a:pt x="109" y="67"/>
                  </a:lnTo>
                  <a:lnTo>
                    <a:pt x="108" y="67"/>
                  </a:lnTo>
                  <a:lnTo>
                    <a:pt x="108" y="70"/>
                  </a:lnTo>
                  <a:lnTo>
                    <a:pt x="107" y="70"/>
                  </a:lnTo>
                  <a:lnTo>
                    <a:pt x="105" y="74"/>
                  </a:lnTo>
                  <a:lnTo>
                    <a:pt x="104" y="81"/>
                  </a:lnTo>
                  <a:lnTo>
                    <a:pt x="105" y="81"/>
                  </a:lnTo>
                  <a:lnTo>
                    <a:pt x="105" y="83"/>
                  </a:lnTo>
                  <a:lnTo>
                    <a:pt x="107" y="86"/>
                  </a:lnTo>
                  <a:lnTo>
                    <a:pt x="102" y="90"/>
                  </a:lnTo>
                  <a:lnTo>
                    <a:pt x="104" y="92"/>
                  </a:lnTo>
                  <a:lnTo>
                    <a:pt x="107" y="92"/>
                  </a:lnTo>
                  <a:lnTo>
                    <a:pt x="108" y="93"/>
                  </a:lnTo>
                  <a:lnTo>
                    <a:pt x="109" y="93"/>
                  </a:lnTo>
                  <a:lnTo>
                    <a:pt x="111" y="95"/>
                  </a:lnTo>
                  <a:lnTo>
                    <a:pt x="109" y="95"/>
                  </a:lnTo>
                  <a:lnTo>
                    <a:pt x="111" y="98"/>
                  </a:lnTo>
                  <a:lnTo>
                    <a:pt x="111" y="99"/>
                  </a:lnTo>
                  <a:lnTo>
                    <a:pt x="108" y="101"/>
                  </a:lnTo>
                  <a:lnTo>
                    <a:pt x="107" y="102"/>
                  </a:lnTo>
                  <a:lnTo>
                    <a:pt x="107" y="105"/>
                  </a:lnTo>
                  <a:lnTo>
                    <a:pt x="108" y="105"/>
                  </a:lnTo>
                  <a:lnTo>
                    <a:pt x="108" y="107"/>
                  </a:lnTo>
                  <a:lnTo>
                    <a:pt x="98" y="111"/>
                  </a:lnTo>
                  <a:lnTo>
                    <a:pt x="98" y="114"/>
                  </a:lnTo>
                  <a:lnTo>
                    <a:pt x="96" y="116"/>
                  </a:lnTo>
                  <a:lnTo>
                    <a:pt x="96" y="117"/>
                  </a:lnTo>
                  <a:lnTo>
                    <a:pt x="95" y="116"/>
                  </a:lnTo>
                  <a:lnTo>
                    <a:pt x="87" y="120"/>
                  </a:lnTo>
                  <a:lnTo>
                    <a:pt x="89" y="123"/>
                  </a:lnTo>
                  <a:lnTo>
                    <a:pt x="83" y="123"/>
                  </a:lnTo>
                  <a:lnTo>
                    <a:pt x="81" y="130"/>
                  </a:lnTo>
                  <a:lnTo>
                    <a:pt x="83" y="132"/>
                  </a:lnTo>
                  <a:lnTo>
                    <a:pt x="78" y="139"/>
                  </a:lnTo>
                  <a:lnTo>
                    <a:pt x="78" y="138"/>
                  </a:lnTo>
                  <a:lnTo>
                    <a:pt x="77" y="139"/>
                  </a:lnTo>
                  <a:lnTo>
                    <a:pt x="74" y="139"/>
                  </a:lnTo>
                  <a:lnTo>
                    <a:pt x="72" y="139"/>
                  </a:lnTo>
                  <a:lnTo>
                    <a:pt x="72" y="138"/>
                  </a:lnTo>
                  <a:lnTo>
                    <a:pt x="69" y="138"/>
                  </a:lnTo>
                  <a:lnTo>
                    <a:pt x="69" y="136"/>
                  </a:lnTo>
                  <a:lnTo>
                    <a:pt x="66" y="138"/>
                  </a:lnTo>
                  <a:lnTo>
                    <a:pt x="63" y="138"/>
                  </a:lnTo>
                  <a:lnTo>
                    <a:pt x="62" y="138"/>
                  </a:lnTo>
                  <a:lnTo>
                    <a:pt x="63" y="139"/>
                  </a:lnTo>
                  <a:lnTo>
                    <a:pt x="63" y="141"/>
                  </a:lnTo>
                  <a:lnTo>
                    <a:pt x="59" y="142"/>
                  </a:lnTo>
                  <a:lnTo>
                    <a:pt x="62" y="147"/>
                  </a:lnTo>
                  <a:lnTo>
                    <a:pt x="63" y="147"/>
                  </a:lnTo>
                  <a:lnTo>
                    <a:pt x="65" y="150"/>
                  </a:lnTo>
                  <a:lnTo>
                    <a:pt x="66" y="150"/>
                  </a:lnTo>
                  <a:lnTo>
                    <a:pt x="66" y="151"/>
                  </a:lnTo>
                  <a:lnTo>
                    <a:pt x="68" y="151"/>
                  </a:lnTo>
                  <a:lnTo>
                    <a:pt x="69" y="151"/>
                  </a:lnTo>
                  <a:lnTo>
                    <a:pt x="68" y="153"/>
                  </a:lnTo>
                  <a:lnTo>
                    <a:pt x="66" y="153"/>
                  </a:lnTo>
                  <a:lnTo>
                    <a:pt x="68" y="153"/>
                  </a:lnTo>
                  <a:lnTo>
                    <a:pt x="68" y="156"/>
                  </a:lnTo>
                  <a:lnTo>
                    <a:pt x="68" y="159"/>
                  </a:lnTo>
                  <a:lnTo>
                    <a:pt x="71" y="160"/>
                  </a:lnTo>
                  <a:lnTo>
                    <a:pt x="71" y="162"/>
                  </a:lnTo>
                  <a:lnTo>
                    <a:pt x="68" y="163"/>
                  </a:lnTo>
                  <a:lnTo>
                    <a:pt x="66" y="165"/>
                  </a:lnTo>
                  <a:lnTo>
                    <a:pt x="65" y="168"/>
                  </a:lnTo>
                  <a:lnTo>
                    <a:pt x="68" y="169"/>
                  </a:lnTo>
                  <a:lnTo>
                    <a:pt x="72" y="169"/>
                  </a:lnTo>
                  <a:lnTo>
                    <a:pt x="72" y="172"/>
                  </a:lnTo>
                  <a:lnTo>
                    <a:pt x="71" y="174"/>
                  </a:lnTo>
                  <a:lnTo>
                    <a:pt x="71" y="177"/>
                  </a:lnTo>
                </a:path>
              </a:pathLst>
            </a:custGeom>
            <a:solidFill>
              <a:srgbClr val="FFFFCC"/>
            </a:solidFill>
            <a:ln w="1651">
              <a:solidFill>
                <a:srgbClr val="000000"/>
              </a:solidFill>
              <a:prstDash val="solid"/>
              <a:round/>
              <a:headEnd/>
              <a:tailEnd/>
            </a:ln>
          </p:spPr>
          <p:txBody>
            <a:bodyPr/>
            <a:lstStyle/>
            <a:p>
              <a:endParaRPr lang="fr-FR"/>
            </a:p>
          </p:txBody>
        </p:sp>
        <p:sp>
          <p:nvSpPr>
            <p:cNvPr id="880768" name="Freeform 128"/>
            <p:cNvSpPr>
              <a:spLocks/>
            </p:cNvSpPr>
            <p:nvPr/>
          </p:nvSpPr>
          <p:spPr bwMode="auto">
            <a:xfrm>
              <a:off x="4044" y="1654"/>
              <a:ext cx="38" cy="63"/>
            </a:xfrm>
            <a:custGeom>
              <a:avLst/>
              <a:gdLst/>
              <a:ahLst/>
              <a:cxnLst>
                <a:cxn ang="0">
                  <a:pos x="34" y="0"/>
                </a:cxn>
                <a:cxn ang="0">
                  <a:pos x="43" y="2"/>
                </a:cxn>
                <a:cxn ang="0">
                  <a:pos x="45" y="8"/>
                </a:cxn>
                <a:cxn ang="0">
                  <a:pos x="40" y="12"/>
                </a:cxn>
                <a:cxn ang="0">
                  <a:pos x="33" y="20"/>
                </a:cxn>
                <a:cxn ang="0">
                  <a:pos x="30" y="24"/>
                </a:cxn>
                <a:cxn ang="0">
                  <a:pos x="25" y="24"/>
                </a:cxn>
                <a:cxn ang="0">
                  <a:pos x="19" y="28"/>
                </a:cxn>
                <a:cxn ang="0">
                  <a:pos x="18" y="36"/>
                </a:cxn>
                <a:cxn ang="0">
                  <a:pos x="24" y="39"/>
                </a:cxn>
                <a:cxn ang="0">
                  <a:pos x="27" y="40"/>
                </a:cxn>
                <a:cxn ang="0">
                  <a:pos x="37" y="43"/>
                </a:cxn>
                <a:cxn ang="0">
                  <a:pos x="39" y="51"/>
                </a:cxn>
                <a:cxn ang="0">
                  <a:pos x="39" y="55"/>
                </a:cxn>
                <a:cxn ang="0">
                  <a:pos x="39" y="64"/>
                </a:cxn>
                <a:cxn ang="0">
                  <a:pos x="40" y="69"/>
                </a:cxn>
                <a:cxn ang="0">
                  <a:pos x="31" y="74"/>
                </a:cxn>
                <a:cxn ang="0">
                  <a:pos x="33" y="69"/>
                </a:cxn>
                <a:cxn ang="0">
                  <a:pos x="27" y="64"/>
                </a:cxn>
                <a:cxn ang="0">
                  <a:pos x="19" y="60"/>
                </a:cxn>
                <a:cxn ang="0">
                  <a:pos x="21" y="55"/>
                </a:cxn>
                <a:cxn ang="0">
                  <a:pos x="15" y="54"/>
                </a:cxn>
                <a:cxn ang="0">
                  <a:pos x="11" y="52"/>
                </a:cxn>
                <a:cxn ang="0">
                  <a:pos x="9" y="49"/>
                </a:cxn>
                <a:cxn ang="0">
                  <a:pos x="5" y="48"/>
                </a:cxn>
                <a:cxn ang="0">
                  <a:pos x="0" y="40"/>
                </a:cxn>
                <a:cxn ang="0">
                  <a:pos x="3" y="33"/>
                </a:cxn>
                <a:cxn ang="0">
                  <a:pos x="3" y="28"/>
                </a:cxn>
                <a:cxn ang="0">
                  <a:pos x="3" y="22"/>
                </a:cxn>
                <a:cxn ang="0">
                  <a:pos x="12" y="14"/>
                </a:cxn>
                <a:cxn ang="0">
                  <a:pos x="21" y="8"/>
                </a:cxn>
                <a:cxn ang="0">
                  <a:pos x="30" y="0"/>
                </a:cxn>
              </a:cxnLst>
              <a:rect l="0" t="0" r="r" b="b"/>
              <a:pathLst>
                <a:path w="45" h="74">
                  <a:moveTo>
                    <a:pt x="30" y="0"/>
                  </a:moveTo>
                  <a:lnTo>
                    <a:pt x="34" y="0"/>
                  </a:lnTo>
                  <a:lnTo>
                    <a:pt x="40" y="0"/>
                  </a:lnTo>
                  <a:lnTo>
                    <a:pt x="43" y="2"/>
                  </a:lnTo>
                  <a:lnTo>
                    <a:pt x="45" y="5"/>
                  </a:lnTo>
                  <a:lnTo>
                    <a:pt x="45" y="8"/>
                  </a:lnTo>
                  <a:lnTo>
                    <a:pt x="43" y="11"/>
                  </a:lnTo>
                  <a:lnTo>
                    <a:pt x="40" y="12"/>
                  </a:lnTo>
                  <a:lnTo>
                    <a:pt x="39" y="15"/>
                  </a:lnTo>
                  <a:lnTo>
                    <a:pt x="33" y="20"/>
                  </a:lnTo>
                  <a:lnTo>
                    <a:pt x="31" y="21"/>
                  </a:lnTo>
                  <a:lnTo>
                    <a:pt x="30" y="24"/>
                  </a:lnTo>
                  <a:lnTo>
                    <a:pt x="27" y="22"/>
                  </a:lnTo>
                  <a:lnTo>
                    <a:pt x="25" y="24"/>
                  </a:lnTo>
                  <a:lnTo>
                    <a:pt x="24" y="24"/>
                  </a:lnTo>
                  <a:lnTo>
                    <a:pt x="19" y="28"/>
                  </a:lnTo>
                  <a:lnTo>
                    <a:pt x="18" y="31"/>
                  </a:lnTo>
                  <a:lnTo>
                    <a:pt x="18" y="36"/>
                  </a:lnTo>
                  <a:lnTo>
                    <a:pt x="22" y="36"/>
                  </a:lnTo>
                  <a:lnTo>
                    <a:pt x="24" y="39"/>
                  </a:lnTo>
                  <a:lnTo>
                    <a:pt x="25" y="40"/>
                  </a:lnTo>
                  <a:lnTo>
                    <a:pt x="27" y="40"/>
                  </a:lnTo>
                  <a:lnTo>
                    <a:pt x="31" y="42"/>
                  </a:lnTo>
                  <a:lnTo>
                    <a:pt x="37" y="43"/>
                  </a:lnTo>
                  <a:lnTo>
                    <a:pt x="40" y="46"/>
                  </a:lnTo>
                  <a:lnTo>
                    <a:pt x="39" y="51"/>
                  </a:lnTo>
                  <a:lnTo>
                    <a:pt x="40" y="52"/>
                  </a:lnTo>
                  <a:lnTo>
                    <a:pt x="39" y="55"/>
                  </a:lnTo>
                  <a:lnTo>
                    <a:pt x="42" y="58"/>
                  </a:lnTo>
                  <a:lnTo>
                    <a:pt x="39" y="64"/>
                  </a:lnTo>
                  <a:lnTo>
                    <a:pt x="39" y="66"/>
                  </a:lnTo>
                  <a:lnTo>
                    <a:pt x="40" y="69"/>
                  </a:lnTo>
                  <a:lnTo>
                    <a:pt x="37" y="72"/>
                  </a:lnTo>
                  <a:lnTo>
                    <a:pt x="31" y="74"/>
                  </a:lnTo>
                  <a:lnTo>
                    <a:pt x="30" y="73"/>
                  </a:lnTo>
                  <a:lnTo>
                    <a:pt x="33" y="69"/>
                  </a:lnTo>
                  <a:lnTo>
                    <a:pt x="31" y="67"/>
                  </a:lnTo>
                  <a:lnTo>
                    <a:pt x="27" y="64"/>
                  </a:lnTo>
                  <a:lnTo>
                    <a:pt x="22" y="64"/>
                  </a:lnTo>
                  <a:lnTo>
                    <a:pt x="19" y="60"/>
                  </a:lnTo>
                  <a:lnTo>
                    <a:pt x="19" y="58"/>
                  </a:lnTo>
                  <a:lnTo>
                    <a:pt x="21" y="55"/>
                  </a:lnTo>
                  <a:lnTo>
                    <a:pt x="18" y="55"/>
                  </a:lnTo>
                  <a:lnTo>
                    <a:pt x="15" y="54"/>
                  </a:lnTo>
                  <a:lnTo>
                    <a:pt x="14" y="52"/>
                  </a:lnTo>
                  <a:lnTo>
                    <a:pt x="11" y="52"/>
                  </a:lnTo>
                  <a:lnTo>
                    <a:pt x="9" y="51"/>
                  </a:lnTo>
                  <a:lnTo>
                    <a:pt x="9" y="49"/>
                  </a:lnTo>
                  <a:lnTo>
                    <a:pt x="8" y="46"/>
                  </a:lnTo>
                  <a:lnTo>
                    <a:pt x="5" y="48"/>
                  </a:lnTo>
                  <a:lnTo>
                    <a:pt x="2" y="43"/>
                  </a:lnTo>
                  <a:lnTo>
                    <a:pt x="0" y="40"/>
                  </a:lnTo>
                  <a:lnTo>
                    <a:pt x="2" y="37"/>
                  </a:lnTo>
                  <a:lnTo>
                    <a:pt x="3" y="33"/>
                  </a:lnTo>
                  <a:lnTo>
                    <a:pt x="2" y="31"/>
                  </a:lnTo>
                  <a:lnTo>
                    <a:pt x="3" y="28"/>
                  </a:lnTo>
                  <a:lnTo>
                    <a:pt x="2" y="27"/>
                  </a:lnTo>
                  <a:lnTo>
                    <a:pt x="3" y="22"/>
                  </a:lnTo>
                  <a:lnTo>
                    <a:pt x="6" y="18"/>
                  </a:lnTo>
                  <a:lnTo>
                    <a:pt x="12" y="14"/>
                  </a:lnTo>
                  <a:lnTo>
                    <a:pt x="15" y="12"/>
                  </a:lnTo>
                  <a:lnTo>
                    <a:pt x="21" y="8"/>
                  </a:lnTo>
                  <a:lnTo>
                    <a:pt x="25" y="5"/>
                  </a:lnTo>
                  <a:lnTo>
                    <a:pt x="30" y="0"/>
                  </a:lnTo>
                  <a:close/>
                </a:path>
              </a:pathLst>
            </a:custGeom>
            <a:solidFill>
              <a:srgbClr val="FFFFCC"/>
            </a:solidFill>
            <a:ln w="1651">
              <a:solidFill>
                <a:srgbClr val="000000"/>
              </a:solidFill>
              <a:prstDash val="solid"/>
              <a:round/>
              <a:headEnd/>
              <a:tailEnd/>
            </a:ln>
          </p:spPr>
          <p:txBody>
            <a:bodyPr/>
            <a:lstStyle/>
            <a:p>
              <a:endParaRPr lang="fr-FR"/>
            </a:p>
          </p:txBody>
        </p:sp>
        <p:sp>
          <p:nvSpPr>
            <p:cNvPr id="880769" name="Freeform 129"/>
            <p:cNvSpPr>
              <a:spLocks/>
            </p:cNvSpPr>
            <p:nvPr/>
          </p:nvSpPr>
          <p:spPr bwMode="auto">
            <a:xfrm>
              <a:off x="4077" y="1678"/>
              <a:ext cx="59" cy="50"/>
            </a:xfrm>
            <a:custGeom>
              <a:avLst/>
              <a:gdLst/>
              <a:ahLst/>
              <a:cxnLst>
                <a:cxn ang="0">
                  <a:pos x="50" y="6"/>
                </a:cxn>
                <a:cxn ang="0">
                  <a:pos x="59" y="14"/>
                </a:cxn>
                <a:cxn ang="0">
                  <a:pos x="61" y="17"/>
                </a:cxn>
                <a:cxn ang="0">
                  <a:pos x="64" y="20"/>
                </a:cxn>
                <a:cxn ang="0">
                  <a:pos x="64" y="24"/>
                </a:cxn>
                <a:cxn ang="0">
                  <a:pos x="64" y="27"/>
                </a:cxn>
                <a:cxn ang="0">
                  <a:pos x="68" y="32"/>
                </a:cxn>
                <a:cxn ang="0">
                  <a:pos x="70" y="36"/>
                </a:cxn>
                <a:cxn ang="0">
                  <a:pos x="65" y="36"/>
                </a:cxn>
                <a:cxn ang="0">
                  <a:pos x="67" y="38"/>
                </a:cxn>
                <a:cxn ang="0">
                  <a:pos x="64" y="41"/>
                </a:cxn>
                <a:cxn ang="0">
                  <a:pos x="65" y="44"/>
                </a:cxn>
                <a:cxn ang="0">
                  <a:pos x="64" y="46"/>
                </a:cxn>
                <a:cxn ang="0">
                  <a:pos x="61" y="49"/>
                </a:cxn>
                <a:cxn ang="0">
                  <a:pos x="61" y="52"/>
                </a:cxn>
                <a:cxn ang="0">
                  <a:pos x="59" y="54"/>
                </a:cxn>
                <a:cxn ang="0">
                  <a:pos x="61" y="58"/>
                </a:cxn>
                <a:cxn ang="0">
                  <a:pos x="49" y="57"/>
                </a:cxn>
                <a:cxn ang="0">
                  <a:pos x="49" y="52"/>
                </a:cxn>
                <a:cxn ang="0">
                  <a:pos x="46" y="45"/>
                </a:cxn>
                <a:cxn ang="0">
                  <a:pos x="35" y="48"/>
                </a:cxn>
                <a:cxn ang="0">
                  <a:pos x="29" y="48"/>
                </a:cxn>
                <a:cxn ang="0">
                  <a:pos x="24" y="51"/>
                </a:cxn>
                <a:cxn ang="0">
                  <a:pos x="21" y="48"/>
                </a:cxn>
                <a:cxn ang="0">
                  <a:pos x="15" y="49"/>
                </a:cxn>
                <a:cxn ang="0">
                  <a:pos x="13" y="44"/>
                </a:cxn>
                <a:cxn ang="0">
                  <a:pos x="1" y="41"/>
                </a:cxn>
                <a:cxn ang="0">
                  <a:pos x="0" y="36"/>
                </a:cxn>
                <a:cxn ang="0">
                  <a:pos x="0" y="27"/>
                </a:cxn>
                <a:cxn ang="0">
                  <a:pos x="0" y="23"/>
                </a:cxn>
                <a:cxn ang="0">
                  <a:pos x="4" y="18"/>
                </a:cxn>
                <a:cxn ang="0">
                  <a:pos x="18" y="15"/>
                </a:cxn>
                <a:cxn ang="0">
                  <a:pos x="27" y="15"/>
                </a:cxn>
                <a:cxn ang="0">
                  <a:pos x="34" y="14"/>
                </a:cxn>
                <a:cxn ang="0">
                  <a:pos x="34" y="9"/>
                </a:cxn>
                <a:cxn ang="0">
                  <a:pos x="27" y="8"/>
                </a:cxn>
                <a:cxn ang="0">
                  <a:pos x="25" y="6"/>
                </a:cxn>
                <a:cxn ang="0">
                  <a:pos x="31" y="5"/>
                </a:cxn>
                <a:cxn ang="0">
                  <a:pos x="44" y="3"/>
                </a:cxn>
              </a:cxnLst>
              <a:rect l="0" t="0" r="r" b="b"/>
              <a:pathLst>
                <a:path w="70" h="58">
                  <a:moveTo>
                    <a:pt x="47" y="6"/>
                  </a:moveTo>
                  <a:lnTo>
                    <a:pt x="50" y="6"/>
                  </a:lnTo>
                  <a:lnTo>
                    <a:pt x="55" y="11"/>
                  </a:lnTo>
                  <a:lnTo>
                    <a:pt x="59" y="14"/>
                  </a:lnTo>
                  <a:lnTo>
                    <a:pt x="61" y="15"/>
                  </a:lnTo>
                  <a:lnTo>
                    <a:pt x="61" y="17"/>
                  </a:lnTo>
                  <a:lnTo>
                    <a:pt x="62" y="18"/>
                  </a:lnTo>
                  <a:lnTo>
                    <a:pt x="64" y="20"/>
                  </a:lnTo>
                  <a:lnTo>
                    <a:pt x="65" y="20"/>
                  </a:lnTo>
                  <a:lnTo>
                    <a:pt x="64" y="24"/>
                  </a:lnTo>
                  <a:lnTo>
                    <a:pt x="65" y="24"/>
                  </a:lnTo>
                  <a:lnTo>
                    <a:pt x="64" y="27"/>
                  </a:lnTo>
                  <a:lnTo>
                    <a:pt x="64" y="32"/>
                  </a:lnTo>
                  <a:lnTo>
                    <a:pt x="68" y="32"/>
                  </a:lnTo>
                  <a:lnTo>
                    <a:pt x="70" y="33"/>
                  </a:lnTo>
                  <a:lnTo>
                    <a:pt x="70" y="36"/>
                  </a:lnTo>
                  <a:lnTo>
                    <a:pt x="68" y="36"/>
                  </a:lnTo>
                  <a:lnTo>
                    <a:pt x="65" y="36"/>
                  </a:lnTo>
                  <a:lnTo>
                    <a:pt x="65" y="38"/>
                  </a:lnTo>
                  <a:lnTo>
                    <a:pt x="67" y="38"/>
                  </a:lnTo>
                  <a:lnTo>
                    <a:pt x="65" y="41"/>
                  </a:lnTo>
                  <a:lnTo>
                    <a:pt x="64" y="41"/>
                  </a:lnTo>
                  <a:lnTo>
                    <a:pt x="64" y="42"/>
                  </a:lnTo>
                  <a:lnTo>
                    <a:pt x="65" y="44"/>
                  </a:lnTo>
                  <a:lnTo>
                    <a:pt x="65" y="45"/>
                  </a:lnTo>
                  <a:lnTo>
                    <a:pt x="64" y="46"/>
                  </a:lnTo>
                  <a:lnTo>
                    <a:pt x="62" y="49"/>
                  </a:lnTo>
                  <a:lnTo>
                    <a:pt x="61" y="49"/>
                  </a:lnTo>
                  <a:lnTo>
                    <a:pt x="62" y="49"/>
                  </a:lnTo>
                  <a:lnTo>
                    <a:pt x="61" y="52"/>
                  </a:lnTo>
                  <a:lnTo>
                    <a:pt x="59" y="52"/>
                  </a:lnTo>
                  <a:lnTo>
                    <a:pt x="59" y="54"/>
                  </a:lnTo>
                  <a:lnTo>
                    <a:pt x="62" y="57"/>
                  </a:lnTo>
                  <a:lnTo>
                    <a:pt x="61" y="58"/>
                  </a:lnTo>
                  <a:lnTo>
                    <a:pt x="53" y="58"/>
                  </a:lnTo>
                  <a:lnTo>
                    <a:pt x="49" y="57"/>
                  </a:lnTo>
                  <a:lnTo>
                    <a:pt x="49" y="54"/>
                  </a:lnTo>
                  <a:lnTo>
                    <a:pt x="49" y="52"/>
                  </a:lnTo>
                  <a:lnTo>
                    <a:pt x="47" y="48"/>
                  </a:lnTo>
                  <a:lnTo>
                    <a:pt x="46" y="45"/>
                  </a:lnTo>
                  <a:lnTo>
                    <a:pt x="44" y="45"/>
                  </a:lnTo>
                  <a:lnTo>
                    <a:pt x="35" y="48"/>
                  </a:lnTo>
                  <a:lnTo>
                    <a:pt x="31" y="49"/>
                  </a:lnTo>
                  <a:lnTo>
                    <a:pt x="29" y="48"/>
                  </a:lnTo>
                  <a:lnTo>
                    <a:pt x="27" y="49"/>
                  </a:lnTo>
                  <a:lnTo>
                    <a:pt x="24" y="51"/>
                  </a:lnTo>
                  <a:lnTo>
                    <a:pt x="24" y="48"/>
                  </a:lnTo>
                  <a:lnTo>
                    <a:pt x="21" y="48"/>
                  </a:lnTo>
                  <a:lnTo>
                    <a:pt x="19" y="49"/>
                  </a:lnTo>
                  <a:lnTo>
                    <a:pt x="15" y="49"/>
                  </a:lnTo>
                  <a:lnTo>
                    <a:pt x="15" y="45"/>
                  </a:lnTo>
                  <a:lnTo>
                    <a:pt x="13" y="44"/>
                  </a:lnTo>
                  <a:lnTo>
                    <a:pt x="7" y="42"/>
                  </a:lnTo>
                  <a:lnTo>
                    <a:pt x="1" y="41"/>
                  </a:lnTo>
                  <a:lnTo>
                    <a:pt x="0" y="38"/>
                  </a:lnTo>
                  <a:lnTo>
                    <a:pt x="0" y="36"/>
                  </a:lnTo>
                  <a:lnTo>
                    <a:pt x="3" y="30"/>
                  </a:lnTo>
                  <a:lnTo>
                    <a:pt x="0" y="27"/>
                  </a:lnTo>
                  <a:lnTo>
                    <a:pt x="1" y="24"/>
                  </a:lnTo>
                  <a:lnTo>
                    <a:pt x="0" y="23"/>
                  </a:lnTo>
                  <a:lnTo>
                    <a:pt x="1" y="18"/>
                  </a:lnTo>
                  <a:lnTo>
                    <a:pt x="4" y="18"/>
                  </a:lnTo>
                  <a:lnTo>
                    <a:pt x="10" y="18"/>
                  </a:lnTo>
                  <a:lnTo>
                    <a:pt x="18" y="15"/>
                  </a:lnTo>
                  <a:lnTo>
                    <a:pt x="22" y="12"/>
                  </a:lnTo>
                  <a:lnTo>
                    <a:pt x="27" y="15"/>
                  </a:lnTo>
                  <a:lnTo>
                    <a:pt x="31" y="15"/>
                  </a:lnTo>
                  <a:lnTo>
                    <a:pt x="34" y="14"/>
                  </a:lnTo>
                  <a:lnTo>
                    <a:pt x="35" y="12"/>
                  </a:lnTo>
                  <a:lnTo>
                    <a:pt x="34" y="9"/>
                  </a:lnTo>
                  <a:lnTo>
                    <a:pt x="29" y="8"/>
                  </a:lnTo>
                  <a:lnTo>
                    <a:pt x="27" y="8"/>
                  </a:lnTo>
                  <a:lnTo>
                    <a:pt x="25" y="9"/>
                  </a:lnTo>
                  <a:lnTo>
                    <a:pt x="25" y="6"/>
                  </a:lnTo>
                  <a:lnTo>
                    <a:pt x="28" y="5"/>
                  </a:lnTo>
                  <a:lnTo>
                    <a:pt x="31" y="5"/>
                  </a:lnTo>
                  <a:lnTo>
                    <a:pt x="38" y="0"/>
                  </a:lnTo>
                  <a:lnTo>
                    <a:pt x="44" y="3"/>
                  </a:lnTo>
                  <a:lnTo>
                    <a:pt x="47" y="6"/>
                  </a:lnTo>
                  <a:close/>
                </a:path>
              </a:pathLst>
            </a:custGeom>
            <a:solidFill>
              <a:srgbClr val="FFFFCC"/>
            </a:solidFill>
            <a:ln w="1651">
              <a:solidFill>
                <a:srgbClr val="000000"/>
              </a:solidFill>
              <a:prstDash val="solid"/>
              <a:round/>
              <a:headEnd/>
              <a:tailEnd/>
            </a:ln>
          </p:spPr>
          <p:txBody>
            <a:bodyPr/>
            <a:lstStyle/>
            <a:p>
              <a:endParaRPr lang="fr-FR"/>
            </a:p>
          </p:txBody>
        </p:sp>
        <p:sp>
          <p:nvSpPr>
            <p:cNvPr id="880770" name="Freeform 130"/>
            <p:cNvSpPr>
              <a:spLocks/>
            </p:cNvSpPr>
            <p:nvPr/>
          </p:nvSpPr>
          <p:spPr bwMode="auto">
            <a:xfrm>
              <a:off x="4093" y="1608"/>
              <a:ext cx="229" cy="284"/>
            </a:xfrm>
            <a:custGeom>
              <a:avLst/>
              <a:gdLst/>
              <a:ahLst/>
              <a:cxnLst>
                <a:cxn ang="0">
                  <a:pos x="184" y="23"/>
                </a:cxn>
                <a:cxn ang="0">
                  <a:pos x="180" y="33"/>
                </a:cxn>
                <a:cxn ang="0">
                  <a:pos x="195" y="43"/>
                </a:cxn>
                <a:cxn ang="0">
                  <a:pos x="204" y="60"/>
                </a:cxn>
                <a:cxn ang="0">
                  <a:pos x="221" y="67"/>
                </a:cxn>
                <a:cxn ang="0">
                  <a:pos x="227" y="75"/>
                </a:cxn>
                <a:cxn ang="0">
                  <a:pos x="235" y="85"/>
                </a:cxn>
                <a:cxn ang="0">
                  <a:pos x="250" y="89"/>
                </a:cxn>
                <a:cxn ang="0">
                  <a:pos x="244" y="103"/>
                </a:cxn>
                <a:cxn ang="0">
                  <a:pos x="242" y="104"/>
                </a:cxn>
                <a:cxn ang="0">
                  <a:pos x="233" y="121"/>
                </a:cxn>
                <a:cxn ang="0">
                  <a:pos x="250" y="127"/>
                </a:cxn>
                <a:cxn ang="0">
                  <a:pos x="244" y="147"/>
                </a:cxn>
                <a:cxn ang="0">
                  <a:pos x="253" y="159"/>
                </a:cxn>
                <a:cxn ang="0">
                  <a:pos x="269" y="165"/>
                </a:cxn>
                <a:cxn ang="0">
                  <a:pos x="248" y="183"/>
                </a:cxn>
                <a:cxn ang="0">
                  <a:pos x="245" y="196"/>
                </a:cxn>
                <a:cxn ang="0">
                  <a:pos x="236" y="211"/>
                </a:cxn>
                <a:cxn ang="0">
                  <a:pos x="235" y="225"/>
                </a:cxn>
                <a:cxn ang="0">
                  <a:pos x="236" y="242"/>
                </a:cxn>
                <a:cxn ang="0">
                  <a:pos x="226" y="242"/>
                </a:cxn>
                <a:cxn ang="0">
                  <a:pos x="217" y="250"/>
                </a:cxn>
                <a:cxn ang="0">
                  <a:pos x="201" y="251"/>
                </a:cxn>
                <a:cxn ang="0">
                  <a:pos x="177" y="251"/>
                </a:cxn>
                <a:cxn ang="0">
                  <a:pos x="152" y="254"/>
                </a:cxn>
                <a:cxn ang="0">
                  <a:pos x="146" y="274"/>
                </a:cxn>
                <a:cxn ang="0">
                  <a:pos x="147" y="291"/>
                </a:cxn>
                <a:cxn ang="0">
                  <a:pos x="138" y="303"/>
                </a:cxn>
                <a:cxn ang="0">
                  <a:pos x="125" y="315"/>
                </a:cxn>
                <a:cxn ang="0">
                  <a:pos x="103" y="329"/>
                </a:cxn>
                <a:cxn ang="0">
                  <a:pos x="97" y="320"/>
                </a:cxn>
                <a:cxn ang="0">
                  <a:pos x="82" y="318"/>
                </a:cxn>
                <a:cxn ang="0">
                  <a:pos x="58" y="327"/>
                </a:cxn>
                <a:cxn ang="0">
                  <a:pos x="15" y="332"/>
                </a:cxn>
                <a:cxn ang="0">
                  <a:pos x="18" y="323"/>
                </a:cxn>
                <a:cxn ang="0">
                  <a:pos x="30" y="309"/>
                </a:cxn>
                <a:cxn ang="0">
                  <a:pos x="28" y="299"/>
                </a:cxn>
                <a:cxn ang="0">
                  <a:pos x="13" y="290"/>
                </a:cxn>
                <a:cxn ang="0">
                  <a:pos x="0" y="262"/>
                </a:cxn>
                <a:cxn ang="0">
                  <a:pos x="8" y="251"/>
                </a:cxn>
                <a:cxn ang="0">
                  <a:pos x="21" y="241"/>
                </a:cxn>
                <a:cxn ang="0">
                  <a:pos x="24" y="220"/>
                </a:cxn>
                <a:cxn ang="0">
                  <a:pos x="25" y="201"/>
                </a:cxn>
                <a:cxn ang="0">
                  <a:pos x="30" y="184"/>
                </a:cxn>
                <a:cxn ang="0">
                  <a:pos x="30" y="167"/>
                </a:cxn>
                <a:cxn ang="0">
                  <a:pos x="33" y="152"/>
                </a:cxn>
                <a:cxn ang="0">
                  <a:pos x="42" y="141"/>
                </a:cxn>
                <a:cxn ang="0">
                  <a:pos x="46" y="127"/>
                </a:cxn>
                <a:cxn ang="0">
                  <a:pos x="49" y="115"/>
                </a:cxn>
                <a:cxn ang="0">
                  <a:pos x="45" y="83"/>
                </a:cxn>
                <a:cxn ang="0">
                  <a:pos x="45" y="66"/>
                </a:cxn>
                <a:cxn ang="0">
                  <a:pos x="43" y="43"/>
                </a:cxn>
                <a:cxn ang="0">
                  <a:pos x="42" y="27"/>
                </a:cxn>
                <a:cxn ang="0">
                  <a:pos x="51" y="8"/>
                </a:cxn>
                <a:cxn ang="0">
                  <a:pos x="65" y="11"/>
                </a:cxn>
                <a:cxn ang="0">
                  <a:pos x="79" y="18"/>
                </a:cxn>
                <a:cxn ang="0">
                  <a:pos x="97" y="8"/>
                </a:cxn>
                <a:cxn ang="0">
                  <a:pos x="123" y="12"/>
                </a:cxn>
                <a:cxn ang="0">
                  <a:pos x="135" y="9"/>
                </a:cxn>
                <a:cxn ang="0">
                  <a:pos x="141" y="9"/>
                </a:cxn>
                <a:cxn ang="0">
                  <a:pos x="156" y="9"/>
                </a:cxn>
                <a:cxn ang="0">
                  <a:pos x="175" y="6"/>
                </a:cxn>
              </a:cxnLst>
              <a:rect l="0" t="0" r="r" b="b"/>
              <a:pathLst>
                <a:path w="269" h="333">
                  <a:moveTo>
                    <a:pt x="175" y="6"/>
                  </a:moveTo>
                  <a:lnTo>
                    <a:pt x="178" y="8"/>
                  </a:lnTo>
                  <a:lnTo>
                    <a:pt x="175" y="12"/>
                  </a:lnTo>
                  <a:lnTo>
                    <a:pt x="178" y="14"/>
                  </a:lnTo>
                  <a:lnTo>
                    <a:pt x="181" y="17"/>
                  </a:lnTo>
                  <a:lnTo>
                    <a:pt x="183" y="18"/>
                  </a:lnTo>
                  <a:lnTo>
                    <a:pt x="181" y="21"/>
                  </a:lnTo>
                  <a:lnTo>
                    <a:pt x="183" y="21"/>
                  </a:lnTo>
                  <a:lnTo>
                    <a:pt x="183" y="23"/>
                  </a:lnTo>
                  <a:lnTo>
                    <a:pt x="184" y="23"/>
                  </a:lnTo>
                  <a:lnTo>
                    <a:pt x="184" y="24"/>
                  </a:lnTo>
                  <a:lnTo>
                    <a:pt x="181" y="25"/>
                  </a:lnTo>
                  <a:lnTo>
                    <a:pt x="183" y="25"/>
                  </a:lnTo>
                  <a:lnTo>
                    <a:pt x="181" y="27"/>
                  </a:lnTo>
                  <a:lnTo>
                    <a:pt x="183" y="28"/>
                  </a:lnTo>
                  <a:lnTo>
                    <a:pt x="180" y="30"/>
                  </a:lnTo>
                  <a:lnTo>
                    <a:pt x="178" y="30"/>
                  </a:lnTo>
                  <a:lnTo>
                    <a:pt x="178" y="31"/>
                  </a:lnTo>
                  <a:lnTo>
                    <a:pt x="178" y="33"/>
                  </a:lnTo>
                  <a:lnTo>
                    <a:pt x="180" y="33"/>
                  </a:lnTo>
                  <a:lnTo>
                    <a:pt x="180" y="34"/>
                  </a:lnTo>
                  <a:lnTo>
                    <a:pt x="184" y="36"/>
                  </a:lnTo>
                  <a:lnTo>
                    <a:pt x="186" y="36"/>
                  </a:lnTo>
                  <a:lnTo>
                    <a:pt x="186" y="37"/>
                  </a:lnTo>
                  <a:lnTo>
                    <a:pt x="187" y="37"/>
                  </a:lnTo>
                  <a:lnTo>
                    <a:pt x="189" y="39"/>
                  </a:lnTo>
                  <a:lnTo>
                    <a:pt x="190" y="42"/>
                  </a:lnTo>
                  <a:lnTo>
                    <a:pt x="193" y="42"/>
                  </a:lnTo>
                  <a:lnTo>
                    <a:pt x="193" y="43"/>
                  </a:lnTo>
                  <a:lnTo>
                    <a:pt x="195" y="43"/>
                  </a:lnTo>
                  <a:lnTo>
                    <a:pt x="193" y="45"/>
                  </a:lnTo>
                  <a:lnTo>
                    <a:pt x="195" y="46"/>
                  </a:lnTo>
                  <a:lnTo>
                    <a:pt x="198" y="46"/>
                  </a:lnTo>
                  <a:lnTo>
                    <a:pt x="199" y="48"/>
                  </a:lnTo>
                  <a:lnTo>
                    <a:pt x="201" y="54"/>
                  </a:lnTo>
                  <a:lnTo>
                    <a:pt x="199" y="55"/>
                  </a:lnTo>
                  <a:lnTo>
                    <a:pt x="201" y="57"/>
                  </a:lnTo>
                  <a:lnTo>
                    <a:pt x="202" y="57"/>
                  </a:lnTo>
                  <a:lnTo>
                    <a:pt x="201" y="58"/>
                  </a:lnTo>
                  <a:lnTo>
                    <a:pt x="204" y="60"/>
                  </a:lnTo>
                  <a:lnTo>
                    <a:pt x="211" y="57"/>
                  </a:lnTo>
                  <a:lnTo>
                    <a:pt x="213" y="60"/>
                  </a:lnTo>
                  <a:lnTo>
                    <a:pt x="213" y="64"/>
                  </a:lnTo>
                  <a:lnTo>
                    <a:pt x="214" y="64"/>
                  </a:lnTo>
                  <a:lnTo>
                    <a:pt x="214" y="67"/>
                  </a:lnTo>
                  <a:lnTo>
                    <a:pt x="217" y="67"/>
                  </a:lnTo>
                  <a:lnTo>
                    <a:pt x="216" y="69"/>
                  </a:lnTo>
                  <a:lnTo>
                    <a:pt x="217" y="69"/>
                  </a:lnTo>
                  <a:lnTo>
                    <a:pt x="218" y="69"/>
                  </a:lnTo>
                  <a:lnTo>
                    <a:pt x="221" y="67"/>
                  </a:lnTo>
                  <a:lnTo>
                    <a:pt x="223" y="67"/>
                  </a:lnTo>
                  <a:lnTo>
                    <a:pt x="226" y="64"/>
                  </a:lnTo>
                  <a:lnTo>
                    <a:pt x="224" y="63"/>
                  </a:lnTo>
                  <a:lnTo>
                    <a:pt x="226" y="63"/>
                  </a:lnTo>
                  <a:lnTo>
                    <a:pt x="226" y="66"/>
                  </a:lnTo>
                  <a:lnTo>
                    <a:pt x="227" y="69"/>
                  </a:lnTo>
                  <a:lnTo>
                    <a:pt x="227" y="70"/>
                  </a:lnTo>
                  <a:lnTo>
                    <a:pt x="227" y="72"/>
                  </a:lnTo>
                  <a:lnTo>
                    <a:pt x="226" y="73"/>
                  </a:lnTo>
                  <a:lnTo>
                    <a:pt x="227" y="75"/>
                  </a:lnTo>
                  <a:lnTo>
                    <a:pt x="229" y="75"/>
                  </a:lnTo>
                  <a:lnTo>
                    <a:pt x="229" y="77"/>
                  </a:lnTo>
                  <a:lnTo>
                    <a:pt x="229" y="80"/>
                  </a:lnTo>
                  <a:lnTo>
                    <a:pt x="230" y="80"/>
                  </a:lnTo>
                  <a:lnTo>
                    <a:pt x="232" y="79"/>
                  </a:lnTo>
                  <a:lnTo>
                    <a:pt x="235" y="79"/>
                  </a:lnTo>
                  <a:lnTo>
                    <a:pt x="235" y="80"/>
                  </a:lnTo>
                  <a:lnTo>
                    <a:pt x="233" y="80"/>
                  </a:lnTo>
                  <a:lnTo>
                    <a:pt x="233" y="82"/>
                  </a:lnTo>
                  <a:lnTo>
                    <a:pt x="235" y="85"/>
                  </a:lnTo>
                  <a:lnTo>
                    <a:pt x="238" y="83"/>
                  </a:lnTo>
                  <a:lnTo>
                    <a:pt x="241" y="85"/>
                  </a:lnTo>
                  <a:lnTo>
                    <a:pt x="244" y="85"/>
                  </a:lnTo>
                  <a:lnTo>
                    <a:pt x="245" y="86"/>
                  </a:lnTo>
                  <a:lnTo>
                    <a:pt x="244" y="88"/>
                  </a:lnTo>
                  <a:lnTo>
                    <a:pt x="245" y="89"/>
                  </a:lnTo>
                  <a:lnTo>
                    <a:pt x="244" y="91"/>
                  </a:lnTo>
                  <a:lnTo>
                    <a:pt x="247" y="92"/>
                  </a:lnTo>
                  <a:lnTo>
                    <a:pt x="247" y="94"/>
                  </a:lnTo>
                  <a:lnTo>
                    <a:pt x="250" y="89"/>
                  </a:lnTo>
                  <a:lnTo>
                    <a:pt x="253" y="89"/>
                  </a:lnTo>
                  <a:lnTo>
                    <a:pt x="253" y="92"/>
                  </a:lnTo>
                  <a:lnTo>
                    <a:pt x="254" y="94"/>
                  </a:lnTo>
                  <a:lnTo>
                    <a:pt x="253" y="98"/>
                  </a:lnTo>
                  <a:lnTo>
                    <a:pt x="253" y="101"/>
                  </a:lnTo>
                  <a:lnTo>
                    <a:pt x="251" y="103"/>
                  </a:lnTo>
                  <a:lnTo>
                    <a:pt x="250" y="100"/>
                  </a:lnTo>
                  <a:lnTo>
                    <a:pt x="247" y="100"/>
                  </a:lnTo>
                  <a:lnTo>
                    <a:pt x="247" y="101"/>
                  </a:lnTo>
                  <a:lnTo>
                    <a:pt x="244" y="103"/>
                  </a:lnTo>
                  <a:lnTo>
                    <a:pt x="244" y="101"/>
                  </a:lnTo>
                  <a:lnTo>
                    <a:pt x="242" y="103"/>
                  </a:lnTo>
                  <a:lnTo>
                    <a:pt x="242" y="101"/>
                  </a:lnTo>
                  <a:lnTo>
                    <a:pt x="241" y="103"/>
                  </a:lnTo>
                  <a:lnTo>
                    <a:pt x="236" y="101"/>
                  </a:lnTo>
                  <a:lnTo>
                    <a:pt x="235" y="103"/>
                  </a:lnTo>
                  <a:lnTo>
                    <a:pt x="236" y="106"/>
                  </a:lnTo>
                  <a:lnTo>
                    <a:pt x="238" y="104"/>
                  </a:lnTo>
                  <a:lnTo>
                    <a:pt x="239" y="106"/>
                  </a:lnTo>
                  <a:lnTo>
                    <a:pt x="242" y="104"/>
                  </a:lnTo>
                  <a:lnTo>
                    <a:pt x="242" y="106"/>
                  </a:lnTo>
                  <a:lnTo>
                    <a:pt x="242" y="107"/>
                  </a:lnTo>
                  <a:lnTo>
                    <a:pt x="244" y="107"/>
                  </a:lnTo>
                  <a:lnTo>
                    <a:pt x="242" y="112"/>
                  </a:lnTo>
                  <a:lnTo>
                    <a:pt x="241" y="112"/>
                  </a:lnTo>
                  <a:lnTo>
                    <a:pt x="239" y="113"/>
                  </a:lnTo>
                  <a:lnTo>
                    <a:pt x="238" y="112"/>
                  </a:lnTo>
                  <a:lnTo>
                    <a:pt x="236" y="113"/>
                  </a:lnTo>
                  <a:lnTo>
                    <a:pt x="232" y="119"/>
                  </a:lnTo>
                  <a:lnTo>
                    <a:pt x="233" y="121"/>
                  </a:lnTo>
                  <a:lnTo>
                    <a:pt x="235" y="122"/>
                  </a:lnTo>
                  <a:lnTo>
                    <a:pt x="236" y="121"/>
                  </a:lnTo>
                  <a:lnTo>
                    <a:pt x="239" y="122"/>
                  </a:lnTo>
                  <a:lnTo>
                    <a:pt x="239" y="121"/>
                  </a:lnTo>
                  <a:lnTo>
                    <a:pt x="242" y="122"/>
                  </a:lnTo>
                  <a:lnTo>
                    <a:pt x="242" y="124"/>
                  </a:lnTo>
                  <a:lnTo>
                    <a:pt x="242" y="125"/>
                  </a:lnTo>
                  <a:lnTo>
                    <a:pt x="242" y="127"/>
                  </a:lnTo>
                  <a:lnTo>
                    <a:pt x="247" y="127"/>
                  </a:lnTo>
                  <a:lnTo>
                    <a:pt x="250" y="127"/>
                  </a:lnTo>
                  <a:lnTo>
                    <a:pt x="248" y="137"/>
                  </a:lnTo>
                  <a:lnTo>
                    <a:pt x="250" y="138"/>
                  </a:lnTo>
                  <a:lnTo>
                    <a:pt x="250" y="140"/>
                  </a:lnTo>
                  <a:lnTo>
                    <a:pt x="250" y="138"/>
                  </a:lnTo>
                  <a:lnTo>
                    <a:pt x="251" y="140"/>
                  </a:lnTo>
                  <a:lnTo>
                    <a:pt x="250" y="141"/>
                  </a:lnTo>
                  <a:lnTo>
                    <a:pt x="250" y="143"/>
                  </a:lnTo>
                  <a:lnTo>
                    <a:pt x="250" y="144"/>
                  </a:lnTo>
                  <a:lnTo>
                    <a:pt x="248" y="144"/>
                  </a:lnTo>
                  <a:lnTo>
                    <a:pt x="244" y="147"/>
                  </a:lnTo>
                  <a:lnTo>
                    <a:pt x="244" y="149"/>
                  </a:lnTo>
                  <a:lnTo>
                    <a:pt x="244" y="150"/>
                  </a:lnTo>
                  <a:lnTo>
                    <a:pt x="242" y="152"/>
                  </a:lnTo>
                  <a:lnTo>
                    <a:pt x="244" y="152"/>
                  </a:lnTo>
                  <a:lnTo>
                    <a:pt x="247" y="155"/>
                  </a:lnTo>
                  <a:lnTo>
                    <a:pt x="247" y="158"/>
                  </a:lnTo>
                  <a:lnTo>
                    <a:pt x="245" y="159"/>
                  </a:lnTo>
                  <a:lnTo>
                    <a:pt x="245" y="161"/>
                  </a:lnTo>
                  <a:lnTo>
                    <a:pt x="251" y="161"/>
                  </a:lnTo>
                  <a:lnTo>
                    <a:pt x="253" y="159"/>
                  </a:lnTo>
                  <a:lnTo>
                    <a:pt x="254" y="158"/>
                  </a:lnTo>
                  <a:lnTo>
                    <a:pt x="256" y="158"/>
                  </a:lnTo>
                  <a:lnTo>
                    <a:pt x="259" y="158"/>
                  </a:lnTo>
                  <a:lnTo>
                    <a:pt x="265" y="158"/>
                  </a:lnTo>
                  <a:lnTo>
                    <a:pt x="262" y="159"/>
                  </a:lnTo>
                  <a:lnTo>
                    <a:pt x="260" y="161"/>
                  </a:lnTo>
                  <a:lnTo>
                    <a:pt x="262" y="162"/>
                  </a:lnTo>
                  <a:lnTo>
                    <a:pt x="265" y="162"/>
                  </a:lnTo>
                  <a:lnTo>
                    <a:pt x="266" y="164"/>
                  </a:lnTo>
                  <a:lnTo>
                    <a:pt x="269" y="165"/>
                  </a:lnTo>
                  <a:lnTo>
                    <a:pt x="268" y="167"/>
                  </a:lnTo>
                  <a:lnTo>
                    <a:pt x="266" y="168"/>
                  </a:lnTo>
                  <a:lnTo>
                    <a:pt x="266" y="170"/>
                  </a:lnTo>
                  <a:lnTo>
                    <a:pt x="257" y="171"/>
                  </a:lnTo>
                  <a:lnTo>
                    <a:pt x="259" y="174"/>
                  </a:lnTo>
                  <a:lnTo>
                    <a:pt x="260" y="176"/>
                  </a:lnTo>
                  <a:lnTo>
                    <a:pt x="254" y="176"/>
                  </a:lnTo>
                  <a:lnTo>
                    <a:pt x="253" y="180"/>
                  </a:lnTo>
                  <a:lnTo>
                    <a:pt x="250" y="180"/>
                  </a:lnTo>
                  <a:lnTo>
                    <a:pt x="248" y="183"/>
                  </a:lnTo>
                  <a:lnTo>
                    <a:pt x="250" y="184"/>
                  </a:lnTo>
                  <a:lnTo>
                    <a:pt x="251" y="184"/>
                  </a:lnTo>
                  <a:lnTo>
                    <a:pt x="251" y="186"/>
                  </a:lnTo>
                  <a:lnTo>
                    <a:pt x="251" y="187"/>
                  </a:lnTo>
                  <a:lnTo>
                    <a:pt x="251" y="189"/>
                  </a:lnTo>
                  <a:lnTo>
                    <a:pt x="253" y="189"/>
                  </a:lnTo>
                  <a:lnTo>
                    <a:pt x="253" y="190"/>
                  </a:lnTo>
                  <a:lnTo>
                    <a:pt x="251" y="190"/>
                  </a:lnTo>
                  <a:lnTo>
                    <a:pt x="251" y="192"/>
                  </a:lnTo>
                  <a:lnTo>
                    <a:pt x="245" y="196"/>
                  </a:lnTo>
                  <a:lnTo>
                    <a:pt x="241" y="196"/>
                  </a:lnTo>
                  <a:lnTo>
                    <a:pt x="239" y="196"/>
                  </a:lnTo>
                  <a:lnTo>
                    <a:pt x="238" y="195"/>
                  </a:lnTo>
                  <a:lnTo>
                    <a:pt x="236" y="198"/>
                  </a:lnTo>
                  <a:lnTo>
                    <a:pt x="239" y="201"/>
                  </a:lnTo>
                  <a:lnTo>
                    <a:pt x="238" y="201"/>
                  </a:lnTo>
                  <a:lnTo>
                    <a:pt x="242" y="208"/>
                  </a:lnTo>
                  <a:lnTo>
                    <a:pt x="241" y="210"/>
                  </a:lnTo>
                  <a:lnTo>
                    <a:pt x="238" y="210"/>
                  </a:lnTo>
                  <a:lnTo>
                    <a:pt x="236" y="211"/>
                  </a:lnTo>
                  <a:lnTo>
                    <a:pt x="233" y="211"/>
                  </a:lnTo>
                  <a:lnTo>
                    <a:pt x="233" y="213"/>
                  </a:lnTo>
                  <a:lnTo>
                    <a:pt x="232" y="211"/>
                  </a:lnTo>
                  <a:lnTo>
                    <a:pt x="232" y="213"/>
                  </a:lnTo>
                  <a:lnTo>
                    <a:pt x="230" y="214"/>
                  </a:lnTo>
                  <a:lnTo>
                    <a:pt x="232" y="216"/>
                  </a:lnTo>
                  <a:lnTo>
                    <a:pt x="233" y="217"/>
                  </a:lnTo>
                  <a:lnTo>
                    <a:pt x="232" y="219"/>
                  </a:lnTo>
                  <a:lnTo>
                    <a:pt x="235" y="220"/>
                  </a:lnTo>
                  <a:lnTo>
                    <a:pt x="235" y="225"/>
                  </a:lnTo>
                  <a:lnTo>
                    <a:pt x="235" y="226"/>
                  </a:lnTo>
                  <a:lnTo>
                    <a:pt x="232" y="228"/>
                  </a:lnTo>
                  <a:lnTo>
                    <a:pt x="232" y="231"/>
                  </a:lnTo>
                  <a:lnTo>
                    <a:pt x="233" y="232"/>
                  </a:lnTo>
                  <a:lnTo>
                    <a:pt x="236" y="232"/>
                  </a:lnTo>
                  <a:lnTo>
                    <a:pt x="235" y="235"/>
                  </a:lnTo>
                  <a:lnTo>
                    <a:pt x="233" y="234"/>
                  </a:lnTo>
                  <a:lnTo>
                    <a:pt x="233" y="235"/>
                  </a:lnTo>
                  <a:lnTo>
                    <a:pt x="238" y="235"/>
                  </a:lnTo>
                  <a:lnTo>
                    <a:pt x="236" y="242"/>
                  </a:lnTo>
                  <a:lnTo>
                    <a:pt x="235" y="242"/>
                  </a:lnTo>
                  <a:lnTo>
                    <a:pt x="232" y="242"/>
                  </a:lnTo>
                  <a:lnTo>
                    <a:pt x="232" y="241"/>
                  </a:lnTo>
                  <a:lnTo>
                    <a:pt x="232" y="242"/>
                  </a:lnTo>
                  <a:lnTo>
                    <a:pt x="230" y="241"/>
                  </a:lnTo>
                  <a:lnTo>
                    <a:pt x="230" y="239"/>
                  </a:lnTo>
                  <a:lnTo>
                    <a:pt x="229" y="239"/>
                  </a:lnTo>
                  <a:lnTo>
                    <a:pt x="229" y="241"/>
                  </a:lnTo>
                  <a:lnTo>
                    <a:pt x="227" y="241"/>
                  </a:lnTo>
                  <a:lnTo>
                    <a:pt x="226" y="242"/>
                  </a:lnTo>
                  <a:lnTo>
                    <a:pt x="224" y="242"/>
                  </a:lnTo>
                  <a:lnTo>
                    <a:pt x="224" y="247"/>
                  </a:lnTo>
                  <a:lnTo>
                    <a:pt x="224" y="248"/>
                  </a:lnTo>
                  <a:lnTo>
                    <a:pt x="224" y="250"/>
                  </a:lnTo>
                  <a:lnTo>
                    <a:pt x="223" y="250"/>
                  </a:lnTo>
                  <a:lnTo>
                    <a:pt x="223" y="247"/>
                  </a:lnTo>
                  <a:lnTo>
                    <a:pt x="221" y="248"/>
                  </a:lnTo>
                  <a:lnTo>
                    <a:pt x="220" y="250"/>
                  </a:lnTo>
                  <a:lnTo>
                    <a:pt x="218" y="250"/>
                  </a:lnTo>
                  <a:lnTo>
                    <a:pt x="217" y="250"/>
                  </a:lnTo>
                  <a:lnTo>
                    <a:pt x="213" y="248"/>
                  </a:lnTo>
                  <a:lnTo>
                    <a:pt x="213" y="250"/>
                  </a:lnTo>
                  <a:lnTo>
                    <a:pt x="210" y="250"/>
                  </a:lnTo>
                  <a:lnTo>
                    <a:pt x="210" y="248"/>
                  </a:lnTo>
                  <a:lnTo>
                    <a:pt x="208" y="248"/>
                  </a:lnTo>
                  <a:lnTo>
                    <a:pt x="208" y="247"/>
                  </a:lnTo>
                  <a:lnTo>
                    <a:pt x="204" y="248"/>
                  </a:lnTo>
                  <a:lnTo>
                    <a:pt x="202" y="248"/>
                  </a:lnTo>
                  <a:lnTo>
                    <a:pt x="201" y="250"/>
                  </a:lnTo>
                  <a:lnTo>
                    <a:pt x="201" y="251"/>
                  </a:lnTo>
                  <a:lnTo>
                    <a:pt x="198" y="253"/>
                  </a:lnTo>
                  <a:lnTo>
                    <a:pt x="193" y="250"/>
                  </a:lnTo>
                  <a:lnTo>
                    <a:pt x="187" y="253"/>
                  </a:lnTo>
                  <a:lnTo>
                    <a:pt x="186" y="251"/>
                  </a:lnTo>
                  <a:lnTo>
                    <a:pt x="184" y="251"/>
                  </a:lnTo>
                  <a:lnTo>
                    <a:pt x="181" y="248"/>
                  </a:lnTo>
                  <a:lnTo>
                    <a:pt x="180" y="248"/>
                  </a:lnTo>
                  <a:lnTo>
                    <a:pt x="180" y="250"/>
                  </a:lnTo>
                  <a:lnTo>
                    <a:pt x="177" y="250"/>
                  </a:lnTo>
                  <a:lnTo>
                    <a:pt x="177" y="251"/>
                  </a:lnTo>
                  <a:lnTo>
                    <a:pt x="175" y="250"/>
                  </a:lnTo>
                  <a:lnTo>
                    <a:pt x="174" y="253"/>
                  </a:lnTo>
                  <a:lnTo>
                    <a:pt x="172" y="250"/>
                  </a:lnTo>
                  <a:lnTo>
                    <a:pt x="169" y="251"/>
                  </a:lnTo>
                  <a:lnTo>
                    <a:pt x="168" y="251"/>
                  </a:lnTo>
                  <a:lnTo>
                    <a:pt x="164" y="257"/>
                  </a:lnTo>
                  <a:lnTo>
                    <a:pt x="162" y="256"/>
                  </a:lnTo>
                  <a:lnTo>
                    <a:pt x="159" y="254"/>
                  </a:lnTo>
                  <a:lnTo>
                    <a:pt x="155" y="256"/>
                  </a:lnTo>
                  <a:lnTo>
                    <a:pt x="152" y="254"/>
                  </a:lnTo>
                  <a:lnTo>
                    <a:pt x="149" y="259"/>
                  </a:lnTo>
                  <a:lnTo>
                    <a:pt x="150" y="260"/>
                  </a:lnTo>
                  <a:lnTo>
                    <a:pt x="149" y="260"/>
                  </a:lnTo>
                  <a:lnTo>
                    <a:pt x="149" y="262"/>
                  </a:lnTo>
                  <a:lnTo>
                    <a:pt x="152" y="263"/>
                  </a:lnTo>
                  <a:lnTo>
                    <a:pt x="150" y="265"/>
                  </a:lnTo>
                  <a:lnTo>
                    <a:pt x="147" y="266"/>
                  </a:lnTo>
                  <a:lnTo>
                    <a:pt x="144" y="271"/>
                  </a:lnTo>
                  <a:lnTo>
                    <a:pt x="147" y="272"/>
                  </a:lnTo>
                  <a:lnTo>
                    <a:pt x="146" y="274"/>
                  </a:lnTo>
                  <a:lnTo>
                    <a:pt x="147" y="278"/>
                  </a:lnTo>
                  <a:lnTo>
                    <a:pt x="147" y="280"/>
                  </a:lnTo>
                  <a:lnTo>
                    <a:pt x="147" y="281"/>
                  </a:lnTo>
                  <a:lnTo>
                    <a:pt x="150" y="283"/>
                  </a:lnTo>
                  <a:lnTo>
                    <a:pt x="152" y="283"/>
                  </a:lnTo>
                  <a:lnTo>
                    <a:pt x="153" y="284"/>
                  </a:lnTo>
                  <a:lnTo>
                    <a:pt x="152" y="286"/>
                  </a:lnTo>
                  <a:lnTo>
                    <a:pt x="152" y="290"/>
                  </a:lnTo>
                  <a:lnTo>
                    <a:pt x="149" y="290"/>
                  </a:lnTo>
                  <a:lnTo>
                    <a:pt x="147" y="291"/>
                  </a:lnTo>
                  <a:lnTo>
                    <a:pt x="147" y="293"/>
                  </a:lnTo>
                  <a:lnTo>
                    <a:pt x="146" y="294"/>
                  </a:lnTo>
                  <a:lnTo>
                    <a:pt x="146" y="296"/>
                  </a:lnTo>
                  <a:lnTo>
                    <a:pt x="144" y="299"/>
                  </a:lnTo>
                  <a:lnTo>
                    <a:pt x="143" y="300"/>
                  </a:lnTo>
                  <a:lnTo>
                    <a:pt x="143" y="303"/>
                  </a:lnTo>
                  <a:lnTo>
                    <a:pt x="141" y="305"/>
                  </a:lnTo>
                  <a:lnTo>
                    <a:pt x="140" y="303"/>
                  </a:lnTo>
                  <a:lnTo>
                    <a:pt x="140" y="305"/>
                  </a:lnTo>
                  <a:lnTo>
                    <a:pt x="138" y="303"/>
                  </a:lnTo>
                  <a:lnTo>
                    <a:pt x="137" y="305"/>
                  </a:lnTo>
                  <a:lnTo>
                    <a:pt x="135" y="305"/>
                  </a:lnTo>
                  <a:lnTo>
                    <a:pt x="134" y="306"/>
                  </a:lnTo>
                  <a:lnTo>
                    <a:pt x="135" y="308"/>
                  </a:lnTo>
                  <a:lnTo>
                    <a:pt x="134" y="309"/>
                  </a:lnTo>
                  <a:lnTo>
                    <a:pt x="131" y="309"/>
                  </a:lnTo>
                  <a:lnTo>
                    <a:pt x="128" y="311"/>
                  </a:lnTo>
                  <a:lnTo>
                    <a:pt x="126" y="312"/>
                  </a:lnTo>
                  <a:lnTo>
                    <a:pt x="126" y="314"/>
                  </a:lnTo>
                  <a:lnTo>
                    <a:pt x="125" y="315"/>
                  </a:lnTo>
                  <a:lnTo>
                    <a:pt x="126" y="317"/>
                  </a:lnTo>
                  <a:lnTo>
                    <a:pt x="125" y="318"/>
                  </a:lnTo>
                  <a:lnTo>
                    <a:pt x="126" y="320"/>
                  </a:lnTo>
                  <a:lnTo>
                    <a:pt x="109" y="321"/>
                  </a:lnTo>
                  <a:lnTo>
                    <a:pt x="109" y="323"/>
                  </a:lnTo>
                  <a:lnTo>
                    <a:pt x="107" y="324"/>
                  </a:lnTo>
                  <a:lnTo>
                    <a:pt x="106" y="326"/>
                  </a:lnTo>
                  <a:lnTo>
                    <a:pt x="106" y="327"/>
                  </a:lnTo>
                  <a:lnTo>
                    <a:pt x="104" y="327"/>
                  </a:lnTo>
                  <a:lnTo>
                    <a:pt x="103" y="329"/>
                  </a:lnTo>
                  <a:lnTo>
                    <a:pt x="100" y="329"/>
                  </a:lnTo>
                  <a:lnTo>
                    <a:pt x="100" y="330"/>
                  </a:lnTo>
                  <a:lnTo>
                    <a:pt x="97" y="330"/>
                  </a:lnTo>
                  <a:lnTo>
                    <a:pt x="95" y="330"/>
                  </a:lnTo>
                  <a:lnTo>
                    <a:pt x="95" y="329"/>
                  </a:lnTo>
                  <a:lnTo>
                    <a:pt x="94" y="327"/>
                  </a:lnTo>
                  <a:lnTo>
                    <a:pt x="94" y="326"/>
                  </a:lnTo>
                  <a:lnTo>
                    <a:pt x="95" y="324"/>
                  </a:lnTo>
                  <a:lnTo>
                    <a:pt x="94" y="323"/>
                  </a:lnTo>
                  <a:lnTo>
                    <a:pt x="97" y="320"/>
                  </a:lnTo>
                  <a:lnTo>
                    <a:pt x="97" y="318"/>
                  </a:lnTo>
                  <a:lnTo>
                    <a:pt x="95" y="318"/>
                  </a:lnTo>
                  <a:lnTo>
                    <a:pt x="94" y="317"/>
                  </a:lnTo>
                  <a:lnTo>
                    <a:pt x="92" y="317"/>
                  </a:lnTo>
                  <a:lnTo>
                    <a:pt x="92" y="318"/>
                  </a:lnTo>
                  <a:lnTo>
                    <a:pt x="89" y="318"/>
                  </a:lnTo>
                  <a:lnTo>
                    <a:pt x="88" y="318"/>
                  </a:lnTo>
                  <a:lnTo>
                    <a:pt x="86" y="318"/>
                  </a:lnTo>
                  <a:lnTo>
                    <a:pt x="83" y="320"/>
                  </a:lnTo>
                  <a:lnTo>
                    <a:pt x="82" y="318"/>
                  </a:lnTo>
                  <a:lnTo>
                    <a:pt x="80" y="318"/>
                  </a:lnTo>
                  <a:lnTo>
                    <a:pt x="82" y="321"/>
                  </a:lnTo>
                  <a:lnTo>
                    <a:pt x="85" y="324"/>
                  </a:lnTo>
                  <a:lnTo>
                    <a:pt x="76" y="327"/>
                  </a:lnTo>
                  <a:lnTo>
                    <a:pt x="71" y="333"/>
                  </a:lnTo>
                  <a:lnTo>
                    <a:pt x="70" y="332"/>
                  </a:lnTo>
                  <a:lnTo>
                    <a:pt x="67" y="332"/>
                  </a:lnTo>
                  <a:lnTo>
                    <a:pt x="65" y="332"/>
                  </a:lnTo>
                  <a:lnTo>
                    <a:pt x="62" y="333"/>
                  </a:lnTo>
                  <a:lnTo>
                    <a:pt x="58" y="327"/>
                  </a:lnTo>
                  <a:lnTo>
                    <a:pt x="57" y="327"/>
                  </a:lnTo>
                  <a:lnTo>
                    <a:pt x="52" y="329"/>
                  </a:lnTo>
                  <a:lnTo>
                    <a:pt x="51" y="329"/>
                  </a:lnTo>
                  <a:lnTo>
                    <a:pt x="42" y="330"/>
                  </a:lnTo>
                  <a:lnTo>
                    <a:pt x="42" y="327"/>
                  </a:lnTo>
                  <a:lnTo>
                    <a:pt x="33" y="327"/>
                  </a:lnTo>
                  <a:lnTo>
                    <a:pt x="30" y="332"/>
                  </a:lnTo>
                  <a:lnTo>
                    <a:pt x="21" y="332"/>
                  </a:lnTo>
                  <a:lnTo>
                    <a:pt x="19" y="330"/>
                  </a:lnTo>
                  <a:lnTo>
                    <a:pt x="15" y="332"/>
                  </a:lnTo>
                  <a:lnTo>
                    <a:pt x="15" y="333"/>
                  </a:lnTo>
                  <a:lnTo>
                    <a:pt x="13" y="332"/>
                  </a:lnTo>
                  <a:lnTo>
                    <a:pt x="12" y="332"/>
                  </a:lnTo>
                  <a:lnTo>
                    <a:pt x="13" y="330"/>
                  </a:lnTo>
                  <a:lnTo>
                    <a:pt x="13" y="329"/>
                  </a:lnTo>
                  <a:lnTo>
                    <a:pt x="15" y="329"/>
                  </a:lnTo>
                  <a:lnTo>
                    <a:pt x="16" y="327"/>
                  </a:lnTo>
                  <a:lnTo>
                    <a:pt x="16" y="326"/>
                  </a:lnTo>
                  <a:lnTo>
                    <a:pt x="18" y="324"/>
                  </a:lnTo>
                  <a:lnTo>
                    <a:pt x="18" y="323"/>
                  </a:lnTo>
                  <a:lnTo>
                    <a:pt x="21" y="321"/>
                  </a:lnTo>
                  <a:lnTo>
                    <a:pt x="19" y="321"/>
                  </a:lnTo>
                  <a:lnTo>
                    <a:pt x="21" y="318"/>
                  </a:lnTo>
                  <a:lnTo>
                    <a:pt x="24" y="320"/>
                  </a:lnTo>
                  <a:lnTo>
                    <a:pt x="27" y="321"/>
                  </a:lnTo>
                  <a:lnTo>
                    <a:pt x="28" y="318"/>
                  </a:lnTo>
                  <a:lnTo>
                    <a:pt x="27" y="315"/>
                  </a:lnTo>
                  <a:lnTo>
                    <a:pt x="28" y="315"/>
                  </a:lnTo>
                  <a:lnTo>
                    <a:pt x="27" y="314"/>
                  </a:lnTo>
                  <a:lnTo>
                    <a:pt x="30" y="309"/>
                  </a:lnTo>
                  <a:lnTo>
                    <a:pt x="28" y="309"/>
                  </a:lnTo>
                  <a:lnTo>
                    <a:pt x="31" y="308"/>
                  </a:lnTo>
                  <a:lnTo>
                    <a:pt x="31" y="306"/>
                  </a:lnTo>
                  <a:lnTo>
                    <a:pt x="30" y="306"/>
                  </a:lnTo>
                  <a:lnTo>
                    <a:pt x="30" y="303"/>
                  </a:lnTo>
                  <a:lnTo>
                    <a:pt x="28" y="303"/>
                  </a:lnTo>
                  <a:lnTo>
                    <a:pt x="30" y="302"/>
                  </a:lnTo>
                  <a:lnTo>
                    <a:pt x="28" y="302"/>
                  </a:lnTo>
                  <a:lnTo>
                    <a:pt x="28" y="300"/>
                  </a:lnTo>
                  <a:lnTo>
                    <a:pt x="28" y="299"/>
                  </a:lnTo>
                  <a:lnTo>
                    <a:pt x="30" y="297"/>
                  </a:lnTo>
                  <a:lnTo>
                    <a:pt x="28" y="297"/>
                  </a:lnTo>
                  <a:lnTo>
                    <a:pt x="27" y="297"/>
                  </a:lnTo>
                  <a:lnTo>
                    <a:pt x="27" y="296"/>
                  </a:lnTo>
                  <a:lnTo>
                    <a:pt x="27" y="293"/>
                  </a:lnTo>
                  <a:lnTo>
                    <a:pt x="21" y="293"/>
                  </a:lnTo>
                  <a:lnTo>
                    <a:pt x="19" y="291"/>
                  </a:lnTo>
                  <a:lnTo>
                    <a:pt x="19" y="290"/>
                  </a:lnTo>
                  <a:lnTo>
                    <a:pt x="18" y="288"/>
                  </a:lnTo>
                  <a:lnTo>
                    <a:pt x="13" y="290"/>
                  </a:lnTo>
                  <a:lnTo>
                    <a:pt x="12" y="288"/>
                  </a:lnTo>
                  <a:lnTo>
                    <a:pt x="10" y="288"/>
                  </a:lnTo>
                  <a:lnTo>
                    <a:pt x="9" y="288"/>
                  </a:lnTo>
                  <a:lnTo>
                    <a:pt x="6" y="286"/>
                  </a:lnTo>
                  <a:lnTo>
                    <a:pt x="6" y="281"/>
                  </a:lnTo>
                  <a:lnTo>
                    <a:pt x="8" y="277"/>
                  </a:lnTo>
                  <a:lnTo>
                    <a:pt x="8" y="274"/>
                  </a:lnTo>
                  <a:lnTo>
                    <a:pt x="2" y="266"/>
                  </a:lnTo>
                  <a:lnTo>
                    <a:pt x="0" y="263"/>
                  </a:lnTo>
                  <a:lnTo>
                    <a:pt x="0" y="262"/>
                  </a:lnTo>
                  <a:lnTo>
                    <a:pt x="5" y="262"/>
                  </a:lnTo>
                  <a:lnTo>
                    <a:pt x="6" y="262"/>
                  </a:lnTo>
                  <a:lnTo>
                    <a:pt x="8" y="260"/>
                  </a:lnTo>
                  <a:lnTo>
                    <a:pt x="9" y="262"/>
                  </a:lnTo>
                  <a:lnTo>
                    <a:pt x="8" y="259"/>
                  </a:lnTo>
                  <a:lnTo>
                    <a:pt x="9" y="256"/>
                  </a:lnTo>
                  <a:lnTo>
                    <a:pt x="10" y="256"/>
                  </a:lnTo>
                  <a:lnTo>
                    <a:pt x="10" y="254"/>
                  </a:lnTo>
                  <a:lnTo>
                    <a:pt x="9" y="253"/>
                  </a:lnTo>
                  <a:lnTo>
                    <a:pt x="8" y="251"/>
                  </a:lnTo>
                  <a:lnTo>
                    <a:pt x="10" y="250"/>
                  </a:lnTo>
                  <a:lnTo>
                    <a:pt x="12" y="250"/>
                  </a:lnTo>
                  <a:lnTo>
                    <a:pt x="12" y="251"/>
                  </a:lnTo>
                  <a:lnTo>
                    <a:pt x="13" y="251"/>
                  </a:lnTo>
                  <a:lnTo>
                    <a:pt x="12" y="250"/>
                  </a:lnTo>
                  <a:lnTo>
                    <a:pt x="13" y="248"/>
                  </a:lnTo>
                  <a:lnTo>
                    <a:pt x="18" y="247"/>
                  </a:lnTo>
                  <a:lnTo>
                    <a:pt x="21" y="245"/>
                  </a:lnTo>
                  <a:lnTo>
                    <a:pt x="18" y="242"/>
                  </a:lnTo>
                  <a:lnTo>
                    <a:pt x="21" y="241"/>
                  </a:lnTo>
                  <a:lnTo>
                    <a:pt x="25" y="242"/>
                  </a:lnTo>
                  <a:lnTo>
                    <a:pt x="31" y="238"/>
                  </a:lnTo>
                  <a:lnTo>
                    <a:pt x="34" y="238"/>
                  </a:lnTo>
                  <a:lnTo>
                    <a:pt x="31" y="235"/>
                  </a:lnTo>
                  <a:lnTo>
                    <a:pt x="30" y="231"/>
                  </a:lnTo>
                  <a:lnTo>
                    <a:pt x="25" y="231"/>
                  </a:lnTo>
                  <a:lnTo>
                    <a:pt x="27" y="228"/>
                  </a:lnTo>
                  <a:lnTo>
                    <a:pt x="25" y="226"/>
                  </a:lnTo>
                  <a:lnTo>
                    <a:pt x="27" y="223"/>
                  </a:lnTo>
                  <a:lnTo>
                    <a:pt x="24" y="220"/>
                  </a:lnTo>
                  <a:lnTo>
                    <a:pt x="25" y="220"/>
                  </a:lnTo>
                  <a:lnTo>
                    <a:pt x="25" y="217"/>
                  </a:lnTo>
                  <a:lnTo>
                    <a:pt x="25" y="216"/>
                  </a:lnTo>
                  <a:lnTo>
                    <a:pt x="24" y="214"/>
                  </a:lnTo>
                  <a:lnTo>
                    <a:pt x="25" y="213"/>
                  </a:lnTo>
                  <a:lnTo>
                    <a:pt x="25" y="211"/>
                  </a:lnTo>
                  <a:lnTo>
                    <a:pt x="27" y="208"/>
                  </a:lnTo>
                  <a:lnTo>
                    <a:pt x="28" y="204"/>
                  </a:lnTo>
                  <a:lnTo>
                    <a:pt x="27" y="204"/>
                  </a:lnTo>
                  <a:lnTo>
                    <a:pt x="25" y="201"/>
                  </a:lnTo>
                  <a:lnTo>
                    <a:pt x="24" y="201"/>
                  </a:lnTo>
                  <a:lnTo>
                    <a:pt x="24" y="199"/>
                  </a:lnTo>
                  <a:lnTo>
                    <a:pt x="25" y="198"/>
                  </a:lnTo>
                  <a:lnTo>
                    <a:pt x="24" y="195"/>
                  </a:lnTo>
                  <a:lnTo>
                    <a:pt x="25" y="195"/>
                  </a:lnTo>
                  <a:lnTo>
                    <a:pt x="27" y="192"/>
                  </a:lnTo>
                  <a:lnTo>
                    <a:pt x="24" y="192"/>
                  </a:lnTo>
                  <a:lnTo>
                    <a:pt x="24" y="190"/>
                  </a:lnTo>
                  <a:lnTo>
                    <a:pt x="25" y="190"/>
                  </a:lnTo>
                  <a:lnTo>
                    <a:pt x="30" y="184"/>
                  </a:lnTo>
                  <a:lnTo>
                    <a:pt x="28" y="183"/>
                  </a:lnTo>
                  <a:lnTo>
                    <a:pt x="30" y="182"/>
                  </a:lnTo>
                  <a:lnTo>
                    <a:pt x="28" y="179"/>
                  </a:lnTo>
                  <a:lnTo>
                    <a:pt x="31" y="177"/>
                  </a:lnTo>
                  <a:lnTo>
                    <a:pt x="33" y="176"/>
                  </a:lnTo>
                  <a:lnTo>
                    <a:pt x="34" y="173"/>
                  </a:lnTo>
                  <a:lnTo>
                    <a:pt x="34" y="170"/>
                  </a:lnTo>
                  <a:lnTo>
                    <a:pt x="33" y="168"/>
                  </a:lnTo>
                  <a:lnTo>
                    <a:pt x="30" y="168"/>
                  </a:lnTo>
                  <a:lnTo>
                    <a:pt x="30" y="167"/>
                  </a:lnTo>
                  <a:lnTo>
                    <a:pt x="30" y="165"/>
                  </a:lnTo>
                  <a:lnTo>
                    <a:pt x="28" y="164"/>
                  </a:lnTo>
                  <a:lnTo>
                    <a:pt x="31" y="162"/>
                  </a:lnTo>
                  <a:lnTo>
                    <a:pt x="34" y="162"/>
                  </a:lnTo>
                  <a:lnTo>
                    <a:pt x="34" y="161"/>
                  </a:lnTo>
                  <a:lnTo>
                    <a:pt x="34" y="159"/>
                  </a:lnTo>
                  <a:lnTo>
                    <a:pt x="36" y="156"/>
                  </a:lnTo>
                  <a:lnTo>
                    <a:pt x="33" y="155"/>
                  </a:lnTo>
                  <a:lnTo>
                    <a:pt x="33" y="153"/>
                  </a:lnTo>
                  <a:lnTo>
                    <a:pt x="33" y="152"/>
                  </a:lnTo>
                  <a:lnTo>
                    <a:pt x="36" y="150"/>
                  </a:lnTo>
                  <a:lnTo>
                    <a:pt x="37" y="149"/>
                  </a:lnTo>
                  <a:lnTo>
                    <a:pt x="37" y="147"/>
                  </a:lnTo>
                  <a:lnTo>
                    <a:pt x="39" y="149"/>
                  </a:lnTo>
                  <a:lnTo>
                    <a:pt x="40" y="150"/>
                  </a:lnTo>
                  <a:lnTo>
                    <a:pt x="42" y="147"/>
                  </a:lnTo>
                  <a:lnTo>
                    <a:pt x="43" y="146"/>
                  </a:lnTo>
                  <a:lnTo>
                    <a:pt x="43" y="144"/>
                  </a:lnTo>
                  <a:lnTo>
                    <a:pt x="42" y="143"/>
                  </a:lnTo>
                  <a:lnTo>
                    <a:pt x="42" y="141"/>
                  </a:lnTo>
                  <a:lnTo>
                    <a:pt x="43" y="140"/>
                  </a:lnTo>
                  <a:lnTo>
                    <a:pt x="40" y="137"/>
                  </a:lnTo>
                  <a:lnTo>
                    <a:pt x="40" y="135"/>
                  </a:lnTo>
                  <a:lnTo>
                    <a:pt x="42" y="135"/>
                  </a:lnTo>
                  <a:lnTo>
                    <a:pt x="43" y="132"/>
                  </a:lnTo>
                  <a:lnTo>
                    <a:pt x="42" y="132"/>
                  </a:lnTo>
                  <a:lnTo>
                    <a:pt x="43" y="132"/>
                  </a:lnTo>
                  <a:lnTo>
                    <a:pt x="45" y="129"/>
                  </a:lnTo>
                  <a:lnTo>
                    <a:pt x="46" y="128"/>
                  </a:lnTo>
                  <a:lnTo>
                    <a:pt x="46" y="127"/>
                  </a:lnTo>
                  <a:lnTo>
                    <a:pt x="45" y="125"/>
                  </a:lnTo>
                  <a:lnTo>
                    <a:pt x="45" y="124"/>
                  </a:lnTo>
                  <a:lnTo>
                    <a:pt x="46" y="124"/>
                  </a:lnTo>
                  <a:lnTo>
                    <a:pt x="48" y="121"/>
                  </a:lnTo>
                  <a:lnTo>
                    <a:pt x="46" y="121"/>
                  </a:lnTo>
                  <a:lnTo>
                    <a:pt x="46" y="119"/>
                  </a:lnTo>
                  <a:lnTo>
                    <a:pt x="49" y="119"/>
                  </a:lnTo>
                  <a:lnTo>
                    <a:pt x="51" y="119"/>
                  </a:lnTo>
                  <a:lnTo>
                    <a:pt x="51" y="116"/>
                  </a:lnTo>
                  <a:lnTo>
                    <a:pt x="49" y="115"/>
                  </a:lnTo>
                  <a:lnTo>
                    <a:pt x="45" y="115"/>
                  </a:lnTo>
                  <a:lnTo>
                    <a:pt x="45" y="110"/>
                  </a:lnTo>
                  <a:lnTo>
                    <a:pt x="46" y="107"/>
                  </a:lnTo>
                  <a:lnTo>
                    <a:pt x="45" y="107"/>
                  </a:lnTo>
                  <a:lnTo>
                    <a:pt x="46" y="103"/>
                  </a:lnTo>
                  <a:lnTo>
                    <a:pt x="46" y="100"/>
                  </a:lnTo>
                  <a:lnTo>
                    <a:pt x="45" y="95"/>
                  </a:lnTo>
                  <a:lnTo>
                    <a:pt x="43" y="91"/>
                  </a:lnTo>
                  <a:lnTo>
                    <a:pt x="42" y="89"/>
                  </a:lnTo>
                  <a:lnTo>
                    <a:pt x="45" y="83"/>
                  </a:lnTo>
                  <a:lnTo>
                    <a:pt x="42" y="82"/>
                  </a:lnTo>
                  <a:lnTo>
                    <a:pt x="39" y="80"/>
                  </a:lnTo>
                  <a:lnTo>
                    <a:pt x="40" y="79"/>
                  </a:lnTo>
                  <a:lnTo>
                    <a:pt x="39" y="76"/>
                  </a:lnTo>
                  <a:lnTo>
                    <a:pt x="39" y="75"/>
                  </a:lnTo>
                  <a:lnTo>
                    <a:pt x="45" y="73"/>
                  </a:lnTo>
                  <a:lnTo>
                    <a:pt x="45" y="72"/>
                  </a:lnTo>
                  <a:lnTo>
                    <a:pt x="46" y="69"/>
                  </a:lnTo>
                  <a:lnTo>
                    <a:pt x="46" y="66"/>
                  </a:lnTo>
                  <a:lnTo>
                    <a:pt x="45" y="66"/>
                  </a:lnTo>
                  <a:lnTo>
                    <a:pt x="46" y="63"/>
                  </a:lnTo>
                  <a:lnTo>
                    <a:pt x="49" y="61"/>
                  </a:lnTo>
                  <a:lnTo>
                    <a:pt x="49" y="60"/>
                  </a:lnTo>
                  <a:lnTo>
                    <a:pt x="46" y="60"/>
                  </a:lnTo>
                  <a:lnTo>
                    <a:pt x="45" y="52"/>
                  </a:lnTo>
                  <a:lnTo>
                    <a:pt x="43" y="52"/>
                  </a:lnTo>
                  <a:lnTo>
                    <a:pt x="40" y="46"/>
                  </a:lnTo>
                  <a:lnTo>
                    <a:pt x="40" y="45"/>
                  </a:lnTo>
                  <a:lnTo>
                    <a:pt x="43" y="45"/>
                  </a:lnTo>
                  <a:lnTo>
                    <a:pt x="43" y="43"/>
                  </a:lnTo>
                  <a:lnTo>
                    <a:pt x="42" y="43"/>
                  </a:lnTo>
                  <a:lnTo>
                    <a:pt x="43" y="42"/>
                  </a:lnTo>
                  <a:lnTo>
                    <a:pt x="40" y="36"/>
                  </a:lnTo>
                  <a:lnTo>
                    <a:pt x="39" y="36"/>
                  </a:lnTo>
                  <a:lnTo>
                    <a:pt x="39" y="34"/>
                  </a:lnTo>
                  <a:lnTo>
                    <a:pt x="39" y="33"/>
                  </a:lnTo>
                  <a:lnTo>
                    <a:pt x="34" y="31"/>
                  </a:lnTo>
                  <a:lnTo>
                    <a:pt x="40" y="30"/>
                  </a:lnTo>
                  <a:lnTo>
                    <a:pt x="40" y="28"/>
                  </a:lnTo>
                  <a:lnTo>
                    <a:pt x="42" y="27"/>
                  </a:lnTo>
                  <a:lnTo>
                    <a:pt x="40" y="25"/>
                  </a:lnTo>
                  <a:lnTo>
                    <a:pt x="42" y="24"/>
                  </a:lnTo>
                  <a:lnTo>
                    <a:pt x="46" y="23"/>
                  </a:lnTo>
                  <a:lnTo>
                    <a:pt x="45" y="21"/>
                  </a:lnTo>
                  <a:lnTo>
                    <a:pt x="45" y="20"/>
                  </a:lnTo>
                  <a:lnTo>
                    <a:pt x="42" y="21"/>
                  </a:lnTo>
                  <a:lnTo>
                    <a:pt x="42" y="18"/>
                  </a:lnTo>
                  <a:lnTo>
                    <a:pt x="45" y="15"/>
                  </a:lnTo>
                  <a:lnTo>
                    <a:pt x="46" y="14"/>
                  </a:lnTo>
                  <a:lnTo>
                    <a:pt x="51" y="8"/>
                  </a:lnTo>
                  <a:lnTo>
                    <a:pt x="54" y="8"/>
                  </a:lnTo>
                  <a:lnTo>
                    <a:pt x="54" y="5"/>
                  </a:lnTo>
                  <a:lnTo>
                    <a:pt x="55" y="5"/>
                  </a:lnTo>
                  <a:lnTo>
                    <a:pt x="55" y="3"/>
                  </a:lnTo>
                  <a:lnTo>
                    <a:pt x="57" y="5"/>
                  </a:lnTo>
                  <a:lnTo>
                    <a:pt x="58" y="6"/>
                  </a:lnTo>
                  <a:lnTo>
                    <a:pt x="57" y="6"/>
                  </a:lnTo>
                  <a:lnTo>
                    <a:pt x="60" y="5"/>
                  </a:lnTo>
                  <a:lnTo>
                    <a:pt x="65" y="9"/>
                  </a:lnTo>
                  <a:lnTo>
                    <a:pt x="65" y="11"/>
                  </a:lnTo>
                  <a:lnTo>
                    <a:pt x="68" y="14"/>
                  </a:lnTo>
                  <a:lnTo>
                    <a:pt x="70" y="14"/>
                  </a:lnTo>
                  <a:lnTo>
                    <a:pt x="68" y="17"/>
                  </a:lnTo>
                  <a:lnTo>
                    <a:pt x="71" y="18"/>
                  </a:lnTo>
                  <a:lnTo>
                    <a:pt x="76" y="14"/>
                  </a:lnTo>
                  <a:lnTo>
                    <a:pt x="74" y="12"/>
                  </a:lnTo>
                  <a:lnTo>
                    <a:pt x="76" y="12"/>
                  </a:lnTo>
                  <a:lnTo>
                    <a:pt x="77" y="14"/>
                  </a:lnTo>
                  <a:lnTo>
                    <a:pt x="77" y="15"/>
                  </a:lnTo>
                  <a:lnTo>
                    <a:pt x="79" y="18"/>
                  </a:lnTo>
                  <a:lnTo>
                    <a:pt x="83" y="20"/>
                  </a:lnTo>
                  <a:lnTo>
                    <a:pt x="86" y="18"/>
                  </a:lnTo>
                  <a:lnTo>
                    <a:pt x="86" y="17"/>
                  </a:lnTo>
                  <a:lnTo>
                    <a:pt x="89" y="15"/>
                  </a:lnTo>
                  <a:lnTo>
                    <a:pt x="91" y="14"/>
                  </a:lnTo>
                  <a:lnTo>
                    <a:pt x="86" y="12"/>
                  </a:lnTo>
                  <a:lnTo>
                    <a:pt x="88" y="11"/>
                  </a:lnTo>
                  <a:lnTo>
                    <a:pt x="91" y="12"/>
                  </a:lnTo>
                  <a:lnTo>
                    <a:pt x="91" y="11"/>
                  </a:lnTo>
                  <a:lnTo>
                    <a:pt x="97" y="8"/>
                  </a:lnTo>
                  <a:lnTo>
                    <a:pt x="100" y="9"/>
                  </a:lnTo>
                  <a:lnTo>
                    <a:pt x="103" y="12"/>
                  </a:lnTo>
                  <a:lnTo>
                    <a:pt x="104" y="11"/>
                  </a:lnTo>
                  <a:lnTo>
                    <a:pt x="107" y="15"/>
                  </a:lnTo>
                  <a:lnTo>
                    <a:pt x="110" y="17"/>
                  </a:lnTo>
                  <a:lnTo>
                    <a:pt x="113" y="14"/>
                  </a:lnTo>
                  <a:lnTo>
                    <a:pt x="114" y="14"/>
                  </a:lnTo>
                  <a:lnTo>
                    <a:pt x="117" y="14"/>
                  </a:lnTo>
                  <a:lnTo>
                    <a:pt x="117" y="12"/>
                  </a:lnTo>
                  <a:lnTo>
                    <a:pt x="123" y="12"/>
                  </a:lnTo>
                  <a:lnTo>
                    <a:pt x="123" y="14"/>
                  </a:lnTo>
                  <a:lnTo>
                    <a:pt x="126" y="12"/>
                  </a:lnTo>
                  <a:lnTo>
                    <a:pt x="126" y="14"/>
                  </a:lnTo>
                  <a:lnTo>
                    <a:pt x="128" y="12"/>
                  </a:lnTo>
                  <a:lnTo>
                    <a:pt x="128" y="14"/>
                  </a:lnTo>
                  <a:lnTo>
                    <a:pt x="128" y="11"/>
                  </a:lnTo>
                  <a:lnTo>
                    <a:pt x="132" y="11"/>
                  </a:lnTo>
                  <a:lnTo>
                    <a:pt x="132" y="9"/>
                  </a:lnTo>
                  <a:lnTo>
                    <a:pt x="134" y="9"/>
                  </a:lnTo>
                  <a:lnTo>
                    <a:pt x="135" y="9"/>
                  </a:lnTo>
                  <a:lnTo>
                    <a:pt x="134" y="11"/>
                  </a:lnTo>
                  <a:lnTo>
                    <a:pt x="135" y="11"/>
                  </a:lnTo>
                  <a:lnTo>
                    <a:pt x="135" y="15"/>
                  </a:lnTo>
                  <a:lnTo>
                    <a:pt x="137" y="17"/>
                  </a:lnTo>
                  <a:lnTo>
                    <a:pt x="138" y="15"/>
                  </a:lnTo>
                  <a:lnTo>
                    <a:pt x="138" y="17"/>
                  </a:lnTo>
                  <a:lnTo>
                    <a:pt x="138" y="14"/>
                  </a:lnTo>
                  <a:lnTo>
                    <a:pt x="140" y="11"/>
                  </a:lnTo>
                  <a:lnTo>
                    <a:pt x="141" y="11"/>
                  </a:lnTo>
                  <a:lnTo>
                    <a:pt x="141" y="9"/>
                  </a:lnTo>
                  <a:lnTo>
                    <a:pt x="143" y="11"/>
                  </a:lnTo>
                  <a:lnTo>
                    <a:pt x="143" y="12"/>
                  </a:lnTo>
                  <a:lnTo>
                    <a:pt x="144" y="9"/>
                  </a:lnTo>
                  <a:lnTo>
                    <a:pt x="149" y="11"/>
                  </a:lnTo>
                  <a:lnTo>
                    <a:pt x="150" y="11"/>
                  </a:lnTo>
                  <a:lnTo>
                    <a:pt x="152" y="11"/>
                  </a:lnTo>
                  <a:lnTo>
                    <a:pt x="153" y="11"/>
                  </a:lnTo>
                  <a:lnTo>
                    <a:pt x="155" y="11"/>
                  </a:lnTo>
                  <a:lnTo>
                    <a:pt x="156" y="12"/>
                  </a:lnTo>
                  <a:lnTo>
                    <a:pt x="156" y="9"/>
                  </a:lnTo>
                  <a:lnTo>
                    <a:pt x="155" y="9"/>
                  </a:lnTo>
                  <a:lnTo>
                    <a:pt x="155" y="6"/>
                  </a:lnTo>
                  <a:lnTo>
                    <a:pt x="158" y="0"/>
                  </a:lnTo>
                  <a:lnTo>
                    <a:pt x="159" y="2"/>
                  </a:lnTo>
                  <a:lnTo>
                    <a:pt x="159" y="3"/>
                  </a:lnTo>
                  <a:lnTo>
                    <a:pt x="169" y="5"/>
                  </a:lnTo>
                  <a:lnTo>
                    <a:pt x="171" y="5"/>
                  </a:lnTo>
                  <a:lnTo>
                    <a:pt x="172" y="5"/>
                  </a:lnTo>
                  <a:lnTo>
                    <a:pt x="174" y="6"/>
                  </a:lnTo>
                  <a:lnTo>
                    <a:pt x="175" y="6"/>
                  </a:lnTo>
                  <a:close/>
                </a:path>
              </a:pathLst>
            </a:custGeom>
            <a:solidFill>
              <a:schemeClr val="bg1"/>
            </a:solidFill>
            <a:ln w="9525">
              <a:noFill/>
              <a:round/>
              <a:headEnd/>
              <a:tailEnd/>
            </a:ln>
          </p:spPr>
          <p:txBody>
            <a:bodyPr/>
            <a:lstStyle/>
            <a:p>
              <a:endParaRPr lang="fr-FR"/>
            </a:p>
          </p:txBody>
        </p:sp>
        <p:sp>
          <p:nvSpPr>
            <p:cNvPr id="880771" name="Freeform 131"/>
            <p:cNvSpPr>
              <a:spLocks/>
            </p:cNvSpPr>
            <p:nvPr/>
          </p:nvSpPr>
          <p:spPr bwMode="auto">
            <a:xfrm>
              <a:off x="4093" y="1608"/>
              <a:ext cx="229" cy="284"/>
            </a:xfrm>
            <a:custGeom>
              <a:avLst/>
              <a:gdLst/>
              <a:ahLst/>
              <a:cxnLst>
                <a:cxn ang="0">
                  <a:pos x="193" y="45"/>
                </a:cxn>
                <a:cxn ang="0">
                  <a:pos x="211" y="57"/>
                </a:cxn>
                <a:cxn ang="0">
                  <a:pos x="223" y="67"/>
                </a:cxn>
                <a:cxn ang="0">
                  <a:pos x="229" y="75"/>
                </a:cxn>
                <a:cxn ang="0">
                  <a:pos x="238" y="83"/>
                </a:cxn>
                <a:cxn ang="0">
                  <a:pos x="253" y="89"/>
                </a:cxn>
                <a:cxn ang="0">
                  <a:pos x="244" y="101"/>
                </a:cxn>
                <a:cxn ang="0">
                  <a:pos x="242" y="106"/>
                </a:cxn>
                <a:cxn ang="0">
                  <a:pos x="235" y="122"/>
                </a:cxn>
                <a:cxn ang="0">
                  <a:pos x="248" y="137"/>
                </a:cxn>
                <a:cxn ang="0">
                  <a:pos x="244" y="149"/>
                </a:cxn>
                <a:cxn ang="0">
                  <a:pos x="254" y="158"/>
                </a:cxn>
                <a:cxn ang="0">
                  <a:pos x="268" y="167"/>
                </a:cxn>
                <a:cxn ang="0">
                  <a:pos x="250" y="184"/>
                </a:cxn>
                <a:cxn ang="0">
                  <a:pos x="241" y="196"/>
                </a:cxn>
                <a:cxn ang="0">
                  <a:pos x="233" y="211"/>
                </a:cxn>
                <a:cxn ang="0">
                  <a:pos x="235" y="226"/>
                </a:cxn>
                <a:cxn ang="0">
                  <a:pos x="235" y="242"/>
                </a:cxn>
                <a:cxn ang="0">
                  <a:pos x="224" y="242"/>
                </a:cxn>
                <a:cxn ang="0">
                  <a:pos x="213" y="248"/>
                </a:cxn>
                <a:cxn ang="0">
                  <a:pos x="198" y="253"/>
                </a:cxn>
                <a:cxn ang="0">
                  <a:pos x="175" y="250"/>
                </a:cxn>
                <a:cxn ang="0">
                  <a:pos x="149" y="259"/>
                </a:cxn>
                <a:cxn ang="0">
                  <a:pos x="147" y="278"/>
                </a:cxn>
                <a:cxn ang="0">
                  <a:pos x="147" y="293"/>
                </a:cxn>
                <a:cxn ang="0">
                  <a:pos x="137" y="305"/>
                </a:cxn>
                <a:cxn ang="0">
                  <a:pos x="126" y="317"/>
                </a:cxn>
                <a:cxn ang="0">
                  <a:pos x="100" y="329"/>
                </a:cxn>
                <a:cxn ang="0">
                  <a:pos x="97" y="318"/>
                </a:cxn>
                <a:cxn ang="0">
                  <a:pos x="80" y="318"/>
                </a:cxn>
                <a:cxn ang="0">
                  <a:pos x="57" y="327"/>
                </a:cxn>
                <a:cxn ang="0">
                  <a:pos x="15" y="333"/>
                </a:cxn>
                <a:cxn ang="0">
                  <a:pos x="21" y="321"/>
                </a:cxn>
                <a:cxn ang="0">
                  <a:pos x="28" y="309"/>
                </a:cxn>
                <a:cxn ang="0">
                  <a:pos x="30" y="297"/>
                </a:cxn>
                <a:cxn ang="0">
                  <a:pos x="12" y="288"/>
                </a:cxn>
                <a:cxn ang="0">
                  <a:pos x="5" y="262"/>
                </a:cxn>
                <a:cxn ang="0">
                  <a:pos x="10" y="250"/>
                </a:cxn>
                <a:cxn ang="0">
                  <a:pos x="25" y="242"/>
                </a:cxn>
                <a:cxn ang="0">
                  <a:pos x="25" y="220"/>
                </a:cxn>
                <a:cxn ang="0">
                  <a:pos x="24" y="201"/>
                </a:cxn>
                <a:cxn ang="0">
                  <a:pos x="28" y="183"/>
                </a:cxn>
                <a:cxn ang="0">
                  <a:pos x="30" y="165"/>
                </a:cxn>
                <a:cxn ang="0">
                  <a:pos x="36" y="150"/>
                </a:cxn>
                <a:cxn ang="0">
                  <a:pos x="43" y="140"/>
                </a:cxn>
                <a:cxn ang="0">
                  <a:pos x="45" y="125"/>
                </a:cxn>
                <a:cxn ang="0">
                  <a:pos x="45" y="115"/>
                </a:cxn>
                <a:cxn ang="0">
                  <a:pos x="42" y="82"/>
                </a:cxn>
                <a:cxn ang="0">
                  <a:pos x="46" y="63"/>
                </a:cxn>
                <a:cxn ang="0">
                  <a:pos x="42" y="43"/>
                </a:cxn>
                <a:cxn ang="0">
                  <a:pos x="40" y="25"/>
                </a:cxn>
                <a:cxn ang="0">
                  <a:pos x="54" y="8"/>
                </a:cxn>
                <a:cxn ang="0">
                  <a:pos x="68" y="14"/>
                </a:cxn>
                <a:cxn ang="0">
                  <a:pos x="83" y="20"/>
                </a:cxn>
                <a:cxn ang="0">
                  <a:pos x="100" y="9"/>
                </a:cxn>
                <a:cxn ang="0">
                  <a:pos x="123" y="14"/>
                </a:cxn>
                <a:cxn ang="0">
                  <a:pos x="134" y="11"/>
                </a:cxn>
                <a:cxn ang="0">
                  <a:pos x="143" y="11"/>
                </a:cxn>
                <a:cxn ang="0">
                  <a:pos x="155" y="9"/>
                </a:cxn>
              </a:cxnLst>
              <a:rect l="0" t="0" r="r" b="b"/>
              <a:pathLst>
                <a:path w="269" h="333">
                  <a:moveTo>
                    <a:pt x="184" y="36"/>
                  </a:moveTo>
                  <a:lnTo>
                    <a:pt x="186" y="36"/>
                  </a:lnTo>
                  <a:lnTo>
                    <a:pt x="186" y="37"/>
                  </a:lnTo>
                  <a:lnTo>
                    <a:pt x="187" y="37"/>
                  </a:lnTo>
                  <a:lnTo>
                    <a:pt x="189" y="39"/>
                  </a:lnTo>
                  <a:lnTo>
                    <a:pt x="190" y="42"/>
                  </a:lnTo>
                  <a:lnTo>
                    <a:pt x="193" y="42"/>
                  </a:lnTo>
                  <a:lnTo>
                    <a:pt x="193" y="43"/>
                  </a:lnTo>
                  <a:lnTo>
                    <a:pt x="195" y="43"/>
                  </a:lnTo>
                  <a:lnTo>
                    <a:pt x="193" y="45"/>
                  </a:lnTo>
                  <a:lnTo>
                    <a:pt x="195" y="46"/>
                  </a:lnTo>
                  <a:lnTo>
                    <a:pt x="198" y="46"/>
                  </a:lnTo>
                  <a:lnTo>
                    <a:pt x="199" y="48"/>
                  </a:lnTo>
                  <a:lnTo>
                    <a:pt x="201" y="54"/>
                  </a:lnTo>
                  <a:lnTo>
                    <a:pt x="199" y="55"/>
                  </a:lnTo>
                  <a:lnTo>
                    <a:pt x="201" y="57"/>
                  </a:lnTo>
                  <a:lnTo>
                    <a:pt x="202" y="57"/>
                  </a:lnTo>
                  <a:lnTo>
                    <a:pt x="201" y="58"/>
                  </a:lnTo>
                  <a:lnTo>
                    <a:pt x="204" y="60"/>
                  </a:lnTo>
                  <a:lnTo>
                    <a:pt x="211" y="57"/>
                  </a:lnTo>
                  <a:lnTo>
                    <a:pt x="213" y="60"/>
                  </a:lnTo>
                  <a:lnTo>
                    <a:pt x="213" y="64"/>
                  </a:lnTo>
                  <a:lnTo>
                    <a:pt x="214" y="64"/>
                  </a:lnTo>
                  <a:lnTo>
                    <a:pt x="214" y="67"/>
                  </a:lnTo>
                  <a:lnTo>
                    <a:pt x="217" y="67"/>
                  </a:lnTo>
                  <a:lnTo>
                    <a:pt x="216" y="69"/>
                  </a:lnTo>
                  <a:lnTo>
                    <a:pt x="217" y="69"/>
                  </a:lnTo>
                  <a:lnTo>
                    <a:pt x="218" y="69"/>
                  </a:lnTo>
                  <a:lnTo>
                    <a:pt x="221" y="67"/>
                  </a:lnTo>
                  <a:lnTo>
                    <a:pt x="223" y="67"/>
                  </a:lnTo>
                  <a:lnTo>
                    <a:pt x="226" y="64"/>
                  </a:lnTo>
                  <a:lnTo>
                    <a:pt x="224" y="63"/>
                  </a:lnTo>
                  <a:lnTo>
                    <a:pt x="226" y="63"/>
                  </a:lnTo>
                  <a:lnTo>
                    <a:pt x="226" y="66"/>
                  </a:lnTo>
                  <a:lnTo>
                    <a:pt x="227" y="69"/>
                  </a:lnTo>
                  <a:lnTo>
                    <a:pt x="227" y="70"/>
                  </a:lnTo>
                  <a:lnTo>
                    <a:pt x="227" y="72"/>
                  </a:lnTo>
                  <a:lnTo>
                    <a:pt x="226" y="73"/>
                  </a:lnTo>
                  <a:lnTo>
                    <a:pt x="227" y="75"/>
                  </a:lnTo>
                  <a:lnTo>
                    <a:pt x="229" y="75"/>
                  </a:lnTo>
                  <a:lnTo>
                    <a:pt x="229" y="77"/>
                  </a:lnTo>
                  <a:lnTo>
                    <a:pt x="229" y="80"/>
                  </a:lnTo>
                  <a:lnTo>
                    <a:pt x="230" y="80"/>
                  </a:lnTo>
                  <a:lnTo>
                    <a:pt x="232" y="79"/>
                  </a:lnTo>
                  <a:lnTo>
                    <a:pt x="235" y="79"/>
                  </a:lnTo>
                  <a:lnTo>
                    <a:pt x="235" y="80"/>
                  </a:lnTo>
                  <a:lnTo>
                    <a:pt x="233" y="80"/>
                  </a:lnTo>
                  <a:lnTo>
                    <a:pt x="233" y="82"/>
                  </a:lnTo>
                  <a:lnTo>
                    <a:pt x="235" y="85"/>
                  </a:lnTo>
                  <a:lnTo>
                    <a:pt x="238" y="83"/>
                  </a:lnTo>
                  <a:lnTo>
                    <a:pt x="241" y="85"/>
                  </a:lnTo>
                  <a:lnTo>
                    <a:pt x="244" y="85"/>
                  </a:lnTo>
                  <a:lnTo>
                    <a:pt x="245" y="86"/>
                  </a:lnTo>
                  <a:lnTo>
                    <a:pt x="244" y="88"/>
                  </a:lnTo>
                  <a:lnTo>
                    <a:pt x="245" y="89"/>
                  </a:lnTo>
                  <a:lnTo>
                    <a:pt x="244" y="91"/>
                  </a:lnTo>
                  <a:lnTo>
                    <a:pt x="247" y="92"/>
                  </a:lnTo>
                  <a:lnTo>
                    <a:pt x="247" y="94"/>
                  </a:lnTo>
                  <a:lnTo>
                    <a:pt x="250" y="89"/>
                  </a:lnTo>
                  <a:lnTo>
                    <a:pt x="253" y="89"/>
                  </a:lnTo>
                  <a:lnTo>
                    <a:pt x="253" y="92"/>
                  </a:lnTo>
                  <a:lnTo>
                    <a:pt x="254" y="94"/>
                  </a:lnTo>
                  <a:lnTo>
                    <a:pt x="253" y="98"/>
                  </a:lnTo>
                  <a:lnTo>
                    <a:pt x="253" y="101"/>
                  </a:lnTo>
                  <a:lnTo>
                    <a:pt x="251" y="103"/>
                  </a:lnTo>
                  <a:lnTo>
                    <a:pt x="250" y="100"/>
                  </a:lnTo>
                  <a:lnTo>
                    <a:pt x="247" y="100"/>
                  </a:lnTo>
                  <a:lnTo>
                    <a:pt x="247" y="101"/>
                  </a:lnTo>
                  <a:lnTo>
                    <a:pt x="244" y="103"/>
                  </a:lnTo>
                  <a:lnTo>
                    <a:pt x="244" y="101"/>
                  </a:lnTo>
                  <a:lnTo>
                    <a:pt x="242" y="103"/>
                  </a:lnTo>
                  <a:lnTo>
                    <a:pt x="242" y="101"/>
                  </a:lnTo>
                  <a:lnTo>
                    <a:pt x="241" y="103"/>
                  </a:lnTo>
                  <a:lnTo>
                    <a:pt x="236" y="101"/>
                  </a:lnTo>
                  <a:lnTo>
                    <a:pt x="235" y="103"/>
                  </a:lnTo>
                  <a:lnTo>
                    <a:pt x="236" y="106"/>
                  </a:lnTo>
                  <a:lnTo>
                    <a:pt x="238" y="104"/>
                  </a:lnTo>
                  <a:lnTo>
                    <a:pt x="239" y="106"/>
                  </a:lnTo>
                  <a:lnTo>
                    <a:pt x="242" y="104"/>
                  </a:lnTo>
                  <a:lnTo>
                    <a:pt x="242" y="106"/>
                  </a:lnTo>
                  <a:lnTo>
                    <a:pt x="242" y="107"/>
                  </a:lnTo>
                  <a:lnTo>
                    <a:pt x="244" y="107"/>
                  </a:lnTo>
                  <a:lnTo>
                    <a:pt x="242" y="112"/>
                  </a:lnTo>
                  <a:lnTo>
                    <a:pt x="241" y="112"/>
                  </a:lnTo>
                  <a:lnTo>
                    <a:pt x="239" y="113"/>
                  </a:lnTo>
                  <a:lnTo>
                    <a:pt x="238" y="112"/>
                  </a:lnTo>
                  <a:lnTo>
                    <a:pt x="236" y="113"/>
                  </a:lnTo>
                  <a:lnTo>
                    <a:pt x="232" y="119"/>
                  </a:lnTo>
                  <a:lnTo>
                    <a:pt x="233" y="121"/>
                  </a:lnTo>
                  <a:lnTo>
                    <a:pt x="235" y="122"/>
                  </a:lnTo>
                  <a:lnTo>
                    <a:pt x="236" y="121"/>
                  </a:lnTo>
                  <a:lnTo>
                    <a:pt x="239" y="122"/>
                  </a:lnTo>
                  <a:lnTo>
                    <a:pt x="239" y="121"/>
                  </a:lnTo>
                  <a:lnTo>
                    <a:pt x="242" y="122"/>
                  </a:lnTo>
                  <a:lnTo>
                    <a:pt x="242" y="124"/>
                  </a:lnTo>
                  <a:lnTo>
                    <a:pt x="242" y="125"/>
                  </a:lnTo>
                  <a:lnTo>
                    <a:pt x="242" y="127"/>
                  </a:lnTo>
                  <a:lnTo>
                    <a:pt x="247" y="127"/>
                  </a:lnTo>
                  <a:lnTo>
                    <a:pt x="250" y="127"/>
                  </a:lnTo>
                  <a:lnTo>
                    <a:pt x="248" y="137"/>
                  </a:lnTo>
                  <a:lnTo>
                    <a:pt x="250" y="138"/>
                  </a:lnTo>
                  <a:lnTo>
                    <a:pt x="250" y="140"/>
                  </a:lnTo>
                  <a:lnTo>
                    <a:pt x="250" y="138"/>
                  </a:lnTo>
                  <a:lnTo>
                    <a:pt x="251" y="140"/>
                  </a:lnTo>
                  <a:lnTo>
                    <a:pt x="250" y="141"/>
                  </a:lnTo>
                  <a:lnTo>
                    <a:pt x="250" y="143"/>
                  </a:lnTo>
                  <a:lnTo>
                    <a:pt x="250" y="144"/>
                  </a:lnTo>
                  <a:lnTo>
                    <a:pt x="248" y="144"/>
                  </a:lnTo>
                  <a:lnTo>
                    <a:pt x="244" y="147"/>
                  </a:lnTo>
                  <a:lnTo>
                    <a:pt x="244" y="149"/>
                  </a:lnTo>
                  <a:lnTo>
                    <a:pt x="244" y="150"/>
                  </a:lnTo>
                  <a:lnTo>
                    <a:pt x="242" y="152"/>
                  </a:lnTo>
                  <a:lnTo>
                    <a:pt x="244" y="152"/>
                  </a:lnTo>
                  <a:lnTo>
                    <a:pt x="247" y="155"/>
                  </a:lnTo>
                  <a:lnTo>
                    <a:pt x="247" y="158"/>
                  </a:lnTo>
                  <a:lnTo>
                    <a:pt x="245" y="159"/>
                  </a:lnTo>
                  <a:lnTo>
                    <a:pt x="245" y="161"/>
                  </a:lnTo>
                  <a:lnTo>
                    <a:pt x="251" y="161"/>
                  </a:lnTo>
                  <a:lnTo>
                    <a:pt x="253" y="159"/>
                  </a:lnTo>
                  <a:lnTo>
                    <a:pt x="254" y="158"/>
                  </a:lnTo>
                  <a:lnTo>
                    <a:pt x="256" y="158"/>
                  </a:lnTo>
                  <a:lnTo>
                    <a:pt x="259" y="158"/>
                  </a:lnTo>
                  <a:lnTo>
                    <a:pt x="265" y="158"/>
                  </a:lnTo>
                  <a:lnTo>
                    <a:pt x="262" y="159"/>
                  </a:lnTo>
                  <a:lnTo>
                    <a:pt x="260" y="161"/>
                  </a:lnTo>
                  <a:lnTo>
                    <a:pt x="262" y="162"/>
                  </a:lnTo>
                  <a:lnTo>
                    <a:pt x="265" y="162"/>
                  </a:lnTo>
                  <a:lnTo>
                    <a:pt x="266" y="164"/>
                  </a:lnTo>
                  <a:lnTo>
                    <a:pt x="269" y="165"/>
                  </a:lnTo>
                  <a:lnTo>
                    <a:pt x="268" y="167"/>
                  </a:lnTo>
                  <a:lnTo>
                    <a:pt x="266" y="168"/>
                  </a:lnTo>
                  <a:lnTo>
                    <a:pt x="266" y="170"/>
                  </a:lnTo>
                  <a:lnTo>
                    <a:pt x="257" y="171"/>
                  </a:lnTo>
                  <a:lnTo>
                    <a:pt x="259" y="174"/>
                  </a:lnTo>
                  <a:lnTo>
                    <a:pt x="260" y="176"/>
                  </a:lnTo>
                  <a:lnTo>
                    <a:pt x="254" y="176"/>
                  </a:lnTo>
                  <a:lnTo>
                    <a:pt x="253" y="180"/>
                  </a:lnTo>
                  <a:lnTo>
                    <a:pt x="250" y="180"/>
                  </a:lnTo>
                  <a:lnTo>
                    <a:pt x="248" y="183"/>
                  </a:lnTo>
                  <a:lnTo>
                    <a:pt x="250" y="184"/>
                  </a:lnTo>
                  <a:lnTo>
                    <a:pt x="251" y="184"/>
                  </a:lnTo>
                  <a:lnTo>
                    <a:pt x="251" y="186"/>
                  </a:lnTo>
                  <a:lnTo>
                    <a:pt x="251" y="187"/>
                  </a:lnTo>
                  <a:lnTo>
                    <a:pt x="251" y="189"/>
                  </a:lnTo>
                  <a:lnTo>
                    <a:pt x="253" y="189"/>
                  </a:lnTo>
                  <a:lnTo>
                    <a:pt x="253" y="190"/>
                  </a:lnTo>
                  <a:lnTo>
                    <a:pt x="251" y="190"/>
                  </a:lnTo>
                  <a:lnTo>
                    <a:pt x="251" y="192"/>
                  </a:lnTo>
                  <a:lnTo>
                    <a:pt x="245" y="196"/>
                  </a:lnTo>
                  <a:lnTo>
                    <a:pt x="241" y="196"/>
                  </a:lnTo>
                  <a:lnTo>
                    <a:pt x="239" y="196"/>
                  </a:lnTo>
                  <a:lnTo>
                    <a:pt x="238" y="195"/>
                  </a:lnTo>
                  <a:lnTo>
                    <a:pt x="236" y="198"/>
                  </a:lnTo>
                  <a:lnTo>
                    <a:pt x="239" y="201"/>
                  </a:lnTo>
                  <a:lnTo>
                    <a:pt x="238" y="201"/>
                  </a:lnTo>
                  <a:lnTo>
                    <a:pt x="242" y="208"/>
                  </a:lnTo>
                  <a:lnTo>
                    <a:pt x="241" y="210"/>
                  </a:lnTo>
                  <a:lnTo>
                    <a:pt x="238" y="210"/>
                  </a:lnTo>
                  <a:lnTo>
                    <a:pt x="236" y="211"/>
                  </a:lnTo>
                  <a:lnTo>
                    <a:pt x="233" y="211"/>
                  </a:lnTo>
                  <a:lnTo>
                    <a:pt x="233" y="213"/>
                  </a:lnTo>
                  <a:lnTo>
                    <a:pt x="232" y="211"/>
                  </a:lnTo>
                  <a:lnTo>
                    <a:pt x="232" y="213"/>
                  </a:lnTo>
                  <a:lnTo>
                    <a:pt x="230" y="214"/>
                  </a:lnTo>
                  <a:lnTo>
                    <a:pt x="232" y="216"/>
                  </a:lnTo>
                  <a:lnTo>
                    <a:pt x="233" y="217"/>
                  </a:lnTo>
                  <a:lnTo>
                    <a:pt x="232" y="219"/>
                  </a:lnTo>
                  <a:lnTo>
                    <a:pt x="235" y="220"/>
                  </a:lnTo>
                  <a:lnTo>
                    <a:pt x="235" y="225"/>
                  </a:lnTo>
                  <a:lnTo>
                    <a:pt x="235" y="226"/>
                  </a:lnTo>
                  <a:lnTo>
                    <a:pt x="232" y="228"/>
                  </a:lnTo>
                  <a:lnTo>
                    <a:pt x="232" y="231"/>
                  </a:lnTo>
                  <a:lnTo>
                    <a:pt x="233" y="232"/>
                  </a:lnTo>
                  <a:lnTo>
                    <a:pt x="236" y="232"/>
                  </a:lnTo>
                  <a:lnTo>
                    <a:pt x="235" y="235"/>
                  </a:lnTo>
                  <a:lnTo>
                    <a:pt x="233" y="234"/>
                  </a:lnTo>
                  <a:lnTo>
                    <a:pt x="233" y="235"/>
                  </a:lnTo>
                  <a:lnTo>
                    <a:pt x="238" y="235"/>
                  </a:lnTo>
                  <a:lnTo>
                    <a:pt x="236" y="242"/>
                  </a:lnTo>
                  <a:lnTo>
                    <a:pt x="235" y="242"/>
                  </a:lnTo>
                  <a:lnTo>
                    <a:pt x="232" y="242"/>
                  </a:lnTo>
                  <a:lnTo>
                    <a:pt x="232" y="241"/>
                  </a:lnTo>
                  <a:lnTo>
                    <a:pt x="232" y="242"/>
                  </a:lnTo>
                  <a:lnTo>
                    <a:pt x="230" y="241"/>
                  </a:lnTo>
                  <a:lnTo>
                    <a:pt x="230" y="239"/>
                  </a:lnTo>
                  <a:lnTo>
                    <a:pt x="229" y="239"/>
                  </a:lnTo>
                  <a:lnTo>
                    <a:pt x="229" y="241"/>
                  </a:lnTo>
                  <a:lnTo>
                    <a:pt x="227" y="241"/>
                  </a:lnTo>
                  <a:lnTo>
                    <a:pt x="226" y="242"/>
                  </a:lnTo>
                  <a:lnTo>
                    <a:pt x="224" y="242"/>
                  </a:lnTo>
                  <a:lnTo>
                    <a:pt x="224" y="247"/>
                  </a:lnTo>
                  <a:lnTo>
                    <a:pt x="224" y="248"/>
                  </a:lnTo>
                  <a:lnTo>
                    <a:pt x="224" y="250"/>
                  </a:lnTo>
                  <a:lnTo>
                    <a:pt x="223" y="250"/>
                  </a:lnTo>
                  <a:lnTo>
                    <a:pt x="223" y="247"/>
                  </a:lnTo>
                  <a:lnTo>
                    <a:pt x="221" y="248"/>
                  </a:lnTo>
                  <a:lnTo>
                    <a:pt x="220" y="250"/>
                  </a:lnTo>
                  <a:lnTo>
                    <a:pt x="218" y="250"/>
                  </a:lnTo>
                  <a:lnTo>
                    <a:pt x="217" y="250"/>
                  </a:lnTo>
                  <a:lnTo>
                    <a:pt x="213" y="248"/>
                  </a:lnTo>
                  <a:lnTo>
                    <a:pt x="213" y="250"/>
                  </a:lnTo>
                  <a:lnTo>
                    <a:pt x="210" y="250"/>
                  </a:lnTo>
                  <a:lnTo>
                    <a:pt x="210" y="248"/>
                  </a:lnTo>
                  <a:lnTo>
                    <a:pt x="208" y="248"/>
                  </a:lnTo>
                  <a:lnTo>
                    <a:pt x="208" y="247"/>
                  </a:lnTo>
                  <a:lnTo>
                    <a:pt x="204" y="248"/>
                  </a:lnTo>
                  <a:lnTo>
                    <a:pt x="202" y="248"/>
                  </a:lnTo>
                  <a:lnTo>
                    <a:pt x="201" y="250"/>
                  </a:lnTo>
                  <a:lnTo>
                    <a:pt x="201" y="251"/>
                  </a:lnTo>
                  <a:lnTo>
                    <a:pt x="198" y="253"/>
                  </a:lnTo>
                  <a:lnTo>
                    <a:pt x="193" y="250"/>
                  </a:lnTo>
                  <a:lnTo>
                    <a:pt x="187" y="253"/>
                  </a:lnTo>
                  <a:lnTo>
                    <a:pt x="186" y="251"/>
                  </a:lnTo>
                  <a:lnTo>
                    <a:pt x="184" y="251"/>
                  </a:lnTo>
                  <a:lnTo>
                    <a:pt x="181" y="248"/>
                  </a:lnTo>
                  <a:lnTo>
                    <a:pt x="180" y="248"/>
                  </a:lnTo>
                  <a:lnTo>
                    <a:pt x="180" y="250"/>
                  </a:lnTo>
                  <a:lnTo>
                    <a:pt x="177" y="250"/>
                  </a:lnTo>
                  <a:lnTo>
                    <a:pt x="177" y="251"/>
                  </a:lnTo>
                  <a:lnTo>
                    <a:pt x="175" y="250"/>
                  </a:lnTo>
                  <a:lnTo>
                    <a:pt x="174" y="253"/>
                  </a:lnTo>
                  <a:lnTo>
                    <a:pt x="172" y="250"/>
                  </a:lnTo>
                  <a:lnTo>
                    <a:pt x="169" y="251"/>
                  </a:lnTo>
                  <a:lnTo>
                    <a:pt x="168" y="251"/>
                  </a:lnTo>
                  <a:lnTo>
                    <a:pt x="164" y="257"/>
                  </a:lnTo>
                  <a:lnTo>
                    <a:pt x="162" y="256"/>
                  </a:lnTo>
                  <a:lnTo>
                    <a:pt x="159" y="254"/>
                  </a:lnTo>
                  <a:lnTo>
                    <a:pt x="155" y="256"/>
                  </a:lnTo>
                  <a:lnTo>
                    <a:pt x="152" y="254"/>
                  </a:lnTo>
                  <a:lnTo>
                    <a:pt x="149" y="259"/>
                  </a:lnTo>
                  <a:lnTo>
                    <a:pt x="150" y="260"/>
                  </a:lnTo>
                  <a:lnTo>
                    <a:pt x="149" y="260"/>
                  </a:lnTo>
                  <a:lnTo>
                    <a:pt x="149" y="262"/>
                  </a:lnTo>
                  <a:lnTo>
                    <a:pt x="152" y="263"/>
                  </a:lnTo>
                  <a:lnTo>
                    <a:pt x="150" y="265"/>
                  </a:lnTo>
                  <a:lnTo>
                    <a:pt x="147" y="266"/>
                  </a:lnTo>
                  <a:lnTo>
                    <a:pt x="144" y="271"/>
                  </a:lnTo>
                  <a:lnTo>
                    <a:pt x="147" y="272"/>
                  </a:lnTo>
                  <a:lnTo>
                    <a:pt x="146" y="274"/>
                  </a:lnTo>
                  <a:lnTo>
                    <a:pt x="147" y="278"/>
                  </a:lnTo>
                  <a:lnTo>
                    <a:pt x="147" y="280"/>
                  </a:lnTo>
                  <a:lnTo>
                    <a:pt x="147" y="281"/>
                  </a:lnTo>
                  <a:lnTo>
                    <a:pt x="150" y="283"/>
                  </a:lnTo>
                  <a:lnTo>
                    <a:pt x="152" y="283"/>
                  </a:lnTo>
                  <a:lnTo>
                    <a:pt x="153" y="284"/>
                  </a:lnTo>
                  <a:lnTo>
                    <a:pt x="152" y="286"/>
                  </a:lnTo>
                  <a:lnTo>
                    <a:pt x="152" y="290"/>
                  </a:lnTo>
                  <a:lnTo>
                    <a:pt x="149" y="290"/>
                  </a:lnTo>
                  <a:lnTo>
                    <a:pt x="147" y="291"/>
                  </a:lnTo>
                  <a:lnTo>
                    <a:pt x="147" y="293"/>
                  </a:lnTo>
                  <a:lnTo>
                    <a:pt x="146" y="294"/>
                  </a:lnTo>
                  <a:lnTo>
                    <a:pt x="146" y="296"/>
                  </a:lnTo>
                  <a:lnTo>
                    <a:pt x="144" y="299"/>
                  </a:lnTo>
                  <a:lnTo>
                    <a:pt x="143" y="300"/>
                  </a:lnTo>
                  <a:lnTo>
                    <a:pt x="143" y="303"/>
                  </a:lnTo>
                  <a:lnTo>
                    <a:pt x="141" y="305"/>
                  </a:lnTo>
                  <a:lnTo>
                    <a:pt x="140" y="303"/>
                  </a:lnTo>
                  <a:lnTo>
                    <a:pt x="140" y="305"/>
                  </a:lnTo>
                  <a:lnTo>
                    <a:pt x="138" y="303"/>
                  </a:lnTo>
                  <a:lnTo>
                    <a:pt x="137" y="305"/>
                  </a:lnTo>
                  <a:lnTo>
                    <a:pt x="135" y="305"/>
                  </a:lnTo>
                  <a:lnTo>
                    <a:pt x="134" y="306"/>
                  </a:lnTo>
                  <a:lnTo>
                    <a:pt x="135" y="308"/>
                  </a:lnTo>
                  <a:lnTo>
                    <a:pt x="134" y="309"/>
                  </a:lnTo>
                  <a:lnTo>
                    <a:pt x="131" y="309"/>
                  </a:lnTo>
                  <a:lnTo>
                    <a:pt x="128" y="311"/>
                  </a:lnTo>
                  <a:lnTo>
                    <a:pt x="126" y="312"/>
                  </a:lnTo>
                  <a:lnTo>
                    <a:pt x="126" y="314"/>
                  </a:lnTo>
                  <a:lnTo>
                    <a:pt x="125" y="315"/>
                  </a:lnTo>
                  <a:lnTo>
                    <a:pt x="126" y="317"/>
                  </a:lnTo>
                  <a:lnTo>
                    <a:pt x="125" y="318"/>
                  </a:lnTo>
                  <a:lnTo>
                    <a:pt x="126" y="320"/>
                  </a:lnTo>
                  <a:lnTo>
                    <a:pt x="109" y="321"/>
                  </a:lnTo>
                  <a:lnTo>
                    <a:pt x="109" y="323"/>
                  </a:lnTo>
                  <a:lnTo>
                    <a:pt x="107" y="324"/>
                  </a:lnTo>
                  <a:lnTo>
                    <a:pt x="106" y="326"/>
                  </a:lnTo>
                  <a:lnTo>
                    <a:pt x="106" y="327"/>
                  </a:lnTo>
                  <a:lnTo>
                    <a:pt x="104" y="327"/>
                  </a:lnTo>
                  <a:lnTo>
                    <a:pt x="103" y="329"/>
                  </a:lnTo>
                  <a:lnTo>
                    <a:pt x="100" y="329"/>
                  </a:lnTo>
                  <a:lnTo>
                    <a:pt x="100" y="330"/>
                  </a:lnTo>
                  <a:lnTo>
                    <a:pt x="97" y="330"/>
                  </a:lnTo>
                  <a:lnTo>
                    <a:pt x="95" y="330"/>
                  </a:lnTo>
                  <a:lnTo>
                    <a:pt x="95" y="329"/>
                  </a:lnTo>
                  <a:lnTo>
                    <a:pt x="94" y="327"/>
                  </a:lnTo>
                  <a:lnTo>
                    <a:pt x="94" y="326"/>
                  </a:lnTo>
                  <a:lnTo>
                    <a:pt x="95" y="324"/>
                  </a:lnTo>
                  <a:lnTo>
                    <a:pt x="94" y="323"/>
                  </a:lnTo>
                  <a:lnTo>
                    <a:pt x="97" y="320"/>
                  </a:lnTo>
                  <a:lnTo>
                    <a:pt x="97" y="318"/>
                  </a:lnTo>
                  <a:lnTo>
                    <a:pt x="95" y="318"/>
                  </a:lnTo>
                  <a:lnTo>
                    <a:pt x="94" y="317"/>
                  </a:lnTo>
                  <a:lnTo>
                    <a:pt x="92" y="317"/>
                  </a:lnTo>
                  <a:lnTo>
                    <a:pt x="92" y="318"/>
                  </a:lnTo>
                  <a:lnTo>
                    <a:pt x="89" y="318"/>
                  </a:lnTo>
                  <a:lnTo>
                    <a:pt x="88" y="318"/>
                  </a:lnTo>
                  <a:lnTo>
                    <a:pt x="86" y="318"/>
                  </a:lnTo>
                  <a:lnTo>
                    <a:pt x="83" y="320"/>
                  </a:lnTo>
                  <a:lnTo>
                    <a:pt x="82" y="318"/>
                  </a:lnTo>
                  <a:lnTo>
                    <a:pt x="80" y="318"/>
                  </a:lnTo>
                  <a:lnTo>
                    <a:pt x="82" y="321"/>
                  </a:lnTo>
                  <a:lnTo>
                    <a:pt x="85" y="324"/>
                  </a:lnTo>
                  <a:lnTo>
                    <a:pt x="76" y="327"/>
                  </a:lnTo>
                  <a:lnTo>
                    <a:pt x="71" y="333"/>
                  </a:lnTo>
                  <a:lnTo>
                    <a:pt x="70" y="332"/>
                  </a:lnTo>
                  <a:lnTo>
                    <a:pt x="67" y="332"/>
                  </a:lnTo>
                  <a:lnTo>
                    <a:pt x="65" y="332"/>
                  </a:lnTo>
                  <a:lnTo>
                    <a:pt x="62" y="333"/>
                  </a:lnTo>
                  <a:lnTo>
                    <a:pt x="58" y="327"/>
                  </a:lnTo>
                  <a:lnTo>
                    <a:pt x="57" y="327"/>
                  </a:lnTo>
                  <a:lnTo>
                    <a:pt x="52" y="329"/>
                  </a:lnTo>
                  <a:lnTo>
                    <a:pt x="51" y="329"/>
                  </a:lnTo>
                  <a:lnTo>
                    <a:pt x="42" y="330"/>
                  </a:lnTo>
                  <a:lnTo>
                    <a:pt x="42" y="327"/>
                  </a:lnTo>
                  <a:lnTo>
                    <a:pt x="33" y="327"/>
                  </a:lnTo>
                  <a:lnTo>
                    <a:pt x="30" y="332"/>
                  </a:lnTo>
                  <a:lnTo>
                    <a:pt x="21" y="332"/>
                  </a:lnTo>
                  <a:lnTo>
                    <a:pt x="19" y="330"/>
                  </a:lnTo>
                  <a:lnTo>
                    <a:pt x="15" y="332"/>
                  </a:lnTo>
                  <a:lnTo>
                    <a:pt x="15" y="333"/>
                  </a:lnTo>
                  <a:lnTo>
                    <a:pt x="13" y="332"/>
                  </a:lnTo>
                  <a:lnTo>
                    <a:pt x="12" y="332"/>
                  </a:lnTo>
                  <a:lnTo>
                    <a:pt x="13" y="330"/>
                  </a:lnTo>
                  <a:lnTo>
                    <a:pt x="13" y="329"/>
                  </a:lnTo>
                  <a:lnTo>
                    <a:pt x="15" y="329"/>
                  </a:lnTo>
                  <a:lnTo>
                    <a:pt x="16" y="327"/>
                  </a:lnTo>
                  <a:lnTo>
                    <a:pt x="16" y="326"/>
                  </a:lnTo>
                  <a:lnTo>
                    <a:pt x="18" y="324"/>
                  </a:lnTo>
                  <a:lnTo>
                    <a:pt x="18" y="323"/>
                  </a:lnTo>
                  <a:lnTo>
                    <a:pt x="21" y="321"/>
                  </a:lnTo>
                  <a:lnTo>
                    <a:pt x="19" y="321"/>
                  </a:lnTo>
                  <a:lnTo>
                    <a:pt x="21" y="318"/>
                  </a:lnTo>
                  <a:lnTo>
                    <a:pt x="24" y="320"/>
                  </a:lnTo>
                  <a:lnTo>
                    <a:pt x="27" y="321"/>
                  </a:lnTo>
                  <a:lnTo>
                    <a:pt x="28" y="318"/>
                  </a:lnTo>
                  <a:lnTo>
                    <a:pt x="27" y="315"/>
                  </a:lnTo>
                  <a:lnTo>
                    <a:pt x="28" y="315"/>
                  </a:lnTo>
                  <a:lnTo>
                    <a:pt x="27" y="314"/>
                  </a:lnTo>
                  <a:lnTo>
                    <a:pt x="30" y="309"/>
                  </a:lnTo>
                  <a:lnTo>
                    <a:pt x="28" y="309"/>
                  </a:lnTo>
                  <a:lnTo>
                    <a:pt x="31" y="308"/>
                  </a:lnTo>
                  <a:lnTo>
                    <a:pt x="31" y="306"/>
                  </a:lnTo>
                  <a:lnTo>
                    <a:pt x="30" y="306"/>
                  </a:lnTo>
                  <a:lnTo>
                    <a:pt x="30" y="303"/>
                  </a:lnTo>
                  <a:lnTo>
                    <a:pt x="28" y="303"/>
                  </a:lnTo>
                  <a:lnTo>
                    <a:pt x="30" y="302"/>
                  </a:lnTo>
                  <a:lnTo>
                    <a:pt x="28" y="302"/>
                  </a:lnTo>
                  <a:lnTo>
                    <a:pt x="28" y="300"/>
                  </a:lnTo>
                  <a:lnTo>
                    <a:pt x="28" y="299"/>
                  </a:lnTo>
                  <a:lnTo>
                    <a:pt x="30" y="297"/>
                  </a:lnTo>
                  <a:lnTo>
                    <a:pt x="28" y="297"/>
                  </a:lnTo>
                  <a:lnTo>
                    <a:pt x="27" y="297"/>
                  </a:lnTo>
                  <a:lnTo>
                    <a:pt x="27" y="296"/>
                  </a:lnTo>
                  <a:lnTo>
                    <a:pt x="27" y="293"/>
                  </a:lnTo>
                  <a:lnTo>
                    <a:pt x="21" y="293"/>
                  </a:lnTo>
                  <a:lnTo>
                    <a:pt x="19" y="291"/>
                  </a:lnTo>
                  <a:lnTo>
                    <a:pt x="19" y="290"/>
                  </a:lnTo>
                  <a:lnTo>
                    <a:pt x="18" y="288"/>
                  </a:lnTo>
                  <a:lnTo>
                    <a:pt x="13" y="290"/>
                  </a:lnTo>
                  <a:lnTo>
                    <a:pt x="12" y="288"/>
                  </a:lnTo>
                  <a:lnTo>
                    <a:pt x="10" y="288"/>
                  </a:lnTo>
                  <a:lnTo>
                    <a:pt x="9" y="288"/>
                  </a:lnTo>
                  <a:lnTo>
                    <a:pt x="6" y="286"/>
                  </a:lnTo>
                  <a:lnTo>
                    <a:pt x="6" y="281"/>
                  </a:lnTo>
                  <a:lnTo>
                    <a:pt x="8" y="277"/>
                  </a:lnTo>
                  <a:lnTo>
                    <a:pt x="8" y="274"/>
                  </a:lnTo>
                  <a:lnTo>
                    <a:pt x="2" y="266"/>
                  </a:lnTo>
                  <a:lnTo>
                    <a:pt x="0" y="263"/>
                  </a:lnTo>
                  <a:lnTo>
                    <a:pt x="0" y="262"/>
                  </a:lnTo>
                  <a:lnTo>
                    <a:pt x="5" y="262"/>
                  </a:lnTo>
                  <a:lnTo>
                    <a:pt x="6" y="262"/>
                  </a:lnTo>
                  <a:lnTo>
                    <a:pt x="8" y="260"/>
                  </a:lnTo>
                  <a:lnTo>
                    <a:pt x="9" y="262"/>
                  </a:lnTo>
                  <a:lnTo>
                    <a:pt x="8" y="259"/>
                  </a:lnTo>
                  <a:lnTo>
                    <a:pt x="9" y="256"/>
                  </a:lnTo>
                  <a:lnTo>
                    <a:pt x="10" y="256"/>
                  </a:lnTo>
                  <a:lnTo>
                    <a:pt x="10" y="254"/>
                  </a:lnTo>
                  <a:lnTo>
                    <a:pt x="9" y="253"/>
                  </a:lnTo>
                  <a:lnTo>
                    <a:pt x="8" y="251"/>
                  </a:lnTo>
                  <a:lnTo>
                    <a:pt x="10" y="250"/>
                  </a:lnTo>
                  <a:lnTo>
                    <a:pt x="12" y="250"/>
                  </a:lnTo>
                  <a:lnTo>
                    <a:pt x="12" y="251"/>
                  </a:lnTo>
                  <a:lnTo>
                    <a:pt x="13" y="251"/>
                  </a:lnTo>
                  <a:lnTo>
                    <a:pt x="12" y="250"/>
                  </a:lnTo>
                  <a:lnTo>
                    <a:pt x="13" y="248"/>
                  </a:lnTo>
                  <a:lnTo>
                    <a:pt x="18" y="247"/>
                  </a:lnTo>
                  <a:lnTo>
                    <a:pt x="21" y="245"/>
                  </a:lnTo>
                  <a:lnTo>
                    <a:pt x="18" y="242"/>
                  </a:lnTo>
                  <a:lnTo>
                    <a:pt x="21" y="241"/>
                  </a:lnTo>
                  <a:lnTo>
                    <a:pt x="25" y="242"/>
                  </a:lnTo>
                  <a:lnTo>
                    <a:pt x="31" y="238"/>
                  </a:lnTo>
                  <a:lnTo>
                    <a:pt x="34" y="238"/>
                  </a:lnTo>
                  <a:lnTo>
                    <a:pt x="31" y="235"/>
                  </a:lnTo>
                  <a:lnTo>
                    <a:pt x="30" y="231"/>
                  </a:lnTo>
                  <a:lnTo>
                    <a:pt x="25" y="231"/>
                  </a:lnTo>
                  <a:lnTo>
                    <a:pt x="27" y="228"/>
                  </a:lnTo>
                  <a:lnTo>
                    <a:pt x="25" y="226"/>
                  </a:lnTo>
                  <a:lnTo>
                    <a:pt x="27" y="223"/>
                  </a:lnTo>
                  <a:lnTo>
                    <a:pt x="24" y="220"/>
                  </a:lnTo>
                  <a:lnTo>
                    <a:pt x="25" y="220"/>
                  </a:lnTo>
                  <a:lnTo>
                    <a:pt x="25" y="217"/>
                  </a:lnTo>
                  <a:lnTo>
                    <a:pt x="25" y="216"/>
                  </a:lnTo>
                  <a:lnTo>
                    <a:pt x="24" y="214"/>
                  </a:lnTo>
                  <a:lnTo>
                    <a:pt x="25" y="213"/>
                  </a:lnTo>
                  <a:lnTo>
                    <a:pt x="25" y="211"/>
                  </a:lnTo>
                  <a:lnTo>
                    <a:pt x="27" y="208"/>
                  </a:lnTo>
                  <a:lnTo>
                    <a:pt x="28" y="204"/>
                  </a:lnTo>
                  <a:lnTo>
                    <a:pt x="27" y="204"/>
                  </a:lnTo>
                  <a:lnTo>
                    <a:pt x="25" y="201"/>
                  </a:lnTo>
                  <a:lnTo>
                    <a:pt x="24" y="201"/>
                  </a:lnTo>
                  <a:lnTo>
                    <a:pt x="24" y="199"/>
                  </a:lnTo>
                  <a:lnTo>
                    <a:pt x="25" y="198"/>
                  </a:lnTo>
                  <a:lnTo>
                    <a:pt x="24" y="195"/>
                  </a:lnTo>
                  <a:lnTo>
                    <a:pt x="25" y="195"/>
                  </a:lnTo>
                  <a:lnTo>
                    <a:pt x="27" y="192"/>
                  </a:lnTo>
                  <a:lnTo>
                    <a:pt x="24" y="192"/>
                  </a:lnTo>
                  <a:lnTo>
                    <a:pt x="24" y="190"/>
                  </a:lnTo>
                  <a:lnTo>
                    <a:pt x="25" y="190"/>
                  </a:lnTo>
                  <a:lnTo>
                    <a:pt x="30" y="184"/>
                  </a:lnTo>
                  <a:lnTo>
                    <a:pt x="28" y="183"/>
                  </a:lnTo>
                  <a:lnTo>
                    <a:pt x="30" y="182"/>
                  </a:lnTo>
                  <a:lnTo>
                    <a:pt x="28" y="179"/>
                  </a:lnTo>
                  <a:lnTo>
                    <a:pt x="31" y="177"/>
                  </a:lnTo>
                  <a:lnTo>
                    <a:pt x="33" y="176"/>
                  </a:lnTo>
                  <a:lnTo>
                    <a:pt x="34" y="173"/>
                  </a:lnTo>
                  <a:lnTo>
                    <a:pt x="34" y="170"/>
                  </a:lnTo>
                  <a:lnTo>
                    <a:pt x="33" y="168"/>
                  </a:lnTo>
                  <a:lnTo>
                    <a:pt x="30" y="168"/>
                  </a:lnTo>
                  <a:lnTo>
                    <a:pt x="30" y="167"/>
                  </a:lnTo>
                  <a:lnTo>
                    <a:pt x="30" y="165"/>
                  </a:lnTo>
                  <a:lnTo>
                    <a:pt x="28" y="164"/>
                  </a:lnTo>
                  <a:lnTo>
                    <a:pt x="31" y="162"/>
                  </a:lnTo>
                  <a:lnTo>
                    <a:pt x="34" y="162"/>
                  </a:lnTo>
                  <a:lnTo>
                    <a:pt x="34" y="161"/>
                  </a:lnTo>
                  <a:lnTo>
                    <a:pt x="34" y="159"/>
                  </a:lnTo>
                  <a:lnTo>
                    <a:pt x="36" y="156"/>
                  </a:lnTo>
                  <a:lnTo>
                    <a:pt x="33" y="155"/>
                  </a:lnTo>
                  <a:lnTo>
                    <a:pt x="33" y="153"/>
                  </a:lnTo>
                  <a:lnTo>
                    <a:pt x="33" y="152"/>
                  </a:lnTo>
                  <a:lnTo>
                    <a:pt x="36" y="150"/>
                  </a:lnTo>
                  <a:lnTo>
                    <a:pt x="37" y="149"/>
                  </a:lnTo>
                  <a:lnTo>
                    <a:pt x="37" y="147"/>
                  </a:lnTo>
                  <a:lnTo>
                    <a:pt x="39" y="149"/>
                  </a:lnTo>
                  <a:lnTo>
                    <a:pt x="40" y="150"/>
                  </a:lnTo>
                  <a:lnTo>
                    <a:pt x="42" y="147"/>
                  </a:lnTo>
                  <a:lnTo>
                    <a:pt x="43" y="146"/>
                  </a:lnTo>
                  <a:lnTo>
                    <a:pt x="43" y="144"/>
                  </a:lnTo>
                  <a:lnTo>
                    <a:pt x="42" y="143"/>
                  </a:lnTo>
                  <a:lnTo>
                    <a:pt x="42" y="141"/>
                  </a:lnTo>
                  <a:lnTo>
                    <a:pt x="43" y="140"/>
                  </a:lnTo>
                  <a:lnTo>
                    <a:pt x="40" y="137"/>
                  </a:lnTo>
                  <a:lnTo>
                    <a:pt x="40" y="135"/>
                  </a:lnTo>
                  <a:lnTo>
                    <a:pt x="42" y="135"/>
                  </a:lnTo>
                  <a:lnTo>
                    <a:pt x="43" y="132"/>
                  </a:lnTo>
                  <a:lnTo>
                    <a:pt x="42" y="132"/>
                  </a:lnTo>
                  <a:lnTo>
                    <a:pt x="43" y="132"/>
                  </a:lnTo>
                  <a:lnTo>
                    <a:pt x="45" y="129"/>
                  </a:lnTo>
                  <a:lnTo>
                    <a:pt x="46" y="128"/>
                  </a:lnTo>
                  <a:lnTo>
                    <a:pt x="46" y="127"/>
                  </a:lnTo>
                  <a:lnTo>
                    <a:pt x="45" y="125"/>
                  </a:lnTo>
                  <a:lnTo>
                    <a:pt x="45" y="124"/>
                  </a:lnTo>
                  <a:lnTo>
                    <a:pt x="46" y="124"/>
                  </a:lnTo>
                  <a:lnTo>
                    <a:pt x="48" y="121"/>
                  </a:lnTo>
                  <a:lnTo>
                    <a:pt x="46" y="121"/>
                  </a:lnTo>
                  <a:lnTo>
                    <a:pt x="46" y="119"/>
                  </a:lnTo>
                  <a:lnTo>
                    <a:pt x="49" y="119"/>
                  </a:lnTo>
                  <a:lnTo>
                    <a:pt x="51" y="119"/>
                  </a:lnTo>
                  <a:lnTo>
                    <a:pt x="51" y="116"/>
                  </a:lnTo>
                  <a:lnTo>
                    <a:pt x="49" y="115"/>
                  </a:lnTo>
                  <a:lnTo>
                    <a:pt x="45" y="115"/>
                  </a:lnTo>
                  <a:lnTo>
                    <a:pt x="45" y="110"/>
                  </a:lnTo>
                  <a:lnTo>
                    <a:pt x="46" y="107"/>
                  </a:lnTo>
                  <a:lnTo>
                    <a:pt x="45" y="107"/>
                  </a:lnTo>
                  <a:lnTo>
                    <a:pt x="46" y="103"/>
                  </a:lnTo>
                  <a:lnTo>
                    <a:pt x="46" y="100"/>
                  </a:lnTo>
                  <a:lnTo>
                    <a:pt x="45" y="95"/>
                  </a:lnTo>
                  <a:lnTo>
                    <a:pt x="43" y="91"/>
                  </a:lnTo>
                  <a:lnTo>
                    <a:pt x="42" y="89"/>
                  </a:lnTo>
                  <a:lnTo>
                    <a:pt x="45" y="83"/>
                  </a:lnTo>
                  <a:lnTo>
                    <a:pt x="42" y="82"/>
                  </a:lnTo>
                  <a:lnTo>
                    <a:pt x="39" y="80"/>
                  </a:lnTo>
                  <a:lnTo>
                    <a:pt x="40" y="79"/>
                  </a:lnTo>
                  <a:lnTo>
                    <a:pt x="39" y="76"/>
                  </a:lnTo>
                  <a:lnTo>
                    <a:pt x="39" y="75"/>
                  </a:lnTo>
                  <a:lnTo>
                    <a:pt x="45" y="73"/>
                  </a:lnTo>
                  <a:lnTo>
                    <a:pt x="45" y="72"/>
                  </a:lnTo>
                  <a:lnTo>
                    <a:pt x="46" y="69"/>
                  </a:lnTo>
                  <a:lnTo>
                    <a:pt x="46" y="66"/>
                  </a:lnTo>
                  <a:lnTo>
                    <a:pt x="45" y="66"/>
                  </a:lnTo>
                  <a:lnTo>
                    <a:pt x="46" y="63"/>
                  </a:lnTo>
                  <a:lnTo>
                    <a:pt x="49" y="61"/>
                  </a:lnTo>
                  <a:lnTo>
                    <a:pt x="49" y="60"/>
                  </a:lnTo>
                  <a:lnTo>
                    <a:pt x="46" y="60"/>
                  </a:lnTo>
                  <a:lnTo>
                    <a:pt x="45" y="52"/>
                  </a:lnTo>
                  <a:lnTo>
                    <a:pt x="43" y="52"/>
                  </a:lnTo>
                  <a:lnTo>
                    <a:pt x="40" y="46"/>
                  </a:lnTo>
                  <a:lnTo>
                    <a:pt x="40" y="45"/>
                  </a:lnTo>
                  <a:lnTo>
                    <a:pt x="43" y="45"/>
                  </a:lnTo>
                  <a:lnTo>
                    <a:pt x="43" y="43"/>
                  </a:lnTo>
                  <a:lnTo>
                    <a:pt x="42" y="43"/>
                  </a:lnTo>
                  <a:lnTo>
                    <a:pt x="43" y="42"/>
                  </a:lnTo>
                  <a:lnTo>
                    <a:pt x="40" y="36"/>
                  </a:lnTo>
                  <a:lnTo>
                    <a:pt x="39" y="36"/>
                  </a:lnTo>
                  <a:lnTo>
                    <a:pt x="39" y="34"/>
                  </a:lnTo>
                  <a:lnTo>
                    <a:pt x="39" y="33"/>
                  </a:lnTo>
                  <a:lnTo>
                    <a:pt x="34" y="31"/>
                  </a:lnTo>
                  <a:lnTo>
                    <a:pt x="40" y="30"/>
                  </a:lnTo>
                  <a:lnTo>
                    <a:pt x="40" y="28"/>
                  </a:lnTo>
                  <a:lnTo>
                    <a:pt x="42" y="27"/>
                  </a:lnTo>
                  <a:lnTo>
                    <a:pt x="40" y="25"/>
                  </a:lnTo>
                  <a:lnTo>
                    <a:pt x="42" y="24"/>
                  </a:lnTo>
                  <a:lnTo>
                    <a:pt x="46" y="23"/>
                  </a:lnTo>
                  <a:lnTo>
                    <a:pt x="45" y="21"/>
                  </a:lnTo>
                  <a:lnTo>
                    <a:pt x="45" y="20"/>
                  </a:lnTo>
                  <a:lnTo>
                    <a:pt x="42" y="21"/>
                  </a:lnTo>
                  <a:lnTo>
                    <a:pt x="42" y="18"/>
                  </a:lnTo>
                  <a:lnTo>
                    <a:pt x="45" y="15"/>
                  </a:lnTo>
                  <a:lnTo>
                    <a:pt x="46" y="14"/>
                  </a:lnTo>
                  <a:lnTo>
                    <a:pt x="51" y="8"/>
                  </a:lnTo>
                  <a:lnTo>
                    <a:pt x="54" y="8"/>
                  </a:lnTo>
                  <a:lnTo>
                    <a:pt x="54" y="5"/>
                  </a:lnTo>
                  <a:lnTo>
                    <a:pt x="55" y="5"/>
                  </a:lnTo>
                  <a:lnTo>
                    <a:pt x="55" y="3"/>
                  </a:lnTo>
                  <a:lnTo>
                    <a:pt x="57" y="5"/>
                  </a:lnTo>
                  <a:lnTo>
                    <a:pt x="58" y="6"/>
                  </a:lnTo>
                  <a:lnTo>
                    <a:pt x="57" y="6"/>
                  </a:lnTo>
                  <a:lnTo>
                    <a:pt x="60" y="5"/>
                  </a:lnTo>
                  <a:lnTo>
                    <a:pt x="65" y="9"/>
                  </a:lnTo>
                  <a:lnTo>
                    <a:pt x="65" y="11"/>
                  </a:lnTo>
                  <a:lnTo>
                    <a:pt x="68" y="14"/>
                  </a:lnTo>
                  <a:lnTo>
                    <a:pt x="70" y="14"/>
                  </a:lnTo>
                  <a:lnTo>
                    <a:pt x="68" y="17"/>
                  </a:lnTo>
                  <a:lnTo>
                    <a:pt x="71" y="18"/>
                  </a:lnTo>
                  <a:lnTo>
                    <a:pt x="76" y="14"/>
                  </a:lnTo>
                  <a:lnTo>
                    <a:pt x="74" y="12"/>
                  </a:lnTo>
                  <a:lnTo>
                    <a:pt x="76" y="12"/>
                  </a:lnTo>
                  <a:lnTo>
                    <a:pt x="77" y="14"/>
                  </a:lnTo>
                  <a:lnTo>
                    <a:pt x="77" y="15"/>
                  </a:lnTo>
                  <a:lnTo>
                    <a:pt x="79" y="18"/>
                  </a:lnTo>
                  <a:lnTo>
                    <a:pt x="83" y="20"/>
                  </a:lnTo>
                  <a:lnTo>
                    <a:pt x="86" y="18"/>
                  </a:lnTo>
                  <a:lnTo>
                    <a:pt x="86" y="17"/>
                  </a:lnTo>
                  <a:lnTo>
                    <a:pt x="89" y="15"/>
                  </a:lnTo>
                  <a:lnTo>
                    <a:pt x="91" y="14"/>
                  </a:lnTo>
                  <a:lnTo>
                    <a:pt x="86" y="12"/>
                  </a:lnTo>
                  <a:lnTo>
                    <a:pt x="88" y="11"/>
                  </a:lnTo>
                  <a:lnTo>
                    <a:pt x="91" y="12"/>
                  </a:lnTo>
                  <a:lnTo>
                    <a:pt x="91" y="11"/>
                  </a:lnTo>
                  <a:lnTo>
                    <a:pt x="97" y="8"/>
                  </a:lnTo>
                  <a:lnTo>
                    <a:pt x="100" y="9"/>
                  </a:lnTo>
                  <a:lnTo>
                    <a:pt x="103" y="12"/>
                  </a:lnTo>
                  <a:lnTo>
                    <a:pt x="104" y="11"/>
                  </a:lnTo>
                  <a:lnTo>
                    <a:pt x="107" y="15"/>
                  </a:lnTo>
                  <a:lnTo>
                    <a:pt x="110" y="17"/>
                  </a:lnTo>
                  <a:lnTo>
                    <a:pt x="113" y="14"/>
                  </a:lnTo>
                  <a:lnTo>
                    <a:pt x="114" y="14"/>
                  </a:lnTo>
                  <a:lnTo>
                    <a:pt x="117" y="14"/>
                  </a:lnTo>
                  <a:lnTo>
                    <a:pt x="117" y="12"/>
                  </a:lnTo>
                  <a:lnTo>
                    <a:pt x="123" y="12"/>
                  </a:lnTo>
                  <a:lnTo>
                    <a:pt x="123" y="14"/>
                  </a:lnTo>
                  <a:lnTo>
                    <a:pt x="126" y="12"/>
                  </a:lnTo>
                  <a:lnTo>
                    <a:pt x="126" y="14"/>
                  </a:lnTo>
                  <a:lnTo>
                    <a:pt x="128" y="12"/>
                  </a:lnTo>
                  <a:lnTo>
                    <a:pt x="128" y="14"/>
                  </a:lnTo>
                  <a:lnTo>
                    <a:pt x="128" y="11"/>
                  </a:lnTo>
                  <a:lnTo>
                    <a:pt x="132" y="11"/>
                  </a:lnTo>
                  <a:lnTo>
                    <a:pt x="132" y="9"/>
                  </a:lnTo>
                  <a:lnTo>
                    <a:pt x="134" y="9"/>
                  </a:lnTo>
                  <a:lnTo>
                    <a:pt x="135" y="9"/>
                  </a:lnTo>
                  <a:lnTo>
                    <a:pt x="134" y="11"/>
                  </a:lnTo>
                  <a:lnTo>
                    <a:pt x="135" y="11"/>
                  </a:lnTo>
                  <a:lnTo>
                    <a:pt x="135" y="15"/>
                  </a:lnTo>
                  <a:lnTo>
                    <a:pt x="137" y="17"/>
                  </a:lnTo>
                  <a:lnTo>
                    <a:pt x="138" y="15"/>
                  </a:lnTo>
                  <a:lnTo>
                    <a:pt x="138" y="17"/>
                  </a:lnTo>
                  <a:lnTo>
                    <a:pt x="138" y="14"/>
                  </a:lnTo>
                  <a:lnTo>
                    <a:pt x="140" y="11"/>
                  </a:lnTo>
                  <a:lnTo>
                    <a:pt x="141" y="11"/>
                  </a:lnTo>
                  <a:lnTo>
                    <a:pt x="141" y="9"/>
                  </a:lnTo>
                  <a:lnTo>
                    <a:pt x="143" y="11"/>
                  </a:lnTo>
                  <a:lnTo>
                    <a:pt x="143" y="12"/>
                  </a:lnTo>
                  <a:lnTo>
                    <a:pt x="144" y="9"/>
                  </a:lnTo>
                  <a:lnTo>
                    <a:pt x="149" y="11"/>
                  </a:lnTo>
                  <a:lnTo>
                    <a:pt x="150" y="11"/>
                  </a:lnTo>
                  <a:lnTo>
                    <a:pt x="152" y="11"/>
                  </a:lnTo>
                  <a:lnTo>
                    <a:pt x="153" y="11"/>
                  </a:lnTo>
                  <a:lnTo>
                    <a:pt x="155" y="11"/>
                  </a:lnTo>
                  <a:lnTo>
                    <a:pt x="156" y="12"/>
                  </a:lnTo>
                  <a:lnTo>
                    <a:pt x="156" y="9"/>
                  </a:lnTo>
                  <a:lnTo>
                    <a:pt x="155" y="9"/>
                  </a:lnTo>
                  <a:lnTo>
                    <a:pt x="155" y="6"/>
                  </a:lnTo>
                  <a:lnTo>
                    <a:pt x="158" y="0"/>
                  </a:lnTo>
                  <a:lnTo>
                    <a:pt x="159" y="2"/>
                  </a:lnTo>
                  <a:lnTo>
                    <a:pt x="159" y="3"/>
                  </a:lnTo>
                  <a:lnTo>
                    <a:pt x="169" y="5"/>
                  </a:lnTo>
                  <a:lnTo>
                    <a:pt x="171" y="5"/>
                  </a:lnTo>
                  <a:lnTo>
                    <a:pt x="172" y="5"/>
                  </a:lnTo>
                  <a:lnTo>
                    <a:pt x="174" y="6"/>
                  </a:lnTo>
                  <a:lnTo>
                    <a:pt x="175" y="6"/>
                  </a:lnTo>
                </a:path>
              </a:pathLst>
            </a:custGeom>
            <a:solidFill>
              <a:srgbClr val="FFFFCC"/>
            </a:solidFill>
            <a:ln w="1651">
              <a:solidFill>
                <a:srgbClr val="000000"/>
              </a:solidFill>
              <a:prstDash val="solid"/>
              <a:round/>
              <a:headEnd/>
              <a:tailEnd/>
            </a:ln>
          </p:spPr>
          <p:txBody>
            <a:bodyPr/>
            <a:lstStyle/>
            <a:p>
              <a:endParaRPr lang="fr-FR"/>
            </a:p>
          </p:txBody>
        </p:sp>
        <p:sp>
          <p:nvSpPr>
            <p:cNvPr id="880772" name="Freeform 132"/>
            <p:cNvSpPr>
              <a:spLocks/>
            </p:cNvSpPr>
            <p:nvPr/>
          </p:nvSpPr>
          <p:spPr bwMode="auto">
            <a:xfrm>
              <a:off x="4242" y="1613"/>
              <a:ext cx="8" cy="26"/>
            </a:xfrm>
            <a:custGeom>
              <a:avLst/>
              <a:gdLst/>
              <a:ahLst/>
              <a:cxnLst>
                <a:cxn ang="0">
                  <a:pos x="0" y="0"/>
                </a:cxn>
                <a:cxn ang="0">
                  <a:pos x="3" y="2"/>
                </a:cxn>
                <a:cxn ang="0">
                  <a:pos x="0" y="6"/>
                </a:cxn>
                <a:cxn ang="0">
                  <a:pos x="3" y="8"/>
                </a:cxn>
                <a:cxn ang="0">
                  <a:pos x="6" y="11"/>
                </a:cxn>
                <a:cxn ang="0">
                  <a:pos x="8" y="12"/>
                </a:cxn>
                <a:cxn ang="0">
                  <a:pos x="6" y="15"/>
                </a:cxn>
                <a:cxn ang="0">
                  <a:pos x="8" y="15"/>
                </a:cxn>
                <a:cxn ang="0">
                  <a:pos x="8" y="17"/>
                </a:cxn>
                <a:cxn ang="0">
                  <a:pos x="9" y="17"/>
                </a:cxn>
                <a:cxn ang="0">
                  <a:pos x="9" y="18"/>
                </a:cxn>
                <a:cxn ang="0">
                  <a:pos x="6" y="19"/>
                </a:cxn>
                <a:cxn ang="0">
                  <a:pos x="8" y="19"/>
                </a:cxn>
                <a:cxn ang="0">
                  <a:pos x="6" y="21"/>
                </a:cxn>
                <a:cxn ang="0">
                  <a:pos x="8" y="22"/>
                </a:cxn>
                <a:cxn ang="0">
                  <a:pos x="5" y="24"/>
                </a:cxn>
                <a:cxn ang="0">
                  <a:pos x="3" y="24"/>
                </a:cxn>
                <a:cxn ang="0">
                  <a:pos x="3" y="25"/>
                </a:cxn>
                <a:cxn ang="0">
                  <a:pos x="3" y="27"/>
                </a:cxn>
                <a:cxn ang="0">
                  <a:pos x="5" y="27"/>
                </a:cxn>
                <a:cxn ang="0">
                  <a:pos x="5" y="28"/>
                </a:cxn>
                <a:cxn ang="0">
                  <a:pos x="9" y="30"/>
                </a:cxn>
              </a:cxnLst>
              <a:rect l="0" t="0" r="r" b="b"/>
              <a:pathLst>
                <a:path w="9" h="30">
                  <a:moveTo>
                    <a:pt x="0" y="0"/>
                  </a:moveTo>
                  <a:lnTo>
                    <a:pt x="3" y="2"/>
                  </a:lnTo>
                  <a:lnTo>
                    <a:pt x="0" y="6"/>
                  </a:lnTo>
                  <a:lnTo>
                    <a:pt x="3" y="8"/>
                  </a:lnTo>
                  <a:lnTo>
                    <a:pt x="6" y="11"/>
                  </a:lnTo>
                  <a:lnTo>
                    <a:pt x="8" y="12"/>
                  </a:lnTo>
                  <a:lnTo>
                    <a:pt x="6" y="15"/>
                  </a:lnTo>
                  <a:lnTo>
                    <a:pt x="8" y="15"/>
                  </a:lnTo>
                  <a:lnTo>
                    <a:pt x="8" y="17"/>
                  </a:lnTo>
                  <a:lnTo>
                    <a:pt x="9" y="17"/>
                  </a:lnTo>
                  <a:lnTo>
                    <a:pt x="9" y="18"/>
                  </a:lnTo>
                  <a:lnTo>
                    <a:pt x="6" y="19"/>
                  </a:lnTo>
                  <a:lnTo>
                    <a:pt x="8" y="19"/>
                  </a:lnTo>
                  <a:lnTo>
                    <a:pt x="6" y="21"/>
                  </a:lnTo>
                  <a:lnTo>
                    <a:pt x="8" y="22"/>
                  </a:lnTo>
                  <a:lnTo>
                    <a:pt x="5" y="24"/>
                  </a:lnTo>
                  <a:lnTo>
                    <a:pt x="3" y="24"/>
                  </a:lnTo>
                  <a:lnTo>
                    <a:pt x="3" y="25"/>
                  </a:lnTo>
                  <a:lnTo>
                    <a:pt x="3" y="27"/>
                  </a:lnTo>
                  <a:lnTo>
                    <a:pt x="5" y="27"/>
                  </a:lnTo>
                  <a:lnTo>
                    <a:pt x="5" y="28"/>
                  </a:lnTo>
                  <a:lnTo>
                    <a:pt x="9" y="30"/>
                  </a:lnTo>
                </a:path>
              </a:pathLst>
            </a:custGeom>
            <a:solidFill>
              <a:srgbClr val="FFFFCC"/>
            </a:solidFill>
            <a:ln w="1651">
              <a:solidFill>
                <a:srgbClr val="000000"/>
              </a:solidFill>
              <a:prstDash val="solid"/>
              <a:round/>
              <a:headEnd/>
              <a:tailEnd/>
            </a:ln>
          </p:spPr>
          <p:txBody>
            <a:bodyPr/>
            <a:lstStyle/>
            <a:p>
              <a:endParaRPr lang="fr-FR"/>
            </a:p>
          </p:txBody>
        </p:sp>
        <p:sp>
          <p:nvSpPr>
            <p:cNvPr id="880773" name="Freeform 133"/>
            <p:cNvSpPr>
              <a:spLocks/>
            </p:cNvSpPr>
            <p:nvPr/>
          </p:nvSpPr>
          <p:spPr bwMode="auto">
            <a:xfrm>
              <a:off x="3918" y="1829"/>
              <a:ext cx="321" cy="245"/>
            </a:xfrm>
            <a:custGeom>
              <a:avLst/>
              <a:gdLst/>
              <a:ahLst/>
              <a:cxnLst>
                <a:cxn ang="0">
                  <a:pos x="174" y="15"/>
                </a:cxn>
                <a:cxn ang="0">
                  <a:pos x="184" y="9"/>
                </a:cxn>
                <a:cxn ang="0">
                  <a:pos x="196" y="9"/>
                </a:cxn>
                <a:cxn ang="0">
                  <a:pos x="211" y="27"/>
                </a:cxn>
                <a:cxn ang="0">
                  <a:pos x="232" y="38"/>
                </a:cxn>
                <a:cxn ang="0">
                  <a:pos x="236" y="49"/>
                </a:cxn>
                <a:cxn ang="0">
                  <a:pos x="226" y="62"/>
                </a:cxn>
                <a:cxn ang="0">
                  <a:pos x="220" y="73"/>
                </a:cxn>
                <a:cxn ang="0">
                  <a:pos x="267" y="74"/>
                </a:cxn>
                <a:cxn ang="0">
                  <a:pos x="291" y="59"/>
                </a:cxn>
                <a:cxn ang="0">
                  <a:pos x="299" y="67"/>
                </a:cxn>
                <a:cxn ang="0">
                  <a:pos x="312" y="65"/>
                </a:cxn>
                <a:cxn ang="0">
                  <a:pos x="346" y="67"/>
                </a:cxn>
                <a:cxn ang="0">
                  <a:pos x="358" y="83"/>
                </a:cxn>
                <a:cxn ang="0">
                  <a:pos x="373" y="102"/>
                </a:cxn>
                <a:cxn ang="0">
                  <a:pos x="376" y="120"/>
                </a:cxn>
                <a:cxn ang="0">
                  <a:pos x="361" y="138"/>
                </a:cxn>
                <a:cxn ang="0">
                  <a:pos x="348" y="151"/>
                </a:cxn>
                <a:cxn ang="0">
                  <a:pos x="352" y="169"/>
                </a:cxn>
                <a:cxn ang="0">
                  <a:pos x="343" y="185"/>
                </a:cxn>
                <a:cxn ang="0">
                  <a:pos x="321" y="193"/>
                </a:cxn>
                <a:cxn ang="0">
                  <a:pos x="312" y="208"/>
                </a:cxn>
                <a:cxn ang="0">
                  <a:pos x="324" y="218"/>
                </a:cxn>
                <a:cxn ang="0">
                  <a:pos x="336" y="233"/>
                </a:cxn>
                <a:cxn ang="0">
                  <a:pos x="333" y="248"/>
                </a:cxn>
                <a:cxn ang="0">
                  <a:pos x="327" y="260"/>
                </a:cxn>
                <a:cxn ang="0">
                  <a:pos x="314" y="272"/>
                </a:cxn>
                <a:cxn ang="0">
                  <a:pos x="294" y="276"/>
                </a:cxn>
                <a:cxn ang="0">
                  <a:pos x="281" y="278"/>
                </a:cxn>
                <a:cxn ang="0">
                  <a:pos x="266" y="287"/>
                </a:cxn>
                <a:cxn ang="0">
                  <a:pos x="253" y="263"/>
                </a:cxn>
                <a:cxn ang="0">
                  <a:pos x="220" y="251"/>
                </a:cxn>
                <a:cxn ang="0">
                  <a:pos x="190" y="246"/>
                </a:cxn>
                <a:cxn ang="0">
                  <a:pos x="168" y="232"/>
                </a:cxn>
                <a:cxn ang="0">
                  <a:pos x="147" y="226"/>
                </a:cxn>
                <a:cxn ang="0">
                  <a:pos x="132" y="223"/>
                </a:cxn>
                <a:cxn ang="0">
                  <a:pos x="111" y="229"/>
                </a:cxn>
                <a:cxn ang="0">
                  <a:pos x="101" y="224"/>
                </a:cxn>
                <a:cxn ang="0">
                  <a:pos x="83" y="220"/>
                </a:cxn>
                <a:cxn ang="0">
                  <a:pos x="68" y="233"/>
                </a:cxn>
                <a:cxn ang="0">
                  <a:pos x="52" y="223"/>
                </a:cxn>
                <a:cxn ang="0">
                  <a:pos x="39" y="202"/>
                </a:cxn>
                <a:cxn ang="0">
                  <a:pos x="13" y="185"/>
                </a:cxn>
                <a:cxn ang="0">
                  <a:pos x="5" y="175"/>
                </a:cxn>
                <a:cxn ang="0">
                  <a:pos x="18" y="150"/>
                </a:cxn>
                <a:cxn ang="0">
                  <a:pos x="10" y="126"/>
                </a:cxn>
                <a:cxn ang="0">
                  <a:pos x="9" y="120"/>
                </a:cxn>
                <a:cxn ang="0">
                  <a:pos x="0" y="107"/>
                </a:cxn>
                <a:cxn ang="0">
                  <a:pos x="21" y="101"/>
                </a:cxn>
                <a:cxn ang="0">
                  <a:pos x="37" y="92"/>
                </a:cxn>
                <a:cxn ang="0">
                  <a:pos x="55" y="92"/>
                </a:cxn>
                <a:cxn ang="0">
                  <a:pos x="76" y="87"/>
                </a:cxn>
                <a:cxn ang="0">
                  <a:pos x="92" y="70"/>
                </a:cxn>
                <a:cxn ang="0">
                  <a:pos x="104" y="56"/>
                </a:cxn>
                <a:cxn ang="0">
                  <a:pos x="106" y="41"/>
                </a:cxn>
                <a:cxn ang="0">
                  <a:pos x="123" y="18"/>
                </a:cxn>
                <a:cxn ang="0">
                  <a:pos x="153" y="15"/>
                </a:cxn>
                <a:cxn ang="0">
                  <a:pos x="158" y="4"/>
                </a:cxn>
                <a:cxn ang="0">
                  <a:pos x="165" y="3"/>
                </a:cxn>
              </a:cxnLst>
              <a:rect l="0" t="0" r="r" b="b"/>
              <a:pathLst>
                <a:path w="376" h="288">
                  <a:moveTo>
                    <a:pt x="166" y="3"/>
                  </a:moveTo>
                  <a:lnTo>
                    <a:pt x="168" y="4"/>
                  </a:lnTo>
                  <a:lnTo>
                    <a:pt x="169" y="3"/>
                  </a:lnTo>
                  <a:lnTo>
                    <a:pt x="171" y="4"/>
                  </a:lnTo>
                  <a:lnTo>
                    <a:pt x="172" y="3"/>
                  </a:lnTo>
                  <a:lnTo>
                    <a:pt x="171" y="9"/>
                  </a:lnTo>
                  <a:lnTo>
                    <a:pt x="172" y="9"/>
                  </a:lnTo>
                  <a:lnTo>
                    <a:pt x="172" y="12"/>
                  </a:lnTo>
                  <a:lnTo>
                    <a:pt x="171" y="13"/>
                  </a:lnTo>
                  <a:lnTo>
                    <a:pt x="171" y="15"/>
                  </a:lnTo>
                  <a:lnTo>
                    <a:pt x="174" y="15"/>
                  </a:lnTo>
                  <a:lnTo>
                    <a:pt x="174" y="12"/>
                  </a:lnTo>
                  <a:lnTo>
                    <a:pt x="175" y="12"/>
                  </a:lnTo>
                  <a:lnTo>
                    <a:pt x="175" y="10"/>
                  </a:lnTo>
                  <a:lnTo>
                    <a:pt x="177" y="9"/>
                  </a:lnTo>
                  <a:lnTo>
                    <a:pt x="178" y="10"/>
                  </a:lnTo>
                  <a:lnTo>
                    <a:pt x="180" y="9"/>
                  </a:lnTo>
                  <a:lnTo>
                    <a:pt x="180" y="10"/>
                  </a:lnTo>
                  <a:lnTo>
                    <a:pt x="181" y="10"/>
                  </a:lnTo>
                  <a:lnTo>
                    <a:pt x="183" y="12"/>
                  </a:lnTo>
                  <a:lnTo>
                    <a:pt x="183" y="10"/>
                  </a:lnTo>
                  <a:lnTo>
                    <a:pt x="184" y="9"/>
                  </a:lnTo>
                  <a:lnTo>
                    <a:pt x="184" y="7"/>
                  </a:lnTo>
                  <a:lnTo>
                    <a:pt x="187" y="3"/>
                  </a:lnTo>
                  <a:lnTo>
                    <a:pt x="189" y="3"/>
                  </a:lnTo>
                  <a:lnTo>
                    <a:pt x="189" y="4"/>
                  </a:lnTo>
                  <a:lnTo>
                    <a:pt x="189" y="3"/>
                  </a:lnTo>
                  <a:lnTo>
                    <a:pt x="190" y="3"/>
                  </a:lnTo>
                  <a:lnTo>
                    <a:pt x="190" y="4"/>
                  </a:lnTo>
                  <a:lnTo>
                    <a:pt x="192" y="4"/>
                  </a:lnTo>
                  <a:lnTo>
                    <a:pt x="193" y="9"/>
                  </a:lnTo>
                  <a:lnTo>
                    <a:pt x="195" y="9"/>
                  </a:lnTo>
                  <a:lnTo>
                    <a:pt x="196" y="9"/>
                  </a:lnTo>
                  <a:lnTo>
                    <a:pt x="196" y="10"/>
                  </a:lnTo>
                  <a:lnTo>
                    <a:pt x="198" y="12"/>
                  </a:lnTo>
                  <a:lnTo>
                    <a:pt x="198" y="10"/>
                  </a:lnTo>
                  <a:lnTo>
                    <a:pt x="199" y="12"/>
                  </a:lnTo>
                  <a:lnTo>
                    <a:pt x="204" y="10"/>
                  </a:lnTo>
                  <a:lnTo>
                    <a:pt x="205" y="10"/>
                  </a:lnTo>
                  <a:lnTo>
                    <a:pt x="207" y="7"/>
                  </a:lnTo>
                  <a:lnTo>
                    <a:pt x="213" y="15"/>
                  </a:lnTo>
                  <a:lnTo>
                    <a:pt x="213" y="18"/>
                  </a:lnTo>
                  <a:lnTo>
                    <a:pt x="211" y="22"/>
                  </a:lnTo>
                  <a:lnTo>
                    <a:pt x="211" y="27"/>
                  </a:lnTo>
                  <a:lnTo>
                    <a:pt x="214" y="29"/>
                  </a:lnTo>
                  <a:lnTo>
                    <a:pt x="215" y="29"/>
                  </a:lnTo>
                  <a:lnTo>
                    <a:pt x="217" y="29"/>
                  </a:lnTo>
                  <a:lnTo>
                    <a:pt x="218" y="31"/>
                  </a:lnTo>
                  <a:lnTo>
                    <a:pt x="223" y="29"/>
                  </a:lnTo>
                  <a:lnTo>
                    <a:pt x="224" y="31"/>
                  </a:lnTo>
                  <a:lnTo>
                    <a:pt x="224" y="32"/>
                  </a:lnTo>
                  <a:lnTo>
                    <a:pt x="226" y="34"/>
                  </a:lnTo>
                  <a:lnTo>
                    <a:pt x="232" y="34"/>
                  </a:lnTo>
                  <a:lnTo>
                    <a:pt x="232" y="37"/>
                  </a:lnTo>
                  <a:lnTo>
                    <a:pt x="232" y="38"/>
                  </a:lnTo>
                  <a:lnTo>
                    <a:pt x="233" y="38"/>
                  </a:lnTo>
                  <a:lnTo>
                    <a:pt x="235" y="38"/>
                  </a:lnTo>
                  <a:lnTo>
                    <a:pt x="233" y="40"/>
                  </a:lnTo>
                  <a:lnTo>
                    <a:pt x="233" y="41"/>
                  </a:lnTo>
                  <a:lnTo>
                    <a:pt x="233" y="43"/>
                  </a:lnTo>
                  <a:lnTo>
                    <a:pt x="235" y="43"/>
                  </a:lnTo>
                  <a:lnTo>
                    <a:pt x="233" y="44"/>
                  </a:lnTo>
                  <a:lnTo>
                    <a:pt x="235" y="44"/>
                  </a:lnTo>
                  <a:lnTo>
                    <a:pt x="235" y="47"/>
                  </a:lnTo>
                  <a:lnTo>
                    <a:pt x="236" y="47"/>
                  </a:lnTo>
                  <a:lnTo>
                    <a:pt x="236" y="49"/>
                  </a:lnTo>
                  <a:lnTo>
                    <a:pt x="233" y="50"/>
                  </a:lnTo>
                  <a:lnTo>
                    <a:pt x="235" y="50"/>
                  </a:lnTo>
                  <a:lnTo>
                    <a:pt x="232" y="55"/>
                  </a:lnTo>
                  <a:lnTo>
                    <a:pt x="233" y="56"/>
                  </a:lnTo>
                  <a:lnTo>
                    <a:pt x="232" y="56"/>
                  </a:lnTo>
                  <a:lnTo>
                    <a:pt x="233" y="59"/>
                  </a:lnTo>
                  <a:lnTo>
                    <a:pt x="232" y="62"/>
                  </a:lnTo>
                  <a:lnTo>
                    <a:pt x="229" y="61"/>
                  </a:lnTo>
                  <a:lnTo>
                    <a:pt x="226" y="59"/>
                  </a:lnTo>
                  <a:lnTo>
                    <a:pt x="224" y="62"/>
                  </a:lnTo>
                  <a:lnTo>
                    <a:pt x="226" y="62"/>
                  </a:lnTo>
                  <a:lnTo>
                    <a:pt x="223" y="64"/>
                  </a:lnTo>
                  <a:lnTo>
                    <a:pt x="223" y="65"/>
                  </a:lnTo>
                  <a:lnTo>
                    <a:pt x="221" y="67"/>
                  </a:lnTo>
                  <a:lnTo>
                    <a:pt x="221" y="68"/>
                  </a:lnTo>
                  <a:lnTo>
                    <a:pt x="220" y="70"/>
                  </a:lnTo>
                  <a:lnTo>
                    <a:pt x="218" y="70"/>
                  </a:lnTo>
                  <a:lnTo>
                    <a:pt x="218" y="71"/>
                  </a:lnTo>
                  <a:lnTo>
                    <a:pt x="217" y="73"/>
                  </a:lnTo>
                  <a:lnTo>
                    <a:pt x="218" y="73"/>
                  </a:lnTo>
                  <a:lnTo>
                    <a:pt x="220" y="74"/>
                  </a:lnTo>
                  <a:lnTo>
                    <a:pt x="220" y="73"/>
                  </a:lnTo>
                  <a:lnTo>
                    <a:pt x="224" y="71"/>
                  </a:lnTo>
                  <a:lnTo>
                    <a:pt x="226" y="73"/>
                  </a:lnTo>
                  <a:lnTo>
                    <a:pt x="235" y="73"/>
                  </a:lnTo>
                  <a:lnTo>
                    <a:pt x="238" y="68"/>
                  </a:lnTo>
                  <a:lnTo>
                    <a:pt x="247" y="68"/>
                  </a:lnTo>
                  <a:lnTo>
                    <a:pt x="247" y="71"/>
                  </a:lnTo>
                  <a:lnTo>
                    <a:pt x="256" y="70"/>
                  </a:lnTo>
                  <a:lnTo>
                    <a:pt x="257" y="70"/>
                  </a:lnTo>
                  <a:lnTo>
                    <a:pt x="262" y="68"/>
                  </a:lnTo>
                  <a:lnTo>
                    <a:pt x="263" y="68"/>
                  </a:lnTo>
                  <a:lnTo>
                    <a:pt x="267" y="74"/>
                  </a:lnTo>
                  <a:lnTo>
                    <a:pt x="270" y="73"/>
                  </a:lnTo>
                  <a:lnTo>
                    <a:pt x="272" y="73"/>
                  </a:lnTo>
                  <a:lnTo>
                    <a:pt x="275" y="73"/>
                  </a:lnTo>
                  <a:lnTo>
                    <a:pt x="276" y="74"/>
                  </a:lnTo>
                  <a:lnTo>
                    <a:pt x="281" y="68"/>
                  </a:lnTo>
                  <a:lnTo>
                    <a:pt x="290" y="65"/>
                  </a:lnTo>
                  <a:lnTo>
                    <a:pt x="287" y="62"/>
                  </a:lnTo>
                  <a:lnTo>
                    <a:pt x="285" y="59"/>
                  </a:lnTo>
                  <a:lnTo>
                    <a:pt x="287" y="59"/>
                  </a:lnTo>
                  <a:lnTo>
                    <a:pt x="288" y="61"/>
                  </a:lnTo>
                  <a:lnTo>
                    <a:pt x="291" y="59"/>
                  </a:lnTo>
                  <a:lnTo>
                    <a:pt x="293" y="59"/>
                  </a:lnTo>
                  <a:lnTo>
                    <a:pt x="294" y="59"/>
                  </a:lnTo>
                  <a:lnTo>
                    <a:pt x="297" y="59"/>
                  </a:lnTo>
                  <a:lnTo>
                    <a:pt x="297" y="58"/>
                  </a:lnTo>
                  <a:lnTo>
                    <a:pt x="299" y="58"/>
                  </a:lnTo>
                  <a:lnTo>
                    <a:pt x="300" y="59"/>
                  </a:lnTo>
                  <a:lnTo>
                    <a:pt x="302" y="59"/>
                  </a:lnTo>
                  <a:lnTo>
                    <a:pt x="302" y="61"/>
                  </a:lnTo>
                  <a:lnTo>
                    <a:pt x="299" y="64"/>
                  </a:lnTo>
                  <a:lnTo>
                    <a:pt x="300" y="65"/>
                  </a:lnTo>
                  <a:lnTo>
                    <a:pt x="299" y="67"/>
                  </a:lnTo>
                  <a:lnTo>
                    <a:pt x="299" y="68"/>
                  </a:lnTo>
                  <a:lnTo>
                    <a:pt x="300" y="70"/>
                  </a:lnTo>
                  <a:lnTo>
                    <a:pt x="300" y="71"/>
                  </a:lnTo>
                  <a:lnTo>
                    <a:pt x="302" y="71"/>
                  </a:lnTo>
                  <a:lnTo>
                    <a:pt x="305" y="71"/>
                  </a:lnTo>
                  <a:lnTo>
                    <a:pt x="305" y="70"/>
                  </a:lnTo>
                  <a:lnTo>
                    <a:pt x="308" y="70"/>
                  </a:lnTo>
                  <a:lnTo>
                    <a:pt x="309" y="68"/>
                  </a:lnTo>
                  <a:lnTo>
                    <a:pt x="311" y="68"/>
                  </a:lnTo>
                  <a:lnTo>
                    <a:pt x="311" y="67"/>
                  </a:lnTo>
                  <a:lnTo>
                    <a:pt x="312" y="65"/>
                  </a:lnTo>
                  <a:lnTo>
                    <a:pt x="314" y="64"/>
                  </a:lnTo>
                  <a:lnTo>
                    <a:pt x="314" y="62"/>
                  </a:lnTo>
                  <a:lnTo>
                    <a:pt x="331" y="61"/>
                  </a:lnTo>
                  <a:lnTo>
                    <a:pt x="334" y="59"/>
                  </a:lnTo>
                  <a:lnTo>
                    <a:pt x="336" y="61"/>
                  </a:lnTo>
                  <a:lnTo>
                    <a:pt x="337" y="64"/>
                  </a:lnTo>
                  <a:lnTo>
                    <a:pt x="342" y="65"/>
                  </a:lnTo>
                  <a:lnTo>
                    <a:pt x="342" y="64"/>
                  </a:lnTo>
                  <a:lnTo>
                    <a:pt x="343" y="64"/>
                  </a:lnTo>
                  <a:lnTo>
                    <a:pt x="345" y="67"/>
                  </a:lnTo>
                  <a:lnTo>
                    <a:pt x="346" y="67"/>
                  </a:lnTo>
                  <a:lnTo>
                    <a:pt x="346" y="65"/>
                  </a:lnTo>
                  <a:lnTo>
                    <a:pt x="348" y="65"/>
                  </a:lnTo>
                  <a:lnTo>
                    <a:pt x="351" y="70"/>
                  </a:lnTo>
                  <a:lnTo>
                    <a:pt x="352" y="70"/>
                  </a:lnTo>
                  <a:lnTo>
                    <a:pt x="354" y="70"/>
                  </a:lnTo>
                  <a:lnTo>
                    <a:pt x="351" y="73"/>
                  </a:lnTo>
                  <a:lnTo>
                    <a:pt x="349" y="76"/>
                  </a:lnTo>
                  <a:lnTo>
                    <a:pt x="351" y="77"/>
                  </a:lnTo>
                  <a:lnTo>
                    <a:pt x="354" y="76"/>
                  </a:lnTo>
                  <a:lnTo>
                    <a:pt x="355" y="81"/>
                  </a:lnTo>
                  <a:lnTo>
                    <a:pt x="358" y="83"/>
                  </a:lnTo>
                  <a:lnTo>
                    <a:pt x="358" y="84"/>
                  </a:lnTo>
                  <a:lnTo>
                    <a:pt x="357" y="89"/>
                  </a:lnTo>
                  <a:lnTo>
                    <a:pt x="363" y="93"/>
                  </a:lnTo>
                  <a:lnTo>
                    <a:pt x="364" y="95"/>
                  </a:lnTo>
                  <a:lnTo>
                    <a:pt x="366" y="93"/>
                  </a:lnTo>
                  <a:lnTo>
                    <a:pt x="366" y="95"/>
                  </a:lnTo>
                  <a:lnTo>
                    <a:pt x="369" y="96"/>
                  </a:lnTo>
                  <a:lnTo>
                    <a:pt x="367" y="98"/>
                  </a:lnTo>
                  <a:lnTo>
                    <a:pt x="367" y="101"/>
                  </a:lnTo>
                  <a:lnTo>
                    <a:pt x="370" y="102"/>
                  </a:lnTo>
                  <a:lnTo>
                    <a:pt x="373" y="102"/>
                  </a:lnTo>
                  <a:lnTo>
                    <a:pt x="374" y="104"/>
                  </a:lnTo>
                  <a:lnTo>
                    <a:pt x="373" y="105"/>
                  </a:lnTo>
                  <a:lnTo>
                    <a:pt x="370" y="107"/>
                  </a:lnTo>
                  <a:lnTo>
                    <a:pt x="371" y="110"/>
                  </a:lnTo>
                  <a:lnTo>
                    <a:pt x="373" y="110"/>
                  </a:lnTo>
                  <a:lnTo>
                    <a:pt x="374" y="111"/>
                  </a:lnTo>
                  <a:lnTo>
                    <a:pt x="374" y="113"/>
                  </a:lnTo>
                  <a:lnTo>
                    <a:pt x="373" y="116"/>
                  </a:lnTo>
                  <a:lnTo>
                    <a:pt x="374" y="117"/>
                  </a:lnTo>
                  <a:lnTo>
                    <a:pt x="373" y="119"/>
                  </a:lnTo>
                  <a:lnTo>
                    <a:pt x="376" y="120"/>
                  </a:lnTo>
                  <a:lnTo>
                    <a:pt x="376" y="123"/>
                  </a:lnTo>
                  <a:lnTo>
                    <a:pt x="374" y="125"/>
                  </a:lnTo>
                  <a:lnTo>
                    <a:pt x="371" y="128"/>
                  </a:lnTo>
                  <a:lnTo>
                    <a:pt x="370" y="132"/>
                  </a:lnTo>
                  <a:lnTo>
                    <a:pt x="369" y="132"/>
                  </a:lnTo>
                  <a:lnTo>
                    <a:pt x="367" y="133"/>
                  </a:lnTo>
                  <a:lnTo>
                    <a:pt x="366" y="133"/>
                  </a:lnTo>
                  <a:lnTo>
                    <a:pt x="366" y="135"/>
                  </a:lnTo>
                  <a:lnTo>
                    <a:pt x="364" y="136"/>
                  </a:lnTo>
                  <a:lnTo>
                    <a:pt x="364" y="138"/>
                  </a:lnTo>
                  <a:lnTo>
                    <a:pt x="361" y="138"/>
                  </a:lnTo>
                  <a:lnTo>
                    <a:pt x="360" y="139"/>
                  </a:lnTo>
                  <a:lnTo>
                    <a:pt x="358" y="139"/>
                  </a:lnTo>
                  <a:lnTo>
                    <a:pt x="357" y="144"/>
                  </a:lnTo>
                  <a:lnTo>
                    <a:pt x="352" y="145"/>
                  </a:lnTo>
                  <a:lnTo>
                    <a:pt x="352" y="147"/>
                  </a:lnTo>
                  <a:lnTo>
                    <a:pt x="351" y="145"/>
                  </a:lnTo>
                  <a:lnTo>
                    <a:pt x="349" y="147"/>
                  </a:lnTo>
                  <a:lnTo>
                    <a:pt x="348" y="145"/>
                  </a:lnTo>
                  <a:lnTo>
                    <a:pt x="349" y="148"/>
                  </a:lnTo>
                  <a:lnTo>
                    <a:pt x="348" y="148"/>
                  </a:lnTo>
                  <a:lnTo>
                    <a:pt x="348" y="151"/>
                  </a:lnTo>
                  <a:lnTo>
                    <a:pt x="348" y="153"/>
                  </a:lnTo>
                  <a:lnTo>
                    <a:pt x="348" y="154"/>
                  </a:lnTo>
                  <a:lnTo>
                    <a:pt x="348" y="157"/>
                  </a:lnTo>
                  <a:lnTo>
                    <a:pt x="345" y="159"/>
                  </a:lnTo>
                  <a:lnTo>
                    <a:pt x="348" y="160"/>
                  </a:lnTo>
                  <a:lnTo>
                    <a:pt x="351" y="160"/>
                  </a:lnTo>
                  <a:lnTo>
                    <a:pt x="352" y="162"/>
                  </a:lnTo>
                  <a:lnTo>
                    <a:pt x="351" y="162"/>
                  </a:lnTo>
                  <a:lnTo>
                    <a:pt x="354" y="165"/>
                  </a:lnTo>
                  <a:lnTo>
                    <a:pt x="352" y="168"/>
                  </a:lnTo>
                  <a:lnTo>
                    <a:pt x="352" y="169"/>
                  </a:lnTo>
                  <a:lnTo>
                    <a:pt x="348" y="169"/>
                  </a:lnTo>
                  <a:lnTo>
                    <a:pt x="349" y="171"/>
                  </a:lnTo>
                  <a:lnTo>
                    <a:pt x="349" y="175"/>
                  </a:lnTo>
                  <a:lnTo>
                    <a:pt x="351" y="175"/>
                  </a:lnTo>
                  <a:lnTo>
                    <a:pt x="349" y="177"/>
                  </a:lnTo>
                  <a:lnTo>
                    <a:pt x="351" y="177"/>
                  </a:lnTo>
                  <a:lnTo>
                    <a:pt x="352" y="180"/>
                  </a:lnTo>
                  <a:lnTo>
                    <a:pt x="352" y="181"/>
                  </a:lnTo>
                  <a:lnTo>
                    <a:pt x="352" y="184"/>
                  </a:lnTo>
                  <a:lnTo>
                    <a:pt x="351" y="185"/>
                  </a:lnTo>
                  <a:lnTo>
                    <a:pt x="343" y="185"/>
                  </a:lnTo>
                  <a:lnTo>
                    <a:pt x="337" y="190"/>
                  </a:lnTo>
                  <a:lnTo>
                    <a:pt x="334" y="190"/>
                  </a:lnTo>
                  <a:lnTo>
                    <a:pt x="333" y="193"/>
                  </a:lnTo>
                  <a:lnTo>
                    <a:pt x="331" y="193"/>
                  </a:lnTo>
                  <a:lnTo>
                    <a:pt x="330" y="194"/>
                  </a:lnTo>
                  <a:lnTo>
                    <a:pt x="328" y="194"/>
                  </a:lnTo>
                  <a:lnTo>
                    <a:pt x="325" y="191"/>
                  </a:lnTo>
                  <a:lnTo>
                    <a:pt x="324" y="191"/>
                  </a:lnTo>
                  <a:lnTo>
                    <a:pt x="324" y="193"/>
                  </a:lnTo>
                  <a:lnTo>
                    <a:pt x="322" y="193"/>
                  </a:lnTo>
                  <a:lnTo>
                    <a:pt x="321" y="193"/>
                  </a:lnTo>
                  <a:lnTo>
                    <a:pt x="319" y="193"/>
                  </a:lnTo>
                  <a:lnTo>
                    <a:pt x="317" y="193"/>
                  </a:lnTo>
                  <a:lnTo>
                    <a:pt x="315" y="194"/>
                  </a:lnTo>
                  <a:lnTo>
                    <a:pt x="314" y="194"/>
                  </a:lnTo>
                  <a:lnTo>
                    <a:pt x="312" y="196"/>
                  </a:lnTo>
                  <a:lnTo>
                    <a:pt x="314" y="199"/>
                  </a:lnTo>
                  <a:lnTo>
                    <a:pt x="312" y="203"/>
                  </a:lnTo>
                  <a:lnTo>
                    <a:pt x="312" y="205"/>
                  </a:lnTo>
                  <a:lnTo>
                    <a:pt x="312" y="206"/>
                  </a:lnTo>
                  <a:lnTo>
                    <a:pt x="311" y="206"/>
                  </a:lnTo>
                  <a:lnTo>
                    <a:pt x="312" y="208"/>
                  </a:lnTo>
                  <a:lnTo>
                    <a:pt x="311" y="209"/>
                  </a:lnTo>
                  <a:lnTo>
                    <a:pt x="312" y="209"/>
                  </a:lnTo>
                  <a:lnTo>
                    <a:pt x="314" y="212"/>
                  </a:lnTo>
                  <a:lnTo>
                    <a:pt x="315" y="211"/>
                  </a:lnTo>
                  <a:lnTo>
                    <a:pt x="317" y="209"/>
                  </a:lnTo>
                  <a:lnTo>
                    <a:pt x="318" y="209"/>
                  </a:lnTo>
                  <a:lnTo>
                    <a:pt x="318" y="212"/>
                  </a:lnTo>
                  <a:lnTo>
                    <a:pt x="317" y="212"/>
                  </a:lnTo>
                  <a:lnTo>
                    <a:pt x="317" y="214"/>
                  </a:lnTo>
                  <a:lnTo>
                    <a:pt x="324" y="217"/>
                  </a:lnTo>
                  <a:lnTo>
                    <a:pt x="324" y="218"/>
                  </a:lnTo>
                  <a:lnTo>
                    <a:pt x="325" y="218"/>
                  </a:lnTo>
                  <a:lnTo>
                    <a:pt x="327" y="220"/>
                  </a:lnTo>
                  <a:lnTo>
                    <a:pt x="328" y="221"/>
                  </a:lnTo>
                  <a:lnTo>
                    <a:pt x="327" y="226"/>
                  </a:lnTo>
                  <a:lnTo>
                    <a:pt x="330" y="229"/>
                  </a:lnTo>
                  <a:lnTo>
                    <a:pt x="331" y="230"/>
                  </a:lnTo>
                  <a:lnTo>
                    <a:pt x="331" y="229"/>
                  </a:lnTo>
                  <a:lnTo>
                    <a:pt x="333" y="229"/>
                  </a:lnTo>
                  <a:lnTo>
                    <a:pt x="333" y="230"/>
                  </a:lnTo>
                  <a:lnTo>
                    <a:pt x="334" y="232"/>
                  </a:lnTo>
                  <a:lnTo>
                    <a:pt x="336" y="233"/>
                  </a:lnTo>
                  <a:lnTo>
                    <a:pt x="331" y="236"/>
                  </a:lnTo>
                  <a:lnTo>
                    <a:pt x="330" y="239"/>
                  </a:lnTo>
                  <a:lnTo>
                    <a:pt x="331" y="239"/>
                  </a:lnTo>
                  <a:lnTo>
                    <a:pt x="331" y="240"/>
                  </a:lnTo>
                  <a:lnTo>
                    <a:pt x="331" y="242"/>
                  </a:lnTo>
                  <a:lnTo>
                    <a:pt x="331" y="243"/>
                  </a:lnTo>
                  <a:lnTo>
                    <a:pt x="333" y="243"/>
                  </a:lnTo>
                  <a:lnTo>
                    <a:pt x="333" y="245"/>
                  </a:lnTo>
                  <a:lnTo>
                    <a:pt x="334" y="245"/>
                  </a:lnTo>
                  <a:lnTo>
                    <a:pt x="331" y="248"/>
                  </a:lnTo>
                  <a:lnTo>
                    <a:pt x="333" y="248"/>
                  </a:lnTo>
                  <a:lnTo>
                    <a:pt x="333" y="249"/>
                  </a:lnTo>
                  <a:lnTo>
                    <a:pt x="334" y="251"/>
                  </a:lnTo>
                  <a:lnTo>
                    <a:pt x="339" y="252"/>
                  </a:lnTo>
                  <a:lnTo>
                    <a:pt x="339" y="254"/>
                  </a:lnTo>
                  <a:lnTo>
                    <a:pt x="337" y="255"/>
                  </a:lnTo>
                  <a:lnTo>
                    <a:pt x="339" y="257"/>
                  </a:lnTo>
                  <a:lnTo>
                    <a:pt x="340" y="257"/>
                  </a:lnTo>
                  <a:lnTo>
                    <a:pt x="342" y="258"/>
                  </a:lnTo>
                  <a:lnTo>
                    <a:pt x="337" y="260"/>
                  </a:lnTo>
                  <a:lnTo>
                    <a:pt x="337" y="263"/>
                  </a:lnTo>
                  <a:lnTo>
                    <a:pt x="327" y="260"/>
                  </a:lnTo>
                  <a:lnTo>
                    <a:pt x="325" y="263"/>
                  </a:lnTo>
                  <a:lnTo>
                    <a:pt x="322" y="263"/>
                  </a:lnTo>
                  <a:lnTo>
                    <a:pt x="318" y="264"/>
                  </a:lnTo>
                  <a:lnTo>
                    <a:pt x="317" y="266"/>
                  </a:lnTo>
                  <a:lnTo>
                    <a:pt x="317" y="267"/>
                  </a:lnTo>
                  <a:lnTo>
                    <a:pt x="314" y="267"/>
                  </a:lnTo>
                  <a:lnTo>
                    <a:pt x="314" y="266"/>
                  </a:lnTo>
                  <a:lnTo>
                    <a:pt x="311" y="267"/>
                  </a:lnTo>
                  <a:lnTo>
                    <a:pt x="309" y="269"/>
                  </a:lnTo>
                  <a:lnTo>
                    <a:pt x="311" y="270"/>
                  </a:lnTo>
                  <a:lnTo>
                    <a:pt x="314" y="272"/>
                  </a:lnTo>
                  <a:lnTo>
                    <a:pt x="315" y="276"/>
                  </a:lnTo>
                  <a:lnTo>
                    <a:pt x="308" y="279"/>
                  </a:lnTo>
                  <a:lnTo>
                    <a:pt x="305" y="284"/>
                  </a:lnTo>
                  <a:lnTo>
                    <a:pt x="300" y="284"/>
                  </a:lnTo>
                  <a:lnTo>
                    <a:pt x="297" y="284"/>
                  </a:lnTo>
                  <a:lnTo>
                    <a:pt x="299" y="281"/>
                  </a:lnTo>
                  <a:lnTo>
                    <a:pt x="297" y="281"/>
                  </a:lnTo>
                  <a:lnTo>
                    <a:pt x="296" y="278"/>
                  </a:lnTo>
                  <a:lnTo>
                    <a:pt x="294" y="278"/>
                  </a:lnTo>
                  <a:lnTo>
                    <a:pt x="296" y="276"/>
                  </a:lnTo>
                  <a:lnTo>
                    <a:pt x="294" y="276"/>
                  </a:lnTo>
                  <a:lnTo>
                    <a:pt x="293" y="276"/>
                  </a:lnTo>
                  <a:lnTo>
                    <a:pt x="291" y="276"/>
                  </a:lnTo>
                  <a:lnTo>
                    <a:pt x="293" y="275"/>
                  </a:lnTo>
                  <a:lnTo>
                    <a:pt x="291" y="273"/>
                  </a:lnTo>
                  <a:lnTo>
                    <a:pt x="287" y="275"/>
                  </a:lnTo>
                  <a:lnTo>
                    <a:pt x="282" y="270"/>
                  </a:lnTo>
                  <a:lnTo>
                    <a:pt x="282" y="272"/>
                  </a:lnTo>
                  <a:lnTo>
                    <a:pt x="282" y="275"/>
                  </a:lnTo>
                  <a:lnTo>
                    <a:pt x="281" y="276"/>
                  </a:lnTo>
                  <a:lnTo>
                    <a:pt x="282" y="276"/>
                  </a:lnTo>
                  <a:lnTo>
                    <a:pt x="281" y="278"/>
                  </a:lnTo>
                  <a:lnTo>
                    <a:pt x="282" y="281"/>
                  </a:lnTo>
                  <a:lnTo>
                    <a:pt x="281" y="282"/>
                  </a:lnTo>
                  <a:lnTo>
                    <a:pt x="282" y="284"/>
                  </a:lnTo>
                  <a:lnTo>
                    <a:pt x="281" y="285"/>
                  </a:lnTo>
                  <a:lnTo>
                    <a:pt x="279" y="285"/>
                  </a:lnTo>
                  <a:lnTo>
                    <a:pt x="279" y="287"/>
                  </a:lnTo>
                  <a:lnTo>
                    <a:pt x="278" y="287"/>
                  </a:lnTo>
                  <a:lnTo>
                    <a:pt x="276" y="287"/>
                  </a:lnTo>
                  <a:lnTo>
                    <a:pt x="273" y="288"/>
                  </a:lnTo>
                  <a:lnTo>
                    <a:pt x="269" y="288"/>
                  </a:lnTo>
                  <a:lnTo>
                    <a:pt x="266" y="287"/>
                  </a:lnTo>
                  <a:lnTo>
                    <a:pt x="266" y="285"/>
                  </a:lnTo>
                  <a:lnTo>
                    <a:pt x="266" y="284"/>
                  </a:lnTo>
                  <a:lnTo>
                    <a:pt x="266" y="279"/>
                  </a:lnTo>
                  <a:lnTo>
                    <a:pt x="265" y="279"/>
                  </a:lnTo>
                  <a:lnTo>
                    <a:pt x="265" y="278"/>
                  </a:lnTo>
                  <a:lnTo>
                    <a:pt x="262" y="278"/>
                  </a:lnTo>
                  <a:lnTo>
                    <a:pt x="260" y="275"/>
                  </a:lnTo>
                  <a:lnTo>
                    <a:pt x="257" y="275"/>
                  </a:lnTo>
                  <a:lnTo>
                    <a:pt x="256" y="273"/>
                  </a:lnTo>
                  <a:lnTo>
                    <a:pt x="257" y="269"/>
                  </a:lnTo>
                  <a:lnTo>
                    <a:pt x="253" y="263"/>
                  </a:lnTo>
                  <a:lnTo>
                    <a:pt x="248" y="263"/>
                  </a:lnTo>
                  <a:lnTo>
                    <a:pt x="245" y="261"/>
                  </a:lnTo>
                  <a:lnTo>
                    <a:pt x="245" y="260"/>
                  </a:lnTo>
                  <a:lnTo>
                    <a:pt x="244" y="258"/>
                  </a:lnTo>
                  <a:lnTo>
                    <a:pt x="241" y="257"/>
                  </a:lnTo>
                  <a:lnTo>
                    <a:pt x="236" y="258"/>
                  </a:lnTo>
                  <a:lnTo>
                    <a:pt x="235" y="258"/>
                  </a:lnTo>
                  <a:lnTo>
                    <a:pt x="233" y="260"/>
                  </a:lnTo>
                  <a:lnTo>
                    <a:pt x="229" y="260"/>
                  </a:lnTo>
                  <a:lnTo>
                    <a:pt x="227" y="258"/>
                  </a:lnTo>
                  <a:lnTo>
                    <a:pt x="220" y="251"/>
                  </a:lnTo>
                  <a:lnTo>
                    <a:pt x="220" y="249"/>
                  </a:lnTo>
                  <a:lnTo>
                    <a:pt x="218" y="248"/>
                  </a:lnTo>
                  <a:lnTo>
                    <a:pt x="215" y="246"/>
                  </a:lnTo>
                  <a:lnTo>
                    <a:pt x="210" y="248"/>
                  </a:lnTo>
                  <a:lnTo>
                    <a:pt x="205" y="252"/>
                  </a:lnTo>
                  <a:lnTo>
                    <a:pt x="202" y="254"/>
                  </a:lnTo>
                  <a:lnTo>
                    <a:pt x="198" y="252"/>
                  </a:lnTo>
                  <a:lnTo>
                    <a:pt x="198" y="251"/>
                  </a:lnTo>
                  <a:lnTo>
                    <a:pt x="196" y="248"/>
                  </a:lnTo>
                  <a:lnTo>
                    <a:pt x="193" y="246"/>
                  </a:lnTo>
                  <a:lnTo>
                    <a:pt x="190" y="246"/>
                  </a:lnTo>
                  <a:lnTo>
                    <a:pt x="186" y="243"/>
                  </a:lnTo>
                  <a:lnTo>
                    <a:pt x="184" y="243"/>
                  </a:lnTo>
                  <a:lnTo>
                    <a:pt x="181" y="242"/>
                  </a:lnTo>
                  <a:lnTo>
                    <a:pt x="181" y="239"/>
                  </a:lnTo>
                  <a:lnTo>
                    <a:pt x="178" y="240"/>
                  </a:lnTo>
                  <a:lnTo>
                    <a:pt x="177" y="240"/>
                  </a:lnTo>
                  <a:lnTo>
                    <a:pt x="171" y="242"/>
                  </a:lnTo>
                  <a:lnTo>
                    <a:pt x="169" y="240"/>
                  </a:lnTo>
                  <a:lnTo>
                    <a:pt x="171" y="238"/>
                  </a:lnTo>
                  <a:lnTo>
                    <a:pt x="169" y="232"/>
                  </a:lnTo>
                  <a:lnTo>
                    <a:pt x="168" y="232"/>
                  </a:lnTo>
                  <a:lnTo>
                    <a:pt x="166" y="227"/>
                  </a:lnTo>
                  <a:lnTo>
                    <a:pt x="165" y="227"/>
                  </a:lnTo>
                  <a:lnTo>
                    <a:pt x="165" y="229"/>
                  </a:lnTo>
                  <a:lnTo>
                    <a:pt x="162" y="229"/>
                  </a:lnTo>
                  <a:lnTo>
                    <a:pt x="162" y="226"/>
                  </a:lnTo>
                  <a:lnTo>
                    <a:pt x="163" y="224"/>
                  </a:lnTo>
                  <a:lnTo>
                    <a:pt x="162" y="224"/>
                  </a:lnTo>
                  <a:lnTo>
                    <a:pt x="155" y="226"/>
                  </a:lnTo>
                  <a:lnTo>
                    <a:pt x="150" y="226"/>
                  </a:lnTo>
                  <a:lnTo>
                    <a:pt x="149" y="226"/>
                  </a:lnTo>
                  <a:lnTo>
                    <a:pt x="147" y="226"/>
                  </a:lnTo>
                  <a:lnTo>
                    <a:pt x="147" y="224"/>
                  </a:lnTo>
                  <a:lnTo>
                    <a:pt x="146" y="224"/>
                  </a:lnTo>
                  <a:lnTo>
                    <a:pt x="146" y="223"/>
                  </a:lnTo>
                  <a:lnTo>
                    <a:pt x="144" y="223"/>
                  </a:lnTo>
                  <a:lnTo>
                    <a:pt x="143" y="224"/>
                  </a:lnTo>
                  <a:lnTo>
                    <a:pt x="141" y="224"/>
                  </a:lnTo>
                  <a:lnTo>
                    <a:pt x="141" y="226"/>
                  </a:lnTo>
                  <a:lnTo>
                    <a:pt x="141" y="227"/>
                  </a:lnTo>
                  <a:lnTo>
                    <a:pt x="138" y="226"/>
                  </a:lnTo>
                  <a:lnTo>
                    <a:pt x="138" y="224"/>
                  </a:lnTo>
                  <a:lnTo>
                    <a:pt x="132" y="223"/>
                  </a:lnTo>
                  <a:lnTo>
                    <a:pt x="131" y="223"/>
                  </a:lnTo>
                  <a:lnTo>
                    <a:pt x="131" y="224"/>
                  </a:lnTo>
                  <a:lnTo>
                    <a:pt x="125" y="223"/>
                  </a:lnTo>
                  <a:lnTo>
                    <a:pt x="122" y="224"/>
                  </a:lnTo>
                  <a:lnTo>
                    <a:pt x="119" y="224"/>
                  </a:lnTo>
                  <a:lnTo>
                    <a:pt x="117" y="223"/>
                  </a:lnTo>
                  <a:lnTo>
                    <a:pt x="114" y="224"/>
                  </a:lnTo>
                  <a:lnTo>
                    <a:pt x="116" y="226"/>
                  </a:lnTo>
                  <a:lnTo>
                    <a:pt x="114" y="226"/>
                  </a:lnTo>
                  <a:lnTo>
                    <a:pt x="114" y="227"/>
                  </a:lnTo>
                  <a:lnTo>
                    <a:pt x="111" y="229"/>
                  </a:lnTo>
                  <a:lnTo>
                    <a:pt x="111" y="227"/>
                  </a:lnTo>
                  <a:lnTo>
                    <a:pt x="107" y="227"/>
                  </a:lnTo>
                  <a:lnTo>
                    <a:pt x="107" y="229"/>
                  </a:lnTo>
                  <a:lnTo>
                    <a:pt x="106" y="230"/>
                  </a:lnTo>
                  <a:lnTo>
                    <a:pt x="104" y="229"/>
                  </a:lnTo>
                  <a:lnTo>
                    <a:pt x="101" y="229"/>
                  </a:lnTo>
                  <a:lnTo>
                    <a:pt x="101" y="227"/>
                  </a:lnTo>
                  <a:lnTo>
                    <a:pt x="100" y="227"/>
                  </a:lnTo>
                  <a:lnTo>
                    <a:pt x="100" y="226"/>
                  </a:lnTo>
                  <a:lnTo>
                    <a:pt x="101" y="226"/>
                  </a:lnTo>
                  <a:lnTo>
                    <a:pt x="101" y="224"/>
                  </a:lnTo>
                  <a:lnTo>
                    <a:pt x="103" y="224"/>
                  </a:lnTo>
                  <a:lnTo>
                    <a:pt x="100" y="223"/>
                  </a:lnTo>
                  <a:lnTo>
                    <a:pt x="97" y="223"/>
                  </a:lnTo>
                  <a:lnTo>
                    <a:pt x="97" y="224"/>
                  </a:lnTo>
                  <a:lnTo>
                    <a:pt x="94" y="224"/>
                  </a:lnTo>
                  <a:lnTo>
                    <a:pt x="92" y="226"/>
                  </a:lnTo>
                  <a:lnTo>
                    <a:pt x="91" y="224"/>
                  </a:lnTo>
                  <a:lnTo>
                    <a:pt x="89" y="223"/>
                  </a:lnTo>
                  <a:lnTo>
                    <a:pt x="83" y="224"/>
                  </a:lnTo>
                  <a:lnTo>
                    <a:pt x="83" y="223"/>
                  </a:lnTo>
                  <a:lnTo>
                    <a:pt x="83" y="220"/>
                  </a:lnTo>
                  <a:lnTo>
                    <a:pt x="82" y="218"/>
                  </a:lnTo>
                  <a:lnTo>
                    <a:pt x="82" y="220"/>
                  </a:lnTo>
                  <a:lnTo>
                    <a:pt x="79" y="220"/>
                  </a:lnTo>
                  <a:lnTo>
                    <a:pt x="79" y="224"/>
                  </a:lnTo>
                  <a:lnTo>
                    <a:pt x="79" y="226"/>
                  </a:lnTo>
                  <a:lnTo>
                    <a:pt x="79" y="227"/>
                  </a:lnTo>
                  <a:lnTo>
                    <a:pt x="79" y="229"/>
                  </a:lnTo>
                  <a:lnTo>
                    <a:pt x="73" y="232"/>
                  </a:lnTo>
                  <a:lnTo>
                    <a:pt x="71" y="230"/>
                  </a:lnTo>
                  <a:lnTo>
                    <a:pt x="70" y="232"/>
                  </a:lnTo>
                  <a:lnTo>
                    <a:pt x="68" y="233"/>
                  </a:lnTo>
                  <a:lnTo>
                    <a:pt x="70" y="235"/>
                  </a:lnTo>
                  <a:lnTo>
                    <a:pt x="68" y="236"/>
                  </a:lnTo>
                  <a:lnTo>
                    <a:pt x="67" y="236"/>
                  </a:lnTo>
                  <a:lnTo>
                    <a:pt x="64" y="235"/>
                  </a:lnTo>
                  <a:lnTo>
                    <a:pt x="64" y="232"/>
                  </a:lnTo>
                  <a:lnTo>
                    <a:pt x="57" y="230"/>
                  </a:lnTo>
                  <a:lnTo>
                    <a:pt x="55" y="230"/>
                  </a:lnTo>
                  <a:lnTo>
                    <a:pt x="54" y="227"/>
                  </a:lnTo>
                  <a:lnTo>
                    <a:pt x="55" y="226"/>
                  </a:lnTo>
                  <a:lnTo>
                    <a:pt x="54" y="223"/>
                  </a:lnTo>
                  <a:lnTo>
                    <a:pt x="52" y="223"/>
                  </a:lnTo>
                  <a:lnTo>
                    <a:pt x="52" y="221"/>
                  </a:lnTo>
                  <a:lnTo>
                    <a:pt x="52" y="220"/>
                  </a:lnTo>
                  <a:lnTo>
                    <a:pt x="51" y="218"/>
                  </a:lnTo>
                  <a:lnTo>
                    <a:pt x="51" y="217"/>
                  </a:lnTo>
                  <a:lnTo>
                    <a:pt x="52" y="215"/>
                  </a:lnTo>
                  <a:lnTo>
                    <a:pt x="51" y="212"/>
                  </a:lnTo>
                  <a:lnTo>
                    <a:pt x="48" y="206"/>
                  </a:lnTo>
                  <a:lnTo>
                    <a:pt x="49" y="205"/>
                  </a:lnTo>
                  <a:lnTo>
                    <a:pt x="48" y="203"/>
                  </a:lnTo>
                  <a:lnTo>
                    <a:pt x="43" y="202"/>
                  </a:lnTo>
                  <a:lnTo>
                    <a:pt x="39" y="202"/>
                  </a:lnTo>
                  <a:lnTo>
                    <a:pt x="30" y="196"/>
                  </a:lnTo>
                  <a:lnTo>
                    <a:pt x="27" y="197"/>
                  </a:lnTo>
                  <a:lnTo>
                    <a:pt x="27" y="200"/>
                  </a:lnTo>
                  <a:lnTo>
                    <a:pt x="25" y="203"/>
                  </a:lnTo>
                  <a:lnTo>
                    <a:pt x="19" y="205"/>
                  </a:lnTo>
                  <a:lnTo>
                    <a:pt x="21" y="203"/>
                  </a:lnTo>
                  <a:lnTo>
                    <a:pt x="22" y="202"/>
                  </a:lnTo>
                  <a:lnTo>
                    <a:pt x="10" y="193"/>
                  </a:lnTo>
                  <a:lnTo>
                    <a:pt x="12" y="188"/>
                  </a:lnTo>
                  <a:lnTo>
                    <a:pt x="15" y="187"/>
                  </a:lnTo>
                  <a:lnTo>
                    <a:pt x="13" y="185"/>
                  </a:lnTo>
                  <a:lnTo>
                    <a:pt x="13" y="184"/>
                  </a:lnTo>
                  <a:lnTo>
                    <a:pt x="15" y="184"/>
                  </a:lnTo>
                  <a:lnTo>
                    <a:pt x="15" y="183"/>
                  </a:lnTo>
                  <a:lnTo>
                    <a:pt x="13" y="181"/>
                  </a:lnTo>
                  <a:lnTo>
                    <a:pt x="13" y="183"/>
                  </a:lnTo>
                  <a:lnTo>
                    <a:pt x="12" y="181"/>
                  </a:lnTo>
                  <a:lnTo>
                    <a:pt x="13" y="180"/>
                  </a:lnTo>
                  <a:lnTo>
                    <a:pt x="9" y="177"/>
                  </a:lnTo>
                  <a:lnTo>
                    <a:pt x="7" y="175"/>
                  </a:lnTo>
                  <a:lnTo>
                    <a:pt x="6" y="177"/>
                  </a:lnTo>
                  <a:lnTo>
                    <a:pt x="5" y="175"/>
                  </a:lnTo>
                  <a:lnTo>
                    <a:pt x="6" y="172"/>
                  </a:lnTo>
                  <a:lnTo>
                    <a:pt x="7" y="171"/>
                  </a:lnTo>
                  <a:lnTo>
                    <a:pt x="7" y="169"/>
                  </a:lnTo>
                  <a:lnTo>
                    <a:pt x="7" y="168"/>
                  </a:lnTo>
                  <a:lnTo>
                    <a:pt x="10" y="168"/>
                  </a:lnTo>
                  <a:lnTo>
                    <a:pt x="18" y="159"/>
                  </a:lnTo>
                  <a:lnTo>
                    <a:pt x="19" y="156"/>
                  </a:lnTo>
                  <a:lnTo>
                    <a:pt x="18" y="154"/>
                  </a:lnTo>
                  <a:lnTo>
                    <a:pt x="19" y="153"/>
                  </a:lnTo>
                  <a:lnTo>
                    <a:pt x="16" y="151"/>
                  </a:lnTo>
                  <a:lnTo>
                    <a:pt x="18" y="150"/>
                  </a:lnTo>
                  <a:lnTo>
                    <a:pt x="16" y="148"/>
                  </a:lnTo>
                  <a:lnTo>
                    <a:pt x="18" y="147"/>
                  </a:lnTo>
                  <a:lnTo>
                    <a:pt x="9" y="139"/>
                  </a:lnTo>
                  <a:lnTo>
                    <a:pt x="5" y="139"/>
                  </a:lnTo>
                  <a:lnTo>
                    <a:pt x="3" y="138"/>
                  </a:lnTo>
                  <a:lnTo>
                    <a:pt x="5" y="133"/>
                  </a:lnTo>
                  <a:lnTo>
                    <a:pt x="9" y="131"/>
                  </a:lnTo>
                  <a:lnTo>
                    <a:pt x="12" y="131"/>
                  </a:lnTo>
                  <a:lnTo>
                    <a:pt x="10" y="129"/>
                  </a:lnTo>
                  <a:lnTo>
                    <a:pt x="10" y="128"/>
                  </a:lnTo>
                  <a:lnTo>
                    <a:pt x="10" y="126"/>
                  </a:lnTo>
                  <a:lnTo>
                    <a:pt x="12" y="126"/>
                  </a:lnTo>
                  <a:lnTo>
                    <a:pt x="13" y="125"/>
                  </a:lnTo>
                  <a:lnTo>
                    <a:pt x="15" y="123"/>
                  </a:lnTo>
                  <a:lnTo>
                    <a:pt x="13" y="122"/>
                  </a:lnTo>
                  <a:lnTo>
                    <a:pt x="15" y="120"/>
                  </a:lnTo>
                  <a:lnTo>
                    <a:pt x="13" y="119"/>
                  </a:lnTo>
                  <a:lnTo>
                    <a:pt x="12" y="120"/>
                  </a:lnTo>
                  <a:lnTo>
                    <a:pt x="12" y="117"/>
                  </a:lnTo>
                  <a:lnTo>
                    <a:pt x="10" y="119"/>
                  </a:lnTo>
                  <a:lnTo>
                    <a:pt x="10" y="120"/>
                  </a:lnTo>
                  <a:lnTo>
                    <a:pt x="9" y="120"/>
                  </a:lnTo>
                  <a:lnTo>
                    <a:pt x="7" y="119"/>
                  </a:lnTo>
                  <a:lnTo>
                    <a:pt x="3" y="120"/>
                  </a:lnTo>
                  <a:lnTo>
                    <a:pt x="2" y="119"/>
                  </a:lnTo>
                  <a:lnTo>
                    <a:pt x="3" y="119"/>
                  </a:lnTo>
                  <a:lnTo>
                    <a:pt x="2" y="119"/>
                  </a:lnTo>
                  <a:lnTo>
                    <a:pt x="3" y="117"/>
                  </a:lnTo>
                  <a:lnTo>
                    <a:pt x="2" y="116"/>
                  </a:lnTo>
                  <a:lnTo>
                    <a:pt x="2" y="114"/>
                  </a:lnTo>
                  <a:lnTo>
                    <a:pt x="5" y="113"/>
                  </a:lnTo>
                  <a:lnTo>
                    <a:pt x="3" y="111"/>
                  </a:lnTo>
                  <a:lnTo>
                    <a:pt x="0" y="107"/>
                  </a:lnTo>
                  <a:lnTo>
                    <a:pt x="2" y="105"/>
                  </a:lnTo>
                  <a:lnTo>
                    <a:pt x="5" y="102"/>
                  </a:lnTo>
                  <a:lnTo>
                    <a:pt x="10" y="104"/>
                  </a:lnTo>
                  <a:lnTo>
                    <a:pt x="10" y="102"/>
                  </a:lnTo>
                  <a:lnTo>
                    <a:pt x="9" y="102"/>
                  </a:lnTo>
                  <a:lnTo>
                    <a:pt x="10" y="101"/>
                  </a:lnTo>
                  <a:lnTo>
                    <a:pt x="15" y="104"/>
                  </a:lnTo>
                  <a:lnTo>
                    <a:pt x="18" y="104"/>
                  </a:lnTo>
                  <a:lnTo>
                    <a:pt x="19" y="105"/>
                  </a:lnTo>
                  <a:lnTo>
                    <a:pt x="21" y="104"/>
                  </a:lnTo>
                  <a:lnTo>
                    <a:pt x="21" y="101"/>
                  </a:lnTo>
                  <a:lnTo>
                    <a:pt x="27" y="99"/>
                  </a:lnTo>
                  <a:lnTo>
                    <a:pt x="27" y="95"/>
                  </a:lnTo>
                  <a:lnTo>
                    <a:pt x="27" y="93"/>
                  </a:lnTo>
                  <a:lnTo>
                    <a:pt x="27" y="92"/>
                  </a:lnTo>
                  <a:lnTo>
                    <a:pt x="28" y="92"/>
                  </a:lnTo>
                  <a:lnTo>
                    <a:pt x="31" y="92"/>
                  </a:lnTo>
                  <a:lnTo>
                    <a:pt x="33" y="92"/>
                  </a:lnTo>
                  <a:lnTo>
                    <a:pt x="33" y="90"/>
                  </a:lnTo>
                  <a:lnTo>
                    <a:pt x="36" y="89"/>
                  </a:lnTo>
                  <a:lnTo>
                    <a:pt x="36" y="90"/>
                  </a:lnTo>
                  <a:lnTo>
                    <a:pt x="37" y="92"/>
                  </a:lnTo>
                  <a:lnTo>
                    <a:pt x="37" y="93"/>
                  </a:lnTo>
                  <a:lnTo>
                    <a:pt x="42" y="89"/>
                  </a:lnTo>
                  <a:lnTo>
                    <a:pt x="43" y="89"/>
                  </a:lnTo>
                  <a:lnTo>
                    <a:pt x="43" y="90"/>
                  </a:lnTo>
                  <a:lnTo>
                    <a:pt x="49" y="92"/>
                  </a:lnTo>
                  <a:lnTo>
                    <a:pt x="51" y="90"/>
                  </a:lnTo>
                  <a:lnTo>
                    <a:pt x="52" y="92"/>
                  </a:lnTo>
                  <a:lnTo>
                    <a:pt x="54" y="92"/>
                  </a:lnTo>
                  <a:lnTo>
                    <a:pt x="55" y="93"/>
                  </a:lnTo>
                  <a:lnTo>
                    <a:pt x="57" y="93"/>
                  </a:lnTo>
                  <a:lnTo>
                    <a:pt x="55" y="92"/>
                  </a:lnTo>
                  <a:lnTo>
                    <a:pt x="57" y="92"/>
                  </a:lnTo>
                  <a:lnTo>
                    <a:pt x="59" y="90"/>
                  </a:lnTo>
                  <a:lnTo>
                    <a:pt x="61" y="90"/>
                  </a:lnTo>
                  <a:lnTo>
                    <a:pt x="62" y="89"/>
                  </a:lnTo>
                  <a:lnTo>
                    <a:pt x="64" y="90"/>
                  </a:lnTo>
                  <a:lnTo>
                    <a:pt x="65" y="89"/>
                  </a:lnTo>
                  <a:lnTo>
                    <a:pt x="68" y="89"/>
                  </a:lnTo>
                  <a:lnTo>
                    <a:pt x="68" y="84"/>
                  </a:lnTo>
                  <a:lnTo>
                    <a:pt x="70" y="84"/>
                  </a:lnTo>
                  <a:lnTo>
                    <a:pt x="74" y="87"/>
                  </a:lnTo>
                  <a:lnTo>
                    <a:pt x="76" y="87"/>
                  </a:lnTo>
                  <a:lnTo>
                    <a:pt x="77" y="86"/>
                  </a:lnTo>
                  <a:lnTo>
                    <a:pt x="79" y="86"/>
                  </a:lnTo>
                  <a:lnTo>
                    <a:pt x="80" y="87"/>
                  </a:lnTo>
                  <a:lnTo>
                    <a:pt x="82" y="87"/>
                  </a:lnTo>
                  <a:lnTo>
                    <a:pt x="82" y="83"/>
                  </a:lnTo>
                  <a:lnTo>
                    <a:pt x="85" y="83"/>
                  </a:lnTo>
                  <a:lnTo>
                    <a:pt x="86" y="81"/>
                  </a:lnTo>
                  <a:lnTo>
                    <a:pt x="88" y="81"/>
                  </a:lnTo>
                  <a:lnTo>
                    <a:pt x="89" y="74"/>
                  </a:lnTo>
                  <a:lnTo>
                    <a:pt x="91" y="73"/>
                  </a:lnTo>
                  <a:lnTo>
                    <a:pt x="92" y="70"/>
                  </a:lnTo>
                  <a:lnTo>
                    <a:pt x="94" y="71"/>
                  </a:lnTo>
                  <a:lnTo>
                    <a:pt x="95" y="70"/>
                  </a:lnTo>
                  <a:lnTo>
                    <a:pt x="94" y="67"/>
                  </a:lnTo>
                  <a:lnTo>
                    <a:pt x="92" y="65"/>
                  </a:lnTo>
                  <a:lnTo>
                    <a:pt x="92" y="64"/>
                  </a:lnTo>
                  <a:lnTo>
                    <a:pt x="92" y="62"/>
                  </a:lnTo>
                  <a:lnTo>
                    <a:pt x="94" y="61"/>
                  </a:lnTo>
                  <a:lnTo>
                    <a:pt x="94" y="59"/>
                  </a:lnTo>
                  <a:lnTo>
                    <a:pt x="95" y="56"/>
                  </a:lnTo>
                  <a:lnTo>
                    <a:pt x="98" y="59"/>
                  </a:lnTo>
                  <a:lnTo>
                    <a:pt x="104" y="56"/>
                  </a:lnTo>
                  <a:lnTo>
                    <a:pt x="107" y="56"/>
                  </a:lnTo>
                  <a:lnTo>
                    <a:pt x="107" y="53"/>
                  </a:lnTo>
                  <a:lnTo>
                    <a:pt x="103" y="52"/>
                  </a:lnTo>
                  <a:lnTo>
                    <a:pt x="103" y="50"/>
                  </a:lnTo>
                  <a:lnTo>
                    <a:pt x="103" y="47"/>
                  </a:lnTo>
                  <a:lnTo>
                    <a:pt x="106" y="47"/>
                  </a:lnTo>
                  <a:lnTo>
                    <a:pt x="106" y="49"/>
                  </a:lnTo>
                  <a:lnTo>
                    <a:pt x="107" y="49"/>
                  </a:lnTo>
                  <a:lnTo>
                    <a:pt x="109" y="47"/>
                  </a:lnTo>
                  <a:lnTo>
                    <a:pt x="109" y="44"/>
                  </a:lnTo>
                  <a:lnTo>
                    <a:pt x="106" y="41"/>
                  </a:lnTo>
                  <a:lnTo>
                    <a:pt x="106" y="37"/>
                  </a:lnTo>
                  <a:lnTo>
                    <a:pt x="106" y="32"/>
                  </a:lnTo>
                  <a:lnTo>
                    <a:pt x="107" y="29"/>
                  </a:lnTo>
                  <a:lnTo>
                    <a:pt x="109" y="27"/>
                  </a:lnTo>
                  <a:lnTo>
                    <a:pt x="110" y="25"/>
                  </a:lnTo>
                  <a:lnTo>
                    <a:pt x="111" y="18"/>
                  </a:lnTo>
                  <a:lnTo>
                    <a:pt x="116" y="18"/>
                  </a:lnTo>
                  <a:lnTo>
                    <a:pt x="117" y="19"/>
                  </a:lnTo>
                  <a:lnTo>
                    <a:pt x="120" y="19"/>
                  </a:lnTo>
                  <a:lnTo>
                    <a:pt x="120" y="18"/>
                  </a:lnTo>
                  <a:lnTo>
                    <a:pt x="123" y="18"/>
                  </a:lnTo>
                  <a:lnTo>
                    <a:pt x="125" y="19"/>
                  </a:lnTo>
                  <a:lnTo>
                    <a:pt x="126" y="18"/>
                  </a:lnTo>
                  <a:lnTo>
                    <a:pt x="128" y="18"/>
                  </a:lnTo>
                  <a:lnTo>
                    <a:pt x="128" y="16"/>
                  </a:lnTo>
                  <a:lnTo>
                    <a:pt x="135" y="16"/>
                  </a:lnTo>
                  <a:lnTo>
                    <a:pt x="135" y="15"/>
                  </a:lnTo>
                  <a:lnTo>
                    <a:pt x="138" y="15"/>
                  </a:lnTo>
                  <a:lnTo>
                    <a:pt x="138" y="13"/>
                  </a:lnTo>
                  <a:lnTo>
                    <a:pt x="140" y="13"/>
                  </a:lnTo>
                  <a:lnTo>
                    <a:pt x="140" y="15"/>
                  </a:lnTo>
                  <a:lnTo>
                    <a:pt x="153" y="15"/>
                  </a:lnTo>
                  <a:lnTo>
                    <a:pt x="153" y="13"/>
                  </a:lnTo>
                  <a:lnTo>
                    <a:pt x="150" y="13"/>
                  </a:lnTo>
                  <a:lnTo>
                    <a:pt x="150" y="9"/>
                  </a:lnTo>
                  <a:lnTo>
                    <a:pt x="155" y="10"/>
                  </a:lnTo>
                  <a:lnTo>
                    <a:pt x="155" y="9"/>
                  </a:lnTo>
                  <a:lnTo>
                    <a:pt x="158" y="10"/>
                  </a:lnTo>
                  <a:lnTo>
                    <a:pt x="158" y="9"/>
                  </a:lnTo>
                  <a:lnTo>
                    <a:pt x="158" y="7"/>
                  </a:lnTo>
                  <a:lnTo>
                    <a:pt x="158" y="6"/>
                  </a:lnTo>
                  <a:lnTo>
                    <a:pt x="159" y="6"/>
                  </a:lnTo>
                  <a:lnTo>
                    <a:pt x="158" y="4"/>
                  </a:lnTo>
                  <a:lnTo>
                    <a:pt x="161" y="3"/>
                  </a:lnTo>
                  <a:lnTo>
                    <a:pt x="159" y="3"/>
                  </a:lnTo>
                  <a:lnTo>
                    <a:pt x="161" y="1"/>
                  </a:lnTo>
                  <a:lnTo>
                    <a:pt x="161" y="0"/>
                  </a:lnTo>
                  <a:lnTo>
                    <a:pt x="162" y="0"/>
                  </a:lnTo>
                  <a:lnTo>
                    <a:pt x="162" y="1"/>
                  </a:lnTo>
                  <a:lnTo>
                    <a:pt x="163" y="1"/>
                  </a:lnTo>
                  <a:lnTo>
                    <a:pt x="162" y="1"/>
                  </a:lnTo>
                  <a:lnTo>
                    <a:pt x="163" y="1"/>
                  </a:lnTo>
                  <a:lnTo>
                    <a:pt x="163" y="3"/>
                  </a:lnTo>
                  <a:lnTo>
                    <a:pt x="165" y="3"/>
                  </a:lnTo>
                  <a:lnTo>
                    <a:pt x="166" y="3"/>
                  </a:lnTo>
                  <a:close/>
                </a:path>
              </a:pathLst>
            </a:custGeom>
            <a:solidFill>
              <a:schemeClr val="bg1"/>
            </a:solidFill>
            <a:ln w="9525">
              <a:noFill/>
              <a:round/>
              <a:headEnd/>
              <a:tailEnd/>
            </a:ln>
          </p:spPr>
          <p:txBody>
            <a:bodyPr/>
            <a:lstStyle/>
            <a:p>
              <a:endParaRPr lang="fr-FR"/>
            </a:p>
          </p:txBody>
        </p:sp>
        <p:sp>
          <p:nvSpPr>
            <p:cNvPr id="880774" name="Freeform 134"/>
            <p:cNvSpPr>
              <a:spLocks/>
            </p:cNvSpPr>
            <p:nvPr/>
          </p:nvSpPr>
          <p:spPr bwMode="auto">
            <a:xfrm>
              <a:off x="3918" y="1829"/>
              <a:ext cx="321" cy="245"/>
            </a:xfrm>
            <a:custGeom>
              <a:avLst/>
              <a:gdLst/>
              <a:ahLst/>
              <a:cxnLst>
                <a:cxn ang="0">
                  <a:pos x="235" y="43"/>
                </a:cxn>
                <a:cxn ang="0">
                  <a:pos x="232" y="56"/>
                </a:cxn>
                <a:cxn ang="0">
                  <a:pos x="221" y="68"/>
                </a:cxn>
                <a:cxn ang="0">
                  <a:pos x="235" y="73"/>
                </a:cxn>
                <a:cxn ang="0">
                  <a:pos x="272" y="73"/>
                </a:cxn>
                <a:cxn ang="0">
                  <a:pos x="293" y="59"/>
                </a:cxn>
                <a:cxn ang="0">
                  <a:pos x="299" y="67"/>
                </a:cxn>
                <a:cxn ang="0">
                  <a:pos x="311" y="67"/>
                </a:cxn>
                <a:cxn ang="0">
                  <a:pos x="343" y="64"/>
                </a:cxn>
                <a:cxn ang="0">
                  <a:pos x="351" y="77"/>
                </a:cxn>
                <a:cxn ang="0">
                  <a:pos x="369" y="96"/>
                </a:cxn>
                <a:cxn ang="0">
                  <a:pos x="374" y="111"/>
                </a:cxn>
                <a:cxn ang="0">
                  <a:pos x="369" y="132"/>
                </a:cxn>
                <a:cxn ang="0">
                  <a:pos x="352" y="145"/>
                </a:cxn>
                <a:cxn ang="0">
                  <a:pos x="348" y="157"/>
                </a:cxn>
                <a:cxn ang="0">
                  <a:pos x="349" y="171"/>
                </a:cxn>
                <a:cxn ang="0">
                  <a:pos x="337" y="190"/>
                </a:cxn>
                <a:cxn ang="0">
                  <a:pos x="321" y="193"/>
                </a:cxn>
                <a:cxn ang="0">
                  <a:pos x="311" y="206"/>
                </a:cxn>
                <a:cxn ang="0">
                  <a:pos x="317" y="214"/>
                </a:cxn>
                <a:cxn ang="0">
                  <a:pos x="333" y="229"/>
                </a:cxn>
                <a:cxn ang="0">
                  <a:pos x="333" y="243"/>
                </a:cxn>
                <a:cxn ang="0">
                  <a:pos x="339" y="257"/>
                </a:cxn>
                <a:cxn ang="0">
                  <a:pos x="317" y="267"/>
                </a:cxn>
                <a:cxn ang="0">
                  <a:pos x="300" y="284"/>
                </a:cxn>
                <a:cxn ang="0">
                  <a:pos x="293" y="275"/>
                </a:cxn>
                <a:cxn ang="0">
                  <a:pos x="281" y="282"/>
                </a:cxn>
                <a:cxn ang="0">
                  <a:pos x="266" y="285"/>
                </a:cxn>
                <a:cxn ang="0">
                  <a:pos x="253" y="263"/>
                </a:cxn>
                <a:cxn ang="0">
                  <a:pos x="227" y="258"/>
                </a:cxn>
                <a:cxn ang="0">
                  <a:pos x="196" y="248"/>
                </a:cxn>
                <a:cxn ang="0">
                  <a:pos x="169" y="240"/>
                </a:cxn>
                <a:cxn ang="0">
                  <a:pos x="162" y="224"/>
                </a:cxn>
                <a:cxn ang="0">
                  <a:pos x="141" y="224"/>
                </a:cxn>
                <a:cxn ang="0">
                  <a:pos x="119" y="224"/>
                </a:cxn>
                <a:cxn ang="0">
                  <a:pos x="106" y="230"/>
                </a:cxn>
                <a:cxn ang="0">
                  <a:pos x="97" y="223"/>
                </a:cxn>
                <a:cxn ang="0">
                  <a:pos x="82" y="220"/>
                </a:cxn>
                <a:cxn ang="0">
                  <a:pos x="70" y="235"/>
                </a:cxn>
                <a:cxn ang="0">
                  <a:pos x="52" y="223"/>
                </a:cxn>
                <a:cxn ang="0">
                  <a:pos x="43" y="202"/>
                </a:cxn>
                <a:cxn ang="0">
                  <a:pos x="12" y="188"/>
                </a:cxn>
                <a:cxn ang="0">
                  <a:pos x="9" y="177"/>
                </a:cxn>
                <a:cxn ang="0">
                  <a:pos x="19" y="156"/>
                </a:cxn>
                <a:cxn ang="0">
                  <a:pos x="5" y="133"/>
                </a:cxn>
                <a:cxn ang="0">
                  <a:pos x="15" y="120"/>
                </a:cxn>
                <a:cxn ang="0">
                  <a:pos x="3" y="119"/>
                </a:cxn>
                <a:cxn ang="0">
                  <a:pos x="10" y="104"/>
                </a:cxn>
                <a:cxn ang="0">
                  <a:pos x="27" y="95"/>
                </a:cxn>
                <a:cxn ang="0">
                  <a:pos x="37" y="93"/>
                </a:cxn>
                <a:cxn ang="0">
                  <a:pos x="55" y="92"/>
                </a:cxn>
                <a:cxn ang="0">
                  <a:pos x="74" y="87"/>
                </a:cxn>
                <a:cxn ang="0">
                  <a:pos x="89" y="74"/>
                </a:cxn>
                <a:cxn ang="0">
                  <a:pos x="94" y="59"/>
                </a:cxn>
                <a:cxn ang="0">
                  <a:pos x="106" y="49"/>
                </a:cxn>
                <a:cxn ang="0">
                  <a:pos x="111" y="18"/>
                </a:cxn>
                <a:cxn ang="0">
                  <a:pos x="135" y="16"/>
                </a:cxn>
                <a:cxn ang="0">
                  <a:pos x="155" y="10"/>
                </a:cxn>
                <a:cxn ang="0">
                  <a:pos x="161" y="1"/>
                </a:cxn>
              </a:cxnLst>
              <a:rect l="0" t="0" r="r" b="b"/>
              <a:pathLst>
                <a:path w="376" h="288">
                  <a:moveTo>
                    <a:pt x="226" y="34"/>
                  </a:moveTo>
                  <a:lnTo>
                    <a:pt x="232" y="34"/>
                  </a:lnTo>
                  <a:lnTo>
                    <a:pt x="232" y="37"/>
                  </a:lnTo>
                  <a:lnTo>
                    <a:pt x="232" y="38"/>
                  </a:lnTo>
                  <a:lnTo>
                    <a:pt x="233" y="38"/>
                  </a:lnTo>
                  <a:lnTo>
                    <a:pt x="235" y="38"/>
                  </a:lnTo>
                  <a:lnTo>
                    <a:pt x="233" y="40"/>
                  </a:lnTo>
                  <a:lnTo>
                    <a:pt x="233" y="41"/>
                  </a:lnTo>
                  <a:lnTo>
                    <a:pt x="233" y="43"/>
                  </a:lnTo>
                  <a:lnTo>
                    <a:pt x="235" y="43"/>
                  </a:lnTo>
                  <a:lnTo>
                    <a:pt x="233" y="44"/>
                  </a:lnTo>
                  <a:lnTo>
                    <a:pt x="235" y="44"/>
                  </a:lnTo>
                  <a:lnTo>
                    <a:pt x="235" y="47"/>
                  </a:lnTo>
                  <a:lnTo>
                    <a:pt x="236" y="47"/>
                  </a:lnTo>
                  <a:lnTo>
                    <a:pt x="236" y="49"/>
                  </a:lnTo>
                  <a:lnTo>
                    <a:pt x="233" y="50"/>
                  </a:lnTo>
                  <a:lnTo>
                    <a:pt x="235" y="50"/>
                  </a:lnTo>
                  <a:lnTo>
                    <a:pt x="232" y="55"/>
                  </a:lnTo>
                  <a:lnTo>
                    <a:pt x="233" y="56"/>
                  </a:lnTo>
                  <a:lnTo>
                    <a:pt x="232" y="56"/>
                  </a:lnTo>
                  <a:lnTo>
                    <a:pt x="233" y="59"/>
                  </a:lnTo>
                  <a:lnTo>
                    <a:pt x="232" y="62"/>
                  </a:lnTo>
                  <a:lnTo>
                    <a:pt x="229" y="61"/>
                  </a:lnTo>
                  <a:lnTo>
                    <a:pt x="226" y="59"/>
                  </a:lnTo>
                  <a:lnTo>
                    <a:pt x="224" y="62"/>
                  </a:lnTo>
                  <a:lnTo>
                    <a:pt x="226" y="62"/>
                  </a:lnTo>
                  <a:lnTo>
                    <a:pt x="223" y="64"/>
                  </a:lnTo>
                  <a:lnTo>
                    <a:pt x="223" y="65"/>
                  </a:lnTo>
                  <a:lnTo>
                    <a:pt x="221" y="67"/>
                  </a:lnTo>
                  <a:lnTo>
                    <a:pt x="221" y="68"/>
                  </a:lnTo>
                  <a:lnTo>
                    <a:pt x="220" y="70"/>
                  </a:lnTo>
                  <a:lnTo>
                    <a:pt x="218" y="70"/>
                  </a:lnTo>
                  <a:lnTo>
                    <a:pt x="218" y="71"/>
                  </a:lnTo>
                  <a:lnTo>
                    <a:pt x="217" y="73"/>
                  </a:lnTo>
                  <a:lnTo>
                    <a:pt x="218" y="73"/>
                  </a:lnTo>
                  <a:lnTo>
                    <a:pt x="220" y="74"/>
                  </a:lnTo>
                  <a:lnTo>
                    <a:pt x="220" y="73"/>
                  </a:lnTo>
                  <a:lnTo>
                    <a:pt x="224" y="71"/>
                  </a:lnTo>
                  <a:lnTo>
                    <a:pt x="226" y="73"/>
                  </a:lnTo>
                  <a:lnTo>
                    <a:pt x="235" y="73"/>
                  </a:lnTo>
                  <a:lnTo>
                    <a:pt x="238" y="68"/>
                  </a:lnTo>
                  <a:lnTo>
                    <a:pt x="247" y="68"/>
                  </a:lnTo>
                  <a:lnTo>
                    <a:pt x="247" y="71"/>
                  </a:lnTo>
                  <a:lnTo>
                    <a:pt x="256" y="70"/>
                  </a:lnTo>
                  <a:lnTo>
                    <a:pt x="257" y="70"/>
                  </a:lnTo>
                  <a:lnTo>
                    <a:pt x="262" y="68"/>
                  </a:lnTo>
                  <a:lnTo>
                    <a:pt x="263" y="68"/>
                  </a:lnTo>
                  <a:lnTo>
                    <a:pt x="267" y="74"/>
                  </a:lnTo>
                  <a:lnTo>
                    <a:pt x="270" y="73"/>
                  </a:lnTo>
                  <a:lnTo>
                    <a:pt x="272" y="73"/>
                  </a:lnTo>
                  <a:lnTo>
                    <a:pt x="275" y="73"/>
                  </a:lnTo>
                  <a:lnTo>
                    <a:pt x="276" y="74"/>
                  </a:lnTo>
                  <a:lnTo>
                    <a:pt x="281" y="68"/>
                  </a:lnTo>
                  <a:lnTo>
                    <a:pt x="290" y="65"/>
                  </a:lnTo>
                  <a:lnTo>
                    <a:pt x="287" y="62"/>
                  </a:lnTo>
                  <a:lnTo>
                    <a:pt x="285" y="59"/>
                  </a:lnTo>
                  <a:lnTo>
                    <a:pt x="287" y="59"/>
                  </a:lnTo>
                  <a:lnTo>
                    <a:pt x="288" y="61"/>
                  </a:lnTo>
                  <a:lnTo>
                    <a:pt x="291" y="59"/>
                  </a:lnTo>
                  <a:lnTo>
                    <a:pt x="293" y="59"/>
                  </a:lnTo>
                  <a:lnTo>
                    <a:pt x="294" y="59"/>
                  </a:lnTo>
                  <a:lnTo>
                    <a:pt x="297" y="59"/>
                  </a:lnTo>
                  <a:lnTo>
                    <a:pt x="297" y="58"/>
                  </a:lnTo>
                  <a:lnTo>
                    <a:pt x="299" y="58"/>
                  </a:lnTo>
                  <a:lnTo>
                    <a:pt x="300" y="59"/>
                  </a:lnTo>
                  <a:lnTo>
                    <a:pt x="302" y="59"/>
                  </a:lnTo>
                  <a:lnTo>
                    <a:pt x="302" y="61"/>
                  </a:lnTo>
                  <a:lnTo>
                    <a:pt x="299" y="64"/>
                  </a:lnTo>
                  <a:lnTo>
                    <a:pt x="300" y="65"/>
                  </a:lnTo>
                  <a:lnTo>
                    <a:pt x="299" y="67"/>
                  </a:lnTo>
                  <a:lnTo>
                    <a:pt x="299" y="68"/>
                  </a:lnTo>
                  <a:lnTo>
                    <a:pt x="300" y="70"/>
                  </a:lnTo>
                  <a:lnTo>
                    <a:pt x="300" y="71"/>
                  </a:lnTo>
                  <a:lnTo>
                    <a:pt x="302" y="71"/>
                  </a:lnTo>
                  <a:lnTo>
                    <a:pt x="305" y="71"/>
                  </a:lnTo>
                  <a:lnTo>
                    <a:pt x="305" y="70"/>
                  </a:lnTo>
                  <a:lnTo>
                    <a:pt x="308" y="70"/>
                  </a:lnTo>
                  <a:lnTo>
                    <a:pt x="309" y="68"/>
                  </a:lnTo>
                  <a:lnTo>
                    <a:pt x="311" y="68"/>
                  </a:lnTo>
                  <a:lnTo>
                    <a:pt x="311" y="67"/>
                  </a:lnTo>
                  <a:lnTo>
                    <a:pt x="312" y="65"/>
                  </a:lnTo>
                  <a:lnTo>
                    <a:pt x="314" y="64"/>
                  </a:lnTo>
                  <a:lnTo>
                    <a:pt x="314" y="62"/>
                  </a:lnTo>
                  <a:lnTo>
                    <a:pt x="331" y="61"/>
                  </a:lnTo>
                  <a:lnTo>
                    <a:pt x="334" y="59"/>
                  </a:lnTo>
                  <a:lnTo>
                    <a:pt x="336" y="61"/>
                  </a:lnTo>
                  <a:lnTo>
                    <a:pt x="337" y="64"/>
                  </a:lnTo>
                  <a:lnTo>
                    <a:pt x="342" y="65"/>
                  </a:lnTo>
                  <a:lnTo>
                    <a:pt x="342" y="64"/>
                  </a:lnTo>
                  <a:lnTo>
                    <a:pt x="343" y="64"/>
                  </a:lnTo>
                  <a:lnTo>
                    <a:pt x="345" y="67"/>
                  </a:lnTo>
                  <a:lnTo>
                    <a:pt x="346" y="67"/>
                  </a:lnTo>
                  <a:lnTo>
                    <a:pt x="346" y="65"/>
                  </a:lnTo>
                  <a:lnTo>
                    <a:pt x="348" y="65"/>
                  </a:lnTo>
                  <a:lnTo>
                    <a:pt x="351" y="70"/>
                  </a:lnTo>
                  <a:lnTo>
                    <a:pt x="352" y="70"/>
                  </a:lnTo>
                  <a:lnTo>
                    <a:pt x="354" y="70"/>
                  </a:lnTo>
                  <a:lnTo>
                    <a:pt x="351" y="73"/>
                  </a:lnTo>
                  <a:lnTo>
                    <a:pt x="349" y="76"/>
                  </a:lnTo>
                  <a:lnTo>
                    <a:pt x="351" y="77"/>
                  </a:lnTo>
                  <a:lnTo>
                    <a:pt x="354" y="76"/>
                  </a:lnTo>
                  <a:lnTo>
                    <a:pt x="355" y="81"/>
                  </a:lnTo>
                  <a:lnTo>
                    <a:pt x="358" y="83"/>
                  </a:lnTo>
                  <a:lnTo>
                    <a:pt x="358" y="84"/>
                  </a:lnTo>
                  <a:lnTo>
                    <a:pt x="357" y="89"/>
                  </a:lnTo>
                  <a:lnTo>
                    <a:pt x="363" y="93"/>
                  </a:lnTo>
                  <a:lnTo>
                    <a:pt x="364" y="95"/>
                  </a:lnTo>
                  <a:lnTo>
                    <a:pt x="366" y="93"/>
                  </a:lnTo>
                  <a:lnTo>
                    <a:pt x="366" y="95"/>
                  </a:lnTo>
                  <a:lnTo>
                    <a:pt x="369" y="96"/>
                  </a:lnTo>
                  <a:lnTo>
                    <a:pt x="367" y="98"/>
                  </a:lnTo>
                  <a:lnTo>
                    <a:pt x="367" y="101"/>
                  </a:lnTo>
                  <a:lnTo>
                    <a:pt x="370" y="102"/>
                  </a:lnTo>
                  <a:lnTo>
                    <a:pt x="373" y="102"/>
                  </a:lnTo>
                  <a:lnTo>
                    <a:pt x="374" y="104"/>
                  </a:lnTo>
                  <a:lnTo>
                    <a:pt x="373" y="105"/>
                  </a:lnTo>
                  <a:lnTo>
                    <a:pt x="370" y="107"/>
                  </a:lnTo>
                  <a:lnTo>
                    <a:pt x="371" y="110"/>
                  </a:lnTo>
                  <a:lnTo>
                    <a:pt x="373" y="110"/>
                  </a:lnTo>
                  <a:lnTo>
                    <a:pt x="374" y="111"/>
                  </a:lnTo>
                  <a:lnTo>
                    <a:pt x="374" y="113"/>
                  </a:lnTo>
                  <a:lnTo>
                    <a:pt x="373" y="116"/>
                  </a:lnTo>
                  <a:lnTo>
                    <a:pt x="374" y="117"/>
                  </a:lnTo>
                  <a:lnTo>
                    <a:pt x="373" y="119"/>
                  </a:lnTo>
                  <a:lnTo>
                    <a:pt x="376" y="120"/>
                  </a:lnTo>
                  <a:lnTo>
                    <a:pt x="376" y="123"/>
                  </a:lnTo>
                  <a:lnTo>
                    <a:pt x="374" y="125"/>
                  </a:lnTo>
                  <a:lnTo>
                    <a:pt x="371" y="128"/>
                  </a:lnTo>
                  <a:lnTo>
                    <a:pt x="370" y="132"/>
                  </a:lnTo>
                  <a:lnTo>
                    <a:pt x="369" y="132"/>
                  </a:lnTo>
                  <a:lnTo>
                    <a:pt x="367" y="133"/>
                  </a:lnTo>
                  <a:lnTo>
                    <a:pt x="366" y="133"/>
                  </a:lnTo>
                  <a:lnTo>
                    <a:pt x="366" y="135"/>
                  </a:lnTo>
                  <a:lnTo>
                    <a:pt x="364" y="136"/>
                  </a:lnTo>
                  <a:lnTo>
                    <a:pt x="364" y="138"/>
                  </a:lnTo>
                  <a:lnTo>
                    <a:pt x="361" y="138"/>
                  </a:lnTo>
                  <a:lnTo>
                    <a:pt x="360" y="139"/>
                  </a:lnTo>
                  <a:lnTo>
                    <a:pt x="358" y="139"/>
                  </a:lnTo>
                  <a:lnTo>
                    <a:pt x="357" y="144"/>
                  </a:lnTo>
                  <a:lnTo>
                    <a:pt x="352" y="145"/>
                  </a:lnTo>
                  <a:lnTo>
                    <a:pt x="352" y="147"/>
                  </a:lnTo>
                  <a:lnTo>
                    <a:pt x="351" y="145"/>
                  </a:lnTo>
                  <a:lnTo>
                    <a:pt x="349" y="147"/>
                  </a:lnTo>
                  <a:lnTo>
                    <a:pt x="348" y="145"/>
                  </a:lnTo>
                  <a:lnTo>
                    <a:pt x="349" y="148"/>
                  </a:lnTo>
                  <a:lnTo>
                    <a:pt x="348" y="148"/>
                  </a:lnTo>
                  <a:lnTo>
                    <a:pt x="348" y="151"/>
                  </a:lnTo>
                  <a:lnTo>
                    <a:pt x="348" y="153"/>
                  </a:lnTo>
                  <a:lnTo>
                    <a:pt x="348" y="154"/>
                  </a:lnTo>
                  <a:lnTo>
                    <a:pt x="348" y="157"/>
                  </a:lnTo>
                  <a:lnTo>
                    <a:pt x="345" y="159"/>
                  </a:lnTo>
                  <a:lnTo>
                    <a:pt x="348" y="160"/>
                  </a:lnTo>
                  <a:lnTo>
                    <a:pt x="351" y="160"/>
                  </a:lnTo>
                  <a:lnTo>
                    <a:pt x="352" y="162"/>
                  </a:lnTo>
                  <a:lnTo>
                    <a:pt x="351" y="162"/>
                  </a:lnTo>
                  <a:lnTo>
                    <a:pt x="354" y="165"/>
                  </a:lnTo>
                  <a:lnTo>
                    <a:pt x="352" y="168"/>
                  </a:lnTo>
                  <a:lnTo>
                    <a:pt x="352" y="169"/>
                  </a:lnTo>
                  <a:lnTo>
                    <a:pt x="348" y="169"/>
                  </a:lnTo>
                  <a:lnTo>
                    <a:pt x="349" y="171"/>
                  </a:lnTo>
                  <a:lnTo>
                    <a:pt x="349" y="175"/>
                  </a:lnTo>
                  <a:lnTo>
                    <a:pt x="351" y="175"/>
                  </a:lnTo>
                  <a:lnTo>
                    <a:pt x="349" y="177"/>
                  </a:lnTo>
                  <a:lnTo>
                    <a:pt x="351" y="177"/>
                  </a:lnTo>
                  <a:lnTo>
                    <a:pt x="352" y="180"/>
                  </a:lnTo>
                  <a:lnTo>
                    <a:pt x="352" y="181"/>
                  </a:lnTo>
                  <a:lnTo>
                    <a:pt x="352" y="184"/>
                  </a:lnTo>
                  <a:lnTo>
                    <a:pt x="351" y="185"/>
                  </a:lnTo>
                  <a:lnTo>
                    <a:pt x="343" y="185"/>
                  </a:lnTo>
                  <a:lnTo>
                    <a:pt x="337" y="190"/>
                  </a:lnTo>
                  <a:lnTo>
                    <a:pt x="334" y="190"/>
                  </a:lnTo>
                  <a:lnTo>
                    <a:pt x="333" y="193"/>
                  </a:lnTo>
                  <a:lnTo>
                    <a:pt x="331" y="193"/>
                  </a:lnTo>
                  <a:lnTo>
                    <a:pt x="330" y="194"/>
                  </a:lnTo>
                  <a:lnTo>
                    <a:pt x="328" y="194"/>
                  </a:lnTo>
                  <a:lnTo>
                    <a:pt x="325" y="191"/>
                  </a:lnTo>
                  <a:lnTo>
                    <a:pt x="324" y="191"/>
                  </a:lnTo>
                  <a:lnTo>
                    <a:pt x="324" y="193"/>
                  </a:lnTo>
                  <a:lnTo>
                    <a:pt x="322" y="193"/>
                  </a:lnTo>
                  <a:lnTo>
                    <a:pt x="321" y="193"/>
                  </a:lnTo>
                  <a:lnTo>
                    <a:pt x="319" y="193"/>
                  </a:lnTo>
                  <a:lnTo>
                    <a:pt x="317" y="193"/>
                  </a:lnTo>
                  <a:lnTo>
                    <a:pt x="315" y="194"/>
                  </a:lnTo>
                  <a:lnTo>
                    <a:pt x="314" y="194"/>
                  </a:lnTo>
                  <a:lnTo>
                    <a:pt x="312" y="196"/>
                  </a:lnTo>
                  <a:lnTo>
                    <a:pt x="314" y="199"/>
                  </a:lnTo>
                  <a:lnTo>
                    <a:pt x="312" y="203"/>
                  </a:lnTo>
                  <a:lnTo>
                    <a:pt x="312" y="205"/>
                  </a:lnTo>
                  <a:lnTo>
                    <a:pt x="312" y="206"/>
                  </a:lnTo>
                  <a:lnTo>
                    <a:pt x="311" y="206"/>
                  </a:lnTo>
                  <a:lnTo>
                    <a:pt x="312" y="208"/>
                  </a:lnTo>
                  <a:lnTo>
                    <a:pt x="311" y="209"/>
                  </a:lnTo>
                  <a:lnTo>
                    <a:pt x="312" y="209"/>
                  </a:lnTo>
                  <a:lnTo>
                    <a:pt x="314" y="212"/>
                  </a:lnTo>
                  <a:lnTo>
                    <a:pt x="315" y="211"/>
                  </a:lnTo>
                  <a:lnTo>
                    <a:pt x="317" y="209"/>
                  </a:lnTo>
                  <a:lnTo>
                    <a:pt x="318" y="209"/>
                  </a:lnTo>
                  <a:lnTo>
                    <a:pt x="318" y="212"/>
                  </a:lnTo>
                  <a:lnTo>
                    <a:pt x="317" y="212"/>
                  </a:lnTo>
                  <a:lnTo>
                    <a:pt x="317" y="214"/>
                  </a:lnTo>
                  <a:lnTo>
                    <a:pt x="324" y="217"/>
                  </a:lnTo>
                  <a:lnTo>
                    <a:pt x="324" y="218"/>
                  </a:lnTo>
                  <a:lnTo>
                    <a:pt x="325" y="218"/>
                  </a:lnTo>
                  <a:lnTo>
                    <a:pt x="327" y="220"/>
                  </a:lnTo>
                  <a:lnTo>
                    <a:pt x="328" y="221"/>
                  </a:lnTo>
                  <a:lnTo>
                    <a:pt x="327" y="226"/>
                  </a:lnTo>
                  <a:lnTo>
                    <a:pt x="330" y="229"/>
                  </a:lnTo>
                  <a:lnTo>
                    <a:pt x="331" y="230"/>
                  </a:lnTo>
                  <a:lnTo>
                    <a:pt x="331" y="229"/>
                  </a:lnTo>
                  <a:lnTo>
                    <a:pt x="333" y="229"/>
                  </a:lnTo>
                  <a:lnTo>
                    <a:pt x="333" y="230"/>
                  </a:lnTo>
                  <a:lnTo>
                    <a:pt x="334" y="232"/>
                  </a:lnTo>
                  <a:lnTo>
                    <a:pt x="336" y="233"/>
                  </a:lnTo>
                  <a:lnTo>
                    <a:pt x="331" y="236"/>
                  </a:lnTo>
                  <a:lnTo>
                    <a:pt x="330" y="239"/>
                  </a:lnTo>
                  <a:lnTo>
                    <a:pt x="331" y="239"/>
                  </a:lnTo>
                  <a:lnTo>
                    <a:pt x="331" y="240"/>
                  </a:lnTo>
                  <a:lnTo>
                    <a:pt x="331" y="242"/>
                  </a:lnTo>
                  <a:lnTo>
                    <a:pt x="331" y="243"/>
                  </a:lnTo>
                  <a:lnTo>
                    <a:pt x="333" y="243"/>
                  </a:lnTo>
                  <a:lnTo>
                    <a:pt x="333" y="245"/>
                  </a:lnTo>
                  <a:lnTo>
                    <a:pt x="334" y="245"/>
                  </a:lnTo>
                  <a:lnTo>
                    <a:pt x="331" y="248"/>
                  </a:lnTo>
                  <a:lnTo>
                    <a:pt x="333" y="248"/>
                  </a:lnTo>
                  <a:lnTo>
                    <a:pt x="333" y="249"/>
                  </a:lnTo>
                  <a:lnTo>
                    <a:pt x="334" y="251"/>
                  </a:lnTo>
                  <a:lnTo>
                    <a:pt x="339" y="252"/>
                  </a:lnTo>
                  <a:lnTo>
                    <a:pt x="339" y="254"/>
                  </a:lnTo>
                  <a:lnTo>
                    <a:pt x="337" y="255"/>
                  </a:lnTo>
                  <a:lnTo>
                    <a:pt x="339" y="257"/>
                  </a:lnTo>
                  <a:lnTo>
                    <a:pt x="340" y="257"/>
                  </a:lnTo>
                  <a:lnTo>
                    <a:pt x="342" y="258"/>
                  </a:lnTo>
                  <a:lnTo>
                    <a:pt x="337" y="260"/>
                  </a:lnTo>
                  <a:lnTo>
                    <a:pt x="337" y="263"/>
                  </a:lnTo>
                  <a:lnTo>
                    <a:pt x="327" y="260"/>
                  </a:lnTo>
                  <a:lnTo>
                    <a:pt x="325" y="263"/>
                  </a:lnTo>
                  <a:lnTo>
                    <a:pt x="322" y="263"/>
                  </a:lnTo>
                  <a:lnTo>
                    <a:pt x="318" y="264"/>
                  </a:lnTo>
                  <a:lnTo>
                    <a:pt x="317" y="266"/>
                  </a:lnTo>
                  <a:lnTo>
                    <a:pt x="317" y="267"/>
                  </a:lnTo>
                  <a:lnTo>
                    <a:pt x="314" y="267"/>
                  </a:lnTo>
                  <a:lnTo>
                    <a:pt x="314" y="266"/>
                  </a:lnTo>
                  <a:lnTo>
                    <a:pt x="311" y="267"/>
                  </a:lnTo>
                  <a:lnTo>
                    <a:pt x="309" y="269"/>
                  </a:lnTo>
                  <a:lnTo>
                    <a:pt x="311" y="270"/>
                  </a:lnTo>
                  <a:lnTo>
                    <a:pt x="314" y="272"/>
                  </a:lnTo>
                  <a:lnTo>
                    <a:pt x="315" y="276"/>
                  </a:lnTo>
                  <a:lnTo>
                    <a:pt x="308" y="279"/>
                  </a:lnTo>
                  <a:lnTo>
                    <a:pt x="305" y="284"/>
                  </a:lnTo>
                  <a:lnTo>
                    <a:pt x="300" y="284"/>
                  </a:lnTo>
                  <a:lnTo>
                    <a:pt x="297" y="284"/>
                  </a:lnTo>
                  <a:lnTo>
                    <a:pt x="299" y="281"/>
                  </a:lnTo>
                  <a:lnTo>
                    <a:pt x="297" y="281"/>
                  </a:lnTo>
                  <a:lnTo>
                    <a:pt x="296" y="278"/>
                  </a:lnTo>
                  <a:lnTo>
                    <a:pt x="294" y="278"/>
                  </a:lnTo>
                  <a:lnTo>
                    <a:pt x="296" y="276"/>
                  </a:lnTo>
                  <a:lnTo>
                    <a:pt x="294" y="276"/>
                  </a:lnTo>
                  <a:lnTo>
                    <a:pt x="293" y="276"/>
                  </a:lnTo>
                  <a:lnTo>
                    <a:pt x="291" y="276"/>
                  </a:lnTo>
                  <a:lnTo>
                    <a:pt x="293" y="275"/>
                  </a:lnTo>
                  <a:lnTo>
                    <a:pt x="291" y="273"/>
                  </a:lnTo>
                  <a:lnTo>
                    <a:pt x="287" y="275"/>
                  </a:lnTo>
                  <a:lnTo>
                    <a:pt x="282" y="270"/>
                  </a:lnTo>
                  <a:lnTo>
                    <a:pt x="282" y="272"/>
                  </a:lnTo>
                  <a:lnTo>
                    <a:pt x="282" y="275"/>
                  </a:lnTo>
                  <a:lnTo>
                    <a:pt x="281" y="276"/>
                  </a:lnTo>
                  <a:lnTo>
                    <a:pt x="282" y="276"/>
                  </a:lnTo>
                  <a:lnTo>
                    <a:pt x="281" y="278"/>
                  </a:lnTo>
                  <a:lnTo>
                    <a:pt x="282" y="281"/>
                  </a:lnTo>
                  <a:lnTo>
                    <a:pt x="281" y="282"/>
                  </a:lnTo>
                  <a:lnTo>
                    <a:pt x="282" y="284"/>
                  </a:lnTo>
                  <a:lnTo>
                    <a:pt x="281" y="285"/>
                  </a:lnTo>
                  <a:lnTo>
                    <a:pt x="279" y="285"/>
                  </a:lnTo>
                  <a:lnTo>
                    <a:pt x="279" y="287"/>
                  </a:lnTo>
                  <a:lnTo>
                    <a:pt x="278" y="287"/>
                  </a:lnTo>
                  <a:lnTo>
                    <a:pt x="276" y="287"/>
                  </a:lnTo>
                  <a:lnTo>
                    <a:pt x="273" y="288"/>
                  </a:lnTo>
                  <a:lnTo>
                    <a:pt x="269" y="288"/>
                  </a:lnTo>
                  <a:lnTo>
                    <a:pt x="266" y="287"/>
                  </a:lnTo>
                  <a:lnTo>
                    <a:pt x="266" y="285"/>
                  </a:lnTo>
                  <a:lnTo>
                    <a:pt x="266" y="284"/>
                  </a:lnTo>
                  <a:lnTo>
                    <a:pt x="266" y="279"/>
                  </a:lnTo>
                  <a:lnTo>
                    <a:pt x="265" y="279"/>
                  </a:lnTo>
                  <a:lnTo>
                    <a:pt x="265" y="278"/>
                  </a:lnTo>
                  <a:lnTo>
                    <a:pt x="262" y="278"/>
                  </a:lnTo>
                  <a:lnTo>
                    <a:pt x="260" y="275"/>
                  </a:lnTo>
                  <a:lnTo>
                    <a:pt x="257" y="275"/>
                  </a:lnTo>
                  <a:lnTo>
                    <a:pt x="256" y="273"/>
                  </a:lnTo>
                  <a:lnTo>
                    <a:pt x="257" y="269"/>
                  </a:lnTo>
                  <a:lnTo>
                    <a:pt x="253" y="263"/>
                  </a:lnTo>
                  <a:lnTo>
                    <a:pt x="248" y="263"/>
                  </a:lnTo>
                  <a:lnTo>
                    <a:pt x="245" y="261"/>
                  </a:lnTo>
                  <a:lnTo>
                    <a:pt x="245" y="260"/>
                  </a:lnTo>
                  <a:lnTo>
                    <a:pt x="244" y="258"/>
                  </a:lnTo>
                  <a:lnTo>
                    <a:pt x="241" y="257"/>
                  </a:lnTo>
                  <a:lnTo>
                    <a:pt x="236" y="258"/>
                  </a:lnTo>
                  <a:lnTo>
                    <a:pt x="235" y="258"/>
                  </a:lnTo>
                  <a:lnTo>
                    <a:pt x="233" y="260"/>
                  </a:lnTo>
                  <a:lnTo>
                    <a:pt x="229" y="260"/>
                  </a:lnTo>
                  <a:lnTo>
                    <a:pt x="227" y="258"/>
                  </a:lnTo>
                  <a:lnTo>
                    <a:pt x="220" y="251"/>
                  </a:lnTo>
                  <a:lnTo>
                    <a:pt x="220" y="249"/>
                  </a:lnTo>
                  <a:lnTo>
                    <a:pt x="218" y="248"/>
                  </a:lnTo>
                  <a:lnTo>
                    <a:pt x="215" y="246"/>
                  </a:lnTo>
                  <a:lnTo>
                    <a:pt x="210" y="248"/>
                  </a:lnTo>
                  <a:lnTo>
                    <a:pt x="205" y="252"/>
                  </a:lnTo>
                  <a:lnTo>
                    <a:pt x="202" y="254"/>
                  </a:lnTo>
                  <a:lnTo>
                    <a:pt x="198" y="252"/>
                  </a:lnTo>
                  <a:lnTo>
                    <a:pt x="198" y="251"/>
                  </a:lnTo>
                  <a:lnTo>
                    <a:pt x="196" y="248"/>
                  </a:lnTo>
                  <a:lnTo>
                    <a:pt x="193" y="246"/>
                  </a:lnTo>
                  <a:lnTo>
                    <a:pt x="190" y="246"/>
                  </a:lnTo>
                  <a:lnTo>
                    <a:pt x="186" y="243"/>
                  </a:lnTo>
                  <a:lnTo>
                    <a:pt x="184" y="243"/>
                  </a:lnTo>
                  <a:lnTo>
                    <a:pt x="181" y="242"/>
                  </a:lnTo>
                  <a:lnTo>
                    <a:pt x="181" y="239"/>
                  </a:lnTo>
                  <a:lnTo>
                    <a:pt x="178" y="240"/>
                  </a:lnTo>
                  <a:lnTo>
                    <a:pt x="177" y="240"/>
                  </a:lnTo>
                  <a:lnTo>
                    <a:pt x="171" y="242"/>
                  </a:lnTo>
                  <a:lnTo>
                    <a:pt x="169" y="240"/>
                  </a:lnTo>
                  <a:lnTo>
                    <a:pt x="171" y="238"/>
                  </a:lnTo>
                  <a:lnTo>
                    <a:pt x="169" y="232"/>
                  </a:lnTo>
                  <a:lnTo>
                    <a:pt x="168" y="232"/>
                  </a:lnTo>
                  <a:lnTo>
                    <a:pt x="166" y="227"/>
                  </a:lnTo>
                  <a:lnTo>
                    <a:pt x="165" y="227"/>
                  </a:lnTo>
                  <a:lnTo>
                    <a:pt x="165" y="229"/>
                  </a:lnTo>
                  <a:lnTo>
                    <a:pt x="162" y="229"/>
                  </a:lnTo>
                  <a:lnTo>
                    <a:pt x="162" y="226"/>
                  </a:lnTo>
                  <a:lnTo>
                    <a:pt x="163" y="224"/>
                  </a:lnTo>
                  <a:lnTo>
                    <a:pt x="162" y="224"/>
                  </a:lnTo>
                  <a:lnTo>
                    <a:pt x="155" y="226"/>
                  </a:lnTo>
                  <a:lnTo>
                    <a:pt x="150" y="226"/>
                  </a:lnTo>
                  <a:lnTo>
                    <a:pt x="149" y="226"/>
                  </a:lnTo>
                  <a:lnTo>
                    <a:pt x="147" y="226"/>
                  </a:lnTo>
                  <a:lnTo>
                    <a:pt x="147" y="224"/>
                  </a:lnTo>
                  <a:lnTo>
                    <a:pt x="146" y="224"/>
                  </a:lnTo>
                  <a:lnTo>
                    <a:pt x="146" y="223"/>
                  </a:lnTo>
                  <a:lnTo>
                    <a:pt x="144" y="223"/>
                  </a:lnTo>
                  <a:lnTo>
                    <a:pt x="143" y="224"/>
                  </a:lnTo>
                  <a:lnTo>
                    <a:pt x="141" y="224"/>
                  </a:lnTo>
                  <a:lnTo>
                    <a:pt x="141" y="226"/>
                  </a:lnTo>
                  <a:lnTo>
                    <a:pt x="141" y="227"/>
                  </a:lnTo>
                  <a:lnTo>
                    <a:pt x="138" y="226"/>
                  </a:lnTo>
                  <a:lnTo>
                    <a:pt x="138" y="224"/>
                  </a:lnTo>
                  <a:lnTo>
                    <a:pt x="132" y="223"/>
                  </a:lnTo>
                  <a:lnTo>
                    <a:pt x="131" y="223"/>
                  </a:lnTo>
                  <a:lnTo>
                    <a:pt x="131" y="224"/>
                  </a:lnTo>
                  <a:lnTo>
                    <a:pt x="125" y="223"/>
                  </a:lnTo>
                  <a:lnTo>
                    <a:pt x="122" y="224"/>
                  </a:lnTo>
                  <a:lnTo>
                    <a:pt x="119" y="224"/>
                  </a:lnTo>
                  <a:lnTo>
                    <a:pt x="117" y="223"/>
                  </a:lnTo>
                  <a:lnTo>
                    <a:pt x="114" y="224"/>
                  </a:lnTo>
                  <a:lnTo>
                    <a:pt x="116" y="226"/>
                  </a:lnTo>
                  <a:lnTo>
                    <a:pt x="114" y="226"/>
                  </a:lnTo>
                  <a:lnTo>
                    <a:pt x="114" y="227"/>
                  </a:lnTo>
                  <a:lnTo>
                    <a:pt x="111" y="229"/>
                  </a:lnTo>
                  <a:lnTo>
                    <a:pt x="111" y="227"/>
                  </a:lnTo>
                  <a:lnTo>
                    <a:pt x="107" y="227"/>
                  </a:lnTo>
                  <a:lnTo>
                    <a:pt x="107" y="229"/>
                  </a:lnTo>
                  <a:lnTo>
                    <a:pt x="106" y="230"/>
                  </a:lnTo>
                  <a:lnTo>
                    <a:pt x="104" y="229"/>
                  </a:lnTo>
                  <a:lnTo>
                    <a:pt x="101" y="229"/>
                  </a:lnTo>
                  <a:lnTo>
                    <a:pt x="101" y="227"/>
                  </a:lnTo>
                  <a:lnTo>
                    <a:pt x="100" y="227"/>
                  </a:lnTo>
                  <a:lnTo>
                    <a:pt x="100" y="226"/>
                  </a:lnTo>
                  <a:lnTo>
                    <a:pt x="101" y="226"/>
                  </a:lnTo>
                  <a:lnTo>
                    <a:pt x="101" y="224"/>
                  </a:lnTo>
                  <a:lnTo>
                    <a:pt x="103" y="224"/>
                  </a:lnTo>
                  <a:lnTo>
                    <a:pt x="100" y="223"/>
                  </a:lnTo>
                  <a:lnTo>
                    <a:pt x="97" y="223"/>
                  </a:lnTo>
                  <a:lnTo>
                    <a:pt x="97" y="224"/>
                  </a:lnTo>
                  <a:lnTo>
                    <a:pt x="94" y="224"/>
                  </a:lnTo>
                  <a:lnTo>
                    <a:pt x="92" y="226"/>
                  </a:lnTo>
                  <a:lnTo>
                    <a:pt x="91" y="224"/>
                  </a:lnTo>
                  <a:lnTo>
                    <a:pt x="89" y="223"/>
                  </a:lnTo>
                  <a:lnTo>
                    <a:pt x="83" y="224"/>
                  </a:lnTo>
                  <a:lnTo>
                    <a:pt x="83" y="223"/>
                  </a:lnTo>
                  <a:lnTo>
                    <a:pt x="83" y="220"/>
                  </a:lnTo>
                  <a:lnTo>
                    <a:pt x="82" y="218"/>
                  </a:lnTo>
                  <a:lnTo>
                    <a:pt x="82" y="220"/>
                  </a:lnTo>
                  <a:lnTo>
                    <a:pt x="79" y="220"/>
                  </a:lnTo>
                  <a:lnTo>
                    <a:pt x="79" y="224"/>
                  </a:lnTo>
                  <a:lnTo>
                    <a:pt x="79" y="226"/>
                  </a:lnTo>
                  <a:lnTo>
                    <a:pt x="79" y="227"/>
                  </a:lnTo>
                  <a:lnTo>
                    <a:pt x="79" y="229"/>
                  </a:lnTo>
                  <a:lnTo>
                    <a:pt x="73" y="232"/>
                  </a:lnTo>
                  <a:lnTo>
                    <a:pt x="71" y="230"/>
                  </a:lnTo>
                  <a:lnTo>
                    <a:pt x="70" y="232"/>
                  </a:lnTo>
                  <a:lnTo>
                    <a:pt x="68" y="233"/>
                  </a:lnTo>
                  <a:lnTo>
                    <a:pt x="70" y="235"/>
                  </a:lnTo>
                  <a:lnTo>
                    <a:pt x="68" y="236"/>
                  </a:lnTo>
                  <a:lnTo>
                    <a:pt x="67" y="236"/>
                  </a:lnTo>
                  <a:lnTo>
                    <a:pt x="64" y="235"/>
                  </a:lnTo>
                  <a:lnTo>
                    <a:pt x="64" y="232"/>
                  </a:lnTo>
                  <a:lnTo>
                    <a:pt x="57" y="230"/>
                  </a:lnTo>
                  <a:lnTo>
                    <a:pt x="55" y="230"/>
                  </a:lnTo>
                  <a:lnTo>
                    <a:pt x="54" y="227"/>
                  </a:lnTo>
                  <a:lnTo>
                    <a:pt x="55" y="226"/>
                  </a:lnTo>
                  <a:lnTo>
                    <a:pt x="54" y="223"/>
                  </a:lnTo>
                  <a:lnTo>
                    <a:pt x="52" y="223"/>
                  </a:lnTo>
                  <a:lnTo>
                    <a:pt x="52" y="221"/>
                  </a:lnTo>
                  <a:lnTo>
                    <a:pt x="52" y="220"/>
                  </a:lnTo>
                  <a:lnTo>
                    <a:pt x="51" y="218"/>
                  </a:lnTo>
                  <a:lnTo>
                    <a:pt x="51" y="217"/>
                  </a:lnTo>
                  <a:lnTo>
                    <a:pt x="52" y="215"/>
                  </a:lnTo>
                  <a:lnTo>
                    <a:pt x="51" y="212"/>
                  </a:lnTo>
                  <a:lnTo>
                    <a:pt x="48" y="206"/>
                  </a:lnTo>
                  <a:lnTo>
                    <a:pt x="49" y="205"/>
                  </a:lnTo>
                  <a:lnTo>
                    <a:pt x="48" y="203"/>
                  </a:lnTo>
                  <a:lnTo>
                    <a:pt x="43" y="202"/>
                  </a:lnTo>
                  <a:lnTo>
                    <a:pt x="39" y="202"/>
                  </a:lnTo>
                  <a:lnTo>
                    <a:pt x="30" y="196"/>
                  </a:lnTo>
                  <a:lnTo>
                    <a:pt x="27" y="197"/>
                  </a:lnTo>
                  <a:lnTo>
                    <a:pt x="27" y="200"/>
                  </a:lnTo>
                  <a:lnTo>
                    <a:pt x="25" y="203"/>
                  </a:lnTo>
                  <a:lnTo>
                    <a:pt x="19" y="205"/>
                  </a:lnTo>
                  <a:lnTo>
                    <a:pt x="21" y="203"/>
                  </a:lnTo>
                  <a:lnTo>
                    <a:pt x="22" y="202"/>
                  </a:lnTo>
                  <a:lnTo>
                    <a:pt x="10" y="193"/>
                  </a:lnTo>
                  <a:lnTo>
                    <a:pt x="12" y="188"/>
                  </a:lnTo>
                  <a:lnTo>
                    <a:pt x="15" y="187"/>
                  </a:lnTo>
                  <a:lnTo>
                    <a:pt x="13" y="185"/>
                  </a:lnTo>
                  <a:lnTo>
                    <a:pt x="13" y="184"/>
                  </a:lnTo>
                  <a:lnTo>
                    <a:pt x="15" y="184"/>
                  </a:lnTo>
                  <a:lnTo>
                    <a:pt x="15" y="183"/>
                  </a:lnTo>
                  <a:lnTo>
                    <a:pt x="13" y="181"/>
                  </a:lnTo>
                  <a:lnTo>
                    <a:pt x="13" y="183"/>
                  </a:lnTo>
                  <a:lnTo>
                    <a:pt x="12" y="181"/>
                  </a:lnTo>
                  <a:lnTo>
                    <a:pt x="13" y="180"/>
                  </a:lnTo>
                  <a:lnTo>
                    <a:pt x="9" y="177"/>
                  </a:lnTo>
                  <a:lnTo>
                    <a:pt x="7" y="175"/>
                  </a:lnTo>
                  <a:lnTo>
                    <a:pt x="6" y="177"/>
                  </a:lnTo>
                  <a:lnTo>
                    <a:pt x="5" y="175"/>
                  </a:lnTo>
                  <a:lnTo>
                    <a:pt x="6" y="172"/>
                  </a:lnTo>
                  <a:lnTo>
                    <a:pt x="7" y="171"/>
                  </a:lnTo>
                  <a:lnTo>
                    <a:pt x="7" y="169"/>
                  </a:lnTo>
                  <a:lnTo>
                    <a:pt x="7" y="168"/>
                  </a:lnTo>
                  <a:lnTo>
                    <a:pt x="10" y="168"/>
                  </a:lnTo>
                  <a:lnTo>
                    <a:pt x="18" y="159"/>
                  </a:lnTo>
                  <a:lnTo>
                    <a:pt x="19" y="156"/>
                  </a:lnTo>
                  <a:lnTo>
                    <a:pt x="18" y="154"/>
                  </a:lnTo>
                  <a:lnTo>
                    <a:pt x="19" y="153"/>
                  </a:lnTo>
                  <a:lnTo>
                    <a:pt x="16" y="151"/>
                  </a:lnTo>
                  <a:lnTo>
                    <a:pt x="18" y="150"/>
                  </a:lnTo>
                  <a:lnTo>
                    <a:pt x="16" y="148"/>
                  </a:lnTo>
                  <a:lnTo>
                    <a:pt x="18" y="147"/>
                  </a:lnTo>
                  <a:lnTo>
                    <a:pt x="9" y="139"/>
                  </a:lnTo>
                  <a:lnTo>
                    <a:pt x="5" y="139"/>
                  </a:lnTo>
                  <a:lnTo>
                    <a:pt x="3" y="138"/>
                  </a:lnTo>
                  <a:lnTo>
                    <a:pt x="5" y="133"/>
                  </a:lnTo>
                  <a:lnTo>
                    <a:pt x="9" y="131"/>
                  </a:lnTo>
                  <a:lnTo>
                    <a:pt x="12" y="131"/>
                  </a:lnTo>
                  <a:lnTo>
                    <a:pt x="10" y="129"/>
                  </a:lnTo>
                  <a:lnTo>
                    <a:pt x="10" y="128"/>
                  </a:lnTo>
                  <a:lnTo>
                    <a:pt x="10" y="126"/>
                  </a:lnTo>
                  <a:lnTo>
                    <a:pt x="12" y="126"/>
                  </a:lnTo>
                  <a:lnTo>
                    <a:pt x="13" y="125"/>
                  </a:lnTo>
                  <a:lnTo>
                    <a:pt x="15" y="123"/>
                  </a:lnTo>
                  <a:lnTo>
                    <a:pt x="13" y="122"/>
                  </a:lnTo>
                  <a:lnTo>
                    <a:pt x="15" y="120"/>
                  </a:lnTo>
                  <a:lnTo>
                    <a:pt x="13" y="119"/>
                  </a:lnTo>
                  <a:lnTo>
                    <a:pt x="12" y="120"/>
                  </a:lnTo>
                  <a:lnTo>
                    <a:pt x="12" y="117"/>
                  </a:lnTo>
                  <a:lnTo>
                    <a:pt x="10" y="119"/>
                  </a:lnTo>
                  <a:lnTo>
                    <a:pt x="10" y="120"/>
                  </a:lnTo>
                  <a:lnTo>
                    <a:pt x="9" y="120"/>
                  </a:lnTo>
                  <a:lnTo>
                    <a:pt x="7" y="119"/>
                  </a:lnTo>
                  <a:lnTo>
                    <a:pt x="3" y="120"/>
                  </a:lnTo>
                  <a:lnTo>
                    <a:pt x="2" y="119"/>
                  </a:lnTo>
                  <a:lnTo>
                    <a:pt x="3" y="119"/>
                  </a:lnTo>
                  <a:lnTo>
                    <a:pt x="2" y="119"/>
                  </a:lnTo>
                  <a:lnTo>
                    <a:pt x="3" y="117"/>
                  </a:lnTo>
                  <a:lnTo>
                    <a:pt x="2" y="116"/>
                  </a:lnTo>
                  <a:lnTo>
                    <a:pt x="2" y="114"/>
                  </a:lnTo>
                  <a:lnTo>
                    <a:pt x="5" y="113"/>
                  </a:lnTo>
                  <a:lnTo>
                    <a:pt x="3" y="111"/>
                  </a:lnTo>
                  <a:lnTo>
                    <a:pt x="0" y="107"/>
                  </a:lnTo>
                  <a:lnTo>
                    <a:pt x="2" y="105"/>
                  </a:lnTo>
                  <a:lnTo>
                    <a:pt x="5" y="102"/>
                  </a:lnTo>
                  <a:lnTo>
                    <a:pt x="10" y="104"/>
                  </a:lnTo>
                  <a:lnTo>
                    <a:pt x="10" y="102"/>
                  </a:lnTo>
                  <a:lnTo>
                    <a:pt x="9" y="102"/>
                  </a:lnTo>
                  <a:lnTo>
                    <a:pt x="10" y="101"/>
                  </a:lnTo>
                  <a:lnTo>
                    <a:pt x="15" y="104"/>
                  </a:lnTo>
                  <a:lnTo>
                    <a:pt x="18" y="104"/>
                  </a:lnTo>
                  <a:lnTo>
                    <a:pt x="19" y="105"/>
                  </a:lnTo>
                  <a:lnTo>
                    <a:pt x="21" y="104"/>
                  </a:lnTo>
                  <a:lnTo>
                    <a:pt x="21" y="101"/>
                  </a:lnTo>
                  <a:lnTo>
                    <a:pt x="27" y="99"/>
                  </a:lnTo>
                  <a:lnTo>
                    <a:pt x="27" y="95"/>
                  </a:lnTo>
                  <a:lnTo>
                    <a:pt x="27" y="93"/>
                  </a:lnTo>
                  <a:lnTo>
                    <a:pt x="27" y="92"/>
                  </a:lnTo>
                  <a:lnTo>
                    <a:pt x="28" y="92"/>
                  </a:lnTo>
                  <a:lnTo>
                    <a:pt x="31" y="92"/>
                  </a:lnTo>
                  <a:lnTo>
                    <a:pt x="33" y="92"/>
                  </a:lnTo>
                  <a:lnTo>
                    <a:pt x="33" y="90"/>
                  </a:lnTo>
                  <a:lnTo>
                    <a:pt x="36" y="89"/>
                  </a:lnTo>
                  <a:lnTo>
                    <a:pt x="36" y="90"/>
                  </a:lnTo>
                  <a:lnTo>
                    <a:pt x="37" y="92"/>
                  </a:lnTo>
                  <a:lnTo>
                    <a:pt x="37" y="93"/>
                  </a:lnTo>
                  <a:lnTo>
                    <a:pt x="42" y="89"/>
                  </a:lnTo>
                  <a:lnTo>
                    <a:pt x="43" y="89"/>
                  </a:lnTo>
                  <a:lnTo>
                    <a:pt x="43" y="90"/>
                  </a:lnTo>
                  <a:lnTo>
                    <a:pt x="49" y="92"/>
                  </a:lnTo>
                  <a:lnTo>
                    <a:pt x="51" y="90"/>
                  </a:lnTo>
                  <a:lnTo>
                    <a:pt x="52" y="92"/>
                  </a:lnTo>
                  <a:lnTo>
                    <a:pt x="54" y="92"/>
                  </a:lnTo>
                  <a:lnTo>
                    <a:pt x="55" y="93"/>
                  </a:lnTo>
                  <a:lnTo>
                    <a:pt x="57" y="93"/>
                  </a:lnTo>
                  <a:lnTo>
                    <a:pt x="55" y="92"/>
                  </a:lnTo>
                  <a:lnTo>
                    <a:pt x="57" y="92"/>
                  </a:lnTo>
                  <a:lnTo>
                    <a:pt x="59" y="90"/>
                  </a:lnTo>
                  <a:lnTo>
                    <a:pt x="61" y="90"/>
                  </a:lnTo>
                  <a:lnTo>
                    <a:pt x="62" y="89"/>
                  </a:lnTo>
                  <a:lnTo>
                    <a:pt x="64" y="90"/>
                  </a:lnTo>
                  <a:lnTo>
                    <a:pt x="65" y="89"/>
                  </a:lnTo>
                  <a:lnTo>
                    <a:pt x="68" y="89"/>
                  </a:lnTo>
                  <a:lnTo>
                    <a:pt x="68" y="84"/>
                  </a:lnTo>
                  <a:lnTo>
                    <a:pt x="70" y="84"/>
                  </a:lnTo>
                  <a:lnTo>
                    <a:pt x="74" y="87"/>
                  </a:lnTo>
                  <a:lnTo>
                    <a:pt x="76" y="87"/>
                  </a:lnTo>
                  <a:lnTo>
                    <a:pt x="77" y="86"/>
                  </a:lnTo>
                  <a:lnTo>
                    <a:pt x="79" y="86"/>
                  </a:lnTo>
                  <a:lnTo>
                    <a:pt x="80" y="87"/>
                  </a:lnTo>
                  <a:lnTo>
                    <a:pt x="82" y="87"/>
                  </a:lnTo>
                  <a:lnTo>
                    <a:pt x="82" y="83"/>
                  </a:lnTo>
                  <a:lnTo>
                    <a:pt x="85" y="83"/>
                  </a:lnTo>
                  <a:lnTo>
                    <a:pt x="86" y="81"/>
                  </a:lnTo>
                  <a:lnTo>
                    <a:pt x="88" y="81"/>
                  </a:lnTo>
                  <a:lnTo>
                    <a:pt x="89" y="74"/>
                  </a:lnTo>
                  <a:lnTo>
                    <a:pt x="91" y="73"/>
                  </a:lnTo>
                  <a:lnTo>
                    <a:pt x="92" y="70"/>
                  </a:lnTo>
                  <a:lnTo>
                    <a:pt x="94" y="71"/>
                  </a:lnTo>
                  <a:lnTo>
                    <a:pt x="95" y="70"/>
                  </a:lnTo>
                  <a:lnTo>
                    <a:pt x="94" y="67"/>
                  </a:lnTo>
                  <a:lnTo>
                    <a:pt x="92" y="65"/>
                  </a:lnTo>
                  <a:lnTo>
                    <a:pt x="92" y="64"/>
                  </a:lnTo>
                  <a:lnTo>
                    <a:pt x="92" y="62"/>
                  </a:lnTo>
                  <a:lnTo>
                    <a:pt x="94" y="61"/>
                  </a:lnTo>
                  <a:lnTo>
                    <a:pt x="94" y="59"/>
                  </a:lnTo>
                  <a:lnTo>
                    <a:pt x="95" y="56"/>
                  </a:lnTo>
                  <a:lnTo>
                    <a:pt x="98" y="59"/>
                  </a:lnTo>
                  <a:lnTo>
                    <a:pt x="104" y="56"/>
                  </a:lnTo>
                  <a:lnTo>
                    <a:pt x="107" y="56"/>
                  </a:lnTo>
                  <a:lnTo>
                    <a:pt x="107" y="53"/>
                  </a:lnTo>
                  <a:lnTo>
                    <a:pt x="103" y="52"/>
                  </a:lnTo>
                  <a:lnTo>
                    <a:pt x="103" y="50"/>
                  </a:lnTo>
                  <a:lnTo>
                    <a:pt x="103" y="47"/>
                  </a:lnTo>
                  <a:lnTo>
                    <a:pt x="106" y="47"/>
                  </a:lnTo>
                  <a:lnTo>
                    <a:pt x="106" y="49"/>
                  </a:lnTo>
                  <a:lnTo>
                    <a:pt x="107" y="49"/>
                  </a:lnTo>
                  <a:lnTo>
                    <a:pt x="109" y="47"/>
                  </a:lnTo>
                  <a:lnTo>
                    <a:pt x="109" y="44"/>
                  </a:lnTo>
                  <a:lnTo>
                    <a:pt x="106" y="41"/>
                  </a:lnTo>
                  <a:lnTo>
                    <a:pt x="106" y="37"/>
                  </a:lnTo>
                  <a:lnTo>
                    <a:pt x="106" y="32"/>
                  </a:lnTo>
                  <a:lnTo>
                    <a:pt x="107" y="29"/>
                  </a:lnTo>
                  <a:lnTo>
                    <a:pt x="109" y="27"/>
                  </a:lnTo>
                  <a:lnTo>
                    <a:pt x="110" y="25"/>
                  </a:lnTo>
                  <a:lnTo>
                    <a:pt x="111" y="18"/>
                  </a:lnTo>
                  <a:lnTo>
                    <a:pt x="116" y="18"/>
                  </a:lnTo>
                  <a:lnTo>
                    <a:pt x="117" y="19"/>
                  </a:lnTo>
                  <a:lnTo>
                    <a:pt x="120" y="19"/>
                  </a:lnTo>
                  <a:lnTo>
                    <a:pt x="120" y="18"/>
                  </a:lnTo>
                  <a:lnTo>
                    <a:pt x="123" y="18"/>
                  </a:lnTo>
                  <a:lnTo>
                    <a:pt x="125" y="19"/>
                  </a:lnTo>
                  <a:lnTo>
                    <a:pt x="126" y="18"/>
                  </a:lnTo>
                  <a:lnTo>
                    <a:pt x="128" y="18"/>
                  </a:lnTo>
                  <a:lnTo>
                    <a:pt x="128" y="16"/>
                  </a:lnTo>
                  <a:lnTo>
                    <a:pt x="135" y="16"/>
                  </a:lnTo>
                  <a:lnTo>
                    <a:pt x="135" y="15"/>
                  </a:lnTo>
                  <a:lnTo>
                    <a:pt x="138" y="15"/>
                  </a:lnTo>
                  <a:lnTo>
                    <a:pt x="138" y="13"/>
                  </a:lnTo>
                  <a:lnTo>
                    <a:pt x="140" y="13"/>
                  </a:lnTo>
                  <a:lnTo>
                    <a:pt x="140" y="15"/>
                  </a:lnTo>
                  <a:lnTo>
                    <a:pt x="153" y="15"/>
                  </a:lnTo>
                  <a:lnTo>
                    <a:pt x="153" y="13"/>
                  </a:lnTo>
                  <a:lnTo>
                    <a:pt x="150" y="13"/>
                  </a:lnTo>
                  <a:lnTo>
                    <a:pt x="150" y="9"/>
                  </a:lnTo>
                  <a:lnTo>
                    <a:pt x="155" y="10"/>
                  </a:lnTo>
                  <a:lnTo>
                    <a:pt x="155" y="9"/>
                  </a:lnTo>
                  <a:lnTo>
                    <a:pt x="158" y="10"/>
                  </a:lnTo>
                  <a:lnTo>
                    <a:pt x="158" y="9"/>
                  </a:lnTo>
                  <a:lnTo>
                    <a:pt x="158" y="7"/>
                  </a:lnTo>
                  <a:lnTo>
                    <a:pt x="158" y="6"/>
                  </a:lnTo>
                  <a:lnTo>
                    <a:pt x="159" y="6"/>
                  </a:lnTo>
                  <a:lnTo>
                    <a:pt x="158" y="4"/>
                  </a:lnTo>
                  <a:lnTo>
                    <a:pt x="161" y="3"/>
                  </a:lnTo>
                  <a:lnTo>
                    <a:pt x="159" y="3"/>
                  </a:lnTo>
                  <a:lnTo>
                    <a:pt x="161" y="1"/>
                  </a:lnTo>
                  <a:lnTo>
                    <a:pt x="161" y="0"/>
                  </a:lnTo>
                  <a:lnTo>
                    <a:pt x="162" y="0"/>
                  </a:lnTo>
                  <a:lnTo>
                    <a:pt x="162" y="1"/>
                  </a:lnTo>
                  <a:lnTo>
                    <a:pt x="163" y="1"/>
                  </a:lnTo>
                  <a:lnTo>
                    <a:pt x="162" y="1"/>
                  </a:lnTo>
                  <a:lnTo>
                    <a:pt x="163" y="1"/>
                  </a:lnTo>
                  <a:lnTo>
                    <a:pt x="163" y="3"/>
                  </a:lnTo>
                  <a:lnTo>
                    <a:pt x="165" y="3"/>
                  </a:lnTo>
                  <a:lnTo>
                    <a:pt x="166" y="3"/>
                  </a:lnTo>
                </a:path>
              </a:pathLst>
            </a:custGeom>
            <a:solidFill>
              <a:schemeClr val="bg1"/>
            </a:solidFill>
            <a:ln w="1588">
              <a:solidFill>
                <a:srgbClr val="000000"/>
              </a:solidFill>
              <a:prstDash val="solid"/>
              <a:round/>
              <a:headEnd/>
              <a:tailEnd/>
            </a:ln>
          </p:spPr>
          <p:txBody>
            <a:bodyPr/>
            <a:lstStyle/>
            <a:p>
              <a:endParaRPr lang="fr-FR"/>
            </a:p>
          </p:txBody>
        </p:sp>
        <p:sp>
          <p:nvSpPr>
            <p:cNvPr id="880775" name="Freeform 135"/>
            <p:cNvSpPr>
              <a:spLocks/>
            </p:cNvSpPr>
            <p:nvPr/>
          </p:nvSpPr>
          <p:spPr bwMode="auto">
            <a:xfrm>
              <a:off x="4059" y="1831"/>
              <a:ext cx="52" cy="26"/>
            </a:xfrm>
            <a:custGeom>
              <a:avLst/>
              <a:gdLst/>
              <a:ahLst/>
              <a:cxnLst>
                <a:cxn ang="0">
                  <a:pos x="0" y="0"/>
                </a:cxn>
                <a:cxn ang="0">
                  <a:pos x="2" y="1"/>
                </a:cxn>
                <a:cxn ang="0">
                  <a:pos x="3" y="0"/>
                </a:cxn>
                <a:cxn ang="0">
                  <a:pos x="5" y="1"/>
                </a:cxn>
                <a:cxn ang="0">
                  <a:pos x="6" y="0"/>
                </a:cxn>
                <a:cxn ang="0">
                  <a:pos x="5" y="6"/>
                </a:cxn>
                <a:cxn ang="0">
                  <a:pos x="6" y="6"/>
                </a:cxn>
                <a:cxn ang="0">
                  <a:pos x="6" y="9"/>
                </a:cxn>
                <a:cxn ang="0">
                  <a:pos x="5" y="10"/>
                </a:cxn>
                <a:cxn ang="0">
                  <a:pos x="5" y="12"/>
                </a:cxn>
                <a:cxn ang="0">
                  <a:pos x="8" y="12"/>
                </a:cxn>
                <a:cxn ang="0">
                  <a:pos x="8" y="9"/>
                </a:cxn>
                <a:cxn ang="0">
                  <a:pos x="9" y="9"/>
                </a:cxn>
                <a:cxn ang="0">
                  <a:pos x="9" y="7"/>
                </a:cxn>
                <a:cxn ang="0">
                  <a:pos x="11" y="6"/>
                </a:cxn>
                <a:cxn ang="0">
                  <a:pos x="12" y="7"/>
                </a:cxn>
                <a:cxn ang="0">
                  <a:pos x="14" y="6"/>
                </a:cxn>
                <a:cxn ang="0">
                  <a:pos x="14" y="7"/>
                </a:cxn>
                <a:cxn ang="0">
                  <a:pos x="15" y="7"/>
                </a:cxn>
                <a:cxn ang="0">
                  <a:pos x="17" y="9"/>
                </a:cxn>
                <a:cxn ang="0">
                  <a:pos x="17" y="7"/>
                </a:cxn>
                <a:cxn ang="0">
                  <a:pos x="18" y="6"/>
                </a:cxn>
                <a:cxn ang="0">
                  <a:pos x="18" y="4"/>
                </a:cxn>
                <a:cxn ang="0">
                  <a:pos x="21" y="0"/>
                </a:cxn>
                <a:cxn ang="0">
                  <a:pos x="23" y="0"/>
                </a:cxn>
                <a:cxn ang="0">
                  <a:pos x="23" y="1"/>
                </a:cxn>
                <a:cxn ang="0">
                  <a:pos x="23" y="0"/>
                </a:cxn>
                <a:cxn ang="0">
                  <a:pos x="24" y="0"/>
                </a:cxn>
                <a:cxn ang="0">
                  <a:pos x="24" y="1"/>
                </a:cxn>
                <a:cxn ang="0">
                  <a:pos x="26" y="1"/>
                </a:cxn>
                <a:cxn ang="0">
                  <a:pos x="27" y="6"/>
                </a:cxn>
                <a:cxn ang="0">
                  <a:pos x="29" y="6"/>
                </a:cxn>
                <a:cxn ang="0">
                  <a:pos x="30" y="6"/>
                </a:cxn>
                <a:cxn ang="0">
                  <a:pos x="30" y="7"/>
                </a:cxn>
                <a:cxn ang="0">
                  <a:pos x="32" y="9"/>
                </a:cxn>
                <a:cxn ang="0">
                  <a:pos x="32" y="7"/>
                </a:cxn>
                <a:cxn ang="0">
                  <a:pos x="33" y="9"/>
                </a:cxn>
                <a:cxn ang="0">
                  <a:pos x="38" y="7"/>
                </a:cxn>
                <a:cxn ang="0">
                  <a:pos x="39" y="7"/>
                </a:cxn>
                <a:cxn ang="0">
                  <a:pos x="41" y="4"/>
                </a:cxn>
                <a:cxn ang="0">
                  <a:pos x="47" y="12"/>
                </a:cxn>
                <a:cxn ang="0">
                  <a:pos x="47" y="15"/>
                </a:cxn>
                <a:cxn ang="0">
                  <a:pos x="45" y="19"/>
                </a:cxn>
                <a:cxn ang="0">
                  <a:pos x="45" y="24"/>
                </a:cxn>
                <a:cxn ang="0">
                  <a:pos x="48" y="26"/>
                </a:cxn>
                <a:cxn ang="0">
                  <a:pos x="49" y="26"/>
                </a:cxn>
                <a:cxn ang="0">
                  <a:pos x="51" y="26"/>
                </a:cxn>
                <a:cxn ang="0">
                  <a:pos x="52" y="28"/>
                </a:cxn>
                <a:cxn ang="0">
                  <a:pos x="57" y="26"/>
                </a:cxn>
                <a:cxn ang="0">
                  <a:pos x="58" y="28"/>
                </a:cxn>
                <a:cxn ang="0">
                  <a:pos x="58" y="29"/>
                </a:cxn>
                <a:cxn ang="0">
                  <a:pos x="60" y="31"/>
                </a:cxn>
              </a:cxnLst>
              <a:rect l="0" t="0" r="r" b="b"/>
              <a:pathLst>
                <a:path w="60" h="31">
                  <a:moveTo>
                    <a:pt x="0" y="0"/>
                  </a:moveTo>
                  <a:lnTo>
                    <a:pt x="2" y="1"/>
                  </a:lnTo>
                  <a:lnTo>
                    <a:pt x="3" y="0"/>
                  </a:lnTo>
                  <a:lnTo>
                    <a:pt x="5" y="1"/>
                  </a:lnTo>
                  <a:lnTo>
                    <a:pt x="6" y="0"/>
                  </a:lnTo>
                  <a:lnTo>
                    <a:pt x="5" y="6"/>
                  </a:lnTo>
                  <a:lnTo>
                    <a:pt x="6" y="6"/>
                  </a:lnTo>
                  <a:lnTo>
                    <a:pt x="6" y="9"/>
                  </a:lnTo>
                  <a:lnTo>
                    <a:pt x="5" y="10"/>
                  </a:lnTo>
                  <a:lnTo>
                    <a:pt x="5" y="12"/>
                  </a:lnTo>
                  <a:lnTo>
                    <a:pt x="8" y="12"/>
                  </a:lnTo>
                  <a:lnTo>
                    <a:pt x="8" y="9"/>
                  </a:lnTo>
                  <a:lnTo>
                    <a:pt x="9" y="9"/>
                  </a:lnTo>
                  <a:lnTo>
                    <a:pt x="9" y="7"/>
                  </a:lnTo>
                  <a:lnTo>
                    <a:pt x="11" y="6"/>
                  </a:lnTo>
                  <a:lnTo>
                    <a:pt x="12" y="7"/>
                  </a:lnTo>
                  <a:lnTo>
                    <a:pt x="14" y="6"/>
                  </a:lnTo>
                  <a:lnTo>
                    <a:pt x="14" y="7"/>
                  </a:lnTo>
                  <a:lnTo>
                    <a:pt x="15" y="7"/>
                  </a:lnTo>
                  <a:lnTo>
                    <a:pt x="17" y="9"/>
                  </a:lnTo>
                  <a:lnTo>
                    <a:pt x="17" y="7"/>
                  </a:lnTo>
                  <a:lnTo>
                    <a:pt x="18" y="6"/>
                  </a:lnTo>
                  <a:lnTo>
                    <a:pt x="18" y="4"/>
                  </a:lnTo>
                  <a:lnTo>
                    <a:pt x="21" y="0"/>
                  </a:lnTo>
                  <a:lnTo>
                    <a:pt x="23" y="0"/>
                  </a:lnTo>
                  <a:lnTo>
                    <a:pt x="23" y="1"/>
                  </a:lnTo>
                  <a:lnTo>
                    <a:pt x="23" y="0"/>
                  </a:lnTo>
                  <a:lnTo>
                    <a:pt x="24" y="0"/>
                  </a:lnTo>
                  <a:lnTo>
                    <a:pt x="24" y="1"/>
                  </a:lnTo>
                  <a:lnTo>
                    <a:pt x="26" y="1"/>
                  </a:lnTo>
                  <a:lnTo>
                    <a:pt x="27" y="6"/>
                  </a:lnTo>
                  <a:lnTo>
                    <a:pt x="29" y="6"/>
                  </a:lnTo>
                  <a:lnTo>
                    <a:pt x="30" y="6"/>
                  </a:lnTo>
                  <a:lnTo>
                    <a:pt x="30" y="7"/>
                  </a:lnTo>
                  <a:lnTo>
                    <a:pt x="32" y="9"/>
                  </a:lnTo>
                  <a:lnTo>
                    <a:pt x="32" y="7"/>
                  </a:lnTo>
                  <a:lnTo>
                    <a:pt x="33" y="9"/>
                  </a:lnTo>
                  <a:lnTo>
                    <a:pt x="38" y="7"/>
                  </a:lnTo>
                  <a:lnTo>
                    <a:pt x="39" y="7"/>
                  </a:lnTo>
                  <a:lnTo>
                    <a:pt x="41" y="4"/>
                  </a:lnTo>
                  <a:lnTo>
                    <a:pt x="47" y="12"/>
                  </a:lnTo>
                  <a:lnTo>
                    <a:pt x="47" y="15"/>
                  </a:lnTo>
                  <a:lnTo>
                    <a:pt x="45" y="19"/>
                  </a:lnTo>
                  <a:lnTo>
                    <a:pt x="45" y="24"/>
                  </a:lnTo>
                  <a:lnTo>
                    <a:pt x="48" y="26"/>
                  </a:lnTo>
                  <a:lnTo>
                    <a:pt x="49" y="26"/>
                  </a:lnTo>
                  <a:lnTo>
                    <a:pt x="51" y="26"/>
                  </a:lnTo>
                  <a:lnTo>
                    <a:pt x="52" y="28"/>
                  </a:lnTo>
                  <a:lnTo>
                    <a:pt x="57" y="26"/>
                  </a:lnTo>
                  <a:lnTo>
                    <a:pt x="58" y="28"/>
                  </a:lnTo>
                  <a:lnTo>
                    <a:pt x="58" y="29"/>
                  </a:lnTo>
                  <a:lnTo>
                    <a:pt x="60" y="31"/>
                  </a:lnTo>
                </a:path>
              </a:pathLst>
            </a:custGeom>
            <a:solidFill>
              <a:schemeClr val="bg1"/>
            </a:solidFill>
            <a:ln w="1588">
              <a:solidFill>
                <a:srgbClr val="000000"/>
              </a:solidFill>
              <a:prstDash val="solid"/>
              <a:round/>
              <a:headEnd/>
              <a:tailEnd/>
            </a:ln>
          </p:spPr>
          <p:txBody>
            <a:bodyPr/>
            <a:lstStyle/>
            <a:p>
              <a:endParaRPr lang="fr-FR"/>
            </a:p>
          </p:txBody>
        </p:sp>
        <p:sp>
          <p:nvSpPr>
            <p:cNvPr id="880776" name="Freeform 136"/>
            <p:cNvSpPr>
              <a:spLocks/>
            </p:cNvSpPr>
            <p:nvPr/>
          </p:nvSpPr>
          <p:spPr bwMode="auto">
            <a:xfrm>
              <a:off x="3996" y="1706"/>
              <a:ext cx="133" cy="139"/>
            </a:xfrm>
            <a:custGeom>
              <a:avLst/>
              <a:gdLst/>
              <a:ahLst/>
              <a:cxnLst>
                <a:cxn ang="0">
                  <a:pos x="74" y="0"/>
                </a:cxn>
                <a:cxn ang="0">
                  <a:pos x="85" y="13"/>
                </a:cxn>
                <a:cxn ang="0">
                  <a:pos x="107" y="12"/>
                </a:cxn>
                <a:cxn ang="0">
                  <a:pos x="118" y="16"/>
                </a:cxn>
                <a:cxn ang="0">
                  <a:pos x="129" y="16"/>
                </a:cxn>
                <a:cxn ang="0">
                  <a:pos x="143" y="22"/>
                </a:cxn>
                <a:cxn ang="0">
                  <a:pos x="156" y="29"/>
                </a:cxn>
                <a:cxn ang="0">
                  <a:pos x="150" y="32"/>
                </a:cxn>
                <a:cxn ang="0">
                  <a:pos x="146" y="40"/>
                </a:cxn>
                <a:cxn ang="0">
                  <a:pos x="144" y="47"/>
                </a:cxn>
                <a:cxn ang="0">
                  <a:pos x="146" y="53"/>
                </a:cxn>
                <a:cxn ang="0">
                  <a:pos x="141" y="64"/>
                </a:cxn>
                <a:cxn ang="0">
                  <a:pos x="137" y="75"/>
                </a:cxn>
                <a:cxn ang="0">
                  <a:pos x="138" y="83"/>
                </a:cxn>
                <a:cxn ang="0">
                  <a:pos x="141" y="89"/>
                </a:cxn>
                <a:cxn ang="0">
                  <a:pos x="138" y="101"/>
                </a:cxn>
                <a:cxn ang="0">
                  <a:pos x="138" y="111"/>
                </a:cxn>
                <a:cxn ang="0">
                  <a:pos x="147" y="123"/>
                </a:cxn>
                <a:cxn ang="0">
                  <a:pos x="134" y="130"/>
                </a:cxn>
                <a:cxn ang="0">
                  <a:pos x="125" y="136"/>
                </a:cxn>
                <a:cxn ang="0">
                  <a:pos x="123" y="139"/>
                </a:cxn>
                <a:cxn ang="0">
                  <a:pos x="121" y="145"/>
                </a:cxn>
                <a:cxn ang="0">
                  <a:pos x="115" y="151"/>
                </a:cxn>
                <a:cxn ang="0">
                  <a:pos x="106" y="156"/>
                </a:cxn>
                <a:cxn ang="0">
                  <a:pos x="100" y="148"/>
                </a:cxn>
                <a:cxn ang="0">
                  <a:pos x="97" y="147"/>
                </a:cxn>
                <a:cxn ang="0">
                  <a:pos x="91" y="156"/>
                </a:cxn>
                <a:cxn ang="0">
                  <a:pos x="85" y="153"/>
                </a:cxn>
                <a:cxn ang="0">
                  <a:pos x="79" y="159"/>
                </a:cxn>
                <a:cxn ang="0">
                  <a:pos x="80" y="147"/>
                </a:cxn>
                <a:cxn ang="0">
                  <a:pos x="73" y="147"/>
                </a:cxn>
                <a:cxn ang="0">
                  <a:pos x="70" y="145"/>
                </a:cxn>
                <a:cxn ang="0">
                  <a:pos x="69" y="147"/>
                </a:cxn>
                <a:cxn ang="0">
                  <a:pos x="66" y="153"/>
                </a:cxn>
                <a:cxn ang="0">
                  <a:pos x="58" y="157"/>
                </a:cxn>
                <a:cxn ang="0">
                  <a:pos x="46" y="157"/>
                </a:cxn>
                <a:cxn ang="0">
                  <a:pos x="36" y="162"/>
                </a:cxn>
                <a:cxn ang="0">
                  <a:pos x="28" y="163"/>
                </a:cxn>
                <a:cxn ang="0">
                  <a:pos x="18" y="160"/>
                </a:cxn>
                <a:cxn ang="0">
                  <a:pos x="12" y="156"/>
                </a:cxn>
                <a:cxn ang="0">
                  <a:pos x="14" y="148"/>
                </a:cxn>
                <a:cxn ang="0">
                  <a:pos x="17" y="142"/>
                </a:cxn>
                <a:cxn ang="0">
                  <a:pos x="18" y="132"/>
                </a:cxn>
                <a:cxn ang="0">
                  <a:pos x="17" y="124"/>
                </a:cxn>
                <a:cxn ang="0">
                  <a:pos x="5" y="120"/>
                </a:cxn>
                <a:cxn ang="0">
                  <a:pos x="6" y="110"/>
                </a:cxn>
                <a:cxn ang="0">
                  <a:pos x="3" y="99"/>
                </a:cxn>
                <a:cxn ang="0">
                  <a:pos x="2" y="93"/>
                </a:cxn>
                <a:cxn ang="0">
                  <a:pos x="12" y="78"/>
                </a:cxn>
                <a:cxn ang="0">
                  <a:pos x="6" y="69"/>
                </a:cxn>
                <a:cxn ang="0">
                  <a:pos x="24" y="74"/>
                </a:cxn>
                <a:cxn ang="0">
                  <a:pos x="30" y="67"/>
                </a:cxn>
                <a:cxn ang="0">
                  <a:pos x="31" y="58"/>
                </a:cxn>
                <a:cxn ang="0">
                  <a:pos x="36" y="52"/>
                </a:cxn>
                <a:cxn ang="0">
                  <a:pos x="31" y="49"/>
                </a:cxn>
                <a:cxn ang="0">
                  <a:pos x="27" y="43"/>
                </a:cxn>
                <a:cxn ang="0">
                  <a:pos x="28" y="38"/>
                </a:cxn>
                <a:cxn ang="0">
                  <a:pos x="37" y="31"/>
                </a:cxn>
                <a:cxn ang="0">
                  <a:pos x="42" y="26"/>
                </a:cxn>
                <a:cxn ang="0">
                  <a:pos x="49" y="17"/>
                </a:cxn>
                <a:cxn ang="0">
                  <a:pos x="57" y="9"/>
                </a:cxn>
                <a:cxn ang="0">
                  <a:pos x="64" y="4"/>
                </a:cxn>
              </a:cxnLst>
              <a:rect l="0" t="0" r="r" b="b"/>
              <a:pathLst>
                <a:path w="156" h="163">
                  <a:moveTo>
                    <a:pt x="67" y="6"/>
                  </a:moveTo>
                  <a:lnTo>
                    <a:pt x="69" y="4"/>
                  </a:lnTo>
                  <a:lnTo>
                    <a:pt x="67" y="3"/>
                  </a:lnTo>
                  <a:lnTo>
                    <a:pt x="67" y="1"/>
                  </a:lnTo>
                  <a:lnTo>
                    <a:pt x="74" y="0"/>
                  </a:lnTo>
                  <a:lnTo>
                    <a:pt x="77" y="4"/>
                  </a:lnTo>
                  <a:lnTo>
                    <a:pt x="82" y="4"/>
                  </a:lnTo>
                  <a:lnTo>
                    <a:pt x="86" y="7"/>
                  </a:lnTo>
                  <a:lnTo>
                    <a:pt x="88" y="9"/>
                  </a:lnTo>
                  <a:lnTo>
                    <a:pt x="85" y="13"/>
                  </a:lnTo>
                  <a:lnTo>
                    <a:pt x="86" y="14"/>
                  </a:lnTo>
                  <a:lnTo>
                    <a:pt x="92" y="12"/>
                  </a:lnTo>
                  <a:lnTo>
                    <a:pt x="95" y="9"/>
                  </a:lnTo>
                  <a:lnTo>
                    <a:pt x="101" y="10"/>
                  </a:lnTo>
                  <a:lnTo>
                    <a:pt x="107" y="12"/>
                  </a:lnTo>
                  <a:lnTo>
                    <a:pt x="109" y="13"/>
                  </a:lnTo>
                  <a:lnTo>
                    <a:pt x="109" y="17"/>
                  </a:lnTo>
                  <a:lnTo>
                    <a:pt x="113" y="17"/>
                  </a:lnTo>
                  <a:lnTo>
                    <a:pt x="115" y="16"/>
                  </a:lnTo>
                  <a:lnTo>
                    <a:pt x="118" y="16"/>
                  </a:lnTo>
                  <a:lnTo>
                    <a:pt x="118" y="19"/>
                  </a:lnTo>
                  <a:lnTo>
                    <a:pt x="121" y="17"/>
                  </a:lnTo>
                  <a:lnTo>
                    <a:pt x="123" y="16"/>
                  </a:lnTo>
                  <a:lnTo>
                    <a:pt x="125" y="17"/>
                  </a:lnTo>
                  <a:lnTo>
                    <a:pt x="129" y="16"/>
                  </a:lnTo>
                  <a:lnTo>
                    <a:pt x="138" y="13"/>
                  </a:lnTo>
                  <a:lnTo>
                    <a:pt x="140" y="13"/>
                  </a:lnTo>
                  <a:lnTo>
                    <a:pt x="141" y="16"/>
                  </a:lnTo>
                  <a:lnTo>
                    <a:pt x="143" y="20"/>
                  </a:lnTo>
                  <a:lnTo>
                    <a:pt x="143" y="22"/>
                  </a:lnTo>
                  <a:lnTo>
                    <a:pt x="143" y="25"/>
                  </a:lnTo>
                  <a:lnTo>
                    <a:pt x="147" y="26"/>
                  </a:lnTo>
                  <a:lnTo>
                    <a:pt x="155" y="26"/>
                  </a:lnTo>
                  <a:lnTo>
                    <a:pt x="155" y="28"/>
                  </a:lnTo>
                  <a:lnTo>
                    <a:pt x="156" y="29"/>
                  </a:lnTo>
                  <a:lnTo>
                    <a:pt x="156" y="31"/>
                  </a:lnTo>
                  <a:lnTo>
                    <a:pt x="155" y="32"/>
                  </a:lnTo>
                  <a:lnTo>
                    <a:pt x="153" y="35"/>
                  </a:lnTo>
                  <a:lnTo>
                    <a:pt x="152" y="34"/>
                  </a:lnTo>
                  <a:lnTo>
                    <a:pt x="150" y="32"/>
                  </a:lnTo>
                  <a:lnTo>
                    <a:pt x="150" y="34"/>
                  </a:lnTo>
                  <a:lnTo>
                    <a:pt x="149" y="35"/>
                  </a:lnTo>
                  <a:lnTo>
                    <a:pt x="146" y="37"/>
                  </a:lnTo>
                  <a:lnTo>
                    <a:pt x="146" y="38"/>
                  </a:lnTo>
                  <a:lnTo>
                    <a:pt x="146" y="40"/>
                  </a:lnTo>
                  <a:lnTo>
                    <a:pt x="149" y="41"/>
                  </a:lnTo>
                  <a:lnTo>
                    <a:pt x="147" y="44"/>
                  </a:lnTo>
                  <a:lnTo>
                    <a:pt x="147" y="46"/>
                  </a:lnTo>
                  <a:lnTo>
                    <a:pt x="147" y="47"/>
                  </a:lnTo>
                  <a:lnTo>
                    <a:pt x="144" y="47"/>
                  </a:lnTo>
                  <a:lnTo>
                    <a:pt x="141" y="49"/>
                  </a:lnTo>
                  <a:lnTo>
                    <a:pt x="143" y="50"/>
                  </a:lnTo>
                  <a:lnTo>
                    <a:pt x="143" y="52"/>
                  </a:lnTo>
                  <a:lnTo>
                    <a:pt x="143" y="53"/>
                  </a:lnTo>
                  <a:lnTo>
                    <a:pt x="146" y="53"/>
                  </a:lnTo>
                  <a:lnTo>
                    <a:pt x="147" y="55"/>
                  </a:lnTo>
                  <a:lnTo>
                    <a:pt x="147" y="58"/>
                  </a:lnTo>
                  <a:lnTo>
                    <a:pt x="146" y="61"/>
                  </a:lnTo>
                  <a:lnTo>
                    <a:pt x="144" y="62"/>
                  </a:lnTo>
                  <a:lnTo>
                    <a:pt x="141" y="64"/>
                  </a:lnTo>
                  <a:lnTo>
                    <a:pt x="143" y="67"/>
                  </a:lnTo>
                  <a:lnTo>
                    <a:pt x="141" y="68"/>
                  </a:lnTo>
                  <a:lnTo>
                    <a:pt x="143" y="69"/>
                  </a:lnTo>
                  <a:lnTo>
                    <a:pt x="138" y="75"/>
                  </a:lnTo>
                  <a:lnTo>
                    <a:pt x="137" y="75"/>
                  </a:lnTo>
                  <a:lnTo>
                    <a:pt x="137" y="77"/>
                  </a:lnTo>
                  <a:lnTo>
                    <a:pt x="140" y="77"/>
                  </a:lnTo>
                  <a:lnTo>
                    <a:pt x="138" y="80"/>
                  </a:lnTo>
                  <a:lnTo>
                    <a:pt x="137" y="80"/>
                  </a:lnTo>
                  <a:lnTo>
                    <a:pt x="138" y="83"/>
                  </a:lnTo>
                  <a:lnTo>
                    <a:pt x="137" y="84"/>
                  </a:lnTo>
                  <a:lnTo>
                    <a:pt x="137" y="86"/>
                  </a:lnTo>
                  <a:lnTo>
                    <a:pt x="138" y="86"/>
                  </a:lnTo>
                  <a:lnTo>
                    <a:pt x="140" y="89"/>
                  </a:lnTo>
                  <a:lnTo>
                    <a:pt x="141" y="89"/>
                  </a:lnTo>
                  <a:lnTo>
                    <a:pt x="140" y="93"/>
                  </a:lnTo>
                  <a:lnTo>
                    <a:pt x="138" y="96"/>
                  </a:lnTo>
                  <a:lnTo>
                    <a:pt x="138" y="98"/>
                  </a:lnTo>
                  <a:lnTo>
                    <a:pt x="137" y="99"/>
                  </a:lnTo>
                  <a:lnTo>
                    <a:pt x="138" y="101"/>
                  </a:lnTo>
                  <a:lnTo>
                    <a:pt x="138" y="102"/>
                  </a:lnTo>
                  <a:lnTo>
                    <a:pt x="138" y="105"/>
                  </a:lnTo>
                  <a:lnTo>
                    <a:pt x="137" y="105"/>
                  </a:lnTo>
                  <a:lnTo>
                    <a:pt x="140" y="108"/>
                  </a:lnTo>
                  <a:lnTo>
                    <a:pt x="138" y="111"/>
                  </a:lnTo>
                  <a:lnTo>
                    <a:pt x="140" y="113"/>
                  </a:lnTo>
                  <a:lnTo>
                    <a:pt x="138" y="116"/>
                  </a:lnTo>
                  <a:lnTo>
                    <a:pt x="143" y="116"/>
                  </a:lnTo>
                  <a:lnTo>
                    <a:pt x="144" y="120"/>
                  </a:lnTo>
                  <a:lnTo>
                    <a:pt x="147" y="123"/>
                  </a:lnTo>
                  <a:lnTo>
                    <a:pt x="144" y="123"/>
                  </a:lnTo>
                  <a:lnTo>
                    <a:pt x="138" y="127"/>
                  </a:lnTo>
                  <a:lnTo>
                    <a:pt x="134" y="126"/>
                  </a:lnTo>
                  <a:lnTo>
                    <a:pt x="131" y="127"/>
                  </a:lnTo>
                  <a:lnTo>
                    <a:pt x="134" y="130"/>
                  </a:lnTo>
                  <a:lnTo>
                    <a:pt x="131" y="132"/>
                  </a:lnTo>
                  <a:lnTo>
                    <a:pt x="126" y="133"/>
                  </a:lnTo>
                  <a:lnTo>
                    <a:pt x="125" y="135"/>
                  </a:lnTo>
                  <a:lnTo>
                    <a:pt x="126" y="136"/>
                  </a:lnTo>
                  <a:lnTo>
                    <a:pt x="125" y="136"/>
                  </a:lnTo>
                  <a:lnTo>
                    <a:pt x="125" y="135"/>
                  </a:lnTo>
                  <a:lnTo>
                    <a:pt x="123" y="135"/>
                  </a:lnTo>
                  <a:lnTo>
                    <a:pt x="121" y="136"/>
                  </a:lnTo>
                  <a:lnTo>
                    <a:pt x="122" y="138"/>
                  </a:lnTo>
                  <a:lnTo>
                    <a:pt x="123" y="139"/>
                  </a:lnTo>
                  <a:lnTo>
                    <a:pt x="123" y="141"/>
                  </a:lnTo>
                  <a:lnTo>
                    <a:pt x="122" y="141"/>
                  </a:lnTo>
                  <a:lnTo>
                    <a:pt x="121" y="144"/>
                  </a:lnTo>
                  <a:lnTo>
                    <a:pt x="122" y="147"/>
                  </a:lnTo>
                  <a:lnTo>
                    <a:pt x="121" y="145"/>
                  </a:lnTo>
                  <a:lnTo>
                    <a:pt x="119" y="147"/>
                  </a:lnTo>
                  <a:lnTo>
                    <a:pt x="118" y="147"/>
                  </a:lnTo>
                  <a:lnTo>
                    <a:pt x="113" y="147"/>
                  </a:lnTo>
                  <a:lnTo>
                    <a:pt x="113" y="148"/>
                  </a:lnTo>
                  <a:lnTo>
                    <a:pt x="115" y="151"/>
                  </a:lnTo>
                  <a:lnTo>
                    <a:pt x="113" y="154"/>
                  </a:lnTo>
                  <a:lnTo>
                    <a:pt x="112" y="154"/>
                  </a:lnTo>
                  <a:lnTo>
                    <a:pt x="107" y="156"/>
                  </a:lnTo>
                  <a:lnTo>
                    <a:pt x="106" y="154"/>
                  </a:lnTo>
                  <a:lnTo>
                    <a:pt x="106" y="156"/>
                  </a:lnTo>
                  <a:lnTo>
                    <a:pt x="104" y="154"/>
                  </a:lnTo>
                  <a:lnTo>
                    <a:pt x="104" y="153"/>
                  </a:lnTo>
                  <a:lnTo>
                    <a:pt x="103" y="153"/>
                  </a:lnTo>
                  <a:lnTo>
                    <a:pt x="101" y="153"/>
                  </a:lnTo>
                  <a:lnTo>
                    <a:pt x="100" y="148"/>
                  </a:lnTo>
                  <a:lnTo>
                    <a:pt x="98" y="148"/>
                  </a:lnTo>
                  <a:lnTo>
                    <a:pt x="98" y="147"/>
                  </a:lnTo>
                  <a:lnTo>
                    <a:pt x="97" y="147"/>
                  </a:lnTo>
                  <a:lnTo>
                    <a:pt x="97" y="148"/>
                  </a:lnTo>
                  <a:lnTo>
                    <a:pt x="97" y="147"/>
                  </a:lnTo>
                  <a:lnTo>
                    <a:pt x="95" y="147"/>
                  </a:lnTo>
                  <a:lnTo>
                    <a:pt x="92" y="151"/>
                  </a:lnTo>
                  <a:lnTo>
                    <a:pt x="92" y="153"/>
                  </a:lnTo>
                  <a:lnTo>
                    <a:pt x="91" y="154"/>
                  </a:lnTo>
                  <a:lnTo>
                    <a:pt x="91" y="156"/>
                  </a:lnTo>
                  <a:lnTo>
                    <a:pt x="89" y="154"/>
                  </a:lnTo>
                  <a:lnTo>
                    <a:pt x="88" y="154"/>
                  </a:lnTo>
                  <a:lnTo>
                    <a:pt x="88" y="153"/>
                  </a:lnTo>
                  <a:lnTo>
                    <a:pt x="86" y="154"/>
                  </a:lnTo>
                  <a:lnTo>
                    <a:pt x="85" y="153"/>
                  </a:lnTo>
                  <a:lnTo>
                    <a:pt x="83" y="154"/>
                  </a:lnTo>
                  <a:lnTo>
                    <a:pt x="83" y="156"/>
                  </a:lnTo>
                  <a:lnTo>
                    <a:pt x="82" y="156"/>
                  </a:lnTo>
                  <a:lnTo>
                    <a:pt x="82" y="159"/>
                  </a:lnTo>
                  <a:lnTo>
                    <a:pt x="79" y="159"/>
                  </a:lnTo>
                  <a:lnTo>
                    <a:pt x="79" y="157"/>
                  </a:lnTo>
                  <a:lnTo>
                    <a:pt x="80" y="156"/>
                  </a:lnTo>
                  <a:lnTo>
                    <a:pt x="80" y="153"/>
                  </a:lnTo>
                  <a:lnTo>
                    <a:pt x="79" y="153"/>
                  </a:lnTo>
                  <a:lnTo>
                    <a:pt x="80" y="147"/>
                  </a:lnTo>
                  <a:lnTo>
                    <a:pt x="79" y="148"/>
                  </a:lnTo>
                  <a:lnTo>
                    <a:pt x="77" y="147"/>
                  </a:lnTo>
                  <a:lnTo>
                    <a:pt x="76" y="148"/>
                  </a:lnTo>
                  <a:lnTo>
                    <a:pt x="74" y="147"/>
                  </a:lnTo>
                  <a:lnTo>
                    <a:pt x="73" y="147"/>
                  </a:lnTo>
                  <a:lnTo>
                    <a:pt x="71" y="147"/>
                  </a:lnTo>
                  <a:lnTo>
                    <a:pt x="71" y="145"/>
                  </a:lnTo>
                  <a:lnTo>
                    <a:pt x="70" y="145"/>
                  </a:lnTo>
                  <a:lnTo>
                    <a:pt x="71" y="145"/>
                  </a:lnTo>
                  <a:lnTo>
                    <a:pt x="70" y="145"/>
                  </a:lnTo>
                  <a:lnTo>
                    <a:pt x="70" y="144"/>
                  </a:lnTo>
                  <a:lnTo>
                    <a:pt x="69" y="144"/>
                  </a:lnTo>
                  <a:lnTo>
                    <a:pt x="69" y="145"/>
                  </a:lnTo>
                  <a:lnTo>
                    <a:pt x="67" y="147"/>
                  </a:lnTo>
                  <a:lnTo>
                    <a:pt x="69" y="147"/>
                  </a:lnTo>
                  <a:lnTo>
                    <a:pt x="66" y="148"/>
                  </a:lnTo>
                  <a:lnTo>
                    <a:pt x="67" y="150"/>
                  </a:lnTo>
                  <a:lnTo>
                    <a:pt x="66" y="150"/>
                  </a:lnTo>
                  <a:lnTo>
                    <a:pt x="66" y="151"/>
                  </a:lnTo>
                  <a:lnTo>
                    <a:pt x="66" y="153"/>
                  </a:lnTo>
                  <a:lnTo>
                    <a:pt x="66" y="154"/>
                  </a:lnTo>
                  <a:lnTo>
                    <a:pt x="63" y="153"/>
                  </a:lnTo>
                  <a:lnTo>
                    <a:pt x="63" y="154"/>
                  </a:lnTo>
                  <a:lnTo>
                    <a:pt x="58" y="153"/>
                  </a:lnTo>
                  <a:lnTo>
                    <a:pt x="58" y="157"/>
                  </a:lnTo>
                  <a:lnTo>
                    <a:pt x="61" y="157"/>
                  </a:lnTo>
                  <a:lnTo>
                    <a:pt x="61" y="159"/>
                  </a:lnTo>
                  <a:lnTo>
                    <a:pt x="48" y="159"/>
                  </a:lnTo>
                  <a:lnTo>
                    <a:pt x="48" y="157"/>
                  </a:lnTo>
                  <a:lnTo>
                    <a:pt x="46" y="157"/>
                  </a:lnTo>
                  <a:lnTo>
                    <a:pt x="46" y="159"/>
                  </a:lnTo>
                  <a:lnTo>
                    <a:pt x="43" y="159"/>
                  </a:lnTo>
                  <a:lnTo>
                    <a:pt x="43" y="160"/>
                  </a:lnTo>
                  <a:lnTo>
                    <a:pt x="36" y="160"/>
                  </a:lnTo>
                  <a:lnTo>
                    <a:pt x="36" y="162"/>
                  </a:lnTo>
                  <a:lnTo>
                    <a:pt x="34" y="162"/>
                  </a:lnTo>
                  <a:lnTo>
                    <a:pt x="33" y="163"/>
                  </a:lnTo>
                  <a:lnTo>
                    <a:pt x="31" y="162"/>
                  </a:lnTo>
                  <a:lnTo>
                    <a:pt x="28" y="162"/>
                  </a:lnTo>
                  <a:lnTo>
                    <a:pt x="28" y="163"/>
                  </a:lnTo>
                  <a:lnTo>
                    <a:pt x="25" y="163"/>
                  </a:lnTo>
                  <a:lnTo>
                    <a:pt x="24" y="162"/>
                  </a:lnTo>
                  <a:lnTo>
                    <a:pt x="19" y="162"/>
                  </a:lnTo>
                  <a:lnTo>
                    <a:pt x="17" y="162"/>
                  </a:lnTo>
                  <a:lnTo>
                    <a:pt x="18" y="160"/>
                  </a:lnTo>
                  <a:lnTo>
                    <a:pt x="18" y="159"/>
                  </a:lnTo>
                  <a:lnTo>
                    <a:pt x="17" y="159"/>
                  </a:lnTo>
                  <a:lnTo>
                    <a:pt x="17" y="160"/>
                  </a:lnTo>
                  <a:lnTo>
                    <a:pt x="14" y="159"/>
                  </a:lnTo>
                  <a:lnTo>
                    <a:pt x="12" y="156"/>
                  </a:lnTo>
                  <a:lnTo>
                    <a:pt x="12" y="154"/>
                  </a:lnTo>
                  <a:lnTo>
                    <a:pt x="11" y="154"/>
                  </a:lnTo>
                  <a:lnTo>
                    <a:pt x="12" y="153"/>
                  </a:lnTo>
                  <a:lnTo>
                    <a:pt x="12" y="151"/>
                  </a:lnTo>
                  <a:lnTo>
                    <a:pt x="14" y="148"/>
                  </a:lnTo>
                  <a:lnTo>
                    <a:pt x="14" y="147"/>
                  </a:lnTo>
                  <a:lnTo>
                    <a:pt x="15" y="147"/>
                  </a:lnTo>
                  <a:lnTo>
                    <a:pt x="15" y="145"/>
                  </a:lnTo>
                  <a:lnTo>
                    <a:pt x="15" y="144"/>
                  </a:lnTo>
                  <a:lnTo>
                    <a:pt x="17" y="142"/>
                  </a:lnTo>
                  <a:lnTo>
                    <a:pt x="17" y="139"/>
                  </a:lnTo>
                  <a:lnTo>
                    <a:pt x="18" y="138"/>
                  </a:lnTo>
                  <a:lnTo>
                    <a:pt x="18" y="136"/>
                  </a:lnTo>
                  <a:lnTo>
                    <a:pt x="17" y="135"/>
                  </a:lnTo>
                  <a:lnTo>
                    <a:pt x="18" y="132"/>
                  </a:lnTo>
                  <a:lnTo>
                    <a:pt x="15" y="130"/>
                  </a:lnTo>
                  <a:lnTo>
                    <a:pt x="14" y="130"/>
                  </a:lnTo>
                  <a:lnTo>
                    <a:pt x="15" y="129"/>
                  </a:lnTo>
                  <a:lnTo>
                    <a:pt x="17" y="126"/>
                  </a:lnTo>
                  <a:lnTo>
                    <a:pt x="17" y="124"/>
                  </a:lnTo>
                  <a:lnTo>
                    <a:pt x="12" y="123"/>
                  </a:lnTo>
                  <a:lnTo>
                    <a:pt x="6" y="123"/>
                  </a:lnTo>
                  <a:lnTo>
                    <a:pt x="5" y="121"/>
                  </a:lnTo>
                  <a:lnTo>
                    <a:pt x="6" y="121"/>
                  </a:lnTo>
                  <a:lnTo>
                    <a:pt x="5" y="120"/>
                  </a:lnTo>
                  <a:lnTo>
                    <a:pt x="5" y="119"/>
                  </a:lnTo>
                  <a:lnTo>
                    <a:pt x="8" y="117"/>
                  </a:lnTo>
                  <a:lnTo>
                    <a:pt x="8" y="113"/>
                  </a:lnTo>
                  <a:lnTo>
                    <a:pt x="8" y="111"/>
                  </a:lnTo>
                  <a:lnTo>
                    <a:pt x="6" y="110"/>
                  </a:lnTo>
                  <a:lnTo>
                    <a:pt x="6" y="108"/>
                  </a:lnTo>
                  <a:lnTo>
                    <a:pt x="6" y="107"/>
                  </a:lnTo>
                  <a:lnTo>
                    <a:pt x="5" y="105"/>
                  </a:lnTo>
                  <a:lnTo>
                    <a:pt x="3" y="104"/>
                  </a:lnTo>
                  <a:lnTo>
                    <a:pt x="3" y="99"/>
                  </a:lnTo>
                  <a:lnTo>
                    <a:pt x="0" y="98"/>
                  </a:lnTo>
                  <a:lnTo>
                    <a:pt x="2" y="96"/>
                  </a:lnTo>
                  <a:lnTo>
                    <a:pt x="3" y="98"/>
                  </a:lnTo>
                  <a:lnTo>
                    <a:pt x="3" y="95"/>
                  </a:lnTo>
                  <a:lnTo>
                    <a:pt x="2" y="93"/>
                  </a:lnTo>
                  <a:lnTo>
                    <a:pt x="2" y="92"/>
                  </a:lnTo>
                  <a:lnTo>
                    <a:pt x="9" y="83"/>
                  </a:lnTo>
                  <a:lnTo>
                    <a:pt x="12" y="81"/>
                  </a:lnTo>
                  <a:lnTo>
                    <a:pt x="12" y="80"/>
                  </a:lnTo>
                  <a:lnTo>
                    <a:pt x="12" y="78"/>
                  </a:lnTo>
                  <a:lnTo>
                    <a:pt x="6" y="77"/>
                  </a:lnTo>
                  <a:lnTo>
                    <a:pt x="6" y="75"/>
                  </a:lnTo>
                  <a:lnTo>
                    <a:pt x="5" y="75"/>
                  </a:lnTo>
                  <a:lnTo>
                    <a:pt x="3" y="74"/>
                  </a:lnTo>
                  <a:lnTo>
                    <a:pt x="6" y="69"/>
                  </a:lnTo>
                  <a:lnTo>
                    <a:pt x="8" y="71"/>
                  </a:lnTo>
                  <a:lnTo>
                    <a:pt x="12" y="71"/>
                  </a:lnTo>
                  <a:lnTo>
                    <a:pt x="18" y="72"/>
                  </a:lnTo>
                  <a:lnTo>
                    <a:pt x="19" y="72"/>
                  </a:lnTo>
                  <a:lnTo>
                    <a:pt x="24" y="74"/>
                  </a:lnTo>
                  <a:lnTo>
                    <a:pt x="28" y="72"/>
                  </a:lnTo>
                  <a:lnTo>
                    <a:pt x="28" y="71"/>
                  </a:lnTo>
                  <a:lnTo>
                    <a:pt x="27" y="71"/>
                  </a:lnTo>
                  <a:lnTo>
                    <a:pt x="28" y="69"/>
                  </a:lnTo>
                  <a:lnTo>
                    <a:pt x="30" y="67"/>
                  </a:lnTo>
                  <a:lnTo>
                    <a:pt x="31" y="65"/>
                  </a:lnTo>
                  <a:lnTo>
                    <a:pt x="33" y="62"/>
                  </a:lnTo>
                  <a:lnTo>
                    <a:pt x="31" y="61"/>
                  </a:lnTo>
                  <a:lnTo>
                    <a:pt x="31" y="59"/>
                  </a:lnTo>
                  <a:lnTo>
                    <a:pt x="31" y="58"/>
                  </a:lnTo>
                  <a:lnTo>
                    <a:pt x="36" y="56"/>
                  </a:lnTo>
                  <a:lnTo>
                    <a:pt x="36" y="55"/>
                  </a:lnTo>
                  <a:lnTo>
                    <a:pt x="37" y="53"/>
                  </a:lnTo>
                  <a:lnTo>
                    <a:pt x="36" y="53"/>
                  </a:lnTo>
                  <a:lnTo>
                    <a:pt x="36" y="52"/>
                  </a:lnTo>
                  <a:lnTo>
                    <a:pt x="34" y="52"/>
                  </a:lnTo>
                  <a:lnTo>
                    <a:pt x="34" y="50"/>
                  </a:lnTo>
                  <a:lnTo>
                    <a:pt x="31" y="50"/>
                  </a:lnTo>
                  <a:lnTo>
                    <a:pt x="33" y="49"/>
                  </a:lnTo>
                  <a:lnTo>
                    <a:pt x="31" y="49"/>
                  </a:lnTo>
                  <a:lnTo>
                    <a:pt x="31" y="47"/>
                  </a:lnTo>
                  <a:lnTo>
                    <a:pt x="31" y="46"/>
                  </a:lnTo>
                  <a:lnTo>
                    <a:pt x="30" y="44"/>
                  </a:lnTo>
                  <a:lnTo>
                    <a:pt x="27" y="44"/>
                  </a:lnTo>
                  <a:lnTo>
                    <a:pt x="27" y="43"/>
                  </a:lnTo>
                  <a:lnTo>
                    <a:pt x="24" y="43"/>
                  </a:lnTo>
                  <a:lnTo>
                    <a:pt x="25" y="41"/>
                  </a:lnTo>
                  <a:lnTo>
                    <a:pt x="25" y="40"/>
                  </a:lnTo>
                  <a:lnTo>
                    <a:pt x="28" y="40"/>
                  </a:lnTo>
                  <a:lnTo>
                    <a:pt x="28" y="38"/>
                  </a:lnTo>
                  <a:lnTo>
                    <a:pt x="31" y="40"/>
                  </a:lnTo>
                  <a:lnTo>
                    <a:pt x="31" y="32"/>
                  </a:lnTo>
                  <a:lnTo>
                    <a:pt x="33" y="32"/>
                  </a:lnTo>
                  <a:lnTo>
                    <a:pt x="34" y="29"/>
                  </a:lnTo>
                  <a:lnTo>
                    <a:pt x="37" y="31"/>
                  </a:lnTo>
                  <a:lnTo>
                    <a:pt x="37" y="29"/>
                  </a:lnTo>
                  <a:lnTo>
                    <a:pt x="40" y="29"/>
                  </a:lnTo>
                  <a:lnTo>
                    <a:pt x="42" y="31"/>
                  </a:lnTo>
                  <a:lnTo>
                    <a:pt x="43" y="28"/>
                  </a:lnTo>
                  <a:lnTo>
                    <a:pt x="42" y="26"/>
                  </a:lnTo>
                  <a:lnTo>
                    <a:pt x="42" y="25"/>
                  </a:lnTo>
                  <a:lnTo>
                    <a:pt x="43" y="25"/>
                  </a:lnTo>
                  <a:lnTo>
                    <a:pt x="45" y="26"/>
                  </a:lnTo>
                  <a:lnTo>
                    <a:pt x="49" y="19"/>
                  </a:lnTo>
                  <a:lnTo>
                    <a:pt x="49" y="17"/>
                  </a:lnTo>
                  <a:lnTo>
                    <a:pt x="48" y="16"/>
                  </a:lnTo>
                  <a:lnTo>
                    <a:pt x="48" y="13"/>
                  </a:lnTo>
                  <a:lnTo>
                    <a:pt x="49" y="12"/>
                  </a:lnTo>
                  <a:lnTo>
                    <a:pt x="52" y="13"/>
                  </a:lnTo>
                  <a:lnTo>
                    <a:pt x="57" y="9"/>
                  </a:lnTo>
                  <a:lnTo>
                    <a:pt x="58" y="7"/>
                  </a:lnTo>
                  <a:lnTo>
                    <a:pt x="60" y="9"/>
                  </a:lnTo>
                  <a:lnTo>
                    <a:pt x="61" y="7"/>
                  </a:lnTo>
                  <a:lnTo>
                    <a:pt x="63" y="6"/>
                  </a:lnTo>
                  <a:lnTo>
                    <a:pt x="64" y="4"/>
                  </a:lnTo>
                  <a:lnTo>
                    <a:pt x="67" y="6"/>
                  </a:lnTo>
                  <a:close/>
                </a:path>
              </a:pathLst>
            </a:custGeom>
            <a:solidFill>
              <a:srgbClr val="FFFFCC"/>
            </a:solidFill>
            <a:ln w="1651">
              <a:solidFill>
                <a:srgbClr val="000000"/>
              </a:solidFill>
              <a:prstDash val="solid"/>
              <a:round/>
              <a:headEnd/>
              <a:tailEnd/>
            </a:ln>
          </p:spPr>
          <p:txBody>
            <a:bodyPr/>
            <a:lstStyle/>
            <a:p>
              <a:endParaRPr lang="fr-FR"/>
            </a:p>
          </p:txBody>
        </p:sp>
        <p:sp>
          <p:nvSpPr>
            <p:cNvPr id="880777" name="Freeform 137"/>
            <p:cNvSpPr>
              <a:spLocks/>
            </p:cNvSpPr>
            <p:nvPr/>
          </p:nvSpPr>
          <p:spPr bwMode="auto">
            <a:xfrm>
              <a:off x="3971" y="2032"/>
              <a:ext cx="254" cy="344"/>
            </a:xfrm>
            <a:custGeom>
              <a:avLst/>
              <a:gdLst/>
              <a:ahLst/>
              <a:cxnLst>
                <a:cxn ang="0">
                  <a:pos x="156" y="9"/>
                </a:cxn>
                <a:cxn ang="0">
                  <a:pos x="179" y="18"/>
                </a:cxn>
                <a:cxn ang="0">
                  <a:pos x="195" y="36"/>
                </a:cxn>
                <a:cxn ang="0">
                  <a:pos x="204" y="48"/>
                </a:cxn>
                <a:cxn ang="0">
                  <a:pos x="220" y="45"/>
                </a:cxn>
                <a:cxn ang="0">
                  <a:pos x="220" y="31"/>
                </a:cxn>
                <a:cxn ang="0">
                  <a:pos x="232" y="39"/>
                </a:cxn>
                <a:cxn ang="0">
                  <a:pos x="253" y="37"/>
                </a:cxn>
                <a:cxn ang="0">
                  <a:pos x="265" y="70"/>
                </a:cxn>
                <a:cxn ang="0">
                  <a:pos x="256" y="105"/>
                </a:cxn>
                <a:cxn ang="0">
                  <a:pos x="278" y="128"/>
                </a:cxn>
                <a:cxn ang="0">
                  <a:pos x="284" y="157"/>
                </a:cxn>
                <a:cxn ang="0">
                  <a:pos x="289" y="190"/>
                </a:cxn>
                <a:cxn ang="0">
                  <a:pos x="293" y="214"/>
                </a:cxn>
                <a:cxn ang="0">
                  <a:pos x="296" y="244"/>
                </a:cxn>
                <a:cxn ang="0">
                  <a:pos x="289" y="276"/>
                </a:cxn>
                <a:cxn ang="0">
                  <a:pos x="271" y="278"/>
                </a:cxn>
                <a:cxn ang="0">
                  <a:pos x="252" y="291"/>
                </a:cxn>
                <a:cxn ang="0">
                  <a:pos x="235" y="299"/>
                </a:cxn>
                <a:cxn ang="0">
                  <a:pos x="226" y="303"/>
                </a:cxn>
                <a:cxn ang="0">
                  <a:pos x="219" y="294"/>
                </a:cxn>
                <a:cxn ang="0">
                  <a:pos x="211" y="303"/>
                </a:cxn>
                <a:cxn ang="0">
                  <a:pos x="201" y="314"/>
                </a:cxn>
                <a:cxn ang="0">
                  <a:pos x="197" y="319"/>
                </a:cxn>
                <a:cxn ang="0">
                  <a:pos x="191" y="321"/>
                </a:cxn>
                <a:cxn ang="0">
                  <a:pos x="188" y="339"/>
                </a:cxn>
                <a:cxn ang="0">
                  <a:pos x="189" y="345"/>
                </a:cxn>
                <a:cxn ang="0">
                  <a:pos x="194" y="358"/>
                </a:cxn>
                <a:cxn ang="0">
                  <a:pos x="173" y="367"/>
                </a:cxn>
                <a:cxn ang="0">
                  <a:pos x="155" y="370"/>
                </a:cxn>
                <a:cxn ang="0">
                  <a:pos x="128" y="383"/>
                </a:cxn>
                <a:cxn ang="0">
                  <a:pos x="112" y="403"/>
                </a:cxn>
                <a:cxn ang="0">
                  <a:pos x="87" y="395"/>
                </a:cxn>
                <a:cxn ang="0">
                  <a:pos x="94" y="374"/>
                </a:cxn>
                <a:cxn ang="0">
                  <a:pos x="90" y="349"/>
                </a:cxn>
                <a:cxn ang="0">
                  <a:pos x="91" y="328"/>
                </a:cxn>
                <a:cxn ang="0">
                  <a:pos x="87" y="314"/>
                </a:cxn>
                <a:cxn ang="0">
                  <a:pos x="66" y="294"/>
                </a:cxn>
                <a:cxn ang="0">
                  <a:pos x="75" y="279"/>
                </a:cxn>
                <a:cxn ang="0">
                  <a:pos x="66" y="266"/>
                </a:cxn>
                <a:cxn ang="0">
                  <a:pos x="78" y="251"/>
                </a:cxn>
                <a:cxn ang="0">
                  <a:pos x="67" y="233"/>
                </a:cxn>
                <a:cxn ang="0">
                  <a:pos x="72" y="214"/>
                </a:cxn>
                <a:cxn ang="0">
                  <a:pos x="64" y="198"/>
                </a:cxn>
                <a:cxn ang="0">
                  <a:pos x="63" y="175"/>
                </a:cxn>
                <a:cxn ang="0">
                  <a:pos x="54" y="172"/>
                </a:cxn>
                <a:cxn ang="0">
                  <a:pos x="42" y="168"/>
                </a:cxn>
                <a:cxn ang="0">
                  <a:pos x="26" y="175"/>
                </a:cxn>
                <a:cxn ang="0">
                  <a:pos x="5" y="169"/>
                </a:cxn>
                <a:cxn ang="0">
                  <a:pos x="14" y="144"/>
                </a:cxn>
                <a:cxn ang="0">
                  <a:pos x="27" y="138"/>
                </a:cxn>
                <a:cxn ang="0">
                  <a:pos x="33" y="119"/>
                </a:cxn>
                <a:cxn ang="0">
                  <a:pos x="58" y="120"/>
                </a:cxn>
                <a:cxn ang="0">
                  <a:pos x="84" y="113"/>
                </a:cxn>
                <a:cxn ang="0">
                  <a:pos x="79" y="100"/>
                </a:cxn>
                <a:cxn ang="0">
                  <a:pos x="85" y="74"/>
                </a:cxn>
                <a:cxn ang="0">
                  <a:pos x="110" y="64"/>
                </a:cxn>
                <a:cxn ang="0">
                  <a:pos x="110" y="48"/>
                </a:cxn>
                <a:cxn ang="0">
                  <a:pos x="101" y="40"/>
                </a:cxn>
                <a:cxn ang="0">
                  <a:pos x="82" y="27"/>
                </a:cxn>
                <a:cxn ang="0">
                  <a:pos x="99" y="9"/>
                </a:cxn>
                <a:cxn ang="0">
                  <a:pos x="124" y="4"/>
                </a:cxn>
              </a:cxnLst>
              <a:rect l="0" t="0" r="r" b="b"/>
              <a:pathLst>
                <a:path w="298" h="404">
                  <a:moveTo>
                    <a:pt x="134" y="9"/>
                  </a:moveTo>
                  <a:lnTo>
                    <a:pt x="136" y="12"/>
                  </a:lnTo>
                  <a:lnTo>
                    <a:pt x="136" y="13"/>
                  </a:lnTo>
                  <a:lnTo>
                    <a:pt x="140" y="15"/>
                  </a:lnTo>
                  <a:lnTo>
                    <a:pt x="143" y="13"/>
                  </a:lnTo>
                  <a:lnTo>
                    <a:pt x="148" y="9"/>
                  </a:lnTo>
                  <a:lnTo>
                    <a:pt x="153" y="7"/>
                  </a:lnTo>
                  <a:lnTo>
                    <a:pt x="156" y="9"/>
                  </a:lnTo>
                  <a:lnTo>
                    <a:pt x="158" y="10"/>
                  </a:lnTo>
                  <a:lnTo>
                    <a:pt x="158" y="12"/>
                  </a:lnTo>
                  <a:lnTo>
                    <a:pt x="165" y="19"/>
                  </a:lnTo>
                  <a:lnTo>
                    <a:pt x="167" y="21"/>
                  </a:lnTo>
                  <a:lnTo>
                    <a:pt x="171" y="21"/>
                  </a:lnTo>
                  <a:lnTo>
                    <a:pt x="173" y="19"/>
                  </a:lnTo>
                  <a:lnTo>
                    <a:pt x="174" y="19"/>
                  </a:lnTo>
                  <a:lnTo>
                    <a:pt x="179" y="18"/>
                  </a:lnTo>
                  <a:lnTo>
                    <a:pt x="182" y="19"/>
                  </a:lnTo>
                  <a:lnTo>
                    <a:pt x="183" y="21"/>
                  </a:lnTo>
                  <a:lnTo>
                    <a:pt x="183" y="22"/>
                  </a:lnTo>
                  <a:lnTo>
                    <a:pt x="186" y="24"/>
                  </a:lnTo>
                  <a:lnTo>
                    <a:pt x="191" y="24"/>
                  </a:lnTo>
                  <a:lnTo>
                    <a:pt x="195" y="30"/>
                  </a:lnTo>
                  <a:lnTo>
                    <a:pt x="194" y="34"/>
                  </a:lnTo>
                  <a:lnTo>
                    <a:pt x="195" y="36"/>
                  </a:lnTo>
                  <a:lnTo>
                    <a:pt x="198" y="36"/>
                  </a:lnTo>
                  <a:lnTo>
                    <a:pt x="200" y="39"/>
                  </a:lnTo>
                  <a:lnTo>
                    <a:pt x="203" y="39"/>
                  </a:lnTo>
                  <a:lnTo>
                    <a:pt x="203" y="40"/>
                  </a:lnTo>
                  <a:lnTo>
                    <a:pt x="204" y="40"/>
                  </a:lnTo>
                  <a:lnTo>
                    <a:pt x="204" y="45"/>
                  </a:lnTo>
                  <a:lnTo>
                    <a:pt x="204" y="46"/>
                  </a:lnTo>
                  <a:lnTo>
                    <a:pt x="204" y="48"/>
                  </a:lnTo>
                  <a:lnTo>
                    <a:pt x="207" y="49"/>
                  </a:lnTo>
                  <a:lnTo>
                    <a:pt x="211" y="49"/>
                  </a:lnTo>
                  <a:lnTo>
                    <a:pt x="214" y="48"/>
                  </a:lnTo>
                  <a:lnTo>
                    <a:pt x="216" y="48"/>
                  </a:lnTo>
                  <a:lnTo>
                    <a:pt x="217" y="48"/>
                  </a:lnTo>
                  <a:lnTo>
                    <a:pt x="217" y="46"/>
                  </a:lnTo>
                  <a:lnTo>
                    <a:pt x="219" y="46"/>
                  </a:lnTo>
                  <a:lnTo>
                    <a:pt x="220" y="45"/>
                  </a:lnTo>
                  <a:lnTo>
                    <a:pt x="219" y="43"/>
                  </a:lnTo>
                  <a:lnTo>
                    <a:pt x="220" y="42"/>
                  </a:lnTo>
                  <a:lnTo>
                    <a:pt x="219" y="39"/>
                  </a:lnTo>
                  <a:lnTo>
                    <a:pt x="220" y="37"/>
                  </a:lnTo>
                  <a:lnTo>
                    <a:pt x="219" y="37"/>
                  </a:lnTo>
                  <a:lnTo>
                    <a:pt x="220" y="36"/>
                  </a:lnTo>
                  <a:lnTo>
                    <a:pt x="220" y="33"/>
                  </a:lnTo>
                  <a:lnTo>
                    <a:pt x="220" y="31"/>
                  </a:lnTo>
                  <a:lnTo>
                    <a:pt x="225" y="36"/>
                  </a:lnTo>
                  <a:lnTo>
                    <a:pt x="229" y="34"/>
                  </a:lnTo>
                  <a:lnTo>
                    <a:pt x="231" y="36"/>
                  </a:lnTo>
                  <a:lnTo>
                    <a:pt x="229" y="37"/>
                  </a:lnTo>
                  <a:lnTo>
                    <a:pt x="231" y="37"/>
                  </a:lnTo>
                  <a:lnTo>
                    <a:pt x="232" y="37"/>
                  </a:lnTo>
                  <a:lnTo>
                    <a:pt x="234" y="37"/>
                  </a:lnTo>
                  <a:lnTo>
                    <a:pt x="232" y="39"/>
                  </a:lnTo>
                  <a:lnTo>
                    <a:pt x="234" y="39"/>
                  </a:lnTo>
                  <a:lnTo>
                    <a:pt x="235" y="42"/>
                  </a:lnTo>
                  <a:lnTo>
                    <a:pt x="237" y="42"/>
                  </a:lnTo>
                  <a:lnTo>
                    <a:pt x="235" y="45"/>
                  </a:lnTo>
                  <a:lnTo>
                    <a:pt x="238" y="45"/>
                  </a:lnTo>
                  <a:lnTo>
                    <a:pt x="243" y="45"/>
                  </a:lnTo>
                  <a:lnTo>
                    <a:pt x="246" y="40"/>
                  </a:lnTo>
                  <a:lnTo>
                    <a:pt x="253" y="37"/>
                  </a:lnTo>
                  <a:lnTo>
                    <a:pt x="257" y="40"/>
                  </a:lnTo>
                  <a:lnTo>
                    <a:pt x="257" y="45"/>
                  </a:lnTo>
                  <a:lnTo>
                    <a:pt x="262" y="53"/>
                  </a:lnTo>
                  <a:lnTo>
                    <a:pt x="263" y="53"/>
                  </a:lnTo>
                  <a:lnTo>
                    <a:pt x="265" y="56"/>
                  </a:lnTo>
                  <a:lnTo>
                    <a:pt x="266" y="65"/>
                  </a:lnTo>
                  <a:lnTo>
                    <a:pt x="266" y="67"/>
                  </a:lnTo>
                  <a:lnTo>
                    <a:pt x="265" y="70"/>
                  </a:lnTo>
                  <a:lnTo>
                    <a:pt x="265" y="76"/>
                  </a:lnTo>
                  <a:lnTo>
                    <a:pt x="263" y="79"/>
                  </a:lnTo>
                  <a:lnTo>
                    <a:pt x="260" y="82"/>
                  </a:lnTo>
                  <a:lnTo>
                    <a:pt x="259" y="88"/>
                  </a:lnTo>
                  <a:lnTo>
                    <a:pt x="255" y="95"/>
                  </a:lnTo>
                  <a:lnTo>
                    <a:pt x="253" y="100"/>
                  </a:lnTo>
                  <a:lnTo>
                    <a:pt x="253" y="101"/>
                  </a:lnTo>
                  <a:lnTo>
                    <a:pt x="256" y="105"/>
                  </a:lnTo>
                  <a:lnTo>
                    <a:pt x="259" y="105"/>
                  </a:lnTo>
                  <a:lnTo>
                    <a:pt x="263" y="108"/>
                  </a:lnTo>
                  <a:lnTo>
                    <a:pt x="266" y="110"/>
                  </a:lnTo>
                  <a:lnTo>
                    <a:pt x="271" y="116"/>
                  </a:lnTo>
                  <a:lnTo>
                    <a:pt x="275" y="119"/>
                  </a:lnTo>
                  <a:lnTo>
                    <a:pt x="278" y="122"/>
                  </a:lnTo>
                  <a:lnTo>
                    <a:pt x="278" y="123"/>
                  </a:lnTo>
                  <a:lnTo>
                    <a:pt x="278" y="128"/>
                  </a:lnTo>
                  <a:lnTo>
                    <a:pt x="278" y="129"/>
                  </a:lnTo>
                  <a:lnTo>
                    <a:pt x="280" y="134"/>
                  </a:lnTo>
                  <a:lnTo>
                    <a:pt x="281" y="140"/>
                  </a:lnTo>
                  <a:lnTo>
                    <a:pt x="283" y="144"/>
                  </a:lnTo>
                  <a:lnTo>
                    <a:pt x="283" y="150"/>
                  </a:lnTo>
                  <a:lnTo>
                    <a:pt x="283" y="153"/>
                  </a:lnTo>
                  <a:lnTo>
                    <a:pt x="284" y="156"/>
                  </a:lnTo>
                  <a:lnTo>
                    <a:pt x="284" y="157"/>
                  </a:lnTo>
                  <a:lnTo>
                    <a:pt x="287" y="166"/>
                  </a:lnTo>
                  <a:lnTo>
                    <a:pt x="287" y="177"/>
                  </a:lnTo>
                  <a:lnTo>
                    <a:pt x="286" y="178"/>
                  </a:lnTo>
                  <a:lnTo>
                    <a:pt x="284" y="180"/>
                  </a:lnTo>
                  <a:lnTo>
                    <a:pt x="284" y="183"/>
                  </a:lnTo>
                  <a:lnTo>
                    <a:pt x="284" y="184"/>
                  </a:lnTo>
                  <a:lnTo>
                    <a:pt x="287" y="189"/>
                  </a:lnTo>
                  <a:lnTo>
                    <a:pt x="289" y="190"/>
                  </a:lnTo>
                  <a:lnTo>
                    <a:pt x="292" y="190"/>
                  </a:lnTo>
                  <a:lnTo>
                    <a:pt x="293" y="190"/>
                  </a:lnTo>
                  <a:lnTo>
                    <a:pt x="293" y="193"/>
                  </a:lnTo>
                  <a:lnTo>
                    <a:pt x="295" y="192"/>
                  </a:lnTo>
                  <a:lnTo>
                    <a:pt x="298" y="198"/>
                  </a:lnTo>
                  <a:lnTo>
                    <a:pt x="296" y="205"/>
                  </a:lnTo>
                  <a:lnTo>
                    <a:pt x="293" y="208"/>
                  </a:lnTo>
                  <a:lnTo>
                    <a:pt x="293" y="214"/>
                  </a:lnTo>
                  <a:lnTo>
                    <a:pt x="298" y="220"/>
                  </a:lnTo>
                  <a:lnTo>
                    <a:pt x="298" y="224"/>
                  </a:lnTo>
                  <a:lnTo>
                    <a:pt x="296" y="227"/>
                  </a:lnTo>
                  <a:lnTo>
                    <a:pt x="296" y="230"/>
                  </a:lnTo>
                  <a:lnTo>
                    <a:pt x="293" y="235"/>
                  </a:lnTo>
                  <a:lnTo>
                    <a:pt x="293" y="238"/>
                  </a:lnTo>
                  <a:lnTo>
                    <a:pt x="295" y="241"/>
                  </a:lnTo>
                  <a:lnTo>
                    <a:pt x="296" y="244"/>
                  </a:lnTo>
                  <a:lnTo>
                    <a:pt x="296" y="253"/>
                  </a:lnTo>
                  <a:lnTo>
                    <a:pt x="298" y="256"/>
                  </a:lnTo>
                  <a:lnTo>
                    <a:pt x="296" y="257"/>
                  </a:lnTo>
                  <a:lnTo>
                    <a:pt x="295" y="260"/>
                  </a:lnTo>
                  <a:lnTo>
                    <a:pt x="295" y="266"/>
                  </a:lnTo>
                  <a:lnTo>
                    <a:pt x="292" y="269"/>
                  </a:lnTo>
                  <a:lnTo>
                    <a:pt x="289" y="273"/>
                  </a:lnTo>
                  <a:lnTo>
                    <a:pt x="289" y="276"/>
                  </a:lnTo>
                  <a:lnTo>
                    <a:pt x="287" y="275"/>
                  </a:lnTo>
                  <a:lnTo>
                    <a:pt x="286" y="276"/>
                  </a:lnTo>
                  <a:lnTo>
                    <a:pt x="283" y="276"/>
                  </a:lnTo>
                  <a:lnTo>
                    <a:pt x="280" y="275"/>
                  </a:lnTo>
                  <a:lnTo>
                    <a:pt x="275" y="275"/>
                  </a:lnTo>
                  <a:lnTo>
                    <a:pt x="274" y="276"/>
                  </a:lnTo>
                  <a:lnTo>
                    <a:pt x="272" y="279"/>
                  </a:lnTo>
                  <a:lnTo>
                    <a:pt x="271" y="278"/>
                  </a:lnTo>
                  <a:lnTo>
                    <a:pt x="269" y="278"/>
                  </a:lnTo>
                  <a:lnTo>
                    <a:pt x="266" y="278"/>
                  </a:lnTo>
                  <a:lnTo>
                    <a:pt x="263" y="279"/>
                  </a:lnTo>
                  <a:lnTo>
                    <a:pt x="263" y="282"/>
                  </a:lnTo>
                  <a:lnTo>
                    <a:pt x="259" y="285"/>
                  </a:lnTo>
                  <a:lnTo>
                    <a:pt x="256" y="287"/>
                  </a:lnTo>
                  <a:lnTo>
                    <a:pt x="255" y="290"/>
                  </a:lnTo>
                  <a:lnTo>
                    <a:pt x="252" y="291"/>
                  </a:lnTo>
                  <a:lnTo>
                    <a:pt x="247" y="296"/>
                  </a:lnTo>
                  <a:lnTo>
                    <a:pt x="247" y="299"/>
                  </a:lnTo>
                  <a:lnTo>
                    <a:pt x="247" y="302"/>
                  </a:lnTo>
                  <a:lnTo>
                    <a:pt x="246" y="300"/>
                  </a:lnTo>
                  <a:lnTo>
                    <a:pt x="243" y="299"/>
                  </a:lnTo>
                  <a:lnTo>
                    <a:pt x="240" y="299"/>
                  </a:lnTo>
                  <a:lnTo>
                    <a:pt x="238" y="299"/>
                  </a:lnTo>
                  <a:lnTo>
                    <a:pt x="235" y="299"/>
                  </a:lnTo>
                  <a:lnTo>
                    <a:pt x="235" y="300"/>
                  </a:lnTo>
                  <a:lnTo>
                    <a:pt x="234" y="300"/>
                  </a:lnTo>
                  <a:lnTo>
                    <a:pt x="234" y="303"/>
                  </a:lnTo>
                  <a:lnTo>
                    <a:pt x="231" y="305"/>
                  </a:lnTo>
                  <a:lnTo>
                    <a:pt x="231" y="302"/>
                  </a:lnTo>
                  <a:lnTo>
                    <a:pt x="229" y="303"/>
                  </a:lnTo>
                  <a:lnTo>
                    <a:pt x="228" y="305"/>
                  </a:lnTo>
                  <a:lnTo>
                    <a:pt x="226" y="303"/>
                  </a:lnTo>
                  <a:lnTo>
                    <a:pt x="226" y="302"/>
                  </a:lnTo>
                  <a:lnTo>
                    <a:pt x="223" y="300"/>
                  </a:lnTo>
                  <a:lnTo>
                    <a:pt x="223" y="299"/>
                  </a:lnTo>
                  <a:lnTo>
                    <a:pt x="222" y="297"/>
                  </a:lnTo>
                  <a:lnTo>
                    <a:pt x="223" y="297"/>
                  </a:lnTo>
                  <a:lnTo>
                    <a:pt x="220" y="296"/>
                  </a:lnTo>
                  <a:lnTo>
                    <a:pt x="222" y="294"/>
                  </a:lnTo>
                  <a:lnTo>
                    <a:pt x="219" y="294"/>
                  </a:lnTo>
                  <a:lnTo>
                    <a:pt x="217" y="296"/>
                  </a:lnTo>
                  <a:lnTo>
                    <a:pt x="214" y="297"/>
                  </a:lnTo>
                  <a:lnTo>
                    <a:pt x="214" y="300"/>
                  </a:lnTo>
                  <a:lnTo>
                    <a:pt x="214" y="302"/>
                  </a:lnTo>
                  <a:lnTo>
                    <a:pt x="214" y="305"/>
                  </a:lnTo>
                  <a:lnTo>
                    <a:pt x="213" y="303"/>
                  </a:lnTo>
                  <a:lnTo>
                    <a:pt x="211" y="302"/>
                  </a:lnTo>
                  <a:lnTo>
                    <a:pt x="211" y="303"/>
                  </a:lnTo>
                  <a:lnTo>
                    <a:pt x="210" y="302"/>
                  </a:lnTo>
                  <a:lnTo>
                    <a:pt x="210" y="303"/>
                  </a:lnTo>
                  <a:lnTo>
                    <a:pt x="210" y="305"/>
                  </a:lnTo>
                  <a:lnTo>
                    <a:pt x="207" y="308"/>
                  </a:lnTo>
                  <a:lnTo>
                    <a:pt x="208" y="308"/>
                  </a:lnTo>
                  <a:lnTo>
                    <a:pt x="207" y="309"/>
                  </a:lnTo>
                  <a:lnTo>
                    <a:pt x="203" y="311"/>
                  </a:lnTo>
                  <a:lnTo>
                    <a:pt x="201" y="314"/>
                  </a:lnTo>
                  <a:lnTo>
                    <a:pt x="198" y="312"/>
                  </a:lnTo>
                  <a:lnTo>
                    <a:pt x="198" y="314"/>
                  </a:lnTo>
                  <a:lnTo>
                    <a:pt x="197" y="314"/>
                  </a:lnTo>
                  <a:lnTo>
                    <a:pt x="195" y="315"/>
                  </a:lnTo>
                  <a:lnTo>
                    <a:pt x="197" y="316"/>
                  </a:lnTo>
                  <a:lnTo>
                    <a:pt x="195" y="316"/>
                  </a:lnTo>
                  <a:lnTo>
                    <a:pt x="197" y="318"/>
                  </a:lnTo>
                  <a:lnTo>
                    <a:pt x="197" y="319"/>
                  </a:lnTo>
                  <a:lnTo>
                    <a:pt x="198" y="319"/>
                  </a:lnTo>
                  <a:lnTo>
                    <a:pt x="197" y="324"/>
                  </a:lnTo>
                  <a:lnTo>
                    <a:pt x="195" y="324"/>
                  </a:lnTo>
                  <a:lnTo>
                    <a:pt x="194" y="324"/>
                  </a:lnTo>
                  <a:lnTo>
                    <a:pt x="192" y="324"/>
                  </a:lnTo>
                  <a:lnTo>
                    <a:pt x="192" y="321"/>
                  </a:lnTo>
                  <a:lnTo>
                    <a:pt x="191" y="322"/>
                  </a:lnTo>
                  <a:lnTo>
                    <a:pt x="191" y="321"/>
                  </a:lnTo>
                  <a:lnTo>
                    <a:pt x="188" y="322"/>
                  </a:lnTo>
                  <a:lnTo>
                    <a:pt x="185" y="324"/>
                  </a:lnTo>
                  <a:lnTo>
                    <a:pt x="183" y="327"/>
                  </a:lnTo>
                  <a:lnTo>
                    <a:pt x="189" y="328"/>
                  </a:lnTo>
                  <a:lnTo>
                    <a:pt x="189" y="331"/>
                  </a:lnTo>
                  <a:lnTo>
                    <a:pt x="188" y="336"/>
                  </a:lnTo>
                  <a:lnTo>
                    <a:pt x="188" y="337"/>
                  </a:lnTo>
                  <a:lnTo>
                    <a:pt x="188" y="339"/>
                  </a:lnTo>
                  <a:lnTo>
                    <a:pt x="183" y="340"/>
                  </a:lnTo>
                  <a:lnTo>
                    <a:pt x="185" y="342"/>
                  </a:lnTo>
                  <a:lnTo>
                    <a:pt x="186" y="345"/>
                  </a:lnTo>
                  <a:lnTo>
                    <a:pt x="188" y="346"/>
                  </a:lnTo>
                  <a:lnTo>
                    <a:pt x="189" y="345"/>
                  </a:lnTo>
                  <a:lnTo>
                    <a:pt x="191" y="345"/>
                  </a:lnTo>
                  <a:lnTo>
                    <a:pt x="191" y="346"/>
                  </a:lnTo>
                  <a:lnTo>
                    <a:pt x="189" y="345"/>
                  </a:lnTo>
                  <a:lnTo>
                    <a:pt x="189" y="346"/>
                  </a:lnTo>
                  <a:lnTo>
                    <a:pt x="191" y="348"/>
                  </a:lnTo>
                  <a:lnTo>
                    <a:pt x="192" y="351"/>
                  </a:lnTo>
                  <a:lnTo>
                    <a:pt x="192" y="354"/>
                  </a:lnTo>
                  <a:lnTo>
                    <a:pt x="191" y="355"/>
                  </a:lnTo>
                  <a:lnTo>
                    <a:pt x="192" y="357"/>
                  </a:lnTo>
                  <a:lnTo>
                    <a:pt x="192" y="358"/>
                  </a:lnTo>
                  <a:lnTo>
                    <a:pt x="194" y="358"/>
                  </a:lnTo>
                  <a:lnTo>
                    <a:pt x="194" y="360"/>
                  </a:lnTo>
                  <a:lnTo>
                    <a:pt x="185" y="364"/>
                  </a:lnTo>
                  <a:lnTo>
                    <a:pt x="185" y="366"/>
                  </a:lnTo>
                  <a:lnTo>
                    <a:pt x="179" y="368"/>
                  </a:lnTo>
                  <a:lnTo>
                    <a:pt x="176" y="370"/>
                  </a:lnTo>
                  <a:lnTo>
                    <a:pt x="174" y="370"/>
                  </a:lnTo>
                  <a:lnTo>
                    <a:pt x="174" y="367"/>
                  </a:lnTo>
                  <a:lnTo>
                    <a:pt x="173" y="367"/>
                  </a:lnTo>
                  <a:lnTo>
                    <a:pt x="171" y="368"/>
                  </a:lnTo>
                  <a:lnTo>
                    <a:pt x="168" y="370"/>
                  </a:lnTo>
                  <a:lnTo>
                    <a:pt x="167" y="370"/>
                  </a:lnTo>
                  <a:lnTo>
                    <a:pt x="167" y="366"/>
                  </a:lnTo>
                  <a:lnTo>
                    <a:pt x="164" y="366"/>
                  </a:lnTo>
                  <a:lnTo>
                    <a:pt x="159" y="368"/>
                  </a:lnTo>
                  <a:lnTo>
                    <a:pt x="158" y="368"/>
                  </a:lnTo>
                  <a:lnTo>
                    <a:pt x="155" y="370"/>
                  </a:lnTo>
                  <a:lnTo>
                    <a:pt x="153" y="368"/>
                  </a:lnTo>
                  <a:lnTo>
                    <a:pt x="149" y="368"/>
                  </a:lnTo>
                  <a:lnTo>
                    <a:pt x="148" y="370"/>
                  </a:lnTo>
                  <a:lnTo>
                    <a:pt x="136" y="371"/>
                  </a:lnTo>
                  <a:lnTo>
                    <a:pt x="133" y="373"/>
                  </a:lnTo>
                  <a:lnTo>
                    <a:pt x="130" y="377"/>
                  </a:lnTo>
                  <a:lnTo>
                    <a:pt x="125" y="382"/>
                  </a:lnTo>
                  <a:lnTo>
                    <a:pt x="128" y="383"/>
                  </a:lnTo>
                  <a:lnTo>
                    <a:pt x="125" y="388"/>
                  </a:lnTo>
                  <a:lnTo>
                    <a:pt x="122" y="385"/>
                  </a:lnTo>
                  <a:lnTo>
                    <a:pt x="119" y="388"/>
                  </a:lnTo>
                  <a:lnTo>
                    <a:pt x="119" y="389"/>
                  </a:lnTo>
                  <a:lnTo>
                    <a:pt x="116" y="394"/>
                  </a:lnTo>
                  <a:lnTo>
                    <a:pt x="116" y="398"/>
                  </a:lnTo>
                  <a:lnTo>
                    <a:pt x="115" y="403"/>
                  </a:lnTo>
                  <a:lnTo>
                    <a:pt x="112" y="403"/>
                  </a:lnTo>
                  <a:lnTo>
                    <a:pt x="110" y="403"/>
                  </a:lnTo>
                  <a:lnTo>
                    <a:pt x="103" y="404"/>
                  </a:lnTo>
                  <a:lnTo>
                    <a:pt x="101" y="404"/>
                  </a:lnTo>
                  <a:lnTo>
                    <a:pt x="97" y="403"/>
                  </a:lnTo>
                  <a:lnTo>
                    <a:pt x="93" y="404"/>
                  </a:lnTo>
                  <a:lnTo>
                    <a:pt x="90" y="403"/>
                  </a:lnTo>
                  <a:lnTo>
                    <a:pt x="87" y="400"/>
                  </a:lnTo>
                  <a:lnTo>
                    <a:pt x="87" y="395"/>
                  </a:lnTo>
                  <a:lnTo>
                    <a:pt x="88" y="391"/>
                  </a:lnTo>
                  <a:lnTo>
                    <a:pt x="96" y="388"/>
                  </a:lnTo>
                  <a:lnTo>
                    <a:pt x="97" y="385"/>
                  </a:lnTo>
                  <a:lnTo>
                    <a:pt x="99" y="380"/>
                  </a:lnTo>
                  <a:lnTo>
                    <a:pt x="97" y="379"/>
                  </a:lnTo>
                  <a:lnTo>
                    <a:pt x="99" y="377"/>
                  </a:lnTo>
                  <a:lnTo>
                    <a:pt x="97" y="376"/>
                  </a:lnTo>
                  <a:lnTo>
                    <a:pt x="94" y="374"/>
                  </a:lnTo>
                  <a:lnTo>
                    <a:pt x="93" y="373"/>
                  </a:lnTo>
                  <a:lnTo>
                    <a:pt x="93" y="368"/>
                  </a:lnTo>
                  <a:lnTo>
                    <a:pt x="91" y="367"/>
                  </a:lnTo>
                  <a:lnTo>
                    <a:pt x="90" y="363"/>
                  </a:lnTo>
                  <a:lnTo>
                    <a:pt x="88" y="363"/>
                  </a:lnTo>
                  <a:lnTo>
                    <a:pt x="88" y="358"/>
                  </a:lnTo>
                  <a:lnTo>
                    <a:pt x="91" y="357"/>
                  </a:lnTo>
                  <a:lnTo>
                    <a:pt x="90" y="349"/>
                  </a:lnTo>
                  <a:lnTo>
                    <a:pt x="90" y="346"/>
                  </a:lnTo>
                  <a:lnTo>
                    <a:pt x="90" y="343"/>
                  </a:lnTo>
                  <a:lnTo>
                    <a:pt x="93" y="342"/>
                  </a:lnTo>
                  <a:lnTo>
                    <a:pt x="94" y="339"/>
                  </a:lnTo>
                  <a:lnTo>
                    <a:pt x="93" y="333"/>
                  </a:lnTo>
                  <a:lnTo>
                    <a:pt x="94" y="330"/>
                  </a:lnTo>
                  <a:lnTo>
                    <a:pt x="91" y="330"/>
                  </a:lnTo>
                  <a:lnTo>
                    <a:pt x="91" y="328"/>
                  </a:lnTo>
                  <a:lnTo>
                    <a:pt x="88" y="328"/>
                  </a:lnTo>
                  <a:lnTo>
                    <a:pt x="88" y="325"/>
                  </a:lnTo>
                  <a:lnTo>
                    <a:pt x="87" y="324"/>
                  </a:lnTo>
                  <a:lnTo>
                    <a:pt x="85" y="322"/>
                  </a:lnTo>
                  <a:lnTo>
                    <a:pt x="84" y="322"/>
                  </a:lnTo>
                  <a:lnTo>
                    <a:pt x="82" y="321"/>
                  </a:lnTo>
                  <a:lnTo>
                    <a:pt x="84" y="319"/>
                  </a:lnTo>
                  <a:lnTo>
                    <a:pt x="87" y="314"/>
                  </a:lnTo>
                  <a:lnTo>
                    <a:pt x="84" y="314"/>
                  </a:lnTo>
                  <a:lnTo>
                    <a:pt x="81" y="309"/>
                  </a:lnTo>
                  <a:lnTo>
                    <a:pt x="76" y="308"/>
                  </a:lnTo>
                  <a:lnTo>
                    <a:pt x="75" y="309"/>
                  </a:lnTo>
                  <a:lnTo>
                    <a:pt x="70" y="308"/>
                  </a:lnTo>
                  <a:lnTo>
                    <a:pt x="72" y="302"/>
                  </a:lnTo>
                  <a:lnTo>
                    <a:pt x="66" y="297"/>
                  </a:lnTo>
                  <a:lnTo>
                    <a:pt x="66" y="294"/>
                  </a:lnTo>
                  <a:lnTo>
                    <a:pt x="73" y="293"/>
                  </a:lnTo>
                  <a:lnTo>
                    <a:pt x="73" y="291"/>
                  </a:lnTo>
                  <a:lnTo>
                    <a:pt x="75" y="291"/>
                  </a:lnTo>
                  <a:lnTo>
                    <a:pt x="76" y="287"/>
                  </a:lnTo>
                  <a:lnTo>
                    <a:pt x="78" y="287"/>
                  </a:lnTo>
                  <a:lnTo>
                    <a:pt x="78" y="285"/>
                  </a:lnTo>
                  <a:lnTo>
                    <a:pt x="75" y="282"/>
                  </a:lnTo>
                  <a:lnTo>
                    <a:pt x="75" y="279"/>
                  </a:lnTo>
                  <a:lnTo>
                    <a:pt x="73" y="279"/>
                  </a:lnTo>
                  <a:lnTo>
                    <a:pt x="73" y="276"/>
                  </a:lnTo>
                  <a:lnTo>
                    <a:pt x="72" y="276"/>
                  </a:lnTo>
                  <a:lnTo>
                    <a:pt x="70" y="275"/>
                  </a:lnTo>
                  <a:lnTo>
                    <a:pt x="69" y="276"/>
                  </a:lnTo>
                  <a:lnTo>
                    <a:pt x="63" y="269"/>
                  </a:lnTo>
                  <a:lnTo>
                    <a:pt x="61" y="264"/>
                  </a:lnTo>
                  <a:lnTo>
                    <a:pt x="66" y="266"/>
                  </a:lnTo>
                  <a:lnTo>
                    <a:pt x="67" y="264"/>
                  </a:lnTo>
                  <a:lnTo>
                    <a:pt x="69" y="266"/>
                  </a:lnTo>
                  <a:lnTo>
                    <a:pt x="72" y="260"/>
                  </a:lnTo>
                  <a:lnTo>
                    <a:pt x="73" y="260"/>
                  </a:lnTo>
                  <a:lnTo>
                    <a:pt x="70" y="256"/>
                  </a:lnTo>
                  <a:lnTo>
                    <a:pt x="75" y="254"/>
                  </a:lnTo>
                  <a:lnTo>
                    <a:pt x="76" y="253"/>
                  </a:lnTo>
                  <a:lnTo>
                    <a:pt x="78" y="251"/>
                  </a:lnTo>
                  <a:lnTo>
                    <a:pt x="79" y="251"/>
                  </a:lnTo>
                  <a:lnTo>
                    <a:pt x="82" y="248"/>
                  </a:lnTo>
                  <a:lnTo>
                    <a:pt x="84" y="245"/>
                  </a:lnTo>
                  <a:lnTo>
                    <a:pt x="87" y="241"/>
                  </a:lnTo>
                  <a:lnTo>
                    <a:pt x="85" y="238"/>
                  </a:lnTo>
                  <a:lnTo>
                    <a:pt x="79" y="238"/>
                  </a:lnTo>
                  <a:lnTo>
                    <a:pt x="76" y="239"/>
                  </a:lnTo>
                  <a:lnTo>
                    <a:pt x="67" y="233"/>
                  </a:lnTo>
                  <a:lnTo>
                    <a:pt x="67" y="226"/>
                  </a:lnTo>
                  <a:lnTo>
                    <a:pt x="70" y="226"/>
                  </a:lnTo>
                  <a:lnTo>
                    <a:pt x="72" y="224"/>
                  </a:lnTo>
                  <a:lnTo>
                    <a:pt x="72" y="221"/>
                  </a:lnTo>
                  <a:lnTo>
                    <a:pt x="72" y="220"/>
                  </a:lnTo>
                  <a:lnTo>
                    <a:pt x="73" y="218"/>
                  </a:lnTo>
                  <a:lnTo>
                    <a:pt x="73" y="215"/>
                  </a:lnTo>
                  <a:lnTo>
                    <a:pt x="72" y="214"/>
                  </a:lnTo>
                  <a:lnTo>
                    <a:pt x="75" y="211"/>
                  </a:lnTo>
                  <a:lnTo>
                    <a:pt x="75" y="208"/>
                  </a:lnTo>
                  <a:lnTo>
                    <a:pt x="73" y="205"/>
                  </a:lnTo>
                  <a:lnTo>
                    <a:pt x="70" y="205"/>
                  </a:lnTo>
                  <a:lnTo>
                    <a:pt x="69" y="202"/>
                  </a:lnTo>
                  <a:lnTo>
                    <a:pt x="66" y="201"/>
                  </a:lnTo>
                  <a:lnTo>
                    <a:pt x="66" y="199"/>
                  </a:lnTo>
                  <a:lnTo>
                    <a:pt x="64" y="198"/>
                  </a:lnTo>
                  <a:lnTo>
                    <a:pt x="63" y="195"/>
                  </a:lnTo>
                  <a:lnTo>
                    <a:pt x="58" y="195"/>
                  </a:lnTo>
                  <a:lnTo>
                    <a:pt x="58" y="193"/>
                  </a:lnTo>
                  <a:lnTo>
                    <a:pt x="60" y="187"/>
                  </a:lnTo>
                  <a:lnTo>
                    <a:pt x="63" y="186"/>
                  </a:lnTo>
                  <a:lnTo>
                    <a:pt x="64" y="181"/>
                  </a:lnTo>
                  <a:lnTo>
                    <a:pt x="63" y="178"/>
                  </a:lnTo>
                  <a:lnTo>
                    <a:pt x="63" y="175"/>
                  </a:lnTo>
                  <a:lnTo>
                    <a:pt x="63" y="174"/>
                  </a:lnTo>
                  <a:lnTo>
                    <a:pt x="57" y="175"/>
                  </a:lnTo>
                  <a:lnTo>
                    <a:pt x="58" y="177"/>
                  </a:lnTo>
                  <a:lnTo>
                    <a:pt x="55" y="178"/>
                  </a:lnTo>
                  <a:lnTo>
                    <a:pt x="54" y="178"/>
                  </a:lnTo>
                  <a:lnTo>
                    <a:pt x="52" y="178"/>
                  </a:lnTo>
                  <a:lnTo>
                    <a:pt x="52" y="177"/>
                  </a:lnTo>
                  <a:lnTo>
                    <a:pt x="54" y="172"/>
                  </a:lnTo>
                  <a:lnTo>
                    <a:pt x="52" y="172"/>
                  </a:lnTo>
                  <a:lnTo>
                    <a:pt x="51" y="168"/>
                  </a:lnTo>
                  <a:lnTo>
                    <a:pt x="49" y="168"/>
                  </a:lnTo>
                  <a:lnTo>
                    <a:pt x="48" y="168"/>
                  </a:lnTo>
                  <a:lnTo>
                    <a:pt x="48" y="169"/>
                  </a:lnTo>
                  <a:lnTo>
                    <a:pt x="45" y="169"/>
                  </a:lnTo>
                  <a:lnTo>
                    <a:pt x="44" y="168"/>
                  </a:lnTo>
                  <a:lnTo>
                    <a:pt x="42" y="168"/>
                  </a:lnTo>
                  <a:lnTo>
                    <a:pt x="42" y="169"/>
                  </a:lnTo>
                  <a:lnTo>
                    <a:pt x="39" y="171"/>
                  </a:lnTo>
                  <a:lnTo>
                    <a:pt x="38" y="172"/>
                  </a:lnTo>
                  <a:lnTo>
                    <a:pt x="35" y="174"/>
                  </a:lnTo>
                  <a:lnTo>
                    <a:pt x="35" y="175"/>
                  </a:lnTo>
                  <a:lnTo>
                    <a:pt x="30" y="174"/>
                  </a:lnTo>
                  <a:lnTo>
                    <a:pt x="27" y="175"/>
                  </a:lnTo>
                  <a:lnTo>
                    <a:pt x="26" y="175"/>
                  </a:lnTo>
                  <a:lnTo>
                    <a:pt x="24" y="175"/>
                  </a:lnTo>
                  <a:lnTo>
                    <a:pt x="21" y="174"/>
                  </a:lnTo>
                  <a:lnTo>
                    <a:pt x="17" y="174"/>
                  </a:lnTo>
                  <a:lnTo>
                    <a:pt x="15" y="171"/>
                  </a:lnTo>
                  <a:lnTo>
                    <a:pt x="12" y="169"/>
                  </a:lnTo>
                  <a:lnTo>
                    <a:pt x="8" y="169"/>
                  </a:lnTo>
                  <a:lnTo>
                    <a:pt x="6" y="171"/>
                  </a:lnTo>
                  <a:lnTo>
                    <a:pt x="5" y="169"/>
                  </a:lnTo>
                  <a:lnTo>
                    <a:pt x="2" y="166"/>
                  </a:lnTo>
                  <a:lnTo>
                    <a:pt x="0" y="166"/>
                  </a:lnTo>
                  <a:lnTo>
                    <a:pt x="6" y="159"/>
                  </a:lnTo>
                  <a:lnTo>
                    <a:pt x="8" y="155"/>
                  </a:lnTo>
                  <a:lnTo>
                    <a:pt x="11" y="152"/>
                  </a:lnTo>
                  <a:lnTo>
                    <a:pt x="15" y="150"/>
                  </a:lnTo>
                  <a:lnTo>
                    <a:pt x="15" y="149"/>
                  </a:lnTo>
                  <a:lnTo>
                    <a:pt x="14" y="144"/>
                  </a:lnTo>
                  <a:lnTo>
                    <a:pt x="15" y="140"/>
                  </a:lnTo>
                  <a:lnTo>
                    <a:pt x="15" y="138"/>
                  </a:lnTo>
                  <a:lnTo>
                    <a:pt x="15" y="137"/>
                  </a:lnTo>
                  <a:lnTo>
                    <a:pt x="17" y="137"/>
                  </a:lnTo>
                  <a:lnTo>
                    <a:pt x="17" y="135"/>
                  </a:lnTo>
                  <a:lnTo>
                    <a:pt x="21" y="138"/>
                  </a:lnTo>
                  <a:lnTo>
                    <a:pt x="23" y="141"/>
                  </a:lnTo>
                  <a:lnTo>
                    <a:pt x="27" y="138"/>
                  </a:lnTo>
                  <a:lnTo>
                    <a:pt x="30" y="138"/>
                  </a:lnTo>
                  <a:lnTo>
                    <a:pt x="33" y="129"/>
                  </a:lnTo>
                  <a:lnTo>
                    <a:pt x="32" y="128"/>
                  </a:lnTo>
                  <a:lnTo>
                    <a:pt x="27" y="128"/>
                  </a:lnTo>
                  <a:lnTo>
                    <a:pt x="27" y="125"/>
                  </a:lnTo>
                  <a:lnTo>
                    <a:pt x="32" y="123"/>
                  </a:lnTo>
                  <a:lnTo>
                    <a:pt x="35" y="122"/>
                  </a:lnTo>
                  <a:lnTo>
                    <a:pt x="33" y="119"/>
                  </a:lnTo>
                  <a:lnTo>
                    <a:pt x="36" y="117"/>
                  </a:lnTo>
                  <a:lnTo>
                    <a:pt x="38" y="114"/>
                  </a:lnTo>
                  <a:lnTo>
                    <a:pt x="42" y="116"/>
                  </a:lnTo>
                  <a:lnTo>
                    <a:pt x="44" y="117"/>
                  </a:lnTo>
                  <a:lnTo>
                    <a:pt x="51" y="122"/>
                  </a:lnTo>
                  <a:lnTo>
                    <a:pt x="54" y="120"/>
                  </a:lnTo>
                  <a:lnTo>
                    <a:pt x="58" y="122"/>
                  </a:lnTo>
                  <a:lnTo>
                    <a:pt x="58" y="120"/>
                  </a:lnTo>
                  <a:lnTo>
                    <a:pt x="70" y="114"/>
                  </a:lnTo>
                  <a:lnTo>
                    <a:pt x="70" y="116"/>
                  </a:lnTo>
                  <a:lnTo>
                    <a:pt x="72" y="114"/>
                  </a:lnTo>
                  <a:lnTo>
                    <a:pt x="76" y="114"/>
                  </a:lnTo>
                  <a:lnTo>
                    <a:pt x="76" y="117"/>
                  </a:lnTo>
                  <a:lnTo>
                    <a:pt x="82" y="116"/>
                  </a:lnTo>
                  <a:lnTo>
                    <a:pt x="84" y="114"/>
                  </a:lnTo>
                  <a:lnTo>
                    <a:pt x="84" y="113"/>
                  </a:lnTo>
                  <a:lnTo>
                    <a:pt x="85" y="111"/>
                  </a:lnTo>
                  <a:lnTo>
                    <a:pt x="88" y="110"/>
                  </a:lnTo>
                  <a:lnTo>
                    <a:pt x="87" y="105"/>
                  </a:lnTo>
                  <a:lnTo>
                    <a:pt x="85" y="104"/>
                  </a:lnTo>
                  <a:lnTo>
                    <a:pt x="84" y="103"/>
                  </a:lnTo>
                  <a:lnTo>
                    <a:pt x="82" y="103"/>
                  </a:lnTo>
                  <a:lnTo>
                    <a:pt x="81" y="100"/>
                  </a:lnTo>
                  <a:lnTo>
                    <a:pt x="79" y="100"/>
                  </a:lnTo>
                  <a:lnTo>
                    <a:pt x="81" y="95"/>
                  </a:lnTo>
                  <a:lnTo>
                    <a:pt x="79" y="91"/>
                  </a:lnTo>
                  <a:lnTo>
                    <a:pt x="78" y="88"/>
                  </a:lnTo>
                  <a:lnTo>
                    <a:pt x="75" y="88"/>
                  </a:lnTo>
                  <a:lnTo>
                    <a:pt x="76" y="79"/>
                  </a:lnTo>
                  <a:lnTo>
                    <a:pt x="79" y="73"/>
                  </a:lnTo>
                  <a:lnTo>
                    <a:pt x="78" y="70"/>
                  </a:lnTo>
                  <a:lnTo>
                    <a:pt x="85" y="74"/>
                  </a:lnTo>
                  <a:lnTo>
                    <a:pt x="96" y="65"/>
                  </a:lnTo>
                  <a:lnTo>
                    <a:pt x="100" y="76"/>
                  </a:lnTo>
                  <a:lnTo>
                    <a:pt x="103" y="74"/>
                  </a:lnTo>
                  <a:lnTo>
                    <a:pt x="106" y="74"/>
                  </a:lnTo>
                  <a:lnTo>
                    <a:pt x="109" y="71"/>
                  </a:lnTo>
                  <a:lnTo>
                    <a:pt x="110" y="65"/>
                  </a:lnTo>
                  <a:lnTo>
                    <a:pt x="109" y="65"/>
                  </a:lnTo>
                  <a:lnTo>
                    <a:pt x="110" y="64"/>
                  </a:lnTo>
                  <a:lnTo>
                    <a:pt x="109" y="61"/>
                  </a:lnTo>
                  <a:lnTo>
                    <a:pt x="107" y="59"/>
                  </a:lnTo>
                  <a:lnTo>
                    <a:pt x="110" y="56"/>
                  </a:lnTo>
                  <a:lnTo>
                    <a:pt x="109" y="55"/>
                  </a:lnTo>
                  <a:lnTo>
                    <a:pt x="107" y="53"/>
                  </a:lnTo>
                  <a:lnTo>
                    <a:pt x="109" y="52"/>
                  </a:lnTo>
                  <a:lnTo>
                    <a:pt x="109" y="51"/>
                  </a:lnTo>
                  <a:lnTo>
                    <a:pt x="110" y="48"/>
                  </a:lnTo>
                  <a:lnTo>
                    <a:pt x="109" y="46"/>
                  </a:lnTo>
                  <a:lnTo>
                    <a:pt x="109" y="45"/>
                  </a:lnTo>
                  <a:lnTo>
                    <a:pt x="106" y="45"/>
                  </a:lnTo>
                  <a:lnTo>
                    <a:pt x="104" y="45"/>
                  </a:lnTo>
                  <a:lnTo>
                    <a:pt x="99" y="48"/>
                  </a:lnTo>
                  <a:lnTo>
                    <a:pt x="100" y="46"/>
                  </a:lnTo>
                  <a:lnTo>
                    <a:pt x="100" y="43"/>
                  </a:lnTo>
                  <a:lnTo>
                    <a:pt x="101" y="40"/>
                  </a:lnTo>
                  <a:lnTo>
                    <a:pt x="103" y="36"/>
                  </a:lnTo>
                  <a:lnTo>
                    <a:pt x="101" y="34"/>
                  </a:lnTo>
                  <a:lnTo>
                    <a:pt x="100" y="31"/>
                  </a:lnTo>
                  <a:lnTo>
                    <a:pt x="99" y="30"/>
                  </a:lnTo>
                  <a:lnTo>
                    <a:pt x="99" y="28"/>
                  </a:lnTo>
                  <a:lnTo>
                    <a:pt x="93" y="28"/>
                  </a:lnTo>
                  <a:lnTo>
                    <a:pt x="88" y="27"/>
                  </a:lnTo>
                  <a:lnTo>
                    <a:pt x="82" y="27"/>
                  </a:lnTo>
                  <a:lnTo>
                    <a:pt x="81" y="25"/>
                  </a:lnTo>
                  <a:lnTo>
                    <a:pt x="81" y="24"/>
                  </a:lnTo>
                  <a:lnTo>
                    <a:pt x="82" y="21"/>
                  </a:lnTo>
                  <a:lnTo>
                    <a:pt x="79" y="16"/>
                  </a:lnTo>
                  <a:lnTo>
                    <a:pt x="85" y="13"/>
                  </a:lnTo>
                  <a:lnTo>
                    <a:pt x="88" y="10"/>
                  </a:lnTo>
                  <a:lnTo>
                    <a:pt x="91" y="10"/>
                  </a:lnTo>
                  <a:lnTo>
                    <a:pt x="99" y="9"/>
                  </a:lnTo>
                  <a:lnTo>
                    <a:pt x="106" y="4"/>
                  </a:lnTo>
                  <a:lnTo>
                    <a:pt x="109" y="3"/>
                  </a:lnTo>
                  <a:lnTo>
                    <a:pt x="115" y="1"/>
                  </a:lnTo>
                  <a:lnTo>
                    <a:pt x="116" y="1"/>
                  </a:lnTo>
                  <a:lnTo>
                    <a:pt x="119" y="0"/>
                  </a:lnTo>
                  <a:lnTo>
                    <a:pt x="119" y="3"/>
                  </a:lnTo>
                  <a:lnTo>
                    <a:pt x="122" y="4"/>
                  </a:lnTo>
                  <a:lnTo>
                    <a:pt x="124" y="4"/>
                  </a:lnTo>
                  <a:lnTo>
                    <a:pt x="128" y="7"/>
                  </a:lnTo>
                  <a:lnTo>
                    <a:pt x="131" y="7"/>
                  </a:lnTo>
                  <a:lnTo>
                    <a:pt x="134" y="9"/>
                  </a:lnTo>
                  <a:close/>
                </a:path>
              </a:pathLst>
            </a:custGeom>
            <a:solidFill>
              <a:schemeClr val="bg1"/>
            </a:solidFill>
            <a:ln w="1588">
              <a:solidFill>
                <a:srgbClr val="000000"/>
              </a:solidFill>
              <a:prstDash val="solid"/>
              <a:round/>
              <a:headEnd/>
              <a:tailEnd/>
            </a:ln>
          </p:spPr>
          <p:txBody>
            <a:bodyPr/>
            <a:lstStyle/>
            <a:p>
              <a:endParaRPr lang="fr-FR"/>
            </a:p>
          </p:txBody>
        </p:sp>
        <p:sp>
          <p:nvSpPr>
            <p:cNvPr id="880778" name="Freeform 138"/>
            <p:cNvSpPr>
              <a:spLocks/>
            </p:cNvSpPr>
            <p:nvPr/>
          </p:nvSpPr>
          <p:spPr bwMode="auto">
            <a:xfrm>
              <a:off x="4069" y="2267"/>
              <a:ext cx="341" cy="248"/>
            </a:xfrm>
            <a:custGeom>
              <a:avLst/>
              <a:gdLst/>
              <a:ahLst/>
              <a:cxnLst>
                <a:cxn ang="0">
                  <a:pos x="174" y="1"/>
                </a:cxn>
                <a:cxn ang="0">
                  <a:pos x="200" y="30"/>
                </a:cxn>
                <a:cxn ang="0">
                  <a:pos x="223" y="36"/>
                </a:cxn>
                <a:cxn ang="0">
                  <a:pos x="244" y="39"/>
                </a:cxn>
                <a:cxn ang="0">
                  <a:pos x="266" y="30"/>
                </a:cxn>
                <a:cxn ang="0">
                  <a:pos x="275" y="39"/>
                </a:cxn>
                <a:cxn ang="0">
                  <a:pos x="281" y="52"/>
                </a:cxn>
                <a:cxn ang="0">
                  <a:pos x="297" y="40"/>
                </a:cxn>
                <a:cxn ang="0">
                  <a:pos x="303" y="25"/>
                </a:cxn>
                <a:cxn ang="0">
                  <a:pos x="307" y="15"/>
                </a:cxn>
                <a:cxn ang="0">
                  <a:pos x="316" y="30"/>
                </a:cxn>
                <a:cxn ang="0">
                  <a:pos x="324" y="46"/>
                </a:cxn>
                <a:cxn ang="0">
                  <a:pos x="336" y="62"/>
                </a:cxn>
                <a:cxn ang="0">
                  <a:pos x="336" y="83"/>
                </a:cxn>
                <a:cxn ang="0">
                  <a:pos x="361" y="89"/>
                </a:cxn>
                <a:cxn ang="0">
                  <a:pos x="373" y="104"/>
                </a:cxn>
                <a:cxn ang="0">
                  <a:pos x="394" y="110"/>
                </a:cxn>
                <a:cxn ang="0">
                  <a:pos x="394" y="126"/>
                </a:cxn>
                <a:cxn ang="0">
                  <a:pos x="398" y="143"/>
                </a:cxn>
                <a:cxn ang="0">
                  <a:pos x="395" y="163"/>
                </a:cxn>
                <a:cxn ang="0">
                  <a:pos x="376" y="177"/>
                </a:cxn>
                <a:cxn ang="0">
                  <a:pos x="348" y="193"/>
                </a:cxn>
                <a:cxn ang="0">
                  <a:pos x="352" y="220"/>
                </a:cxn>
                <a:cxn ang="0">
                  <a:pos x="355" y="252"/>
                </a:cxn>
                <a:cxn ang="0">
                  <a:pos x="352" y="275"/>
                </a:cxn>
                <a:cxn ang="0">
                  <a:pos x="331" y="276"/>
                </a:cxn>
                <a:cxn ang="0">
                  <a:pos x="328" y="291"/>
                </a:cxn>
                <a:cxn ang="0">
                  <a:pos x="313" y="279"/>
                </a:cxn>
                <a:cxn ang="0">
                  <a:pos x="296" y="263"/>
                </a:cxn>
                <a:cxn ang="0">
                  <a:pos x="278" y="263"/>
                </a:cxn>
                <a:cxn ang="0">
                  <a:pos x="266" y="247"/>
                </a:cxn>
                <a:cxn ang="0">
                  <a:pos x="245" y="252"/>
                </a:cxn>
                <a:cxn ang="0">
                  <a:pos x="233" y="247"/>
                </a:cxn>
                <a:cxn ang="0">
                  <a:pos x="218" y="244"/>
                </a:cxn>
                <a:cxn ang="0">
                  <a:pos x="192" y="236"/>
                </a:cxn>
                <a:cxn ang="0">
                  <a:pos x="157" y="212"/>
                </a:cxn>
                <a:cxn ang="0">
                  <a:pos x="154" y="193"/>
                </a:cxn>
                <a:cxn ang="0">
                  <a:pos x="132" y="184"/>
                </a:cxn>
                <a:cxn ang="0">
                  <a:pos x="123" y="203"/>
                </a:cxn>
                <a:cxn ang="0">
                  <a:pos x="104" y="200"/>
                </a:cxn>
                <a:cxn ang="0">
                  <a:pos x="92" y="214"/>
                </a:cxn>
                <a:cxn ang="0">
                  <a:pos x="76" y="224"/>
                </a:cxn>
                <a:cxn ang="0">
                  <a:pos x="62" y="208"/>
                </a:cxn>
                <a:cxn ang="0">
                  <a:pos x="46" y="178"/>
                </a:cxn>
                <a:cxn ang="0">
                  <a:pos x="36" y="174"/>
                </a:cxn>
                <a:cxn ang="0">
                  <a:pos x="19" y="162"/>
                </a:cxn>
                <a:cxn ang="0">
                  <a:pos x="7" y="153"/>
                </a:cxn>
                <a:cxn ang="0">
                  <a:pos x="9" y="145"/>
                </a:cxn>
                <a:cxn ang="0">
                  <a:pos x="4" y="113"/>
                </a:cxn>
                <a:cxn ang="0">
                  <a:pos x="34" y="93"/>
                </a:cxn>
                <a:cxn ang="0">
                  <a:pos x="56" y="93"/>
                </a:cxn>
                <a:cxn ang="0">
                  <a:pos x="79" y="83"/>
                </a:cxn>
                <a:cxn ang="0">
                  <a:pos x="76" y="71"/>
                </a:cxn>
                <a:cxn ang="0">
                  <a:pos x="73" y="61"/>
                </a:cxn>
                <a:cxn ang="0">
                  <a:pos x="77" y="49"/>
                </a:cxn>
                <a:cxn ang="0">
                  <a:pos x="80" y="40"/>
                </a:cxn>
                <a:cxn ang="0">
                  <a:pos x="95" y="30"/>
                </a:cxn>
                <a:cxn ang="0">
                  <a:pos x="99" y="22"/>
                </a:cxn>
                <a:cxn ang="0">
                  <a:pos x="111" y="27"/>
                </a:cxn>
                <a:cxn ang="0">
                  <a:pos x="120" y="24"/>
                </a:cxn>
                <a:cxn ang="0">
                  <a:pos x="140" y="15"/>
                </a:cxn>
              </a:cxnLst>
              <a:rect l="0" t="0" r="r" b="b"/>
              <a:pathLst>
                <a:path w="400" h="291">
                  <a:moveTo>
                    <a:pt x="156" y="3"/>
                  </a:moveTo>
                  <a:lnTo>
                    <a:pt x="157" y="4"/>
                  </a:lnTo>
                  <a:lnTo>
                    <a:pt x="159" y="1"/>
                  </a:lnTo>
                  <a:lnTo>
                    <a:pt x="160" y="0"/>
                  </a:lnTo>
                  <a:lnTo>
                    <a:pt x="165" y="0"/>
                  </a:lnTo>
                  <a:lnTo>
                    <a:pt x="168" y="1"/>
                  </a:lnTo>
                  <a:lnTo>
                    <a:pt x="171" y="1"/>
                  </a:lnTo>
                  <a:lnTo>
                    <a:pt x="172" y="0"/>
                  </a:lnTo>
                  <a:lnTo>
                    <a:pt x="174" y="1"/>
                  </a:lnTo>
                  <a:lnTo>
                    <a:pt x="175" y="6"/>
                  </a:lnTo>
                  <a:lnTo>
                    <a:pt x="175" y="7"/>
                  </a:lnTo>
                  <a:lnTo>
                    <a:pt x="177" y="12"/>
                  </a:lnTo>
                  <a:lnTo>
                    <a:pt x="183" y="16"/>
                  </a:lnTo>
                  <a:lnTo>
                    <a:pt x="186" y="19"/>
                  </a:lnTo>
                  <a:lnTo>
                    <a:pt x="190" y="21"/>
                  </a:lnTo>
                  <a:lnTo>
                    <a:pt x="193" y="21"/>
                  </a:lnTo>
                  <a:lnTo>
                    <a:pt x="196" y="22"/>
                  </a:lnTo>
                  <a:lnTo>
                    <a:pt x="200" y="30"/>
                  </a:lnTo>
                  <a:lnTo>
                    <a:pt x="203" y="33"/>
                  </a:lnTo>
                  <a:lnTo>
                    <a:pt x="208" y="37"/>
                  </a:lnTo>
                  <a:lnTo>
                    <a:pt x="211" y="37"/>
                  </a:lnTo>
                  <a:lnTo>
                    <a:pt x="211" y="39"/>
                  </a:lnTo>
                  <a:lnTo>
                    <a:pt x="215" y="41"/>
                  </a:lnTo>
                  <a:lnTo>
                    <a:pt x="217" y="41"/>
                  </a:lnTo>
                  <a:lnTo>
                    <a:pt x="218" y="40"/>
                  </a:lnTo>
                  <a:lnTo>
                    <a:pt x="221" y="39"/>
                  </a:lnTo>
                  <a:lnTo>
                    <a:pt x="223" y="36"/>
                  </a:lnTo>
                  <a:lnTo>
                    <a:pt x="230" y="31"/>
                  </a:lnTo>
                  <a:lnTo>
                    <a:pt x="230" y="30"/>
                  </a:lnTo>
                  <a:lnTo>
                    <a:pt x="232" y="28"/>
                  </a:lnTo>
                  <a:lnTo>
                    <a:pt x="235" y="30"/>
                  </a:lnTo>
                  <a:lnTo>
                    <a:pt x="238" y="30"/>
                  </a:lnTo>
                  <a:lnTo>
                    <a:pt x="239" y="33"/>
                  </a:lnTo>
                  <a:lnTo>
                    <a:pt x="241" y="36"/>
                  </a:lnTo>
                  <a:lnTo>
                    <a:pt x="241" y="37"/>
                  </a:lnTo>
                  <a:lnTo>
                    <a:pt x="244" y="39"/>
                  </a:lnTo>
                  <a:lnTo>
                    <a:pt x="249" y="39"/>
                  </a:lnTo>
                  <a:lnTo>
                    <a:pt x="252" y="37"/>
                  </a:lnTo>
                  <a:lnTo>
                    <a:pt x="255" y="37"/>
                  </a:lnTo>
                  <a:lnTo>
                    <a:pt x="255" y="36"/>
                  </a:lnTo>
                  <a:lnTo>
                    <a:pt x="257" y="33"/>
                  </a:lnTo>
                  <a:lnTo>
                    <a:pt x="258" y="30"/>
                  </a:lnTo>
                  <a:lnTo>
                    <a:pt x="260" y="28"/>
                  </a:lnTo>
                  <a:lnTo>
                    <a:pt x="264" y="31"/>
                  </a:lnTo>
                  <a:lnTo>
                    <a:pt x="266" y="30"/>
                  </a:lnTo>
                  <a:lnTo>
                    <a:pt x="267" y="28"/>
                  </a:lnTo>
                  <a:lnTo>
                    <a:pt x="267" y="30"/>
                  </a:lnTo>
                  <a:lnTo>
                    <a:pt x="270" y="30"/>
                  </a:lnTo>
                  <a:lnTo>
                    <a:pt x="269" y="34"/>
                  </a:lnTo>
                  <a:lnTo>
                    <a:pt x="270" y="36"/>
                  </a:lnTo>
                  <a:lnTo>
                    <a:pt x="273" y="36"/>
                  </a:lnTo>
                  <a:lnTo>
                    <a:pt x="273" y="37"/>
                  </a:lnTo>
                  <a:lnTo>
                    <a:pt x="275" y="37"/>
                  </a:lnTo>
                  <a:lnTo>
                    <a:pt x="275" y="39"/>
                  </a:lnTo>
                  <a:lnTo>
                    <a:pt x="273" y="41"/>
                  </a:lnTo>
                  <a:lnTo>
                    <a:pt x="275" y="43"/>
                  </a:lnTo>
                  <a:lnTo>
                    <a:pt x="272" y="44"/>
                  </a:lnTo>
                  <a:lnTo>
                    <a:pt x="272" y="46"/>
                  </a:lnTo>
                  <a:lnTo>
                    <a:pt x="273" y="46"/>
                  </a:lnTo>
                  <a:lnTo>
                    <a:pt x="272" y="47"/>
                  </a:lnTo>
                  <a:lnTo>
                    <a:pt x="275" y="50"/>
                  </a:lnTo>
                  <a:lnTo>
                    <a:pt x="279" y="50"/>
                  </a:lnTo>
                  <a:lnTo>
                    <a:pt x="281" y="52"/>
                  </a:lnTo>
                  <a:lnTo>
                    <a:pt x="282" y="50"/>
                  </a:lnTo>
                  <a:lnTo>
                    <a:pt x="282" y="47"/>
                  </a:lnTo>
                  <a:lnTo>
                    <a:pt x="288" y="41"/>
                  </a:lnTo>
                  <a:lnTo>
                    <a:pt x="288" y="40"/>
                  </a:lnTo>
                  <a:lnTo>
                    <a:pt x="288" y="39"/>
                  </a:lnTo>
                  <a:lnTo>
                    <a:pt x="293" y="37"/>
                  </a:lnTo>
                  <a:lnTo>
                    <a:pt x="294" y="39"/>
                  </a:lnTo>
                  <a:lnTo>
                    <a:pt x="294" y="40"/>
                  </a:lnTo>
                  <a:lnTo>
                    <a:pt x="297" y="40"/>
                  </a:lnTo>
                  <a:lnTo>
                    <a:pt x="300" y="39"/>
                  </a:lnTo>
                  <a:lnTo>
                    <a:pt x="297" y="31"/>
                  </a:lnTo>
                  <a:lnTo>
                    <a:pt x="297" y="28"/>
                  </a:lnTo>
                  <a:lnTo>
                    <a:pt x="296" y="27"/>
                  </a:lnTo>
                  <a:lnTo>
                    <a:pt x="297" y="27"/>
                  </a:lnTo>
                  <a:lnTo>
                    <a:pt x="300" y="28"/>
                  </a:lnTo>
                  <a:lnTo>
                    <a:pt x="303" y="28"/>
                  </a:lnTo>
                  <a:lnTo>
                    <a:pt x="301" y="27"/>
                  </a:lnTo>
                  <a:lnTo>
                    <a:pt x="303" y="25"/>
                  </a:lnTo>
                  <a:lnTo>
                    <a:pt x="303" y="27"/>
                  </a:lnTo>
                  <a:lnTo>
                    <a:pt x="303" y="28"/>
                  </a:lnTo>
                  <a:lnTo>
                    <a:pt x="307" y="25"/>
                  </a:lnTo>
                  <a:lnTo>
                    <a:pt x="307" y="24"/>
                  </a:lnTo>
                  <a:lnTo>
                    <a:pt x="304" y="21"/>
                  </a:lnTo>
                  <a:lnTo>
                    <a:pt x="304" y="19"/>
                  </a:lnTo>
                  <a:lnTo>
                    <a:pt x="303" y="18"/>
                  </a:lnTo>
                  <a:lnTo>
                    <a:pt x="303" y="16"/>
                  </a:lnTo>
                  <a:lnTo>
                    <a:pt x="307" y="15"/>
                  </a:lnTo>
                  <a:lnTo>
                    <a:pt x="310" y="15"/>
                  </a:lnTo>
                  <a:lnTo>
                    <a:pt x="312" y="15"/>
                  </a:lnTo>
                  <a:lnTo>
                    <a:pt x="310" y="19"/>
                  </a:lnTo>
                  <a:lnTo>
                    <a:pt x="313" y="22"/>
                  </a:lnTo>
                  <a:lnTo>
                    <a:pt x="313" y="24"/>
                  </a:lnTo>
                  <a:lnTo>
                    <a:pt x="313" y="25"/>
                  </a:lnTo>
                  <a:lnTo>
                    <a:pt x="313" y="28"/>
                  </a:lnTo>
                  <a:lnTo>
                    <a:pt x="315" y="30"/>
                  </a:lnTo>
                  <a:lnTo>
                    <a:pt x="316" y="30"/>
                  </a:lnTo>
                  <a:lnTo>
                    <a:pt x="316" y="31"/>
                  </a:lnTo>
                  <a:lnTo>
                    <a:pt x="315" y="33"/>
                  </a:lnTo>
                  <a:lnTo>
                    <a:pt x="315" y="34"/>
                  </a:lnTo>
                  <a:lnTo>
                    <a:pt x="318" y="34"/>
                  </a:lnTo>
                  <a:lnTo>
                    <a:pt x="321" y="37"/>
                  </a:lnTo>
                  <a:lnTo>
                    <a:pt x="322" y="41"/>
                  </a:lnTo>
                  <a:lnTo>
                    <a:pt x="324" y="43"/>
                  </a:lnTo>
                  <a:lnTo>
                    <a:pt x="324" y="44"/>
                  </a:lnTo>
                  <a:lnTo>
                    <a:pt x="324" y="46"/>
                  </a:lnTo>
                  <a:lnTo>
                    <a:pt x="327" y="49"/>
                  </a:lnTo>
                  <a:lnTo>
                    <a:pt x="331" y="56"/>
                  </a:lnTo>
                  <a:lnTo>
                    <a:pt x="333" y="58"/>
                  </a:lnTo>
                  <a:lnTo>
                    <a:pt x="333" y="59"/>
                  </a:lnTo>
                  <a:lnTo>
                    <a:pt x="331" y="62"/>
                  </a:lnTo>
                  <a:lnTo>
                    <a:pt x="331" y="64"/>
                  </a:lnTo>
                  <a:lnTo>
                    <a:pt x="331" y="65"/>
                  </a:lnTo>
                  <a:lnTo>
                    <a:pt x="333" y="65"/>
                  </a:lnTo>
                  <a:lnTo>
                    <a:pt x="336" y="62"/>
                  </a:lnTo>
                  <a:lnTo>
                    <a:pt x="337" y="62"/>
                  </a:lnTo>
                  <a:lnTo>
                    <a:pt x="337" y="65"/>
                  </a:lnTo>
                  <a:lnTo>
                    <a:pt x="336" y="68"/>
                  </a:lnTo>
                  <a:lnTo>
                    <a:pt x="336" y="70"/>
                  </a:lnTo>
                  <a:lnTo>
                    <a:pt x="339" y="74"/>
                  </a:lnTo>
                  <a:lnTo>
                    <a:pt x="339" y="76"/>
                  </a:lnTo>
                  <a:lnTo>
                    <a:pt x="339" y="79"/>
                  </a:lnTo>
                  <a:lnTo>
                    <a:pt x="336" y="82"/>
                  </a:lnTo>
                  <a:lnTo>
                    <a:pt x="336" y="83"/>
                  </a:lnTo>
                  <a:lnTo>
                    <a:pt x="337" y="85"/>
                  </a:lnTo>
                  <a:lnTo>
                    <a:pt x="340" y="88"/>
                  </a:lnTo>
                  <a:lnTo>
                    <a:pt x="343" y="88"/>
                  </a:lnTo>
                  <a:lnTo>
                    <a:pt x="346" y="91"/>
                  </a:lnTo>
                  <a:lnTo>
                    <a:pt x="349" y="91"/>
                  </a:lnTo>
                  <a:lnTo>
                    <a:pt x="352" y="93"/>
                  </a:lnTo>
                  <a:lnTo>
                    <a:pt x="353" y="92"/>
                  </a:lnTo>
                  <a:lnTo>
                    <a:pt x="359" y="89"/>
                  </a:lnTo>
                  <a:lnTo>
                    <a:pt x="361" y="89"/>
                  </a:lnTo>
                  <a:lnTo>
                    <a:pt x="362" y="91"/>
                  </a:lnTo>
                  <a:lnTo>
                    <a:pt x="362" y="92"/>
                  </a:lnTo>
                  <a:lnTo>
                    <a:pt x="361" y="93"/>
                  </a:lnTo>
                  <a:lnTo>
                    <a:pt x="362" y="95"/>
                  </a:lnTo>
                  <a:lnTo>
                    <a:pt x="365" y="95"/>
                  </a:lnTo>
                  <a:lnTo>
                    <a:pt x="367" y="96"/>
                  </a:lnTo>
                  <a:lnTo>
                    <a:pt x="365" y="101"/>
                  </a:lnTo>
                  <a:lnTo>
                    <a:pt x="371" y="104"/>
                  </a:lnTo>
                  <a:lnTo>
                    <a:pt x="373" y="104"/>
                  </a:lnTo>
                  <a:lnTo>
                    <a:pt x="376" y="101"/>
                  </a:lnTo>
                  <a:lnTo>
                    <a:pt x="379" y="101"/>
                  </a:lnTo>
                  <a:lnTo>
                    <a:pt x="382" y="102"/>
                  </a:lnTo>
                  <a:lnTo>
                    <a:pt x="388" y="102"/>
                  </a:lnTo>
                  <a:lnTo>
                    <a:pt x="388" y="104"/>
                  </a:lnTo>
                  <a:lnTo>
                    <a:pt x="386" y="107"/>
                  </a:lnTo>
                  <a:lnTo>
                    <a:pt x="388" y="108"/>
                  </a:lnTo>
                  <a:lnTo>
                    <a:pt x="391" y="107"/>
                  </a:lnTo>
                  <a:lnTo>
                    <a:pt x="394" y="110"/>
                  </a:lnTo>
                  <a:lnTo>
                    <a:pt x="397" y="111"/>
                  </a:lnTo>
                  <a:lnTo>
                    <a:pt x="397" y="113"/>
                  </a:lnTo>
                  <a:lnTo>
                    <a:pt x="395" y="114"/>
                  </a:lnTo>
                  <a:lnTo>
                    <a:pt x="400" y="119"/>
                  </a:lnTo>
                  <a:lnTo>
                    <a:pt x="395" y="120"/>
                  </a:lnTo>
                  <a:lnTo>
                    <a:pt x="395" y="122"/>
                  </a:lnTo>
                  <a:lnTo>
                    <a:pt x="397" y="123"/>
                  </a:lnTo>
                  <a:lnTo>
                    <a:pt x="395" y="125"/>
                  </a:lnTo>
                  <a:lnTo>
                    <a:pt x="394" y="126"/>
                  </a:lnTo>
                  <a:lnTo>
                    <a:pt x="395" y="129"/>
                  </a:lnTo>
                  <a:lnTo>
                    <a:pt x="395" y="131"/>
                  </a:lnTo>
                  <a:lnTo>
                    <a:pt x="394" y="131"/>
                  </a:lnTo>
                  <a:lnTo>
                    <a:pt x="392" y="132"/>
                  </a:lnTo>
                  <a:lnTo>
                    <a:pt x="394" y="134"/>
                  </a:lnTo>
                  <a:lnTo>
                    <a:pt x="394" y="137"/>
                  </a:lnTo>
                  <a:lnTo>
                    <a:pt x="395" y="138"/>
                  </a:lnTo>
                  <a:lnTo>
                    <a:pt x="395" y="141"/>
                  </a:lnTo>
                  <a:lnTo>
                    <a:pt x="398" y="143"/>
                  </a:lnTo>
                  <a:lnTo>
                    <a:pt x="395" y="145"/>
                  </a:lnTo>
                  <a:lnTo>
                    <a:pt x="395" y="147"/>
                  </a:lnTo>
                  <a:lnTo>
                    <a:pt x="395" y="151"/>
                  </a:lnTo>
                  <a:lnTo>
                    <a:pt x="394" y="156"/>
                  </a:lnTo>
                  <a:lnTo>
                    <a:pt x="395" y="156"/>
                  </a:lnTo>
                  <a:lnTo>
                    <a:pt x="398" y="157"/>
                  </a:lnTo>
                  <a:lnTo>
                    <a:pt x="400" y="160"/>
                  </a:lnTo>
                  <a:lnTo>
                    <a:pt x="397" y="162"/>
                  </a:lnTo>
                  <a:lnTo>
                    <a:pt x="395" y="163"/>
                  </a:lnTo>
                  <a:lnTo>
                    <a:pt x="394" y="162"/>
                  </a:lnTo>
                  <a:lnTo>
                    <a:pt x="392" y="162"/>
                  </a:lnTo>
                  <a:lnTo>
                    <a:pt x="388" y="162"/>
                  </a:lnTo>
                  <a:lnTo>
                    <a:pt x="386" y="168"/>
                  </a:lnTo>
                  <a:lnTo>
                    <a:pt x="385" y="169"/>
                  </a:lnTo>
                  <a:lnTo>
                    <a:pt x="380" y="169"/>
                  </a:lnTo>
                  <a:lnTo>
                    <a:pt x="376" y="171"/>
                  </a:lnTo>
                  <a:lnTo>
                    <a:pt x="374" y="172"/>
                  </a:lnTo>
                  <a:lnTo>
                    <a:pt x="376" y="177"/>
                  </a:lnTo>
                  <a:lnTo>
                    <a:pt x="371" y="177"/>
                  </a:lnTo>
                  <a:lnTo>
                    <a:pt x="368" y="181"/>
                  </a:lnTo>
                  <a:lnTo>
                    <a:pt x="353" y="183"/>
                  </a:lnTo>
                  <a:lnTo>
                    <a:pt x="355" y="187"/>
                  </a:lnTo>
                  <a:lnTo>
                    <a:pt x="355" y="189"/>
                  </a:lnTo>
                  <a:lnTo>
                    <a:pt x="349" y="189"/>
                  </a:lnTo>
                  <a:lnTo>
                    <a:pt x="348" y="189"/>
                  </a:lnTo>
                  <a:lnTo>
                    <a:pt x="346" y="192"/>
                  </a:lnTo>
                  <a:lnTo>
                    <a:pt x="348" y="193"/>
                  </a:lnTo>
                  <a:lnTo>
                    <a:pt x="349" y="195"/>
                  </a:lnTo>
                  <a:lnTo>
                    <a:pt x="350" y="197"/>
                  </a:lnTo>
                  <a:lnTo>
                    <a:pt x="352" y="199"/>
                  </a:lnTo>
                  <a:lnTo>
                    <a:pt x="350" y="202"/>
                  </a:lnTo>
                  <a:lnTo>
                    <a:pt x="352" y="206"/>
                  </a:lnTo>
                  <a:lnTo>
                    <a:pt x="352" y="209"/>
                  </a:lnTo>
                  <a:lnTo>
                    <a:pt x="355" y="214"/>
                  </a:lnTo>
                  <a:lnTo>
                    <a:pt x="350" y="217"/>
                  </a:lnTo>
                  <a:lnTo>
                    <a:pt x="352" y="220"/>
                  </a:lnTo>
                  <a:lnTo>
                    <a:pt x="353" y="226"/>
                  </a:lnTo>
                  <a:lnTo>
                    <a:pt x="352" y="227"/>
                  </a:lnTo>
                  <a:lnTo>
                    <a:pt x="353" y="230"/>
                  </a:lnTo>
                  <a:lnTo>
                    <a:pt x="358" y="239"/>
                  </a:lnTo>
                  <a:lnTo>
                    <a:pt x="358" y="241"/>
                  </a:lnTo>
                  <a:lnTo>
                    <a:pt x="356" y="244"/>
                  </a:lnTo>
                  <a:lnTo>
                    <a:pt x="356" y="249"/>
                  </a:lnTo>
                  <a:lnTo>
                    <a:pt x="355" y="251"/>
                  </a:lnTo>
                  <a:lnTo>
                    <a:pt x="355" y="252"/>
                  </a:lnTo>
                  <a:lnTo>
                    <a:pt x="356" y="254"/>
                  </a:lnTo>
                  <a:lnTo>
                    <a:pt x="356" y="261"/>
                  </a:lnTo>
                  <a:lnTo>
                    <a:pt x="358" y="264"/>
                  </a:lnTo>
                  <a:lnTo>
                    <a:pt x="359" y="266"/>
                  </a:lnTo>
                  <a:lnTo>
                    <a:pt x="361" y="269"/>
                  </a:lnTo>
                  <a:lnTo>
                    <a:pt x="359" y="270"/>
                  </a:lnTo>
                  <a:lnTo>
                    <a:pt x="359" y="273"/>
                  </a:lnTo>
                  <a:lnTo>
                    <a:pt x="353" y="273"/>
                  </a:lnTo>
                  <a:lnTo>
                    <a:pt x="352" y="275"/>
                  </a:lnTo>
                  <a:lnTo>
                    <a:pt x="352" y="276"/>
                  </a:lnTo>
                  <a:lnTo>
                    <a:pt x="348" y="278"/>
                  </a:lnTo>
                  <a:lnTo>
                    <a:pt x="348" y="276"/>
                  </a:lnTo>
                  <a:lnTo>
                    <a:pt x="343" y="273"/>
                  </a:lnTo>
                  <a:lnTo>
                    <a:pt x="343" y="276"/>
                  </a:lnTo>
                  <a:lnTo>
                    <a:pt x="340" y="278"/>
                  </a:lnTo>
                  <a:lnTo>
                    <a:pt x="337" y="278"/>
                  </a:lnTo>
                  <a:lnTo>
                    <a:pt x="334" y="276"/>
                  </a:lnTo>
                  <a:lnTo>
                    <a:pt x="331" y="276"/>
                  </a:lnTo>
                  <a:lnTo>
                    <a:pt x="331" y="278"/>
                  </a:lnTo>
                  <a:lnTo>
                    <a:pt x="330" y="278"/>
                  </a:lnTo>
                  <a:lnTo>
                    <a:pt x="330" y="279"/>
                  </a:lnTo>
                  <a:lnTo>
                    <a:pt x="331" y="282"/>
                  </a:lnTo>
                  <a:lnTo>
                    <a:pt x="331" y="284"/>
                  </a:lnTo>
                  <a:lnTo>
                    <a:pt x="330" y="285"/>
                  </a:lnTo>
                  <a:lnTo>
                    <a:pt x="328" y="290"/>
                  </a:lnTo>
                  <a:lnTo>
                    <a:pt x="331" y="291"/>
                  </a:lnTo>
                  <a:lnTo>
                    <a:pt x="328" y="291"/>
                  </a:lnTo>
                  <a:lnTo>
                    <a:pt x="327" y="288"/>
                  </a:lnTo>
                  <a:lnTo>
                    <a:pt x="325" y="288"/>
                  </a:lnTo>
                  <a:lnTo>
                    <a:pt x="324" y="285"/>
                  </a:lnTo>
                  <a:lnTo>
                    <a:pt x="325" y="284"/>
                  </a:lnTo>
                  <a:lnTo>
                    <a:pt x="324" y="282"/>
                  </a:lnTo>
                  <a:lnTo>
                    <a:pt x="318" y="281"/>
                  </a:lnTo>
                  <a:lnTo>
                    <a:pt x="316" y="279"/>
                  </a:lnTo>
                  <a:lnTo>
                    <a:pt x="315" y="281"/>
                  </a:lnTo>
                  <a:lnTo>
                    <a:pt x="313" y="279"/>
                  </a:lnTo>
                  <a:lnTo>
                    <a:pt x="313" y="278"/>
                  </a:lnTo>
                  <a:lnTo>
                    <a:pt x="313" y="275"/>
                  </a:lnTo>
                  <a:lnTo>
                    <a:pt x="312" y="270"/>
                  </a:lnTo>
                  <a:lnTo>
                    <a:pt x="310" y="269"/>
                  </a:lnTo>
                  <a:lnTo>
                    <a:pt x="309" y="266"/>
                  </a:lnTo>
                  <a:lnTo>
                    <a:pt x="304" y="260"/>
                  </a:lnTo>
                  <a:lnTo>
                    <a:pt x="301" y="261"/>
                  </a:lnTo>
                  <a:lnTo>
                    <a:pt x="298" y="261"/>
                  </a:lnTo>
                  <a:lnTo>
                    <a:pt x="296" y="263"/>
                  </a:lnTo>
                  <a:lnTo>
                    <a:pt x="294" y="261"/>
                  </a:lnTo>
                  <a:lnTo>
                    <a:pt x="293" y="261"/>
                  </a:lnTo>
                  <a:lnTo>
                    <a:pt x="293" y="260"/>
                  </a:lnTo>
                  <a:lnTo>
                    <a:pt x="288" y="261"/>
                  </a:lnTo>
                  <a:lnTo>
                    <a:pt x="288" y="263"/>
                  </a:lnTo>
                  <a:lnTo>
                    <a:pt x="287" y="263"/>
                  </a:lnTo>
                  <a:lnTo>
                    <a:pt x="284" y="263"/>
                  </a:lnTo>
                  <a:lnTo>
                    <a:pt x="279" y="263"/>
                  </a:lnTo>
                  <a:lnTo>
                    <a:pt x="278" y="263"/>
                  </a:lnTo>
                  <a:lnTo>
                    <a:pt x="278" y="258"/>
                  </a:lnTo>
                  <a:lnTo>
                    <a:pt x="276" y="257"/>
                  </a:lnTo>
                  <a:lnTo>
                    <a:pt x="278" y="252"/>
                  </a:lnTo>
                  <a:lnTo>
                    <a:pt x="275" y="248"/>
                  </a:lnTo>
                  <a:lnTo>
                    <a:pt x="273" y="247"/>
                  </a:lnTo>
                  <a:lnTo>
                    <a:pt x="270" y="248"/>
                  </a:lnTo>
                  <a:lnTo>
                    <a:pt x="269" y="247"/>
                  </a:lnTo>
                  <a:lnTo>
                    <a:pt x="267" y="247"/>
                  </a:lnTo>
                  <a:lnTo>
                    <a:pt x="266" y="247"/>
                  </a:lnTo>
                  <a:lnTo>
                    <a:pt x="264" y="244"/>
                  </a:lnTo>
                  <a:lnTo>
                    <a:pt x="263" y="245"/>
                  </a:lnTo>
                  <a:lnTo>
                    <a:pt x="257" y="248"/>
                  </a:lnTo>
                  <a:lnTo>
                    <a:pt x="255" y="249"/>
                  </a:lnTo>
                  <a:lnTo>
                    <a:pt x="254" y="249"/>
                  </a:lnTo>
                  <a:lnTo>
                    <a:pt x="252" y="251"/>
                  </a:lnTo>
                  <a:lnTo>
                    <a:pt x="249" y="249"/>
                  </a:lnTo>
                  <a:lnTo>
                    <a:pt x="246" y="252"/>
                  </a:lnTo>
                  <a:lnTo>
                    <a:pt x="245" y="252"/>
                  </a:lnTo>
                  <a:lnTo>
                    <a:pt x="245" y="249"/>
                  </a:lnTo>
                  <a:lnTo>
                    <a:pt x="241" y="248"/>
                  </a:lnTo>
                  <a:lnTo>
                    <a:pt x="242" y="248"/>
                  </a:lnTo>
                  <a:lnTo>
                    <a:pt x="241" y="248"/>
                  </a:lnTo>
                  <a:lnTo>
                    <a:pt x="239" y="248"/>
                  </a:lnTo>
                  <a:lnTo>
                    <a:pt x="238" y="245"/>
                  </a:lnTo>
                  <a:lnTo>
                    <a:pt x="236" y="247"/>
                  </a:lnTo>
                  <a:lnTo>
                    <a:pt x="232" y="245"/>
                  </a:lnTo>
                  <a:lnTo>
                    <a:pt x="233" y="247"/>
                  </a:lnTo>
                  <a:lnTo>
                    <a:pt x="232" y="247"/>
                  </a:lnTo>
                  <a:lnTo>
                    <a:pt x="230" y="247"/>
                  </a:lnTo>
                  <a:lnTo>
                    <a:pt x="227" y="245"/>
                  </a:lnTo>
                  <a:lnTo>
                    <a:pt x="226" y="247"/>
                  </a:lnTo>
                  <a:lnTo>
                    <a:pt x="221" y="247"/>
                  </a:lnTo>
                  <a:lnTo>
                    <a:pt x="221" y="245"/>
                  </a:lnTo>
                  <a:lnTo>
                    <a:pt x="220" y="245"/>
                  </a:lnTo>
                  <a:lnTo>
                    <a:pt x="218" y="245"/>
                  </a:lnTo>
                  <a:lnTo>
                    <a:pt x="218" y="244"/>
                  </a:lnTo>
                  <a:lnTo>
                    <a:pt x="211" y="244"/>
                  </a:lnTo>
                  <a:lnTo>
                    <a:pt x="209" y="245"/>
                  </a:lnTo>
                  <a:lnTo>
                    <a:pt x="208" y="247"/>
                  </a:lnTo>
                  <a:lnTo>
                    <a:pt x="206" y="247"/>
                  </a:lnTo>
                  <a:lnTo>
                    <a:pt x="197" y="244"/>
                  </a:lnTo>
                  <a:lnTo>
                    <a:pt x="196" y="241"/>
                  </a:lnTo>
                  <a:lnTo>
                    <a:pt x="192" y="241"/>
                  </a:lnTo>
                  <a:lnTo>
                    <a:pt x="192" y="239"/>
                  </a:lnTo>
                  <a:lnTo>
                    <a:pt x="192" y="236"/>
                  </a:lnTo>
                  <a:lnTo>
                    <a:pt x="187" y="230"/>
                  </a:lnTo>
                  <a:lnTo>
                    <a:pt x="180" y="233"/>
                  </a:lnTo>
                  <a:lnTo>
                    <a:pt x="177" y="232"/>
                  </a:lnTo>
                  <a:lnTo>
                    <a:pt x="172" y="233"/>
                  </a:lnTo>
                  <a:lnTo>
                    <a:pt x="169" y="229"/>
                  </a:lnTo>
                  <a:lnTo>
                    <a:pt x="165" y="227"/>
                  </a:lnTo>
                  <a:lnTo>
                    <a:pt x="162" y="227"/>
                  </a:lnTo>
                  <a:lnTo>
                    <a:pt x="159" y="221"/>
                  </a:lnTo>
                  <a:lnTo>
                    <a:pt x="157" y="212"/>
                  </a:lnTo>
                  <a:lnTo>
                    <a:pt x="157" y="211"/>
                  </a:lnTo>
                  <a:lnTo>
                    <a:pt x="154" y="211"/>
                  </a:lnTo>
                  <a:lnTo>
                    <a:pt x="148" y="208"/>
                  </a:lnTo>
                  <a:lnTo>
                    <a:pt x="150" y="206"/>
                  </a:lnTo>
                  <a:lnTo>
                    <a:pt x="148" y="203"/>
                  </a:lnTo>
                  <a:lnTo>
                    <a:pt x="147" y="200"/>
                  </a:lnTo>
                  <a:lnTo>
                    <a:pt x="148" y="197"/>
                  </a:lnTo>
                  <a:lnTo>
                    <a:pt x="151" y="195"/>
                  </a:lnTo>
                  <a:lnTo>
                    <a:pt x="154" y="193"/>
                  </a:lnTo>
                  <a:lnTo>
                    <a:pt x="153" y="192"/>
                  </a:lnTo>
                  <a:lnTo>
                    <a:pt x="153" y="190"/>
                  </a:lnTo>
                  <a:lnTo>
                    <a:pt x="156" y="187"/>
                  </a:lnTo>
                  <a:lnTo>
                    <a:pt x="150" y="186"/>
                  </a:lnTo>
                  <a:lnTo>
                    <a:pt x="145" y="184"/>
                  </a:lnTo>
                  <a:lnTo>
                    <a:pt x="144" y="184"/>
                  </a:lnTo>
                  <a:lnTo>
                    <a:pt x="137" y="184"/>
                  </a:lnTo>
                  <a:lnTo>
                    <a:pt x="135" y="183"/>
                  </a:lnTo>
                  <a:lnTo>
                    <a:pt x="132" y="184"/>
                  </a:lnTo>
                  <a:lnTo>
                    <a:pt x="131" y="184"/>
                  </a:lnTo>
                  <a:lnTo>
                    <a:pt x="128" y="187"/>
                  </a:lnTo>
                  <a:lnTo>
                    <a:pt x="126" y="187"/>
                  </a:lnTo>
                  <a:lnTo>
                    <a:pt x="126" y="192"/>
                  </a:lnTo>
                  <a:lnTo>
                    <a:pt x="126" y="193"/>
                  </a:lnTo>
                  <a:lnTo>
                    <a:pt x="126" y="195"/>
                  </a:lnTo>
                  <a:lnTo>
                    <a:pt x="126" y="197"/>
                  </a:lnTo>
                  <a:lnTo>
                    <a:pt x="125" y="200"/>
                  </a:lnTo>
                  <a:lnTo>
                    <a:pt x="123" y="203"/>
                  </a:lnTo>
                  <a:lnTo>
                    <a:pt x="123" y="202"/>
                  </a:lnTo>
                  <a:lnTo>
                    <a:pt x="117" y="202"/>
                  </a:lnTo>
                  <a:lnTo>
                    <a:pt x="117" y="199"/>
                  </a:lnTo>
                  <a:lnTo>
                    <a:pt x="111" y="197"/>
                  </a:lnTo>
                  <a:lnTo>
                    <a:pt x="110" y="195"/>
                  </a:lnTo>
                  <a:lnTo>
                    <a:pt x="107" y="195"/>
                  </a:lnTo>
                  <a:lnTo>
                    <a:pt x="105" y="196"/>
                  </a:lnTo>
                  <a:lnTo>
                    <a:pt x="104" y="197"/>
                  </a:lnTo>
                  <a:lnTo>
                    <a:pt x="104" y="200"/>
                  </a:lnTo>
                  <a:lnTo>
                    <a:pt x="105" y="202"/>
                  </a:lnTo>
                  <a:lnTo>
                    <a:pt x="105" y="203"/>
                  </a:lnTo>
                  <a:lnTo>
                    <a:pt x="104" y="205"/>
                  </a:lnTo>
                  <a:lnTo>
                    <a:pt x="102" y="208"/>
                  </a:lnTo>
                  <a:lnTo>
                    <a:pt x="98" y="208"/>
                  </a:lnTo>
                  <a:lnTo>
                    <a:pt x="96" y="209"/>
                  </a:lnTo>
                  <a:lnTo>
                    <a:pt x="93" y="211"/>
                  </a:lnTo>
                  <a:lnTo>
                    <a:pt x="92" y="212"/>
                  </a:lnTo>
                  <a:lnTo>
                    <a:pt x="92" y="214"/>
                  </a:lnTo>
                  <a:lnTo>
                    <a:pt x="92" y="215"/>
                  </a:lnTo>
                  <a:lnTo>
                    <a:pt x="90" y="217"/>
                  </a:lnTo>
                  <a:lnTo>
                    <a:pt x="90" y="220"/>
                  </a:lnTo>
                  <a:lnTo>
                    <a:pt x="88" y="223"/>
                  </a:lnTo>
                  <a:lnTo>
                    <a:pt x="89" y="226"/>
                  </a:lnTo>
                  <a:lnTo>
                    <a:pt x="85" y="229"/>
                  </a:lnTo>
                  <a:lnTo>
                    <a:pt x="83" y="229"/>
                  </a:lnTo>
                  <a:lnTo>
                    <a:pt x="82" y="227"/>
                  </a:lnTo>
                  <a:lnTo>
                    <a:pt x="76" y="224"/>
                  </a:lnTo>
                  <a:lnTo>
                    <a:pt x="74" y="226"/>
                  </a:lnTo>
                  <a:lnTo>
                    <a:pt x="73" y="224"/>
                  </a:lnTo>
                  <a:lnTo>
                    <a:pt x="70" y="221"/>
                  </a:lnTo>
                  <a:lnTo>
                    <a:pt x="68" y="220"/>
                  </a:lnTo>
                  <a:lnTo>
                    <a:pt x="67" y="218"/>
                  </a:lnTo>
                  <a:lnTo>
                    <a:pt x="67" y="215"/>
                  </a:lnTo>
                  <a:lnTo>
                    <a:pt x="65" y="211"/>
                  </a:lnTo>
                  <a:lnTo>
                    <a:pt x="64" y="208"/>
                  </a:lnTo>
                  <a:lnTo>
                    <a:pt x="62" y="208"/>
                  </a:lnTo>
                  <a:lnTo>
                    <a:pt x="58" y="205"/>
                  </a:lnTo>
                  <a:lnTo>
                    <a:pt x="58" y="200"/>
                  </a:lnTo>
                  <a:lnTo>
                    <a:pt x="58" y="197"/>
                  </a:lnTo>
                  <a:lnTo>
                    <a:pt x="56" y="195"/>
                  </a:lnTo>
                  <a:lnTo>
                    <a:pt x="56" y="193"/>
                  </a:lnTo>
                  <a:lnTo>
                    <a:pt x="55" y="189"/>
                  </a:lnTo>
                  <a:lnTo>
                    <a:pt x="55" y="187"/>
                  </a:lnTo>
                  <a:lnTo>
                    <a:pt x="49" y="186"/>
                  </a:lnTo>
                  <a:lnTo>
                    <a:pt x="46" y="178"/>
                  </a:lnTo>
                  <a:lnTo>
                    <a:pt x="47" y="177"/>
                  </a:lnTo>
                  <a:lnTo>
                    <a:pt x="47" y="175"/>
                  </a:lnTo>
                  <a:lnTo>
                    <a:pt x="46" y="174"/>
                  </a:lnTo>
                  <a:lnTo>
                    <a:pt x="44" y="172"/>
                  </a:lnTo>
                  <a:lnTo>
                    <a:pt x="43" y="172"/>
                  </a:lnTo>
                  <a:lnTo>
                    <a:pt x="38" y="171"/>
                  </a:lnTo>
                  <a:lnTo>
                    <a:pt x="37" y="169"/>
                  </a:lnTo>
                  <a:lnTo>
                    <a:pt x="36" y="171"/>
                  </a:lnTo>
                  <a:lnTo>
                    <a:pt x="36" y="174"/>
                  </a:lnTo>
                  <a:lnTo>
                    <a:pt x="34" y="174"/>
                  </a:lnTo>
                  <a:lnTo>
                    <a:pt x="33" y="169"/>
                  </a:lnTo>
                  <a:lnTo>
                    <a:pt x="34" y="168"/>
                  </a:lnTo>
                  <a:lnTo>
                    <a:pt x="33" y="165"/>
                  </a:lnTo>
                  <a:lnTo>
                    <a:pt x="30" y="162"/>
                  </a:lnTo>
                  <a:lnTo>
                    <a:pt x="27" y="159"/>
                  </a:lnTo>
                  <a:lnTo>
                    <a:pt x="22" y="165"/>
                  </a:lnTo>
                  <a:lnTo>
                    <a:pt x="21" y="165"/>
                  </a:lnTo>
                  <a:lnTo>
                    <a:pt x="19" y="162"/>
                  </a:lnTo>
                  <a:lnTo>
                    <a:pt x="18" y="160"/>
                  </a:lnTo>
                  <a:lnTo>
                    <a:pt x="15" y="162"/>
                  </a:lnTo>
                  <a:lnTo>
                    <a:pt x="12" y="160"/>
                  </a:lnTo>
                  <a:lnTo>
                    <a:pt x="10" y="159"/>
                  </a:lnTo>
                  <a:lnTo>
                    <a:pt x="9" y="157"/>
                  </a:lnTo>
                  <a:lnTo>
                    <a:pt x="9" y="156"/>
                  </a:lnTo>
                  <a:lnTo>
                    <a:pt x="7" y="156"/>
                  </a:lnTo>
                  <a:lnTo>
                    <a:pt x="9" y="154"/>
                  </a:lnTo>
                  <a:lnTo>
                    <a:pt x="7" y="153"/>
                  </a:lnTo>
                  <a:lnTo>
                    <a:pt x="9" y="151"/>
                  </a:lnTo>
                  <a:lnTo>
                    <a:pt x="7" y="150"/>
                  </a:lnTo>
                  <a:lnTo>
                    <a:pt x="9" y="150"/>
                  </a:lnTo>
                  <a:lnTo>
                    <a:pt x="10" y="150"/>
                  </a:lnTo>
                  <a:lnTo>
                    <a:pt x="12" y="147"/>
                  </a:lnTo>
                  <a:lnTo>
                    <a:pt x="13" y="148"/>
                  </a:lnTo>
                  <a:lnTo>
                    <a:pt x="13" y="145"/>
                  </a:lnTo>
                  <a:lnTo>
                    <a:pt x="12" y="144"/>
                  </a:lnTo>
                  <a:lnTo>
                    <a:pt x="9" y="145"/>
                  </a:lnTo>
                  <a:lnTo>
                    <a:pt x="6" y="143"/>
                  </a:lnTo>
                  <a:lnTo>
                    <a:pt x="3" y="143"/>
                  </a:lnTo>
                  <a:lnTo>
                    <a:pt x="1" y="138"/>
                  </a:lnTo>
                  <a:lnTo>
                    <a:pt x="1" y="131"/>
                  </a:lnTo>
                  <a:lnTo>
                    <a:pt x="0" y="128"/>
                  </a:lnTo>
                  <a:lnTo>
                    <a:pt x="1" y="123"/>
                  </a:lnTo>
                  <a:lnTo>
                    <a:pt x="1" y="119"/>
                  </a:lnTo>
                  <a:lnTo>
                    <a:pt x="4" y="114"/>
                  </a:lnTo>
                  <a:lnTo>
                    <a:pt x="4" y="113"/>
                  </a:lnTo>
                  <a:lnTo>
                    <a:pt x="7" y="110"/>
                  </a:lnTo>
                  <a:lnTo>
                    <a:pt x="10" y="113"/>
                  </a:lnTo>
                  <a:lnTo>
                    <a:pt x="13" y="108"/>
                  </a:lnTo>
                  <a:lnTo>
                    <a:pt x="10" y="107"/>
                  </a:lnTo>
                  <a:lnTo>
                    <a:pt x="15" y="102"/>
                  </a:lnTo>
                  <a:lnTo>
                    <a:pt x="18" y="98"/>
                  </a:lnTo>
                  <a:lnTo>
                    <a:pt x="21" y="96"/>
                  </a:lnTo>
                  <a:lnTo>
                    <a:pt x="33" y="95"/>
                  </a:lnTo>
                  <a:lnTo>
                    <a:pt x="34" y="93"/>
                  </a:lnTo>
                  <a:lnTo>
                    <a:pt x="38" y="93"/>
                  </a:lnTo>
                  <a:lnTo>
                    <a:pt x="40" y="95"/>
                  </a:lnTo>
                  <a:lnTo>
                    <a:pt x="43" y="93"/>
                  </a:lnTo>
                  <a:lnTo>
                    <a:pt x="44" y="93"/>
                  </a:lnTo>
                  <a:lnTo>
                    <a:pt x="49" y="91"/>
                  </a:lnTo>
                  <a:lnTo>
                    <a:pt x="52" y="91"/>
                  </a:lnTo>
                  <a:lnTo>
                    <a:pt x="52" y="95"/>
                  </a:lnTo>
                  <a:lnTo>
                    <a:pt x="53" y="95"/>
                  </a:lnTo>
                  <a:lnTo>
                    <a:pt x="56" y="93"/>
                  </a:lnTo>
                  <a:lnTo>
                    <a:pt x="58" y="92"/>
                  </a:lnTo>
                  <a:lnTo>
                    <a:pt x="59" y="92"/>
                  </a:lnTo>
                  <a:lnTo>
                    <a:pt x="59" y="95"/>
                  </a:lnTo>
                  <a:lnTo>
                    <a:pt x="61" y="95"/>
                  </a:lnTo>
                  <a:lnTo>
                    <a:pt x="64" y="93"/>
                  </a:lnTo>
                  <a:lnTo>
                    <a:pt x="70" y="91"/>
                  </a:lnTo>
                  <a:lnTo>
                    <a:pt x="70" y="89"/>
                  </a:lnTo>
                  <a:lnTo>
                    <a:pt x="79" y="85"/>
                  </a:lnTo>
                  <a:lnTo>
                    <a:pt x="79" y="83"/>
                  </a:lnTo>
                  <a:lnTo>
                    <a:pt x="77" y="83"/>
                  </a:lnTo>
                  <a:lnTo>
                    <a:pt x="77" y="82"/>
                  </a:lnTo>
                  <a:lnTo>
                    <a:pt x="76" y="80"/>
                  </a:lnTo>
                  <a:lnTo>
                    <a:pt x="77" y="79"/>
                  </a:lnTo>
                  <a:lnTo>
                    <a:pt x="77" y="76"/>
                  </a:lnTo>
                  <a:lnTo>
                    <a:pt x="76" y="73"/>
                  </a:lnTo>
                  <a:lnTo>
                    <a:pt x="74" y="71"/>
                  </a:lnTo>
                  <a:lnTo>
                    <a:pt x="74" y="70"/>
                  </a:lnTo>
                  <a:lnTo>
                    <a:pt x="76" y="71"/>
                  </a:lnTo>
                  <a:lnTo>
                    <a:pt x="76" y="70"/>
                  </a:lnTo>
                  <a:lnTo>
                    <a:pt x="74" y="70"/>
                  </a:lnTo>
                  <a:lnTo>
                    <a:pt x="73" y="71"/>
                  </a:lnTo>
                  <a:lnTo>
                    <a:pt x="71" y="70"/>
                  </a:lnTo>
                  <a:lnTo>
                    <a:pt x="70" y="67"/>
                  </a:lnTo>
                  <a:lnTo>
                    <a:pt x="68" y="65"/>
                  </a:lnTo>
                  <a:lnTo>
                    <a:pt x="73" y="64"/>
                  </a:lnTo>
                  <a:lnTo>
                    <a:pt x="73" y="62"/>
                  </a:lnTo>
                  <a:lnTo>
                    <a:pt x="73" y="61"/>
                  </a:lnTo>
                  <a:lnTo>
                    <a:pt x="74" y="56"/>
                  </a:lnTo>
                  <a:lnTo>
                    <a:pt x="74" y="53"/>
                  </a:lnTo>
                  <a:lnTo>
                    <a:pt x="68" y="52"/>
                  </a:lnTo>
                  <a:lnTo>
                    <a:pt x="70" y="49"/>
                  </a:lnTo>
                  <a:lnTo>
                    <a:pt x="73" y="47"/>
                  </a:lnTo>
                  <a:lnTo>
                    <a:pt x="76" y="46"/>
                  </a:lnTo>
                  <a:lnTo>
                    <a:pt x="76" y="47"/>
                  </a:lnTo>
                  <a:lnTo>
                    <a:pt x="77" y="46"/>
                  </a:lnTo>
                  <a:lnTo>
                    <a:pt x="77" y="49"/>
                  </a:lnTo>
                  <a:lnTo>
                    <a:pt x="79" y="49"/>
                  </a:lnTo>
                  <a:lnTo>
                    <a:pt x="80" y="49"/>
                  </a:lnTo>
                  <a:lnTo>
                    <a:pt x="82" y="49"/>
                  </a:lnTo>
                  <a:lnTo>
                    <a:pt x="83" y="44"/>
                  </a:lnTo>
                  <a:lnTo>
                    <a:pt x="82" y="44"/>
                  </a:lnTo>
                  <a:lnTo>
                    <a:pt x="82" y="43"/>
                  </a:lnTo>
                  <a:lnTo>
                    <a:pt x="80" y="41"/>
                  </a:lnTo>
                  <a:lnTo>
                    <a:pt x="82" y="41"/>
                  </a:lnTo>
                  <a:lnTo>
                    <a:pt x="80" y="40"/>
                  </a:lnTo>
                  <a:lnTo>
                    <a:pt x="82" y="39"/>
                  </a:lnTo>
                  <a:lnTo>
                    <a:pt x="83" y="39"/>
                  </a:lnTo>
                  <a:lnTo>
                    <a:pt x="83" y="37"/>
                  </a:lnTo>
                  <a:lnTo>
                    <a:pt x="86" y="39"/>
                  </a:lnTo>
                  <a:lnTo>
                    <a:pt x="88" y="36"/>
                  </a:lnTo>
                  <a:lnTo>
                    <a:pt x="92" y="34"/>
                  </a:lnTo>
                  <a:lnTo>
                    <a:pt x="93" y="33"/>
                  </a:lnTo>
                  <a:lnTo>
                    <a:pt x="92" y="33"/>
                  </a:lnTo>
                  <a:lnTo>
                    <a:pt x="95" y="30"/>
                  </a:lnTo>
                  <a:lnTo>
                    <a:pt x="95" y="28"/>
                  </a:lnTo>
                  <a:lnTo>
                    <a:pt x="95" y="27"/>
                  </a:lnTo>
                  <a:lnTo>
                    <a:pt x="96" y="28"/>
                  </a:lnTo>
                  <a:lnTo>
                    <a:pt x="96" y="27"/>
                  </a:lnTo>
                  <a:lnTo>
                    <a:pt x="98" y="28"/>
                  </a:lnTo>
                  <a:lnTo>
                    <a:pt x="99" y="30"/>
                  </a:lnTo>
                  <a:lnTo>
                    <a:pt x="99" y="27"/>
                  </a:lnTo>
                  <a:lnTo>
                    <a:pt x="99" y="25"/>
                  </a:lnTo>
                  <a:lnTo>
                    <a:pt x="99" y="22"/>
                  </a:lnTo>
                  <a:lnTo>
                    <a:pt x="102" y="21"/>
                  </a:lnTo>
                  <a:lnTo>
                    <a:pt x="104" y="19"/>
                  </a:lnTo>
                  <a:lnTo>
                    <a:pt x="107" y="19"/>
                  </a:lnTo>
                  <a:lnTo>
                    <a:pt x="105" y="21"/>
                  </a:lnTo>
                  <a:lnTo>
                    <a:pt x="108" y="22"/>
                  </a:lnTo>
                  <a:lnTo>
                    <a:pt x="107" y="22"/>
                  </a:lnTo>
                  <a:lnTo>
                    <a:pt x="108" y="24"/>
                  </a:lnTo>
                  <a:lnTo>
                    <a:pt x="108" y="25"/>
                  </a:lnTo>
                  <a:lnTo>
                    <a:pt x="111" y="27"/>
                  </a:lnTo>
                  <a:lnTo>
                    <a:pt x="111" y="28"/>
                  </a:lnTo>
                  <a:lnTo>
                    <a:pt x="113" y="30"/>
                  </a:lnTo>
                  <a:lnTo>
                    <a:pt x="114" y="28"/>
                  </a:lnTo>
                  <a:lnTo>
                    <a:pt x="116" y="27"/>
                  </a:lnTo>
                  <a:lnTo>
                    <a:pt x="116" y="30"/>
                  </a:lnTo>
                  <a:lnTo>
                    <a:pt x="119" y="28"/>
                  </a:lnTo>
                  <a:lnTo>
                    <a:pt x="119" y="25"/>
                  </a:lnTo>
                  <a:lnTo>
                    <a:pt x="120" y="25"/>
                  </a:lnTo>
                  <a:lnTo>
                    <a:pt x="120" y="24"/>
                  </a:lnTo>
                  <a:lnTo>
                    <a:pt x="123" y="24"/>
                  </a:lnTo>
                  <a:lnTo>
                    <a:pt x="125" y="24"/>
                  </a:lnTo>
                  <a:lnTo>
                    <a:pt x="128" y="24"/>
                  </a:lnTo>
                  <a:lnTo>
                    <a:pt x="131" y="25"/>
                  </a:lnTo>
                  <a:lnTo>
                    <a:pt x="132" y="27"/>
                  </a:lnTo>
                  <a:lnTo>
                    <a:pt x="132" y="24"/>
                  </a:lnTo>
                  <a:lnTo>
                    <a:pt x="132" y="21"/>
                  </a:lnTo>
                  <a:lnTo>
                    <a:pt x="137" y="16"/>
                  </a:lnTo>
                  <a:lnTo>
                    <a:pt x="140" y="15"/>
                  </a:lnTo>
                  <a:lnTo>
                    <a:pt x="141" y="12"/>
                  </a:lnTo>
                  <a:lnTo>
                    <a:pt x="144" y="10"/>
                  </a:lnTo>
                  <a:lnTo>
                    <a:pt x="148" y="7"/>
                  </a:lnTo>
                  <a:lnTo>
                    <a:pt x="148" y="4"/>
                  </a:lnTo>
                  <a:lnTo>
                    <a:pt x="151" y="3"/>
                  </a:lnTo>
                  <a:lnTo>
                    <a:pt x="154" y="3"/>
                  </a:lnTo>
                  <a:lnTo>
                    <a:pt x="156" y="3"/>
                  </a:lnTo>
                  <a:close/>
                </a:path>
              </a:pathLst>
            </a:custGeom>
            <a:solidFill>
              <a:schemeClr val="bg1"/>
            </a:solidFill>
            <a:ln w="1588">
              <a:solidFill>
                <a:srgbClr val="000000"/>
              </a:solidFill>
              <a:prstDash val="solid"/>
              <a:round/>
              <a:headEnd/>
              <a:tailEnd/>
            </a:ln>
          </p:spPr>
          <p:txBody>
            <a:bodyPr/>
            <a:lstStyle/>
            <a:p>
              <a:endParaRPr lang="fr-FR"/>
            </a:p>
          </p:txBody>
        </p:sp>
        <p:sp>
          <p:nvSpPr>
            <p:cNvPr id="880779" name="Freeform 139"/>
            <p:cNvSpPr>
              <a:spLocks/>
            </p:cNvSpPr>
            <p:nvPr/>
          </p:nvSpPr>
          <p:spPr bwMode="auto">
            <a:xfrm>
              <a:off x="4458" y="2408"/>
              <a:ext cx="179" cy="241"/>
            </a:xfrm>
            <a:custGeom>
              <a:avLst/>
              <a:gdLst/>
              <a:ahLst/>
              <a:cxnLst>
                <a:cxn ang="0">
                  <a:pos x="101" y="14"/>
                </a:cxn>
                <a:cxn ang="0">
                  <a:pos x="113" y="24"/>
                </a:cxn>
                <a:cxn ang="0">
                  <a:pos x="110" y="30"/>
                </a:cxn>
                <a:cxn ang="0">
                  <a:pos x="111" y="42"/>
                </a:cxn>
                <a:cxn ang="0">
                  <a:pos x="125" y="45"/>
                </a:cxn>
                <a:cxn ang="0">
                  <a:pos x="114" y="69"/>
                </a:cxn>
                <a:cxn ang="0">
                  <a:pos x="113" y="86"/>
                </a:cxn>
                <a:cxn ang="0">
                  <a:pos x="111" y="116"/>
                </a:cxn>
                <a:cxn ang="0">
                  <a:pos x="123" y="125"/>
                </a:cxn>
                <a:cxn ang="0">
                  <a:pos x="129" y="137"/>
                </a:cxn>
                <a:cxn ang="0">
                  <a:pos x="149" y="141"/>
                </a:cxn>
                <a:cxn ang="0">
                  <a:pos x="156" y="152"/>
                </a:cxn>
                <a:cxn ang="0">
                  <a:pos x="166" y="161"/>
                </a:cxn>
                <a:cxn ang="0">
                  <a:pos x="181" y="164"/>
                </a:cxn>
                <a:cxn ang="0">
                  <a:pos x="198" y="164"/>
                </a:cxn>
                <a:cxn ang="0">
                  <a:pos x="198" y="179"/>
                </a:cxn>
                <a:cxn ang="0">
                  <a:pos x="206" y="192"/>
                </a:cxn>
                <a:cxn ang="0">
                  <a:pos x="208" y="201"/>
                </a:cxn>
                <a:cxn ang="0">
                  <a:pos x="199" y="201"/>
                </a:cxn>
                <a:cxn ang="0">
                  <a:pos x="187" y="216"/>
                </a:cxn>
                <a:cxn ang="0">
                  <a:pos x="184" y="225"/>
                </a:cxn>
                <a:cxn ang="0">
                  <a:pos x="177" y="228"/>
                </a:cxn>
                <a:cxn ang="0">
                  <a:pos x="174" y="234"/>
                </a:cxn>
                <a:cxn ang="0">
                  <a:pos x="141" y="242"/>
                </a:cxn>
                <a:cxn ang="0">
                  <a:pos x="128" y="244"/>
                </a:cxn>
                <a:cxn ang="0">
                  <a:pos x="135" y="268"/>
                </a:cxn>
                <a:cxn ang="0">
                  <a:pos x="114" y="274"/>
                </a:cxn>
                <a:cxn ang="0">
                  <a:pos x="101" y="275"/>
                </a:cxn>
                <a:cxn ang="0">
                  <a:pos x="94" y="269"/>
                </a:cxn>
                <a:cxn ang="0">
                  <a:pos x="101" y="247"/>
                </a:cxn>
                <a:cxn ang="0">
                  <a:pos x="92" y="250"/>
                </a:cxn>
                <a:cxn ang="0">
                  <a:pos x="77" y="242"/>
                </a:cxn>
                <a:cxn ang="0">
                  <a:pos x="56" y="240"/>
                </a:cxn>
                <a:cxn ang="0">
                  <a:pos x="46" y="231"/>
                </a:cxn>
                <a:cxn ang="0">
                  <a:pos x="33" y="213"/>
                </a:cxn>
                <a:cxn ang="0">
                  <a:pos x="30" y="198"/>
                </a:cxn>
                <a:cxn ang="0">
                  <a:pos x="28" y="186"/>
                </a:cxn>
                <a:cxn ang="0">
                  <a:pos x="25" y="177"/>
                </a:cxn>
                <a:cxn ang="0">
                  <a:pos x="33" y="167"/>
                </a:cxn>
                <a:cxn ang="0">
                  <a:pos x="33" y="155"/>
                </a:cxn>
                <a:cxn ang="0">
                  <a:pos x="28" y="147"/>
                </a:cxn>
                <a:cxn ang="0">
                  <a:pos x="21" y="133"/>
                </a:cxn>
                <a:cxn ang="0">
                  <a:pos x="15" y="122"/>
                </a:cxn>
                <a:cxn ang="0">
                  <a:pos x="6" y="109"/>
                </a:cxn>
                <a:cxn ang="0">
                  <a:pos x="6" y="103"/>
                </a:cxn>
                <a:cxn ang="0">
                  <a:pos x="12" y="106"/>
                </a:cxn>
                <a:cxn ang="0">
                  <a:pos x="10" y="97"/>
                </a:cxn>
                <a:cxn ang="0">
                  <a:pos x="3" y="83"/>
                </a:cxn>
                <a:cxn ang="0">
                  <a:pos x="15" y="76"/>
                </a:cxn>
                <a:cxn ang="0">
                  <a:pos x="25" y="57"/>
                </a:cxn>
                <a:cxn ang="0">
                  <a:pos x="43" y="51"/>
                </a:cxn>
                <a:cxn ang="0">
                  <a:pos x="39" y="36"/>
                </a:cxn>
                <a:cxn ang="0">
                  <a:pos x="36" y="30"/>
                </a:cxn>
                <a:cxn ang="0">
                  <a:pos x="34" y="14"/>
                </a:cxn>
                <a:cxn ang="0">
                  <a:pos x="45" y="5"/>
                </a:cxn>
                <a:cxn ang="0">
                  <a:pos x="58" y="11"/>
                </a:cxn>
                <a:cxn ang="0">
                  <a:pos x="74" y="5"/>
                </a:cxn>
                <a:cxn ang="0">
                  <a:pos x="86" y="8"/>
                </a:cxn>
                <a:cxn ang="0">
                  <a:pos x="100" y="0"/>
                </a:cxn>
              </a:cxnLst>
              <a:rect l="0" t="0" r="r" b="b"/>
              <a:pathLst>
                <a:path w="211" h="283">
                  <a:moveTo>
                    <a:pt x="105" y="8"/>
                  </a:moveTo>
                  <a:lnTo>
                    <a:pt x="107" y="8"/>
                  </a:lnTo>
                  <a:lnTo>
                    <a:pt x="107" y="11"/>
                  </a:lnTo>
                  <a:lnTo>
                    <a:pt x="105" y="12"/>
                  </a:lnTo>
                  <a:lnTo>
                    <a:pt x="102" y="12"/>
                  </a:lnTo>
                  <a:lnTo>
                    <a:pt x="102" y="14"/>
                  </a:lnTo>
                  <a:lnTo>
                    <a:pt x="101" y="14"/>
                  </a:lnTo>
                  <a:lnTo>
                    <a:pt x="100" y="15"/>
                  </a:lnTo>
                  <a:lnTo>
                    <a:pt x="102" y="18"/>
                  </a:lnTo>
                  <a:lnTo>
                    <a:pt x="104" y="18"/>
                  </a:lnTo>
                  <a:lnTo>
                    <a:pt x="110" y="20"/>
                  </a:lnTo>
                  <a:lnTo>
                    <a:pt x="110" y="21"/>
                  </a:lnTo>
                  <a:lnTo>
                    <a:pt x="113" y="23"/>
                  </a:lnTo>
                  <a:lnTo>
                    <a:pt x="113" y="24"/>
                  </a:lnTo>
                  <a:lnTo>
                    <a:pt x="111" y="27"/>
                  </a:lnTo>
                  <a:lnTo>
                    <a:pt x="110" y="26"/>
                  </a:lnTo>
                  <a:lnTo>
                    <a:pt x="108" y="27"/>
                  </a:lnTo>
                  <a:lnTo>
                    <a:pt x="110" y="27"/>
                  </a:lnTo>
                  <a:lnTo>
                    <a:pt x="110" y="29"/>
                  </a:lnTo>
                  <a:lnTo>
                    <a:pt x="111" y="29"/>
                  </a:lnTo>
                  <a:lnTo>
                    <a:pt x="110" y="30"/>
                  </a:lnTo>
                  <a:lnTo>
                    <a:pt x="113" y="31"/>
                  </a:lnTo>
                  <a:lnTo>
                    <a:pt x="111" y="33"/>
                  </a:lnTo>
                  <a:lnTo>
                    <a:pt x="110" y="36"/>
                  </a:lnTo>
                  <a:lnTo>
                    <a:pt x="110" y="37"/>
                  </a:lnTo>
                  <a:lnTo>
                    <a:pt x="110" y="40"/>
                  </a:lnTo>
                  <a:lnTo>
                    <a:pt x="111" y="40"/>
                  </a:lnTo>
                  <a:lnTo>
                    <a:pt x="111" y="42"/>
                  </a:lnTo>
                  <a:lnTo>
                    <a:pt x="113" y="42"/>
                  </a:lnTo>
                  <a:lnTo>
                    <a:pt x="113" y="43"/>
                  </a:lnTo>
                  <a:lnTo>
                    <a:pt x="114" y="43"/>
                  </a:lnTo>
                  <a:lnTo>
                    <a:pt x="119" y="43"/>
                  </a:lnTo>
                  <a:lnTo>
                    <a:pt x="122" y="43"/>
                  </a:lnTo>
                  <a:lnTo>
                    <a:pt x="123" y="45"/>
                  </a:lnTo>
                  <a:lnTo>
                    <a:pt x="125" y="45"/>
                  </a:lnTo>
                  <a:lnTo>
                    <a:pt x="126" y="46"/>
                  </a:lnTo>
                  <a:lnTo>
                    <a:pt x="126" y="48"/>
                  </a:lnTo>
                  <a:lnTo>
                    <a:pt x="125" y="54"/>
                  </a:lnTo>
                  <a:lnTo>
                    <a:pt x="122" y="57"/>
                  </a:lnTo>
                  <a:lnTo>
                    <a:pt x="120" y="58"/>
                  </a:lnTo>
                  <a:lnTo>
                    <a:pt x="119" y="61"/>
                  </a:lnTo>
                  <a:lnTo>
                    <a:pt x="114" y="69"/>
                  </a:lnTo>
                  <a:lnTo>
                    <a:pt x="114" y="70"/>
                  </a:lnTo>
                  <a:lnTo>
                    <a:pt x="117" y="75"/>
                  </a:lnTo>
                  <a:lnTo>
                    <a:pt x="117" y="78"/>
                  </a:lnTo>
                  <a:lnTo>
                    <a:pt x="116" y="79"/>
                  </a:lnTo>
                  <a:lnTo>
                    <a:pt x="113" y="81"/>
                  </a:lnTo>
                  <a:lnTo>
                    <a:pt x="111" y="83"/>
                  </a:lnTo>
                  <a:lnTo>
                    <a:pt x="113" y="86"/>
                  </a:lnTo>
                  <a:lnTo>
                    <a:pt x="113" y="94"/>
                  </a:lnTo>
                  <a:lnTo>
                    <a:pt x="114" y="97"/>
                  </a:lnTo>
                  <a:lnTo>
                    <a:pt x="114" y="100"/>
                  </a:lnTo>
                  <a:lnTo>
                    <a:pt x="116" y="103"/>
                  </a:lnTo>
                  <a:lnTo>
                    <a:pt x="116" y="110"/>
                  </a:lnTo>
                  <a:lnTo>
                    <a:pt x="114" y="113"/>
                  </a:lnTo>
                  <a:lnTo>
                    <a:pt x="111" y="116"/>
                  </a:lnTo>
                  <a:lnTo>
                    <a:pt x="110" y="118"/>
                  </a:lnTo>
                  <a:lnTo>
                    <a:pt x="111" y="121"/>
                  </a:lnTo>
                  <a:lnTo>
                    <a:pt x="113" y="121"/>
                  </a:lnTo>
                  <a:lnTo>
                    <a:pt x="116" y="122"/>
                  </a:lnTo>
                  <a:lnTo>
                    <a:pt x="119" y="122"/>
                  </a:lnTo>
                  <a:lnTo>
                    <a:pt x="120" y="121"/>
                  </a:lnTo>
                  <a:lnTo>
                    <a:pt x="123" y="125"/>
                  </a:lnTo>
                  <a:lnTo>
                    <a:pt x="125" y="127"/>
                  </a:lnTo>
                  <a:lnTo>
                    <a:pt x="128" y="127"/>
                  </a:lnTo>
                  <a:lnTo>
                    <a:pt x="129" y="128"/>
                  </a:lnTo>
                  <a:lnTo>
                    <a:pt x="128" y="133"/>
                  </a:lnTo>
                  <a:lnTo>
                    <a:pt x="128" y="134"/>
                  </a:lnTo>
                  <a:lnTo>
                    <a:pt x="129" y="135"/>
                  </a:lnTo>
                  <a:lnTo>
                    <a:pt x="129" y="137"/>
                  </a:lnTo>
                  <a:lnTo>
                    <a:pt x="140" y="133"/>
                  </a:lnTo>
                  <a:lnTo>
                    <a:pt x="143" y="134"/>
                  </a:lnTo>
                  <a:lnTo>
                    <a:pt x="144" y="133"/>
                  </a:lnTo>
                  <a:lnTo>
                    <a:pt x="146" y="137"/>
                  </a:lnTo>
                  <a:lnTo>
                    <a:pt x="147" y="135"/>
                  </a:lnTo>
                  <a:lnTo>
                    <a:pt x="149" y="138"/>
                  </a:lnTo>
                  <a:lnTo>
                    <a:pt x="149" y="141"/>
                  </a:lnTo>
                  <a:lnTo>
                    <a:pt x="152" y="143"/>
                  </a:lnTo>
                  <a:lnTo>
                    <a:pt x="153" y="144"/>
                  </a:lnTo>
                  <a:lnTo>
                    <a:pt x="152" y="146"/>
                  </a:lnTo>
                  <a:lnTo>
                    <a:pt x="152" y="147"/>
                  </a:lnTo>
                  <a:lnTo>
                    <a:pt x="154" y="149"/>
                  </a:lnTo>
                  <a:lnTo>
                    <a:pt x="154" y="152"/>
                  </a:lnTo>
                  <a:lnTo>
                    <a:pt x="156" y="152"/>
                  </a:lnTo>
                  <a:lnTo>
                    <a:pt x="157" y="158"/>
                  </a:lnTo>
                  <a:lnTo>
                    <a:pt x="156" y="162"/>
                  </a:lnTo>
                  <a:lnTo>
                    <a:pt x="154" y="164"/>
                  </a:lnTo>
                  <a:lnTo>
                    <a:pt x="154" y="165"/>
                  </a:lnTo>
                  <a:lnTo>
                    <a:pt x="160" y="162"/>
                  </a:lnTo>
                  <a:lnTo>
                    <a:pt x="165" y="161"/>
                  </a:lnTo>
                  <a:lnTo>
                    <a:pt x="166" y="161"/>
                  </a:lnTo>
                  <a:lnTo>
                    <a:pt x="169" y="162"/>
                  </a:lnTo>
                  <a:lnTo>
                    <a:pt x="171" y="162"/>
                  </a:lnTo>
                  <a:lnTo>
                    <a:pt x="172" y="161"/>
                  </a:lnTo>
                  <a:lnTo>
                    <a:pt x="174" y="162"/>
                  </a:lnTo>
                  <a:lnTo>
                    <a:pt x="174" y="164"/>
                  </a:lnTo>
                  <a:lnTo>
                    <a:pt x="177" y="164"/>
                  </a:lnTo>
                  <a:lnTo>
                    <a:pt x="181" y="164"/>
                  </a:lnTo>
                  <a:lnTo>
                    <a:pt x="184" y="162"/>
                  </a:lnTo>
                  <a:lnTo>
                    <a:pt x="186" y="164"/>
                  </a:lnTo>
                  <a:lnTo>
                    <a:pt x="192" y="162"/>
                  </a:lnTo>
                  <a:lnTo>
                    <a:pt x="196" y="161"/>
                  </a:lnTo>
                  <a:lnTo>
                    <a:pt x="198" y="161"/>
                  </a:lnTo>
                  <a:lnTo>
                    <a:pt x="199" y="161"/>
                  </a:lnTo>
                  <a:lnTo>
                    <a:pt x="198" y="164"/>
                  </a:lnTo>
                  <a:lnTo>
                    <a:pt x="196" y="171"/>
                  </a:lnTo>
                  <a:lnTo>
                    <a:pt x="196" y="174"/>
                  </a:lnTo>
                  <a:lnTo>
                    <a:pt x="189" y="171"/>
                  </a:lnTo>
                  <a:lnTo>
                    <a:pt x="189" y="174"/>
                  </a:lnTo>
                  <a:lnTo>
                    <a:pt x="190" y="180"/>
                  </a:lnTo>
                  <a:lnTo>
                    <a:pt x="195" y="180"/>
                  </a:lnTo>
                  <a:lnTo>
                    <a:pt x="198" y="179"/>
                  </a:lnTo>
                  <a:lnTo>
                    <a:pt x="196" y="180"/>
                  </a:lnTo>
                  <a:lnTo>
                    <a:pt x="196" y="182"/>
                  </a:lnTo>
                  <a:lnTo>
                    <a:pt x="196" y="185"/>
                  </a:lnTo>
                  <a:lnTo>
                    <a:pt x="198" y="189"/>
                  </a:lnTo>
                  <a:lnTo>
                    <a:pt x="202" y="189"/>
                  </a:lnTo>
                  <a:lnTo>
                    <a:pt x="204" y="189"/>
                  </a:lnTo>
                  <a:lnTo>
                    <a:pt x="206" y="192"/>
                  </a:lnTo>
                  <a:lnTo>
                    <a:pt x="208" y="195"/>
                  </a:lnTo>
                  <a:lnTo>
                    <a:pt x="211" y="196"/>
                  </a:lnTo>
                  <a:lnTo>
                    <a:pt x="211" y="198"/>
                  </a:lnTo>
                  <a:lnTo>
                    <a:pt x="211" y="201"/>
                  </a:lnTo>
                  <a:lnTo>
                    <a:pt x="209" y="199"/>
                  </a:lnTo>
                  <a:lnTo>
                    <a:pt x="209" y="201"/>
                  </a:lnTo>
                  <a:lnTo>
                    <a:pt x="208" y="201"/>
                  </a:lnTo>
                  <a:lnTo>
                    <a:pt x="208" y="202"/>
                  </a:lnTo>
                  <a:lnTo>
                    <a:pt x="206" y="199"/>
                  </a:lnTo>
                  <a:lnTo>
                    <a:pt x="205" y="199"/>
                  </a:lnTo>
                  <a:lnTo>
                    <a:pt x="202" y="201"/>
                  </a:lnTo>
                  <a:lnTo>
                    <a:pt x="201" y="201"/>
                  </a:lnTo>
                  <a:lnTo>
                    <a:pt x="201" y="202"/>
                  </a:lnTo>
                  <a:lnTo>
                    <a:pt x="199" y="201"/>
                  </a:lnTo>
                  <a:lnTo>
                    <a:pt x="199" y="205"/>
                  </a:lnTo>
                  <a:lnTo>
                    <a:pt x="195" y="210"/>
                  </a:lnTo>
                  <a:lnTo>
                    <a:pt x="193" y="208"/>
                  </a:lnTo>
                  <a:lnTo>
                    <a:pt x="192" y="211"/>
                  </a:lnTo>
                  <a:lnTo>
                    <a:pt x="190" y="213"/>
                  </a:lnTo>
                  <a:lnTo>
                    <a:pt x="187" y="214"/>
                  </a:lnTo>
                  <a:lnTo>
                    <a:pt x="187" y="216"/>
                  </a:lnTo>
                  <a:lnTo>
                    <a:pt x="187" y="217"/>
                  </a:lnTo>
                  <a:lnTo>
                    <a:pt x="186" y="219"/>
                  </a:lnTo>
                  <a:lnTo>
                    <a:pt x="184" y="219"/>
                  </a:lnTo>
                  <a:lnTo>
                    <a:pt x="183" y="219"/>
                  </a:lnTo>
                  <a:lnTo>
                    <a:pt x="184" y="220"/>
                  </a:lnTo>
                  <a:lnTo>
                    <a:pt x="183" y="222"/>
                  </a:lnTo>
                  <a:lnTo>
                    <a:pt x="184" y="225"/>
                  </a:lnTo>
                  <a:lnTo>
                    <a:pt x="183" y="225"/>
                  </a:lnTo>
                  <a:lnTo>
                    <a:pt x="184" y="226"/>
                  </a:lnTo>
                  <a:lnTo>
                    <a:pt x="183" y="231"/>
                  </a:lnTo>
                  <a:lnTo>
                    <a:pt x="183" y="232"/>
                  </a:lnTo>
                  <a:lnTo>
                    <a:pt x="180" y="229"/>
                  </a:lnTo>
                  <a:lnTo>
                    <a:pt x="177" y="229"/>
                  </a:lnTo>
                  <a:lnTo>
                    <a:pt x="177" y="228"/>
                  </a:lnTo>
                  <a:lnTo>
                    <a:pt x="175" y="229"/>
                  </a:lnTo>
                  <a:lnTo>
                    <a:pt x="175" y="228"/>
                  </a:lnTo>
                  <a:lnTo>
                    <a:pt x="171" y="229"/>
                  </a:lnTo>
                  <a:lnTo>
                    <a:pt x="172" y="231"/>
                  </a:lnTo>
                  <a:lnTo>
                    <a:pt x="174" y="229"/>
                  </a:lnTo>
                  <a:lnTo>
                    <a:pt x="174" y="231"/>
                  </a:lnTo>
                  <a:lnTo>
                    <a:pt x="174" y="234"/>
                  </a:lnTo>
                  <a:lnTo>
                    <a:pt x="168" y="231"/>
                  </a:lnTo>
                  <a:lnTo>
                    <a:pt x="162" y="234"/>
                  </a:lnTo>
                  <a:lnTo>
                    <a:pt x="153" y="234"/>
                  </a:lnTo>
                  <a:lnTo>
                    <a:pt x="144" y="235"/>
                  </a:lnTo>
                  <a:lnTo>
                    <a:pt x="143" y="237"/>
                  </a:lnTo>
                  <a:lnTo>
                    <a:pt x="143" y="241"/>
                  </a:lnTo>
                  <a:lnTo>
                    <a:pt x="141" y="242"/>
                  </a:lnTo>
                  <a:lnTo>
                    <a:pt x="140" y="241"/>
                  </a:lnTo>
                  <a:lnTo>
                    <a:pt x="132" y="240"/>
                  </a:lnTo>
                  <a:lnTo>
                    <a:pt x="128" y="240"/>
                  </a:lnTo>
                  <a:lnTo>
                    <a:pt x="126" y="241"/>
                  </a:lnTo>
                  <a:lnTo>
                    <a:pt x="125" y="240"/>
                  </a:lnTo>
                  <a:lnTo>
                    <a:pt x="123" y="241"/>
                  </a:lnTo>
                  <a:lnTo>
                    <a:pt x="128" y="244"/>
                  </a:lnTo>
                  <a:lnTo>
                    <a:pt x="131" y="248"/>
                  </a:lnTo>
                  <a:lnTo>
                    <a:pt x="134" y="253"/>
                  </a:lnTo>
                  <a:lnTo>
                    <a:pt x="138" y="254"/>
                  </a:lnTo>
                  <a:lnTo>
                    <a:pt x="141" y="256"/>
                  </a:lnTo>
                  <a:lnTo>
                    <a:pt x="143" y="259"/>
                  </a:lnTo>
                  <a:lnTo>
                    <a:pt x="141" y="262"/>
                  </a:lnTo>
                  <a:lnTo>
                    <a:pt x="135" y="268"/>
                  </a:lnTo>
                  <a:lnTo>
                    <a:pt x="129" y="274"/>
                  </a:lnTo>
                  <a:lnTo>
                    <a:pt x="123" y="277"/>
                  </a:lnTo>
                  <a:lnTo>
                    <a:pt x="122" y="280"/>
                  </a:lnTo>
                  <a:lnTo>
                    <a:pt x="120" y="283"/>
                  </a:lnTo>
                  <a:lnTo>
                    <a:pt x="119" y="283"/>
                  </a:lnTo>
                  <a:lnTo>
                    <a:pt x="114" y="277"/>
                  </a:lnTo>
                  <a:lnTo>
                    <a:pt x="114" y="274"/>
                  </a:lnTo>
                  <a:lnTo>
                    <a:pt x="113" y="274"/>
                  </a:lnTo>
                  <a:lnTo>
                    <a:pt x="113" y="272"/>
                  </a:lnTo>
                  <a:lnTo>
                    <a:pt x="110" y="271"/>
                  </a:lnTo>
                  <a:lnTo>
                    <a:pt x="107" y="272"/>
                  </a:lnTo>
                  <a:lnTo>
                    <a:pt x="107" y="274"/>
                  </a:lnTo>
                  <a:lnTo>
                    <a:pt x="104" y="277"/>
                  </a:lnTo>
                  <a:lnTo>
                    <a:pt x="101" y="275"/>
                  </a:lnTo>
                  <a:lnTo>
                    <a:pt x="98" y="275"/>
                  </a:lnTo>
                  <a:lnTo>
                    <a:pt x="98" y="277"/>
                  </a:lnTo>
                  <a:lnTo>
                    <a:pt x="97" y="275"/>
                  </a:lnTo>
                  <a:lnTo>
                    <a:pt x="98" y="274"/>
                  </a:lnTo>
                  <a:lnTo>
                    <a:pt x="95" y="274"/>
                  </a:lnTo>
                  <a:lnTo>
                    <a:pt x="94" y="272"/>
                  </a:lnTo>
                  <a:lnTo>
                    <a:pt x="94" y="269"/>
                  </a:lnTo>
                  <a:lnTo>
                    <a:pt x="94" y="262"/>
                  </a:lnTo>
                  <a:lnTo>
                    <a:pt x="95" y="259"/>
                  </a:lnTo>
                  <a:lnTo>
                    <a:pt x="97" y="256"/>
                  </a:lnTo>
                  <a:lnTo>
                    <a:pt x="101" y="253"/>
                  </a:lnTo>
                  <a:lnTo>
                    <a:pt x="102" y="251"/>
                  </a:lnTo>
                  <a:lnTo>
                    <a:pt x="102" y="248"/>
                  </a:lnTo>
                  <a:lnTo>
                    <a:pt x="101" y="247"/>
                  </a:lnTo>
                  <a:lnTo>
                    <a:pt x="98" y="245"/>
                  </a:lnTo>
                  <a:lnTo>
                    <a:pt x="97" y="245"/>
                  </a:lnTo>
                  <a:lnTo>
                    <a:pt x="97" y="248"/>
                  </a:lnTo>
                  <a:lnTo>
                    <a:pt x="98" y="250"/>
                  </a:lnTo>
                  <a:lnTo>
                    <a:pt x="95" y="253"/>
                  </a:lnTo>
                  <a:lnTo>
                    <a:pt x="94" y="251"/>
                  </a:lnTo>
                  <a:lnTo>
                    <a:pt x="92" y="250"/>
                  </a:lnTo>
                  <a:lnTo>
                    <a:pt x="91" y="253"/>
                  </a:lnTo>
                  <a:lnTo>
                    <a:pt x="89" y="251"/>
                  </a:lnTo>
                  <a:lnTo>
                    <a:pt x="86" y="244"/>
                  </a:lnTo>
                  <a:lnTo>
                    <a:pt x="83" y="244"/>
                  </a:lnTo>
                  <a:lnTo>
                    <a:pt x="82" y="244"/>
                  </a:lnTo>
                  <a:lnTo>
                    <a:pt x="79" y="244"/>
                  </a:lnTo>
                  <a:lnTo>
                    <a:pt x="77" y="242"/>
                  </a:lnTo>
                  <a:lnTo>
                    <a:pt x="74" y="240"/>
                  </a:lnTo>
                  <a:lnTo>
                    <a:pt x="71" y="242"/>
                  </a:lnTo>
                  <a:lnTo>
                    <a:pt x="68" y="241"/>
                  </a:lnTo>
                  <a:lnTo>
                    <a:pt x="64" y="244"/>
                  </a:lnTo>
                  <a:lnTo>
                    <a:pt x="59" y="244"/>
                  </a:lnTo>
                  <a:lnTo>
                    <a:pt x="59" y="240"/>
                  </a:lnTo>
                  <a:lnTo>
                    <a:pt x="56" y="240"/>
                  </a:lnTo>
                  <a:lnTo>
                    <a:pt x="55" y="240"/>
                  </a:lnTo>
                  <a:lnTo>
                    <a:pt x="52" y="241"/>
                  </a:lnTo>
                  <a:lnTo>
                    <a:pt x="52" y="240"/>
                  </a:lnTo>
                  <a:lnTo>
                    <a:pt x="52" y="237"/>
                  </a:lnTo>
                  <a:lnTo>
                    <a:pt x="49" y="234"/>
                  </a:lnTo>
                  <a:lnTo>
                    <a:pt x="48" y="234"/>
                  </a:lnTo>
                  <a:lnTo>
                    <a:pt x="46" y="231"/>
                  </a:lnTo>
                  <a:lnTo>
                    <a:pt x="46" y="229"/>
                  </a:lnTo>
                  <a:lnTo>
                    <a:pt x="39" y="226"/>
                  </a:lnTo>
                  <a:lnTo>
                    <a:pt x="37" y="226"/>
                  </a:lnTo>
                  <a:lnTo>
                    <a:pt x="37" y="223"/>
                  </a:lnTo>
                  <a:lnTo>
                    <a:pt x="34" y="217"/>
                  </a:lnTo>
                  <a:lnTo>
                    <a:pt x="34" y="216"/>
                  </a:lnTo>
                  <a:lnTo>
                    <a:pt x="33" y="213"/>
                  </a:lnTo>
                  <a:lnTo>
                    <a:pt x="30" y="213"/>
                  </a:lnTo>
                  <a:lnTo>
                    <a:pt x="28" y="211"/>
                  </a:lnTo>
                  <a:lnTo>
                    <a:pt x="27" y="208"/>
                  </a:lnTo>
                  <a:lnTo>
                    <a:pt x="30" y="205"/>
                  </a:lnTo>
                  <a:lnTo>
                    <a:pt x="28" y="202"/>
                  </a:lnTo>
                  <a:lnTo>
                    <a:pt x="30" y="201"/>
                  </a:lnTo>
                  <a:lnTo>
                    <a:pt x="30" y="198"/>
                  </a:lnTo>
                  <a:lnTo>
                    <a:pt x="33" y="195"/>
                  </a:lnTo>
                  <a:lnTo>
                    <a:pt x="31" y="193"/>
                  </a:lnTo>
                  <a:lnTo>
                    <a:pt x="33" y="190"/>
                  </a:lnTo>
                  <a:lnTo>
                    <a:pt x="36" y="186"/>
                  </a:lnTo>
                  <a:lnTo>
                    <a:pt x="34" y="185"/>
                  </a:lnTo>
                  <a:lnTo>
                    <a:pt x="33" y="183"/>
                  </a:lnTo>
                  <a:lnTo>
                    <a:pt x="28" y="186"/>
                  </a:lnTo>
                  <a:lnTo>
                    <a:pt x="27" y="185"/>
                  </a:lnTo>
                  <a:lnTo>
                    <a:pt x="27" y="182"/>
                  </a:lnTo>
                  <a:lnTo>
                    <a:pt x="25" y="182"/>
                  </a:lnTo>
                  <a:lnTo>
                    <a:pt x="25" y="180"/>
                  </a:lnTo>
                  <a:lnTo>
                    <a:pt x="24" y="180"/>
                  </a:lnTo>
                  <a:lnTo>
                    <a:pt x="24" y="179"/>
                  </a:lnTo>
                  <a:lnTo>
                    <a:pt x="25" y="177"/>
                  </a:lnTo>
                  <a:lnTo>
                    <a:pt x="27" y="174"/>
                  </a:lnTo>
                  <a:lnTo>
                    <a:pt x="30" y="174"/>
                  </a:lnTo>
                  <a:lnTo>
                    <a:pt x="31" y="171"/>
                  </a:lnTo>
                  <a:lnTo>
                    <a:pt x="30" y="170"/>
                  </a:lnTo>
                  <a:lnTo>
                    <a:pt x="30" y="168"/>
                  </a:lnTo>
                  <a:lnTo>
                    <a:pt x="31" y="165"/>
                  </a:lnTo>
                  <a:lnTo>
                    <a:pt x="33" y="167"/>
                  </a:lnTo>
                  <a:lnTo>
                    <a:pt x="30" y="162"/>
                  </a:lnTo>
                  <a:lnTo>
                    <a:pt x="31" y="162"/>
                  </a:lnTo>
                  <a:lnTo>
                    <a:pt x="30" y="159"/>
                  </a:lnTo>
                  <a:lnTo>
                    <a:pt x="31" y="159"/>
                  </a:lnTo>
                  <a:lnTo>
                    <a:pt x="31" y="158"/>
                  </a:lnTo>
                  <a:lnTo>
                    <a:pt x="31" y="156"/>
                  </a:lnTo>
                  <a:lnTo>
                    <a:pt x="33" y="155"/>
                  </a:lnTo>
                  <a:lnTo>
                    <a:pt x="31" y="153"/>
                  </a:lnTo>
                  <a:lnTo>
                    <a:pt x="31" y="152"/>
                  </a:lnTo>
                  <a:lnTo>
                    <a:pt x="34" y="152"/>
                  </a:lnTo>
                  <a:lnTo>
                    <a:pt x="34" y="149"/>
                  </a:lnTo>
                  <a:lnTo>
                    <a:pt x="34" y="147"/>
                  </a:lnTo>
                  <a:lnTo>
                    <a:pt x="30" y="147"/>
                  </a:lnTo>
                  <a:lnTo>
                    <a:pt x="28" y="147"/>
                  </a:lnTo>
                  <a:lnTo>
                    <a:pt x="27" y="147"/>
                  </a:lnTo>
                  <a:lnTo>
                    <a:pt x="25" y="146"/>
                  </a:lnTo>
                  <a:lnTo>
                    <a:pt x="22" y="143"/>
                  </a:lnTo>
                  <a:lnTo>
                    <a:pt x="22" y="138"/>
                  </a:lnTo>
                  <a:lnTo>
                    <a:pt x="19" y="137"/>
                  </a:lnTo>
                  <a:lnTo>
                    <a:pt x="19" y="134"/>
                  </a:lnTo>
                  <a:lnTo>
                    <a:pt x="21" y="133"/>
                  </a:lnTo>
                  <a:lnTo>
                    <a:pt x="24" y="130"/>
                  </a:lnTo>
                  <a:lnTo>
                    <a:pt x="22" y="130"/>
                  </a:lnTo>
                  <a:lnTo>
                    <a:pt x="22" y="128"/>
                  </a:lnTo>
                  <a:lnTo>
                    <a:pt x="24" y="125"/>
                  </a:lnTo>
                  <a:lnTo>
                    <a:pt x="21" y="125"/>
                  </a:lnTo>
                  <a:lnTo>
                    <a:pt x="18" y="122"/>
                  </a:lnTo>
                  <a:lnTo>
                    <a:pt x="15" y="122"/>
                  </a:lnTo>
                  <a:lnTo>
                    <a:pt x="15" y="121"/>
                  </a:lnTo>
                  <a:lnTo>
                    <a:pt x="12" y="118"/>
                  </a:lnTo>
                  <a:lnTo>
                    <a:pt x="12" y="116"/>
                  </a:lnTo>
                  <a:lnTo>
                    <a:pt x="12" y="115"/>
                  </a:lnTo>
                  <a:lnTo>
                    <a:pt x="9" y="110"/>
                  </a:lnTo>
                  <a:lnTo>
                    <a:pt x="7" y="110"/>
                  </a:lnTo>
                  <a:lnTo>
                    <a:pt x="6" y="109"/>
                  </a:lnTo>
                  <a:lnTo>
                    <a:pt x="3" y="109"/>
                  </a:lnTo>
                  <a:lnTo>
                    <a:pt x="0" y="106"/>
                  </a:lnTo>
                  <a:lnTo>
                    <a:pt x="0" y="104"/>
                  </a:lnTo>
                  <a:lnTo>
                    <a:pt x="0" y="103"/>
                  </a:lnTo>
                  <a:lnTo>
                    <a:pt x="1" y="104"/>
                  </a:lnTo>
                  <a:lnTo>
                    <a:pt x="4" y="103"/>
                  </a:lnTo>
                  <a:lnTo>
                    <a:pt x="6" y="103"/>
                  </a:lnTo>
                  <a:lnTo>
                    <a:pt x="4" y="104"/>
                  </a:lnTo>
                  <a:lnTo>
                    <a:pt x="6" y="106"/>
                  </a:lnTo>
                  <a:lnTo>
                    <a:pt x="6" y="104"/>
                  </a:lnTo>
                  <a:lnTo>
                    <a:pt x="7" y="104"/>
                  </a:lnTo>
                  <a:lnTo>
                    <a:pt x="9" y="103"/>
                  </a:lnTo>
                  <a:lnTo>
                    <a:pt x="10" y="104"/>
                  </a:lnTo>
                  <a:lnTo>
                    <a:pt x="12" y="106"/>
                  </a:lnTo>
                  <a:lnTo>
                    <a:pt x="13" y="104"/>
                  </a:lnTo>
                  <a:lnTo>
                    <a:pt x="13" y="103"/>
                  </a:lnTo>
                  <a:lnTo>
                    <a:pt x="15" y="100"/>
                  </a:lnTo>
                  <a:lnTo>
                    <a:pt x="13" y="98"/>
                  </a:lnTo>
                  <a:lnTo>
                    <a:pt x="15" y="95"/>
                  </a:lnTo>
                  <a:lnTo>
                    <a:pt x="12" y="95"/>
                  </a:lnTo>
                  <a:lnTo>
                    <a:pt x="10" y="97"/>
                  </a:lnTo>
                  <a:lnTo>
                    <a:pt x="9" y="97"/>
                  </a:lnTo>
                  <a:lnTo>
                    <a:pt x="9" y="95"/>
                  </a:lnTo>
                  <a:lnTo>
                    <a:pt x="7" y="94"/>
                  </a:lnTo>
                  <a:lnTo>
                    <a:pt x="4" y="91"/>
                  </a:lnTo>
                  <a:lnTo>
                    <a:pt x="3" y="89"/>
                  </a:lnTo>
                  <a:lnTo>
                    <a:pt x="1" y="85"/>
                  </a:lnTo>
                  <a:lnTo>
                    <a:pt x="3" y="83"/>
                  </a:lnTo>
                  <a:lnTo>
                    <a:pt x="4" y="85"/>
                  </a:lnTo>
                  <a:lnTo>
                    <a:pt x="9" y="85"/>
                  </a:lnTo>
                  <a:lnTo>
                    <a:pt x="10" y="83"/>
                  </a:lnTo>
                  <a:lnTo>
                    <a:pt x="12" y="81"/>
                  </a:lnTo>
                  <a:lnTo>
                    <a:pt x="13" y="79"/>
                  </a:lnTo>
                  <a:lnTo>
                    <a:pt x="13" y="76"/>
                  </a:lnTo>
                  <a:lnTo>
                    <a:pt x="15" y="76"/>
                  </a:lnTo>
                  <a:lnTo>
                    <a:pt x="15" y="70"/>
                  </a:lnTo>
                  <a:lnTo>
                    <a:pt x="13" y="69"/>
                  </a:lnTo>
                  <a:lnTo>
                    <a:pt x="13" y="67"/>
                  </a:lnTo>
                  <a:lnTo>
                    <a:pt x="16" y="64"/>
                  </a:lnTo>
                  <a:lnTo>
                    <a:pt x="18" y="60"/>
                  </a:lnTo>
                  <a:lnTo>
                    <a:pt x="19" y="57"/>
                  </a:lnTo>
                  <a:lnTo>
                    <a:pt x="25" y="57"/>
                  </a:lnTo>
                  <a:lnTo>
                    <a:pt x="27" y="55"/>
                  </a:lnTo>
                  <a:lnTo>
                    <a:pt x="28" y="54"/>
                  </a:lnTo>
                  <a:lnTo>
                    <a:pt x="33" y="54"/>
                  </a:lnTo>
                  <a:lnTo>
                    <a:pt x="37" y="57"/>
                  </a:lnTo>
                  <a:lnTo>
                    <a:pt x="40" y="55"/>
                  </a:lnTo>
                  <a:lnTo>
                    <a:pt x="42" y="52"/>
                  </a:lnTo>
                  <a:lnTo>
                    <a:pt x="43" y="51"/>
                  </a:lnTo>
                  <a:lnTo>
                    <a:pt x="43" y="48"/>
                  </a:lnTo>
                  <a:lnTo>
                    <a:pt x="45" y="46"/>
                  </a:lnTo>
                  <a:lnTo>
                    <a:pt x="40" y="43"/>
                  </a:lnTo>
                  <a:lnTo>
                    <a:pt x="39" y="43"/>
                  </a:lnTo>
                  <a:lnTo>
                    <a:pt x="36" y="40"/>
                  </a:lnTo>
                  <a:lnTo>
                    <a:pt x="34" y="37"/>
                  </a:lnTo>
                  <a:lnTo>
                    <a:pt x="39" y="36"/>
                  </a:lnTo>
                  <a:lnTo>
                    <a:pt x="40" y="36"/>
                  </a:lnTo>
                  <a:lnTo>
                    <a:pt x="42" y="36"/>
                  </a:lnTo>
                  <a:lnTo>
                    <a:pt x="40" y="34"/>
                  </a:lnTo>
                  <a:lnTo>
                    <a:pt x="40" y="33"/>
                  </a:lnTo>
                  <a:lnTo>
                    <a:pt x="39" y="31"/>
                  </a:lnTo>
                  <a:lnTo>
                    <a:pt x="37" y="30"/>
                  </a:lnTo>
                  <a:lnTo>
                    <a:pt x="36" y="30"/>
                  </a:lnTo>
                  <a:lnTo>
                    <a:pt x="34" y="29"/>
                  </a:lnTo>
                  <a:lnTo>
                    <a:pt x="33" y="26"/>
                  </a:lnTo>
                  <a:lnTo>
                    <a:pt x="34" y="26"/>
                  </a:lnTo>
                  <a:lnTo>
                    <a:pt x="31" y="20"/>
                  </a:lnTo>
                  <a:lnTo>
                    <a:pt x="34" y="18"/>
                  </a:lnTo>
                  <a:lnTo>
                    <a:pt x="33" y="15"/>
                  </a:lnTo>
                  <a:lnTo>
                    <a:pt x="34" y="14"/>
                  </a:lnTo>
                  <a:lnTo>
                    <a:pt x="36" y="9"/>
                  </a:lnTo>
                  <a:lnTo>
                    <a:pt x="37" y="6"/>
                  </a:lnTo>
                  <a:lnTo>
                    <a:pt x="37" y="5"/>
                  </a:lnTo>
                  <a:lnTo>
                    <a:pt x="40" y="3"/>
                  </a:lnTo>
                  <a:lnTo>
                    <a:pt x="42" y="2"/>
                  </a:lnTo>
                  <a:lnTo>
                    <a:pt x="43" y="3"/>
                  </a:lnTo>
                  <a:lnTo>
                    <a:pt x="45" y="5"/>
                  </a:lnTo>
                  <a:lnTo>
                    <a:pt x="48" y="3"/>
                  </a:lnTo>
                  <a:lnTo>
                    <a:pt x="49" y="5"/>
                  </a:lnTo>
                  <a:lnTo>
                    <a:pt x="52" y="8"/>
                  </a:lnTo>
                  <a:lnTo>
                    <a:pt x="55" y="8"/>
                  </a:lnTo>
                  <a:lnTo>
                    <a:pt x="55" y="6"/>
                  </a:lnTo>
                  <a:lnTo>
                    <a:pt x="56" y="9"/>
                  </a:lnTo>
                  <a:lnTo>
                    <a:pt x="58" y="11"/>
                  </a:lnTo>
                  <a:lnTo>
                    <a:pt x="58" y="12"/>
                  </a:lnTo>
                  <a:lnTo>
                    <a:pt x="67" y="12"/>
                  </a:lnTo>
                  <a:lnTo>
                    <a:pt x="68" y="9"/>
                  </a:lnTo>
                  <a:lnTo>
                    <a:pt x="70" y="8"/>
                  </a:lnTo>
                  <a:lnTo>
                    <a:pt x="70" y="6"/>
                  </a:lnTo>
                  <a:lnTo>
                    <a:pt x="71" y="5"/>
                  </a:lnTo>
                  <a:lnTo>
                    <a:pt x="74" y="5"/>
                  </a:lnTo>
                  <a:lnTo>
                    <a:pt x="76" y="8"/>
                  </a:lnTo>
                  <a:lnTo>
                    <a:pt x="74" y="9"/>
                  </a:lnTo>
                  <a:lnTo>
                    <a:pt x="79" y="12"/>
                  </a:lnTo>
                  <a:lnTo>
                    <a:pt x="86" y="12"/>
                  </a:lnTo>
                  <a:lnTo>
                    <a:pt x="86" y="11"/>
                  </a:lnTo>
                  <a:lnTo>
                    <a:pt x="85" y="9"/>
                  </a:lnTo>
                  <a:lnTo>
                    <a:pt x="86" y="8"/>
                  </a:lnTo>
                  <a:lnTo>
                    <a:pt x="88" y="6"/>
                  </a:lnTo>
                  <a:lnTo>
                    <a:pt x="89" y="5"/>
                  </a:lnTo>
                  <a:lnTo>
                    <a:pt x="91" y="3"/>
                  </a:lnTo>
                  <a:lnTo>
                    <a:pt x="94" y="2"/>
                  </a:lnTo>
                  <a:lnTo>
                    <a:pt x="97" y="3"/>
                  </a:lnTo>
                  <a:lnTo>
                    <a:pt x="98" y="3"/>
                  </a:lnTo>
                  <a:lnTo>
                    <a:pt x="100" y="0"/>
                  </a:lnTo>
                  <a:lnTo>
                    <a:pt x="102" y="2"/>
                  </a:lnTo>
                  <a:lnTo>
                    <a:pt x="102" y="3"/>
                  </a:lnTo>
                  <a:lnTo>
                    <a:pt x="104" y="6"/>
                  </a:lnTo>
                  <a:lnTo>
                    <a:pt x="105" y="6"/>
                  </a:lnTo>
                  <a:lnTo>
                    <a:pt x="105" y="8"/>
                  </a:lnTo>
                  <a:close/>
                </a:path>
              </a:pathLst>
            </a:custGeom>
            <a:solidFill>
              <a:schemeClr val="bg1"/>
            </a:solidFill>
            <a:ln w="1588">
              <a:solidFill>
                <a:srgbClr val="000000"/>
              </a:solidFill>
              <a:prstDash val="solid"/>
              <a:round/>
              <a:headEnd/>
              <a:tailEnd/>
            </a:ln>
          </p:spPr>
          <p:txBody>
            <a:bodyPr/>
            <a:lstStyle/>
            <a:p>
              <a:endParaRPr lang="fr-FR"/>
            </a:p>
          </p:txBody>
        </p:sp>
        <p:sp>
          <p:nvSpPr>
            <p:cNvPr id="880780" name="Freeform 140"/>
            <p:cNvSpPr>
              <a:spLocks/>
            </p:cNvSpPr>
            <p:nvPr/>
          </p:nvSpPr>
          <p:spPr bwMode="auto">
            <a:xfrm>
              <a:off x="4536" y="2969"/>
              <a:ext cx="219" cy="189"/>
            </a:xfrm>
            <a:custGeom>
              <a:avLst/>
              <a:gdLst/>
              <a:ahLst/>
              <a:cxnLst>
                <a:cxn ang="0">
                  <a:pos x="15" y="2"/>
                </a:cxn>
                <a:cxn ang="0">
                  <a:pos x="27" y="0"/>
                </a:cxn>
                <a:cxn ang="0">
                  <a:pos x="37" y="8"/>
                </a:cxn>
                <a:cxn ang="0">
                  <a:pos x="37" y="23"/>
                </a:cxn>
                <a:cxn ang="0">
                  <a:pos x="46" y="29"/>
                </a:cxn>
                <a:cxn ang="0">
                  <a:pos x="60" y="22"/>
                </a:cxn>
                <a:cxn ang="0">
                  <a:pos x="76" y="16"/>
                </a:cxn>
                <a:cxn ang="0">
                  <a:pos x="98" y="10"/>
                </a:cxn>
                <a:cxn ang="0">
                  <a:pos x="106" y="16"/>
                </a:cxn>
                <a:cxn ang="0">
                  <a:pos x="122" y="7"/>
                </a:cxn>
                <a:cxn ang="0">
                  <a:pos x="119" y="14"/>
                </a:cxn>
                <a:cxn ang="0">
                  <a:pos x="119" y="25"/>
                </a:cxn>
                <a:cxn ang="0">
                  <a:pos x="119" y="32"/>
                </a:cxn>
                <a:cxn ang="0">
                  <a:pos x="135" y="38"/>
                </a:cxn>
                <a:cxn ang="0">
                  <a:pos x="149" y="38"/>
                </a:cxn>
                <a:cxn ang="0">
                  <a:pos x="156" y="40"/>
                </a:cxn>
                <a:cxn ang="0">
                  <a:pos x="171" y="50"/>
                </a:cxn>
                <a:cxn ang="0">
                  <a:pos x="181" y="59"/>
                </a:cxn>
                <a:cxn ang="0">
                  <a:pos x="186" y="69"/>
                </a:cxn>
                <a:cxn ang="0">
                  <a:pos x="198" y="77"/>
                </a:cxn>
                <a:cxn ang="0">
                  <a:pos x="207" y="87"/>
                </a:cxn>
                <a:cxn ang="0">
                  <a:pos x="204" y="108"/>
                </a:cxn>
                <a:cxn ang="0">
                  <a:pos x="198" y="124"/>
                </a:cxn>
                <a:cxn ang="0">
                  <a:pos x="213" y="130"/>
                </a:cxn>
                <a:cxn ang="0">
                  <a:pos x="221" y="138"/>
                </a:cxn>
                <a:cxn ang="0">
                  <a:pos x="217" y="150"/>
                </a:cxn>
                <a:cxn ang="0">
                  <a:pos x="208" y="160"/>
                </a:cxn>
                <a:cxn ang="0">
                  <a:pos x="210" y="172"/>
                </a:cxn>
                <a:cxn ang="0">
                  <a:pos x="217" y="167"/>
                </a:cxn>
                <a:cxn ang="0">
                  <a:pos x="226" y="167"/>
                </a:cxn>
                <a:cxn ang="0">
                  <a:pos x="244" y="182"/>
                </a:cxn>
                <a:cxn ang="0">
                  <a:pos x="257" y="196"/>
                </a:cxn>
                <a:cxn ang="0">
                  <a:pos x="248" y="203"/>
                </a:cxn>
                <a:cxn ang="0">
                  <a:pos x="238" y="211"/>
                </a:cxn>
                <a:cxn ang="0">
                  <a:pos x="227" y="216"/>
                </a:cxn>
                <a:cxn ang="0">
                  <a:pos x="213" y="219"/>
                </a:cxn>
                <a:cxn ang="0">
                  <a:pos x="198" y="219"/>
                </a:cxn>
                <a:cxn ang="0">
                  <a:pos x="190" y="218"/>
                </a:cxn>
                <a:cxn ang="0">
                  <a:pos x="180" y="213"/>
                </a:cxn>
                <a:cxn ang="0">
                  <a:pos x="171" y="208"/>
                </a:cxn>
                <a:cxn ang="0">
                  <a:pos x="164" y="203"/>
                </a:cxn>
                <a:cxn ang="0">
                  <a:pos x="149" y="194"/>
                </a:cxn>
                <a:cxn ang="0">
                  <a:pos x="138" y="191"/>
                </a:cxn>
                <a:cxn ang="0">
                  <a:pos x="128" y="196"/>
                </a:cxn>
                <a:cxn ang="0">
                  <a:pos x="113" y="191"/>
                </a:cxn>
                <a:cxn ang="0">
                  <a:pos x="101" y="185"/>
                </a:cxn>
                <a:cxn ang="0">
                  <a:pos x="89" y="173"/>
                </a:cxn>
                <a:cxn ang="0">
                  <a:pos x="82" y="161"/>
                </a:cxn>
                <a:cxn ang="0">
                  <a:pos x="62" y="145"/>
                </a:cxn>
                <a:cxn ang="0">
                  <a:pos x="52" y="141"/>
                </a:cxn>
                <a:cxn ang="0">
                  <a:pos x="28" y="136"/>
                </a:cxn>
                <a:cxn ang="0">
                  <a:pos x="31" y="126"/>
                </a:cxn>
                <a:cxn ang="0">
                  <a:pos x="36" y="114"/>
                </a:cxn>
                <a:cxn ang="0">
                  <a:pos x="45" y="109"/>
                </a:cxn>
                <a:cxn ang="0">
                  <a:pos x="39" y="102"/>
                </a:cxn>
                <a:cxn ang="0">
                  <a:pos x="31" y="87"/>
                </a:cxn>
                <a:cxn ang="0">
                  <a:pos x="24" y="80"/>
                </a:cxn>
                <a:cxn ang="0">
                  <a:pos x="16" y="83"/>
                </a:cxn>
                <a:cxn ang="0">
                  <a:pos x="12" y="71"/>
                </a:cxn>
                <a:cxn ang="0">
                  <a:pos x="15" y="47"/>
                </a:cxn>
                <a:cxn ang="0">
                  <a:pos x="12" y="38"/>
                </a:cxn>
                <a:cxn ang="0">
                  <a:pos x="2" y="25"/>
                </a:cxn>
                <a:cxn ang="0">
                  <a:pos x="0" y="1"/>
                </a:cxn>
              </a:cxnLst>
              <a:rect l="0" t="0" r="r" b="b"/>
              <a:pathLst>
                <a:path w="257" h="221">
                  <a:moveTo>
                    <a:pt x="0" y="1"/>
                  </a:moveTo>
                  <a:lnTo>
                    <a:pt x="6" y="2"/>
                  </a:lnTo>
                  <a:lnTo>
                    <a:pt x="8" y="2"/>
                  </a:lnTo>
                  <a:lnTo>
                    <a:pt x="9" y="4"/>
                  </a:lnTo>
                  <a:lnTo>
                    <a:pt x="15" y="2"/>
                  </a:lnTo>
                  <a:lnTo>
                    <a:pt x="15" y="1"/>
                  </a:lnTo>
                  <a:lnTo>
                    <a:pt x="21" y="2"/>
                  </a:lnTo>
                  <a:lnTo>
                    <a:pt x="22" y="2"/>
                  </a:lnTo>
                  <a:lnTo>
                    <a:pt x="24" y="1"/>
                  </a:lnTo>
                  <a:lnTo>
                    <a:pt x="27" y="0"/>
                  </a:lnTo>
                  <a:lnTo>
                    <a:pt x="30" y="4"/>
                  </a:lnTo>
                  <a:lnTo>
                    <a:pt x="33" y="4"/>
                  </a:lnTo>
                  <a:lnTo>
                    <a:pt x="34" y="7"/>
                  </a:lnTo>
                  <a:lnTo>
                    <a:pt x="36" y="8"/>
                  </a:lnTo>
                  <a:lnTo>
                    <a:pt x="37" y="8"/>
                  </a:lnTo>
                  <a:lnTo>
                    <a:pt x="36" y="10"/>
                  </a:lnTo>
                  <a:lnTo>
                    <a:pt x="37" y="11"/>
                  </a:lnTo>
                  <a:lnTo>
                    <a:pt x="36" y="16"/>
                  </a:lnTo>
                  <a:lnTo>
                    <a:pt x="37" y="19"/>
                  </a:lnTo>
                  <a:lnTo>
                    <a:pt x="37" y="23"/>
                  </a:lnTo>
                  <a:lnTo>
                    <a:pt x="39" y="28"/>
                  </a:lnTo>
                  <a:lnTo>
                    <a:pt x="39" y="32"/>
                  </a:lnTo>
                  <a:lnTo>
                    <a:pt x="42" y="34"/>
                  </a:lnTo>
                  <a:lnTo>
                    <a:pt x="45" y="31"/>
                  </a:lnTo>
                  <a:lnTo>
                    <a:pt x="46" y="29"/>
                  </a:lnTo>
                  <a:lnTo>
                    <a:pt x="51" y="26"/>
                  </a:lnTo>
                  <a:lnTo>
                    <a:pt x="54" y="22"/>
                  </a:lnTo>
                  <a:lnTo>
                    <a:pt x="58" y="20"/>
                  </a:lnTo>
                  <a:lnTo>
                    <a:pt x="58" y="23"/>
                  </a:lnTo>
                  <a:lnTo>
                    <a:pt x="60" y="22"/>
                  </a:lnTo>
                  <a:lnTo>
                    <a:pt x="64" y="22"/>
                  </a:lnTo>
                  <a:lnTo>
                    <a:pt x="67" y="22"/>
                  </a:lnTo>
                  <a:lnTo>
                    <a:pt x="68" y="20"/>
                  </a:lnTo>
                  <a:lnTo>
                    <a:pt x="74" y="17"/>
                  </a:lnTo>
                  <a:lnTo>
                    <a:pt x="76" y="16"/>
                  </a:lnTo>
                  <a:lnTo>
                    <a:pt x="82" y="14"/>
                  </a:lnTo>
                  <a:lnTo>
                    <a:pt x="89" y="10"/>
                  </a:lnTo>
                  <a:lnTo>
                    <a:pt x="94" y="8"/>
                  </a:lnTo>
                  <a:lnTo>
                    <a:pt x="95" y="7"/>
                  </a:lnTo>
                  <a:lnTo>
                    <a:pt x="98" y="10"/>
                  </a:lnTo>
                  <a:lnTo>
                    <a:pt x="97" y="11"/>
                  </a:lnTo>
                  <a:lnTo>
                    <a:pt x="100" y="16"/>
                  </a:lnTo>
                  <a:lnTo>
                    <a:pt x="101" y="16"/>
                  </a:lnTo>
                  <a:lnTo>
                    <a:pt x="101" y="14"/>
                  </a:lnTo>
                  <a:lnTo>
                    <a:pt x="106" y="16"/>
                  </a:lnTo>
                  <a:lnTo>
                    <a:pt x="116" y="10"/>
                  </a:lnTo>
                  <a:lnTo>
                    <a:pt x="117" y="8"/>
                  </a:lnTo>
                  <a:lnTo>
                    <a:pt x="116" y="7"/>
                  </a:lnTo>
                  <a:lnTo>
                    <a:pt x="120" y="5"/>
                  </a:lnTo>
                  <a:lnTo>
                    <a:pt x="122" y="7"/>
                  </a:lnTo>
                  <a:lnTo>
                    <a:pt x="120" y="8"/>
                  </a:lnTo>
                  <a:lnTo>
                    <a:pt x="120" y="11"/>
                  </a:lnTo>
                  <a:lnTo>
                    <a:pt x="120" y="13"/>
                  </a:lnTo>
                  <a:lnTo>
                    <a:pt x="119" y="13"/>
                  </a:lnTo>
                  <a:lnTo>
                    <a:pt x="119" y="14"/>
                  </a:lnTo>
                  <a:lnTo>
                    <a:pt x="116" y="16"/>
                  </a:lnTo>
                  <a:lnTo>
                    <a:pt x="116" y="19"/>
                  </a:lnTo>
                  <a:lnTo>
                    <a:pt x="119" y="20"/>
                  </a:lnTo>
                  <a:lnTo>
                    <a:pt x="117" y="23"/>
                  </a:lnTo>
                  <a:lnTo>
                    <a:pt x="119" y="25"/>
                  </a:lnTo>
                  <a:lnTo>
                    <a:pt x="119" y="26"/>
                  </a:lnTo>
                  <a:lnTo>
                    <a:pt x="116" y="29"/>
                  </a:lnTo>
                  <a:lnTo>
                    <a:pt x="116" y="32"/>
                  </a:lnTo>
                  <a:lnTo>
                    <a:pt x="117" y="32"/>
                  </a:lnTo>
                  <a:lnTo>
                    <a:pt x="119" y="32"/>
                  </a:lnTo>
                  <a:lnTo>
                    <a:pt x="122" y="35"/>
                  </a:lnTo>
                  <a:lnTo>
                    <a:pt x="132" y="38"/>
                  </a:lnTo>
                  <a:lnTo>
                    <a:pt x="132" y="37"/>
                  </a:lnTo>
                  <a:lnTo>
                    <a:pt x="134" y="38"/>
                  </a:lnTo>
                  <a:lnTo>
                    <a:pt x="135" y="38"/>
                  </a:lnTo>
                  <a:lnTo>
                    <a:pt x="137" y="38"/>
                  </a:lnTo>
                  <a:lnTo>
                    <a:pt x="137" y="34"/>
                  </a:lnTo>
                  <a:lnTo>
                    <a:pt x="138" y="32"/>
                  </a:lnTo>
                  <a:lnTo>
                    <a:pt x="140" y="32"/>
                  </a:lnTo>
                  <a:lnTo>
                    <a:pt x="149" y="38"/>
                  </a:lnTo>
                  <a:lnTo>
                    <a:pt x="150" y="40"/>
                  </a:lnTo>
                  <a:lnTo>
                    <a:pt x="152" y="40"/>
                  </a:lnTo>
                  <a:lnTo>
                    <a:pt x="153" y="40"/>
                  </a:lnTo>
                  <a:lnTo>
                    <a:pt x="155" y="40"/>
                  </a:lnTo>
                  <a:lnTo>
                    <a:pt x="156" y="40"/>
                  </a:lnTo>
                  <a:lnTo>
                    <a:pt x="159" y="41"/>
                  </a:lnTo>
                  <a:lnTo>
                    <a:pt x="164" y="38"/>
                  </a:lnTo>
                  <a:lnTo>
                    <a:pt x="171" y="43"/>
                  </a:lnTo>
                  <a:lnTo>
                    <a:pt x="169" y="44"/>
                  </a:lnTo>
                  <a:lnTo>
                    <a:pt x="171" y="50"/>
                  </a:lnTo>
                  <a:lnTo>
                    <a:pt x="169" y="57"/>
                  </a:lnTo>
                  <a:lnTo>
                    <a:pt x="172" y="59"/>
                  </a:lnTo>
                  <a:lnTo>
                    <a:pt x="177" y="57"/>
                  </a:lnTo>
                  <a:lnTo>
                    <a:pt x="180" y="60"/>
                  </a:lnTo>
                  <a:lnTo>
                    <a:pt x="181" y="59"/>
                  </a:lnTo>
                  <a:lnTo>
                    <a:pt x="183" y="59"/>
                  </a:lnTo>
                  <a:lnTo>
                    <a:pt x="183" y="62"/>
                  </a:lnTo>
                  <a:lnTo>
                    <a:pt x="184" y="63"/>
                  </a:lnTo>
                  <a:lnTo>
                    <a:pt x="184" y="68"/>
                  </a:lnTo>
                  <a:lnTo>
                    <a:pt x="186" y="69"/>
                  </a:lnTo>
                  <a:lnTo>
                    <a:pt x="192" y="69"/>
                  </a:lnTo>
                  <a:lnTo>
                    <a:pt x="196" y="71"/>
                  </a:lnTo>
                  <a:lnTo>
                    <a:pt x="196" y="74"/>
                  </a:lnTo>
                  <a:lnTo>
                    <a:pt x="196" y="75"/>
                  </a:lnTo>
                  <a:lnTo>
                    <a:pt x="198" y="77"/>
                  </a:lnTo>
                  <a:lnTo>
                    <a:pt x="196" y="80"/>
                  </a:lnTo>
                  <a:lnTo>
                    <a:pt x="196" y="86"/>
                  </a:lnTo>
                  <a:lnTo>
                    <a:pt x="198" y="89"/>
                  </a:lnTo>
                  <a:lnTo>
                    <a:pt x="199" y="90"/>
                  </a:lnTo>
                  <a:lnTo>
                    <a:pt x="207" y="87"/>
                  </a:lnTo>
                  <a:lnTo>
                    <a:pt x="207" y="90"/>
                  </a:lnTo>
                  <a:lnTo>
                    <a:pt x="207" y="93"/>
                  </a:lnTo>
                  <a:lnTo>
                    <a:pt x="205" y="104"/>
                  </a:lnTo>
                  <a:lnTo>
                    <a:pt x="204" y="105"/>
                  </a:lnTo>
                  <a:lnTo>
                    <a:pt x="204" y="108"/>
                  </a:lnTo>
                  <a:lnTo>
                    <a:pt x="202" y="109"/>
                  </a:lnTo>
                  <a:lnTo>
                    <a:pt x="202" y="111"/>
                  </a:lnTo>
                  <a:lnTo>
                    <a:pt x="201" y="112"/>
                  </a:lnTo>
                  <a:lnTo>
                    <a:pt x="201" y="118"/>
                  </a:lnTo>
                  <a:lnTo>
                    <a:pt x="198" y="124"/>
                  </a:lnTo>
                  <a:lnTo>
                    <a:pt x="199" y="127"/>
                  </a:lnTo>
                  <a:lnTo>
                    <a:pt x="199" y="129"/>
                  </a:lnTo>
                  <a:lnTo>
                    <a:pt x="202" y="129"/>
                  </a:lnTo>
                  <a:lnTo>
                    <a:pt x="207" y="130"/>
                  </a:lnTo>
                  <a:lnTo>
                    <a:pt x="213" y="130"/>
                  </a:lnTo>
                  <a:lnTo>
                    <a:pt x="213" y="132"/>
                  </a:lnTo>
                  <a:lnTo>
                    <a:pt x="216" y="136"/>
                  </a:lnTo>
                  <a:lnTo>
                    <a:pt x="216" y="139"/>
                  </a:lnTo>
                  <a:lnTo>
                    <a:pt x="218" y="138"/>
                  </a:lnTo>
                  <a:lnTo>
                    <a:pt x="221" y="138"/>
                  </a:lnTo>
                  <a:lnTo>
                    <a:pt x="221" y="139"/>
                  </a:lnTo>
                  <a:lnTo>
                    <a:pt x="218" y="142"/>
                  </a:lnTo>
                  <a:lnTo>
                    <a:pt x="220" y="144"/>
                  </a:lnTo>
                  <a:lnTo>
                    <a:pt x="217" y="147"/>
                  </a:lnTo>
                  <a:lnTo>
                    <a:pt x="217" y="150"/>
                  </a:lnTo>
                  <a:lnTo>
                    <a:pt x="214" y="154"/>
                  </a:lnTo>
                  <a:lnTo>
                    <a:pt x="214" y="156"/>
                  </a:lnTo>
                  <a:lnTo>
                    <a:pt x="213" y="157"/>
                  </a:lnTo>
                  <a:lnTo>
                    <a:pt x="210" y="160"/>
                  </a:lnTo>
                  <a:lnTo>
                    <a:pt x="208" y="160"/>
                  </a:lnTo>
                  <a:lnTo>
                    <a:pt x="208" y="164"/>
                  </a:lnTo>
                  <a:lnTo>
                    <a:pt x="208" y="166"/>
                  </a:lnTo>
                  <a:lnTo>
                    <a:pt x="208" y="167"/>
                  </a:lnTo>
                  <a:lnTo>
                    <a:pt x="208" y="172"/>
                  </a:lnTo>
                  <a:lnTo>
                    <a:pt x="210" y="172"/>
                  </a:lnTo>
                  <a:lnTo>
                    <a:pt x="211" y="170"/>
                  </a:lnTo>
                  <a:lnTo>
                    <a:pt x="213" y="170"/>
                  </a:lnTo>
                  <a:lnTo>
                    <a:pt x="213" y="167"/>
                  </a:lnTo>
                  <a:lnTo>
                    <a:pt x="216" y="167"/>
                  </a:lnTo>
                  <a:lnTo>
                    <a:pt x="217" y="167"/>
                  </a:lnTo>
                  <a:lnTo>
                    <a:pt x="218" y="167"/>
                  </a:lnTo>
                  <a:lnTo>
                    <a:pt x="220" y="169"/>
                  </a:lnTo>
                  <a:lnTo>
                    <a:pt x="223" y="167"/>
                  </a:lnTo>
                  <a:lnTo>
                    <a:pt x="224" y="167"/>
                  </a:lnTo>
                  <a:lnTo>
                    <a:pt x="226" y="167"/>
                  </a:lnTo>
                  <a:lnTo>
                    <a:pt x="233" y="169"/>
                  </a:lnTo>
                  <a:lnTo>
                    <a:pt x="235" y="173"/>
                  </a:lnTo>
                  <a:lnTo>
                    <a:pt x="238" y="175"/>
                  </a:lnTo>
                  <a:lnTo>
                    <a:pt x="241" y="182"/>
                  </a:lnTo>
                  <a:lnTo>
                    <a:pt x="244" y="182"/>
                  </a:lnTo>
                  <a:lnTo>
                    <a:pt x="245" y="184"/>
                  </a:lnTo>
                  <a:lnTo>
                    <a:pt x="247" y="184"/>
                  </a:lnTo>
                  <a:lnTo>
                    <a:pt x="247" y="191"/>
                  </a:lnTo>
                  <a:lnTo>
                    <a:pt x="253" y="196"/>
                  </a:lnTo>
                  <a:lnTo>
                    <a:pt x="257" y="196"/>
                  </a:lnTo>
                  <a:lnTo>
                    <a:pt x="256" y="199"/>
                  </a:lnTo>
                  <a:lnTo>
                    <a:pt x="254" y="202"/>
                  </a:lnTo>
                  <a:lnTo>
                    <a:pt x="253" y="202"/>
                  </a:lnTo>
                  <a:lnTo>
                    <a:pt x="250" y="202"/>
                  </a:lnTo>
                  <a:lnTo>
                    <a:pt x="248" y="203"/>
                  </a:lnTo>
                  <a:lnTo>
                    <a:pt x="248" y="205"/>
                  </a:lnTo>
                  <a:lnTo>
                    <a:pt x="248" y="208"/>
                  </a:lnTo>
                  <a:lnTo>
                    <a:pt x="248" y="209"/>
                  </a:lnTo>
                  <a:lnTo>
                    <a:pt x="244" y="212"/>
                  </a:lnTo>
                  <a:lnTo>
                    <a:pt x="238" y="211"/>
                  </a:lnTo>
                  <a:lnTo>
                    <a:pt x="235" y="211"/>
                  </a:lnTo>
                  <a:lnTo>
                    <a:pt x="230" y="215"/>
                  </a:lnTo>
                  <a:lnTo>
                    <a:pt x="230" y="216"/>
                  </a:lnTo>
                  <a:lnTo>
                    <a:pt x="229" y="218"/>
                  </a:lnTo>
                  <a:lnTo>
                    <a:pt x="227" y="216"/>
                  </a:lnTo>
                  <a:lnTo>
                    <a:pt x="226" y="216"/>
                  </a:lnTo>
                  <a:lnTo>
                    <a:pt x="221" y="219"/>
                  </a:lnTo>
                  <a:lnTo>
                    <a:pt x="217" y="221"/>
                  </a:lnTo>
                  <a:lnTo>
                    <a:pt x="216" y="219"/>
                  </a:lnTo>
                  <a:lnTo>
                    <a:pt x="213" y="219"/>
                  </a:lnTo>
                  <a:lnTo>
                    <a:pt x="210" y="219"/>
                  </a:lnTo>
                  <a:lnTo>
                    <a:pt x="207" y="219"/>
                  </a:lnTo>
                  <a:lnTo>
                    <a:pt x="205" y="219"/>
                  </a:lnTo>
                  <a:lnTo>
                    <a:pt x="202" y="221"/>
                  </a:lnTo>
                  <a:lnTo>
                    <a:pt x="198" y="219"/>
                  </a:lnTo>
                  <a:lnTo>
                    <a:pt x="196" y="218"/>
                  </a:lnTo>
                  <a:lnTo>
                    <a:pt x="195" y="218"/>
                  </a:lnTo>
                  <a:lnTo>
                    <a:pt x="193" y="218"/>
                  </a:lnTo>
                  <a:lnTo>
                    <a:pt x="193" y="216"/>
                  </a:lnTo>
                  <a:lnTo>
                    <a:pt x="190" y="218"/>
                  </a:lnTo>
                  <a:lnTo>
                    <a:pt x="189" y="215"/>
                  </a:lnTo>
                  <a:lnTo>
                    <a:pt x="186" y="215"/>
                  </a:lnTo>
                  <a:lnTo>
                    <a:pt x="184" y="213"/>
                  </a:lnTo>
                  <a:lnTo>
                    <a:pt x="181" y="213"/>
                  </a:lnTo>
                  <a:lnTo>
                    <a:pt x="180" y="213"/>
                  </a:lnTo>
                  <a:lnTo>
                    <a:pt x="177" y="212"/>
                  </a:lnTo>
                  <a:lnTo>
                    <a:pt x="177" y="211"/>
                  </a:lnTo>
                  <a:lnTo>
                    <a:pt x="174" y="208"/>
                  </a:lnTo>
                  <a:lnTo>
                    <a:pt x="172" y="206"/>
                  </a:lnTo>
                  <a:lnTo>
                    <a:pt x="171" y="208"/>
                  </a:lnTo>
                  <a:lnTo>
                    <a:pt x="171" y="206"/>
                  </a:lnTo>
                  <a:lnTo>
                    <a:pt x="169" y="205"/>
                  </a:lnTo>
                  <a:lnTo>
                    <a:pt x="166" y="205"/>
                  </a:lnTo>
                  <a:lnTo>
                    <a:pt x="165" y="205"/>
                  </a:lnTo>
                  <a:lnTo>
                    <a:pt x="164" y="203"/>
                  </a:lnTo>
                  <a:lnTo>
                    <a:pt x="159" y="202"/>
                  </a:lnTo>
                  <a:lnTo>
                    <a:pt x="156" y="199"/>
                  </a:lnTo>
                  <a:lnTo>
                    <a:pt x="153" y="197"/>
                  </a:lnTo>
                  <a:lnTo>
                    <a:pt x="150" y="196"/>
                  </a:lnTo>
                  <a:lnTo>
                    <a:pt x="149" y="194"/>
                  </a:lnTo>
                  <a:lnTo>
                    <a:pt x="147" y="194"/>
                  </a:lnTo>
                  <a:lnTo>
                    <a:pt x="146" y="194"/>
                  </a:lnTo>
                  <a:lnTo>
                    <a:pt x="143" y="194"/>
                  </a:lnTo>
                  <a:lnTo>
                    <a:pt x="141" y="193"/>
                  </a:lnTo>
                  <a:lnTo>
                    <a:pt x="138" y="191"/>
                  </a:lnTo>
                  <a:lnTo>
                    <a:pt x="137" y="193"/>
                  </a:lnTo>
                  <a:lnTo>
                    <a:pt x="134" y="193"/>
                  </a:lnTo>
                  <a:lnTo>
                    <a:pt x="131" y="193"/>
                  </a:lnTo>
                  <a:lnTo>
                    <a:pt x="128" y="194"/>
                  </a:lnTo>
                  <a:lnTo>
                    <a:pt x="128" y="196"/>
                  </a:lnTo>
                  <a:lnTo>
                    <a:pt x="125" y="196"/>
                  </a:lnTo>
                  <a:lnTo>
                    <a:pt x="123" y="196"/>
                  </a:lnTo>
                  <a:lnTo>
                    <a:pt x="122" y="196"/>
                  </a:lnTo>
                  <a:lnTo>
                    <a:pt x="119" y="194"/>
                  </a:lnTo>
                  <a:lnTo>
                    <a:pt x="113" y="191"/>
                  </a:lnTo>
                  <a:lnTo>
                    <a:pt x="109" y="190"/>
                  </a:lnTo>
                  <a:lnTo>
                    <a:pt x="106" y="188"/>
                  </a:lnTo>
                  <a:lnTo>
                    <a:pt x="104" y="187"/>
                  </a:lnTo>
                  <a:lnTo>
                    <a:pt x="103" y="185"/>
                  </a:lnTo>
                  <a:lnTo>
                    <a:pt x="101" y="185"/>
                  </a:lnTo>
                  <a:lnTo>
                    <a:pt x="100" y="184"/>
                  </a:lnTo>
                  <a:lnTo>
                    <a:pt x="98" y="182"/>
                  </a:lnTo>
                  <a:lnTo>
                    <a:pt x="97" y="181"/>
                  </a:lnTo>
                  <a:lnTo>
                    <a:pt x="91" y="176"/>
                  </a:lnTo>
                  <a:lnTo>
                    <a:pt x="89" y="173"/>
                  </a:lnTo>
                  <a:lnTo>
                    <a:pt x="89" y="172"/>
                  </a:lnTo>
                  <a:lnTo>
                    <a:pt x="89" y="169"/>
                  </a:lnTo>
                  <a:lnTo>
                    <a:pt x="86" y="164"/>
                  </a:lnTo>
                  <a:lnTo>
                    <a:pt x="85" y="163"/>
                  </a:lnTo>
                  <a:lnTo>
                    <a:pt x="82" y="161"/>
                  </a:lnTo>
                  <a:lnTo>
                    <a:pt x="80" y="161"/>
                  </a:lnTo>
                  <a:lnTo>
                    <a:pt x="74" y="154"/>
                  </a:lnTo>
                  <a:lnTo>
                    <a:pt x="70" y="150"/>
                  </a:lnTo>
                  <a:lnTo>
                    <a:pt x="64" y="147"/>
                  </a:lnTo>
                  <a:lnTo>
                    <a:pt x="62" y="145"/>
                  </a:lnTo>
                  <a:lnTo>
                    <a:pt x="61" y="145"/>
                  </a:lnTo>
                  <a:lnTo>
                    <a:pt x="60" y="145"/>
                  </a:lnTo>
                  <a:lnTo>
                    <a:pt x="55" y="144"/>
                  </a:lnTo>
                  <a:lnTo>
                    <a:pt x="54" y="141"/>
                  </a:lnTo>
                  <a:lnTo>
                    <a:pt x="52" y="141"/>
                  </a:lnTo>
                  <a:lnTo>
                    <a:pt x="48" y="138"/>
                  </a:lnTo>
                  <a:lnTo>
                    <a:pt x="40" y="138"/>
                  </a:lnTo>
                  <a:lnTo>
                    <a:pt x="37" y="138"/>
                  </a:lnTo>
                  <a:lnTo>
                    <a:pt x="33" y="136"/>
                  </a:lnTo>
                  <a:lnTo>
                    <a:pt x="28" y="136"/>
                  </a:lnTo>
                  <a:lnTo>
                    <a:pt x="25" y="135"/>
                  </a:lnTo>
                  <a:lnTo>
                    <a:pt x="21" y="135"/>
                  </a:lnTo>
                  <a:lnTo>
                    <a:pt x="22" y="132"/>
                  </a:lnTo>
                  <a:lnTo>
                    <a:pt x="25" y="129"/>
                  </a:lnTo>
                  <a:lnTo>
                    <a:pt x="31" y="126"/>
                  </a:lnTo>
                  <a:lnTo>
                    <a:pt x="31" y="124"/>
                  </a:lnTo>
                  <a:lnTo>
                    <a:pt x="33" y="121"/>
                  </a:lnTo>
                  <a:lnTo>
                    <a:pt x="36" y="121"/>
                  </a:lnTo>
                  <a:lnTo>
                    <a:pt x="37" y="118"/>
                  </a:lnTo>
                  <a:lnTo>
                    <a:pt x="36" y="114"/>
                  </a:lnTo>
                  <a:lnTo>
                    <a:pt x="37" y="112"/>
                  </a:lnTo>
                  <a:lnTo>
                    <a:pt x="39" y="111"/>
                  </a:lnTo>
                  <a:lnTo>
                    <a:pt x="42" y="112"/>
                  </a:lnTo>
                  <a:lnTo>
                    <a:pt x="43" y="111"/>
                  </a:lnTo>
                  <a:lnTo>
                    <a:pt x="45" y="109"/>
                  </a:lnTo>
                  <a:lnTo>
                    <a:pt x="43" y="106"/>
                  </a:lnTo>
                  <a:lnTo>
                    <a:pt x="43" y="104"/>
                  </a:lnTo>
                  <a:lnTo>
                    <a:pt x="42" y="102"/>
                  </a:lnTo>
                  <a:lnTo>
                    <a:pt x="40" y="104"/>
                  </a:lnTo>
                  <a:lnTo>
                    <a:pt x="39" y="102"/>
                  </a:lnTo>
                  <a:lnTo>
                    <a:pt x="39" y="99"/>
                  </a:lnTo>
                  <a:lnTo>
                    <a:pt x="36" y="96"/>
                  </a:lnTo>
                  <a:lnTo>
                    <a:pt x="33" y="93"/>
                  </a:lnTo>
                  <a:lnTo>
                    <a:pt x="31" y="92"/>
                  </a:lnTo>
                  <a:lnTo>
                    <a:pt x="31" y="87"/>
                  </a:lnTo>
                  <a:lnTo>
                    <a:pt x="30" y="86"/>
                  </a:lnTo>
                  <a:lnTo>
                    <a:pt x="27" y="84"/>
                  </a:lnTo>
                  <a:lnTo>
                    <a:pt x="25" y="83"/>
                  </a:lnTo>
                  <a:lnTo>
                    <a:pt x="25" y="81"/>
                  </a:lnTo>
                  <a:lnTo>
                    <a:pt x="24" y="80"/>
                  </a:lnTo>
                  <a:lnTo>
                    <a:pt x="24" y="78"/>
                  </a:lnTo>
                  <a:lnTo>
                    <a:pt x="22" y="78"/>
                  </a:lnTo>
                  <a:lnTo>
                    <a:pt x="21" y="81"/>
                  </a:lnTo>
                  <a:lnTo>
                    <a:pt x="18" y="83"/>
                  </a:lnTo>
                  <a:lnTo>
                    <a:pt x="16" y="83"/>
                  </a:lnTo>
                  <a:lnTo>
                    <a:pt x="15" y="81"/>
                  </a:lnTo>
                  <a:lnTo>
                    <a:pt x="15" y="78"/>
                  </a:lnTo>
                  <a:lnTo>
                    <a:pt x="12" y="74"/>
                  </a:lnTo>
                  <a:lnTo>
                    <a:pt x="12" y="72"/>
                  </a:lnTo>
                  <a:lnTo>
                    <a:pt x="12" y="71"/>
                  </a:lnTo>
                  <a:lnTo>
                    <a:pt x="13" y="66"/>
                  </a:lnTo>
                  <a:lnTo>
                    <a:pt x="13" y="63"/>
                  </a:lnTo>
                  <a:lnTo>
                    <a:pt x="15" y="60"/>
                  </a:lnTo>
                  <a:lnTo>
                    <a:pt x="15" y="59"/>
                  </a:lnTo>
                  <a:lnTo>
                    <a:pt x="15" y="47"/>
                  </a:lnTo>
                  <a:lnTo>
                    <a:pt x="12" y="46"/>
                  </a:lnTo>
                  <a:lnTo>
                    <a:pt x="12" y="44"/>
                  </a:lnTo>
                  <a:lnTo>
                    <a:pt x="12" y="43"/>
                  </a:lnTo>
                  <a:lnTo>
                    <a:pt x="13" y="40"/>
                  </a:lnTo>
                  <a:lnTo>
                    <a:pt x="12" y="38"/>
                  </a:lnTo>
                  <a:lnTo>
                    <a:pt x="10" y="37"/>
                  </a:lnTo>
                  <a:lnTo>
                    <a:pt x="8" y="37"/>
                  </a:lnTo>
                  <a:lnTo>
                    <a:pt x="5" y="35"/>
                  </a:lnTo>
                  <a:lnTo>
                    <a:pt x="6" y="31"/>
                  </a:lnTo>
                  <a:lnTo>
                    <a:pt x="2" y="25"/>
                  </a:lnTo>
                  <a:lnTo>
                    <a:pt x="0" y="17"/>
                  </a:lnTo>
                  <a:lnTo>
                    <a:pt x="0" y="14"/>
                  </a:lnTo>
                  <a:lnTo>
                    <a:pt x="2" y="8"/>
                  </a:lnTo>
                  <a:lnTo>
                    <a:pt x="0" y="5"/>
                  </a:lnTo>
                  <a:lnTo>
                    <a:pt x="0" y="1"/>
                  </a:lnTo>
                  <a:close/>
                </a:path>
              </a:pathLst>
            </a:custGeom>
            <a:solidFill>
              <a:schemeClr val="bg1"/>
            </a:solidFill>
            <a:ln w="1588">
              <a:solidFill>
                <a:srgbClr val="000000"/>
              </a:solidFill>
              <a:prstDash val="solid"/>
              <a:round/>
              <a:headEnd/>
              <a:tailEnd/>
            </a:ln>
          </p:spPr>
          <p:txBody>
            <a:bodyPr/>
            <a:lstStyle/>
            <a:p>
              <a:endParaRPr lang="fr-FR"/>
            </a:p>
          </p:txBody>
        </p:sp>
        <p:sp>
          <p:nvSpPr>
            <p:cNvPr id="880781" name="Freeform 141"/>
            <p:cNvSpPr>
              <a:spLocks/>
            </p:cNvSpPr>
            <p:nvPr/>
          </p:nvSpPr>
          <p:spPr bwMode="auto">
            <a:xfrm>
              <a:off x="4580" y="2940"/>
              <a:ext cx="40" cy="38"/>
            </a:xfrm>
            <a:custGeom>
              <a:avLst/>
              <a:gdLst/>
              <a:ahLst/>
              <a:cxnLst>
                <a:cxn ang="0">
                  <a:pos x="33" y="6"/>
                </a:cxn>
                <a:cxn ang="0">
                  <a:pos x="34" y="6"/>
                </a:cxn>
                <a:cxn ang="0">
                  <a:pos x="34" y="8"/>
                </a:cxn>
                <a:cxn ang="0">
                  <a:pos x="33" y="9"/>
                </a:cxn>
                <a:cxn ang="0">
                  <a:pos x="33" y="14"/>
                </a:cxn>
                <a:cxn ang="0">
                  <a:pos x="37" y="14"/>
                </a:cxn>
                <a:cxn ang="0">
                  <a:pos x="39" y="15"/>
                </a:cxn>
                <a:cxn ang="0">
                  <a:pos x="40" y="17"/>
                </a:cxn>
                <a:cxn ang="0">
                  <a:pos x="43" y="17"/>
                </a:cxn>
                <a:cxn ang="0">
                  <a:pos x="46" y="17"/>
                </a:cxn>
                <a:cxn ang="0">
                  <a:pos x="46" y="18"/>
                </a:cxn>
                <a:cxn ang="0">
                  <a:pos x="43" y="20"/>
                </a:cxn>
                <a:cxn ang="0">
                  <a:pos x="43" y="23"/>
                </a:cxn>
                <a:cxn ang="0">
                  <a:pos x="39" y="24"/>
                </a:cxn>
                <a:cxn ang="0">
                  <a:pos x="39" y="23"/>
                </a:cxn>
                <a:cxn ang="0">
                  <a:pos x="36" y="23"/>
                </a:cxn>
                <a:cxn ang="0">
                  <a:pos x="34" y="26"/>
                </a:cxn>
                <a:cxn ang="0">
                  <a:pos x="34" y="29"/>
                </a:cxn>
                <a:cxn ang="0">
                  <a:pos x="31" y="32"/>
                </a:cxn>
                <a:cxn ang="0">
                  <a:pos x="31" y="33"/>
                </a:cxn>
                <a:cxn ang="0">
                  <a:pos x="33" y="36"/>
                </a:cxn>
                <a:cxn ang="0">
                  <a:pos x="28" y="39"/>
                </a:cxn>
                <a:cxn ang="0">
                  <a:pos x="27" y="42"/>
                </a:cxn>
                <a:cxn ang="0">
                  <a:pos x="27" y="45"/>
                </a:cxn>
                <a:cxn ang="0">
                  <a:pos x="21" y="43"/>
                </a:cxn>
                <a:cxn ang="0">
                  <a:pos x="19" y="43"/>
                </a:cxn>
                <a:cxn ang="0">
                  <a:pos x="18" y="43"/>
                </a:cxn>
                <a:cxn ang="0">
                  <a:pos x="16" y="42"/>
                </a:cxn>
                <a:cxn ang="0">
                  <a:pos x="10" y="40"/>
                </a:cxn>
                <a:cxn ang="0">
                  <a:pos x="5" y="42"/>
                </a:cxn>
                <a:cxn ang="0">
                  <a:pos x="5" y="40"/>
                </a:cxn>
                <a:cxn ang="0">
                  <a:pos x="2" y="35"/>
                </a:cxn>
                <a:cxn ang="0">
                  <a:pos x="3" y="33"/>
                </a:cxn>
                <a:cxn ang="0">
                  <a:pos x="5" y="33"/>
                </a:cxn>
                <a:cxn ang="0">
                  <a:pos x="6" y="32"/>
                </a:cxn>
                <a:cxn ang="0">
                  <a:pos x="0" y="29"/>
                </a:cxn>
                <a:cxn ang="0">
                  <a:pos x="5" y="20"/>
                </a:cxn>
                <a:cxn ang="0">
                  <a:pos x="6" y="20"/>
                </a:cxn>
                <a:cxn ang="0">
                  <a:pos x="8" y="17"/>
                </a:cxn>
                <a:cxn ang="0">
                  <a:pos x="8" y="9"/>
                </a:cxn>
                <a:cxn ang="0">
                  <a:pos x="9" y="8"/>
                </a:cxn>
                <a:cxn ang="0">
                  <a:pos x="9" y="6"/>
                </a:cxn>
                <a:cxn ang="0">
                  <a:pos x="13" y="6"/>
                </a:cxn>
                <a:cxn ang="0">
                  <a:pos x="15" y="5"/>
                </a:cxn>
                <a:cxn ang="0">
                  <a:pos x="16" y="5"/>
                </a:cxn>
                <a:cxn ang="0">
                  <a:pos x="18" y="3"/>
                </a:cxn>
                <a:cxn ang="0">
                  <a:pos x="21" y="3"/>
                </a:cxn>
                <a:cxn ang="0">
                  <a:pos x="22" y="0"/>
                </a:cxn>
                <a:cxn ang="0">
                  <a:pos x="24" y="0"/>
                </a:cxn>
                <a:cxn ang="0">
                  <a:pos x="25" y="2"/>
                </a:cxn>
                <a:cxn ang="0">
                  <a:pos x="25" y="3"/>
                </a:cxn>
                <a:cxn ang="0">
                  <a:pos x="27" y="3"/>
                </a:cxn>
                <a:cxn ang="0">
                  <a:pos x="30" y="6"/>
                </a:cxn>
                <a:cxn ang="0">
                  <a:pos x="31" y="8"/>
                </a:cxn>
                <a:cxn ang="0">
                  <a:pos x="33" y="6"/>
                </a:cxn>
              </a:cxnLst>
              <a:rect l="0" t="0" r="r" b="b"/>
              <a:pathLst>
                <a:path w="46" h="45">
                  <a:moveTo>
                    <a:pt x="33" y="6"/>
                  </a:moveTo>
                  <a:lnTo>
                    <a:pt x="34" y="6"/>
                  </a:lnTo>
                  <a:lnTo>
                    <a:pt x="34" y="8"/>
                  </a:lnTo>
                  <a:lnTo>
                    <a:pt x="33" y="9"/>
                  </a:lnTo>
                  <a:lnTo>
                    <a:pt x="33" y="14"/>
                  </a:lnTo>
                  <a:lnTo>
                    <a:pt x="37" y="14"/>
                  </a:lnTo>
                  <a:lnTo>
                    <a:pt x="39" y="15"/>
                  </a:lnTo>
                  <a:lnTo>
                    <a:pt x="40" y="17"/>
                  </a:lnTo>
                  <a:lnTo>
                    <a:pt x="43" y="17"/>
                  </a:lnTo>
                  <a:lnTo>
                    <a:pt x="46" y="17"/>
                  </a:lnTo>
                  <a:lnTo>
                    <a:pt x="46" y="18"/>
                  </a:lnTo>
                  <a:lnTo>
                    <a:pt x="43" y="20"/>
                  </a:lnTo>
                  <a:lnTo>
                    <a:pt x="43" y="23"/>
                  </a:lnTo>
                  <a:lnTo>
                    <a:pt x="39" y="24"/>
                  </a:lnTo>
                  <a:lnTo>
                    <a:pt x="39" y="23"/>
                  </a:lnTo>
                  <a:lnTo>
                    <a:pt x="36" y="23"/>
                  </a:lnTo>
                  <a:lnTo>
                    <a:pt x="34" y="26"/>
                  </a:lnTo>
                  <a:lnTo>
                    <a:pt x="34" y="29"/>
                  </a:lnTo>
                  <a:lnTo>
                    <a:pt x="31" y="32"/>
                  </a:lnTo>
                  <a:lnTo>
                    <a:pt x="31" y="33"/>
                  </a:lnTo>
                  <a:lnTo>
                    <a:pt x="33" y="36"/>
                  </a:lnTo>
                  <a:lnTo>
                    <a:pt x="28" y="39"/>
                  </a:lnTo>
                  <a:lnTo>
                    <a:pt x="27" y="42"/>
                  </a:lnTo>
                  <a:lnTo>
                    <a:pt x="27" y="45"/>
                  </a:lnTo>
                  <a:lnTo>
                    <a:pt x="21" y="43"/>
                  </a:lnTo>
                  <a:lnTo>
                    <a:pt x="19" y="43"/>
                  </a:lnTo>
                  <a:lnTo>
                    <a:pt x="18" y="43"/>
                  </a:lnTo>
                  <a:lnTo>
                    <a:pt x="16" y="42"/>
                  </a:lnTo>
                  <a:lnTo>
                    <a:pt x="10" y="40"/>
                  </a:lnTo>
                  <a:lnTo>
                    <a:pt x="5" y="42"/>
                  </a:lnTo>
                  <a:lnTo>
                    <a:pt x="5" y="40"/>
                  </a:lnTo>
                  <a:lnTo>
                    <a:pt x="2" y="35"/>
                  </a:lnTo>
                  <a:lnTo>
                    <a:pt x="3" y="33"/>
                  </a:lnTo>
                  <a:lnTo>
                    <a:pt x="5" y="33"/>
                  </a:lnTo>
                  <a:lnTo>
                    <a:pt x="6" y="32"/>
                  </a:lnTo>
                  <a:lnTo>
                    <a:pt x="0" y="29"/>
                  </a:lnTo>
                  <a:lnTo>
                    <a:pt x="5" y="20"/>
                  </a:lnTo>
                  <a:lnTo>
                    <a:pt x="6" y="20"/>
                  </a:lnTo>
                  <a:lnTo>
                    <a:pt x="8" y="17"/>
                  </a:lnTo>
                  <a:lnTo>
                    <a:pt x="8" y="9"/>
                  </a:lnTo>
                  <a:lnTo>
                    <a:pt x="9" y="8"/>
                  </a:lnTo>
                  <a:lnTo>
                    <a:pt x="9" y="6"/>
                  </a:lnTo>
                  <a:lnTo>
                    <a:pt x="13" y="6"/>
                  </a:lnTo>
                  <a:lnTo>
                    <a:pt x="15" y="5"/>
                  </a:lnTo>
                  <a:lnTo>
                    <a:pt x="16" y="5"/>
                  </a:lnTo>
                  <a:lnTo>
                    <a:pt x="18" y="3"/>
                  </a:lnTo>
                  <a:lnTo>
                    <a:pt x="21" y="3"/>
                  </a:lnTo>
                  <a:lnTo>
                    <a:pt x="22" y="0"/>
                  </a:lnTo>
                  <a:lnTo>
                    <a:pt x="24" y="0"/>
                  </a:lnTo>
                  <a:lnTo>
                    <a:pt x="25" y="2"/>
                  </a:lnTo>
                  <a:lnTo>
                    <a:pt x="25" y="3"/>
                  </a:lnTo>
                  <a:lnTo>
                    <a:pt x="27" y="3"/>
                  </a:lnTo>
                  <a:lnTo>
                    <a:pt x="30" y="6"/>
                  </a:lnTo>
                  <a:lnTo>
                    <a:pt x="31" y="8"/>
                  </a:lnTo>
                  <a:lnTo>
                    <a:pt x="33" y="6"/>
                  </a:lnTo>
                  <a:close/>
                </a:path>
              </a:pathLst>
            </a:custGeom>
            <a:solidFill>
              <a:schemeClr val="bg1"/>
            </a:solidFill>
            <a:ln w="1588">
              <a:solidFill>
                <a:srgbClr val="000000"/>
              </a:solidFill>
              <a:prstDash val="solid"/>
              <a:round/>
              <a:headEnd/>
              <a:tailEnd/>
            </a:ln>
          </p:spPr>
          <p:txBody>
            <a:bodyPr/>
            <a:lstStyle/>
            <a:p>
              <a:endParaRPr lang="fr-FR"/>
            </a:p>
          </p:txBody>
        </p:sp>
        <p:sp>
          <p:nvSpPr>
            <p:cNvPr id="880782" name="Freeform 142"/>
            <p:cNvSpPr>
              <a:spLocks/>
            </p:cNvSpPr>
            <p:nvPr/>
          </p:nvSpPr>
          <p:spPr bwMode="auto">
            <a:xfrm>
              <a:off x="4555" y="2526"/>
              <a:ext cx="320" cy="340"/>
            </a:xfrm>
            <a:custGeom>
              <a:avLst/>
              <a:gdLst/>
              <a:ahLst/>
              <a:cxnLst>
                <a:cxn ang="0">
                  <a:pos x="90" y="26"/>
                </a:cxn>
                <a:cxn ang="0">
                  <a:pos x="112" y="35"/>
                </a:cxn>
                <a:cxn ang="0">
                  <a:pos x="140" y="0"/>
                </a:cxn>
                <a:cxn ang="0">
                  <a:pos x="155" y="21"/>
                </a:cxn>
                <a:cxn ang="0">
                  <a:pos x="173" y="48"/>
                </a:cxn>
                <a:cxn ang="0">
                  <a:pos x="194" y="66"/>
                </a:cxn>
                <a:cxn ang="0">
                  <a:pos x="189" y="73"/>
                </a:cxn>
                <a:cxn ang="0">
                  <a:pos x="204" y="96"/>
                </a:cxn>
                <a:cxn ang="0">
                  <a:pos x="216" y="118"/>
                </a:cxn>
                <a:cxn ang="0">
                  <a:pos x="225" y="131"/>
                </a:cxn>
                <a:cxn ang="0">
                  <a:pos x="231" y="151"/>
                </a:cxn>
                <a:cxn ang="0">
                  <a:pos x="257" y="159"/>
                </a:cxn>
                <a:cxn ang="0">
                  <a:pos x="269" y="164"/>
                </a:cxn>
                <a:cxn ang="0">
                  <a:pos x="274" y="140"/>
                </a:cxn>
                <a:cxn ang="0">
                  <a:pos x="295" y="143"/>
                </a:cxn>
                <a:cxn ang="0">
                  <a:pos x="323" y="156"/>
                </a:cxn>
                <a:cxn ang="0">
                  <a:pos x="335" y="182"/>
                </a:cxn>
                <a:cxn ang="0">
                  <a:pos x="326" y="197"/>
                </a:cxn>
                <a:cxn ang="0">
                  <a:pos x="324" y="225"/>
                </a:cxn>
                <a:cxn ang="0">
                  <a:pos x="324" y="247"/>
                </a:cxn>
                <a:cxn ang="0">
                  <a:pos x="352" y="252"/>
                </a:cxn>
                <a:cxn ang="0">
                  <a:pos x="342" y="274"/>
                </a:cxn>
                <a:cxn ang="0">
                  <a:pos x="354" y="298"/>
                </a:cxn>
                <a:cxn ang="0">
                  <a:pos x="369" y="314"/>
                </a:cxn>
                <a:cxn ang="0">
                  <a:pos x="373" y="335"/>
                </a:cxn>
                <a:cxn ang="0">
                  <a:pos x="364" y="344"/>
                </a:cxn>
                <a:cxn ang="0">
                  <a:pos x="339" y="345"/>
                </a:cxn>
                <a:cxn ang="0">
                  <a:pos x="320" y="342"/>
                </a:cxn>
                <a:cxn ang="0">
                  <a:pos x="303" y="357"/>
                </a:cxn>
                <a:cxn ang="0">
                  <a:pos x="284" y="359"/>
                </a:cxn>
                <a:cxn ang="0">
                  <a:pos x="274" y="378"/>
                </a:cxn>
                <a:cxn ang="0">
                  <a:pos x="250" y="378"/>
                </a:cxn>
                <a:cxn ang="0">
                  <a:pos x="238" y="399"/>
                </a:cxn>
                <a:cxn ang="0">
                  <a:pos x="220" y="391"/>
                </a:cxn>
                <a:cxn ang="0">
                  <a:pos x="195" y="376"/>
                </a:cxn>
                <a:cxn ang="0">
                  <a:pos x="183" y="372"/>
                </a:cxn>
                <a:cxn ang="0">
                  <a:pos x="167" y="356"/>
                </a:cxn>
                <a:cxn ang="0">
                  <a:pos x="171" y="292"/>
                </a:cxn>
                <a:cxn ang="0">
                  <a:pos x="171" y="269"/>
                </a:cxn>
                <a:cxn ang="0">
                  <a:pos x="152" y="283"/>
                </a:cxn>
                <a:cxn ang="0">
                  <a:pos x="146" y="283"/>
                </a:cxn>
                <a:cxn ang="0">
                  <a:pos x="128" y="277"/>
                </a:cxn>
                <a:cxn ang="0">
                  <a:pos x="103" y="271"/>
                </a:cxn>
                <a:cxn ang="0">
                  <a:pos x="95" y="271"/>
                </a:cxn>
                <a:cxn ang="0">
                  <a:pos x="104" y="246"/>
                </a:cxn>
                <a:cxn ang="0">
                  <a:pos x="106" y="225"/>
                </a:cxn>
                <a:cxn ang="0">
                  <a:pos x="95" y="211"/>
                </a:cxn>
                <a:cxn ang="0">
                  <a:pos x="90" y="208"/>
                </a:cxn>
                <a:cxn ang="0">
                  <a:pos x="76" y="201"/>
                </a:cxn>
                <a:cxn ang="0">
                  <a:pos x="55" y="185"/>
                </a:cxn>
                <a:cxn ang="0">
                  <a:pos x="27" y="194"/>
                </a:cxn>
                <a:cxn ang="0">
                  <a:pos x="2" y="174"/>
                </a:cxn>
                <a:cxn ang="0">
                  <a:pos x="2" y="148"/>
                </a:cxn>
                <a:cxn ang="0">
                  <a:pos x="27" y="118"/>
                </a:cxn>
                <a:cxn ang="0">
                  <a:pos x="18" y="102"/>
                </a:cxn>
                <a:cxn ang="0">
                  <a:pos x="60" y="96"/>
                </a:cxn>
                <a:cxn ang="0">
                  <a:pos x="66" y="91"/>
                </a:cxn>
                <a:cxn ang="0">
                  <a:pos x="70" y="81"/>
                </a:cxn>
                <a:cxn ang="0">
                  <a:pos x="85" y="67"/>
                </a:cxn>
                <a:cxn ang="0">
                  <a:pos x="95" y="63"/>
                </a:cxn>
                <a:cxn ang="0">
                  <a:pos x="84" y="51"/>
                </a:cxn>
                <a:cxn ang="0">
                  <a:pos x="82" y="36"/>
                </a:cxn>
              </a:cxnLst>
              <a:rect l="0" t="0" r="r" b="b"/>
              <a:pathLst>
                <a:path w="375" h="399">
                  <a:moveTo>
                    <a:pt x="85" y="23"/>
                  </a:moveTo>
                  <a:lnTo>
                    <a:pt x="85" y="24"/>
                  </a:lnTo>
                  <a:lnTo>
                    <a:pt x="85" y="26"/>
                  </a:lnTo>
                  <a:lnTo>
                    <a:pt x="85" y="27"/>
                  </a:lnTo>
                  <a:lnTo>
                    <a:pt x="85" y="30"/>
                  </a:lnTo>
                  <a:lnTo>
                    <a:pt x="87" y="30"/>
                  </a:lnTo>
                  <a:lnTo>
                    <a:pt x="88" y="29"/>
                  </a:lnTo>
                  <a:lnTo>
                    <a:pt x="88" y="26"/>
                  </a:lnTo>
                  <a:lnTo>
                    <a:pt x="90" y="26"/>
                  </a:lnTo>
                  <a:lnTo>
                    <a:pt x="92" y="29"/>
                  </a:lnTo>
                  <a:lnTo>
                    <a:pt x="94" y="29"/>
                  </a:lnTo>
                  <a:lnTo>
                    <a:pt x="98" y="30"/>
                  </a:lnTo>
                  <a:lnTo>
                    <a:pt x="100" y="32"/>
                  </a:lnTo>
                  <a:lnTo>
                    <a:pt x="101" y="38"/>
                  </a:lnTo>
                  <a:lnTo>
                    <a:pt x="106" y="38"/>
                  </a:lnTo>
                  <a:lnTo>
                    <a:pt x="109" y="38"/>
                  </a:lnTo>
                  <a:lnTo>
                    <a:pt x="110" y="38"/>
                  </a:lnTo>
                  <a:lnTo>
                    <a:pt x="112" y="35"/>
                  </a:lnTo>
                  <a:lnTo>
                    <a:pt x="118" y="32"/>
                  </a:lnTo>
                  <a:lnTo>
                    <a:pt x="125" y="23"/>
                  </a:lnTo>
                  <a:lnTo>
                    <a:pt x="128" y="14"/>
                  </a:lnTo>
                  <a:lnTo>
                    <a:pt x="128" y="11"/>
                  </a:lnTo>
                  <a:lnTo>
                    <a:pt x="134" y="5"/>
                  </a:lnTo>
                  <a:lnTo>
                    <a:pt x="136" y="2"/>
                  </a:lnTo>
                  <a:lnTo>
                    <a:pt x="137" y="0"/>
                  </a:lnTo>
                  <a:lnTo>
                    <a:pt x="139" y="0"/>
                  </a:lnTo>
                  <a:lnTo>
                    <a:pt x="140" y="0"/>
                  </a:lnTo>
                  <a:lnTo>
                    <a:pt x="144" y="3"/>
                  </a:lnTo>
                  <a:lnTo>
                    <a:pt x="147" y="6"/>
                  </a:lnTo>
                  <a:lnTo>
                    <a:pt x="153" y="9"/>
                  </a:lnTo>
                  <a:lnTo>
                    <a:pt x="153" y="11"/>
                  </a:lnTo>
                  <a:lnTo>
                    <a:pt x="156" y="15"/>
                  </a:lnTo>
                  <a:lnTo>
                    <a:pt x="158" y="18"/>
                  </a:lnTo>
                  <a:lnTo>
                    <a:pt x="158" y="20"/>
                  </a:lnTo>
                  <a:lnTo>
                    <a:pt x="156" y="20"/>
                  </a:lnTo>
                  <a:lnTo>
                    <a:pt x="155" y="21"/>
                  </a:lnTo>
                  <a:lnTo>
                    <a:pt x="155" y="24"/>
                  </a:lnTo>
                  <a:lnTo>
                    <a:pt x="156" y="26"/>
                  </a:lnTo>
                  <a:lnTo>
                    <a:pt x="156" y="29"/>
                  </a:lnTo>
                  <a:lnTo>
                    <a:pt x="159" y="30"/>
                  </a:lnTo>
                  <a:lnTo>
                    <a:pt x="161" y="33"/>
                  </a:lnTo>
                  <a:lnTo>
                    <a:pt x="165" y="36"/>
                  </a:lnTo>
                  <a:lnTo>
                    <a:pt x="170" y="45"/>
                  </a:lnTo>
                  <a:lnTo>
                    <a:pt x="171" y="47"/>
                  </a:lnTo>
                  <a:lnTo>
                    <a:pt x="173" y="48"/>
                  </a:lnTo>
                  <a:lnTo>
                    <a:pt x="173" y="47"/>
                  </a:lnTo>
                  <a:lnTo>
                    <a:pt x="177" y="51"/>
                  </a:lnTo>
                  <a:lnTo>
                    <a:pt x="182" y="57"/>
                  </a:lnTo>
                  <a:lnTo>
                    <a:pt x="185" y="58"/>
                  </a:lnTo>
                  <a:lnTo>
                    <a:pt x="186" y="60"/>
                  </a:lnTo>
                  <a:lnTo>
                    <a:pt x="188" y="61"/>
                  </a:lnTo>
                  <a:lnTo>
                    <a:pt x="188" y="63"/>
                  </a:lnTo>
                  <a:lnTo>
                    <a:pt x="191" y="64"/>
                  </a:lnTo>
                  <a:lnTo>
                    <a:pt x="194" y="66"/>
                  </a:lnTo>
                  <a:lnTo>
                    <a:pt x="194" y="67"/>
                  </a:lnTo>
                  <a:lnTo>
                    <a:pt x="194" y="69"/>
                  </a:lnTo>
                  <a:lnTo>
                    <a:pt x="192" y="70"/>
                  </a:lnTo>
                  <a:lnTo>
                    <a:pt x="191" y="69"/>
                  </a:lnTo>
                  <a:lnTo>
                    <a:pt x="191" y="67"/>
                  </a:lnTo>
                  <a:lnTo>
                    <a:pt x="189" y="66"/>
                  </a:lnTo>
                  <a:lnTo>
                    <a:pt x="188" y="67"/>
                  </a:lnTo>
                  <a:lnTo>
                    <a:pt x="186" y="69"/>
                  </a:lnTo>
                  <a:lnTo>
                    <a:pt x="189" y="73"/>
                  </a:lnTo>
                  <a:lnTo>
                    <a:pt x="192" y="75"/>
                  </a:lnTo>
                  <a:lnTo>
                    <a:pt x="196" y="79"/>
                  </a:lnTo>
                  <a:lnTo>
                    <a:pt x="196" y="81"/>
                  </a:lnTo>
                  <a:lnTo>
                    <a:pt x="199" y="82"/>
                  </a:lnTo>
                  <a:lnTo>
                    <a:pt x="199" y="84"/>
                  </a:lnTo>
                  <a:lnTo>
                    <a:pt x="199" y="85"/>
                  </a:lnTo>
                  <a:lnTo>
                    <a:pt x="201" y="88"/>
                  </a:lnTo>
                  <a:lnTo>
                    <a:pt x="204" y="93"/>
                  </a:lnTo>
                  <a:lnTo>
                    <a:pt x="204" y="96"/>
                  </a:lnTo>
                  <a:lnTo>
                    <a:pt x="205" y="99"/>
                  </a:lnTo>
                  <a:lnTo>
                    <a:pt x="208" y="104"/>
                  </a:lnTo>
                  <a:lnTo>
                    <a:pt x="210" y="106"/>
                  </a:lnTo>
                  <a:lnTo>
                    <a:pt x="213" y="110"/>
                  </a:lnTo>
                  <a:lnTo>
                    <a:pt x="214" y="110"/>
                  </a:lnTo>
                  <a:lnTo>
                    <a:pt x="216" y="112"/>
                  </a:lnTo>
                  <a:lnTo>
                    <a:pt x="216" y="116"/>
                  </a:lnTo>
                  <a:lnTo>
                    <a:pt x="217" y="116"/>
                  </a:lnTo>
                  <a:lnTo>
                    <a:pt x="216" y="118"/>
                  </a:lnTo>
                  <a:lnTo>
                    <a:pt x="216" y="121"/>
                  </a:lnTo>
                  <a:lnTo>
                    <a:pt x="217" y="122"/>
                  </a:lnTo>
                  <a:lnTo>
                    <a:pt x="220" y="124"/>
                  </a:lnTo>
                  <a:lnTo>
                    <a:pt x="220" y="125"/>
                  </a:lnTo>
                  <a:lnTo>
                    <a:pt x="222" y="127"/>
                  </a:lnTo>
                  <a:lnTo>
                    <a:pt x="222" y="128"/>
                  </a:lnTo>
                  <a:lnTo>
                    <a:pt x="222" y="130"/>
                  </a:lnTo>
                  <a:lnTo>
                    <a:pt x="225" y="130"/>
                  </a:lnTo>
                  <a:lnTo>
                    <a:pt x="225" y="131"/>
                  </a:lnTo>
                  <a:lnTo>
                    <a:pt x="226" y="133"/>
                  </a:lnTo>
                  <a:lnTo>
                    <a:pt x="225" y="134"/>
                  </a:lnTo>
                  <a:lnTo>
                    <a:pt x="226" y="136"/>
                  </a:lnTo>
                  <a:lnTo>
                    <a:pt x="226" y="137"/>
                  </a:lnTo>
                  <a:lnTo>
                    <a:pt x="228" y="140"/>
                  </a:lnTo>
                  <a:lnTo>
                    <a:pt x="229" y="140"/>
                  </a:lnTo>
                  <a:lnTo>
                    <a:pt x="231" y="146"/>
                  </a:lnTo>
                  <a:lnTo>
                    <a:pt x="229" y="148"/>
                  </a:lnTo>
                  <a:lnTo>
                    <a:pt x="231" y="151"/>
                  </a:lnTo>
                  <a:lnTo>
                    <a:pt x="232" y="154"/>
                  </a:lnTo>
                  <a:lnTo>
                    <a:pt x="235" y="154"/>
                  </a:lnTo>
                  <a:lnTo>
                    <a:pt x="241" y="152"/>
                  </a:lnTo>
                  <a:lnTo>
                    <a:pt x="243" y="152"/>
                  </a:lnTo>
                  <a:lnTo>
                    <a:pt x="244" y="152"/>
                  </a:lnTo>
                  <a:lnTo>
                    <a:pt x="248" y="156"/>
                  </a:lnTo>
                  <a:lnTo>
                    <a:pt x="250" y="158"/>
                  </a:lnTo>
                  <a:lnTo>
                    <a:pt x="251" y="158"/>
                  </a:lnTo>
                  <a:lnTo>
                    <a:pt x="257" y="159"/>
                  </a:lnTo>
                  <a:lnTo>
                    <a:pt x="259" y="162"/>
                  </a:lnTo>
                  <a:lnTo>
                    <a:pt x="265" y="165"/>
                  </a:lnTo>
                  <a:lnTo>
                    <a:pt x="266" y="167"/>
                  </a:lnTo>
                  <a:lnTo>
                    <a:pt x="266" y="168"/>
                  </a:lnTo>
                  <a:lnTo>
                    <a:pt x="271" y="168"/>
                  </a:lnTo>
                  <a:lnTo>
                    <a:pt x="275" y="159"/>
                  </a:lnTo>
                  <a:lnTo>
                    <a:pt x="274" y="161"/>
                  </a:lnTo>
                  <a:lnTo>
                    <a:pt x="272" y="162"/>
                  </a:lnTo>
                  <a:lnTo>
                    <a:pt x="269" y="164"/>
                  </a:lnTo>
                  <a:lnTo>
                    <a:pt x="269" y="158"/>
                  </a:lnTo>
                  <a:lnTo>
                    <a:pt x="269" y="155"/>
                  </a:lnTo>
                  <a:lnTo>
                    <a:pt x="272" y="152"/>
                  </a:lnTo>
                  <a:lnTo>
                    <a:pt x="274" y="151"/>
                  </a:lnTo>
                  <a:lnTo>
                    <a:pt x="272" y="149"/>
                  </a:lnTo>
                  <a:lnTo>
                    <a:pt x="274" y="143"/>
                  </a:lnTo>
                  <a:lnTo>
                    <a:pt x="272" y="143"/>
                  </a:lnTo>
                  <a:lnTo>
                    <a:pt x="272" y="140"/>
                  </a:lnTo>
                  <a:lnTo>
                    <a:pt x="274" y="140"/>
                  </a:lnTo>
                  <a:lnTo>
                    <a:pt x="280" y="139"/>
                  </a:lnTo>
                  <a:lnTo>
                    <a:pt x="283" y="136"/>
                  </a:lnTo>
                  <a:lnTo>
                    <a:pt x="284" y="136"/>
                  </a:lnTo>
                  <a:lnTo>
                    <a:pt x="286" y="137"/>
                  </a:lnTo>
                  <a:lnTo>
                    <a:pt x="287" y="137"/>
                  </a:lnTo>
                  <a:lnTo>
                    <a:pt x="289" y="140"/>
                  </a:lnTo>
                  <a:lnTo>
                    <a:pt x="290" y="142"/>
                  </a:lnTo>
                  <a:lnTo>
                    <a:pt x="293" y="142"/>
                  </a:lnTo>
                  <a:lnTo>
                    <a:pt x="295" y="143"/>
                  </a:lnTo>
                  <a:lnTo>
                    <a:pt x="293" y="148"/>
                  </a:lnTo>
                  <a:lnTo>
                    <a:pt x="303" y="154"/>
                  </a:lnTo>
                  <a:lnTo>
                    <a:pt x="305" y="152"/>
                  </a:lnTo>
                  <a:lnTo>
                    <a:pt x="312" y="151"/>
                  </a:lnTo>
                  <a:lnTo>
                    <a:pt x="314" y="152"/>
                  </a:lnTo>
                  <a:lnTo>
                    <a:pt x="314" y="155"/>
                  </a:lnTo>
                  <a:lnTo>
                    <a:pt x="318" y="152"/>
                  </a:lnTo>
                  <a:lnTo>
                    <a:pt x="321" y="155"/>
                  </a:lnTo>
                  <a:lnTo>
                    <a:pt x="323" y="156"/>
                  </a:lnTo>
                  <a:lnTo>
                    <a:pt x="324" y="161"/>
                  </a:lnTo>
                  <a:lnTo>
                    <a:pt x="332" y="167"/>
                  </a:lnTo>
                  <a:lnTo>
                    <a:pt x="333" y="174"/>
                  </a:lnTo>
                  <a:lnTo>
                    <a:pt x="335" y="176"/>
                  </a:lnTo>
                  <a:lnTo>
                    <a:pt x="333" y="179"/>
                  </a:lnTo>
                  <a:lnTo>
                    <a:pt x="330" y="179"/>
                  </a:lnTo>
                  <a:lnTo>
                    <a:pt x="332" y="180"/>
                  </a:lnTo>
                  <a:lnTo>
                    <a:pt x="333" y="180"/>
                  </a:lnTo>
                  <a:lnTo>
                    <a:pt x="335" y="182"/>
                  </a:lnTo>
                  <a:lnTo>
                    <a:pt x="335" y="180"/>
                  </a:lnTo>
                  <a:lnTo>
                    <a:pt x="336" y="182"/>
                  </a:lnTo>
                  <a:lnTo>
                    <a:pt x="335" y="185"/>
                  </a:lnTo>
                  <a:lnTo>
                    <a:pt x="335" y="186"/>
                  </a:lnTo>
                  <a:lnTo>
                    <a:pt x="333" y="189"/>
                  </a:lnTo>
                  <a:lnTo>
                    <a:pt x="333" y="192"/>
                  </a:lnTo>
                  <a:lnTo>
                    <a:pt x="332" y="194"/>
                  </a:lnTo>
                  <a:lnTo>
                    <a:pt x="327" y="195"/>
                  </a:lnTo>
                  <a:lnTo>
                    <a:pt x="326" y="197"/>
                  </a:lnTo>
                  <a:lnTo>
                    <a:pt x="324" y="200"/>
                  </a:lnTo>
                  <a:lnTo>
                    <a:pt x="324" y="201"/>
                  </a:lnTo>
                  <a:lnTo>
                    <a:pt x="321" y="203"/>
                  </a:lnTo>
                  <a:lnTo>
                    <a:pt x="323" y="208"/>
                  </a:lnTo>
                  <a:lnTo>
                    <a:pt x="324" y="210"/>
                  </a:lnTo>
                  <a:lnTo>
                    <a:pt x="324" y="211"/>
                  </a:lnTo>
                  <a:lnTo>
                    <a:pt x="321" y="217"/>
                  </a:lnTo>
                  <a:lnTo>
                    <a:pt x="321" y="222"/>
                  </a:lnTo>
                  <a:lnTo>
                    <a:pt x="324" y="225"/>
                  </a:lnTo>
                  <a:lnTo>
                    <a:pt x="323" y="228"/>
                  </a:lnTo>
                  <a:lnTo>
                    <a:pt x="327" y="231"/>
                  </a:lnTo>
                  <a:lnTo>
                    <a:pt x="329" y="237"/>
                  </a:lnTo>
                  <a:lnTo>
                    <a:pt x="329" y="238"/>
                  </a:lnTo>
                  <a:lnTo>
                    <a:pt x="327" y="240"/>
                  </a:lnTo>
                  <a:lnTo>
                    <a:pt x="326" y="241"/>
                  </a:lnTo>
                  <a:lnTo>
                    <a:pt x="326" y="243"/>
                  </a:lnTo>
                  <a:lnTo>
                    <a:pt x="323" y="246"/>
                  </a:lnTo>
                  <a:lnTo>
                    <a:pt x="324" y="247"/>
                  </a:lnTo>
                  <a:lnTo>
                    <a:pt x="329" y="246"/>
                  </a:lnTo>
                  <a:lnTo>
                    <a:pt x="332" y="243"/>
                  </a:lnTo>
                  <a:lnTo>
                    <a:pt x="336" y="244"/>
                  </a:lnTo>
                  <a:lnTo>
                    <a:pt x="341" y="247"/>
                  </a:lnTo>
                  <a:lnTo>
                    <a:pt x="341" y="249"/>
                  </a:lnTo>
                  <a:lnTo>
                    <a:pt x="342" y="250"/>
                  </a:lnTo>
                  <a:lnTo>
                    <a:pt x="348" y="247"/>
                  </a:lnTo>
                  <a:lnTo>
                    <a:pt x="351" y="250"/>
                  </a:lnTo>
                  <a:lnTo>
                    <a:pt x="352" y="252"/>
                  </a:lnTo>
                  <a:lnTo>
                    <a:pt x="351" y="255"/>
                  </a:lnTo>
                  <a:lnTo>
                    <a:pt x="351" y="256"/>
                  </a:lnTo>
                  <a:lnTo>
                    <a:pt x="348" y="258"/>
                  </a:lnTo>
                  <a:lnTo>
                    <a:pt x="345" y="260"/>
                  </a:lnTo>
                  <a:lnTo>
                    <a:pt x="345" y="262"/>
                  </a:lnTo>
                  <a:lnTo>
                    <a:pt x="344" y="263"/>
                  </a:lnTo>
                  <a:lnTo>
                    <a:pt x="345" y="265"/>
                  </a:lnTo>
                  <a:lnTo>
                    <a:pt x="345" y="271"/>
                  </a:lnTo>
                  <a:lnTo>
                    <a:pt x="342" y="274"/>
                  </a:lnTo>
                  <a:lnTo>
                    <a:pt x="342" y="277"/>
                  </a:lnTo>
                  <a:lnTo>
                    <a:pt x="341" y="278"/>
                  </a:lnTo>
                  <a:lnTo>
                    <a:pt x="341" y="281"/>
                  </a:lnTo>
                  <a:lnTo>
                    <a:pt x="339" y="284"/>
                  </a:lnTo>
                  <a:lnTo>
                    <a:pt x="338" y="286"/>
                  </a:lnTo>
                  <a:lnTo>
                    <a:pt x="336" y="290"/>
                  </a:lnTo>
                  <a:lnTo>
                    <a:pt x="338" y="292"/>
                  </a:lnTo>
                  <a:lnTo>
                    <a:pt x="350" y="299"/>
                  </a:lnTo>
                  <a:lnTo>
                    <a:pt x="354" y="298"/>
                  </a:lnTo>
                  <a:lnTo>
                    <a:pt x="360" y="296"/>
                  </a:lnTo>
                  <a:lnTo>
                    <a:pt x="364" y="296"/>
                  </a:lnTo>
                  <a:lnTo>
                    <a:pt x="364" y="298"/>
                  </a:lnTo>
                  <a:lnTo>
                    <a:pt x="363" y="301"/>
                  </a:lnTo>
                  <a:lnTo>
                    <a:pt x="363" y="304"/>
                  </a:lnTo>
                  <a:lnTo>
                    <a:pt x="367" y="308"/>
                  </a:lnTo>
                  <a:lnTo>
                    <a:pt x="366" y="310"/>
                  </a:lnTo>
                  <a:lnTo>
                    <a:pt x="367" y="314"/>
                  </a:lnTo>
                  <a:lnTo>
                    <a:pt x="369" y="314"/>
                  </a:lnTo>
                  <a:lnTo>
                    <a:pt x="373" y="317"/>
                  </a:lnTo>
                  <a:lnTo>
                    <a:pt x="375" y="317"/>
                  </a:lnTo>
                  <a:lnTo>
                    <a:pt x="372" y="321"/>
                  </a:lnTo>
                  <a:lnTo>
                    <a:pt x="373" y="326"/>
                  </a:lnTo>
                  <a:lnTo>
                    <a:pt x="373" y="327"/>
                  </a:lnTo>
                  <a:lnTo>
                    <a:pt x="373" y="329"/>
                  </a:lnTo>
                  <a:lnTo>
                    <a:pt x="372" y="332"/>
                  </a:lnTo>
                  <a:lnTo>
                    <a:pt x="373" y="332"/>
                  </a:lnTo>
                  <a:lnTo>
                    <a:pt x="373" y="335"/>
                  </a:lnTo>
                  <a:lnTo>
                    <a:pt x="372" y="336"/>
                  </a:lnTo>
                  <a:lnTo>
                    <a:pt x="372" y="338"/>
                  </a:lnTo>
                  <a:lnTo>
                    <a:pt x="372" y="339"/>
                  </a:lnTo>
                  <a:lnTo>
                    <a:pt x="372" y="342"/>
                  </a:lnTo>
                  <a:lnTo>
                    <a:pt x="372" y="344"/>
                  </a:lnTo>
                  <a:lnTo>
                    <a:pt x="372" y="347"/>
                  </a:lnTo>
                  <a:lnTo>
                    <a:pt x="369" y="348"/>
                  </a:lnTo>
                  <a:lnTo>
                    <a:pt x="364" y="345"/>
                  </a:lnTo>
                  <a:lnTo>
                    <a:pt x="364" y="344"/>
                  </a:lnTo>
                  <a:lnTo>
                    <a:pt x="361" y="342"/>
                  </a:lnTo>
                  <a:lnTo>
                    <a:pt x="361" y="341"/>
                  </a:lnTo>
                  <a:lnTo>
                    <a:pt x="360" y="339"/>
                  </a:lnTo>
                  <a:lnTo>
                    <a:pt x="358" y="339"/>
                  </a:lnTo>
                  <a:lnTo>
                    <a:pt x="355" y="341"/>
                  </a:lnTo>
                  <a:lnTo>
                    <a:pt x="352" y="341"/>
                  </a:lnTo>
                  <a:lnTo>
                    <a:pt x="350" y="344"/>
                  </a:lnTo>
                  <a:lnTo>
                    <a:pt x="348" y="347"/>
                  </a:lnTo>
                  <a:lnTo>
                    <a:pt x="339" y="345"/>
                  </a:lnTo>
                  <a:lnTo>
                    <a:pt x="338" y="345"/>
                  </a:lnTo>
                  <a:lnTo>
                    <a:pt x="336" y="344"/>
                  </a:lnTo>
                  <a:lnTo>
                    <a:pt x="335" y="347"/>
                  </a:lnTo>
                  <a:lnTo>
                    <a:pt x="332" y="345"/>
                  </a:lnTo>
                  <a:lnTo>
                    <a:pt x="329" y="347"/>
                  </a:lnTo>
                  <a:lnTo>
                    <a:pt x="327" y="344"/>
                  </a:lnTo>
                  <a:lnTo>
                    <a:pt x="324" y="344"/>
                  </a:lnTo>
                  <a:lnTo>
                    <a:pt x="321" y="342"/>
                  </a:lnTo>
                  <a:lnTo>
                    <a:pt x="320" y="342"/>
                  </a:lnTo>
                  <a:lnTo>
                    <a:pt x="317" y="348"/>
                  </a:lnTo>
                  <a:lnTo>
                    <a:pt x="315" y="350"/>
                  </a:lnTo>
                  <a:lnTo>
                    <a:pt x="314" y="350"/>
                  </a:lnTo>
                  <a:lnTo>
                    <a:pt x="312" y="351"/>
                  </a:lnTo>
                  <a:lnTo>
                    <a:pt x="311" y="351"/>
                  </a:lnTo>
                  <a:lnTo>
                    <a:pt x="311" y="353"/>
                  </a:lnTo>
                  <a:lnTo>
                    <a:pt x="306" y="354"/>
                  </a:lnTo>
                  <a:lnTo>
                    <a:pt x="305" y="357"/>
                  </a:lnTo>
                  <a:lnTo>
                    <a:pt x="303" y="357"/>
                  </a:lnTo>
                  <a:lnTo>
                    <a:pt x="302" y="359"/>
                  </a:lnTo>
                  <a:lnTo>
                    <a:pt x="302" y="356"/>
                  </a:lnTo>
                  <a:lnTo>
                    <a:pt x="300" y="356"/>
                  </a:lnTo>
                  <a:lnTo>
                    <a:pt x="298" y="351"/>
                  </a:lnTo>
                  <a:lnTo>
                    <a:pt x="293" y="353"/>
                  </a:lnTo>
                  <a:lnTo>
                    <a:pt x="293" y="354"/>
                  </a:lnTo>
                  <a:lnTo>
                    <a:pt x="292" y="356"/>
                  </a:lnTo>
                  <a:lnTo>
                    <a:pt x="292" y="357"/>
                  </a:lnTo>
                  <a:lnTo>
                    <a:pt x="284" y="359"/>
                  </a:lnTo>
                  <a:lnTo>
                    <a:pt x="278" y="363"/>
                  </a:lnTo>
                  <a:lnTo>
                    <a:pt x="280" y="364"/>
                  </a:lnTo>
                  <a:lnTo>
                    <a:pt x="281" y="364"/>
                  </a:lnTo>
                  <a:lnTo>
                    <a:pt x="286" y="367"/>
                  </a:lnTo>
                  <a:lnTo>
                    <a:pt x="286" y="370"/>
                  </a:lnTo>
                  <a:lnTo>
                    <a:pt x="280" y="373"/>
                  </a:lnTo>
                  <a:lnTo>
                    <a:pt x="280" y="376"/>
                  </a:lnTo>
                  <a:lnTo>
                    <a:pt x="278" y="376"/>
                  </a:lnTo>
                  <a:lnTo>
                    <a:pt x="274" y="378"/>
                  </a:lnTo>
                  <a:lnTo>
                    <a:pt x="271" y="379"/>
                  </a:lnTo>
                  <a:lnTo>
                    <a:pt x="269" y="378"/>
                  </a:lnTo>
                  <a:lnTo>
                    <a:pt x="268" y="378"/>
                  </a:lnTo>
                  <a:lnTo>
                    <a:pt x="266" y="379"/>
                  </a:lnTo>
                  <a:lnTo>
                    <a:pt x="265" y="381"/>
                  </a:lnTo>
                  <a:lnTo>
                    <a:pt x="263" y="382"/>
                  </a:lnTo>
                  <a:lnTo>
                    <a:pt x="262" y="381"/>
                  </a:lnTo>
                  <a:lnTo>
                    <a:pt x="254" y="379"/>
                  </a:lnTo>
                  <a:lnTo>
                    <a:pt x="250" y="378"/>
                  </a:lnTo>
                  <a:lnTo>
                    <a:pt x="251" y="382"/>
                  </a:lnTo>
                  <a:lnTo>
                    <a:pt x="250" y="384"/>
                  </a:lnTo>
                  <a:lnTo>
                    <a:pt x="248" y="387"/>
                  </a:lnTo>
                  <a:lnTo>
                    <a:pt x="247" y="393"/>
                  </a:lnTo>
                  <a:lnTo>
                    <a:pt x="246" y="393"/>
                  </a:lnTo>
                  <a:lnTo>
                    <a:pt x="244" y="394"/>
                  </a:lnTo>
                  <a:lnTo>
                    <a:pt x="241" y="397"/>
                  </a:lnTo>
                  <a:lnTo>
                    <a:pt x="240" y="397"/>
                  </a:lnTo>
                  <a:lnTo>
                    <a:pt x="238" y="399"/>
                  </a:lnTo>
                  <a:lnTo>
                    <a:pt x="237" y="397"/>
                  </a:lnTo>
                  <a:lnTo>
                    <a:pt x="235" y="399"/>
                  </a:lnTo>
                  <a:lnTo>
                    <a:pt x="234" y="397"/>
                  </a:lnTo>
                  <a:lnTo>
                    <a:pt x="229" y="393"/>
                  </a:lnTo>
                  <a:lnTo>
                    <a:pt x="228" y="394"/>
                  </a:lnTo>
                  <a:lnTo>
                    <a:pt x="223" y="390"/>
                  </a:lnTo>
                  <a:lnTo>
                    <a:pt x="223" y="388"/>
                  </a:lnTo>
                  <a:lnTo>
                    <a:pt x="222" y="388"/>
                  </a:lnTo>
                  <a:lnTo>
                    <a:pt x="220" y="391"/>
                  </a:lnTo>
                  <a:lnTo>
                    <a:pt x="213" y="390"/>
                  </a:lnTo>
                  <a:lnTo>
                    <a:pt x="210" y="390"/>
                  </a:lnTo>
                  <a:lnTo>
                    <a:pt x="208" y="387"/>
                  </a:lnTo>
                  <a:lnTo>
                    <a:pt x="207" y="387"/>
                  </a:lnTo>
                  <a:lnTo>
                    <a:pt x="205" y="384"/>
                  </a:lnTo>
                  <a:lnTo>
                    <a:pt x="204" y="379"/>
                  </a:lnTo>
                  <a:lnTo>
                    <a:pt x="202" y="379"/>
                  </a:lnTo>
                  <a:lnTo>
                    <a:pt x="196" y="376"/>
                  </a:lnTo>
                  <a:lnTo>
                    <a:pt x="195" y="376"/>
                  </a:lnTo>
                  <a:lnTo>
                    <a:pt x="194" y="372"/>
                  </a:lnTo>
                  <a:lnTo>
                    <a:pt x="188" y="366"/>
                  </a:lnTo>
                  <a:lnTo>
                    <a:pt x="186" y="366"/>
                  </a:lnTo>
                  <a:lnTo>
                    <a:pt x="186" y="367"/>
                  </a:lnTo>
                  <a:lnTo>
                    <a:pt x="188" y="370"/>
                  </a:lnTo>
                  <a:lnTo>
                    <a:pt x="188" y="372"/>
                  </a:lnTo>
                  <a:lnTo>
                    <a:pt x="189" y="373"/>
                  </a:lnTo>
                  <a:lnTo>
                    <a:pt x="188" y="375"/>
                  </a:lnTo>
                  <a:lnTo>
                    <a:pt x="183" y="372"/>
                  </a:lnTo>
                  <a:lnTo>
                    <a:pt x="171" y="369"/>
                  </a:lnTo>
                  <a:lnTo>
                    <a:pt x="170" y="367"/>
                  </a:lnTo>
                  <a:lnTo>
                    <a:pt x="167" y="366"/>
                  </a:lnTo>
                  <a:lnTo>
                    <a:pt x="165" y="364"/>
                  </a:lnTo>
                  <a:lnTo>
                    <a:pt x="170" y="362"/>
                  </a:lnTo>
                  <a:lnTo>
                    <a:pt x="170" y="360"/>
                  </a:lnTo>
                  <a:lnTo>
                    <a:pt x="171" y="357"/>
                  </a:lnTo>
                  <a:lnTo>
                    <a:pt x="170" y="357"/>
                  </a:lnTo>
                  <a:lnTo>
                    <a:pt x="167" y="356"/>
                  </a:lnTo>
                  <a:lnTo>
                    <a:pt x="167" y="351"/>
                  </a:lnTo>
                  <a:lnTo>
                    <a:pt x="170" y="342"/>
                  </a:lnTo>
                  <a:lnTo>
                    <a:pt x="168" y="338"/>
                  </a:lnTo>
                  <a:lnTo>
                    <a:pt x="171" y="332"/>
                  </a:lnTo>
                  <a:lnTo>
                    <a:pt x="171" y="324"/>
                  </a:lnTo>
                  <a:lnTo>
                    <a:pt x="170" y="310"/>
                  </a:lnTo>
                  <a:lnTo>
                    <a:pt x="174" y="299"/>
                  </a:lnTo>
                  <a:lnTo>
                    <a:pt x="171" y="295"/>
                  </a:lnTo>
                  <a:lnTo>
                    <a:pt x="171" y="292"/>
                  </a:lnTo>
                  <a:lnTo>
                    <a:pt x="171" y="290"/>
                  </a:lnTo>
                  <a:lnTo>
                    <a:pt x="170" y="289"/>
                  </a:lnTo>
                  <a:lnTo>
                    <a:pt x="170" y="286"/>
                  </a:lnTo>
                  <a:lnTo>
                    <a:pt x="168" y="284"/>
                  </a:lnTo>
                  <a:lnTo>
                    <a:pt x="167" y="283"/>
                  </a:lnTo>
                  <a:lnTo>
                    <a:pt x="167" y="280"/>
                  </a:lnTo>
                  <a:lnTo>
                    <a:pt x="170" y="274"/>
                  </a:lnTo>
                  <a:lnTo>
                    <a:pt x="173" y="272"/>
                  </a:lnTo>
                  <a:lnTo>
                    <a:pt x="171" y="269"/>
                  </a:lnTo>
                  <a:lnTo>
                    <a:pt x="168" y="268"/>
                  </a:lnTo>
                  <a:lnTo>
                    <a:pt x="165" y="269"/>
                  </a:lnTo>
                  <a:lnTo>
                    <a:pt x="165" y="272"/>
                  </a:lnTo>
                  <a:lnTo>
                    <a:pt x="161" y="277"/>
                  </a:lnTo>
                  <a:lnTo>
                    <a:pt x="161" y="278"/>
                  </a:lnTo>
                  <a:lnTo>
                    <a:pt x="159" y="280"/>
                  </a:lnTo>
                  <a:lnTo>
                    <a:pt x="158" y="278"/>
                  </a:lnTo>
                  <a:lnTo>
                    <a:pt x="155" y="283"/>
                  </a:lnTo>
                  <a:lnTo>
                    <a:pt x="152" y="283"/>
                  </a:lnTo>
                  <a:lnTo>
                    <a:pt x="150" y="283"/>
                  </a:lnTo>
                  <a:lnTo>
                    <a:pt x="150" y="280"/>
                  </a:lnTo>
                  <a:lnTo>
                    <a:pt x="149" y="278"/>
                  </a:lnTo>
                  <a:lnTo>
                    <a:pt x="147" y="280"/>
                  </a:lnTo>
                  <a:lnTo>
                    <a:pt x="147" y="281"/>
                  </a:lnTo>
                  <a:lnTo>
                    <a:pt x="152" y="284"/>
                  </a:lnTo>
                  <a:lnTo>
                    <a:pt x="149" y="286"/>
                  </a:lnTo>
                  <a:lnTo>
                    <a:pt x="147" y="284"/>
                  </a:lnTo>
                  <a:lnTo>
                    <a:pt x="146" y="283"/>
                  </a:lnTo>
                  <a:lnTo>
                    <a:pt x="143" y="281"/>
                  </a:lnTo>
                  <a:lnTo>
                    <a:pt x="140" y="281"/>
                  </a:lnTo>
                  <a:lnTo>
                    <a:pt x="140" y="280"/>
                  </a:lnTo>
                  <a:lnTo>
                    <a:pt x="139" y="278"/>
                  </a:lnTo>
                  <a:lnTo>
                    <a:pt x="136" y="280"/>
                  </a:lnTo>
                  <a:lnTo>
                    <a:pt x="134" y="281"/>
                  </a:lnTo>
                  <a:lnTo>
                    <a:pt x="131" y="280"/>
                  </a:lnTo>
                  <a:lnTo>
                    <a:pt x="130" y="278"/>
                  </a:lnTo>
                  <a:lnTo>
                    <a:pt x="128" y="277"/>
                  </a:lnTo>
                  <a:lnTo>
                    <a:pt x="127" y="278"/>
                  </a:lnTo>
                  <a:lnTo>
                    <a:pt x="124" y="278"/>
                  </a:lnTo>
                  <a:lnTo>
                    <a:pt x="124" y="280"/>
                  </a:lnTo>
                  <a:lnTo>
                    <a:pt x="122" y="280"/>
                  </a:lnTo>
                  <a:lnTo>
                    <a:pt x="121" y="278"/>
                  </a:lnTo>
                  <a:lnTo>
                    <a:pt x="116" y="277"/>
                  </a:lnTo>
                  <a:lnTo>
                    <a:pt x="116" y="275"/>
                  </a:lnTo>
                  <a:lnTo>
                    <a:pt x="110" y="271"/>
                  </a:lnTo>
                  <a:lnTo>
                    <a:pt x="103" y="271"/>
                  </a:lnTo>
                  <a:lnTo>
                    <a:pt x="101" y="271"/>
                  </a:lnTo>
                  <a:lnTo>
                    <a:pt x="100" y="272"/>
                  </a:lnTo>
                  <a:lnTo>
                    <a:pt x="98" y="275"/>
                  </a:lnTo>
                  <a:lnTo>
                    <a:pt x="97" y="275"/>
                  </a:lnTo>
                  <a:lnTo>
                    <a:pt x="95" y="275"/>
                  </a:lnTo>
                  <a:lnTo>
                    <a:pt x="94" y="272"/>
                  </a:lnTo>
                  <a:lnTo>
                    <a:pt x="91" y="272"/>
                  </a:lnTo>
                  <a:lnTo>
                    <a:pt x="91" y="271"/>
                  </a:lnTo>
                  <a:lnTo>
                    <a:pt x="95" y="271"/>
                  </a:lnTo>
                  <a:lnTo>
                    <a:pt x="97" y="269"/>
                  </a:lnTo>
                  <a:lnTo>
                    <a:pt x="97" y="265"/>
                  </a:lnTo>
                  <a:lnTo>
                    <a:pt x="98" y="263"/>
                  </a:lnTo>
                  <a:lnTo>
                    <a:pt x="100" y="262"/>
                  </a:lnTo>
                  <a:lnTo>
                    <a:pt x="101" y="259"/>
                  </a:lnTo>
                  <a:lnTo>
                    <a:pt x="103" y="258"/>
                  </a:lnTo>
                  <a:lnTo>
                    <a:pt x="103" y="249"/>
                  </a:lnTo>
                  <a:lnTo>
                    <a:pt x="101" y="249"/>
                  </a:lnTo>
                  <a:lnTo>
                    <a:pt x="104" y="246"/>
                  </a:lnTo>
                  <a:lnTo>
                    <a:pt x="104" y="243"/>
                  </a:lnTo>
                  <a:lnTo>
                    <a:pt x="103" y="243"/>
                  </a:lnTo>
                  <a:lnTo>
                    <a:pt x="104" y="241"/>
                  </a:lnTo>
                  <a:lnTo>
                    <a:pt x="100" y="238"/>
                  </a:lnTo>
                  <a:lnTo>
                    <a:pt x="98" y="231"/>
                  </a:lnTo>
                  <a:lnTo>
                    <a:pt x="100" y="226"/>
                  </a:lnTo>
                  <a:lnTo>
                    <a:pt x="101" y="225"/>
                  </a:lnTo>
                  <a:lnTo>
                    <a:pt x="104" y="225"/>
                  </a:lnTo>
                  <a:lnTo>
                    <a:pt x="106" y="225"/>
                  </a:lnTo>
                  <a:lnTo>
                    <a:pt x="106" y="223"/>
                  </a:lnTo>
                  <a:lnTo>
                    <a:pt x="104" y="223"/>
                  </a:lnTo>
                  <a:lnTo>
                    <a:pt x="103" y="220"/>
                  </a:lnTo>
                  <a:lnTo>
                    <a:pt x="101" y="216"/>
                  </a:lnTo>
                  <a:lnTo>
                    <a:pt x="101" y="214"/>
                  </a:lnTo>
                  <a:lnTo>
                    <a:pt x="98" y="216"/>
                  </a:lnTo>
                  <a:lnTo>
                    <a:pt x="95" y="214"/>
                  </a:lnTo>
                  <a:lnTo>
                    <a:pt x="97" y="213"/>
                  </a:lnTo>
                  <a:lnTo>
                    <a:pt x="95" y="211"/>
                  </a:lnTo>
                  <a:lnTo>
                    <a:pt x="92" y="214"/>
                  </a:lnTo>
                  <a:lnTo>
                    <a:pt x="92" y="216"/>
                  </a:lnTo>
                  <a:lnTo>
                    <a:pt x="90" y="216"/>
                  </a:lnTo>
                  <a:lnTo>
                    <a:pt x="90" y="214"/>
                  </a:lnTo>
                  <a:lnTo>
                    <a:pt x="88" y="216"/>
                  </a:lnTo>
                  <a:lnTo>
                    <a:pt x="88" y="213"/>
                  </a:lnTo>
                  <a:lnTo>
                    <a:pt x="90" y="211"/>
                  </a:lnTo>
                  <a:lnTo>
                    <a:pt x="90" y="210"/>
                  </a:lnTo>
                  <a:lnTo>
                    <a:pt x="90" y="208"/>
                  </a:lnTo>
                  <a:lnTo>
                    <a:pt x="91" y="203"/>
                  </a:lnTo>
                  <a:lnTo>
                    <a:pt x="92" y="200"/>
                  </a:lnTo>
                  <a:lnTo>
                    <a:pt x="91" y="198"/>
                  </a:lnTo>
                  <a:lnTo>
                    <a:pt x="90" y="198"/>
                  </a:lnTo>
                  <a:lnTo>
                    <a:pt x="88" y="198"/>
                  </a:lnTo>
                  <a:lnTo>
                    <a:pt x="87" y="201"/>
                  </a:lnTo>
                  <a:lnTo>
                    <a:pt x="81" y="203"/>
                  </a:lnTo>
                  <a:lnTo>
                    <a:pt x="78" y="204"/>
                  </a:lnTo>
                  <a:lnTo>
                    <a:pt x="76" y="201"/>
                  </a:lnTo>
                  <a:lnTo>
                    <a:pt x="76" y="200"/>
                  </a:lnTo>
                  <a:lnTo>
                    <a:pt x="75" y="192"/>
                  </a:lnTo>
                  <a:lnTo>
                    <a:pt x="72" y="191"/>
                  </a:lnTo>
                  <a:lnTo>
                    <a:pt x="67" y="192"/>
                  </a:lnTo>
                  <a:lnTo>
                    <a:pt x="64" y="191"/>
                  </a:lnTo>
                  <a:lnTo>
                    <a:pt x="63" y="186"/>
                  </a:lnTo>
                  <a:lnTo>
                    <a:pt x="63" y="183"/>
                  </a:lnTo>
                  <a:lnTo>
                    <a:pt x="58" y="182"/>
                  </a:lnTo>
                  <a:lnTo>
                    <a:pt x="55" y="185"/>
                  </a:lnTo>
                  <a:lnTo>
                    <a:pt x="54" y="185"/>
                  </a:lnTo>
                  <a:lnTo>
                    <a:pt x="49" y="188"/>
                  </a:lnTo>
                  <a:lnTo>
                    <a:pt x="48" y="188"/>
                  </a:lnTo>
                  <a:lnTo>
                    <a:pt x="43" y="189"/>
                  </a:lnTo>
                  <a:lnTo>
                    <a:pt x="36" y="197"/>
                  </a:lnTo>
                  <a:lnTo>
                    <a:pt x="33" y="198"/>
                  </a:lnTo>
                  <a:lnTo>
                    <a:pt x="30" y="198"/>
                  </a:lnTo>
                  <a:lnTo>
                    <a:pt x="27" y="198"/>
                  </a:lnTo>
                  <a:lnTo>
                    <a:pt x="27" y="194"/>
                  </a:lnTo>
                  <a:lnTo>
                    <a:pt x="23" y="195"/>
                  </a:lnTo>
                  <a:lnTo>
                    <a:pt x="15" y="195"/>
                  </a:lnTo>
                  <a:lnTo>
                    <a:pt x="14" y="198"/>
                  </a:lnTo>
                  <a:lnTo>
                    <a:pt x="3" y="189"/>
                  </a:lnTo>
                  <a:lnTo>
                    <a:pt x="3" y="188"/>
                  </a:lnTo>
                  <a:lnTo>
                    <a:pt x="3" y="185"/>
                  </a:lnTo>
                  <a:lnTo>
                    <a:pt x="6" y="180"/>
                  </a:lnTo>
                  <a:lnTo>
                    <a:pt x="3" y="177"/>
                  </a:lnTo>
                  <a:lnTo>
                    <a:pt x="2" y="174"/>
                  </a:lnTo>
                  <a:lnTo>
                    <a:pt x="2" y="173"/>
                  </a:lnTo>
                  <a:lnTo>
                    <a:pt x="3" y="168"/>
                  </a:lnTo>
                  <a:lnTo>
                    <a:pt x="0" y="161"/>
                  </a:lnTo>
                  <a:lnTo>
                    <a:pt x="0" y="159"/>
                  </a:lnTo>
                  <a:lnTo>
                    <a:pt x="0" y="156"/>
                  </a:lnTo>
                  <a:lnTo>
                    <a:pt x="2" y="155"/>
                  </a:lnTo>
                  <a:lnTo>
                    <a:pt x="3" y="154"/>
                  </a:lnTo>
                  <a:lnTo>
                    <a:pt x="3" y="152"/>
                  </a:lnTo>
                  <a:lnTo>
                    <a:pt x="2" y="148"/>
                  </a:lnTo>
                  <a:lnTo>
                    <a:pt x="5" y="145"/>
                  </a:lnTo>
                  <a:lnTo>
                    <a:pt x="6" y="145"/>
                  </a:lnTo>
                  <a:lnTo>
                    <a:pt x="8" y="142"/>
                  </a:lnTo>
                  <a:lnTo>
                    <a:pt x="9" y="139"/>
                  </a:lnTo>
                  <a:lnTo>
                    <a:pt x="15" y="136"/>
                  </a:lnTo>
                  <a:lnTo>
                    <a:pt x="21" y="130"/>
                  </a:lnTo>
                  <a:lnTo>
                    <a:pt x="27" y="124"/>
                  </a:lnTo>
                  <a:lnTo>
                    <a:pt x="29" y="121"/>
                  </a:lnTo>
                  <a:lnTo>
                    <a:pt x="27" y="118"/>
                  </a:lnTo>
                  <a:lnTo>
                    <a:pt x="24" y="116"/>
                  </a:lnTo>
                  <a:lnTo>
                    <a:pt x="20" y="115"/>
                  </a:lnTo>
                  <a:lnTo>
                    <a:pt x="17" y="110"/>
                  </a:lnTo>
                  <a:lnTo>
                    <a:pt x="14" y="106"/>
                  </a:lnTo>
                  <a:lnTo>
                    <a:pt x="9" y="103"/>
                  </a:lnTo>
                  <a:lnTo>
                    <a:pt x="11" y="102"/>
                  </a:lnTo>
                  <a:lnTo>
                    <a:pt x="12" y="103"/>
                  </a:lnTo>
                  <a:lnTo>
                    <a:pt x="14" y="102"/>
                  </a:lnTo>
                  <a:lnTo>
                    <a:pt x="18" y="102"/>
                  </a:lnTo>
                  <a:lnTo>
                    <a:pt x="26" y="103"/>
                  </a:lnTo>
                  <a:lnTo>
                    <a:pt x="27" y="104"/>
                  </a:lnTo>
                  <a:lnTo>
                    <a:pt x="29" y="103"/>
                  </a:lnTo>
                  <a:lnTo>
                    <a:pt x="29" y="99"/>
                  </a:lnTo>
                  <a:lnTo>
                    <a:pt x="30" y="97"/>
                  </a:lnTo>
                  <a:lnTo>
                    <a:pt x="39" y="96"/>
                  </a:lnTo>
                  <a:lnTo>
                    <a:pt x="48" y="96"/>
                  </a:lnTo>
                  <a:lnTo>
                    <a:pt x="54" y="93"/>
                  </a:lnTo>
                  <a:lnTo>
                    <a:pt x="60" y="96"/>
                  </a:lnTo>
                  <a:lnTo>
                    <a:pt x="60" y="93"/>
                  </a:lnTo>
                  <a:lnTo>
                    <a:pt x="60" y="91"/>
                  </a:lnTo>
                  <a:lnTo>
                    <a:pt x="58" y="93"/>
                  </a:lnTo>
                  <a:lnTo>
                    <a:pt x="57" y="91"/>
                  </a:lnTo>
                  <a:lnTo>
                    <a:pt x="61" y="90"/>
                  </a:lnTo>
                  <a:lnTo>
                    <a:pt x="61" y="91"/>
                  </a:lnTo>
                  <a:lnTo>
                    <a:pt x="63" y="90"/>
                  </a:lnTo>
                  <a:lnTo>
                    <a:pt x="63" y="91"/>
                  </a:lnTo>
                  <a:lnTo>
                    <a:pt x="66" y="91"/>
                  </a:lnTo>
                  <a:lnTo>
                    <a:pt x="69" y="94"/>
                  </a:lnTo>
                  <a:lnTo>
                    <a:pt x="69" y="93"/>
                  </a:lnTo>
                  <a:lnTo>
                    <a:pt x="70" y="88"/>
                  </a:lnTo>
                  <a:lnTo>
                    <a:pt x="69" y="87"/>
                  </a:lnTo>
                  <a:lnTo>
                    <a:pt x="70" y="87"/>
                  </a:lnTo>
                  <a:lnTo>
                    <a:pt x="69" y="84"/>
                  </a:lnTo>
                  <a:lnTo>
                    <a:pt x="70" y="82"/>
                  </a:lnTo>
                  <a:lnTo>
                    <a:pt x="69" y="81"/>
                  </a:lnTo>
                  <a:lnTo>
                    <a:pt x="70" y="81"/>
                  </a:lnTo>
                  <a:lnTo>
                    <a:pt x="72" y="81"/>
                  </a:lnTo>
                  <a:lnTo>
                    <a:pt x="73" y="79"/>
                  </a:lnTo>
                  <a:lnTo>
                    <a:pt x="73" y="78"/>
                  </a:lnTo>
                  <a:lnTo>
                    <a:pt x="73" y="76"/>
                  </a:lnTo>
                  <a:lnTo>
                    <a:pt x="76" y="75"/>
                  </a:lnTo>
                  <a:lnTo>
                    <a:pt x="78" y="73"/>
                  </a:lnTo>
                  <a:lnTo>
                    <a:pt x="79" y="70"/>
                  </a:lnTo>
                  <a:lnTo>
                    <a:pt x="81" y="72"/>
                  </a:lnTo>
                  <a:lnTo>
                    <a:pt x="85" y="67"/>
                  </a:lnTo>
                  <a:lnTo>
                    <a:pt x="85" y="63"/>
                  </a:lnTo>
                  <a:lnTo>
                    <a:pt x="87" y="64"/>
                  </a:lnTo>
                  <a:lnTo>
                    <a:pt x="87" y="63"/>
                  </a:lnTo>
                  <a:lnTo>
                    <a:pt x="88" y="63"/>
                  </a:lnTo>
                  <a:lnTo>
                    <a:pt x="91" y="61"/>
                  </a:lnTo>
                  <a:lnTo>
                    <a:pt x="92" y="61"/>
                  </a:lnTo>
                  <a:lnTo>
                    <a:pt x="94" y="64"/>
                  </a:lnTo>
                  <a:lnTo>
                    <a:pt x="94" y="63"/>
                  </a:lnTo>
                  <a:lnTo>
                    <a:pt x="95" y="63"/>
                  </a:lnTo>
                  <a:lnTo>
                    <a:pt x="95" y="61"/>
                  </a:lnTo>
                  <a:lnTo>
                    <a:pt x="97" y="63"/>
                  </a:lnTo>
                  <a:lnTo>
                    <a:pt x="97" y="60"/>
                  </a:lnTo>
                  <a:lnTo>
                    <a:pt x="97" y="58"/>
                  </a:lnTo>
                  <a:lnTo>
                    <a:pt x="94" y="57"/>
                  </a:lnTo>
                  <a:lnTo>
                    <a:pt x="92" y="54"/>
                  </a:lnTo>
                  <a:lnTo>
                    <a:pt x="90" y="51"/>
                  </a:lnTo>
                  <a:lnTo>
                    <a:pt x="88" y="51"/>
                  </a:lnTo>
                  <a:lnTo>
                    <a:pt x="84" y="51"/>
                  </a:lnTo>
                  <a:lnTo>
                    <a:pt x="82" y="47"/>
                  </a:lnTo>
                  <a:lnTo>
                    <a:pt x="82" y="44"/>
                  </a:lnTo>
                  <a:lnTo>
                    <a:pt x="82" y="42"/>
                  </a:lnTo>
                  <a:lnTo>
                    <a:pt x="84" y="41"/>
                  </a:lnTo>
                  <a:lnTo>
                    <a:pt x="81" y="42"/>
                  </a:lnTo>
                  <a:lnTo>
                    <a:pt x="76" y="42"/>
                  </a:lnTo>
                  <a:lnTo>
                    <a:pt x="75" y="36"/>
                  </a:lnTo>
                  <a:lnTo>
                    <a:pt x="75" y="33"/>
                  </a:lnTo>
                  <a:lnTo>
                    <a:pt x="82" y="36"/>
                  </a:lnTo>
                  <a:lnTo>
                    <a:pt x="82" y="33"/>
                  </a:lnTo>
                  <a:lnTo>
                    <a:pt x="84" y="26"/>
                  </a:lnTo>
                  <a:lnTo>
                    <a:pt x="85" y="23"/>
                  </a:lnTo>
                  <a:close/>
                </a:path>
              </a:pathLst>
            </a:custGeom>
            <a:solidFill>
              <a:schemeClr val="bg1"/>
            </a:solidFill>
            <a:ln w="1588">
              <a:solidFill>
                <a:srgbClr val="000000"/>
              </a:solidFill>
              <a:prstDash val="solid"/>
              <a:round/>
              <a:headEnd/>
              <a:tailEnd/>
            </a:ln>
          </p:spPr>
          <p:txBody>
            <a:bodyPr/>
            <a:lstStyle/>
            <a:p>
              <a:endParaRPr lang="fr-FR"/>
            </a:p>
          </p:txBody>
        </p:sp>
        <p:sp>
          <p:nvSpPr>
            <p:cNvPr id="880783" name="Freeform 143"/>
            <p:cNvSpPr>
              <a:spLocks/>
            </p:cNvSpPr>
            <p:nvPr/>
          </p:nvSpPr>
          <p:spPr bwMode="auto">
            <a:xfrm>
              <a:off x="4536" y="2681"/>
              <a:ext cx="233" cy="349"/>
            </a:xfrm>
            <a:custGeom>
              <a:avLst/>
              <a:gdLst/>
              <a:ahLst/>
              <a:cxnLst>
                <a:cxn ang="0">
                  <a:pos x="110" y="16"/>
                </a:cxn>
                <a:cxn ang="0">
                  <a:pos x="112" y="32"/>
                </a:cxn>
                <a:cxn ang="0">
                  <a:pos x="125" y="38"/>
                </a:cxn>
                <a:cxn ang="0">
                  <a:pos x="125" y="61"/>
                </a:cxn>
                <a:cxn ang="0">
                  <a:pos x="119" y="87"/>
                </a:cxn>
                <a:cxn ang="0">
                  <a:pos x="125" y="89"/>
                </a:cxn>
                <a:cxn ang="0">
                  <a:pos x="152" y="96"/>
                </a:cxn>
                <a:cxn ang="0">
                  <a:pos x="171" y="104"/>
                </a:cxn>
                <a:cxn ang="0">
                  <a:pos x="181" y="98"/>
                </a:cxn>
                <a:cxn ang="0">
                  <a:pos x="189" y="101"/>
                </a:cxn>
                <a:cxn ang="0">
                  <a:pos x="193" y="150"/>
                </a:cxn>
                <a:cxn ang="0">
                  <a:pos x="189" y="184"/>
                </a:cxn>
                <a:cxn ang="0">
                  <a:pos x="210" y="184"/>
                </a:cxn>
                <a:cxn ang="0">
                  <a:pos x="235" y="208"/>
                </a:cxn>
                <a:cxn ang="0">
                  <a:pos x="260" y="217"/>
                </a:cxn>
                <a:cxn ang="0">
                  <a:pos x="266" y="226"/>
                </a:cxn>
                <a:cxn ang="0">
                  <a:pos x="256" y="233"/>
                </a:cxn>
                <a:cxn ang="0">
                  <a:pos x="239" y="232"/>
                </a:cxn>
                <a:cxn ang="0">
                  <a:pos x="229" y="248"/>
                </a:cxn>
                <a:cxn ang="0">
                  <a:pos x="221" y="270"/>
                </a:cxn>
                <a:cxn ang="0">
                  <a:pos x="226" y="288"/>
                </a:cxn>
                <a:cxn ang="0">
                  <a:pos x="190" y="284"/>
                </a:cxn>
                <a:cxn ang="0">
                  <a:pos x="193" y="303"/>
                </a:cxn>
                <a:cxn ang="0">
                  <a:pos x="183" y="319"/>
                </a:cxn>
                <a:cxn ang="0">
                  <a:pos x="190" y="331"/>
                </a:cxn>
                <a:cxn ang="0">
                  <a:pos x="210" y="339"/>
                </a:cxn>
                <a:cxn ang="0">
                  <a:pos x="224" y="343"/>
                </a:cxn>
                <a:cxn ang="0">
                  <a:pos x="230" y="358"/>
                </a:cxn>
                <a:cxn ang="0">
                  <a:pos x="236" y="368"/>
                </a:cxn>
                <a:cxn ang="0">
                  <a:pos x="230" y="393"/>
                </a:cxn>
                <a:cxn ang="0">
                  <a:pos x="223" y="388"/>
                </a:cxn>
                <a:cxn ang="0">
                  <a:pos x="213" y="393"/>
                </a:cxn>
                <a:cxn ang="0">
                  <a:pos x="184" y="407"/>
                </a:cxn>
                <a:cxn ang="0">
                  <a:pos x="169" y="383"/>
                </a:cxn>
                <a:cxn ang="0">
                  <a:pos x="140" y="371"/>
                </a:cxn>
                <a:cxn ang="0">
                  <a:pos x="117" y="371"/>
                </a:cxn>
                <a:cxn ang="0">
                  <a:pos x="119" y="352"/>
                </a:cxn>
                <a:cxn ang="0">
                  <a:pos x="101" y="353"/>
                </a:cxn>
                <a:cxn ang="0">
                  <a:pos x="74" y="356"/>
                </a:cxn>
                <a:cxn ang="0">
                  <a:pos x="45" y="370"/>
                </a:cxn>
                <a:cxn ang="0">
                  <a:pos x="36" y="347"/>
                </a:cxn>
                <a:cxn ang="0">
                  <a:pos x="9" y="343"/>
                </a:cxn>
                <a:cxn ang="0">
                  <a:pos x="6" y="301"/>
                </a:cxn>
                <a:cxn ang="0">
                  <a:pos x="9" y="266"/>
                </a:cxn>
                <a:cxn ang="0">
                  <a:pos x="22" y="242"/>
                </a:cxn>
                <a:cxn ang="0">
                  <a:pos x="27" y="200"/>
                </a:cxn>
                <a:cxn ang="0">
                  <a:pos x="33" y="184"/>
                </a:cxn>
                <a:cxn ang="0">
                  <a:pos x="45" y="165"/>
                </a:cxn>
                <a:cxn ang="0">
                  <a:pos x="51" y="129"/>
                </a:cxn>
                <a:cxn ang="0">
                  <a:pos x="43" y="105"/>
                </a:cxn>
                <a:cxn ang="0">
                  <a:pos x="40" y="83"/>
                </a:cxn>
                <a:cxn ang="0">
                  <a:pos x="36" y="59"/>
                </a:cxn>
                <a:cxn ang="0">
                  <a:pos x="37" y="13"/>
                </a:cxn>
                <a:cxn ang="0">
                  <a:pos x="76" y="3"/>
                </a:cxn>
                <a:cxn ang="0">
                  <a:pos x="77" y="307"/>
                </a:cxn>
                <a:cxn ang="0">
                  <a:pos x="61" y="312"/>
                </a:cxn>
                <a:cxn ang="0">
                  <a:pos x="57" y="344"/>
                </a:cxn>
                <a:cxn ang="0">
                  <a:pos x="85" y="340"/>
                </a:cxn>
                <a:cxn ang="0">
                  <a:pos x="98" y="322"/>
                </a:cxn>
                <a:cxn ang="0">
                  <a:pos x="85" y="310"/>
                </a:cxn>
              </a:cxnLst>
              <a:rect l="0" t="0" r="r" b="b"/>
              <a:pathLst>
                <a:path w="273" h="410">
                  <a:moveTo>
                    <a:pt x="86" y="9"/>
                  </a:moveTo>
                  <a:lnTo>
                    <a:pt x="89" y="10"/>
                  </a:lnTo>
                  <a:lnTo>
                    <a:pt x="94" y="9"/>
                  </a:lnTo>
                  <a:lnTo>
                    <a:pt x="97" y="10"/>
                  </a:lnTo>
                  <a:lnTo>
                    <a:pt x="98" y="18"/>
                  </a:lnTo>
                  <a:lnTo>
                    <a:pt x="98" y="19"/>
                  </a:lnTo>
                  <a:lnTo>
                    <a:pt x="100" y="22"/>
                  </a:lnTo>
                  <a:lnTo>
                    <a:pt x="103" y="21"/>
                  </a:lnTo>
                  <a:lnTo>
                    <a:pt x="109" y="19"/>
                  </a:lnTo>
                  <a:lnTo>
                    <a:pt x="110" y="16"/>
                  </a:lnTo>
                  <a:lnTo>
                    <a:pt x="112" y="16"/>
                  </a:lnTo>
                  <a:lnTo>
                    <a:pt x="113" y="16"/>
                  </a:lnTo>
                  <a:lnTo>
                    <a:pt x="114" y="18"/>
                  </a:lnTo>
                  <a:lnTo>
                    <a:pt x="113" y="21"/>
                  </a:lnTo>
                  <a:lnTo>
                    <a:pt x="112" y="26"/>
                  </a:lnTo>
                  <a:lnTo>
                    <a:pt x="112" y="28"/>
                  </a:lnTo>
                  <a:lnTo>
                    <a:pt x="112" y="29"/>
                  </a:lnTo>
                  <a:lnTo>
                    <a:pt x="110" y="31"/>
                  </a:lnTo>
                  <a:lnTo>
                    <a:pt x="110" y="34"/>
                  </a:lnTo>
                  <a:lnTo>
                    <a:pt x="112" y="32"/>
                  </a:lnTo>
                  <a:lnTo>
                    <a:pt x="112" y="34"/>
                  </a:lnTo>
                  <a:lnTo>
                    <a:pt x="114" y="34"/>
                  </a:lnTo>
                  <a:lnTo>
                    <a:pt x="114" y="32"/>
                  </a:lnTo>
                  <a:lnTo>
                    <a:pt x="117" y="29"/>
                  </a:lnTo>
                  <a:lnTo>
                    <a:pt x="119" y="31"/>
                  </a:lnTo>
                  <a:lnTo>
                    <a:pt x="117" y="32"/>
                  </a:lnTo>
                  <a:lnTo>
                    <a:pt x="120" y="34"/>
                  </a:lnTo>
                  <a:lnTo>
                    <a:pt x="123" y="32"/>
                  </a:lnTo>
                  <a:lnTo>
                    <a:pt x="123" y="34"/>
                  </a:lnTo>
                  <a:lnTo>
                    <a:pt x="125" y="38"/>
                  </a:lnTo>
                  <a:lnTo>
                    <a:pt x="126" y="41"/>
                  </a:lnTo>
                  <a:lnTo>
                    <a:pt x="128" y="41"/>
                  </a:lnTo>
                  <a:lnTo>
                    <a:pt x="128" y="43"/>
                  </a:lnTo>
                  <a:lnTo>
                    <a:pt x="126" y="43"/>
                  </a:lnTo>
                  <a:lnTo>
                    <a:pt x="123" y="43"/>
                  </a:lnTo>
                  <a:lnTo>
                    <a:pt x="122" y="44"/>
                  </a:lnTo>
                  <a:lnTo>
                    <a:pt x="120" y="49"/>
                  </a:lnTo>
                  <a:lnTo>
                    <a:pt x="122" y="56"/>
                  </a:lnTo>
                  <a:lnTo>
                    <a:pt x="126" y="59"/>
                  </a:lnTo>
                  <a:lnTo>
                    <a:pt x="125" y="61"/>
                  </a:lnTo>
                  <a:lnTo>
                    <a:pt x="126" y="61"/>
                  </a:lnTo>
                  <a:lnTo>
                    <a:pt x="126" y="64"/>
                  </a:lnTo>
                  <a:lnTo>
                    <a:pt x="123" y="67"/>
                  </a:lnTo>
                  <a:lnTo>
                    <a:pt x="125" y="67"/>
                  </a:lnTo>
                  <a:lnTo>
                    <a:pt x="125" y="76"/>
                  </a:lnTo>
                  <a:lnTo>
                    <a:pt x="123" y="77"/>
                  </a:lnTo>
                  <a:lnTo>
                    <a:pt x="122" y="80"/>
                  </a:lnTo>
                  <a:lnTo>
                    <a:pt x="120" y="81"/>
                  </a:lnTo>
                  <a:lnTo>
                    <a:pt x="119" y="83"/>
                  </a:lnTo>
                  <a:lnTo>
                    <a:pt x="119" y="87"/>
                  </a:lnTo>
                  <a:lnTo>
                    <a:pt x="117" y="89"/>
                  </a:lnTo>
                  <a:lnTo>
                    <a:pt x="113" y="89"/>
                  </a:lnTo>
                  <a:lnTo>
                    <a:pt x="113" y="90"/>
                  </a:lnTo>
                  <a:lnTo>
                    <a:pt x="116" y="90"/>
                  </a:lnTo>
                  <a:lnTo>
                    <a:pt x="117" y="93"/>
                  </a:lnTo>
                  <a:lnTo>
                    <a:pt x="119" y="93"/>
                  </a:lnTo>
                  <a:lnTo>
                    <a:pt x="120" y="93"/>
                  </a:lnTo>
                  <a:lnTo>
                    <a:pt x="122" y="90"/>
                  </a:lnTo>
                  <a:lnTo>
                    <a:pt x="123" y="89"/>
                  </a:lnTo>
                  <a:lnTo>
                    <a:pt x="125" y="89"/>
                  </a:lnTo>
                  <a:lnTo>
                    <a:pt x="132" y="89"/>
                  </a:lnTo>
                  <a:lnTo>
                    <a:pt x="138" y="93"/>
                  </a:lnTo>
                  <a:lnTo>
                    <a:pt x="138" y="95"/>
                  </a:lnTo>
                  <a:lnTo>
                    <a:pt x="143" y="96"/>
                  </a:lnTo>
                  <a:lnTo>
                    <a:pt x="144" y="98"/>
                  </a:lnTo>
                  <a:lnTo>
                    <a:pt x="146" y="98"/>
                  </a:lnTo>
                  <a:lnTo>
                    <a:pt x="146" y="96"/>
                  </a:lnTo>
                  <a:lnTo>
                    <a:pt x="149" y="96"/>
                  </a:lnTo>
                  <a:lnTo>
                    <a:pt x="150" y="95"/>
                  </a:lnTo>
                  <a:lnTo>
                    <a:pt x="152" y="96"/>
                  </a:lnTo>
                  <a:lnTo>
                    <a:pt x="153" y="98"/>
                  </a:lnTo>
                  <a:lnTo>
                    <a:pt x="156" y="99"/>
                  </a:lnTo>
                  <a:lnTo>
                    <a:pt x="158" y="98"/>
                  </a:lnTo>
                  <a:lnTo>
                    <a:pt x="161" y="96"/>
                  </a:lnTo>
                  <a:lnTo>
                    <a:pt x="162" y="98"/>
                  </a:lnTo>
                  <a:lnTo>
                    <a:pt x="162" y="99"/>
                  </a:lnTo>
                  <a:lnTo>
                    <a:pt x="165" y="99"/>
                  </a:lnTo>
                  <a:lnTo>
                    <a:pt x="168" y="101"/>
                  </a:lnTo>
                  <a:lnTo>
                    <a:pt x="169" y="102"/>
                  </a:lnTo>
                  <a:lnTo>
                    <a:pt x="171" y="104"/>
                  </a:lnTo>
                  <a:lnTo>
                    <a:pt x="174" y="102"/>
                  </a:lnTo>
                  <a:lnTo>
                    <a:pt x="169" y="99"/>
                  </a:lnTo>
                  <a:lnTo>
                    <a:pt x="169" y="98"/>
                  </a:lnTo>
                  <a:lnTo>
                    <a:pt x="171" y="96"/>
                  </a:lnTo>
                  <a:lnTo>
                    <a:pt x="172" y="98"/>
                  </a:lnTo>
                  <a:lnTo>
                    <a:pt x="172" y="101"/>
                  </a:lnTo>
                  <a:lnTo>
                    <a:pt x="174" y="101"/>
                  </a:lnTo>
                  <a:lnTo>
                    <a:pt x="177" y="101"/>
                  </a:lnTo>
                  <a:lnTo>
                    <a:pt x="180" y="96"/>
                  </a:lnTo>
                  <a:lnTo>
                    <a:pt x="181" y="98"/>
                  </a:lnTo>
                  <a:lnTo>
                    <a:pt x="183" y="96"/>
                  </a:lnTo>
                  <a:lnTo>
                    <a:pt x="183" y="95"/>
                  </a:lnTo>
                  <a:lnTo>
                    <a:pt x="187" y="90"/>
                  </a:lnTo>
                  <a:lnTo>
                    <a:pt x="187" y="87"/>
                  </a:lnTo>
                  <a:lnTo>
                    <a:pt x="190" y="86"/>
                  </a:lnTo>
                  <a:lnTo>
                    <a:pt x="193" y="87"/>
                  </a:lnTo>
                  <a:lnTo>
                    <a:pt x="195" y="90"/>
                  </a:lnTo>
                  <a:lnTo>
                    <a:pt x="192" y="92"/>
                  </a:lnTo>
                  <a:lnTo>
                    <a:pt x="189" y="98"/>
                  </a:lnTo>
                  <a:lnTo>
                    <a:pt x="189" y="101"/>
                  </a:lnTo>
                  <a:lnTo>
                    <a:pt x="190" y="102"/>
                  </a:lnTo>
                  <a:lnTo>
                    <a:pt x="192" y="104"/>
                  </a:lnTo>
                  <a:lnTo>
                    <a:pt x="192" y="107"/>
                  </a:lnTo>
                  <a:lnTo>
                    <a:pt x="193" y="108"/>
                  </a:lnTo>
                  <a:lnTo>
                    <a:pt x="193" y="110"/>
                  </a:lnTo>
                  <a:lnTo>
                    <a:pt x="193" y="113"/>
                  </a:lnTo>
                  <a:lnTo>
                    <a:pt x="196" y="117"/>
                  </a:lnTo>
                  <a:lnTo>
                    <a:pt x="192" y="128"/>
                  </a:lnTo>
                  <a:lnTo>
                    <a:pt x="193" y="142"/>
                  </a:lnTo>
                  <a:lnTo>
                    <a:pt x="193" y="150"/>
                  </a:lnTo>
                  <a:lnTo>
                    <a:pt x="190" y="156"/>
                  </a:lnTo>
                  <a:lnTo>
                    <a:pt x="192" y="160"/>
                  </a:lnTo>
                  <a:lnTo>
                    <a:pt x="189" y="169"/>
                  </a:lnTo>
                  <a:lnTo>
                    <a:pt x="189" y="174"/>
                  </a:lnTo>
                  <a:lnTo>
                    <a:pt x="192" y="175"/>
                  </a:lnTo>
                  <a:lnTo>
                    <a:pt x="193" y="175"/>
                  </a:lnTo>
                  <a:lnTo>
                    <a:pt x="192" y="178"/>
                  </a:lnTo>
                  <a:lnTo>
                    <a:pt x="192" y="180"/>
                  </a:lnTo>
                  <a:lnTo>
                    <a:pt x="187" y="182"/>
                  </a:lnTo>
                  <a:lnTo>
                    <a:pt x="189" y="184"/>
                  </a:lnTo>
                  <a:lnTo>
                    <a:pt x="192" y="185"/>
                  </a:lnTo>
                  <a:lnTo>
                    <a:pt x="193" y="187"/>
                  </a:lnTo>
                  <a:lnTo>
                    <a:pt x="205" y="190"/>
                  </a:lnTo>
                  <a:lnTo>
                    <a:pt x="210" y="193"/>
                  </a:lnTo>
                  <a:lnTo>
                    <a:pt x="211" y="191"/>
                  </a:lnTo>
                  <a:lnTo>
                    <a:pt x="210" y="190"/>
                  </a:lnTo>
                  <a:lnTo>
                    <a:pt x="210" y="188"/>
                  </a:lnTo>
                  <a:lnTo>
                    <a:pt x="208" y="185"/>
                  </a:lnTo>
                  <a:lnTo>
                    <a:pt x="208" y="184"/>
                  </a:lnTo>
                  <a:lnTo>
                    <a:pt x="210" y="184"/>
                  </a:lnTo>
                  <a:lnTo>
                    <a:pt x="216" y="190"/>
                  </a:lnTo>
                  <a:lnTo>
                    <a:pt x="217" y="194"/>
                  </a:lnTo>
                  <a:lnTo>
                    <a:pt x="218" y="194"/>
                  </a:lnTo>
                  <a:lnTo>
                    <a:pt x="224" y="197"/>
                  </a:lnTo>
                  <a:lnTo>
                    <a:pt x="226" y="197"/>
                  </a:lnTo>
                  <a:lnTo>
                    <a:pt x="227" y="202"/>
                  </a:lnTo>
                  <a:lnTo>
                    <a:pt x="229" y="205"/>
                  </a:lnTo>
                  <a:lnTo>
                    <a:pt x="230" y="205"/>
                  </a:lnTo>
                  <a:lnTo>
                    <a:pt x="232" y="208"/>
                  </a:lnTo>
                  <a:lnTo>
                    <a:pt x="235" y="208"/>
                  </a:lnTo>
                  <a:lnTo>
                    <a:pt x="242" y="209"/>
                  </a:lnTo>
                  <a:lnTo>
                    <a:pt x="244" y="206"/>
                  </a:lnTo>
                  <a:lnTo>
                    <a:pt x="245" y="206"/>
                  </a:lnTo>
                  <a:lnTo>
                    <a:pt x="245" y="208"/>
                  </a:lnTo>
                  <a:lnTo>
                    <a:pt x="250" y="212"/>
                  </a:lnTo>
                  <a:lnTo>
                    <a:pt x="251" y="211"/>
                  </a:lnTo>
                  <a:lnTo>
                    <a:pt x="256" y="215"/>
                  </a:lnTo>
                  <a:lnTo>
                    <a:pt x="257" y="217"/>
                  </a:lnTo>
                  <a:lnTo>
                    <a:pt x="259" y="215"/>
                  </a:lnTo>
                  <a:lnTo>
                    <a:pt x="260" y="217"/>
                  </a:lnTo>
                  <a:lnTo>
                    <a:pt x="262" y="215"/>
                  </a:lnTo>
                  <a:lnTo>
                    <a:pt x="263" y="215"/>
                  </a:lnTo>
                  <a:lnTo>
                    <a:pt x="266" y="212"/>
                  </a:lnTo>
                  <a:lnTo>
                    <a:pt x="273" y="215"/>
                  </a:lnTo>
                  <a:lnTo>
                    <a:pt x="273" y="217"/>
                  </a:lnTo>
                  <a:lnTo>
                    <a:pt x="272" y="217"/>
                  </a:lnTo>
                  <a:lnTo>
                    <a:pt x="273" y="218"/>
                  </a:lnTo>
                  <a:lnTo>
                    <a:pt x="273" y="220"/>
                  </a:lnTo>
                  <a:lnTo>
                    <a:pt x="266" y="224"/>
                  </a:lnTo>
                  <a:lnTo>
                    <a:pt x="266" y="226"/>
                  </a:lnTo>
                  <a:lnTo>
                    <a:pt x="266" y="227"/>
                  </a:lnTo>
                  <a:lnTo>
                    <a:pt x="265" y="229"/>
                  </a:lnTo>
                  <a:lnTo>
                    <a:pt x="265" y="232"/>
                  </a:lnTo>
                  <a:lnTo>
                    <a:pt x="260" y="232"/>
                  </a:lnTo>
                  <a:lnTo>
                    <a:pt x="259" y="230"/>
                  </a:lnTo>
                  <a:lnTo>
                    <a:pt x="256" y="227"/>
                  </a:lnTo>
                  <a:lnTo>
                    <a:pt x="256" y="229"/>
                  </a:lnTo>
                  <a:lnTo>
                    <a:pt x="256" y="230"/>
                  </a:lnTo>
                  <a:lnTo>
                    <a:pt x="254" y="230"/>
                  </a:lnTo>
                  <a:lnTo>
                    <a:pt x="256" y="233"/>
                  </a:lnTo>
                  <a:lnTo>
                    <a:pt x="254" y="233"/>
                  </a:lnTo>
                  <a:lnTo>
                    <a:pt x="253" y="232"/>
                  </a:lnTo>
                  <a:lnTo>
                    <a:pt x="251" y="233"/>
                  </a:lnTo>
                  <a:lnTo>
                    <a:pt x="253" y="236"/>
                  </a:lnTo>
                  <a:lnTo>
                    <a:pt x="250" y="236"/>
                  </a:lnTo>
                  <a:lnTo>
                    <a:pt x="247" y="235"/>
                  </a:lnTo>
                  <a:lnTo>
                    <a:pt x="245" y="235"/>
                  </a:lnTo>
                  <a:lnTo>
                    <a:pt x="244" y="233"/>
                  </a:lnTo>
                  <a:lnTo>
                    <a:pt x="242" y="233"/>
                  </a:lnTo>
                  <a:lnTo>
                    <a:pt x="239" y="232"/>
                  </a:lnTo>
                  <a:lnTo>
                    <a:pt x="236" y="233"/>
                  </a:lnTo>
                  <a:lnTo>
                    <a:pt x="232" y="230"/>
                  </a:lnTo>
                  <a:lnTo>
                    <a:pt x="230" y="233"/>
                  </a:lnTo>
                  <a:lnTo>
                    <a:pt x="230" y="235"/>
                  </a:lnTo>
                  <a:lnTo>
                    <a:pt x="229" y="237"/>
                  </a:lnTo>
                  <a:lnTo>
                    <a:pt x="230" y="242"/>
                  </a:lnTo>
                  <a:lnTo>
                    <a:pt x="232" y="242"/>
                  </a:lnTo>
                  <a:lnTo>
                    <a:pt x="230" y="246"/>
                  </a:lnTo>
                  <a:lnTo>
                    <a:pt x="229" y="246"/>
                  </a:lnTo>
                  <a:lnTo>
                    <a:pt x="229" y="248"/>
                  </a:lnTo>
                  <a:lnTo>
                    <a:pt x="227" y="251"/>
                  </a:lnTo>
                  <a:lnTo>
                    <a:pt x="226" y="251"/>
                  </a:lnTo>
                  <a:lnTo>
                    <a:pt x="227" y="252"/>
                  </a:lnTo>
                  <a:lnTo>
                    <a:pt x="223" y="255"/>
                  </a:lnTo>
                  <a:lnTo>
                    <a:pt x="223" y="258"/>
                  </a:lnTo>
                  <a:lnTo>
                    <a:pt x="221" y="260"/>
                  </a:lnTo>
                  <a:lnTo>
                    <a:pt x="220" y="263"/>
                  </a:lnTo>
                  <a:lnTo>
                    <a:pt x="218" y="264"/>
                  </a:lnTo>
                  <a:lnTo>
                    <a:pt x="220" y="269"/>
                  </a:lnTo>
                  <a:lnTo>
                    <a:pt x="221" y="270"/>
                  </a:lnTo>
                  <a:lnTo>
                    <a:pt x="223" y="272"/>
                  </a:lnTo>
                  <a:lnTo>
                    <a:pt x="224" y="270"/>
                  </a:lnTo>
                  <a:lnTo>
                    <a:pt x="227" y="272"/>
                  </a:lnTo>
                  <a:lnTo>
                    <a:pt x="235" y="282"/>
                  </a:lnTo>
                  <a:lnTo>
                    <a:pt x="232" y="282"/>
                  </a:lnTo>
                  <a:lnTo>
                    <a:pt x="230" y="282"/>
                  </a:lnTo>
                  <a:lnTo>
                    <a:pt x="229" y="282"/>
                  </a:lnTo>
                  <a:lnTo>
                    <a:pt x="226" y="284"/>
                  </a:lnTo>
                  <a:lnTo>
                    <a:pt x="224" y="285"/>
                  </a:lnTo>
                  <a:lnTo>
                    <a:pt x="226" y="288"/>
                  </a:lnTo>
                  <a:lnTo>
                    <a:pt x="223" y="291"/>
                  </a:lnTo>
                  <a:lnTo>
                    <a:pt x="220" y="294"/>
                  </a:lnTo>
                  <a:lnTo>
                    <a:pt x="217" y="294"/>
                  </a:lnTo>
                  <a:lnTo>
                    <a:pt x="213" y="289"/>
                  </a:lnTo>
                  <a:lnTo>
                    <a:pt x="210" y="291"/>
                  </a:lnTo>
                  <a:lnTo>
                    <a:pt x="208" y="289"/>
                  </a:lnTo>
                  <a:lnTo>
                    <a:pt x="199" y="285"/>
                  </a:lnTo>
                  <a:lnTo>
                    <a:pt x="192" y="285"/>
                  </a:lnTo>
                  <a:lnTo>
                    <a:pt x="190" y="285"/>
                  </a:lnTo>
                  <a:lnTo>
                    <a:pt x="190" y="284"/>
                  </a:lnTo>
                  <a:lnTo>
                    <a:pt x="189" y="282"/>
                  </a:lnTo>
                  <a:lnTo>
                    <a:pt x="187" y="284"/>
                  </a:lnTo>
                  <a:lnTo>
                    <a:pt x="186" y="285"/>
                  </a:lnTo>
                  <a:lnTo>
                    <a:pt x="189" y="291"/>
                  </a:lnTo>
                  <a:lnTo>
                    <a:pt x="189" y="292"/>
                  </a:lnTo>
                  <a:lnTo>
                    <a:pt x="187" y="292"/>
                  </a:lnTo>
                  <a:lnTo>
                    <a:pt x="187" y="295"/>
                  </a:lnTo>
                  <a:lnTo>
                    <a:pt x="189" y="297"/>
                  </a:lnTo>
                  <a:lnTo>
                    <a:pt x="189" y="300"/>
                  </a:lnTo>
                  <a:lnTo>
                    <a:pt x="193" y="303"/>
                  </a:lnTo>
                  <a:lnTo>
                    <a:pt x="195" y="301"/>
                  </a:lnTo>
                  <a:lnTo>
                    <a:pt x="196" y="303"/>
                  </a:lnTo>
                  <a:lnTo>
                    <a:pt x="195" y="307"/>
                  </a:lnTo>
                  <a:lnTo>
                    <a:pt x="193" y="306"/>
                  </a:lnTo>
                  <a:lnTo>
                    <a:pt x="190" y="309"/>
                  </a:lnTo>
                  <a:lnTo>
                    <a:pt x="181" y="304"/>
                  </a:lnTo>
                  <a:lnTo>
                    <a:pt x="178" y="307"/>
                  </a:lnTo>
                  <a:lnTo>
                    <a:pt x="178" y="310"/>
                  </a:lnTo>
                  <a:lnTo>
                    <a:pt x="181" y="310"/>
                  </a:lnTo>
                  <a:lnTo>
                    <a:pt x="183" y="319"/>
                  </a:lnTo>
                  <a:lnTo>
                    <a:pt x="183" y="321"/>
                  </a:lnTo>
                  <a:lnTo>
                    <a:pt x="183" y="322"/>
                  </a:lnTo>
                  <a:lnTo>
                    <a:pt x="181" y="324"/>
                  </a:lnTo>
                  <a:lnTo>
                    <a:pt x="181" y="325"/>
                  </a:lnTo>
                  <a:lnTo>
                    <a:pt x="183" y="325"/>
                  </a:lnTo>
                  <a:lnTo>
                    <a:pt x="184" y="325"/>
                  </a:lnTo>
                  <a:lnTo>
                    <a:pt x="186" y="327"/>
                  </a:lnTo>
                  <a:lnTo>
                    <a:pt x="187" y="325"/>
                  </a:lnTo>
                  <a:lnTo>
                    <a:pt x="189" y="327"/>
                  </a:lnTo>
                  <a:lnTo>
                    <a:pt x="190" y="331"/>
                  </a:lnTo>
                  <a:lnTo>
                    <a:pt x="192" y="331"/>
                  </a:lnTo>
                  <a:lnTo>
                    <a:pt x="193" y="336"/>
                  </a:lnTo>
                  <a:lnTo>
                    <a:pt x="195" y="336"/>
                  </a:lnTo>
                  <a:lnTo>
                    <a:pt x="198" y="334"/>
                  </a:lnTo>
                  <a:lnTo>
                    <a:pt x="201" y="333"/>
                  </a:lnTo>
                  <a:lnTo>
                    <a:pt x="204" y="334"/>
                  </a:lnTo>
                  <a:lnTo>
                    <a:pt x="207" y="334"/>
                  </a:lnTo>
                  <a:lnTo>
                    <a:pt x="205" y="339"/>
                  </a:lnTo>
                  <a:lnTo>
                    <a:pt x="208" y="339"/>
                  </a:lnTo>
                  <a:lnTo>
                    <a:pt x="210" y="339"/>
                  </a:lnTo>
                  <a:lnTo>
                    <a:pt x="211" y="337"/>
                  </a:lnTo>
                  <a:lnTo>
                    <a:pt x="213" y="339"/>
                  </a:lnTo>
                  <a:lnTo>
                    <a:pt x="214" y="337"/>
                  </a:lnTo>
                  <a:lnTo>
                    <a:pt x="218" y="339"/>
                  </a:lnTo>
                  <a:lnTo>
                    <a:pt x="220" y="337"/>
                  </a:lnTo>
                  <a:lnTo>
                    <a:pt x="221" y="339"/>
                  </a:lnTo>
                  <a:lnTo>
                    <a:pt x="226" y="337"/>
                  </a:lnTo>
                  <a:lnTo>
                    <a:pt x="227" y="339"/>
                  </a:lnTo>
                  <a:lnTo>
                    <a:pt x="227" y="340"/>
                  </a:lnTo>
                  <a:lnTo>
                    <a:pt x="224" y="343"/>
                  </a:lnTo>
                  <a:lnTo>
                    <a:pt x="221" y="344"/>
                  </a:lnTo>
                  <a:lnTo>
                    <a:pt x="223" y="344"/>
                  </a:lnTo>
                  <a:lnTo>
                    <a:pt x="221" y="346"/>
                  </a:lnTo>
                  <a:lnTo>
                    <a:pt x="224" y="346"/>
                  </a:lnTo>
                  <a:lnTo>
                    <a:pt x="226" y="349"/>
                  </a:lnTo>
                  <a:lnTo>
                    <a:pt x="227" y="350"/>
                  </a:lnTo>
                  <a:lnTo>
                    <a:pt x="229" y="350"/>
                  </a:lnTo>
                  <a:lnTo>
                    <a:pt x="227" y="352"/>
                  </a:lnTo>
                  <a:lnTo>
                    <a:pt x="227" y="355"/>
                  </a:lnTo>
                  <a:lnTo>
                    <a:pt x="230" y="358"/>
                  </a:lnTo>
                  <a:lnTo>
                    <a:pt x="230" y="359"/>
                  </a:lnTo>
                  <a:lnTo>
                    <a:pt x="233" y="358"/>
                  </a:lnTo>
                  <a:lnTo>
                    <a:pt x="238" y="356"/>
                  </a:lnTo>
                  <a:lnTo>
                    <a:pt x="239" y="359"/>
                  </a:lnTo>
                  <a:lnTo>
                    <a:pt x="239" y="361"/>
                  </a:lnTo>
                  <a:lnTo>
                    <a:pt x="238" y="362"/>
                  </a:lnTo>
                  <a:lnTo>
                    <a:pt x="238" y="365"/>
                  </a:lnTo>
                  <a:lnTo>
                    <a:pt x="236" y="367"/>
                  </a:lnTo>
                  <a:lnTo>
                    <a:pt x="238" y="367"/>
                  </a:lnTo>
                  <a:lnTo>
                    <a:pt x="236" y="368"/>
                  </a:lnTo>
                  <a:lnTo>
                    <a:pt x="239" y="371"/>
                  </a:lnTo>
                  <a:lnTo>
                    <a:pt x="238" y="379"/>
                  </a:lnTo>
                  <a:lnTo>
                    <a:pt x="239" y="383"/>
                  </a:lnTo>
                  <a:lnTo>
                    <a:pt x="238" y="385"/>
                  </a:lnTo>
                  <a:lnTo>
                    <a:pt x="236" y="386"/>
                  </a:lnTo>
                  <a:lnTo>
                    <a:pt x="232" y="386"/>
                  </a:lnTo>
                  <a:lnTo>
                    <a:pt x="232" y="388"/>
                  </a:lnTo>
                  <a:lnTo>
                    <a:pt x="230" y="391"/>
                  </a:lnTo>
                  <a:lnTo>
                    <a:pt x="230" y="392"/>
                  </a:lnTo>
                  <a:lnTo>
                    <a:pt x="230" y="393"/>
                  </a:lnTo>
                  <a:lnTo>
                    <a:pt x="239" y="393"/>
                  </a:lnTo>
                  <a:lnTo>
                    <a:pt x="238" y="399"/>
                  </a:lnTo>
                  <a:lnTo>
                    <a:pt x="235" y="399"/>
                  </a:lnTo>
                  <a:lnTo>
                    <a:pt x="232" y="399"/>
                  </a:lnTo>
                  <a:lnTo>
                    <a:pt x="227" y="398"/>
                  </a:lnTo>
                  <a:lnTo>
                    <a:pt x="227" y="395"/>
                  </a:lnTo>
                  <a:lnTo>
                    <a:pt x="227" y="393"/>
                  </a:lnTo>
                  <a:lnTo>
                    <a:pt x="226" y="391"/>
                  </a:lnTo>
                  <a:lnTo>
                    <a:pt x="224" y="389"/>
                  </a:lnTo>
                  <a:lnTo>
                    <a:pt x="223" y="388"/>
                  </a:lnTo>
                  <a:lnTo>
                    <a:pt x="223" y="386"/>
                  </a:lnTo>
                  <a:lnTo>
                    <a:pt x="221" y="385"/>
                  </a:lnTo>
                  <a:lnTo>
                    <a:pt x="220" y="385"/>
                  </a:lnTo>
                  <a:lnTo>
                    <a:pt x="218" y="386"/>
                  </a:lnTo>
                  <a:lnTo>
                    <a:pt x="216" y="386"/>
                  </a:lnTo>
                  <a:lnTo>
                    <a:pt x="214" y="386"/>
                  </a:lnTo>
                  <a:lnTo>
                    <a:pt x="214" y="388"/>
                  </a:lnTo>
                  <a:lnTo>
                    <a:pt x="213" y="389"/>
                  </a:lnTo>
                  <a:lnTo>
                    <a:pt x="211" y="392"/>
                  </a:lnTo>
                  <a:lnTo>
                    <a:pt x="213" y="393"/>
                  </a:lnTo>
                  <a:lnTo>
                    <a:pt x="216" y="396"/>
                  </a:lnTo>
                  <a:lnTo>
                    <a:pt x="214" y="398"/>
                  </a:lnTo>
                  <a:lnTo>
                    <a:pt x="208" y="398"/>
                  </a:lnTo>
                  <a:lnTo>
                    <a:pt x="207" y="404"/>
                  </a:lnTo>
                  <a:lnTo>
                    <a:pt x="199" y="407"/>
                  </a:lnTo>
                  <a:lnTo>
                    <a:pt x="198" y="410"/>
                  </a:lnTo>
                  <a:lnTo>
                    <a:pt x="196" y="410"/>
                  </a:lnTo>
                  <a:lnTo>
                    <a:pt x="192" y="408"/>
                  </a:lnTo>
                  <a:lnTo>
                    <a:pt x="186" y="408"/>
                  </a:lnTo>
                  <a:lnTo>
                    <a:pt x="184" y="407"/>
                  </a:lnTo>
                  <a:lnTo>
                    <a:pt x="184" y="402"/>
                  </a:lnTo>
                  <a:lnTo>
                    <a:pt x="183" y="401"/>
                  </a:lnTo>
                  <a:lnTo>
                    <a:pt x="183" y="398"/>
                  </a:lnTo>
                  <a:lnTo>
                    <a:pt x="181" y="398"/>
                  </a:lnTo>
                  <a:lnTo>
                    <a:pt x="180" y="399"/>
                  </a:lnTo>
                  <a:lnTo>
                    <a:pt x="177" y="396"/>
                  </a:lnTo>
                  <a:lnTo>
                    <a:pt x="172" y="398"/>
                  </a:lnTo>
                  <a:lnTo>
                    <a:pt x="169" y="396"/>
                  </a:lnTo>
                  <a:lnTo>
                    <a:pt x="171" y="389"/>
                  </a:lnTo>
                  <a:lnTo>
                    <a:pt x="169" y="383"/>
                  </a:lnTo>
                  <a:lnTo>
                    <a:pt x="171" y="382"/>
                  </a:lnTo>
                  <a:lnTo>
                    <a:pt x="164" y="377"/>
                  </a:lnTo>
                  <a:lnTo>
                    <a:pt x="159" y="380"/>
                  </a:lnTo>
                  <a:lnTo>
                    <a:pt x="156" y="379"/>
                  </a:lnTo>
                  <a:lnTo>
                    <a:pt x="155" y="379"/>
                  </a:lnTo>
                  <a:lnTo>
                    <a:pt x="153" y="379"/>
                  </a:lnTo>
                  <a:lnTo>
                    <a:pt x="152" y="379"/>
                  </a:lnTo>
                  <a:lnTo>
                    <a:pt x="150" y="379"/>
                  </a:lnTo>
                  <a:lnTo>
                    <a:pt x="149" y="377"/>
                  </a:lnTo>
                  <a:lnTo>
                    <a:pt x="140" y="371"/>
                  </a:lnTo>
                  <a:lnTo>
                    <a:pt x="138" y="371"/>
                  </a:lnTo>
                  <a:lnTo>
                    <a:pt x="137" y="373"/>
                  </a:lnTo>
                  <a:lnTo>
                    <a:pt x="137" y="377"/>
                  </a:lnTo>
                  <a:lnTo>
                    <a:pt x="135" y="377"/>
                  </a:lnTo>
                  <a:lnTo>
                    <a:pt x="134" y="377"/>
                  </a:lnTo>
                  <a:lnTo>
                    <a:pt x="132" y="376"/>
                  </a:lnTo>
                  <a:lnTo>
                    <a:pt x="132" y="377"/>
                  </a:lnTo>
                  <a:lnTo>
                    <a:pt x="122" y="374"/>
                  </a:lnTo>
                  <a:lnTo>
                    <a:pt x="119" y="371"/>
                  </a:lnTo>
                  <a:lnTo>
                    <a:pt x="117" y="371"/>
                  </a:lnTo>
                  <a:lnTo>
                    <a:pt x="116" y="371"/>
                  </a:lnTo>
                  <a:lnTo>
                    <a:pt x="116" y="368"/>
                  </a:lnTo>
                  <a:lnTo>
                    <a:pt x="119" y="365"/>
                  </a:lnTo>
                  <a:lnTo>
                    <a:pt x="119" y="364"/>
                  </a:lnTo>
                  <a:lnTo>
                    <a:pt x="117" y="362"/>
                  </a:lnTo>
                  <a:lnTo>
                    <a:pt x="119" y="359"/>
                  </a:lnTo>
                  <a:lnTo>
                    <a:pt x="116" y="358"/>
                  </a:lnTo>
                  <a:lnTo>
                    <a:pt x="116" y="355"/>
                  </a:lnTo>
                  <a:lnTo>
                    <a:pt x="119" y="353"/>
                  </a:lnTo>
                  <a:lnTo>
                    <a:pt x="119" y="352"/>
                  </a:lnTo>
                  <a:lnTo>
                    <a:pt x="120" y="352"/>
                  </a:lnTo>
                  <a:lnTo>
                    <a:pt x="120" y="350"/>
                  </a:lnTo>
                  <a:lnTo>
                    <a:pt x="120" y="347"/>
                  </a:lnTo>
                  <a:lnTo>
                    <a:pt x="122" y="346"/>
                  </a:lnTo>
                  <a:lnTo>
                    <a:pt x="120" y="344"/>
                  </a:lnTo>
                  <a:lnTo>
                    <a:pt x="116" y="346"/>
                  </a:lnTo>
                  <a:lnTo>
                    <a:pt x="117" y="347"/>
                  </a:lnTo>
                  <a:lnTo>
                    <a:pt x="116" y="349"/>
                  </a:lnTo>
                  <a:lnTo>
                    <a:pt x="106" y="355"/>
                  </a:lnTo>
                  <a:lnTo>
                    <a:pt x="101" y="353"/>
                  </a:lnTo>
                  <a:lnTo>
                    <a:pt x="101" y="355"/>
                  </a:lnTo>
                  <a:lnTo>
                    <a:pt x="100" y="355"/>
                  </a:lnTo>
                  <a:lnTo>
                    <a:pt x="97" y="350"/>
                  </a:lnTo>
                  <a:lnTo>
                    <a:pt x="98" y="349"/>
                  </a:lnTo>
                  <a:lnTo>
                    <a:pt x="95" y="346"/>
                  </a:lnTo>
                  <a:lnTo>
                    <a:pt x="94" y="347"/>
                  </a:lnTo>
                  <a:lnTo>
                    <a:pt x="89" y="349"/>
                  </a:lnTo>
                  <a:lnTo>
                    <a:pt x="82" y="353"/>
                  </a:lnTo>
                  <a:lnTo>
                    <a:pt x="76" y="355"/>
                  </a:lnTo>
                  <a:lnTo>
                    <a:pt x="74" y="356"/>
                  </a:lnTo>
                  <a:lnTo>
                    <a:pt x="68" y="359"/>
                  </a:lnTo>
                  <a:lnTo>
                    <a:pt x="67" y="361"/>
                  </a:lnTo>
                  <a:lnTo>
                    <a:pt x="64" y="361"/>
                  </a:lnTo>
                  <a:lnTo>
                    <a:pt x="60" y="361"/>
                  </a:lnTo>
                  <a:lnTo>
                    <a:pt x="58" y="362"/>
                  </a:lnTo>
                  <a:lnTo>
                    <a:pt x="58" y="359"/>
                  </a:lnTo>
                  <a:lnTo>
                    <a:pt x="54" y="361"/>
                  </a:lnTo>
                  <a:lnTo>
                    <a:pt x="51" y="365"/>
                  </a:lnTo>
                  <a:lnTo>
                    <a:pt x="46" y="368"/>
                  </a:lnTo>
                  <a:lnTo>
                    <a:pt x="45" y="370"/>
                  </a:lnTo>
                  <a:lnTo>
                    <a:pt x="42" y="373"/>
                  </a:lnTo>
                  <a:lnTo>
                    <a:pt x="39" y="371"/>
                  </a:lnTo>
                  <a:lnTo>
                    <a:pt x="39" y="367"/>
                  </a:lnTo>
                  <a:lnTo>
                    <a:pt x="37" y="362"/>
                  </a:lnTo>
                  <a:lnTo>
                    <a:pt x="37" y="358"/>
                  </a:lnTo>
                  <a:lnTo>
                    <a:pt x="36" y="355"/>
                  </a:lnTo>
                  <a:lnTo>
                    <a:pt x="37" y="350"/>
                  </a:lnTo>
                  <a:lnTo>
                    <a:pt x="36" y="349"/>
                  </a:lnTo>
                  <a:lnTo>
                    <a:pt x="37" y="347"/>
                  </a:lnTo>
                  <a:lnTo>
                    <a:pt x="36" y="347"/>
                  </a:lnTo>
                  <a:lnTo>
                    <a:pt x="34" y="346"/>
                  </a:lnTo>
                  <a:lnTo>
                    <a:pt x="33" y="343"/>
                  </a:lnTo>
                  <a:lnTo>
                    <a:pt x="30" y="343"/>
                  </a:lnTo>
                  <a:lnTo>
                    <a:pt x="27" y="339"/>
                  </a:lnTo>
                  <a:lnTo>
                    <a:pt x="24" y="340"/>
                  </a:lnTo>
                  <a:lnTo>
                    <a:pt x="22" y="341"/>
                  </a:lnTo>
                  <a:lnTo>
                    <a:pt x="21" y="341"/>
                  </a:lnTo>
                  <a:lnTo>
                    <a:pt x="15" y="340"/>
                  </a:lnTo>
                  <a:lnTo>
                    <a:pt x="15" y="341"/>
                  </a:lnTo>
                  <a:lnTo>
                    <a:pt x="9" y="343"/>
                  </a:lnTo>
                  <a:lnTo>
                    <a:pt x="8" y="341"/>
                  </a:lnTo>
                  <a:lnTo>
                    <a:pt x="6" y="341"/>
                  </a:lnTo>
                  <a:lnTo>
                    <a:pt x="0" y="340"/>
                  </a:lnTo>
                  <a:lnTo>
                    <a:pt x="0" y="337"/>
                  </a:lnTo>
                  <a:lnTo>
                    <a:pt x="0" y="331"/>
                  </a:lnTo>
                  <a:lnTo>
                    <a:pt x="0" y="324"/>
                  </a:lnTo>
                  <a:lnTo>
                    <a:pt x="2" y="316"/>
                  </a:lnTo>
                  <a:lnTo>
                    <a:pt x="3" y="309"/>
                  </a:lnTo>
                  <a:lnTo>
                    <a:pt x="3" y="304"/>
                  </a:lnTo>
                  <a:lnTo>
                    <a:pt x="6" y="301"/>
                  </a:lnTo>
                  <a:lnTo>
                    <a:pt x="10" y="300"/>
                  </a:lnTo>
                  <a:lnTo>
                    <a:pt x="10" y="298"/>
                  </a:lnTo>
                  <a:lnTo>
                    <a:pt x="12" y="297"/>
                  </a:lnTo>
                  <a:lnTo>
                    <a:pt x="10" y="287"/>
                  </a:lnTo>
                  <a:lnTo>
                    <a:pt x="9" y="284"/>
                  </a:lnTo>
                  <a:lnTo>
                    <a:pt x="8" y="281"/>
                  </a:lnTo>
                  <a:lnTo>
                    <a:pt x="9" y="278"/>
                  </a:lnTo>
                  <a:lnTo>
                    <a:pt x="12" y="272"/>
                  </a:lnTo>
                  <a:lnTo>
                    <a:pt x="12" y="270"/>
                  </a:lnTo>
                  <a:lnTo>
                    <a:pt x="9" y="266"/>
                  </a:lnTo>
                  <a:lnTo>
                    <a:pt x="9" y="263"/>
                  </a:lnTo>
                  <a:lnTo>
                    <a:pt x="12" y="258"/>
                  </a:lnTo>
                  <a:lnTo>
                    <a:pt x="12" y="255"/>
                  </a:lnTo>
                  <a:lnTo>
                    <a:pt x="13" y="257"/>
                  </a:lnTo>
                  <a:lnTo>
                    <a:pt x="15" y="254"/>
                  </a:lnTo>
                  <a:lnTo>
                    <a:pt x="15" y="252"/>
                  </a:lnTo>
                  <a:lnTo>
                    <a:pt x="16" y="251"/>
                  </a:lnTo>
                  <a:lnTo>
                    <a:pt x="19" y="251"/>
                  </a:lnTo>
                  <a:lnTo>
                    <a:pt x="22" y="248"/>
                  </a:lnTo>
                  <a:lnTo>
                    <a:pt x="22" y="242"/>
                  </a:lnTo>
                  <a:lnTo>
                    <a:pt x="30" y="229"/>
                  </a:lnTo>
                  <a:lnTo>
                    <a:pt x="30" y="227"/>
                  </a:lnTo>
                  <a:lnTo>
                    <a:pt x="30" y="224"/>
                  </a:lnTo>
                  <a:lnTo>
                    <a:pt x="30" y="218"/>
                  </a:lnTo>
                  <a:lnTo>
                    <a:pt x="28" y="215"/>
                  </a:lnTo>
                  <a:lnTo>
                    <a:pt x="28" y="212"/>
                  </a:lnTo>
                  <a:lnTo>
                    <a:pt x="27" y="211"/>
                  </a:lnTo>
                  <a:lnTo>
                    <a:pt x="25" y="208"/>
                  </a:lnTo>
                  <a:lnTo>
                    <a:pt x="25" y="206"/>
                  </a:lnTo>
                  <a:lnTo>
                    <a:pt x="27" y="200"/>
                  </a:lnTo>
                  <a:lnTo>
                    <a:pt x="27" y="199"/>
                  </a:lnTo>
                  <a:lnTo>
                    <a:pt x="27" y="197"/>
                  </a:lnTo>
                  <a:lnTo>
                    <a:pt x="25" y="194"/>
                  </a:lnTo>
                  <a:lnTo>
                    <a:pt x="25" y="193"/>
                  </a:lnTo>
                  <a:lnTo>
                    <a:pt x="24" y="191"/>
                  </a:lnTo>
                  <a:lnTo>
                    <a:pt x="25" y="190"/>
                  </a:lnTo>
                  <a:lnTo>
                    <a:pt x="25" y="188"/>
                  </a:lnTo>
                  <a:lnTo>
                    <a:pt x="27" y="188"/>
                  </a:lnTo>
                  <a:lnTo>
                    <a:pt x="30" y="187"/>
                  </a:lnTo>
                  <a:lnTo>
                    <a:pt x="33" y="184"/>
                  </a:lnTo>
                  <a:lnTo>
                    <a:pt x="36" y="182"/>
                  </a:lnTo>
                  <a:lnTo>
                    <a:pt x="36" y="180"/>
                  </a:lnTo>
                  <a:lnTo>
                    <a:pt x="36" y="178"/>
                  </a:lnTo>
                  <a:lnTo>
                    <a:pt x="39" y="177"/>
                  </a:lnTo>
                  <a:lnTo>
                    <a:pt x="39" y="175"/>
                  </a:lnTo>
                  <a:lnTo>
                    <a:pt x="39" y="169"/>
                  </a:lnTo>
                  <a:lnTo>
                    <a:pt x="40" y="166"/>
                  </a:lnTo>
                  <a:lnTo>
                    <a:pt x="43" y="166"/>
                  </a:lnTo>
                  <a:lnTo>
                    <a:pt x="45" y="166"/>
                  </a:lnTo>
                  <a:lnTo>
                    <a:pt x="45" y="165"/>
                  </a:lnTo>
                  <a:lnTo>
                    <a:pt x="46" y="159"/>
                  </a:lnTo>
                  <a:lnTo>
                    <a:pt x="48" y="154"/>
                  </a:lnTo>
                  <a:lnTo>
                    <a:pt x="48" y="147"/>
                  </a:lnTo>
                  <a:lnTo>
                    <a:pt x="49" y="144"/>
                  </a:lnTo>
                  <a:lnTo>
                    <a:pt x="51" y="141"/>
                  </a:lnTo>
                  <a:lnTo>
                    <a:pt x="54" y="138"/>
                  </a:lnTo>
                  <a:lnTo>
                    <a:pt x="54" y="136"/>
                  </a:lnTo>
                  <a:lnTo>
                    <a:pt x="54" y="135"/>
                  </a:lnTo>
                  <a:lnTo>
                    <a:pt x="54" y="133"/>
                  </a:lnTo>
                  <a:lnTo>
                    <a:pt x="51" y="129"/>
                  </a:lnTo>
                  <a:lnTo>
                    <a:pt x="49" y="126"/>
                  </a:lnTo>
                  <a:lnTo>
                    <a:pt x="48" y="125"/>
                  </a:lnTo>
                  <a:lnTo>
                    <a:pt x="46" y="120"/>
                  </a:lnTo>
                  <a:lnTo>
                    <a:pt x="46" y="117"/>
                  </a:lnTo>
                  <a:lnTo>
                    <a:pt x="46" y="116"/>
                  </a:lnTo>
                  <a:lnTo>
                    <a:pt x="45" y="116"/>
                  </a:lnTo>
                  <a:lnTo>
                    <a:pt x="43" y="113"/>
                  </a:lnTo>
                  <a:lnTo>
                    <a:pt x="43" y="110"/>
                  </a:lnTo>
                  <a:lnTo>
                    <a:pt x="45" y="108"/>
                  </a:lnTo>
                  <a:lnTo>
                    <a:pt x="43" y="105"/>
                  </a:lnTo>
                  <a:lnTo>
                    <a:pt x="45" y="102"/>
                  </a:lnTo>
                  <a:lnTo>
                    <a:pt x="46" y="98"/>
                  </a:lnTo>
                  <a:lnTo>
                    <a:pt x="48" y="96"/>
                  </a:lnTo>
                  <a:lnTo>
                    <a:pt x="49" y="95"/>
                  </a:lnTo>
                  <a:lnTo>
                    <a:pt x="48" y="93"/>
                  </a:lnTo>
                  <a:lnTo>
                    <a:pt x="45" y="90"/>
                  </a:lnTo>
                  <a:lnTo>
                    <a:pt x="43" y="90"/>
                  </a:lnTo>
                  <a:lnTo>
                    <a:pt x="42" y="89"/>
                  </a:lnTo>
                  <a:lnTo>
                    <a:pt x="40" y="87"/>
                  </a:lnTo>
                  <a:lnTo>
                    <a:pt x="40" y="83"/>
                  </a:lnTo>
                  <a:lnTo>
                    <a:pt x="40" y="80"/>
                  </a:lnTo>
                  <a:lnTo>
                    <a:pt x="37" y="76"/>
                  </a:lnTo>
                  <a:lnTo>
                    <a:pt x="36" y="71"/>
                  </a:lnTo>
                  <a:lnTo>
                    <a:pt x="40" y="65"/>
                  </a:lnTo>
                  <a:lnTo>
                    <a:pt x="42" y="64"/>
                  </a:lnTo>
                  <a:lnTo>
                    <a:pt x="42" y="62"/>
                  </a:lnTo>
                  <a:lnTo>
                    <a:pt x="40" y="61"/>
                  </a:lnTo>
                  <a:lnTo>
                    <a:pt x="39" y="61"/>
                  </a:lnTo>
                  <a:lnTo>
                    <a:pt x="37" y="59"/>
                  </a:lnTo>
                  <a:lnTo>
                    <a:pt x="36" y="59"/>
                  </a:lnTo>
                  <a:lnTo>
                    <a:pt x="37" y="56"/>
                  </a:lnTo>
                  <a:lnTo>
                    <a:pt x="37" y="53"/>
                  </a:lnTo>
                  <a:lnTo>
                    <a:pt x="36" y="50"/>
                  </a:lnTo>
                  <a:lnTo>
                    <a:pt x="37" y="47"/>
                  </a:lnTo>
                  <a:lnTo>
                    <a:pt x="37" y="44"/>
                  </a:lnTo>
                  <a:lnTo>
                    <a:pt x="36" y="37"/>
                  </a:lnTo>
                  <a:lnTo>
                    <a:pt x="36" y="26"/>
                  </a:lnTo>
                  <a:lnTo>
                    <a:pt x="37" y="18"/>
                  </a:lnTo>
                  <a:lnTo>
                    <a:pt x="36" y="16"/>
                  </a:lnTo>
                  <a:lnTo>
                    <a:pt x="37" y="13"/>
                  </a:lnTo>
                  <a:lnTo>
                    <a:pt x="45" y="13"/>
                  </a:lnTo>
                  <a:lnTo>
                    <a:pt x="49" y="12"/>
                  </a:lnTo>
                  <a:lnTo>
                    <a:pt x="49" y="16"/>
                  </a:lnTo>
                  <a:lnTo>
                    <a:pt x="52" y="16"/>
                  </a:lnTo>
                  <a:lnTo>
                    <a:pt x="55" y="16"/>
                  </a:lnTo>
                  <a:lnTo>
                    <a:pt x="58" y="15"/>
                  </a:lnTo>
                  <a:lnTo>
                    <a:pt x="65" y="7"/>
                  </a:lnTo>
                  <a:lnTo>
                    <a:pt x="70" y="6"/>
                  </a:lnTo>
                  <a:lnTo>
                    <a:pt x="71" y="6"/>
                  </a:lnTo>
                  <a:lnTo>
                    <a:pt x="76" y="3"/>
                  </a:lnTo>
                  <a:lnTo>
                    <a:pt x="77" y="3"/>
                  </a:lnTo>
                  <a:lnTo>
                    <a:pt x="80" y="0"/>
                  </a:lnTo>
                  <a:lnTo>
                    <a:pt x="85" y="1"/>
                  </a:lnTo>
                  <a:lnTo>
                    <a:pt x="85" y="4"/>
                  </a:lnTo>
                  <a:lnTo>
                    <a:pt x="86" y="9"/>
                  </a:lnTo>
                  <a:lnTo>
                    <a:pt x="85" y="310"/>
                  </a:lnTo>
                  <a:lnTo>
                    <a:pt x="83" y="312"/>
                  </a:lnTo>
                  <a:lnTo>
                    <a:pt x="82" y="310"/>
                  </a:lnTo>
                  <a:lnTo>
                    <a:pt x="79" y="307"/>
                  </a:lnTo>
                  <a:lnTo>
                    <a:pt x="77" y="307"/>
                  </a:lnTo>
                  <a:lnTo>
                    <a:pt x="77" y="306"/>
                  </a:lnTo>
                  <a:lnTo>
                    <a:pt x="76" y="304"/>
                  </a:lnTo>
                  <a:lnTo>
                    <a:pt x="74" y="304"/>
                  </a:lnTo>
                  <a:lnTo>
                    <a:pt x="73" y="307"/>
                  </a:lnTo>
                  <a:lnTo>
                    <a:pt x="70" y="307"/>
                  </a:lnTo>
                  <a:lnTo>
                    <a:pt x="68" y="309"/>
                  </a:lnTo>
                  <a:lnTo>
                    <a:pt x="67" y="309"/>
                  </a:lnTo>
                  <a:lnTo>
                    <a:pt x="65" y="310"/>
                  </a:lnTo>
                  <a:lnTo>
                    <a:pt x="61" y="310"/>
                  </a:lnTo>
                  <a:lnTo>
                    <a:pt x="61" y="312"/>
                  </a:lnTo>
                  <a:lnTo>
                    <a:pt x="60" y="313"/>
                  </a:lnTo>
                  <a:lnTo>
                    <a:pt x="60" y="321"/>
                  </a:lnTo>
                  <a:lnTo>
                    <a:pt x="58" y="324"/>
                  </a:lnTo>
                  <a:lnTo>
                    <a:pt x="57" y="324"/>
                  </a:lnTo>
                  <a:lnTo>
                    <a:pt x="52" y="333"/>
                  </a:lnTo>
                  <a:lnTo>
                    <a:pt x="58" y="336"/>
                  </a:lnTo>
                  <a:lnTo>
                    <a:pt x="57" y="337"/>
                  </a:lnTo>
                  <a:lnTo>
                    <a:pt x="55" y="337"/>
                  </a:lnTo>
                  <a:lnTo>
                    <a:pt x="54" y="339"/>
                  </a:lnTo>
                  <a:lnTo>
                    <a:pt x="57" y="344"/>
                  </a:lnTo>
                  <a:lnTo>
                    <a:pt x="57" y="346"/>
                  </a:lnTo>
                  <a:lnTo>
                    <a:pt x="62" y="344"/>
                  </a:lnTo>
                  <a:lnTo>
                    <a:pt x="68" y="346"/>
                  </a:lnTo>
                  <a:lnTo>
                    <a:pt x="70" y="347"/>
                  </a:lnTo>
                  <a:lnTo>
                    <a:pt x="71" y="347"/>
                  </a:lnTo>
                  <a:lnTo>
                    <a:pt x="73" y="347"/>
                  </a:lnTo>
                  <a:lnTo>
                    <a:pt x="79" y="349"/>
                  </a:lnTo>
                  <a:lnTo>
                    <a:pt x="79" y="346"/>
                  </a:lnTo>
                  <a:lnTo>
                    <a:pt x="80" y="343"/>
                  </a:lnTo>
                  <a:lnTo>
                    <a:pt x="85" y="340"/>
                  </a:lnTo>
                  <a:lnTo>
                    <a:pt x="83" y="337"/>
                  </a:lnTo>
                  <a:lnTo>
                    <a:pt x="83" y="336"/>
                  </a:lnTo>
                  <a:lnTo>
                    <a:pt x="86" y="333"/>
                  </a:lnTo>
                  <a:lnTo>
                    <a:pt x="86" y="330"/>
                  </a:lnTo>
                  <a:lnTo>
                    <a:pt x="88" y="327"/>
                  </a:lnTo>
                  <a:lnTo>
                    <a:pt x="91" y="327"/>
                  </a:lnTo>
                  <a:lnTo>
                    <a:pt x="91" y="328"/>
                  </a:lnTo>
                  <a:lnTo>
                    <a:pt x="95" y="327"/>
                  </a:lnTo>
                  <a:lnTo>
                    <a:pt x="95" y="324"/>
                  </a:lnTo>
                  <a:lnTo>
                    <a:pt x="98" y="322"/>
                  </a:lnTo>
                  <a:lnTo>
                    <a:pt x="98" y="321"/>
                  </a:lnTo>
                  <a:lnTo>
                    <a:pt x="95" y="321"/>
                  </a:lnTo>
                  <a:lnTo>
                    <a:pt x="92" y="321"/>
                  </a:lnTo>
                  <a:lnTo>
                    <a:pt x="91" y="319"/>
                  </a:lnTo>
                  <a:lnTo>
                    <a:pt x="89" y="318"/>
                  </a:lnTo>
                  <a:lnTo>
                    <a:pt x="85" y="318"/>
                  </a:lnTo>
                  <a:lnTo>
                    <a:pt x="85" y="313"/>
                  </a:lnTo>
                  <a:lnTo>
                    <a:pt x="86" y="312"/>
                  </a:lnTo>
                  <a:lnTo>
                    <a:pt x="86" y="310"/>
                  </a:lnTo>
                  <a:lnTo>
                    <a:pt x="85" y="310"/>
                  </a:lnTo>
                  <a:lnTo>
                    <a:pt x="86" y="9"/>
                  </a:lnTo>
                  <a:close/>
                </a:path>
              </a:pathLst>
            </a:custGeom>
            <a:solidFill>
              <a:schemeClr val="bg1"/>
            </a:solidFill>
            <a:ln w="9525">
              <a:noFill/>
              <a:round/>
              <a:headEnd/>
              <a:tailEnd/>
            </a:ln>
          </p:spPr>
          <p:txBody>
            <a:bodyPr/>
            <a:lstStyle/>
            <a:p>
              <a:endParaRPr lang="fr-FR"/>
            </a:p>
          </p:txBody>
        </p:sp>
        <p:sp>
          <p:nvSpPr>
            <p:cNvPr id="880784" name="Freeform 144"/>
            <p:cNvSpPr>
              <a:spLocks/>
            </p:cNvSpPr>
            <p:nvPr/>
          </p:nvSpPr>
          <p:spPr bwMode="auto">
            <a:xfrm>
              <a:off x="4536" y="2681"/>
              <a:ext cx="233" cy="349"/>
            </a:xfrm>
            <a:custGeom>
              <a:avLst/>
              <a:gdLst/>
              <a:ahLst/>
              <a:cxnLst>
                <a:cxn ang="0">
                  <a:pos x="109" y="19"/>
                </a:cxn>
                <a:cxn ang="0">
                  <a:pos x="110" y="31"/>
                </a:cxn>
                <a:cxn ang="0">
                  <a:pos x="120" y="34"/>
                </a:cxn>
                <a:cxn ang="0">
                  <a:pos x="122" y="44"/>
                </a:cxn>
                <a:cxn ang="0">
                  <a:pos x="125" y="76"/>
                </a:cxn>
                <a:cxn ang="0">
                  <a:pos x="116" y="90"/>
                </a:cxn>
                <a:cxn ang="0">
                  <a:pos x="138" y="95"/>
                </a:cxn>
                <a:cxn ang="0">
                  <a:pos x="156" y="99"/>
                </a:cxn>
                <a:cxn ang="0">
                  <a:pos x="174" y="102"/>
                </a:cxn>
                <a:cxn ang="0">
                  <a:pos x="181" y="98"/>
                </a:cxn>
                <a:cxn ang="0">
                  <a:pos x="189" y="98"/>
                </a:cxn>
                <a:cxn ang="0">
                  <a:pos x="192" y="128"/>
                </a:cxn>
                <a:cxn ang="0">
                  <a:pos x="192" y="178"/>
                </a:cxn>
                <a:cxn ang="0">
                  <a:pos x="210" y="190"/>
                </a:cxn>
                <a:cxn ang="0">
                  <a:pos x="226" y="197"/>
                </a:cxn>
                <a:cxn ang="0">
                  <a:pos x="245" y="208"/>
                </a:cxn>
                <a:cxn ang="0">
                  <a:pos x="266" y="212"/>
                </a:cxn>
                <a:cxn ang="0">
                  <a:pos x="265" y="229"/>
                </a:cxn>
                <a:cxn ang="0">
                  <a:pos x="254" y="233"/>
                </a:cxn>
                <a:cxn ang="0">
                  <a:pos x="239" y="232"/>
                </a:cxn>
                <a:cxn ang="0">
                  <a:pos x="229" y="246"/>
                </a:cxn>
                <a:cxn ang="0">
                  <a:pos x="218" y="264"/>
                </a:cxn>
                <a:cxn ang="0">
                  <a:pos x="229" y="282"/>
                </a:cxn>
                <a:cxn ang="0">
                  <a:pos x="208" y="289"/>
                </a:cxn>
                <a:cxn ang="0">
                  <a:pos x="189" y="292"/>
                </a:cxn>
                <a:cxn ang="0">
                  <a:pos x="193" y="306"/>
                </a:cxn>
                <a:cxn ang="0">
                  <a:pos x="181" y="324"/>
                </a:cxn>
                <a:cxn ang="0">
                  <a:pos x="193" y="336"/>
                </a:cxn>
                <a:cxn ang="0">
                  <a:pos x="211" y="337"/>
                </a:cxn>
                <a:cxn ang="0">
                  <a:pos x="224" y="343"/>
                </a:cxn>
                <a:cxn ang="0">
                  <a:pos x="227" y="355"/>
                </a:cxn>
                <a:cxn ang="0">
                  <a:pos x="236" y="367"/>
                </a:cxn>
                <a:cxn ang="0">
                  <a:pos x="232" y="388"/>
                </a:cxn>
                <a:cxn ang="0">
                  <a:pos x="227" y="395"/>
                </a:cxn>
                <a:cxn ang="0">
                  <a:pos x="216" y="386"/>
                </a:cxn>
                <a:cxn ang="0">
                  <a:pos x="207" y="404"/>
                </a:cxn>
                <a:cxn ang="0">
                  <a:pos x="183" y="398"/>
                </a:cxn>
                <a:cxn ang="0">
                  <a:pos x="164" y="377"/>
                </a:cxn>
                <a:cxn ang="0">
                  <a:pos x="138" y="371"/>
                </a:cxn>
                <a:cxn ang="0">
                  <a:pos x="117" y="371"/>
                </a:cxn>
                <a:cxn ang="0">
                  <a:pos x="119" y="353"/>
                </a:cxn>
                <a:cxn ang="0">
                  <a:pos x="116" y="349"/>
                </a:cxn>
                <a:cxn ang="0">
                  <a:pos x="89" y="349"/>
                </a:cxn>
                <a:cxn ang="0">
                  <a:pos x="58" y="359"/>
                </a:cxn>
                <a:cxn ang="0">
                  <a:pos x="37" y="358"/>
                </a:cxn>
                <a:cxn ang="0">
                  <a:pos x="27" y="339"/>
                </a:cxn>
                <a:cxn ang="0">
                  <a:pos x="0" y="340"/>
                </a:cxn>
                <a:cxn ang="0">
                  <a:pos x="10" y="298"/>
                </a:cxn>
                <a:cxn ang="0">
                  <a:pos x="9" y="263"/>
                </a:cxn>
                <a:cxn ang="0">
                  <a:pos x="22" y="242"/>
                </a:cxn>
                <a:cxn ang="0">
                  <a:pos x="25" y="206"/>
                </a:cxn>
                <a:cxn ang="0">
                  <a:pos x="27" y="188"/>
                </a:cxn>
                <a:cxn ang="0">
                  <a:pos x="40" y="166"/>
                </a:cxn>
                <a:cxn ang="0">
                  <a:pos x="54" y="138"/>
                </a:cxn>
                <a:cxn ang="0">
                  <a:pos x="46" y="116"/>
                </a:cxn>
                <a:cxn ang="0">
                  <a:pos x="49" y="95"/>
                </a:cxn>
                <a:cxn ang="0">
                  <a:pos x="36" y="71"/>
                </a:cxn>
                <a:cxn ang="0">
                  <a:pos x="37" y="53"/>
                </a:cxn>
                <a:cxn ang="0">
                  <a:pos x="45" y="13"/>
                </a:cxn>
                <a:cxn ang="0">
                  <a:pos x="76" y="3"/>
                </a:cxn>
              </a:cxnLst>
              <a:rect l="0" t="0" r="r" b="b"/>
              <a:pathLst>
                <a:path w="273" h="410">
                  <a:moveTo>
                    <a:pt x="86" y="9"/>
                  </a:moveTo>
                  <a:lnTo>
                    <a:pt x="89" y="10"/>
                  </a:lnTo>
                  <a:lnTo>
                    <a:pt x="94" y="9"/>
                  </a:lnTo>
                  <a:lnTo>
                    <a:pt x="97" y="10"/>
                  </a:lnTo>
                  <a:lnTo>
                    <a:pt x="98" y="18"/>
                  </a:lnTo>
                  <a:lnTo>
                    <a:pt x="98" y="19"/>
                  </a:lnTo>
                  <a:lnTo>
                    <a:pt x="100" y="22"/>
                  </a:lnTo>
                  <a:lnTo>
                    <a:pt x="103" y="21"/>
                  </a:lnTo>
                  <a:lnTo>
                    <a:pt x="109" y="19"/>
                  </a:lnTo>
                  <a:lnTo>
                    <a:pt x="110" y="16"/>
                  </a:lnTo>
                  <a:lnTo>
                    <a:pt x="112" y="16"/>
                  </a:lnTo>
                  <a:lnTo>
                    <a:pt x="113" y="16"/>
                  </a:lnTo>
                  <a:lnTo>
                    <a:pt x="114" y="18"/>
                  </a:lnTo>
                  <a:lnTo>
                    <a:pt x="113" y="21"/>
                  </a:lnTo>
                  <a:lnTo>
                    <a:pt x="112" y="26"/>
                  </a:lnTo>
                  <a:lnTo>
                    <a:pt x="112" y="28"/>
                  </a:lnTo>
                  <a:lnTo>
                    <a:pt x="112" y="29"/>
                  </a:lnTo>
                  <a:lnTo>
                    <a:pt x="110" y="31"/>
                  </a:lnTo>
                  <a:lnTo>
                    <a:pt x="110" y="34"/>
                  </a:lnTo>
                  <a:lnTo>
                    <a:pt x="112" y="32"/>
                  </a:lnTo>
                  <a:lnTo>
                    <a:pt x="112" y="34"/>
                  </a:lnTo>
                  <a:lnTo>
                    <a:pt x="114" y="34"/>
                  </a:lnTo>
                  <a:lnTo>
                    <a:pt x="114" y="32"/>
                  </a:lnTo>
                  <a:lnTo>
                    <a:pt x="117" y="29"/>
                  </a:lnTo>
                  <a:lnTo>
                    <a:pt x="119" y="31"/>
                  </a:lnTo>
                  <a:lnTo>
                    <a:pt x="117" y="32"/>
                  </a:lnTo>
                  <a:lnTo>
                    <a:pt x="120" y="34"/>
                  </a:lnTo>
                  <a:lnTo>
                    <a:pt x="123" y="32"/>
                  </a:lnTo>
                  <a:lnTo>
                    <a:pt x="123" y="34"/>
                  </a:lnTo>
                  <a:lnTo>
                    <a:pt x="125" y="38"/>
                  </a:lnTo>
                  <a:lnTo>
                    <a:pt x="126" y="41"/>
                  </a:lnTo>
                  <a:lnTo>
                    <a:pt x="128" y="41"/>
                  </a:lnTo>
                  <a:lnTo>
                    <a:pt x="128" y="43"/>
                  </a:lnTo>
                  <a:lnTo>
                    <a:pt x="126" y="43"/>
                  </a:lnTo>
                  <a:lnTo>
                    <a:pt x="123" y="43"/>
                  </a:lnTo>
                  <a:lnTo>
                    <a:pt x="122" y="44"/>
                  </a:lnTo>
                  <a:lnTo>
                    <a:pt x="120" y="49"/>
                  </a:lnTo>
                  <a:lnTo>
                    <a:pt x="122" y="56"/>
                  </a:lnTo>
                  <a:lnTo>
                    <a:pt x="126" y="59"/>
                  </a:lnTo>
                  <a:lnTo>
                    <a:pt x="125" y="61"/>
                  </a:lnTo>
                  <a:lnTo>
                    <a:pt x="126" y="61"/>
                  </a:lnTo>
                  <a:lnTo>
                    <a:pt x="126" y="64"/>
                  </a:lnTo>
                  <a:lnTo>
                    <a:pt x="123" y="67"/>
                  </a:lnTo>
                  <a:lnTo>
                    <a:pt x="125" y="67"/>
                  </a:lnTo>
                  <a:lnTo>
                    <a:pt x="125" y="76"/>
                  </a:lnTo>
                  <a:lnTo>
                    <a:pt x="123" y="77"/>
                  </a:lnTo>
                  <a:lnTo>
                    <a:pt x="122" y="80"/>
                  </a:lnTo>
                  <a:lnTo>
                    <a:pt x="120" y="81"/>
                  </a:lnTo>
                  <a:lnTo>
                    <a:pt x="119" y="83"/>
                  </a:lnTo>
                  <a:lnTo>
                    <a:pt x="119" y="87"/>
                  </a:lnTo>
                  <a:lnTo>
                    <a:pt x="117" y="89"/>
                  </a:lnTo>
                  <a:lnTo>
                    <a:pt x="113" y="89"/>
                  </a:lnTo>
                  <a:lnTo>
                    <a:pt x="113" y="90"/>
                  </a:lnTo>
                  <a:lnTo>
                    <a:pt x="116" y="90"/>
                  </a:lnTo>
                  <a:lnTo>
                    <a:pt x="117" y="93"/>
                  </a:lnTo>
                  <a:lnTo>
                    <a:pt x="119" y="93"/>
                  </a:lnTo>
                  <a:lnTo>
                    <a:pt x="120" y="93"/>
                  </a:lnTo>
                  <a:lnTo>
                    <a:pt x="122" y="90"/>
                  </a:lnTo>
                  <a:lnTo>
                    <a:pt x="123" y="89"/>
                  </a:lnTo>
                  <a:lnTo>
                    <a:pt x="125" y="89"/>
                  </a:lnTo>
                  <a:lnTo>
                    <a:pt x="132" y="89"/>
                  </a:lnTo>
                  <a:lnTo>
                    <a:pt x="138" y="93"/>
                  </a:lnTo>
                  <a:lnTo>
                    <a:pt x="138" y="95"/>
                  </a:lnTo>
                  <a:lnTo>
                    <a:pt x="143" y="96"/>
                  </a:lnTo>
                  <a:lnTo>
                    <a:pt x="144" y="98"/>
                  </a:lnTo>
                  <a:lnTo>
                    <a:pt x="146" y="98"/>
                  </a:lnTo>
                  <a:lnTo>
                    <a:pt x="146" y="96"/>
                  </a:lnTo>
                  <a:lnTo>
                    <a:pt x="149" y="96"/>
                  </a:lnTo>
                  <a:lnTo>
                    <a:pt x="150" y="95"/>
                  </a:lnTo>
                  <a:lnTo>
                    <a:pt x="152" y="96"/>
                  </a:lnTo>
                  <a:lnTo>
                    <a:pt x="153" y="98"/>
                  </a:lnTo>
                  <a:lnTo>
                    <a:pt x="156" y="99"/>
                  </a:lnTo>
                  <a:lnTo>
                    <a:pt x="158" y="98"/>
                  </a:lnTo>
                  <a:lnTo>
                    <a:pt x="161" y="96"/>
                  </a:lnTo>
                  <a:lnTo>
                    <a:pt x="162" y="98"/>
                  </a:lnTo>
                  <a:lnTo>
                    <a:pt x="162" y="99"/>
                  </a:lnTo>
                  <a:lnTo>
                    <a:pt x="165" y="99"/>
                  </a:lnTo>
                  <a:lnTo>
                    <a:pt x="168" y="101"/>
                  </a:lnTo>
                  <a:lnTo>
                    <a:pt x="169" y="102"/>
                  </a:lnTo>
                  <a:lnTo>
                    <a:pt x="171" y="104"/>
                  </a:lnTo>
                  <a:lnTo>
                    <a:pt x="174" y="102"/>
                  </a:lnTo>
                  <a:lnTo>
                    <a:pt x="169" y="99"/>
                  </a:lnTo>
                  <a:lnTo>
                    <a:pt x="169" y="98"/>
                  </a:lnTo>
                  <a:lnTo>
                    <a:pt x="171" y="96"/>
                  </a:lnTo>
                  <a:lnTo>
                    <a:pt x="172" y="98"/>
                  </a:lnTo>
                  <a:lnTo>
                    <a:pt x="172" y="101"/>
                  </a:lnTo>
                  <a:lnTo>
                    <a:pt x="174" y="101"/>
                  </a:lnTo>
                  <a:lnTo>
                    <a:pt x="177" y="101"/>
                  </a:lnTo>
                  <a:lnTo>
                    <a:pt x="180" y="96"/>
                  </a:lnTo>
                  <a:lnTo>
                    <a:pt x="181" y="98"/>
                  </a:lnTo>
                  <a:lnTo>
                    <a:pt x="183" y="96"/>
                  </a:lnTo>
                  <a:lnTo>
                    <a:pt x="183" y="95"/>
                  </a:lnTo>
                  <a:lnTo>
                    <a:pt x="187" y="90"/>
                  </a:lnTo>
                  <a:lnTo>
                    <a:pt x="187" y="87"/>
                  </a:lnTo>
                  <a:lnTo>
                    <a:pt x="190" y="86"/>
                  </a:lnTo>
                  <a:lnTo>
                    <a:pt x="193" y="87"/>
                  </a:lnTo>
                  <a:lnTo>
                    <a:pt x="195" y="90"/>
                  </a:lnTo>
                  <a:lnTo>
                    <a:pt x="192" y="92"/>
                  </a:lnTo>
                  <a:lnTo>
                    <a:pt x="189" y="98"/>
                  </a:lnTo>
                  <a:lnTo>
                    <a:pt x="189" y="101"/>
                  </a:lnTo>
                  <a:lnTo>
                    <a:pt x="190" y="102"/>
                  </a:lnTo>
                  <a:lnTo>
                    <a:pt x="192" y="104"/>
                  </a:lnTo>
                  <a:lnTo>
                    <a:pt x="192" y="107"/>
                  </a:lnTo>
                  <a:lnTo>
                    <a:pt x="193" y="108"/>
                  </a:lnTo>
                  <a:lnTo>
                    <a:pt x="193" y="110"/>
                  </a:lnTo>
                  <a:lnTo>
                    <a:pt x="193" y="113"/>
                  </a:lnTo>
                  <a:lnTo>
                    <a:pt x="196" y="117"/>
                  </a:lnTo>
                  <a:lnTo>
                    <a:pt x="192" y="128"/>
                  </a:lnTo>
                  <a:lnTo>
                    <a:pt x="193" y="142"/>
                  </a:lnTo>
                  <a:lnTo>
                    <a:pt x="193" y="150"/>
                  </a:lnTo>
                  <a:lnTo>
                    <a:pt x="190" y="156"/>
                  </a:lnTo>
                  <a:lnTo>
                    <a:pt x="192" y="160"/>
                  </a:lnTo>
                  <a:lnTo>
                    <a:pt x="189" y="169"/>
                  </a:lnTo>
                  <a:lnTo>
                    <a:pt x="189" y="174"/>
                  </a:lnTo>
                  <a:lnTo>
                    <a:pt x="192" y="175"/>
                  </a:lnTo>
                  <a:lnTo>
                    <a:pt x="193" y="175"/>
                  </a:lnTo>
                  <a:lnTo>
                    <a:pt x="192" y="178"/>
                  </a:lnTo>
                  <a:lnTo>
                    <a:pt x="192" y="180"/>
                  </a:lnTo>
                  <a:lnTo>
                    <a:pt x="187" y="182"/>
                  </a:lnTo>
                  <a:lnTo>
                    <a:pt x="189" y="184"/>
                  </a:lnTo>
                  <a:lnTo>
                    <a:pt x="192" y="185"/>
                  </a:lnTo>
                  <a:lnTo>
                    <a:pt x="193" y="187"/>
                  </a:lnTo>
                  <a:lnTo>
                    <a:pt x="205" y="190"/>
                  </a:lnTo>
                  <a:lnTo>
                    <a:pt x="210" y="193"/>
                  </a:lnTo>
                  <a:lnTo>
                    <a:pt x="211" y="191"/>
                  </a:lnTo>
                  <a:lnTo>
                    <a:pt x="210" y="190"/>
                  </a:lnTo>
                  <a:lnTo>
                    <a:pt x="210" y="188"/>
                  </a:lnTo>
                  <a:lnTo>
                    <a:pt x="208" y="185"/>
                  </a:lnTo>
                  <a:lnTo>
                    <a:pt x="208" y="184"/>
                  </a:lnTo>
                  <a:lnTo>
                    <a:pt x="210" y="184"/>
                  </a:lnTo>
                  <a:lnTo>
                    <a:pt x="216" y="190"/>
                  </a:lnTo>
                  <a:lnTo>
                    <a:pt x="217" y="194"/>
                  </a:lnTo>
                  <a:lnTo>
                    <a:pt x="218" y="194"/>
                  </a:lnTo>
                  <a:lnTo>
                    <a:pt x="224" y="197"/>
                  </a:lnTo>
                  <a:lnTo>
                    <a:pt x="226" y="197"/>
                  </a:lnTo>
                  <a:lnTo>
                    <a:pt x="227" y="202"/>
                  </a:lnTo>
                  <a:lnTo>
                    <a:pt x="229" y="205"/>
                  </a:lnTo>
                  <a:lnTo>
                    <a:pt x="230" y="205"/>
                  </a:lnTo>
                  <a:lnTo>
                    <a:pt x="232" y="208"/>
                  </a:lnTo>
                  <a:lnTo>
                    <a:pt x="235" y="208"/>
                  </a:lnTo>
                  <a:lnTo>
                    <a:pt x="242" y="209"/>
                  </a:lnTo>
                  <a:lnTo>
                    <a:pt x="244" y="206"/>
                  </a:lnTo>
                  <a:lnTo>
                    <a:pt x="245" y="206"/>
                  </a:lnTo>
                  <a:lnTo>
                    <a:pt x="245" y="208"/>
                  </a:lnTo>
                  <a:lnTo>
                    <a:pt x="250" y="212"/>
                  </a:lnTo>
                  <a:lnTo>
                    <a:pt x="251" y="211"/>
                  </a:lnTo>
                  <a:lnTo>
                    <a:pt x="256" y="215"/>
                  </a:lnTo>
                  <a:lnTo>
                    <a:pt x="257" y="217"/>
                  </a:lnTo>
                  <a:lnTo>
                    <a:pt x="259" y="215"/>
                  </a:lnTo>
                  <a:lnTo>
                    <a:pt x="260" y="217"/>
                  </a:lnTo>
                  <a:lnTo>
                    <a:pt x="262" y="215"/>
                  </a:lnTo>
                  <a:lnTo>
                    <a:pt x="263" y="215"/>
                  </a:lnTo>
                  <a:lnTo>
                    <a:pt x="266" y="212"/>
                  </a:lnTo>
                  <a:lnTo>
                    <a:pt x="273" y="215"/>
                  </a:lnTo>
                  <a:lnTo>
                    <a:pt x="273" y="217"/>
                  </a:lnTo>
                  <a:lnTo>
                    <a:pt x="272" y="217"/>
                  </a:lnTo>
                  <a:lnTo>
                    <a:pt x="273" y="218"/>
                  </a:lnTo>
                  <a:lnTo>
                    <a:pt x="273" y="220"/>
                  </a:lnTo>
                  <a:lnTo>
                    <a:pt x="266" y="224"/>
                  </a:lnTo>
                  <a:lnTo>
                    <a:pt x="266" y="226"/>
                  </a:lnTo>
                  <a:lnTo>
                    <a:pt x="266" y="227"/>
                  </a:lnTo>
                  <a:lnTo>
                    <a:pt x="265" y="229"/>
                  </a:lnTo>
                  <a:lnTo>
                    <a:pt x="265" y="232"/>
                  </a:lnTo>
                  <a:lnTo>
                    <a:pt x="260" y="232"/>
                  </a:lnTo>
                  <a:lnTo>
                    <a:pt x="259" y="230"/>
                  </a:lnTo>
                  <a:lnTo>
                    <a:pt x="256" y="227"/>
                  </a:lnTo>
                  <a:lnTo>
                    <a:pt x="256" y="229"/>
                  </a:lnTo>
                  <a:lnTo>
                    <a:pt x="256" y="230"/>
                  </a:lnTo>
                  <a:lnTo>
                    <a:pt x="254" y="230"/>
                  </a:lnTo>
                  <a:lnTo>
                    <a:pt x="256" y="233"/>
                  </a:lnTo>
                  <a:lnTo>
                    <a:pt x="254" y="233"/>
                  </a:lnTo>
                  <a:lnTo>
                    <a:pt x="253" y="232"/>
                  </a:lnTo>
                  <a:lnTo>
                    <a:pt x="251" y="233"/>
                  </a:lnTo>
                  <a:lnTo>
                    <a:pt x="253" y="236"/>
                  </a:lnTo>
                  <a:lnTo>
                    <a:pt x="250" y="236"/>
                  </a:lnTo>
                  <a:lnTo>
                    <a:pt x="247" y="235"/>
                  </a:lnTo>
                  <a:lnTo>
                    <a:pt x="245" y="235"/>
                  </a:lnTo>
                  <a:lnTo>
                    <a:pt x="244" y="233"/>
                  </a:lnTo>
                  <a:lnTo>
                    <a:pt x="242" y="233"/>
                  </a:lnTo>
                  <a:lnTo>
                    <a:pt x="239" y="232"/>
                  </a:lnTo>
                  <a:lnTo>
                    <a:pt x="236" y="233"/>
                  </a:lnTo>
                  <a:lnTo>
                    <a:pt x="232" y="230"/>
                  </a:lnTo>
                  <a:lnTo>
                    <a:pt x="230" y="233"/>
                  </a:lnTo>
                  <a:lnTo>
                    <a:pt x="230" y="235"/>
                  </a:lnTo>
                  <a:lnTo>
                    <a:pt x="229" y="237"/>
                  </a:lnTo>
                  <a:lnTo>
                    <a:pt x="230" y="242"/>
                  </a:lnTo>
                  <a:lnTo>
                    <a:pt x="232" y="242"/>
                  </a:lnTo>
                  <a:lnTo>
                    <a:pt x="230" y="246"/>
                  </a:lnTo>
                  <a:lnTo>
                    <a:pt x="229" y="246"/>
                  </a:lnTo>
                  <a:lnTo>
                    <a:pt x="229" y="248"/>
                  </a:lnTo>
                  <a:lnTo>
                    <a:pt x="227" y="251"/>
                  </a:lnTo>
                  <a:lnTo>
                    <a:pt x="226" y="251"/>
                  </a:lnTo>
                  <a:lnTo>
                    <a:pt x="227" y="252"/>
                  </a:lnTo>
                  <a:lnTo>
                    <a:pt x="223" y="255"/>
                  </a:lnTo>
                  <a:lnTo>
                    <a:pt x="223" y="258"/>
                  </a:lnTo>
                  <a:lnTo>
                    <a:pt x="221" y="260"/>
                  </a:lnTo>
                  <a:lnTo>
                    <a:pt x="220" y="263"/>
                  </a:lnTo>
                  <a:lnTo>
                    <a:pt x="218" y="264"/>
                  </a:lnTo>
                  <a:lnTo>
                    <a:pt x="220" y="269"/>
                  </a:lnTo>
                  <a:lnTo>
                    <a:pt x="221" y="270"/>
                  </a:lnTo>
                  <a:lnTo>
                    <a:pt x="223" y="272"/>
                  </a:lnTo>
                  <a:lnTo>
                    <a:pt x="224" y="270"/>
                  </a:lnTo>
                  <a:lnTo>
                    <a:pt x="227" y="272"/>
                  </a:lnTo>
                  <a:lnTo>
                    <a:pt x="235" y="282"/>
                  </a:lnTo>
                  <a:lnTo>
                    <a:pt x="232" y="282"/>
                  </a:lnTo>
                  <a:lnTo>
                    <a:pt x="230" y="282"/>
                  </a:lnTo>
                  <a:lnTo>
                    <a:pt x="229" y="282"/>
                  </a:lnTo>
                  <a:lnTo>
                    <a:pt x="226" y="284"/>
                  </a:lnTo>
                  <a:lnTo>
                    <a:pt x="224" y="285"/>
                  </a:lnTo>
                  <a:lnTo>
                    <a:pt x="226" y="288"/>
                  </a:lnTo>
                  <a:lnTo>
                    <a:pt x="223" y="291"/>
                  </a:lnTo>
                  <a:lnTo>
                    <a:pt x="220" y="294"/>
                  </a:lnTo>
                  <a:lnTo>
                    <a:pt x="217" y="294"/>
                  </a:lnTo>
                  <a:lnTo>
                    <a:pt x="213" y="289"/>
                  </a:lnTo>
                  <a:lnTo>
                    <a:pt x="210" y="291"/>
                  </a:lnTo>
                  <a:lnTo>
                    <a:pt x="208" y="289"/>
                  </a:lnTo>
                  <a:lnTo>
                    <a:pt x="199" y="285"/>
                  </a:lnTo>
                  <a:lnTo>
                    <a:pt x="192" y="285"/>
                  </a:lnTo>
                  <a:lnTo>
                    <a:pt x="190" y="285"/>
                  </a:lnTo>
                  <a:lnTo>
                    <a:pt x="190" y="284"/>
                  </a:lnTo>
                  <a:lnTo>
                    <a:pt x="189" y="282"/>
                  </a:lnTo>
                  <a:lnTo>
                    <a:pt x="187" y="284"/>
                  </a:lnTo>
                  <a:lnTo>
                    <a:pt x="186" y="285"/>
                  </a:lnTo>
                  <a:lnTo>
                    <a:pt x="189" y="291"/>
                  </a:lnTo>
                  <a:lnTo>
                    <a:pt x="189" y="292"/>
                  </a:lnTo>
                  <a:lnTo>
                    <a:pt x="187" y="292"/>
                  </a:lnTo>
                  <a:lnTo>
                    <a:pt x="187" y="295"/>
                  </a:lnTo>
                  <a:lnTo>
                    <a:pt x="189" y="297"/>
                  </a:lnTo>
                  <a:lnTo>
                    <a:pt x="189" y="300"/>
                  </a:lnTo>
                  <a:lnTo>
                    <a:pt x="193" y="303"/>
                  </a:lnTo>
                  <a:lnTo>
                    <a:pt x="195" y="301"/>
                  </a:lnTo>
                  <a:lnTo>
                    <a:pt x="196" y="303"/>
                  </a:lnTo>
                  <a:lnTo>
                    <a:pt x="195" y="307"/>
                  </a:lnTo>
                  <a:lnTo>
                    <a:pt x="193" y="306"/>
                  </a:lnTo>
                  <a:lnTo>
                    <a:pt x="190" y="309"/>
                  </a:lnTo>
                  <a:lnTo>
                    <a:pt x="181" y="304"/>
                  </a:lnTo>
                  <a:lnTo>
                    <a:pt x="178" y="307"/>
                  </a:lnTo>
                  <a:lnTo>
                    <a:pt x="178" y="310"/>
                  </a:lnTo>
                  <a:lnTo>
                    <a:pt x="181" y="310"/>
                  </a:lnTo>
                  <a:lnTo>
                    <a:pt x="183" y="319"/>
                  </a:lnTo>
                  <a:lnTo>
                    <a:pt x="183" y="321"/>
                  </a:lnTo>
                  <a:lnTo>
                    <a:pt x="183" y="322"/>
                  </a:lnTo>
                  <a:lnTo>
                    <a:pt x="181" y="324"/>
                  </a:lnTo>
                  <a:lnTo>
                    <a:pt x="181" y="325"/>
                  </a:lnTo>
                  <a:lnTo>
                    <a:pt x="183" y="325"/>
                  </a:lnTo>
                  <a:lnTo>
                    <a:pt x="184" y="325"/>
                  </a:lnTo>
                  <a:lnTo>
                    <a:pt x="186" y="327"/>
                  </a:lnTo>
                  <a:lnTo>
                    <a:pt x="187" y="325"/>
                  </a:lnTo>
                  <a:lnTo>
                    <a:pt x="189" y="327"/>
                  </a:lnTo>
                  <a:lnTo>
                    <a:pt x="190" y="331"/>
                  </a:lnTo>
                  <a:lnTo>
                    <a:pt x="192" y="331"/>
                  </a:lnTo>
                  <a:lnTo>
                    <a:pt x="193" y="336"/>
                  </a:lnTo>
                  <a:lnTo>
                    <a:pt x="195" y="336"/>
                  </a:lnTo>
                  <a:lnTo>
                    <a:pt x="198" y="334"/>
                  </a:lnTo>
                  <a:lnTo>
                    <a:pt x="201" y="333"/>
                  </a:lnTo>
                  <a:lnTo>
                    <a:pt x="204" y="334"/>
                  </a:lnTo>
                  <a:lnTo>
                    <a:pt x="207" y="334"/>
                  </a:lnTo>
                  <a:lnTo>
                    <a:pt x="205" y="339"/>
                  </a:lnTo>
                  <a:lnTo>
                    <a:pt x="208" y="339"/>
                  </a:lnTo>
                  <a:lnTo>
                    <a:pt x="210" y="339"/>
                  </a:lnTo>
                  <a:lnTo>
                    <a:pt x="211" y="337"/>
                  </a:lnTo>
                  <a:lnTo>
                    <a:pt x="213" y="339"/>
                  </a:lnTo>
                  <a:lnTo>
                    <a:pt x="214" y="337"/>
                  </a:lnTo>
                  <a:lnTo>
                    <a:pt x="218" y="339"/>
                  </a:lnTo>
                  <a:lnTo>
                    <a:pt x="220" y="337"/>
                  </a:lnTo>
                  <a:lnTo>
                    <a:pt x="221" y="339"/>
                  </a:lnTo>
                  <a:lnTo>
                    <a:pt x="226" y="337"/>
                  </a:lnTo>
                  <a:lnTo>
                    <a:pt x="227" y="339"/>
                  </a:lnTo>
                  <a:lnTo>
                    <a:pt x="227" y="340"/>
                  </a:lnTo>
                  <a:lnTo>
                    <a:pt x="224" y="343"/>
                  </a:lnTo>
                  <a:lnTo>
                    <a:pt x="221" y="344"/>
                  </a:lnTo>
                  <a:lnTo>
                    <a:pt x="223" y="344"/>
                  </a:lnTo>
                  <a:lnTo>
                    <a:pt x="221" y="346"/>
                  </a:lnTo>
                  <a:lnTo>
                    <a:pt x="224" y="346"/>
                  </a:lnTo>
                  <a:lnTo>
                    <a:pt x="226" y="349"/>
                  </a:lnTo>
                  <a:lnTo>
                    <a:pt x="227" y="350"/>
                  </a:lnTo>
                  <a:lnTo>
                    <a:pt x="229" y="350"/>
                  </a:lnTo>
                  <a:lnTo>
                    <a:pt x="227" y="352"/>
                  </a:lnTo>
                  <a:lnTo>
                    <a:pt x="227" y="355"/>
                  </a:lnTo>
                  <a:lnTo>
                    <a:pt x="230" y="358"/>
                  </a:lnTo>
                  <a:lnTo>
                    <a:pt x="230" y="359"/>
                  </a:lnTo>
                  <a:lnTo>
                    <a:pt x="233" y="358"/>
                  </a:lnTo>
                  <a:lnTo>
                    <a:pt x="238" y="356"/>
                  </a:lnTo>
                  <a:lnTo>
                    <a:pt x="239" y="359"/>
                  </a:lnTo>
                  <a:lnTo>
                    <a:pt x="239" y="361"/>
                  </a:lnTo>
                  <a:lnTo>
                    <a:pt x="238" y="362"/>
                  </a:lnTo>
                  <a:lnTo>
                    <a:pt x="238" y="365"/>
                  </a:lnTo>
                  <a:lnTo>
                    <a:pt x="236" y="367"/>
                  </a:lnTo>
                  <a:lnTo>
                    <a:pt x="238" y="367"/>
                  </a:lnTo>
                  <a:lnTo>
                    <a:pt x="236" y="368"/>
                  </a:lnTo>
                  <a:lnTo>
                    <a:pt x="239" y="371"/>
                  </a:lnTo>
                  <a:lnTo>
                    <a:pt x="238" y="379"/>
                  </a:lnTo>
                  <a:lnTo>
                    <a:pt x="239" y="383"/>
                  </a:lnTo>
                  <a:lnTo>
                    <a:pt x="238" y="385"/>
                  </a:lnTo>
                  <a:lnTo>
                    <a:pt x="236" y="386"/>
                  </a:lnTo>
                  <a:lnTo>
                    <a:pt x="232" y="386"/>
                  </a:lnTo>
                  <a:lnTo>
                    <a:pt x="232" y="388"/>
                  </a:lnTo>
                  <a:lnTo>
                    <a:pt x="230" y="391"/>
                  </a:lnTo>
                  <a:lnTo>
                    <a:pt x="230" y="392"/>
                  </a:lnTo>
                  <a:lnTo>
                    <a:pt x="230" y="393"/>
                  </a:lnTo>
                  <a:lnTo>
                    <a:pt x="239" y="393"/>
                  </a:lnTo>
                  <a:lnTo>
                    <a:pt x="238" y="399"/>
                  </a:lnTo>
                  <a:lnTo>
                    <a:pt x="235" y="399"/>
                  </a:lnTo>
                  <a:lnTo>
                    <a:pt x="232" y="399"/>
                  </a:lnTo>
                  <a:lnTo>
                    <a:pt x="227" y="398"/>
                  </a:lnTo>
                  <a:lnTo>
                    <a:pt x="227" y="395"/>
                  </a:lnTo>
                  <a:lnTo>
                    <a:pt x="227" y="393"/>
                  </a:lnTo>
                  <a:lnTo>
                    <a:pt x="226" y="391"/>
                  </a:lnTo>
                  <a:lnTo>
                    <a:pt x="224" y="389"/>
                  </a:lnTo>
                  <a:lnTo>
                    <a:pt x="223" y="388"/>
                  </a:lnTo>
                  <a:lnTo>
                    <a:pt x="223" y="386"/>
                  </a:lnTo>
                  <a:lnTo>
                    <a:pt x="221" y="385"/>
                  </a:lnTo>
                  <a:lnTo>
                    <a:pt x="220" y="385"/>
                  </a:lnTo>
                  <a:lnTo>
                    <a:pt x="218" y="386"/>
                  </a:lnTo>
                  <a:lnTo>
                    <a:pt x="216" y="386"/>
                  </a:lnTo>
                  <a:lnTo>
                    <a:pt x="214" y="386"/>
                  </a:lnTo>
                  <a:lnTo>
                    <a:pt x="214" y="388"/>
                  </a:lnTo>
                  <a:lnTo>
                    <a:pt x="213" y="389"/>
                  </a:lnTo>
                  <a:lnTo>
                    <a:pt x="211" y="392"/>
                  </a:lnTo>
                  <a:lnTo>
                    <a:pt x="213" y="393"/>
                  </a:lnTo>
                  <a:lnTo>
                    <a:pt x="216" y="396"/>
                  </a:lnTo>
                  <a:lnTo>
                    <a:pt x="214" y="398"/>
                  </a:lnTo>
                  <a:lnTo>
                    <a:pt x="208" y="398"/>
                  </a:lnTo>
                  <a:lnTo>
                    <a:pt x="207" y="404"/>
                  </a:lnTo>
                  <a:lnTo>
                    <a:pt x="199" y="407"/>
                  </a:lnTo>
                  <a:lnTo>
                    <a:pt x="198" y="410"/>
                  </a:lnTo>
                  <a:lnTo>
                    <a:pt x="196" y="410"/>
                  </a:lnTo>
                  <a:lnTo>
                    <a:pt x="192" y="408"/>
                  </a:lnTo>
                  <a:lnTo>
                    <a:pt x="186" y="408"/>
                  </a:lnTo>
                  <a:lnTo>
                    <a:pt x="184" y="407"/>
                  </a:lnTo>
                  <a:lnTo>
                    <a:pt x="184" y="402"/>
                  </a:lnTo>
                  <a:lnTo>
                    <a:pt x="183" y="401"/>
                  </a:lnTo>
                  <a:lnTo>
                    <a:pt x="183" y="398"/>
                  </a:lnTo>
                  <a:lnTo>
                    <a:pt x="181" y="398"/>
                  </a:lnTo>
                  <a:lnTo>
                    <a:pt x="180" y="399"/>
                  </a:lnTo>
                  <a:lnTo>
                    <a:pt x="177" y="396"/>
                  </a:lnTo>
                  <a:lnTo>
                    <a:pt x="172" y="398"/>
                  </a:lnTo>
                  <a:lnTo>
                    <a:pt x="169" y="396"/>
                  </a:lnTo>
                  <a:lnTo>
                    <a:pt x="171" y="389"/>
                  </a:lnTo>
                  <a:lnTo>
                    <a:pt x="169" y="383"/>
                  </a:lnTo>
                  <a:lnTo>
                    <a:pt x="171" y="382"/>
                  </a:lnTo>
                  <a:lnTo>
                    <a:pt x="164" y="377"/>
                  </a:lnTo>
                  <a:lnTo>
                    <a:pt x="159" y="380"/>
                  </a:lnTo>
                  <a:lnTo>
                    <a:pt x="156" y="379"/>
                  </a:lnTo>
                  <a:lnTo>
                    <a:pt x="155" y="379"/>
                  </a:lnTo>
                  <a:lnTo>
                    <a:pt x="153" y="379"/>
                  </a:lnTo>
                  <a:lnTo>
                    <a:pt x="152" y="379"/>
                  </a:lnTo>
                  <a:lnTo>
                    <a:pt x="150" y="379"/>
                  </a:lnTo>
                  <a:lnTo>
                    <a:pt x="149" y="377"/>
                  </a:lnTo>
                  <a:lnTo>
                    <a:pt x="140" y="371"/>
                  </a:lnTo>
                  <a:lnTo>
                    <a:pt x="138" y="371"/>
                  </a:lnTo>
                  <a:lnTo>
                    <a:pt x="137" y="373"/>
                  </a:lnTo>
                  <a:lnTo>
                    <a:pt x="137" y="377"/>
                  </a:lnTo>
                  <a:lnTo>
                    <a:pt x="135" y="377"/>
                  </a:lnTo>
                  <a:lnTo>
                    <a:pt x="134" y="377"/>
                  </a:lnTo>
                  <a:lnTo>
                    <a:pt x="132" y="376"/>
                  </a:lnTo>
                  <a:lnTo>
                    <a:pt x="132" y="377"/>
                  </a:lnTo>
                  <a:lnTo>
                    <a:pt x="122" y="374"/>
                  </a:lnTo>
                  <a:lnTo>
                    <a:pt x="119" y="371"/>
                  </a:lnTo>
                  <a:lnTo>
                    <a:pt x="117" y="371"/>
                  </a:lnTo>
                  <a:lnTo>
                    <a:pt x="116" y="371"/>
                  </a:lnTo>
                  <a:lnTo>
                    <a:pt x="116" y="368"/>
                  </a:lnTo>
                  <a:lnTo>
                    <a:pt x="119" y="365"/>
                  </a:lnTo>
                  <a:lnTo>
                    <a:pt x="119" y="364"/>
                  </a:lnTo>
                  <a:lnTo>
                    <a:pt x="117" y="362"/>
                  </a:lnTo>
                  <a:lnTo>
                    <a:pt x="119" y="359"/>
                  </a:lnTo>
                  <a:lnTo>
                    <a:pt x="116" y="358"/>
                  </a:lnTo>
                  <a:lnTo>
                    <a:pt x="116" y="355"/>
                  </a:lnTo>
                  <a:lnTo>
                    <a:pt x="119" y="353"/>
                  </a:lnTo>
                  <a:lnTo>
                    <a:pt x="119" y="352"/>
                  </a:lnTo>
                  <a:lnTo>
                    <a:pt x="120" y="352"/>
                  </a:lnTo>
                  <a:lnTo>
                    <a:pt x="120" y="350"/>
                  </a:lnTo>
                  <a:lnTo>
                    <a:pt x="120" y="347"/>
                  </a:lnTo>
                  <a:lnTo>
                    <a:pt x="122" y="346"/>
                  </a:lnTo>
                  <a:lnTo>
                    <a:pt x="120" y="344"/>
                  </a:lnTo>
                  <a:lnTo>
                    <a:pt x="116" y="346"/>
                  </a:lnTo>
                  <a:lnTo>
                    <a:pt x="117" y="347"/>
                  </a:lnTo>
                  <a:lnTo>
                    <a:pt x="116" y="349"/>
                  </a:lnTo>
                  <a:lnTo>
                    <a:pt x="106" y="355"/>
                  </a:lnTo>
                  <a:lnTo>
                    <a:pt x="101" y="353"/>
                  </a:lnTo>
                  <a:lnTo>
                    <a:pt x="101" y="355"/>
                  </a:lnTo>
                  <a:lnTo>
                    <a:pt x="100" y="355"/>
                  </a:lnTo>
                  <a:lnTo>
                    <a:pt x="97" y="350"/>
                  </a:lnTo>
                  <a:lnTo>
                    <a:pt x="98" y="349"/>
                  </a:lnTo>
                  <a:lnTo>
                    <a:pt x="95" y="346"/>
                  </a:lnTo>
                  <a:lnTo>
                    <a:pt x="94" y="347"/>
                  </a:lnTo>
                  <a:lnTo>
                    <a:pt x="89" y="349"/>
                  </a:lnTo>
                  <a:lnTo>
                    <a:pt x="82" y="353"/>
                  </a:lnTo>
                  <a:lnTo>
                    <a:pt x="76" y="355"/>
                  </a:lnTo>
                  <a:lnTo>
                    <a:pt x="74" y="356"/>
                  </a:lnTo>
                  <a:lnTo>
                    <a:pt x="68" y="359"/>
                  </a:lnTo>
                  <a:lnTo>
                    <a:pt x="67" y="361"/>
                  </a:lnTo>
                  <a:lnTo>
                    <a:pt x="64" y="361"/>
                  </a:lnTo>
                  <a:lnTo>
                    <a:pt x="60" y="361"/>
                  </a:lnTo>
                  <a:lnTo>
                    <a:pt x="58" y="362"/>
                  </a:lnTo>
                  <a:lnTo>
                    <a:pt x="58" y="359"/>
                  </a:lnTo>
                  <a:lnTo>
                    <a:pt x="54" y="361"/>
                  </a:lnTo>
                  <a:lnTo>
                    <a:pt x="51" y="365"/>
                  </a:lnTo>
                  <a:lnTo>
                    <a:pt x="46" y="368"/>
                  </a:lnTo>
                  <a:lnTo>
                    <a:pt x="45" y="370"/>
                  </a:lnTo>
                  <a:lnTo>
                    <a:pt x="42" y="373"/>
                  </a:lnTo>
                  <a:lnTo>
                    <a:pt x="39" y="371"/>
                  </a:lnTo>
                  <a:lnTo>
                    <a:pt x="39" y="367"/>
                  </a:lnTo>
                  <a:lnTo>
                    <a:pt x="37" y="362"/>
                  </a:lnTo>
                  <a:lnTo>
                    <a:pt x="37" y="358"/>
                  </a:lnTo>
                  <a:lnTo>
                    <a:pt x="36" y="355"/>
                  </a:lnTo>
                  <a:lnTo>
                    <a:pt x="37" y="350"/>
                  </a:lnTo>
                  <a:lnTo>
                    <a:pt x="36" y="349"/>
                  </a:lnTo>
                  <a:lnTo>
                    <a:pt x="37" y="347"/>
                  </a:lnTo>
                  <a:lnTo>
                    <a:pt x="36" y="347"/>
                  </a:lnTo>
                  <a:lnTo>
                    <a:pt x="34" y="346"/>
                  </a:lnTo>
                  <a:lnTo>
                    <a:pt x="33" y="343"/>
                  </a:lnTo>
                  <a:lnTo>
                    <a:pt x="30" y="343"/>
                  </a:lnTo>
                  <a:lnTo>
                    <a:pt x="27" y="339"/>
                  </a:lnTo>
                  <a:lnTo>
                    <a:pt x="24" y="340"/>
                  </a:lnTo>
                  <a:lnTo>
                    <a:pt x="22" y="341"/>
                  </a:lnTo>
                  <a:lnTo>
                    <a:pt x="21" y="341"/>
                  </a:lnTo>
                  <a:lnTo>
                    <a:pt x="15" y="340"/>
                  </a:lnTo>
                  <a:lnTo>
                    <a:pt x="15" y="341"/>
                  </a:lnTo>
                  <a:lnTo>
                    <a:pt x="9" y="343"/>
                  </a:lnTo>
                  <a:lnTo>
                    <a:pt x="8" y="341"/>
                  </a:lnTo>
                  <a:lnTo>
                    <a:pt x="6" y="341"/>
                  </a:lnTo>
                  <a:lnTo>
                    <a:pt x="0" y="340"/>
                  </a:lnTo>
                  <a:lnTo>
                    <a:pt x="0" y="337"/>
                  </a:lnTo>
                  <a:lnTo>
                    <a:pt x="0" y="331"/>
                  </a:lnTo>
                  <a:lnTo>
                    <a:pt x="0" y="324"/>
                  </a:lnTo>
                  <a:lnTo>
                    <a:pt x="2" y="316"/>
                  </a:lnTo>
                  <a:lnTo>
                    <a:pt x="3" y="309"/>
                  </a:lnTo>
                  <a:lnTo>
                    <a:pt x="3" y="304"/>
                  </a:lnTo>
                  <a:lnTo>
                    <a:pt x="6" y="301"/>
                  </a:lnTo>
                  <a:lnTo>
                    <a:pt x="10" y="300"/>
                  </a:lnTo>
                  <a:lnTo>
                    <a:pt x="10" y="298"/>
                  </a:lnTo>
                  <a:lnTo>
                    <a:pt x="12" y="297"/>
                  </a:lnTo>
                  <a:lnTo>
                    <a:pt x="10" y="287"/>
                  </a:lnTo>
                  <a:lnTo>
                    <a:pt x="9" y="284"/>
                  </a:lnTo>
                  <a:lnTo>
                    <a:pt x="8" y="281"/>
                  </a:lnTo>
                  <a:lnTo>
                    <a:pt x="9" y="278"/>
                  </a:lnTo>
                  <a:lnTo>
                    <a:pt x="12" y="272"/>
                  </a:lnTo>
                  <a:lnTo>
                    <a:pt x="12" y="270"/>
                  </a:lnTo>
                  <a:lnTo>
                    <a:pt x="9" y="266"/>
                  </a:lnTo>
                  <a:lnTo>
                    <a:pt x="9" y="263"/>
                  </a:lnTo>
                  <a:lnTo>
                    <a:pt x="12" y="258"/>
                  </a:lnTo>
                  <a:lnTo>
                    <a:pt x="12" y="255"/>
                  </a:lnTo>
                  <a:lnTo>
                    <a:pt x="13" y="257"/>
                  </a:lnTo>
                  <a:lnTo>
                    <a:pt x="15" y="254"/>
                  </a:lnTo>
                  <a:lnTo>
                    <a:pt x="15" y="252"/>
                  </a:lnTo>
                  <a:lnTo>
                    <a:pt x="16" y="251"/>
                  </a:lnTo>
                  <a:lnTo>
                    <a:pt x="19" y="251"/>
                  </a:lnTo>
                  <a:lnTo>
                    <a:pt x="22" y="248"/>
                  </a:lnTo>
                  <a:lnTo>
                    <a:pt x="22" y="242"/>
                  </a:lnTo>
                  <a:lnTo>
                    <a:pt x="30" y="229"/>
                  </a:lnTo>
                  <a:lnTo>
                    <a:pt x="30" y="227"/>
                  </a:lnTo>
                  <a:lnTo>
                    <a:pt x="30" y="224"/>
                  </a:lnTo>
                  <a:lnTo>
                    <a:pt x="30" y="218"/>
                  </a:lnTo>
                  <a:lnTo>
                    <a:pt x="28" y="215"/>
                  </a:lnTo>
                  <a:lnTo>
                    <a:pt x="28" y="212"/>
                  </a:lnTo>
                  <a:lnTo>
                    <a:pt x="27" y="211"/>
                  </a:lnTo>
                  <a:lnTo>
                    <a:pt x="25" y="208"/>
                  </a:lnTo>
                  <a:lnTo>
                    <a:pt x="25" y="206"/>
                  </a:lnTo>
                  <a:lnTo>
                    <a:pt x="27" y="200"/>
                  </a:lnTo>
                  <a:lnTo>
                    <a:pt x="27" y="199"/>
                  </a:lnTo>
                  <a:lnTo>
                    <a:pt x="27" y="197"/>
                  </a:lnTo>
                  <a:lnTo>
                    <a:pt x="25" y="194"/>
                  </a:lnTo>
                  <a:lnTo>
                    <a:pt x="25" y="193"/>
                  </a:lnTo>
                  <a:lnTo>
                    <a:pt x="24" y="191"/>
                  </a:lnTo>
                  <a:lnTo>
                    <a:pt x="25" y="190"/>
                  </a:lnTo>
                  <a:lnTo>
                    <a:pt x="25" y="188"/>
                  </a:lnTo>
                  <a:lnTo>
                    <a:pt x="27" y="188"/>
                  </a:lnTo>
                  <a:lnTo>
                    <a:pt x="30" y="187"/>
                  </a:lnTo>
                  <a:lnTo>
                    <a:pt x="33" y="184"/>
                  </a:lnTo>
                  <a:lnTo>
                    <a:pt x="36" y="182"/>
                  </a:lnTo>
                  <a:lnTo>
                    <a:pt x="36" y="180"/>
                  </a:lnTo>
                  <a:lnTo>
                    <a:pt x="36" y="178"/>
                  </a:lnTo>
                  <a:lnTo>
                    <a:pt x="39" y="177"/>
                  </a:lnTo>
                  <a:lnTo>
                    <a:pt x="39" y="175"/>
                  </a:lnTo>
                  <a:lnTo>
                    <a:pt x="39" y="169"/>
                  </a:lnTo>
                  <a:lnTo>
                    <a:pt x="40" y="166"/>
                  </a:lnTo>
                  <a:lnTo>
                    <a:pt x="43" y="166"/>
                  </a:lnTo>
                  <a:lnTo>
                    <a:pt x="45" y="166"/>
                  </a:lnTo>
                  <a:lnTo>
                    <a:pt x="45" y="165"/>
                  </a:lnTo>
                  <a:lnTo>
                    <a:pt x="46" y="159"/>
                  </a:lnTo>
                  <a:lnTo>
                    <a:pt x="48" y="154"/>
                  </a:lnTo>
                  <a:lnTo>
                    <a:pt x="48" y="147"/>
                  </a:lnTo>
                  <a:lnTo>
                    <a:pt x="49" y="144"/>
                  </a:lnTo>
                  <a:lnTo>
                    <a:pt x="51" y="141"/>
                  </a:lnTo>
                  <a:lnTo>
                    <a:pt x="54" y="138"/>
                  </a:lnTo>
                  <a:lnTo>
                    <a:pt x="54" y="136"/>
                  </a:lnTo>
                  <a:lnTo>
                    <a:pt x="54" y="135"/>
                  </a:lnTo>
                  <a:lnTo>
                    <a:pt x="54" y="133"/>
                  </a:lnTo>
                  <a:lnTo>
                    <a:pt x="51" y="129"/>
                  </a:lnTo>
                  <a:lnTo>
                    <a:pt x="49" y="126"/>
                  </a:lnTo>
                  <a:lnTo>
                    <a:pt x="48" y="125"/>
                  </a:lnTo>
                  <a:lnTo>
                    <a:pt x="46" y="120"/>
                  </a:lnTo>
                  <a:lnTo>
                    <a:pt x="46" y="117"/>
                  </a:lnTo>
                  <a:lnTo>
                    <a:pt x="46" y="116"/>
                  </a:lnTo>
                  <a:lnTo>
                    <a:pt x="45" y="116"/>
                  </a:lnTo>
                  <a:lnTo>
                    <a:pt x="43" y="113"/>
                  </a:lnTo>
                  <a:lnTo>
                    <a:pt x="43" y="110"/>
                  </a:lnTo>
                  <a:lnTo>
                    <a:pt x="45" y="108"/>
                  </a:lnTo>
                  <a:lnTo>
                    <a:pt x="43" y="105"/>
                  </a:lnTo>
                  <a:lnTo>
                    <a:pt x="45" y="102"/>
                  </a:lnTo>
                  <a:lnTo>
                    <a:pt x="46" y="98"/>
                  </a:lnTo>
                  <a:lnTo>
                    <a:pt x="48" y="96"/>
                  </a:lnTo>
                  <a:lnTo>
                    <a:pt x="49" y="95"/>
                  </a:lnTo>
                  <a:lnTo>
                    <a:pt x="48" y="93"/>
                  </a:lnTo>
                  <a:lnTo>
                    <a:pt x="45" y="90"/>
                  </a:lnTo>
                  <a:lnTo>
                    <a:pt x="43" y="90"/>
                  </a:lnTo>
                  <a:lnTo>
                    <a:pt x="42" y="89"/>
                  </a:lnTo>
                  <a:lnTo>
                    <a:pt x="40" y="87"/>
                  </a:lnTo>
                  <a:lnTo>
                    <a:pt x="40" y="83"/>
                  </a:lnTo>
                  <a:lnTo>
                    <a:pt x="40" y="80"/>
                  </a:lnTo>
                  <a:lnTo>
                    <a:pt x="37" y="76"/>
                  </a:lnTo>
                  <a:lnTo>
                    <a:pt x="36" y="71"/>
                  </a:lnTo>
                  <a:lnTo>
                    <a:pt x="40" y="65"/>
                  </a:lnTo>
                  <a:lnTo>
                    <a:pt x="42" y="64"/>
                  </a:lnTo>
                  <a:lnTo>
                    <a:pt x="42" y="62"/>
                  </a:lnTo>
                  <a:lnTo>
                    <a:pt x="40" y="61"/>
                  </a:lnTo>
                  <a:lnTo>
                    <a:pt x="39" y="61"/>
                  </a:lnTo>
                  <a:lnTo>
                    <a:pt x="37" y="59"/>
                  </a:lnTo>
                  <a:lnTo>
                    <a:pt x="36" y="59"/>
                  </a:lnTo>
                  <a:lnTo>
                    <a:pt x="37" y="56"/>
                  </a:lnTo>
                  <a:lnTo>
                    <a:pt x="37" y="53"/>
                  </a:lnTo>
                  <a:lnTo>
                    <a:pt x="36" y="50"/>
                  </a:lnTo>
                  <a:lnTo>
                    <a:pt x="37" y="47"/>
                  </a:lnTo>
                  <a:lnTo>
                    <a:pt x="37" y="44"/>
                  </a:lnTo>
                  <a:lnTo>
                    <a:pt x="36" y="37"/>
                  </a:lnTo>
                  <a:lnTo>
                    <a:pt x="36" y="26"/>
                  </a:lnTo>
                  <a:lnTo>
                    <a:pt x="37" y="18"/>
                  </a:lnTo>
                  <a:lnTo>
                    <a:pt x="36" y="16"/>
                  </a:lnTo>
                  <a:lnTo>
                    <a:pt x="37" y="13"/>
                  </a:lnTo>
                  <a:lnTo>
                    <a:pt x="45" y="13"/>
                  </a:lnTo>
                  <a:lnTo>
                    <a:pt x="49" y="12"/>
                  </a:lnTo>
                  <a:lnTo>
                    <a:pt x="49" y="16"/>
                  </a:lnTo>
                  <a:lnTo>
                    <a:pt x="52" y="16"/>
                  </a:lnTo>
                  <a:lnTo>
                    <a:pt x="55" y="16"/>
                  </a:lnTo>
                  <a:lnTo>
                    <a:pt x="58" y="15"/>
                  </a:lnTo>
                  <a:lnTo>
                    <a:pt x="65" y="7"/>
                  </a:lnTo>
                  <a:lnTo>
                    <a:pt x="70" y="6"/>
                  </a:lnTo>
                  <a:lnTo>
                    <a:pt x="71" y="6"/>
                  </a:lnTo>
                  <a:lnTo>
                    <a:pt x="76" y="3"/>
                  </a:lnTo>
                  <a:lnTo>
                    <a:pt x="77" y="3"/>
                  </a:lnTo>
                  <a:lnTo>
                    <a:pt x="80" y="0"/>
                  </a:lnTo>
                  <a:lnTo>
                    <a:pt x="85" y="1"/>
                  </a:lnTo>
                  <a:lnTo>
                    <a:pt x="85" y="4"/>
                  </a:lnTo>
                  <a:lnTo>
                    <a:pt x="86" y="9"/>
                  </a:lnTo>
                  <a:close/>
                </a:path>
              </a:pathLst>
            </a:custGeom>
            <a:solidFill>
              <a:schemeClr val="bg1"/>
            </a:solidFill>
            <a:ln w="1588">
              <a:solidFill>
                <a:srgbClr val="000000"/>
              </a:solidFill>
              <a:prstDash val="solid"/>
              <a:round/>
              <a:headEnd/>
              <a:tailEnd/>
            </a:ln>
          </p:spPr>
          <p:txBody>
            <a:bodyPr/>
            <a:lstStyle/>
            <a:p>
              <a:endParaRPr lang="fr-FR"/>
            </a:p>
          </p:txBody>
        </p:sp>
        <p:sp>
          <p:nvSpPr>
            <p:cNvPr id="880785" name="Freeform 145"/>
            <p:cNvSpPr>
              <a:spLocks/>
            </p:cNvSpPr>
            <p:nvPr/>
          </p:nvSpPr>
          <p:spPr bwMode="auto">
            <a:xfrm>
              <a:off x="4580" y="2940"/>
              <a:ext cx="40" cy="38"/>
            </a:xfrm>
            <a:custGeom>
              <a:avLst/>
              <a:gdLst/>
              <a:ahLst/>
              <a:cxnLst>
                <a:cxn ang="0">
                  <a:pos x="33" y="6"/>
                </a:cxn>
                <a:cxn ang="0">
                  <a:pos x="31" y="8"/>
                </a:cxn>
                <a:cxn ang="0">
                  <a:pos x="30" y="6"/>
                </a:cxn>
                <a:cxn ang="0">
                  <a:pos x="27" y="3"/>
                </a:cxn>
                <a:cxn ang="0">
                  <a:pos x="25" y="3"/>
                </a:cxn>
                <a:cxn ang="0">
                  <a:pos x="25" y="2"/>
                </a:cxn>
                <a:cxn ang="0">
                  <a:pos x="24" y="0"/>
                </a:cxn>
                <a:cxn ang="0">
                  <a:pos x="22" y="0"/>
                </a:cxn>
                <a:cxn ang="0">
                  <a:pos x="21" y="3"/>
                </a:cxn>
                <a:cxn ang="0">
                  <a:pos x="18" y="3"/>
                </a:cxn>
                <a:cxn ang="0">
                  <a:pos x="16" y="5"/>
                </a:cxn>
                <a:cxn ang="0">
                  <a:pos x="15" y="5"/>
                </a:cxn>
                <a:cxn ang="0">
                  <a:pos x="13" y="6"/>
                </a:cxn>
                <a:cxn ang="0">
                  <a:pos x="9" y="6"/>
                </a:cxn>
                <a:cxn ang="0">
                  <a:pos x="9" y="8"/>
                </a:cxn>
                <a:cxn ang="0">
                  <a:pos x="8" y="9"/>
                </a:cxn>
                <a:cxn ang="0">
                  <a:pos x="8" y="17"/>
                </a:cxn>
                <a:cxn ang="0">
                  <a:pos x="6" y="20"/>
                </a:cxn>
                <a:cxn ang="0">
                  <a:pos x="5" y="20"/>
                </a:cxn>
                <a:cxn ang="0">
                  <a:pos x="0" y="29"/>
                </a:cxn>
                <a:cxn ang="0">
                  <a:pos x="6" y="32"/>
                </a:cxn>
                <a:cxn ang="0">
                  <a:pos x="5" y="33"/>
                </a:cxn>
                <a:cxn ang="0">
                  <a:pos x="3" y="33"/>
                </a:cxn>
                <a:cxn ang="0">
                  <a:pos x="2" y="35"/>
                </a:cxn>
                <a:cxn ang="0">
                  <a:pos x="5" y="40"/>
                </a:cxn>
                <a:cxn ang="0">
                  <a:pos x="5" y="42"/>
                </a:cxn>
                <a:cxn ang="0">
                  <a:pos x="10" y="40"/>
                </a:cxn>
                <a:cxn ang="0">
                  <a:pos x="16" y="42"/>
                </a:cxn>
                <a:cxn ang="0">
                  <a:pos x="18" y="43"/>
                </a:cxn>
                <a:cxn ang="0">
                  <a:pos x="19" y="43"/>
                </a:cxn>
                <a:cxn ang="0">
                  <a:pos x="21" y="43"/>
                </a:cxn>
                <a:cxn ang="0">
                  <a:pos x="27" y="45"/>
                </a:cxn>
                <a:cxn ang="0">
                  <a:pos x="27" y="42"/>
                </a:cxn>
                <a:cxn ang="0">
                  <a:pos x="28" y="39"/>
                </a:cxn>
                <a:cxn ang="0">
                  <a:pos x="33" y="36"/>
                </a:cxn>
                <a:cxn ang="0">
                  <a:pos x="31" y="33"/>
                </a:cxn>
                <a:cxn ang="0">
                  <a:pos x="31" y="32"/>
                </a:cxn>
                <a:cxn ang="0">
                  <a:pos x="34" y="29"/>
                </a:cxn>
                <a:cxn ang="0">
                  <a:pos x="34" y="26"/>
                </a:cxn>
                <a:cxn ang="0">
                  <a:pos x="36" y="23"/>
                </a:cxn>
                <a:cxn ang="0">
                  <a:pos x="39" y="23"/>
                </a:cxn>
                <a:cxn ang="0">
                  <a:pos x="39" y="24"/>
                </a:cxn>
                <a:cxn ang="0">
                  <a:pos x="43" y="23"/>
                </a:cxn>
                <a:cxn ang="0">
                  <a:pos x="43" y="20"/>
                </a:cxn>
                <a:cxn ang="0">
                  <a:pos x="46" y="18"/>
                </a:cxn>
                <a:cxn ang="0">
                  <a:pos x="46" y="17"/>
                </a:cxn>
                <a:cxn ang="0">
                  <a:pos x="43" y="17"/>
                </a:cxn>
                <a:cxn ang="0">
                  <a:pos x="40" y="17"/>
                </a:cxn>
                <a:cxn ang="0">
                  <a:pos x="39" y="15"/>
                </a:cxn>
                <a:cxn ang="0">
                  <a:pos x="37" y="14"/>
                </a:cxn>
                <a:cxn ang="0">
                  <a:pos x="33" y="14"/>
                </a:cxn>
                <a:cxn ang="0">
                  <a:pos x="33" y="9"/>
                </a:cxn>
                <a:cxn ang="0">
                  <a:pos x="34" y="8"/>
                </a:cxn>
                <a:cxn ang="0">
                  <a:pos x="34" y="6"/>
                </a:cxn>
                <a:cxn ang="0">
                  <a:pos x="33" y="6"/>
                </a:cxn>
              </a:cxnLst>
              <a:rect l="0" t="0" r="r" b="b"/>
              <a:pathLst>
                <a:path w="46" h="45">
                  <a:moveTo>
                    <a:pt x="33" y="6"/>
                  </a:moveTo>
                  <a:lnTo>
                    <a:pt x="31" y="8"/>
                  </a:lnTo>
                  <a:lnTo>
                    <a:pt x="30" y="6"/>
                  </a:lnTo>
                  <a:lnTo>
                    <a:pt x="27" y="3"/>
                  </a:lnTo>
                  <a:lnTo>
                    <a:pt x="25" y="3"/>
                  </a:lnTo>
                  <a:lnTo>
                    <a:pt x="25" y="2"/>
                  </a:lnTo>
                  <a:lnTo>
                    <a:pt x="24" y="0"/>
                  </a:lnTo>
                  <a:lnTo>
                    <a:pt x="22" y="0"/>
                  </a:lnTo>
                  <a:lnTo>
                    <a:pt x="21" y="3"/>
                  </a:lnTo>
                  <a:lnTo>
                    <a:pt x="18" y="3"/>
                  </a:lnTo>
                  <a:lnTo>
                    <a:pt x="16" y="5"/>
                  </a:lnTo>
                  <a:lnTo>
                    <a:pt x="15" y="5"/>
                  </a:lnTo>
                  <a:lnTo>
                    <a:pt x="13" y="6"/>
                  </a:lnTo>
                  <a:lnTo>
                    <a:pt x="9" y="6"/>
                  </a:lnTo>
                  <a:lnTo>
                    <a:pt x="9" y="8"/>
                  </a:lnTo>
                  <a:lnTo>
                    <a:pt x="8" y="9"/>
                  </a:lnTo>
                  <a:lnTo>
                    <a:pt x="8" y="17"/>
                  </a:lnTo>
                  <a:lnTo>
                    <a:pt x="6" y="20"/>
                  </a:lnTo>
                  <a:lnTo>
                    <a:pt x="5" y="20"/>
                  </a:lnTo>
                  <a:lnTo>
                    <a:pt x="0" y="29"/>
                  </a:lnTo>
                  <a:lnTo>
                    <a:pt x="6" y="32"/>
                  </a:lnTo>
                  <a:lnTo>
                    <a:pt x="5" y="33"/>
                  </a:lnTo>
                  <a:lnTo>
                    <a:pt x="3" y="33"/>
                  </a:lnTo>
                  <a:lnTo>
                    <a:pt x="2" y="35"/>
                  </a:lnTo>
                  <a:lnTo>
                    <a:pt x="5" y="40"/>
                  </a:lnTo>
                  <a:lnTo>
                    <a:pt x="5" y="42"/>
                  </a:lnTo>
                  <a:lnTo>
                    <a:pt x="10" y="40"/>
                  </a:lnTo>
                  <a:lnTo>
                    <a:pt x="16" y="42"/>
                  </a:lnTo>
                  <a:lnTo>
                    <a:pt x="18" y="43"/>
                  </a:lnTo>
                  <a:lnTo>
                    <a:pt x="19" y="43"/>
                  </a:lnTo>
                  <a:lnTo>
                    <a:pt x="21" y="43"/>
                  </a:lnTo>
                  <a:lnTo>
                    <a:pt x="27" y="45"/>
                  </a:lnTo>
                  <a:lnTo>
                    <a:pt x="27" y="42"/>
                  </a:lnTo>
                  <a:lnTo>
                    <a:pt x="28" y="39"/>
                  </a:lnTo>
                  <a:lnTo>
                    <a:pt x="33" y="36"/>
                  </a:lnTo>
                  <a:lnTo>
                    <a:pt x="31" y="33"/>
                  </a:lnTo>
                  <a:lnTo>
                    <a:pt x="31" y="32"/>
                  </a:lnTo>
                  <a:lnTo>
                    <a:pt x="34" y="29"/>
                  </a:lnTo>
                  <a:lnTo>
                    <a:pt x="34" y="26"/>
                  </a:lnTo>
                  <a:lnTo>
                    <a:pt x="36" y="23"/>
                  </a:lnTo>
                  <a:lnTo>
                    <a:pt x="39" y="23"/>
                  </a:lnTo>
                  <a:lnTo>
                    <a:pt x="39" y="24"/>
                  </a:lnTo>
                  <a:lnTo>
                    <a:pt x="43" y="23"/>
                  </a:lnTo>
                  <a:lnTo>
                    <a:pt x="43" y="20"/>
                  </a:lnTo>
                  <a:lnTo>
                    <a:pt x="46" y="18"/>
                  </a:lnTo>
                  <a:lnTo>
                    <a:pt x="46" y="17"/>
                  </a:lnTo>
                  <a:lnTo>
                    <a:pt x="43" y="17"/>
                  </a:lnTo>
                  <a:lnTo>
                    <a:pt x="40" y="17"/>
                  </a:lnTo>
                  <a:lnTo>
                    <a:pt x="39" y="15"/>
                  </a:lnTo>
                  <a:lnTo>
                    <a:pt x="37" y="14"/>
                  </a:lnTo>
                  <a:lnTo>
                    <a:pt x="33" y="14"/>
                  </a:lnTo>
                  <a:lnTo>
                    <a:pt x="33" y="9"/>
                  </a:lnTo>
                  <a:lnTo>
                    <a:pt x="34" y="8"/>
                  </a:lnTo>
                  <a:lnTo>
                    <a:pt x="34" y="6"/>
                  </a:lnTo>
                  <a:lnTo>
                    <a:pt x="33" y="6"/>
                  </a:lnTo>
                  <a:close/>
                </a:path>
              </a:pathLst>
            </a:custGeom>
            <a:solidFill>
              <a:schemeClr val="bg1"/>
            </a:solidFill>
            <a:ln w="1588">
              <a:solidFill>
                <a:srgbClr val="000000"/>
              </a:solidFill>
              <a:prstDash val="solid"/>
              <a:round/>
              <a:headEnd/>
              <a:tailEnd/>
            </a:ln>
          </p:spPr>
          <p:txBody>
            <a:bodyPr/>
            <a:lstStyle/>
            <a:p>
              <a:endParaRPr lang="fr-FR"/>
            </a:p>
          </p:txBody>
        </p:sp>
        <p:sp>
          <p:nvSpPr>
            <p:cNvPr id="880786" name="Freeform 146"/>
            <p:cNvSpPr>
              <a:spLocks/>
            </p:cNvSpPr>
            <p:nvPr/>
          </p:nvSpPr>
          <p:spPr bwMode="auto">
            <a:xfrm>
              <a:off x="4460" y="3084"/>
              <a:ext cx="306" cy="215"/>
            </a:xfrm>
            <a:custGeom>
              <a:avLst/>
              <a:gdLst/>
              <a:ahLst/>
              <a:cxnLst>
                <a:cxn ang="0">
                  <a:pos x="159" y="15"/>
                </a:cxn>
                <a:cxn ang="0">
                  <a:pos x="186" y="46"/>
                </a:cxn>
                <a:cxn ang="0">
                  <a:pos x="211" y="61"/>
                </a:cxn>
                <a:cxn ang="0">
                  <a:pos x="232" y="59"/>
                </a:cxn>
                <a:cxn ang="0">
                  <a:pos x="255" y="70"/>
                </a:cxn>
                <a:cxn ang="0">
                  <a:pos x="273" y="78"/>
                </a:cxn>
                <a:cxn ang="0">
                  <a:pos x="294" y="84"/>
                </a:cxn>
                <a:cxn ang="0">
                  <a:pos x="319" y="81"/>
                </a:cxn>
                <a:cxn ang="0">
                  <a:pos x="342" y="67"/>
                </a:cxn>
                <a:cxn ang="0">
                  <a:pos x="358" y="78"/>
                </a:cxn>
                <a:cxn ang="0">
                  <a:pos x="330" y="102"/>
                </a:cxn>
                <a:cxn ang="0">
                  <a:pos x="327" y="122"/>
                </a:cxn>
                <a:cxn ang="0">
                  <a:pos x="336" y="141"/>
                </a:cxn>
                <a:cxn ang="0">
                  <a:pos x="343" y="163"/>
                </a:cxn>
                <a:cxn ang="0">
                  <a:pos x="334" y="172"/>
                </a:cxn>
                <a:cxn ang="0">
                  <a:pos x="327" y="203"/>
                </a:cxn>
                <a:cxn ang="0">
                  <a:pos x="336" y="224"/>
                </a:cxn>
                <a:cxn ang="0">
                  <a:pos x="319" y="245"/>
                </a:cxn>
                <a:cxn ang="0">
                  <a:pos x="296" y="240"/>
                </a:cxn>
                <a:cxn ang="0">
                  <a:pos x="276" y="236"/>
                </a:cxn>
                <a:cxn ang="0">
                  <a:pos x="257" y="237"/>
                </a:cxn>
                <a:cxn ang="0">
                  <a:pos x="255" y="208"/>
                </a:cxn>
                <a:cxn ang="0">
                  <a:pos x="244" y="187"/>
                </a:cxn>
                <a:cxn ang="0">
                  <a:pos x="215" y="194"/>
                </a:cxn>
                <a:cxn ang="0">
                  <a:pos x="189" y="196"/>
                </a:cxn>
                <a:cxn ang="0">
                  <a:pos x="172" y="191"/>
                </a:cxn>
                <a:cxn ang="0">
                  <a:pos x="163" y="172"/>
                </a:cxn>
                <a:cxn ang="0">
                  <a:pos x="146" y="165"/>
                </a:cxn>
                <a:cxn ang="0">
                  <a:pos x="131" y="180"/>
                </a:cxn>
                <a:cxn ang="0">
                  <a:pos x="149" y="178"/>
                </a:cxn>
                <a:cxn ang="0">
                  <a:pos x="132" y="190"/>
                </a:cxn>
                <a:cxn ang="0">
                  <a:pos x="117" y="172"/>
                </a:cxn>
                <a:cxn ang="0">
                  <a:pos x="110" y="139"/>
                </a:cxn>
                <a:cxn ang="0">
                  <a:pos x="98" y="119"/>
                </a:cxn>
                <a:cxn ang="0">
                  <a:pos x="111" y="150"/>
                </a:cxn>
                <a:cxn ang="0">
                  <a:pos x="131" y="190"/>
                </a:cxn>
                <a:cxn ang="0">
                  <a:pos x="97" y="191"/>
                </a:cxn>
                <a:cxn ang="0">
                  <a:pos x="70" y="177"/>
                </a:cxn>
                <a:cxn ang="0">
                  <a:pos x="76" y="177"/>
                </a:cxn>
                <a:cxn ang="0">
                  <a:pos x="83" y="187"/>
                </a:cxn>
                <a:cxn ang="0">
                  <a:pos x="89" y="184"/>
                </a:cxn>
                <a:cxn ang="0">
                  <a:pos x="83" y="180"/>
                </a:cxn>
                <a:cxn ang="0">
                  <a:pos x="83" y="175"/>
                </a:cxn>
                <a:cxn ang="0">
                  <a:pos x="80" y="171"/>
                </a:cxn>
                <a:cxn ang="0">
                  <a:pos x="74" y="156"/>
                </a:cxn>
                <a:cxn ang="0">
                  <a:pos x="56" y="153"/>
                </a:cxn>
                <a:cxn ang="0">
                  <a:pos x="74" y="160"/>
                </a:cxn>
                <a:cxn ang="0">
                  <a:pos x="42" y="156"/>
                </a:cxn>
                <a:cxn ang="0">
                  <a:pos x="6" y="154"/>
                </a:cxn>
                <a:cxn ang="0">
                  <a:pos x="12" y="126"/>
                </a:cxn>
                <a:cxn ang="0">
                  <a:pos x="21" y="123"/>
                </a:cxn>
                <a:cxn ang="0">
                  <a:pos x="34" y="113"/>
                </a:cxn>
                <a:cxn ang="0">
                  <a:pos x="43" y="102"/>
                </a:cxn>
                <a:cxn ang="0">
                  <a:pos x="52" y="71"/>
                </a:cxn>
                <a:cxn ang="0">
                  <a:pos x="80" y="70"/>
                </a:cxn>
                <a:cxn ang="0">
                  <a:pos x="89" y="41"/>
                </a:cxn>
                <a:cxn ang="0">
                  <a:pos x="91" y="15"/>
                </a:cxn>
                <a:cxn ang="0">
                  <a:pos x="126" y="3"/>
                </a:cxn>
              </a:cxnLst>
              <a:rect l="0" t="0" r="r" b="b"/>
              <a:pathLst>
                <a:path w="359" h="252">
                  <a:moveTo>
                    <a:pt x="129" y="3"/>
                  </a:moveTo>
                  <a:lnTo>
                    <a:pt x="137" y="3"/>
                  </a:lnTo>
                  <a:lnTo>
                    <a:pt x="141" y="6"/>
                  </a:lnTo>
                  <a:lnTo>
                    <a:pt x="143" y="6"/>
                  </a:lnTo>
                  <a:lnTo>
                    <a:pt x="144" y="9"/>
                  </a:lnTo>
                  <a:lnTo>
                    <a:pt x="149" y="10"/>
                  </a:lnTo>
                  <a:lnTo>
                    <a:pt x="150" y="10"/>
                  </a:lnTo>
                  <a:lnTo>
                    <a:pt x="151" y="10"/>
                  </a:lnTo>
                  <a:lnTo>
                    <a:pt x="153" y="12"/>
                  </a:lnTo>
                  <a:lnTo>
                    <a:pt x="159" y="15"/>
                  </a:lnTo>
                  <a:lnTo>
                    <a:pt x="163" y="19"/>
                  </a:lnTo>
                  <a:lnTo>
                    <a:pt x="169" y="26"/>
                  </a:lnTo>
                  <a:lnTo>
                    <a:pt x="171" y="26"/>
                  </a:lnTo>
                  <a:lnTo>
                    <a:pt x="174" y="28"/>
                  </a:lnTo>
                  <a:lnTo>
                    <a:pt x="175" y="29"/>
                  </a:lnTo>
                  <a:lnTo>
                    <a:pt x="178" y="34"/>
                  </a:lnTo>
                  <a:lnTo>
                    <a:pt x="178" y="37"/>
                  </a:lnTo>
                  <a:lnTo>
                    <a:pt x="178" y="38"/>
                  </a:lnTo>
                  <a:lnTo>
                    <a:pt x="180" y="41"/>
                  </a:lnTo>
                  <a:lnTo>
                    <a:pt x="186" y="46"/>
                  </a:lnTo>
                  <a:lnTo>
                    <a:pt x="187" y="47"/>
                  </a:lnTo>
                  <a:lnTo>
                    <a:pt x="189" y="49"/>
                  </a:lnTo>
                  <a:lnTo>
                    <a:pt x="190" y="50"/>
                  </a:lnTo>
                  <a:lnTo>
                    <a:pt x="192" y="50"/>
                  </a:lnTo>
                  <a:lnTo>
                    <a:pt x="193" y="52"/>
                  </a:lnTo>
                  <a:lnTo>
                    <a:pt x="195" y="53"/>
                  </a:lnTo>
                  <a:lnTo>
                    <a:pt x="198" y="55"/>
                  </a:lnTo>
                  <a:lnTo>
                    <a:pt x="202" y="56"/>
                  </a:lnTo>
                  <a:lnTo>
                    <a:pt x="208" y="59"/>
                  </a:lnTo>
                  <a:lnTo>
                    <a:pt x="211" y="61"/>
                  </a:lnTo>
                  <a:lnTo>
                    <a:pt x="212" y="61"/>
                  </a:lnTo>
                  <a:lnTo>
                    <a:pt x="214" y="61"/>
                  </a:lnTo>
                  <a:lnTo>
                    <a:pt x="217" y="61"/>
                  </a:lnTo>
                  <a:lnTo>
                    <a:pt x="217" y="59"/>
                  </a:lnTo>
                  <a:lnTo>
                    <a:pt x="220" y="58"/>
                  </a:lnTo>
                  <a:lnTo>
                    <a:pt x="223" y="58"/>
                  </a:lnTo>
                  <a:lnTo>
                    <a:pt x="226" y="58"/>
                  </a:lnTo>
                  <a:lnTo>
                    <a:pt x="227" y="56"/>
                  </a:lnTo>
                  <a:lnTo>
                    <a:pt x="230" y="58"/>
                  </a:lnTo>
                  <a:lnTo>
                    <a:pt x="232" y="59"/>
                  </a:lnTo>
                  <a:lnTo>
                    <a:pt x="235" y="59"/>
                  </a:lnTo>
                  <a:lnTo>
                    <a:pt x="236" y="59"/>
                  </a:lnTo>
                  <a:lnTo>
                    <a:pt x="238" y="59"/>
                  </a:lnTo>
                  <a:lnTo>
                    <a:pt x="239" y="61"/>
                  </a:lnTo>
                  <a:lnTo>
                    <a:pt x="242" y="62"/>
                  </a:lnTo>
                  <a:lnTo>
                    <a:pt x="245" y="64"/>
                  </a:lnTo>
                  <a:lnTo>
                    <a:pt x="248" y="67"/>
                  </a:lnTo>
                  <a:lnTo>
                    <a:pt x="253" y="68"/>
                  </a:lnTo>
                  <a:lnTo>
                    <a:pt x="254" y="70"/>
                  </a:lnTo>
                  <a:lnTo>
                    <a:pt x="255" y="70"/>
                  </a:lnTo>
                  <a:lnTo>
                    <a:pt x="258" y="70"/>
                  </a:lnTo>
                  <a:lnTo>
                    <a:pt x="260" y="71"/>
                  </a:lnTo>
                  <a:lnTo>
                    <a:pt x="260" y="73"/>
                  </a:lnTo>
                  <a:lnTo>
                    <a:pt x="261" y="71"/>
                  </a:lnTo>
                  <a:lnTo>
                    <a:pt x="263" y="73"/>
                  </a:lnTo>
                  <a:lnTo>
                    <a:pt x="266" y="76"/>
                  </a:lnTo>
                  <a:lnTo>
                    <a:pt x="266" y="77"/>
                  </a:lnTo>
                  <a:lnTo>
                    <a:pt x="269" y="78"/>
                  </a:lnTo>
                  <a:lnTo>
                    <a:pt x="270" y="78"/>
                  </a:lnTo>
                  <a:lnTo>
                    <a:pt x="273" y="78"/>
                  </a:lnTo>
                  <a:lnTo>
                    <a:pt x="275" y="80"/>
                  </a:lnTo>
                  <a:lnTo>
                    <a:pt x="278" y="80"/>
                  </a:lnTo>
                  <a:lnTo>
                    <a:pt x="279" y="83"/>
                  </a:lnTo>
                  <a:lnTo>
                    <a:pt x="282" y="81"/>
                  </a:lnTo>
                  <a:lnTo>
                    <a:pt x="282" y="83"/>
                  </a:lnTo>
                  <a:lnTo>
                    <a:pt x="284" y="83"/>
                  </a:lnTo>
                  <a:lnTo>
                    <a:pt x="285" y="83"/>
                  </a:lnTo>
                  <a:lnTo>
                    <a:pt x="287" y="84"/>
                  </a:lnTo>
                  <a:lnTo>
                    <a:pt x="291" y="86"/>
                  </a:lnTo>
                  <a:lnTo>
                    <a:pt x="294" y="84"/>
                  </a:lnTo>
                  <a:lnTo>
                    <a:pt x="296" y="84"/>
                  </a:lnTo>
                  <a:lnTo>
                    <a:pt x="299" y="84"/>
                  </a:lnTo>
                  <a:lnTo>
                    <a:pt x="302" y="84"/>
                  </a:lnTo>
                  <a:lnTo>
                    <a:pt x="305" y="84"/>
                  </a:lnTo>
                  <a:lnTo>
                    <a:pt x="306" y="86"/>
                  </a:lnTo>
                  <a:lnTo>
                    <a:pt x="310" y="84"/>
                  </a:lnTo>
                  <a:lnTo>
                    <a:pt x="315" y="81"/>
                  </a:lnTo>
                  <a:lnTo>
                    <a:pt x="316" y="81"/>
                  </a:lnTo>
                  <a:lnTo>
                    <a:pt x="318" y="83"/>
                  </a:lnTo>
                  <a:lnTo>
                    <a:pt x="319" y="81"/>
                  </a:lnTo>
                  <a:lnTo>
                    <a:pt x="319" y="80"/>
                  </a:lnTo>
                  <a:lnTo>
                    <a:pt x="324" y="76"/>
                  </a:lnTo>
                  <a:lnTo>
                    <a:pt x="327" y="76"/>
                  </a:lnTo>
                  <a:lnTo>
                    <a:pt x="333" y="77"/>
                  </a:lnTo>
                  <a:lnTo>
                    <a:pt x="337" y="74"/>
                  </a:lnTo>
                  <a:lnTo>
                    <a:pt x="337" y="73"/>
                  </a:lnTo>
                  <a:lnTo>
                    <a:pt x="337" y="70"/>
                  </a:lnTo>
                  <a:lnTo>
                    <a:pt x="337" y="68"/>
                  </a:lnTo>
                  <a:lnTo>
                    <a:pt x="339" y="67"/>
                  </a:lnTo>
                  <a:lnTo>
                    <a:pt x="342" y="67"/>
                  </a:lnTo>
                  <a:lnTo>
                    <a:pt x="343" y="67"/>
                  </a:lnTo>
                  <a:lnTo>
                    <a:pt x="345" y="64"/>
                  </a:lnTo>
                  <a:lnTo>
                    <a:pt x="346" y="68"/>
                  </a:lnTo>
                  <a:lnTo>
                    <a:pt x="349" y="68"/>
                  </a:lnTo>
                  <a:lnTo>
                    <a:pt x="354" y="70"/>
                  </a:lnTo>
                  <a:lnTo>
                    <a:pt x="352" y="73"/>
                  </a:lnTo>
                  <a:lnTo>
                    <a:pt x="352" y="76"/>
                  </a:lnTo>
                  <a:lnTo>
                    <a:pt x="355" y="78"/>
                  </a:lnTo>
                  <a:lnTo>
                    <a:pt x="357" y="77"/>
                  </a:lnTo>
                  <a:lnTo>
                    <a:pt x="358" y="78"/>
                  </a:lnTo>
                  <a:lnTo>
                    <a:pt x="359" y="78"/>
                  </a:lnTo>
                  <a:lnTo>
                    <a:pt x="355" y="84"/>
                  </a:lnTo>
                  <a:lnTo>
                    <a:pt x="357" y="84"/>
                  </a:lnTo>
                  <a:lnTo>
                    <a:pt x="355" y="89"/>
                  </a:lnTo>
                  <a:lnTo>
                    <a:pt x="345" y="89"/>
                  </a:lnTo>
                  <a:lnTo>
                    <a:pt x="337" y="92"/>
                  </a:lnTo>
                  <a:lnTo>
                    <a:pt x="334" y="95"/>
                  </a:lnTo>
                  <a:lnTo>
                    <a:pt x="333" y="93"/>
                  </a:lnTo>
                  <a:lnTo>
                    <a:pt x="333" y="96"/>
                  </a:lnTo>
                  <a:lnTo>
                    <a:pt x="330" y="102"/>
                  </a:lnTo>
                  <a:lnTo>
                    <a:pt x="328" y="105"/>
                  </a:lnTo>
                  <a:lnTo>
                    <a:pt x="328" y="108"/>
                  </a:lnTo>
                  <a:lnTo>
                    <a:pt x="330" y="114"/>
                  </a:lnTo>
                  <a:lnTo>
                    <a:pt x="325" y="116"/>
                  </a:lnTo>
                  <a:lnTo>
                    <a:pt x="322" y="116"/>
                  </a:lnTo>
                  <a:lnTo>
                    <a:pt x="322" y="117"/>
                  </a:lnTo>
                  <a:lnTo>
                    <a:pt x="324" y="119"/>
                  </a:lnTo>
                  <a:lnTo>
                    <a:pt x="325" y="120"/>
                  </a:lnTo>
                  <a:lnTo>
                    <a:pt x="327" y="120"/>
                  </a:lnTo>
                  <a:lnTo>
                    <a:pt x="327" y="122"/>
                  </a:lnTo>
                  <a:lnTo>
                    <a:pt x="330" y="122"/>
                  </a:lnTo>
                  <a:lnTo>
                    <a:pt x="334" y="123"/>
                  </a:lnTo>
                  <a:lnTo>
                    <a:pt x="336" y="125"/>
                  </a:lnTo>
                  <a:lnTo>
                    <a:pt x="337" y="125"/>
                  </a:lnTo>
                  <a:lnTo>
                    <a:pt x="339" y="126"/>
                  </a:lnTo>
                  <a:lnTo>
                    <a:pt x="337" y="130"/>
                  </a:lnTo>
                  <a:lnTo>
                    <a:pt x="337" y="136"/>
                  </a:lnTo>
                  <a:lnTo>
                    <a:pt x="336" y="138"/>
                  </a:lnTo>
                  <a:lnTo>
                    <a:pt x="336" y="139"/>
                  </a:lnTo>
                  <a:lnTo>
                    <a:pt x="336" y="141"/>
                  </a:lnTo>
                  <a:lnTo>
                    <a:pt x="337" y="141"/>
                  </a:lnTo>
                  <a:lnTo>
                    <a:pt x="336" y="142"/>
                  </a:lnTo>
                  <a:lnTo>
                    <a:pt x="334" y="144"/>
                  </a:lnTo>
                  <a:lnTo>
                    <a:pt x="333" y="147"/>
                  </a:lnTo>
                  <a:lnTo>
                    <a:pt x="334" y="148"/>
                  </a:lnTo>
                  <a:lnTo>
                    <a:pt x="336" y="150"/>
                  </a:lnTo>
                  <a:lnTo>
                    <a:pt x="337" y="151"/>
                  </a:lnTo>
                  <a:lnTo>
                    <a:pt x="339" y="154"/>
                  </a:lnTo>
                  <a:lnTo>
                    <a:pt x="343" y="162"/>
                  </a:lnTo>
                  <a:lnTo>
                    <a:pt x="343" y="163"/>
                  </a:lnTo>
                  <a:lnTo>
                    <a:pt x="345" y="165"/>
                  </a:lnTo>
                  <a:lnTo>
                    <a:pt x="346" y="166"/>
                  </a:lnTo>
                  <a:lnTo>
                    <a:pt x="349" y="168"/>
                  </a:lnTo>
                  <a:lnTo>
                    <a:pt x="351" y="169"/>
                  </a:lnTo>
                  <a:lnTo>
                    <a:pt x="354" y="169"/>
                  </a:lnTo>
                  <a:lnTo>
                    <a:pt x="352" y="171"/>
                  </a:lnTo>
                  <a:lnTo>
                    <a:pt x="348" y="174"/>
                  </a:lnTo>
                  <a:lnTo>
                    <a:pt x="345" y="175"/>
                  </a:lnTo>
                  <a:lnTo>
                    <a:pt x="339" y="172"/>
                  </a:lnTo>
                  <a:lnTo>
                    <a:pt x="334" y="172"/>
                  </a:lnTo>
                  <a:lnTo>
                    <a:pt x="331" y="174"/>
                  </a:lnTo>
                  <a:lnTo>
                    <a:pt x="331" y="175"/>
                  </a:lnTo>
                  <a:lnTo>
                    <a:pt x="328" y="175"/>
                  </a:lnTo>
                  <a:lnTo>
                    <a:pt x="330" y="178"/>
                  </a:lnTo>
                  <a:lnTo>
                    <a:pt x="331" y="187"/>
                  </a:lnTo>
                  <a:lnTo>
                    <a:pt x="334" y="190"/>
                  </a:lnTo>
                  <a:lnTo>
                    <a:pt x="333" y="193"/>
                  </a:lnTo>
                  <a:lnTo>
                    <a:pt x="330" y="196"/>
                  </a:lnTo>
                  <a:lnTo>
                    <a:pt x="330" y="200"/>
                  </a:lnTo>
                  <a:lnTo>
                    <a:pt x="327" y="203"/>
                  </a:lnTo>
                  <a:lnTo>
                    <a:pt x="328" y="203"/>
                  </a:lnTo>
                  <a:lnTo>
                    <a:pt x="331" y="205"/>
                  </a:lnTo>
                  <a:lnTo>
                    <a:pt x="334" y="203"/>
                  </a:lnTo>
                  <a:lnTo>
                    <a:pt x="339" y="203"/>
                  </a:lnTo>
                  <a:lnTo>
                    <a:pt x="345" y="214"/>
                  </a:lnTo>
                  <a:lnTo>
                    <a:pt x="348" y="215"/>
                  </a:lnTo>
                  <a:lnTo>
                    <a:pt x="346" y="217"/>
                  </a:lnTo>
                  <a:lnTo>
                    <a:pt x="346" y="220"/>
                  </a:lnTo>
                  <a:lnTo>
                    <a:pt x="345" y="221"/>
                  </a:lnTo>
                  <a:lnTo>
                    <a:pt x="336" y="224"/>
                  </a:lnTo>
                  <a:lnTo>
                    <a:pt x="334" y="226"/>
                  </a:lnTo>
                  <a:lnTo>
                    <a:pt x="333" y="226"/>
                  </a:lnTo>
                  <a:lnTo>
                    <a:pt x="333" y="229"/>
                  </a:lnTo>
                  <a:lnTo>
                    <a:pt x="328" y="230"/>
                  </a:lnTo>
                  <a:lnTo>
                    <a:pt x="328" y="234"/>
                  </a:lnTo>
                  <a:lnTo>
                    <a:pt x="327" y="243"/>
                  </a:lnTo>
                  <a:lnTo>
                    <a:pt x="327" y="248"/>
                  </a:lnTo>
                  <a:lnTo>
                    <a:pt x="324" y="248"/>
                  </a:lnTo>
                  <a:lnTo>
                    <a:pt x="321" y="246"/>
                  </a:lnTo>
                  <a:lnTo>
                    <a:pt x="319" y="245"/>
                  </a:lnTo>
                  <a:lnTo>
                    <a:pt x="315" y="245"/>
                  </a:lnTo>
                  <a:lnTo>
                    <a:pt x="312" y="246"/>
                  </a:lnTo>
                  <a:lnTo>
                    <a:pt x="310" y="248"/>
                  </a:lnTo>
                  <a:lnTo>
                    <a:pt x="309" y="252"/>
                  </a:lnTo>
                  <a:lnTo>
                    <a:pt x="306" y="252"/>
                  </a:lnTo>
                  <a:lnTo>
                    <a:pt x="300" y="246"/>
                  </a:lnTo>
                  <a:lnTo>
                    <a:pt x="300" y="245"/>
                  </a:lnTo>
                  <a:lnTo>
                    <a:pt x="297" y="243"/>
                  </a:lnTo>
                  <a:lnTo>
                    <a:pt x="296" y="242"/>
                  </a:lnTo>
                  <a:lnTo>
                    <a:pt x="296" y="240"/>
                  </a:lnTo>
                  <a:lnTo>
                    <a:pt x="296" y="237"/>
                  </a:lnTo>
                  <a:lnTo>
                    <a:pt x="294" y="236"/>
                  </a:lnTo>
                  <a:lnTo>
                    <a:pt x="293" y="236"/>
                  </a:lnTo>
                  <a:lnTo>
                    <a:pt x="290" y="239"/>
                  </a:lnTo>
                  <a:lnTo>
                    <a:pt x="288" y="237"/>
                  </a:lnTo>
                  <a:lnTo>
                    <a:pt x="287" y="240"/>
                  </a:lnTo>
                  <a:lnTo>
                    <a:pt x="284" y="240"/>
                  </a:lnTo>
                  <a:lnTo>
                    <a:pt x="281" y="237"/>
                  </a:lnTo>
                  <a:lnTo>
                    <a:pt x="278" y="239"/>
                  </a:lnTo>
                  <a:lnTo>
                    <a:pt x="276" y="236"/>
                  </a:lnTo>
                  <a:lnTo>
                    <a:pt x="272" y="237"/>
                  </a:lnTo>
                  <a:lnTo>
                    <a:pt x="273" y="239"/>
                  </a:lnTo>
                  <a:lnTo>
                    <a:pt x="272" y="239"/>
                  </a:lnTo>
                  <a:lnTo>
                    <a:pt x="270" y="237"/>
                  </a:lnTo>
                  <a:lnTo>
                    <a:pt x="269" y="237"/>
                  </a:lnTo>
                  <a:lnTo>
                    <a:pt x="267" y="239"/>
                  </a:lnTo>
                  <a:lnTo>
                    <a:pt x="266" y="237"/>
                  </a:lnTo>
                  <a:lnTo>
                    <a:pt x="261" y="236"/>
                  </a:lnTo>
                  <a:lnTo>
                    <a:pt x="260" y="236"/>
                  </a:lnTo>
                  <a:lnTo>
                    <a:pt x="257" y="237"/>
                  </a:lnTo>
                  <a:lnTo>
                    <a:pt x="251" y="237"/>
                  </a:lnTo>
                  <a:lnTo>
                    <a:pt x="248" y="234"/>
                  </a:lnTo>
                  <a:lnTo>
                    <a:pt x="248" y="232"/>
                  </a:lnTo>
                  <a:lnTo>
                    <a:pt x="250" y="230"/>
                  </a:lnTo>
                  <a:lnTo>
                    <a:pt x="254" y="226"/>
                  </a:lnTo>
                  <a:lnTo>
                    <a:pt x="255" y="223"/>
                  </a:lnTo>
                  <a:lnTo>
                    <a:pt x="255" y="220"/>
                  </a:lnTo>
                  <a:lnTo>
                    <a:pt x="250" y="212"/>
                  </a:lnTo>
                  <a:lnTo>
                    <a:pt x="251" y="209"/>
                  </a:lnTo>
                  <a:lnTo>
                    <a:pt x="255" y="208"/>
                  </a:lnTo>
                  <a:lnTo>
                    <a:pt x="254" y="208"/>
                  </a:lnTo>
                  <a:lnTo>
                    <a:pt x="253" y="206"/>
                  </a:lnTo>
                  <a:lnTo>
                    <a:pt x="254" y="202"/>
                  </a:lnTo>
                  <a:lnTo>
                    <a:pt x="251" y="197"/>
                  </a:lnTo>
                  <a:lnTo>
                    <a:pt x="251" y="194"/>
                  </a:lnTo>
                  <a:lnTo>
                    <a:pt x="250" y="194"/>
                  </a:lnTo>
                  <a:lnTo>
                    <a:pt x="248" y="193"/>
                  </a:lnTo>
                  <a:lnTo>
                    <a:pt x="250" y="191"/>
                  </a:lnTo>
                  <a:lnTo>
                    <a:pt x="245" y="188"/>
                  </a:lnTo>
                  <a:lnTo>
                    <a:pt x="244" y="187"/>
                  </a:lnTo>
                  <a:lnTo>
                    <a:pt x="242" y="185"/>
                  </a:lnTo>
                  <a:lnTo>
                    <a:pt x="238" y="187"/>
                  </a:lnTo>
                  <a:lnTo>
                    <a:pt x="235" y="188"/>
                  </a:lnTo>
                  <a:lnTo>
                    <a:pt x="232" y="191"/>
                  </a:lnTo>
                  <a:lnTo>
                    <a:pt x="229" y="193"/>
                  </a:lnTo>
                  <a:lnTo>
                    <a:pt x="227" y="194"/>
                  </a:lnTo>
                  <a:lnTo>
                    <a:pt x="226" y="196"/>
                  </a:lnTo>
                  <a:lnTo>
                    <a:pt x="221" y="196"/>
                  </a:lnTo>
                  <a:lnTo>
                    <a:pt x="218" y="196"/>
                  </a:lnTo>
                  <a:lnTo>
                    <a:pt x="215" y="194"/>
                  </a:lnTo>
                  <a:lnTo>
                    <a:pt x="214" y="196"/>
                  </a:lnTo>
                  <a:lnTo>
                    <a:pt x="212" y="196"/>
                  </a:lnTo>
                  <a:lnTo>
                    <a:pt x="209" y="196"/>
                  </a:lnTo>
                  <a:lnTo>
                    <a:pt x="208" y="197"/>
                  </a:lnTo>
                  <a:lnTo>
                    <a:pt x="203" y="197"/>
                  </a:lnTo>
                  <a:lnTo>
                    <a:pt x="198" y="196"/>
                  </a:lnTo>
                  <a:lnTo>
                    <a:pt x="196" y="196"/>
                  </a:lnTo>
                  <a:lnTo>
                    <a:pt x="195" y="197"/>
                  </a:lnTo>
                  <a:lnTo>
                    <a:pt x="190" y="196"/>
                  </a:lnTo>
                  <a:lnTo>
                    <a:pt x="189" y="196"/>
                  </a:lnTo>
                  <a:lnTo>
                    <a:pt x="189" y="197"/>
                  </a:lnTo>
                  <a:lnTo>
                    <a:pt x="187" y="196"/>
                  </a:lnTo>
                  <a:lnTo>
                    <a:pt x="186" y="196"/>
                  </a:lnTo>
                  <a:lnTo>
                    <a:pt x="184" y="194"/>
                  </a:lnTo>
                  <a:lnTo>
                    <a:pt x="183" y="194"/>
                  </a:lnTo>
                  <a:lnTo>
                    <a:pt x="181" y="196"/>
                  </a:lnTo>
                  <a:lnTo>
                    <a:pt x="180" y="196"/>
                  </a:lnTo>
                  <a:lnTo>
                    <a:pt x="178" y="196"/>
                  </a:lnTo>
                  <a:lnTo>
                    <a:pt x="177" y="196"/>
                  </a:lnTo>
                  <a:lnTo>
                    <a:pt x="172" y="191"/>
                  </a:lnTo>
                  <a:lnTo>
                    <a:pt x="174" y="190"/>
                  </a:lnTo>
                  <a:lnTo>
                    <a:pt x="175" y="188"/>
                  </a:lnTo>
                  <a:lnTo>
                    <a:pt x="174" y="187"/>
                  </a:lnTo>
                  <a:lnTo>
                    <a:pt x="169" y="181"/>
                  </a:lnTo>
                  <a:lnTo>
                    <a:pt x="168" y="175"/>
                  </a:lnTo>
                  <a:lnTo>
                    <a:pt x="166" y="175"/>
                  </a:lnTo>
                  <a:lnTo>
                    <a:pt x="168" y="174"/>
                  </a:lnTo>
                  <a:lnTo>
                    <a:pt x="165" y="172"/>
                  </a:lnTo>
                  <a:lnTo>
                    <a:pt x="165" y="174"/>
                  </a:lnTo>
                  <a:lnTo>
                    <a:pt x="163" y="172"/>
                  </a:lnTo>
                  <a:lnTo>
                    <a:pt x="163" y="171"/>
                  </a:lnTo>
                  <a:lnTo>
                    <a:pt x="163" y="169"/>
                  </a:lnTo>
                  <a:lnTo>
                    <a:pt x="163" y="166"/>
                  </a:lnTo>
                  <a:lnTo>
                    <a:pt x="163" y="165"/>
                  </a:lnTo>
                  <a:lnTo>
                    <a:pt x="160" y="163"/>
                  </a:lnTo>
                  <a:lnTo>
                    <a:pt x="157" y="163"/>
                  </a:lnTo>
                  <a:lnTo>
                    <a:pt x="156" y="163"/>
                  </a:lnTo>
                  <a:lnTo>
                    <a:pt x="154" y="162"/>
                  </a:lnTo>
                  <a:lnTo>
                    <a:pt x="153" y="162"/>
                  </a:lnTo>
                  <a:lnTo>
                    <a:pt x="146" y="165"/>
                  </a:lnTo>
                  <a:lnTo>
                    <a:pt x="141" y="169"/>
                  </a:lnTo>
                  <a:lnTo>
                    <a:pt x="140" y="169"/>
                  </a:lnTo>
                  <a:lnTo>
                    <a:pt x="141" y="163"/>
                  </a:lnTo>
                  <a:lnTo>
                    <a:pt x="138" y="168"/>
                  </a:lnTo>
                  <a:lnTo>
                    <a:pt x="138" y="172"/>
                  </a:lnTo>
                  <a:lnTo>
                    <a:pt x="135" y="174"/>
                  </a:lnTo>
                  <a:lnTo>
                    <a:pt x="135" y="177"/>
                  </a:lnTo>
                  <a:lnTo>
                    <a:pt x="134" y="178"/>
                  </a:lnTo>
                  <a:lnTo>
                    <a:pt x="132" y="178"/>
                  </a:lnTo>
                  <a:lnTo>
                    <a:pt x="131" y="180"/>
                  </a:lnTo>
                  <a:lnTo>
                    <a:pt x="134" y="181"/>
                  </a:lnTo>
                  <a:lnTo>
                    <a:pt x="134" y="180"/>
                  </a:lnTo>
                  <a:lnTo>
                    <a:pt x="135" y="180"/>
                  </a:lnTo>
                  <a:lnTo>
                    <a:pt x="137" y="182"/>
                  </a:lnTo>
                  <a:lnTo>
                    <a:pt x="138" y="182"/>
                  </a:lnTo>
                  <a:lnTo>
                    <a:pt x="140" y="187"/>
                  </a:lnTo>
                  <a:lnTo>
                    <a:pt x="141" y="187"/>
                  </a:lnTo>
                  <a:lnTo>
                    <a:pt x="144" y="185"/>
                  </a:lnTo>
                  <a:lnTo>
                    <a:pt x="147" y="181"/>
                  </a:lnTo>
                  <a:lnTo>
                    <a:pt x="149" y="178"/>
                  </a:lnTo>
                  <a:lnTo>
                    <a:pt x="150" y="180"/>
                  </a:lnTo>
                  <a:lnTo>
                    <a:pt x="149" y="182"/>
                  </a:lnTo>
                  <a:lnTo>
                    <a:pt x="147" y="185"/>
                  </a:lnTo>
                  <a:lnTo>
                    <a:pt x="144" y="188"/>
                  </a:lnTo>
                  <a:lnTo>
                    <a:pt x="140" y="190"/>
                  </a:lnTo>
                  <a:lnTo>
                    <a:pt x="137" y="194"/>
                  </a:lnTo>
                  <a:lnTo>
                    <a:pt x="134" y="194"/>
                  </a:lnTo>
                  <a:lnTo>
                    <a:pt x="134" y="193"/>
                  </a:lnTo>
                  <a:lnTo>
                    <a:pt x="132" y="191"/>
                  </a:lnTo>
                  <a:lnTo>
                    <a:pt x="132" y="190"/>
                  </a:lnTo>
                  <a:lnTo>
                    <a:pt x="132" y="188"/>
                  </a:lnTo>
                  <a:lnTo>
                    <a:pt x="132" y="184"/>
                  </a:lnTo>
                  <a:lnTo>
                    <a:pt x="131" y="182"/>
                  </a:lnTo>
                  <a:lnTo>
                    <a:pt x="129" y="181"/>
                  </a:lnTo>
                  <a:lnTo>
                    <a:pt x="126" y="180"/>
                  </a:lnTo>
                  <a:lnTo>
                    <a:pt x="125" y="178"/>
                  </a:lnTo>
                  <a:lnTo>
                    <a:pt x="122" y="177"/>
                  </a:lnTo>
                  <a:lnTo>
                    <a:pt x="120" y="175"/>
                  </a:lnTo>
                  <a:lnTo>
                    <a:pt x="119" y="175"/>
                  </a:lnTo>
                  <a:lnTo>
                    <a:pt x="117" y="172"/>
                  </a:lnTo>
                  <a:lnTo>
                    <a:pt x="114" y="171"/>
                  </a:lnTo>
                  <a:lnTo>
                    <a:pt x="113" y="169"/>
                  </a:lnTo>
                  <a:lnTo>
                    <a:pt x="111" y="166"/>
                  </a:lnTo>
                  <a:lnTo>
                    <a:pt x="110" y="166"/>
                  </a:lnTo>
                  <a:lnTo>
                    <a:pt x="108" y="162"/>
                  </a:lnTo>
                  <a:lnTo>
                    <a:pt x="110" y="159"/>
                  </a:lnTo>
                  <a:lnTo>
                    <a:pt x="113" y="153"/>
                  </a:lnTo>
                  <a:lnTo>
                    <a:pt x="113" y="151"/>
                  </a:lnTo>
                  <a:lnTo>
                    <a:pt x="111" y="148"/>
                  </a:lnTo>
                  <a:lnTo>
                    <a:pt x="110" y="139"/>
                  </a:lnTo>
                  <a:lnTo>
                    <a:pt x="108" y="135"/>
                  </a:lnTo>
                  <a:lnTo>
                    <a:pt x="107" y="130"/>
                  </a:lnTo>
                  <a:lnTo>
                    <a:pt x="105" y="126"/>
                  </a:lnTo>
                  <a:lnTo>
                    <a:pt x="104" y="123"/>
                  </a:lnTo>
                  <a:lnTo>
                    <a:pt x="99" y="119"/>
                  </a:lnTo>
                  <a:lnTo>
                    <a:pt x="98" y="116"/>
                  </a:lnTo>
                  <a:lnTo>
                    <a:pt x="97" y="114"/>
                  </a:lnTo>
                  <a:lnTo>
                    <a:pt x="97" y="116"/>
                  </a:lnTo>
                  <a:lnTo>
                    <a:pt x="98" y="117"/>
                  </a:lnTo>
                  <a:lnTo>
                    <a:pt x="98" y="119"/>
                  </a:lnTo>
                  <a:lnTo>
                    <a:pt x="101" y="122"/>
                  </a:lnTo>
                  <a:lnTo>
                    <a:pt x="102" y="125"/>
                  </a:lnTo>
                  <a:lnTo>
                    <a:pt x="104" y="126"/>
                  </a:lnTo>
                  <a:lnTo>
                    <a:pt x="105" y="132"/>
                  </a:lnTo>
                  <a:lnTo>
                    <a:pt x="105" y="133"/>
                  </a:lnTo>
                  <a:lnTo>
                    <a:pt x="107" y="133"/>
                  </a:lnTo>
                  <a:lnTo>
                    <a:pt x="107" y="135"/>
                  </a:lnTo>
                  <a:lnTo>
                    <a:pt x="108" y="139"/>
                  </a:lnTo>
                  <a:lnTo>
                    <a:pt x="110" y="147"/>
                  </a:lnTo>
                  <a:lnTo>
                    <a:pt x="111" y="150"/>
                  </a:lnTo>
                  <a:lnTo>
                    <a:pt x="111" y="153"/>
                  </a:lnTo>
                  <a:lnTo>
                    <a:pt x="107" y="162"/>
                  </a:lnTo>
                  <a:lnTo>
                    <a:pt x="111" y="169"/>
                  </a:lnTo>
                  <a:lnTo>
                    <a:pt x="119" y="177"/>
                  </a:lnTo>
                  <a:lnTo>
                    <a:pt x="120" y="177"/>
                  </a:lnTo>
                  <a:lnTo>
                    <a:pt x="123" y="178"/>
                  </a:lnTo>
                  <a:lnTo>
                    <a:pt x="128" y="182"/>
                  </a:lnTo>
                  <a:lnTo>
                    <a:pt x="129" y="187"/>
                  </a:lnTo>
                  <a:lnTo>
                    <a:pt x="129" y="188"/>
                  </a:lnTo>
                  <a:lnTo>
                    <a:pt x="131" y="190"/>
                  </a:lnTo>
                  <a:lnTo>
                    <a:pt x="131" y="191"/>
                  </a:lnTo>
                  <a:lnTo>
                    <a:pt x="131" y="194"/>
                  </a:lnTo>
                  <a:lnTo>
                    <a:pt x="131" y="196"/>
                  </a:lnTo>
                  <a:lnTo>
                    <a:pt x="125" y="191"/>
                  </a:lnTo>
                  <a:lnTo>
                    <a:pt x="117" y="190"/>
                  </a:lnTo>
                  <a:lnTo>
                    <a:pt x="117" y="188"/>
                  </a:lnTo>
                  <a:lnTo>
                    <a:pt x="114" y="190"/>
                  </a:lnTo>
                  <a:lnTo>
                    <a:pt x="102" y="190"/>
                  </a:lnTo>
                  <a:lnTo>
                    <a:pt x="98" y="190"/>
                  </a:lnTo>
                  <a:lnTo>
                    <a:pt x="97" y="191"/>
                  </a:lnTo>
                  <a:lnTo>
                    <a:pt x="95" y="191"/>
                  </a:lnTo>
                  <a:lnTo>
                    <a:pt x="92" y="190"/>
                  </a:lnTo>
                  <a:lnTo>
                    <a:pt x="85" y="190"/>
                  </a:lnTo>
                  <a:lnTo>
                    <a:pt x="74" y="187"/>
                  </a:lnTo>
                  <a:lnTo>
                    <a:pt x="70" y="185"/>
                  </a:lnTo>
                  <a:lnTo>
                    <a:pt x="68" y="184"/>
                  </a:lnTo>
                  <a:lnTo>
                    <a:pt x="68" y="181"/>
                  </a:lnTo>
                  <a:lnTo>
                    <a:pt x="68" y="180"/>
                  </a:lnTo>
                  <a:lnTo>
                    <a:pt x="68" y="178"/>
                  </a:lnTo>
                  <a:lnTo>
                    <a:pt x="70" y="177"/>
                  </a:lnTo>
                  <a:lnTo>
                    <a:pt x="70" y="178"/>
                  </a:lnTo>
                  <a:lnTo>
                    <a:pt x="70" y="180"/>
                  </a:lnTo>
                  <a:lnTo>
                    <a:pt x="70" y="181"/>
                  </a:lnTo>
                  <a:lnTo>
                    <a:pt x="71" y="184"/>
                  </a:lnTo>
                  <a:lnTo>
                    <a:pt x="73" y="182"/>
                  </a:lnTo>
                  <a:lnTo>
                    <a:pt x="74" y="182"/>
                  </a:lnTo>
                  <a:lnTo>
                    <a:pt x="76" y="180"/>
                  </a:lnTo>
                  <a:lnTo>
                    <a:pt x="74" y="180"/>
                  </a:lnTo>
                  <a:lnTo>
                    <a:pt x="74" y="178"/>
                  </a:lnTo>
                  <a:lnTo>
                    <a:pt x="76" y="177"/>
                  </a:lnTo>
                  <a:lnTo>
                    <a:pt x="77" y="172"/>
                  </a:lnTo>
                  <a:lnTo>
                    <a:pt x="79" y="175"/>
                  </a:lnTo>
                  <a:lnTo>
                    <a:pt x="79" y="178"/>
                  </a:lnTo>
                  <a:lnTo>
                    <a:pt x="74" y="182"/>
                  </a:lnTo>
                  <a:lnTo>
                    <a:pt x="76" y="185"/>
                  </a:lnTo>
                  <a:lnTo>
                    <a:pt x="77" y="187"/>
                  </a:lnTo>
                  <a:lnTo>
                    <a:pt x="79" y="187"/>
                  </a:lnTo>
                  <a:lnTo>
                    <a:pt x="80" y="187"/>
                  </a:lnTo>
                  <a:lnTo>
                    <a:pt x="82" y="188"/>
                  </a:lnTo>
                  <a:lnTo>
                    <a:pt x="83" y="187"/>
                  </a:lnTo>
                  <a:lnTo>
                    <a:pt x="85" y="188"/>
                  </a:lnTo>
                  <a:lnTo>
                    <a:pt x="86" y="188"/>
                  </a:lnTo>
                  <a:lnTo>
                    <a:pt x="88" y="188"/>
                  </a:lnTo>
                  <a:lnTo>
                    <a:pt x="88" y="187"/>
                  </a:lnTo>
                  <a:lnTo>
                    <a:pt x="89" y="188"/>
                  </a:lnTo>
                  <a:lnTo>
                    <a:pt x="91" y="188"/>
                  </a:lnTo>
                  <a:lnTo>
                    <a:pt x="92" y="185"/>
                  </a:lnTo>
                  <a:lnTo>
                    <a:pt x="91" y="182"/>
                  </a:lnTo>
                  <a:lnTo>
                    <a:pt x="89" y="182"/>
                  </a:lnTo>
                  <a:lnTo>
                    <a:pt x="89" y="184"/>
                  </a:lnTo>
                  <a:lnTo>
                    <a:pt x="86" y="185"/>
                  </a:lnTo>
                  <a:lnTo>
                    <a:pt x="82" y="187"/>
                  </a:lnTo>
                  <a:lnTo>
                    <a:pt x="82" y="185"/>
                  </a:lnTo>
                  <a:lnTo>
                    <a:pt x="80" y="185"/>
                  </a:lnTo>
                  <a:lnTo>
                    <a:pt x="80" y="184"/>
                  </a:lnTo>
                  <a:lnTo>
                    <a:pt x="80" y="182"/>
                  </a:lnTo>
                  <a:lnTo>
                    <a:pt x="80" y="181"/>
                  </a:lnTo>
                  <a:lnTo>
                    <a:pt x="80" y="180"/>
                  </a:lnTo>
                  <a:lnTo>
                    <a:pt x="82" y="180"/>
                  </a:lnTo>
                  <a:lnTo>
                    <a:pt x="83" y="180"/>
                  </a:lnTo>
                  <a:lnTo>
                    <a:pt x="83" y="181"/>
                  </a:lnTo>
                  <a:lnTo>
                    <a:pt x="85" y="184"/>
                  </a:lnTo>
                  <a:lnTo>
                    <a:pt x="86" y="184"/>
                  </a:lnTo>
                  <a:lnTo>
                    <a:pt x="89" y="182"/>
                  </a:lnTo>
                  <a:lnTo>
                    <a:pt x="89" y="181"/>
                  </a:lnTo>
                  <a:lnTo>
                    <a:pt x="85" y="175"/>
                  </a:lnTo>
                  <a:lnTo>
                    <a:pt x="85" y="174"/>
                  </a:lnTo>
                  <a:lnTo>
                    <a:pt x="85" y="175"/>
                  </a:lnTo>
                  <a:lnTo>
                    <a:pt x="83" y="177"/>
                  </a:lnTo>
                  <a:lnTo>
                    <a:pt x="83" y="175"/>
                  </a:lnTo>
                  <a:lnTo>
                    <a:pt x="83" y="174"/>
                  </a:lnTo>
                  <a:lnTo>
                    <a:pt x="86" y="174"/>
                  </a:lnTo>
                  <a:lnTo>
                    <a:pt x="86" y="172"/>
                  </a:lnTo>
                  <a:lnTo>
                    <a:pt x="86" y="171"/>
                  </a:lnTo>
                  <a:lnTo>
                    <a:pt x="89" y="172"/>
                  </a:lnTo>
                  <a:lnTo>
                    <a:pt x="89" y="171"/>
                  </a:lnTo>
                  <a:lnTo>
                    <a:pt x="85" y="168"/>
                  </a:lnTo>
                  <a:lnTo>
                    <a:pt x="82" y="169"/>
                  </a:lnTo>
                  <a:lnTo>
                    <a:pt x="80" y="169"/>
                  </a:lnTo>
                  <a:lnTo>
                    <a:pt x="80" y="171"/>
                  </a:lnTo>
                  <a:lnTo>
                    <a:pt x="79" y="172"/>
                  </a:lnTo>
                  <a:lnTo>
                    <a:pt x="79" y="171"/>
                  </a:lnTo>
                  <a:lnTo>
                    <a:pt x="77" y="169"/>
                  </a:lnTo>
                  <a:lnTo>
                    <a:pt x="79" y="168"/>
                  </a:lnTo>
                  <a:lnTo>
                    <a:pt x="80" y="168"/>
                  </a:lnTo>
                  <a:lnTo>
                    <a:pt x="82" y="165"/>
                  </a:lnTo>
                  <a:lnTo>
                    <a:pt x="79" y="159"/>
                  </a:lnTo>
                  <a:lnTo>
                    <a:pt x="77" y="157"/>
                  </a:lnTo>
                  <a:lnTo>
                    <a:pt x="76" y="157"/>
                  </a:lnTo>
                  <a:lnTo>
                    <a:pt x="74" y="156"/>
                  </a:lnTo>
                  <a:lnTo>
                    <a:pt x="73" y="156"/>
                  </a:lnTo>
                  <a:lnTo>
                    <a:pt x="70" y="154"/>
                  </a:lnTo>
                  <a:lnTo>
                    <a:pt x="68" y="156"/>
                  </a:lnTo>
                  <a:lnTo>
                    <a:pt x="64" y="154"/>
                  </a:lnTo>
                  <a:lnTo>
                    <a:pt x="64" y="153"/>
                  </a:lnTo>
                  <a:lnTo>
                    <a:pt x="62" y="151"/>
                  </a:lnTo>
                  <a:lnTo>
                    <a:pt x="62" y="150"/>
                  </a:lnTo>
                  <a:lnTo>
                    <a:pt x="61" y="150"/>
                  </a:lnTo>
                  <a:lnTo>
                    <a:pt x="59" y="151"/>
                  </a:lnTo>
                  <a:lnTo>
                    <a:pt x="56" y="153"/>
                  </a:lnTo>
                  <a:lnTo>
                    <a:pt x="50" y="153"/>
                  </a:lnTo>
                  <a:lnTo>
                    <a:pt x="47" y="151"/>
                  </a:lnTo>
                  <a:lnTo>
                    <a:pt x="43" y="153"/>
                  </a:lnTo>
                  <a:lnTo>
                    <a:pt x="42" y="154"/>
                  </a:lnTo>
                  <a:lnTo>
                    <a:pt x="47" y="153"/>
                  </a:lnTo>
                  <a:lnTo>
                    <a:pt x="50" y="154"/>
                  </a:lnTo>
                  <a:lnTo>
                    <a:pt x="53" y="153"/>
                  </a:lnTo>
                  <a:lnTo>
                    <a:pt x="65" y="156"/>
                  </a:lnTo>
                  <a:lnTo>
                    <a:pt x="71" y="159"/>
                  </a:lnTo>
                  <a:lnTo>
                    <a:pt x="74" y="160"/>
                  </a:lnTo>
                  <a:lnTo>
                    <a:pt x="76" y="163"/>
                  </a:lnTo>
                  <a:lnTo>
                    <a:pt x="77" y="168"/>
                  </a:lnTo>
                  <a:lnTo>
                    <a:pt x="76" y="168"/>
                  </a:lnTo>
                  <a:lnTo>
                    <a:pt x="73" y="162"/>
                  </a:lnTo>
                  <a:lnTo>
                    <a:pt x="70" y="159"/>
                  </a:lnTo>
                  <a:lnTo>
                    <a:pt x="68" y="157"/>
                  </a:lnTo>
                  <a:lnTo>
                    <a:pt x="65" y="157"/>
                  </a:lnTo>
                  <a:lnTo>
                    <a:pt x="62" y="156"/>
                  </a:lnTo>
                  <a:lnTo>
                    <a:pt x="55" y="154"/>
                  </a:lnTo>
                  <a:lnTo>
                    <a:pt x="42" y="156"/>
                  </a:lnTo>
                  <a:lnTo>
                    <a:pt x="37" y="156"/>
                  </a:lnTo>
                  <a:lnTo>
                    <a:pt x="33" y="156"/>
                  </a:lnTo>
                  <a:lnTo>
                    <a:pt x="31" y="157"/>
                  </a:lnTo>
                  <a:lnTo>
                    <a:pt x="28" y="157"/>
                  </a:lnTo>
                  <a:lnTo>
                    <a:pt x="22" y="154"/>
                  </a:lnTo>
                  <a:lnTo>
                    <a:pt x="12" y="154"/>
                  </a:lnTo>
                  <a:lnTo>
                    <a:pt x="10" y="153"/>
                  </a:lnTo>
                  <a:lnTo>
                    <a:pt x="7" y="153"/>
                  </a:lnTo>
                  <a:lnTo>
                    <a:pt x="7" y="154"/>
                  </a:lnTo>
                  <a:lnTo>
                    <a:pt x="6" y="154"/>
                  </a:lnTo>
                  <a:lnTo>
                    <a:pt x="1" y="154"/>
                  </a:lnTo>
                  <a:lnTo>
                    <a:pt x="0" y="144"/>
                  </a:lnTo>
                  <a:lnTo>
                    <a:pt x="1" y="141"/>
                  </a:lnTo>
                  <a:lnTo>
                    <a:pt x="6" y="138"/>
                  </a:lnTo>
                  <a:lnTo>
                    <a:pt x="7" y="138"/>
                  </a:lnTo>
                  <a:lnTo>
                    <a:pt x="10" y="135"/>
                  </a:lnTo>
                  <a:lnTo>
                    <a:pt x="12" y="133"/>
                  </a:lnTo>
                  <a:lnTo>
                    <a:pt x="13" y="133"/>
                  </a:lnTo>
                  <a:lnTo>
                    <a:pt x="15" y="132"/>
                  </a:lnTo>
                  <a:lnTo>
                    <a:pt x="12" y="126"/>
                  </a:lnTo>
                  <a:lnTo>
                    <a:pt x="12" y="125"/>
                  </a:lnTo>
                  <a:lnTo>
                    <a:pt x="13" y="125"/>
                  </a:lnTo>
                  <a:lnTo>
                    <a:pt x="13" y="123"/>
                  </a:lnTo>
                  <a:lnTo>
                    <a:pt x="15" y="125"/>
                  </a:lnTo>
                  <a:lnTo>
                    <a:pt x="13" y="126"/>
                  </a:lnTo>
                  <a:lnTo>
                    <a:pt x="15" y="128"/>
                  </a:lnTo>
                  <a:lnTo>
                    <a:pt x="18" y="130"/>
                  </a:lnTo>
                  <a:lnTo>
                    <a:pt x="19" y="128"/>
                  </a:lnTo>
                  <a:lnTo>
                    <a:pt x="19" y="123"/>
                  </a:lnTo>
                  <a:lnTo>
                    <a:pt x="21" y="123"/>
                  </a:lnTo>
                  <a:lnTo>
                    <a:pt x="24" y="123"/>
                  </a:lnTo>
                  <a:lnTo>
                    <a:pt x="25" y="122"/>
                  </a:lnTo>
                  <a:lnTo>
                    <a:pt x="27" y="120"/>
                  </a:lnTo>
                  <a:lnTo>
                    <a:pt x="28" y="119"/>
                  </a:lnTo>
                  <a:lnTo>
                    <a:pt x="30" y="119"/>
                  </a:lnTo>
                  <a:lnTo>
                    <a:pt x="33" y="119"/>
                  </a:lnTo>
                  <a:lnTo>
                    <a:pt x="34" y="117"/>
                  </a:lnTo>
                  <a:lnTo>
                    <a:pt x="34" y="116"/>
                  </a:lnTo>
                  <a:lnTo>
                    <a:pt x="33" y="114"/>
                  </a:lnTo>
                  <a:lnTo>
                    <a:pt x="34" y="113"/>
                  </a:lnTo>
                  <a:lnTo>
                    <a:pt x="36" y="113"/>
                  </a:lnTo>
                  <a:lnTo>
                    <a:pt x="37" y="111"/>
                  </a:lnTo>
                  <a:lnTo>
                    <a:pt x="39" y="110"/>
                  </a:lnTo>
                  <a:lnTo>
                    <a:pt x="42" y="111"/>
                  </a:lnTo>
                  <a:lnTo>
                    <a:pt x="43" y="111"/>
                  </a:lnTo>
                  <a:lnTo>
                    <a:pt x="47" y="105"/>
                  </a:lnTo>
                  <a:lnTo>
                    <a:pt x="47" y="102"/>
                  </a:lnTo>
                  <a:lnTo>
                    <a:pt x="47" y="101"/>
                  </a:lnTo>
                  <a:lnTo>
                    <a:pt x="46" y="101"/>
                  </a:lnTo>
                  <a:lnTo>
                    <a:pt x="43" y="102"/>
                  </a:lnTo>
                  <a:lnTo>
                    <a:pt x="39" y="101"/>
                  </a:lnTo>
                  <a:lnTo>
                    <a:pt x="37" y="99"/>
                  </a:lnTo>
                  <a:lnTo>
                    <a:pt x="39" y="95"/>
                  </a:lnTo>
                  <a:lnTo>
                    <a:pt x="42" y="86"/>
                  </a:lnTo>
                  <a:lnTo>
                    <a:pt x="45" y="83"/>
                  </a:lnTo>
                  <a:lnTo>
                    <a:pt x="47" y="83"/>
                  </a:lnTo>
                  <a:lnTo>
                    <a:pt x="47" y="81"/>
                  </a:lnTo>
                  <a:lnTo>
                    <a:pt x="49" y="80"/>
                  </a:lnTo>
                  <a:lnTo>
                    <a:pt x="49" y="74"/>
                  </a:lnTo>
                  <a:lnTo>
                    <a:pt x="52" y="71"/>
                  </a:lnTo>
                  <a:lnTo>
                    <a:pt x="59" y="71"/>
                  </a:lnTo>
                  <a:lnTo>
                    <a:pt x="62" y="70"/>
                  </a:lnTo>
                  <a:lnTo>
                    <a:pt x="64" y="70"/>
                  </a:lnTo>
                  <a:lnTo>
                    <a:pt x="68" y="73"/>
                  </a:lnTo>
                  <a:lnTo>
                    <a:pt x="71" y="73"/>
                  </a:lnTo>
                  <a:lnTo>
                    <a:pt x="77" y="77"/>
                  </a:lnTo>
                  <a:lnTo>
                    <a:pt x="79" y="77"/>
                  </a:lnTo>
                  <a:lnTo>
                    <a:pt x="80" y="77"/>
                  </a:lnTo>
                  <a:lnTo>
                    <a:pt x="80" y="74"/>
                  </a:lnTo>
                  <a:lnTo>
                    <a:pt x="80" y="70"/>
                  </a:lnTo>
                  <a:lnTo>
                    <a:pt x="80" y="64"/>
                  </a:lnTo>
                  <a:lnTo>
                    <a:pt x="82" y="59"/>
                  </a:lnTo>
                  <a:lnTo>
                    <a:pt x="82" y="56"/>
                  </a:lnTo>
                  <a:lnTo>
                    <a:pt x="83" y="53"/>
                  </a:lnTo>
                  <a:lnTo>
                    <a:pt x="83" y="50"/>
                  </a:lnTo>
                  <a:lnTo>
                    <a:pt x="85" y="49"/>
                  </a:lnTo>
                  <a:lnTo>
                    <a:pt x="88" y="46"/>
                  </a:lnTo>
                  <a:lnTo>
                    <a:pt x="88" y="44"/>
                  </a:lnTo>
                  <a:lnTo>
                    <a:pt x="89" y="43"/>
                  </a:lnTo>
                  <a:lnTo>
                    <a:pt x="89" y="41"/>
                  </a:lnTo>
                  <a:lnTo>
                    <a:pt x="89" y="32"/>
                  </a:lnTo>
                  <a:lnTo>
                    <a:pt x="89" y="31"/>
                  </a:lnTo>
                  <a:lnTo>
                    <a:pt x="94" y="28"/>
                  </a:lnTo>
                  <a:lnTo>
                    <a:pt x="94" y="25"/>
                  </a:lnTo>
                  <a:lnTo>
                    <a:pt x="89" y="26"/>
                  </a:lnTo>
                  <a:lnTo>
                    <a:pt x="89" y="25"/>
                  </a:lnTo>
                  <a:lnTo>
                    <a:pt x="89" y="23"/>
                  </a:lnTo>
                  <a:lnTo>
                    <a:pt x="89" y="22"/>
                  </a:lnTo>
                  <a:lnTo>
                    <a:pt x="91" y="19"/>
                  </a:lnTo>
                  <a:lnTo>
                    <a:pt x="91" y="15"/>
                  </a:lnTo>
                  <a:lnTo>
                    <a:pt x="97" y="12"/>
                  </a:lnTo>
                  <a:lnTo>
                    <a:pt x="98" y="12"/>
                  </a:lnTo>
                  <a:lnTo>
                    <a:pt x="99" y="9"/>
                  </a:lnTo>
                  <a:lnTo>
                    <a:pt x="99" y="7"/>
                  </a:lnTo>
                  <a:lnTo>
                    <a:pt x="105" y="4"/>
                  </a:lnTo>
                  <a:lnTo>
                    <a:pt x="110" y="0"/>
                  </a:lnTo>
                  <a:lnTo>
                    <a:pt x="114" y="0"/>
                  </a:lnTo>
                  <a:lnTo>
                    <a:pt x="117" y="1"/>
                  </a:lnTo>
                  <a:lnTo>
                    <a:pt x="122" y="1"/>
                  </a:lnTo>
                  <a:lnTo>
                    <a:pt x="126" y="3"/>
                  </a:lnTo>
                  <a:lnTo>
                    <a:pt x="129" y="3"/>
                  </a:lnTo>
                  <a:close/>
                </a:path>
              </a:pathLst>
            </a:custGeom>
            <a:solidFill>
              <a:schemeClr val="bg1"/>
            </a:solidFill>
            <a:ln w="1588">
              <a:solidFill>
                <a:srgbClr val="000000"/>
              </a:solidFill>
              <a:prstDash val="solid"/>
              <a:round/>
              <a:headEnd/>
              <a:tailEnd/>
            </a:ln>
          </p:spPr>
          <p:txBody>
            <a:bodyPr/>
            <a:lstStyle/>
            <a:p>
              <a:endParaRPr lang="fr-FR"/>
            </a:p>
          </p:txBody>
        </p:sp>
        <p:sp>
          <p:nvSpPr>
            <p:cNvPr id="880787" name="Freeform 147"/>
            <p:cNvSpPr>
              <a:spLocks/>
            </p:cNvSpPr>
            <p:nvPr/>
          </p:nvSpPr>
          <p:spPr bwMode="auto">
            <a:xfrm>
              <a:off x="4661" y="3267"/>
              <a:ext cx="4" cy="5"/>
            </a:xfrm>
            <a:custGeom>
              <a:avLst/>
              <a:gdLst/>
              <a:ahLst/>
              <a:cxnLst>
                <a:cxn ang="0">
                  <a:pos x="0" y="5"/>
                </a:cxn>
                <a:cxn ang="0">
                  <a:pos x="0" y="3"/>
                </a:cxn>
                <a:cxn ang="0">
                  <a:pos x="2" y="2"/>
                </a:cxn>
                <a:cxn ang="0">
                  <a:pos x="3" y="0"/>
                </a:cxn>
                <a:cxn ang="0">
                  <a:pos x="5" y="0"/>
                </a:cxn>
                <a:cxn ang="0">
                  <a:pos x="3" y="2"/>
                </a:cxn>
                <a:cxn ang="0">
                  <a:pos x="0" y="5"/>
                </a:cxn>
              </a:cxnLst>
              <a:rect l="0" t="0" r="r" b="b"/>
              <a:pathLst>
                <a:path w="5" h="5">
                  <a:moveTo>
                    <a:pt x="0" y="5"/>
                  </a:moveTo>
                  <a:lnTo>
                    <a:pt x="0" y="3"/>
                  </a:lnTo>
                  <a:lnTo>
                    <a:pt x="2" y="2"/>
                  </a:lnTo>
                  <a:lnTo>
                    <a:pt x="3" y="0"/>
                  </a:lnTo>
                  <a:lnTo>
                    <a:pt x="5" y="0"/>
                  </a:lnTo>
                  <a:lnTo>
                    <a:pt x="3" y="2"/>
                  </a:lnTo>
                  <a:lnTo>
                    <a:pt x="0" y="5"/>
                  </a:lnTo>
                  <a:close/>
                </a:path>
              </a:pathLst>
            </a:custGeom>
            <a:solidFill>
              <a:schemeClr val="bg1"/>
            </a:solidFill>
            <a:ln w="1588">
              <a:solidFill>
                <a:srgbClr val="000000"/>
              </a:solidFill>
              <a:prstDash val="solid"/>
              <a:round/>
              <a:headEnd/>
              <a:tailEnd/>
            </a:ln>
          </p:spPr>
          <p:txBody>
            <a:bodyPr/>
            <a:lstStyle/>
            <a:p>
              <a:endParaRPr lang="fr-FR"/>
            </a:p>
          </p:txBody>
        </p:sp>
        <p:sp>
          <p:nvSpPr>
            <p:cNvPr id="880788" name="Freeform 148"/>
            <p:cNvSpPr>
              <a:spLocks/>
            </p:cNvSpPr>
            <p:nvPr/>
          </p:nvSpPr>
          <p:spPr bwMode="auto">
            <a:xfrm>
              <a:off x="4663" y="3265"/>
              <a:ext cx="5" cy="2"/>
            </a:xfrm>
            <a:custGeom>
              <a:avLst/>
              <a:gdLst/>
              <a:ahLst/>
              <a:cxnLst>
                <a:cxn ang="0">
                  <a:pos x="0" y="3"/>
                </a:cxn>
                <a:cxn ang="0">
                  <a:pos x="1" y="1"/>
                </a:cxn>
                <a:cxn ang="0">
                  <a:pos x="4" y="1"/>
                </a:cxn>
                <a:cxn ang="0">
                  <a:pos x="6" y="0"/>
                </a:cxn>
                <a:cxn ang="0">
                  <a:pos x="6" y="1"/>
                </a:cxn>
                <a:cxn ang="0">
                  <a:pos x="4" y="1"/>
                </a:cxn>
                <a:cxn ang="0">
                  <a:pos x="3" y="3"/>
                </a:cxn>
                <a:cxn ang="0">
                  <a:pos x="0" y="3"/>
                </a:cxn>
              </a:cxnLst>
              <a:rect l="0" t="0" r="r" b="b"/>
              <a:pathLst>
                <a:path w="6" h="3">
                  <a:moveTo>
                    <a:pt x="0" y="3"/>
                  </a:moveTo>
                  <a:lnTo>
                    <a:pt x="1" y="1"/>
                  </a:lnTo>
                  <a:lnTo>
                    <a:pt x="4" y="1"/>
                  </a:lnTo>
                  <a:lnTo>
                    <a:pt x="6" y="0"/>
                  </a:lnTo>
                  <a:lnTo>
                    <a:pt x="6" y="1"/>
                  </a:lnTo>
                  <a:lnTo>
                    <a:pt x="4" y="1"/>
                  </a:lnTo>
                  <a:lnTo>
                    <a:pt x="3" y="3"/>
                  </a:lnTo>
                  <a:lnTo>
                    <a:pt x="0" y="3"/>
                  </a:lnTo>
                  <a:close/>
                </a:path>
              </a:pathLst>
            </a:custGeom>
            <a:solidFill>
              <a:schemeClr val="bg1"/>
            </a:solidFill>
            <a:ln w="1588">
              <a:solidFill>
                <a:srgbClr val="000000"/>
              </a:solidFill>
              <a:prstDash val="solid"/>
              <a:round/>
              <a:headEnd/>
              <a:tailEnd/>
            </a:ln>
          </p:spPr>
          <p:txBody>
            <a:bodyPr/>
            <a:lstStyle/>
            <a:p>
              <a:endParaRPr lang="fr-FR"/>
            </a:p>
          </p:txBody>
        </p:sp>
        <p:sp>
          <p:nvSpPr>
            <p:cNvPr id="880789" name="Freeform 149"/>
            <p:cNvSpPr>
              <a:spLocks/>
            </p:cNvSpPr>
            <p:nvPr/>
          </p:nvSpPr>
          <p:spPr bwMode="auto">
            <a:xfrm>
              <a:off x="4521" y="3233"/>
              <a:ext cx="3" cy="2"/>
            </a:xfrm>
            <a:custGeom>
              <a:avLst/>
              <a:gdLst/>
              <a:ahLst/>
              <a:cxnLst>
                <a:cxn ang="0">
                  <a:pos x="2" y="3"/>
                </a:cxn>
                <a:cxn ang="0">
                  <a:pos x="0" y="1"/>
                </a:cxn>
                <a:cxn ang="0">
                  <a:pos x="2" y="1"/>
                </a:cxn>
                <a:cxn ang="0">
                  <a:pos x="3" y="0"/>
                </a:cxn>
                <a:cxn ang="0">
                  <a:pos x="3" y="1"/>
                </a:cxn>
                <a:cxn ang="0">
                  <a:pos x="2" y="3"/>
                </a:cxn>
              </a:cxnLst>
              <a:rect l="0" t="0" r="r" b="b"/>
              <a:pathLst>
                <a:path w="3" h="3">
                  <a:moveTo>
                    <a:pt x="2" y="3"/>
                  </a:moveTo>
                  <a:lnTo>
                    <a:pt x="0" y="1"/>
                  </a:lnTo>
                  <a:lnTo>
                    <a:pt x="2" y="1"/>
                  </a:lnTo>
                  <a:lnTo>
                    <a:pt x="3" y="0"/>
                  </a:lnTo>
                  <a:lnTo>
                    <a:pt x="3" y="1"/>
                  </a:lnTo>
                  <a:lnTo>
                    <a:pt x="2" y="3"/>
                  </a:lnTo>
                  <a:close/>
                </a:path>
              </a:pathLst>
            </a:custGeom>
            <a:solidFill>
              <a:schemeClr val="bg1"/>
            </a:solidFill>
            <a:ln w="1588">
              <a:solidFill>
                <a:srgbClr val="000000"/>
              </a:solidFill>
              <a:prstDash val="solid"/>
              <a:round/>
              <a:headEnd/>
              <a:tailEnd/>
            </a:ln>
          </p:spPr>
          <p:txBody>
            <a:bodyPr/>
            <a:lstStyle/>
            <a:p>
              <a:endParaRPr lang="fr-FR"/>
            </a:p>
          </p:txBody>
        </p:sp>
        <p:sp>
          <p:nvSpPr>
            <p:cNvPr id="880790" name="Freeform 150"/>
            <p:cNvSpPr>
              <a:spLocks/>
            </p:cNvSpPr>
            <p:nvPr/>
          </p:nvSpPr>
          <p:spPr bwMode="auto">
            <a:xfrm>
              <a:off x="4552" y="2345"/>
              <a:ext cx="279" cy="260"/>
            </a:xfrm>
            <a:custGeom>
              <a:avLst/>
              <a:gdLst/>
              <a:ahLst/>
              <a:cxnLst>
                <a:cxn ang="0">
                  <a:pos x="52" y="7"/>
                </a:cxn>
                <a:cxn ang="0">
                  <a:pos x="64" y="3"/>
                </a:cxn>
                <a:cxn ang="0">
                  <a:pos x="82" y="12"/>
                </a:cxn>
                <a:cxn ang="0">
                  <a:pos x="91" y="10"/>
                </a:cxn>
                <a:cxn ang="0">
                  <a:pos x="99" y="4"/>
                </a:cxn>
                <a:cxn ang="0">
                  <a:pos x="104" y="3"/>
                </a:cxn>
                <a:cxn ang="0">
                  <a:pos x="111" y="12"/>
                </a:cxn>
                <a:cxn ang="0">
                  <a:pos x="116" y="21"/>
                </a:cxn>
                <a:cxn ang="0">
                  <a:pos x="131" y="25"/>
                </a:cxn>
                <a:cxn ang="0">
                  <a:pos x="134" y="36"/>
                </a:cxn>
                <a:cxn ang="0">
                  <a:pos x="146" y="42"/>
                </a:cxn>
                <a:cxn ang="0">
                  <a:pos x="148" y="52"/>
                </a:cxn>
                <a:cxn ang="0">
                  <a:pos x="157" y="62"/>
                </a:cxn>
                <a:cxn ang="0">
                  <a:pos x="162" y="62"/>
                </a:cxn>
                <a:cxn ang="0">
                  <a:pos x="172" y="68"/>
                </a:cxn>
                <a:cxn ang="0">
                  <a:pos x="169" y="83"/>
                </a:cxn>
                <a:cxn ang="0">
                  <a:pos x="183" y="85"/>
                </a:cxn>
                <a:cxn ang="0">
                  <a:pos x="202" y="70"/>
                </a:cxn>
                <a:cxn ang="0">
                  <a:pos x="209" y="62"/>
                </a:cxn>
                <a:cxn ang="0">
                  <a:pos x="217" y="67"/>
                </a:cxn>
                <a:cxn ang="0">
                  <a:pos x="227" y="82"/>
                </a:cxn>
                <a:cxn ang="0">
                  <a:pos x="252" y="86"/>
                </a:cxn>
                <a:cxn ang="0">
                  <a:pos x="273" y="76"/>
                </a:cxn>
                <a:cxn ang="0">
                  <a:pos x="288" y="53"/>
                </a:cxn>
                <a:cxn ang="0">
                  <a:pos x="318" y="42"/>
                </a:cxn>
                <a:cxn ang="0">
                  <a:pos x="321" y="68"/>
                </a:cxn>
                <a:cxn ang="0">
                  <a:pos x="319" y="89"/>
                </a:cxn>
                <a:cxn ang="0">
                  <a:pos x="291" y="101"/>
                </a:cxn>
                <a:cxn ang="0">
                  <a:pos x="290" y="116"/>
                </a:cxn>
                <a:cxn ang="0">
                  <a:pos x="272" y="132"/>
                </a:cxn>
                <a:cxn ang="0">
                  <a:pos x="260" y="144"/>
                </a:cxn>
                <a:cxn ang="0">
                  <a:pos x="250" y="155"/>
                </a:cxn>
                <a:cxn ang="0">
                  <a:pos x="252" y="181"/>
                </a:cxn>
                <a:cxn ang="0">
                  <a:pos x="254" y="199"/>
                </a:cxn>
                <a:cxn ang="0">
                  <a:pos x="244" y="250"/>
                </a:cxn>
                <a:cxn ang="0">
                  <a:pos x="242" y="266"/>
                </a:cxn>
                <a:cxn ang="0">
                  <a:pos x="229" y="272"/>
                </a:cxn>
                <a:cxn ang="0">
                  <a:pos x="220" y="290"/>
                </a:cxn>
                <a:cxn ang="0">
                  <a:pos x="211" y="302"/>
                </a:cxn>
                <a:cxn ang="0">
                  <a:pos x="203" y="294"/>
                </a:cxn>
                <a:cxn ang="0">
                  <a:pos x="193" y="278"/>
                </a:cxn>
                <a:cxn ang="0">
                  <a:pos x="195" y="276"/>
                </a:cxn>
                <a:cxn ang="0">
                  <a:pos x="177" y="259"/>
                </a:cxn>
                <a:cxn ang="0">
                  <a:pos x="160" y="241"/>
                </a:cxn>
                <a:cxn ang="0">
                  <a:pos x="160" y="227"/>
                </a:cxn>
                <a:cxn ang="0">
                  <a:pos x="141" y="212"/>
                </a:cxn>
                <a:cxn ang="0">
                  <a:pos x="116" y="247"/>
                </a:cxn>
                <a:cxn ang="0">
                  <a:pos x="98" y="241"/>
                </a:cxn>
                <a:cxn ang="0">
                  <a:pos x="89" y="239"/>
                </a:cxn>
                <a:cxn ang="0">
                  <a:pos x="76" y="238"/>
                </a:cxn>
                <a:cxn ang="0">
                  <a:pos x="61" y="236"/>
                </a:cxn>
                <a:cxn ang="0">
                  <a:pos x="46" y="236"/>
                </a:cxn>
                <a:cxn ang="0">
                  <a:pos x="43" y="218"/>
                </a:cxn>
                <a:cxn ang="0">
                  <a:pos x="33" y="208"/>
                </a:cxn>
                <a:cxn ang="0">
                  <a:pos x="18" y="201"/>
                </a:cxn>
                <a:cxn ang="0">
                  <a:pos x="1" y="195"/>
                </a:cxn>
                <a:cxn ang="0">
                  <a:pos x="4" y="171"/>
                </a:cxn>
                <a:cxn ang="0">
                  <a:pos x="7" y="149"/>
                </a:cxn>
                <a:cxn ang="0">
                  <a:pos x="16" y="122"/>
                </a:cxn>
                <a:cxn ang="0">
                  <a:pos x="12" y="110"/>
                </a:cxn>
                <a:cxn ang="0">
                  <a:pos x="22" y="82"/>
                </a:cxn>
                <a:cxn ang="0">
                  <a:pos x="37" y="37"/>
                </a:cxn>
                <a:cxn ang="0">
                  <a:pos x="43" y="12"/>
                </a:cxn>
              </a:cxnLst>
              <a:rect l="0" t="0" r="r" b="b"/>
              <a:pathLst>
                <a:path w="328" h="305">
                  <a:moveTo>
                    <a:pt x="49" y="0"/>
                  </a:moveTo>
                  <a:lnTo>
                    <a:pt x="50" y="1"/>
                  </a:lnTo>
                  <a:lnTo>
                    <a:pt x="50" y="3"/>
                  </a:lnTo>
                  <a:lnTo>
                    <a:pt x="49" y="3"/>
                  </a:lnTo>
                  <a:lnTo>
                    <a:pt x="50" y="6"/>
                  </a:lnTo>
                  <a:lnTo>
                    <a:pt x="50" y="7"/>
                  </a:lnTo>
                  <a:lnTo>
                    <a:pt x="52" y="7"/>
                  </a:lnTo>
                  <a:lnTo>
                    <a:pt x="53" y="6"/>
                  </a:lnTo>
                  <a:lnTo>
                    <a:pt x="55" y="6"/>
                  </a:lnTo>
                  <a:lnTo>
                    <a:pt x="56" y="4"/>
                  </a:lnTo>
                  <a:lnTo>
                    <a:pt x="55" y="4"/>
                  </a:lnTo>
                  <a:lnTo>
                    <a:pt x="56" y="1"/>
                  </a:lnTo>
                  <a:lnTo>
                    <a:pt x="59" y="1"/>
                  </a:lnTo>
                  <a:lnTo>
                    <a:pt x="64" y="3"/>
                  </a:lnTo>
                  <a:lnTo>
                    <a:pt x="65" y="4"/>
                  </a:lnTo>
                  <a:lnTo>
                    <a:pt x="67" y="4"/>
                  </a:lnTo>
                  <a:lnTo>
                    <a:pt x="67" y="7"/>
                  </a:lnTo>
                  <a:lnTo>
                    <a:pt x="68" y="9"/>
                  </a:lnTo>
                  <a:lnTo>
                    <a:pt x="74" y="10"/>
                  </a:lnTo>
                  <a:lnTo>
                    <a:pt x="76" y="13"/>
                  </a:lnTo>
                  <a:lnTo>
                    <a:pt x="82" y="12"/>
                  </a:lnTo>
                  <a:lnTo>
                    <a:pt x="83" y="10"/>
                  </a:lnTo>
                  <a:lnTo>
                    <a:pt x="85" y="10"/>
                  </a:lnTo>
                  <a:lnTo>
                    <a:pt x="85" y="9"/>
                  </a:lnTo>
                  <a:lnTo>
                    <a:pt x="86" y="7"/>
                  </a:lnTo>
                  <a:lnTo>
                    <a:pt x="88" y="9"/>
                  </a:lnTo>
                  <a:lnTo>
                    <a:pt x="89" y="10"/>
                  </a:lnTo>
                  <a:lnTo>
                    <a:pt x="91" y="10"/>
                  </a:lnTo>
                  <a:lnTo>
                    <a:pt x="91" y="9"/>
                  </a:lnTo>
                  <a:lnTo>
                    <a:pt x="94" y="7"/>
                  </a:lnTo>
                  <a:lnTo>
                    <a:pt x="95" y="7"/>
                  </a:lnTo>
                  <a:lnTo>
                    <a:pt x="95" y="6"/>
                  </a:lnTo>
                  <a:lnTo>
                    <a:pt x="95" y="4"/>
                  </a:lnTo>
                  <a:lnTo>
                    <a:pt x="98" y="6"/>
                  </a:lnTo>
                  <a:lnTo>
                    <a:pt x="99" y="4"/>
                  </a:lnTo>
                  <a:lnTo>
                    <a:pt x="102" y="6"/>
                  </a:lnTo>
                  <a:lnTo>
                    <a:pt x="101" y="4"/>
                  </a:lnTo>
                  <a:lnTo>
                    <a:pt x="102" y="4"/>
                  </a:lnTo>
                  <a:lnTo>
                    <a:pt x="101" y="3"/>
                  </a:lnTo>
                  <a:lnTo>
                    <a:pt x="102" y="1"/>
                  </a:lnTo>
                  <a:lnTo>
                    <a:pt x="104" y="1"/>
                  </a:lnTo>
                  <a:lnTo>
                    <a:pt x="104" y="3"/>
                  </a:lnTo>
                  <a:lnTo>
                    <a:pt x="105" y="4"/>
                  </a:lnTo>
                  <a:lnTo>
                    <a:pt x="110" y="4"/>
                  </a:lnTo>
                  <a:lnTo>
                    <a:pt x="111" y="6"/>
                  </a:lnTo>
                  <a:lnTo>
                    <a:pt x="110" y="7"/>
                  </a:lnTo>
                  <a:lnTo>
                    <a:pt x="111" y="10"/>
                  </a:lnTo>
                  <a:lnTo>
                    <a:pt x="113" y="10"/>
                  </a:lnTo>
                  <a:lnTo>
                    <a:pt x="111" y="12"/>
                  </a:lnTo>
                  <a:lnTo>
                    <a:pt x="113" y="13"/>
                  </a:lnTo>
                  <a:lnTo>
                    <a:pt x="114" y="13"/>
                  </a:lnTo>
                  <a:lnTo>
                    <a:pt x="113" y="15"/>
                  </a:lnTo>
                  <a:lnTo>
                    <a:pt x="114" y="16"/>
                  </a:lnTo>
                  <a:lnTo>
                    <a:pt x="113" y="18"/>
                  </a:lnTo>
                  <a:lnTo>
                    <a:pt x="116" y="18"/>
                  </a:lnTo>
                  <a:lnTo>
                    <a:pt x="116" y="21"/>
                  </a:lnTo>
                  <a:lnTo>
                    <a:pt x="119" y="22"/>
                  </a:lnTo>
                  <a:lnTo>
                    <a:pt x="119" y="21"/>
                  </a:lnTo>
                  <a:lnTo>
                    <a:pt x="123" y="22"/>
                  </a:lnTo>
                  <a:lnTo>
                    <a:pt x="123" y="25"/>
                  </a:lnTo>
                  <a:lnTo>
                    <a:pt x="126" y="24"/>
                  </a:lnTo>
                  <a:lnTo>
                    <a:pt x="129" y="27"/>
                  </a:lnTo>
                  <a:lnTo>
                    <a:pt x="131" y="25"/>
                  </a:lnTo>
                  <a:lnTo>
                    <a:pt x="134" y="27"/>
                  </a:lnTo>
                  <a:lnTo>
                    <a:pt x="137" y="25"/>
                  </a:lnTo>
                  <a:lnTo>
                    <a:pt x="138" y="31"/>
                  </a:lnTo>
                  <a:lnTo>
                    <a:pt x="137" y="33"/>
                  </a:lnTo>
                  <a:lnTo>
                    <a:pt x="135" y="33"/>
                  </a:lnTo>
                  <a:lnTo>
                    <a:pt x="135" y="36"/>
                  </a:lnTo>
                  <a:lnTo>
                    <a:pt x="134" y="36"/>
                  </a:lnTo>
                  <a:lnTo>
                    <a:pt x="134" y="37"/>
                  </a:lnTo>
                  <a:lnTo>
                    <a:pt x="137" y="39"/>
                  </a:lnTo>
                  <a:lnTo>
                    <a:pt x="138" y="40"/>
                  </a:lnTo>
                  <a:lnTo>
                    <a:pt x="140" y="40"/>
                  </a:lnTo>
                  <a:lnTo>
                    <a:pt x="141" y="43"/>
                  </a:lnTo>
                  <a:lnTo>
                    <a:pt x="143" y="40"/>
                  </a:lnTo>
                  <a:lnTo>
                    <a:pt x="146" y="42"/>
                  </a:lnTo>
                  <a:lnTo>
                    <a:pt x="144" y="43"/>
                  </a:lnTo>
                  <a:lnTo>
                    <a:pt x="147" y="43"/>
                  </a:lnTo>
                  <a:lnTo>
                    <a:pt x="148" y="46"/>
                  </a:lnTo>
                  <a:lnTo>
                    <a:pt x="150" y="46"/>
                  </a:lnTo>
                  <a:lnTo>
                    <a:pt x="150" y="48"/>
                  </a:lnTo>
                  <a:lnTo>
                    <a:pt x="147" y="51"/>
                  </a:lnTo>
                  <a:lnTo>
                    <a:pt x="148" y="52"/>
                  </a:lnTo>
                  <a:lnTo>
                    <a:pt x="148" y="53"/>
                  </a:lnTo>
                  <a:lnTo>
                    <a:pt x="150" y="53"/>
                  </a:lnTo>
                  <a:lnTo>
                    <a:pt x="150" y="56"/>
                  </a:lnTo>
                  <a:lnTo>
                    <a:pt x="151" y="59"/>
                  </a:lnTo>
                  <a:lnTo>
                    <a:pt x="153" y="61"/>
                  </a:lnTo>
                  <a:lnTo>
                    <a:pt x="156" y="61"/>
                  </a:lnTo>
                  <a:lnTo>
                    <a:pt x="157" y="62"/>
                  </a:lnTo>
                  <a:lnTo>
                    <a:pt x="156" y="73"/>
                  </a:lnTo>
                  <a:lnTo>
                    <a:pt x="159" y="71"/>
                  </a:lnTo>
                  <a:lnTo>
                    <a:pt x="160" y="61"/>
                  </a:lnTo>
                  <a:lnTo>
                    <a:pt x="162" y="59"/>
                  </a:lnTo>
                  <a:lnTo>
                    <a:pt x="163" y="61"/>
                  </a:lnTo>
                  <a:lnTo>
                    <a:pt x="162" y="61"/>
                  </a:lnTo>
                  <a:lnTo>
                    <a:pt x="162" y="62"/>
                  </a:lnTo>
                  <a:lnTo>
                    <a:pt x="163" y="64"/>
                  </a:lnTo>
                  <a:lnTo>
                    <a:pt x="165" y="70"/>
                  </a:lnTo>
                  <a:lnTo>
                    <a:pt x="166" y="68"/>
                  </a:lnTo>
                  <a:lnTo>
                    <a:pt x="169" y="68"/>
                  </a:lnTo>
                  <a:lnTo>
                    <a:pt x="169" y="67"/>
                  </a:lnTo>
                  <a:lnTo>
                    <a:pt x="171" y="67"/>
                  </a:lnTo>
                  <a:lnTo>
                    <a:pt x="172" y="68"/>
                  </a:lnTo>
                  <a:lnTo>
                    <a:pt x="174" y="70"/>
                  </a:lnTo>
                  <a:lnTo>
                    <a:pt x="172" y="73"/>
                  </a:lnTo>
                  <a:lnTo>
                    <a:pt x="172" y="77"/>
                  </a:lnTo>
                  <a:lnTo>
                    <a:pt x="171" y="79"/>
                  </a:lnTo>
                  <a:lnTo>
                    <a:pt x="169" y="79"/>
                  </a:lnTo>
                  <a:lnTo>
                    <a:pt x="171" y="80"/>
                  </a:lnTo>
                  <a:lnTo>
                    <a:pt x="169" y="83"/>
                  </a:lnTo>
                  <a:lnTo>
                    <a:pt x="171" y="83"/>
                  </a:lnTo>
                  <a:lnTo>
                    <a:pt x="171" y="85"/>
                  </a:lnTo>
                  <a:lnTo>
                    <a:pt x="172" y="85"/>
                  </a:lnTo>
                  <a:lnTo>
                    <a:pt x="174" y="86"/>
                  </a:lnTo>
                  <a:lnTo>
                    <a:pt x="177" y="86"/>
                  </a:lnTo>
                  <a:lnTo>
                    <a:pt x="181" y="85"/>
                  </a:lnTo>
                  <a:lnTo>
                    <a:pt x="183" y="85"/>
                  </a:lnTo>
                  <a:lnTo>
                    <a:pt x="187" y="83"/>
                  </a:lnTo>
                  <a:lnTo>
                    <a:pt x="189" y="82"/>
                  </a:lnTo>
                  <a:lnTo>
                    <a:pt x="193" y="76"/>
                  </a:lnTo>
                  <a:lnTo>
                    <a:pt x="195" y="74"/>
                  </a:lnTo>
                  <a:lnTo>
                    <a:pt x="198" y="74"/>
                  </a:lnTo>
                  <a:lnTo>
                    <a:pt x="199" y="76"/>
                  </a:lnTo>
                  <a:lnTo>
                    <a:pt x="202" y="70"/>
                  </a:lnTo>
                  <a:lnTo>
                    <a:pt x="202" y="68"/>
                  </a:lnTo>
                  <a:lnTo>
                    <a:pt x="203" y="67"/>
                  </a:lnTo>
                  <a:lnTo>
                    <a:pt x="203" y="64"/>
                  </a:lnTo>
                  <a:lnTo>
                    <a:pt x="205" y="64"/>
                  </a:lnTo>
                  <a:lnTo>
                    <a:pt x="206" y="64"/>
                  </a:lnTo>
                  <a:lnTo>
                    <a:pt x="208" y="64"/>
                  </a:lnTo>
                  <a:lnTo>
                    <a:pt x="209" y="62"/>
                  </a:lnTo>
                  <a:lnTo>
                    <a:pt x="209" y="61"/>
                  </a:lnTo>
                  <a:lnTo>
                    <a:pt x="211" y="59"/>
                  </a:lnTo>
                  <a:lnTo>
                    <a:pt x="212" y="59"/>
                  </a:lnTo>
                  <a:lnTo>
                    <a:pt x="212" y="64"/>
                  </a:lnTo>
                  <a:lnTo>
                    <a:pt x="212" y="65"/>
                  </a:lnTo>
                  <a:lnTo>
                    <a:pt x="215" y="65"/>
                  </a:lnTo>
                  <a:lnTo>
                    <a:pt x="217" y="67"/>
                  </a:lnTo>
                  <a:lnTo>
                    <a:pt x="218" y="67"/>
                  </a:lnTo>
                  <a:lnTo>
                    <a:pt x="220" y="70"/>
                  </a:lnTo>
                  <a:lnTo>
                    <a:pt x="224" y="70"/>
                  </a:lnTo>
                  <a:lnTo>
                    <a:pt x="227" y="71"/>
                  </a:lnTo>
                  <a:lnTo>
                    <a:pt x="227" y="76"/>
                  </a:lnTo>
                  <a:lnTo>
                    <a:pt x="227" y="80"/>
                  </a:lnTo>
                  <a:lnTo>
                    <a:pt x="227" y="82"/>
                  </a:lnTo>
                  <a:lnTo>
                    <a:pt x="227" y="86"/>
                  </a:lnTo>
                  <a:lnTo>
                    <a:pt x="230" y="86"/>
                  </a:lnTo>
                  <a:lnTo>
                    <a:pt x="233" y="85"/>
                  </a:lnTo>
                  <a:lnTo>
                    <a:pt x="239" y="85"/>
                  </a:lnTo>
                  <a:lnTo>
                    <a:pt x="241" y="86"/>
                  </a:lnTo>
                  <a:lnTo>
                    <a:pt x="244" y="85"/>
                  </a:lnTo>
                  <a:lnTo>
                    <a:pt x="252" y="86"/>
                  </a:lnTo>
                  <a:lnTo>
                    <a:pt x="258" y="86"/>
                  </a:lnTo>
                  <a:lnTo>
                    <a:pt x="261" y="83"/>
                  </a:lnTo>
                  <a:lnTo>
                    <a:pt x="263" y="86"/>
                  </a:lnTo>
                  <a:lnTo>
                    <a:pt x="264" y="86"/>
                  </a:lnTo>
                  <a:lnTo>
                    <a:pt x="269" y="79"/>
                  </a:lnTo>
                  <a:lnTo>
                    <a:pt x="272" y="79"/>
                  </a:lnTo>
                  <a:lnTo>
                    <a:pt x="273" y="76"/>
                  </a:lnTo>
                  <a:lnTo>
                    <a:pt x="275" y="73"/>
                  </a:lnTo>
                  <a:lnTo>
                    <a:pt x="273" y="71"/>
                  </a:lnTo>
                  <a:lnTo>
                    <a:pt x="275" y="70"/>
                  </a:lnTo>
                  <a:lnTo>
                    <a:pt x="275" y="68"/>
                  </a:lnTo>
                  <a:lnTo>
                    <a:pt x="278" y="71"/>
                  </a:lnTo>
                  <a:lnTo>
                    <a:pt x="282" y="65"/>
                  </a:lnTo>
                  <a:lnTo>
                    <a:pt x="288" y="53"/>
                  </a:lnTo>
                  <a:lnTo>
                    <a:pt x="293" y="49"/>
                  </a:lnTo>
                  <a:lnTo>
                    <a:pt x="296" y="48"/>
                  </a:lnTo>
                  <a:lnTo>
                    <a:pt x="299" y="46"/>
                  </a:lnTo>
                  <a:lnTo>
                    <a:pt x="302" y="40"/>
                  </a:lnTo>
                  <a:lnTo>
                    <a:pt x="304" y="37"/>
                  </a:lnTo>
                  <a:lnTo>
                    <a:pt x="309" y="37"/>
                  </a:lnTo>
                  <a:lnTo>
                    <a:pt x="318" y="42"/>
                  </a:lnTo>
                  <a:lnTo>
                    <a:pt x="321" y="45"/>
                  </a:lnTo>
                  <a:lnTo>
                    <a:pt x="325" y="49"/>
                  </a:lnTo>
                  <a:lnTo>
                    <a:pt x="328" y="52"/>
                  </a:lnTo>
                  <a:lnTo>
                    <a:pt x="328" y="55"/>
                  </a:lnTo>
                  <a:lnTo>
                    <a:pt x="328" y="59"/>
                  </a:lnTo>
                  <a:lnTo>
                    <a:pt x="324" y="64"/>
                  </a:lnTo>
                  <a:lnTo>
                    <a:pt x="321" y="68"/>
                  </a:lnTo>
                  <a:lnTo>
                    <a:pt x="321" y="70"/>
                  </a:lnTo>
                  <a:lnTo>
                    <a:pt x="319" y="74"/>
                  </a:lnTo>
                  <a:lnTo>
                    <a:pt x="318" y="77"/>
                  </a:lnTo>
                  <a:lnTo>
                    <a:pt x="316" y="79"/>
                  </a:lnTo>
                  <a:lnTo>
                    <a:pt x="316" y="82"/>
                  </a:lnTo>
                  <a:lnTo>
                    <a:pt x="319" y="88"/>
                  </a:lnTo>
                  <a:lnTo>
                    <a:pt x="319" y="89"/>
                  </a:lnTo>
                  <a:lnTo>
                    <a:pt x="318" y="91"/>
                  </a:lnTo>
                  <a:lnTo>
                    <a:pt x="312" y="92"/>
                  </a:lnTo>
                  <a:lnTo>
                    <a:pt x="306" y="94"/>
                  </a:lnTo>
                  <a:lnTo>
                    <a:pt x="302" y="97"/>
                  </a:lnTo>
                  <a:lnTo>
                    <a:pt x="299" y="95"/>
                  </a:lnTo>
                  <a:lnTo>
                    <a:pt x="293" y="98"/>
                  </a:lnTo>
                  <a:lnTo>
                    <a:pt x="291" y="101"/>
                  </a:lnTo>
                  <a:lnTo>
                    <a:pt x="288" y="103"/>
                  </a:lnTo>
                  <a:lnTo>
                    <a:pt x="287" y="104"/>
                  </a:lnTo>
                  <a:lnTo>
                    <a:pt x="284" y="108"/>
                  </a:lnTo>
                  <a:lnTo>
                    <a:pt x="285" y="110"/>
                  </a:lnTo>
                  <a:lnTo>
                    <a:pt x="287" y="110"/>
                  </a:lnTo>
                  <a:lnTo>
                    <a:pt x="290" y="111"/>
                  </a:lnTo>
                  <a:lnTo>
                    <a:pt x="290" y="116"/>
                  </a:lnTo>
                  <a:lnTo>
                    <a:pt x="285" y="125"/>
                  </a:lnTo>
                  <a:lnTo>
                    <a:pt x="285" y="126"/>
                  </a:lnTo>
                  <a:lnTo>
                    <a:pt x="284" y="128"/>
                  </a:lnTo>
                  <a:lnTo>
                    <a:pt x="281" y="129"/>
                  </a:lnTo>
                  <a:lnTo>
                    <a:pt x="278" y="131"/>
                  </a:lnTo>
                  <a:lnTo>
                    <a:pt x="276" y="129"/>
                  </a:lnTo>
                  <a:lnTo>
                    <a:pt x="272" y="132"/>
                  </a:lnTo>
                  <a:lnTo>
                    <a:pt x="269" y="134"/>
                  </a:lnTo>
                  <a:lnTo>
                    <a:pt x="267" y="137"/>
                  </a:lnTo>
                  <a:lnTo>
                    <a:pt x="267" y="140"/>
                  </a:lnTo>
                  <a:lnTo>
                    <a:pt x="267" y="143"/>
                  </a:lnTo>
                  <a:lnTo>
                    <a:pt x="266" y="143"/>
                  </a:lnTo>
                  <a:lnTo>
                    <a:pt x="263" y="144"/>
                  </a:lnTo>
                  <a:lnTo>
                    <a:pt x="260" y="144"/>
                  </a:lnTo>
                  <a:lnTo>
                    <a:pt x="257" y="141"/>
                  </a:lnTo>
                  <a:lnTo>
                    <a:pt x="254" y="138"/>
                  </a:lnTo>
                  <a:lnTo>
                    <a:pt x="252" y="140"/>
                  </a:lnTo>
                  <a:lnTo>
                    <a:pt x="252" y="144"/>
                  </a:lnTo>
                  <a:lnTo>
                    <a:pt x="250" y="149"/>
                  </a:lnTo>
                  <a:lnTo>
                    <a:pt x="250" y="152"/>
                  </a:lnTo>
                  <a:lnTo>
                    <a:pt x="250" y="155"/>
                  </a:lnTo>
                  <a:lnTo>
                    <a:pt x="248" y="157"/>
                  </a:lnTo>
                  <a:lnTo>
                    <a:pt x="248" y="159"/>
                  </a:lnTo>
                  <a:lnTo>
                    <a:pt x="250" y="165"/>
                  </a:lnTo>
                  <a:lnTo>
                    <a:pt x="250" y="169"/>
                  </a:lnTo>
                  <a:lnTo>
                    <a:pt x="250" y="172"/>
                  </a:lnTo>
                  <a:lnTo>
                    <a:pt x="250" y="177"/>
                  </a:lnTo>
                  <a:lnTo>
                    <a:pt x="252" y="181"/>
                  </a:lnTo>
                  <a:lnTo>
                    <a:pt x="254" y="183"/>
                  </a:lnTo>
                  <a:lnTo>
                    <a:pt x="255" y="183"/>
                  </a:lnTo>
                  <a:lnTo>
                    <a:pt x="254" y="187"/>
                  </a:lnTo>
                  <a:lnTo>
                    <a:pt x="255" y="190"/>
                  </a:lnTo>
                  <a:lnTo>
                    <a:pt x="255" y="193"/>
                  </a:lnTo>
                  <a:lnTo>
                    <a:pt x="254" y="196"/>
                  </a:lnTo>
                  <a:lnTo>
                    <a:pt x="254" y="199"/>
                  </a:lnTo>
                  <a:lnTo>
                    <a:pt x="254" y="202"/>
                  </a:lnTo>
                  <a:lnTo>
                    <a:pt x="254" y="208"/>
                  </a:lnTo>
                  <a:lnTo>
                    <a:pt x="250" y="221"/>
                  </a:lnTo>
                  <a:lnTo>
                    <a:pt x="248" y="230"/>
                  </a:lnTo>
                  <a:lnTo>
                    <a:pt x="245" y="233"/>
                  </a:lnTo>
                  <a:lnTo>
                    <a:pt x="245" y="238"/>
                  </a:lnTo>
                  <a:lnTo>
                    <a:pt x="244" y="250"/>
                  </a:lnTo>
                  <a:lnTo>
                    <a:pt x="242" y="253"/>
                  </a:lnTo>
                  <a:lnTo>
                    <a:pt x="244" y="257"/>
                  </a:lnTo>
                  <a:lnTo>
                    <a:pt x="244" y="259"/>
                  </a:lnTo>
                  <a:lnTo>
                    <a:pt x="244" y="260"/>
                  </a:lnTo>
                  <a:lnTo>
                    <a:pt x="242" y="261"/>
                  </a:lnTo>
                  <a:lnTo>
                    <a:pt x="241" y="263"/>
                  </a:lnTo>
                  <a:lnTo>
                    <a:pt x="242" y="266"/>
                  </a:lnTo>
                  <a:lnTo>
                    <a:pt x="241" y="267"/>
                  </a:lnTo>
                  <a:lnTo>
                    <a:pt x="239" y="269"/>
                  </a:lnTo>
                  <a:lnTo>
                    <a:pt x="236" y="272"/>
                  </a:lnTo>
                  <a:lnTo>
                    <a:pt x="236" y="273"/>
                  </a:lnTo>
                  <a:lnTo>
                    <a:pt x="233" y="273"/>
                  </a:lnTo>
                  <a:lnTo>
                    <a:pt x="230" y="270"/>
                  </a:lnTo>
                  <a:lnTo>
                    <a:pt x="229" y="272"/>
                  </a:lnTo>
                  <a:lnTo>
                    <a:pt x="226" y="272"/>
                  </a:lnTo>
                  <a:lnTo>
                    <a:pt x="224" y="273"/>
                  </a:lnTo>
                  <a:lnTo>
                    <a:pt x="226" y="278"/>
                  </a:lnTo>
                  <a:lnTo>
                    <a:pt x="226" y="281"/>
                  </a:lnTo>
                  <a:lnTo>
                    <a:pt x="221" y="285"/>
                  </a:lnTo>
                  <a:lnTo>
                    <a:pt x="220" y="288"/>
                  </a:lnTo>
                  <a:lnTo>
                    <a:pt x="220" y="290"/>
                  </a:lnTo>
                  <a:lnTo>
                    <a:pt x="221" y="293"/>
                  </a:lnTo>
                  <a:lnTo>
                    <a:pt x="221" y="294"/>
                  </a:lnTo>
                  <a:lnTo>
                    <a:pt x="220" y="296"/>
                  </a:lnTo>
                  <a:lnTo>
                    <a:pt x="217" y="296"/>
                  </a:lnTo>
                  <a:lnTo>
                    <a:pt x="215" y="296"/>
                  </a:lnTo>
                  <a:lnTo>
                    <a:pt x="212" y="300"/>
                  </a:lnTo>
                  <a:lnTo>
                    <a:pt x="211" y="302"/>
                  </a:lnTo>
                  <a:lnTo>
                    <a:pt x="209" y="303"/>
                  </a:lnTo>
                  <a:lnTo>
                    <a:pt x="209" y="305"/>
                  </a:lnTo>
                  <a:lnTo>
                    <a:pt x="208" y="305"/>
                  </a:lnTo>
                  <a:lnTo>
                    <a:pt x="205" y="300"/>
                  </a:lnTo>
                  <a:lnTo>
                    <a:pt x="203" y="297"/>
                  </a:lnTo>
                  <a:lnTo>
                    <a:pt x="203" y="296"/>
                  </a:lnTo>
                  <a:lnTo>
                    <a:pt x="203" y="294"/>
                  </a:lnTo>
                  <a:lnTo>
                    <a:pt x="200" y="293"/>
                  </a:lnTo>
                  <a:lnTo>
                    <a:pt x="200" y="291"/>
                  </a:lnTo>
                  <a:lnTo>
                    <a:pt x="196" y="287"/>
                  </a:lnTo>
                  <a:lnTo>
                    <a:pt x="193" y="285"/>
                  </a:lnTo>
                  <a:lnTo>
                    <a:pt x="190" y="281"/>
                  </a:lnTo>
                  <a:lnTo>
                    <a:pt x="192" y="279"/>
                  </a:lnTo>
                  <a:lnTo>
                    <a:pt x="193" y="278"/>
                  </a:lnTo>
                  <a:lnTo>
                    <a:pt x="195" y="279"/>
                  </a:lnTo>
                  <a:lnTo>
                    <a:pt x="195" y="281"/>
                  </a:lnTo>
                  <a:lnTo>
                    <a:pt x="196" y="282"/>
                  </a:lnTo>
                  <a:lnTo>
                    <a:pt x="198" y="281"/>
                  </a:lnTo>
                  <a:lnTo>
                    <a:pt x="198" y="279"/>
                  </a:lnTo>
                  <a:lnTo>
                    <a:pt x="198" y="278"/>
                  </a:lnTo>
                  <a:lnTo>
                    <a:pt x="195" y="276"/>
                  </a:lnTo>
                  <a:lnTo>
                    <a:pt x="192" y="275"/>
                  </a:lnTo>
                  <a:lnTo>
                    <a:pt x="192" y="273"/>
                  </a:lnTo>
                  <a:lnTo>
                    <a:pt x="190" y="272"/>
                  </a:lnTo>
                  <a:lnTo>
                    <a:pt x="189" y="270"/>
                  </a:lnTo>
                  <a:lnTo>
                    <a:pt x="186" y="269"/>
                  </a:lnTo>
                  <a:lnTo>
                    <a:pt x="181" y="263"/>
                  </a:lnTo>
                  <a:lnTo>
                    <a:pt x="177" y="259"/>
                  </a:lnTo>
                  <a:lnTo>
                    <a:pt x="177" y="260"/>
                  </a:lnTo>
                  <a:lnTo>
                    <a:pt x="175" y="259"/>
                  </a:lnTo>
                  <a:lnTo>
                    <a:pt x="174" y="257"/>
                  </a:lnTo>
                  <a:lnTo>
                    <a:pt x="169" y="248"/>
                  </a:lnTo>
                  <a:lnTo>
                    <a:pt x="165" y="245"/>
                  </a:lnTo>
                  <a:lnTo>
                    <a:pt x="163" y="242"/>
                  </a:lnTo>
                  <a:lnTo>
                    <a:pt x="160" y="241"/>
                  </a:lnTo>
                  <a:lnTo>
                    <a:pt x="160" y="238"/>
                  </a:lnTo>
                  <a:lnTo>
                    <a:pt x="159" y="236"/>
                  </a:lnTo>
                  <a:lnTo>
                    <a:pt x="159" y="233"/>
                  </a:lnTo>
                  <a:lnTo>
                    <a:pt x="160" y="232"/>
                  </a:lnTo>
                  <a:lnTo>
                    <a:pt x="162" y="232"/>
                  </a:lnTo>
                  <a:lnTo>
                    <a:pt x="162" y="230"/>
                  </a:lnTo>
                  <a:lnTo>
                    <a:pt x="160" y="227"/>
                  </a:lnTo>
                  <a:lnTo>
                    <a:pt x="157" y="223"/>
                  </a:lnTo>
                  <a:lnTo>
                    <a:pt x="157" y="221"/>
                  </a:lnTo>
                  <a:lnTo>
                    <a:pt x="151" y="218"/>
                  </a:lnTo>
                  <a:lnTo>
                    <a:pt x="148" y="215"/>
                  </a:lnTo>
                  <a:lnTo>
                    <a:pt x="144" y="212"/>
                  </a:lnTo>
                  <a:lnTo>
                    <a:pt x="143" y="212"/>
                  </a:lnTo>
                  <a:lnTo>
                    <a:pt x="141" y="212"/>
                  </a:lnTo>
                  <a:lnTo>
                    <a:pt x="140" y="214"/>
                  </a:lnTo>
                  <a:lnTo>
                    <a:pt x="138" y="217"/>
                  </a:lnTo>
                  <a:lnTo>
                    <a:pt x="132" y="223"/>
                  </a:lnTo>
                  <a:lnTo>
                    <a:pt x="132" y="226"/>
                  </a:lnTo>
                  <a:lnTo>
                    <a:pt x="129" y="235"/>
                  </a:lnTo>
                  <a:lnTo>
                    <a:pt x="122" y="244"/>
                  </a:lnTo>
                  <a:lnTo>
                    <a:pt x="116" y="247"/>
                  </a:lnTo>
                  <a:lnTo>
                    <a:pt x="114" y="250"/>
                  </a:lnTo>
                  <a:lnTo>
                    <a:pt x="113" y="250"/>
                  </a:lnTo>
                  <a:lnTo>
                    <a:pt x="110" y="250"/>
                  </a:lnTo>
                  <a:lnTo>
                    <a:pt x="105" y="250"/>
                  </a:lnTo>
                  <a:lnTo>
                    <a:pt x="104" y="244"/>
                  </a:lnTo>
                  <a:lnTo>
                    <a:pt x="102" y="242"/>
                  </a:lnTo>
                  <a:lnTo>
                    <a:pt x="98" y="241"/>
                  </a:lnTo>
                  <a:lnTo>
                    <a:pt x="96" y="241"/>
                  </a:lnTo>
                  <a:lnTo>
                    <a:pt x="94" y="238"/>
                  </a:lnTo>
                  <a:lnTo>
                    <a:pt x="92" y="238"/>
                  </a:lnTo>
                  <a:lnTo>
                    <a:pt x="92" y="241"/>
                  </a:lnTo>
                  <a:lnTo>
                    <a:pt x="91" y="242"/>
                  </a:lnTo>
                  <a:lnTo>
                    <a:pt x="89" y="242"/>
                  </a:lnTo>
                  <a:lnTo>
                    <a:pt x="89" y="239"/>
                  </a:lnTo>
                  <a:lnTo>
                    <a:pt x="89" y="238"/>
                  </a:lnTo>
                  <a:lnTo>
                    <a:pt x="89" y="236"/>
                  </a:lnTo>
                  <a:lnTo>
                    <a:pt x="89" y="235"/>
                  </a:lnTo>
                  <a:lnTo>
                    <a:pt x="88" y="235"/>
                  </a:lnTo>
                  <a:lnTo>
                    <a:pt x="86" y="235"/>
                  </a:lnTo>
                  <a:lnTo>
                    <a:pt x="82" y="236"/>
                  </a:lnTo>
                  <a:lnTo>
                    <a:pt x="76" y="238"/>
                  </a:lnTo>
                  <a:lnTo>
                    <a:pt x="74" y="236"/>
                  </a:lnTo>
                  <a:lnTo>
                    <a:pt x="71" y="238"/>
                  </a:lnTo>
                  <a:lnTo>
                    <a:pt x="67" y="238"/>
                  </a:lnTo>
                  <a:lnTo>
                    <a:pt x="64" y="238"/>
                  </a:lnTo>
                  <a:lnTo>
                    <a:pt x="64" y="236"/>
                  </a:lnTo>
                  <a:lnTo>
                    <a:pt x="62" y="235"/>
                  </a:lnTo>
                  <a:lnTo>
                    <a:pt x="61" y="236"/>
                  </a:lnTo>
                  <a:lnTo>
                    <a:pt x="59" y="236"/>
                  </a:lnTo>
                  <a:lnTo>
                    <a:pt x="56" y="235"/>
                  </a:lnTo>
                  <a:lnTo>
                    <a:pt x="55" y="235"/>
                  </a:lnTo>
                  <a:lnTo>
                    <a:pt x="50" y="236"/>
                  </a:lnTo>
                  <a:lnTo>
                    <a:pt x="44" y="239"/>
                  </a:lnTo>
                  <a:lnTo>
                    <a:pt x="44" y="238"/>
                  </a:lnTo>
                  <a:lnTo>
                    <a:pt x="46" y="236"/>
                  </a:lnTo>
                  <a:lnTo>
                    <a:pt x="47" y="232"/>
                  </a:lnTo>
                  <a:lnTo>
                    <a:pt x="46" y="226"/>
                  </a:lnTo>
                  <a:lnTo>
                    <a:pt x="44" y="226"/>
                  </a:lnTo>
                  <a:lnTo>
                    <a:pt x="44" y="223"/>
                  </a:lnTo>
                  <a:lnTo>
                    <a:pt x="42" y="221"/>
                  </a:lnTo>
                  <a:lnTo>
                    <a:pt x="42" y="220"/>
                  </a:lnTo>
                  <a:lnTo>
                    <a:pt x="43" y="218"/>
                  </a:lnTo>
                  <a:lnTo>
                    <a:pt x="42" y="217"/>
                  </a:lnTo>
                  <a:lnTo>
                    <a:pt x="39" y="215"/>
                  </a:lnTo>
                  <a:lnTo>
                    <a:pt x="39" y="212"/>
                  </a:lnTo>
                  <a:lnTo>
                    <a:pt x="37" y="209"/>
                  </a:lnTo>
                  <a:lnTo>
                    <a:pt x="36" y="211"/>
                  </a:lnTo>
                  <a:lnTo>
                    <a:pt x="34" y="207"/>
                  </a:lnTo>
                  <a:lnTo>
                    <a:pt x="33" y="208"/>
                  </a:lnTo>
                  <a:lnTo>
                    <a:pt x="30" y="207"/>
                  </a:lnTo>
                  <a:lnTo>
                    <a:pt x="19" y="211"/>
                  </a:lnTo>
                  <a:lnTo>
                    <a:pt x="19" y="209"/>
                  </a:lnTo>
                  <a:lnTo>
                    <a:pt x="18" y="208"/>
                  </a:lnTo>
                  <a:lnTo>
                    <a:pt x="18" y="207"/>
                  </a:lnTo>
                  <a:lnTo>
                    <a:pt x="19" y="202"/>
                  </a:lnTo>
                  <a:lnTo>
                    <a:pt x="18" y="201"/>
                  </a:lnTo>
                  <a:lnTo>
                    <a:pt x="15" y="201"/>
                  </a:lnTo>
                  <a:lnTo>
                    <a:pt x="13" y="199"/>
                  </a:lnTo>
                  <a:lnTo>
                    <a:pt x="10" y="195"/>
                  </a:lnTo>
                  <a:lnTo>
                    <a:pt x="9" y="196"/>
                  </a:lnTo>
                  <a:lnTo>
                    <a:pt x="6" y="196"/>
                  </a:lnTo>
                  <a:lnTo>
                    <a:pt x="3" y="195"/>
                  </a:lnTo>
                  <a:lnTo>
                    <a:pt x="1" y="195"/>
                  </a:lnTo>
                  <a:lnTo>
                    <a:pt x="0" y="192"/>
                  </a:lnTo>
                  <a:lnTo>
                    <a:pt x="1" y="190"/>
                  </a:lnTo>
                  <a:lnTo>
                    <a:pt x="4" y="187"/>
                  </a:lnTo>
                  <a:lnTo>
                    <a:pt x="6" y="184"/>
                  </a:lnTo>
                  <a:lnTo>
                    <a:pt x="6" y="177"/>
                  </a:lnTo>
                  <a:lnTo>
                    <a:pt x="4" y="174"/>
                  </a:lnTo>
                  <a:lnTo>
                    <a:pt x="4" y="171"/>
                  </a:lnTo>
                  <a:lnTo>
                    <a:pt x="3" y="168"/>
                  </a:lnTo>
                  <a:lnTo>
                    <a:pt x="3" y="160"/>
                  </a:lnTo>
                  <a:lnTo>
                    <a:pt x="1" y="157"/>
                  </a:lnTo>
                  <a:lnTo>
                    <a:pt x="3" y="155"/>
                  </a:lnTo>
                  <a:lnTo>
                    <a:pt x="6" y="153"/>
                  </a:lnTo>
                  <a:lnTo>
                    <a:pt x="7" y="152"/>
                  </a:lnTo>
                  <a:lnTo>
                    <a:pt x="7" y="149"/>
                  </a:lnTo>
                  <a:lnTo>
                    <a:pt x="4" y="144"/>
                  </a:lnTo>
                  <a:lnTo>
                    <a:pt x="4" y="143"/>
                  </a:lnTo>
                  <a:lnTo>
                    <a:pt x="9" y="135"/>
                  </a:lnTo>
                  <a:lnTo>
                    <a:pt x="10" y="132"/>
                  </a:lnTo>
                  <a:lnTo>
                    <a:pt x="12" y="131"/>
                  </a:lnTo>
                  <a:lnTo>
                    <a:pt x="15" y="128"/>
                  </a:lnTo>
                  <a:lnTo>
                    <a:pt x="16" y="122"/>
                  </a:lnTo>
                  <a:lnTo>
                    <a:pt x="16" y="120"/>
                  </a:lnTo>
                  <a:lnTo>
                    <a:pt x="15" y="119"/>
                  </a:lnTo>
                  <a:lnTo>
                    <a:pt x="13" y="119"/>
                  </a:lnTo>
                  <a:lnTo>
                    <a:pt x="12" y="117"/>
                  </a:lnTo>
                  <a:lnTo>
                    <a:pt x="10" y="114"/>
                  </a:lnTo>
                  <a:lnTo>
                    <a:pt x="12" y="111"/>
                  </a:lnTo>
                  <a:lnTo>
                    <a:pt x="12" y="110"/>
                  </a:lnTo>
                  <a:lnTo>
                    <a:pt x="13" y="107"/>
                  </a:lnTo>
                  <a:lnTo>
                    <a:pt x="15" y="100"/>
                  </a:lnTo>
                  <a:lnTo>
                    <a:pt x="18" y="95"/>
                  </a:lnTo>
                  <a:lnTo>
                    <a:pt x="19" y="92"/>
                  </a:lnTo>
                  <a:lnTo>
                    <a:pt x="19" y="88"/>
                  </a:lnTo>
                  <a:lnTo>
                    <a:pt x="21" y="85"/>
                  </a:lnTo>
                  <a:lnTo>
                    <a:pt x="22" y="82"/>
                  </a:lnTo>
                  <a:lnTo>
                    <a:pt x="25" y="73"/>
                  </a:lnTo>
                  <a:lnTo>
                    <a:pt x="28" y="67"/>
                  </a:lnTo>
                  <a:lnTo>
                    <a:pt x="28" y="64"/>
                  </a:lnTo>
                  <a:lnTo>
                    <a:pt x="28" y="55"/>
                  </a:lnTo>
                  <a:lnTo>
                    <a:pt x="30" y="52"/>
                  </a:lnTo>
                  <a:lnTo>
                    <a:pt x="36" y="42"/>
                  </a:lnTo>
                  <a:lnTo>
                    <a:pt x="37" y="37"/>
                  </a:lnTo>
                  <a:lnTo>
                    <a:pt x="39" y="27"/>
                  </a:lnTo>
                  <a:lnTo>
                    <a:pt x="40" y="24"/>
                  </a:lnTo>
                  <a:lnTo>
                    <a:pt x="42" y="22"/>
                  </a:lnTo>
                  <a:lnTo>
                    <a:pt x="43" y="19"/>
                  </a:lnTo>
                  <a:lnTo>
                    <a:pt x="43" y="18"/>
                  </a:lnTo>
                  <a:lnTo>
                    <a:pt x="43" y="15"/>
                  </a:lnTo>
                  <a:lnTo>
                    <a:pt x="43" y="12"/>
                  </a:lnTo>
                  <a:lnTo>
                    <a:pt x="44" y="10"/>
                  </a:lnTo>
                  <a:lnTo>
                    <a:pt x="46" y="7"/>
                  </a:lnTo>
                  <a:lnTo>
                    <a:pt x="49" y="0"/>
                  </a:lnTo>
                  <a:close/>
                </a:path>
              </a:pathLst>
            </a:custGeom>
            <a:solidFill>
              <a:schemeClr val="bg1"/>
            </a:solidFill>
            <a:ln w="1588">
              <a:solidFill>
                <a:srgbClr val="000000"/>
              </a:solidFill>
              <a:prstDash val="solid"/>
              <a:round/>
              <a:headEnd/>
              <a:tailEnd/>
            </a:ln>
          </p:spPr>
          <p:txBody>
            <a:bodyPr/>
            <a:lstStyle/>
            <a:p>
              <a:endParaRPr lang="fr-FR"/>
            </a:p>
          </p:txBody>
        </p:sp>
        <p:sp>
          <p:nvSpPr>
            <p:cNvPr id="880791" name="Freeform 151"/>
            <p:cNvSpPr>
              <a:spLocks/>
            </p:cNvSpPr>
            <p:nvPr/>
          </p:nvSpPr>
          <p:spPr bwMode="auto">
            <a:xfrm>
              <a:off x="4265" y="2932"/>
              <a:ext cx="309" cy="284"/>
            </a:xfrm>
            <a:custGeom>
              <a:avLst/>
              <a:gdLst/>
              <a:ahLst/>
              <a:cxnLst>
                <a:cxn ang="0">
                  <a:pos x="183" y="15"/>
                </a:cxn>
                <a:cxn ang="0">
                  <a:pos x="181" y="32"/>
                </a:cxn>
                <a:cxn ang="0">
                  <a:pos x="187" y="44"/>
                </a:cxn>
                <a:cxn ang="0">
                  <a:pos x="204" y="45"/>
                </a:cxn>
                <a:cxn ang="0">
                  <a:pos x="227" y="64"/>
                </a:cxn>
                <a:cxn ang="0">
                  <a:pos x="244" y="46"/>
                </a:cxn>
                <a:cxn ang="0">
                  <a:pos x="260" y="44"/>
                </a:cxn>
                <a:cxn ang="0">
                  <a:pos x="269" y="58"/>
                </a:cxn>
                <a:cxn ang="0">
                  <a:pos x="281" y="39"/>
                </a:cxn>
                <a:cxn ang="0">
                  <a:pos x="293" y="45"/>
                </a:cxn>
                <a:cxn ang="0">
                  <a:pos x="314" y="58"/>
                </a:cxn>
                <a:cxn ang="0">
                  <a:pos x="331" y="84"/>
                </a:cxn>
                <a:cxn ang="0">
                  <a:pos x="330" y="115"/>
                </a:cxn>
                <a:cxn ang="0">
                  <a:pos x="342" y="122"/>
                </a:cxn>
                <a:cxn ang="0">
                  <a:pos x="354" y="140"/>
                </a:cxn>
                <a:cxn ang="0">
                  <a:pos x="360" y="156"/>
                </a:cxn>
                <a:cxn ang="0">
                  <a:pos x="343" y="173"/>
                </a:cxn>
                <a:cxn ang="0">
                  <a:pos x="320" y="198"/>
                </a:cxn>
                <a:cxn ang="0">
                  <a:pos x="318" y="220"/>
                </a:cxn>
                <a:cxn ang="0">
                  <a:pos x="309" y="243"/>
                </a:cxn>
                <a:cxn ang="0">
                  <a:pos x="291" y="249"/>
                </a:cxn>
                <a:cxn ang="0">
                  <a:pos x="268" y="274"/>
                </a:cxn>
                <a:cxn ang="0">
                  <a:pos x="271" y="290"/>
                </a:cxn>
                <a:cxn ang="0">
                  <a:pos x="259" y="298"/>
                </a:cxn>
                <a:cxn ang="0">
                  <a:pos x="244" y="307"/>
                </a:cxn>
                <a:cxn ang="0">
                  <a:pos x="241" y="312"/>
                </a:cxn>
                <a:cxn ang="0">
                  <a:pos x="207" y="327"/>
                </a:cxn>
                <a:cxn ang="0">
                  <a:pos x="198" y="305"/>
                </a:cxn>
                <a:cxn ang="0">
                  <a:pos x="202" y="287"/>
                </a:cxn>
                <a:cxn ang="0">
                  <a:pos x="202" y="246"/>
                </a:cxn>
                <a:cxn ang="0">
                  <a:pos x="181" y="226"/>
                </a:cxn>
                <a:cxn ang="0">
                  <a:pos x="165" y="211"/>
                </a:cxn>
                <a:cxn ang="0">
                  <a:pos x="150" y="198"/>
                </a:cxn>
                <a:cxn ang="0">
                  <a:pos x="129" y="200"/>
                </a:cxn>
                <a:cxn ang="0">
                  <a:pos x="128" y="173"/>
                </a:cxn>
                <a:cxn ang="0">
                  <a:pos x="109" y="164"/>
                </a:cxn>
                <a:cxn ang="0">
                  <a:pos x="91" y="183"/>
                </a:cxn>
                <a:cxn ang="0">
                  <a:pos x="71" y="198"/>
                </a:cxn>
                <a:cxn ang="0">
                  <a:pos x="60" y="201"/>
                </a:cxn>
                <a:cxn ang="0">
                  <a:pos x="43" y="198"/>
                </a:cxn>
                <a:cxn ang="0">
                  <a:pos x="40" y="189"/>
                </a:cxn>
                <a:cxn ang="0">
                  <a:pos x="24" y="183"/>
                </a:cxn>
                <a:cxn ang="0">
                  <a:pos x="34" y="156"/>
                </a:cxn>
                <a:cxn ang="0">
                  <a:pos x="28" y="136"/>
                </a:cxn>
                <a:cxn ang="0">
                  <a:pos x="11" y="128"/>
                </a:cxn>
                <a:cxn ang="0">
                  <a:pos x="5" y="119"/>
                </a:cxn>
                <a:cxn ang="0">
                  <a:pos x="21" y="98"/>
                </a:cxn>
                <a:cxn ang="0">
                  <a:pos x="39" y="109"/>
                </a:cxn>
                <a:cxn ang="0">
                  <a:pos x="77" y="115"/>
                </a:cxn>
                <a:cxn ang="0">
                  <a:pos x="89" y="96"/>
                </a:cxn>
                <a:cxn ang="0">
                  <a:pos x="109" y="101"/>
                </a:cxn>
                <a:cxn ang="0">
                  <a:pos x="131" y="109"/>
                </a:cxn>
                <a:cxn ang="0">
                  <a:pos x="149" y="104"/>
                </a:cxn>
                <a:cxn ang="0">
                  <a:pos x="162" y="96"/>
                </a:cxn>
                <a:cxn ang="0">
                  <a:pos x="159" y="72"/>
                </a:cxn>
                <a:cxn ang="0">
                  <a:pos x="155" y="55"/>
                </a:cxn>
                <a:cxn ang="0">
                  <a:pos x="144" y="26"/>
                </a:cxn>
                <a:cxn ang="0">
                  <a:pos x="158" y="17"/>
                </a:cxn>
                <a:cxn ang="0">
                  <a:pos x="172" y="2"/>
                </a:cxn>
              </a:cxnLst>
              <a:rect l="0" t="0" r="r" b="b"/>
              <a:pathLst>
                <a:path w="363" h="333">
                  <a:moveTo>
                    <a:pt x="172" y="2"/>
                  </a:moveTo>
                  <a:lnTo>
                    <a:pt x="172" y="3"/>
                  </a:lnTo>
                  <a:lnTo>
                    <a:pt x="174" y="6"/>
                  </a:lnTo>
                  <a:lnTo>
                    <a:pt x="177" y="6"/>
                  </a:lnTo>
                  <a:lnTo>
                    <a:pt x="180" y="9"/>
                  </a:lnTo>
                  <a:lnTo>
                    <a:pt x="178" y="14"/>
                  </a:lnTo>
                  <a:lnTo>
                    <a:pt x="178" y="15"/>
                  </a:lnTo>
                  <a:lnTo>
                    <a:pt x="180" y="15"/>
                  </a:lnTo>
                  <a:lnTo>
                    <a:pt x="183" y="15"/>
                  </a:lnTo>
                  <a:lnTo>
                    <a:pt x="186" y="20"/>
                  </a:lnTo>
                  <a:lnTo>
                    <a:pt x="184" y="21"/>
                  </a:lnTo>
                  <a:lnTo>
                    <a:pt x="184" y="23"/>
                  </a:lnTo>
                  <a:lnTo>
                    <a:pt x="183" y="24"/>
                  </a:lnTo>
                  <a:lnTo>
                    <a:pt x="181" y="23"/>
                  </a:lnTo>
                  <a:lnTo>
                    <a:pt x="180" y="23"/>
                  </a:lnTo>
                  <a:lnTo>
                    <a:pt x="180" y="24"/>
                  </a:lnTo>
                  <a:lnTo>
                    <a:pt x="181" y="27"/>
                  </a:lnTo>
                  <a:lnTo>
                    <a:pt x="181" y="32"/>
                  </a:lnTo>
                  <a:lnTo>
                    <a:pt x="183" y="33"/>
                  </a:lnTo>
                  <a:lnTo>
                    <a:pt x="181" y="35"/>
                  </a:lnTo>
                  <a:lnTo>
                    <a:pt x="181" y="41"/>
                  </a:lnTo>
                  <a:lnTo>
                    <a:pt x="180" y="44"/>
                  </a:lnTo>
                  <a:lnTo>
                    <a:pt x="178" y="44"/>
                  </a:lnTo>
                  <a:lnTo>
                    <a:pt x="180" y="46"/>
                  </a:lnTo>
                  <a:lnTo>
                    <a:pt x="181" y="48"/>
                  </a:lnTo>
                  <a:lnTo>
                    <a:pt x="183" y="48"/>
                  </a:lnTo>
                  <a:lnTo>
                    <a:pt x="187" y="44"/>
                  </a:lnTo>
                  <a:lnTo>
                    <a:pt x="190" y="44"/>
                  </a:lnTo>
                  <a:lnTo>
                    <a:pt x="192" y="42"/>
                  </a:lnTo>
                  <a:lnTo>
                    <a:pt x="195" y="44"/>
                  </a:lnTo>
                  <a:lnTo>
                    <a:pt x="196" y="45"/>
                  </a:lnTo>
                  <a:lnTo>
                    <a:pt x="198" y="42"/>
                  </a:lnTo>
                  <a:lnTo>
                    <a:pt x="198" y="41"/>
                  </a:lnTo>
                  <a:lnTo>
                    <a:pt x="201" y="42"/>
                  </a:lnTo>
                  <a:lnTo>
                    <a:pt x="201" y="45"/>
                  </a:lnTo>
                  <a:lnTo>
                    <a:pt x="204" y="45"/>
                  </a:lnTo>
                  <a:lnTo>
                    <a:pt x="204" y="49"/>
                  </a:lnTo>
                  <a:lnTo>
                    <a:pt x="207" y="51"/>
                  </a:lnTo>
                  <a:lnTo>
                    <a:pt x="208" y="48"/>
                  </a:lnTo>
                  <a:lnTo>
                    <a:pt x="210" y="48"/>
                  </a:lnTo>
                  <a:lnTo>
                    <a:pt x="211" y="51"/>
                  </a:lnTo>
                  <a:lnTo>
                    <a:pt x="214" y="54"/>
                  </a:lnTo>
                  <a:lnTo>
                    <a:pt x="220" y="57"/>
                  </a:lnTo>
                  <a:lnTo>
                    <a:pt x="223" y="61"/>
                  </a:lnTo>
                  <a:lnTo>
                    <a:pt x="227" y="64"/>
                  </a:lnTo>
                  <a:lnTo>
                    <a:pt x="229" y="64"/>
                  </a:lnTo>
                  <a:lnTo>
                    <a:pt x="232" y="63"/>
                  </a:lnTo>
                  <a:lnTo>
                    <a:pt x="233" y="61"/>
                  </a:lnTo>
                  <a:lnTo>
                    <a:pt x="236" y="54"/>
                  </a:lnTo>
                  <a:lnTo>
                    <a:pt x="236" y="49"/>
                  </a:lnTo>
                  <a:lnTo>
                    <a:pt x="236" y="48"/>
                  </a:lnTo>
                  <a:lnTo>
                    <a:pt x="238" y="49"/>
                  </a:lnTo>
                  <a:lnTo>
                    <a:pt x="239" y="49"/>
                  </a:lnTo>
                  <a:lnTo>
                    <a:pt x="244" y="46"/>
                  </a:lnTo>
                  <a:lnTo>
                    <a:pt x="244" y="44"/>
                  </a:lnTo>
                  <a:lnTo>
                    <a:pt x="245" y="44"/>
                  </a:lnTo>
                  <a:lnTo>
                    <a:pt x="245" y="42"/>
                  </a:lnTo>
                  <a:lnTo>
                    <a:pt x="254" y="41"/>
                  </a:lnTo>
                  <a:lnTo>
                    <a:pt x="256" y="41"/>
                  </a:lnTo>
                  <a:lnTo>
                    <a:pt x="259" y="38"/>
                  </a:lnTo>
                  <a:lnTo>
                    <a:pt x="260" y="39"/>
                  </a:lnTo>
                  <a:lnTo>
                    <a:pt x="262" y="41"/>
                  </a:lnTo>
                  <a:lnTo>
                    <a:pt x="260" y="44"/>
                  </a:lnTo>
                  <a:lnTo>
                    <a:pt x="262" y="44"/>
                  </a:lnTo>
                  <a:lnTo>
                    <a:pt x="260" y="51"/>
                  </a:lnTo>
                  <a:lnTo>
                    <a:pt x="260" y="52"/>
                  </a:lnTo>
                  <a:lnTo>
                    <a:pt x="260" y="54"/>
                  </a:lnTo>
                  <a:lnTo>
                    <a:pt x="260" y="55"/>
                  </a:lnTo>
                  <a:lnTo>
                    <a:pt x="262" y="57"/>
                  </a:lnTo>
                  <a:lnTo>
                    <a:pt x="268" y="58"/>
                  </a:lnTo>
                  <a:lnTo>
                    <a:pt x="269" y="57"/>
                  </a:lnTo>
                  <a:lnTo>
                    <a:pt x="269" y="58"/>
                  </a:lnTo>
                  <a:lnTo>
                    <a:pt x="269" y="60"/>
                  </a:lnTo>
                  <a:lnTo>
                    <a:pt x="272" y="57"/>
                  </a:lnTo>
                  <a:lnTo>
                    <a:pt x="274" y="55"/>
                  </a:lnTo>
                  <a:lnTo>
                    <a:pt x="274" y="42"/>
                  </a:lnTo>
                  <a:lnTo>
                    <a:pt x="275" y="39"/>
                  </a:lnTo>
                  <a:lnTo>
                    <a:pt x="276" y="39"/>
                  </a:lnTo>
                  <a:lnTo>
                    <a:pt x="278" y="39"/>
                  </a:lnTo>
                  <a:lnTo>
                    <a:pt x="279" y="41"/>
                  </a:lnTo>
                  <a:lnTo>
                    <a:pt x="281" y="39"/>
                  </a:lnTo>
                  <a:lnTo>
                    <a:pt x="284" y="41"/>
                  </a:lnTo>
                  <a:lnTo>
                    <a:pt x="285" y="38"/>
                  </a:lnTo>
                  <a:lnTo>
                    <a:pt x="285" y="39"/>
                  </a:lnTo>
                  <a:lnTo>
                    <a:pt x="287" y="41"/>
                  </a:lnTo>
                  <a:lnTo>
                    <a:pt x="287" y="42"/>
                  </a:lnTo>
                  <a:lnTo>
                    <a:pt x="288" y="44"/>
                  </a:lnTo>
                  <a:lnTo>
                    <a:pt x="290" y="42"/>
                  </a:lnTo>
                  <a:lnTo>
                    <a:pt x="291" y="45"/>
                  </a:lnTo>
                  <a:lnTo>
                    <a:pt x="293" y="45"/>
                  </a:lnTo>
                  <a:lnTo>
                    <a:pt x="294" y="44"/>
                  </a:lnTo>
                  <a:lnTo>
                    <a:pt x="294" y="45"/>
                  </a:lnTo>
                  <a:lnTo>
                    <a:pt x="294" y="46"/>
                  </a:lnTo>
                  <a:lnTo>
                    <a:pt x="294" y="48"/>
                  </a:lnTo>
                  <a:lnTo>
                    <a:pt x="296" y="49"/>
                  </a:lnTo>
                  <a:lnTo>
                    <a:pt x="300" y="52"/>
                  </a:lnTo>
                  <a:lnTo>
                    <a:pt x="308" y="58"/>
                  </a:lnTo>
                  <a:lnTo>
                    <a:pt x="311" y="58"/>
                  </a:lnTo>
                  <a:lnTo>
                    <a:pt x="314" y="58"/>
                  </a:lnTo>
                  <a:lnTo>
                    <a:pt x="317" y="61"/>
                  </a:lnTo>
                  <a:lnTo>
                    <a:pt x="318" y="61"/>
                  </a:lnTo>
                  <a:lnTo>
                    <a:pt x="320" y="69"/>
                  </a:lnTo>
                  <a:lnTo>
                    <a:pt x="324" y="75"/>
                  </a:lnTo>
                  <a:lnTo>
                    <a:pt x="323" y="79"/>
                  </a:lnTo>
                  <a:lnTo>
                    <a:pt x="326" y="81"/>
                  </a:lnTo>
                  <a:lnTo>
                    <a:pt x="328" y="81"/>
                  </a:lnTo>
                  <a:lnTo>
                    <a:pt x="330" y="82"/>
                  </a:lnTo>
                  <a:lnTo>
                    <a:pt x="331" y="84"/>
                  </a:lnTo>
                  <a:lnTo>
                    <a:pt x="330" y="87"/>
                  </a:lnTo>
                  <a:lnTo>
                    <a:pt x="330" y="88"/>
                  </a:lnTo>
                  <a:lnTo>
                    <a:pt x="330" y="90"/>
                  </a:lnTo>
                  <a:lnTo>
                    <a:pt x="333" y="91"/>
                  </a:lnTo>
                  <a:lnTo>
                    <a:pt x="333" y="103"/>
                  </a:lnTo>
                  <a:lnTo>
                    <a:pt x="333" y="104"/>
                  </a:lnTo>
                  <a:lnTo>
                    <a:pt x="331" y="107"/>
                  </a:lnTo>
                  <a:lnTo>
                    <a:pt x="331" y="110"/>
                  </a:lnTo>
                  <a:lnTo>
                    <a:pt x="330" y="115"/>
                  </a:lnTo>
                  <a:lnTo>
                    <a:pt x="330" y="116"/>
                  </a:lnTo>
                  <a:lnTo>
                    <a:pt x="330" y="118"/>
                  </a:lnTo>
                  <a:lnTo>
                    <a:pt x="333" y="122"/>
                  </a:lnTo>
                  <a:lnTo>
                    <a:pt x="333" y="125"/>
                  </a:lnTo>
                  <a:lnTo>
                    <a:pt x="334" y="127"/>
                  </a:lnTo>
                  <a:lnTo>
                    <a:pt x="336" y="127"/>
                  </a:lnTo>
                  <a:lnTo>
                    <a:pt x="339" y="125"/>
                  </a:lnTo>
                  <a:lnTo>
                    <a:pt x="340" y="122"/>
                  </a:lnTo>
                  <a:lnTo>
                    <a:pt x="342" y="122"/>
                  </a:lnTo>
                  <a:lnTo>
                    <a:pt x="342" y="124"/>
                  </a:lnTo>
                  <a:lnTo>
                    <a:pt x="343" y="125"/>
                  </a:lnTo>
                  <a:lnTo>
                    <a:pt x="343" y="127"/>
                  </a:lnTo>
                  <a:lnTo>
                    <a:pt x="345" y="128"/>
                  </a:lnTo>
                  <a:lnTo>
                    <a:pt x="348" y="130"/>
                  </a:lnTo>
                  <a:lnTo>
                    <a:pt x="349" y="131"/>
                  </a:lnTo>
                  <a:lnTo>
                    <a:pt x="349" y="136"/>
                  </a:lnTo>
                  <a:lnTo>
                    <a:pt x="351" y="137"/>
                  </a:lnTo>
                  <a:lnTo>
                    <a:pt x="354" y="140"/>
                  </a:lnTo>
                  <a:lnTo>
                    <a:pt x="357" y="143"/>
                  </a:lnTo>
                  <a:lnTo>
                    <a:pt x="357" y="146"/>
                  </a:lnTo>
                  <a:lnTo>
                    <a:pt x="358" y="148"/>
                  </a:lnTo>
                  <a:lnTo>
                    <a:pt x="360" y="146"/>
                  </a:lnTo>
                  <a:lnTo>
                    <a:pt x="361" y="148"/>
                  </a:lnTo>
                  <a:lnTo>
                    <a:pt x="361" y="150"/>
                  </a:lnTo>
                  <a:lnTo>
                    <a:pt x="363" y="153"/>
                  </a:lnTo>
                  <a:lnTo>
                    <a:pt x="361" y="155"/>
                  </a:lnTo>
                  <a:lnTo>
                    <a:pt x="360" y="156"/>
                  </a:lnTo>
                  <a:lnTo>
                    <a:pt x="357" y="155"/>
                  </a:lnTo>
                  <a:lnTo>
                    <a:pt x="355" y="156"/>
                  </a:lnTo>
                  <a:lnTo>
                    <a:pt x="354" y="158"/>
                  </a:lnTo>
                  <a:lnTo>
                    <a:pt x="355" y="162"/>
                  </a:lnTo>
                  <a:lnTo>
                    <a:pt x="354" y="165"/>
                  </a:lnTo>
                  <a:lnTo>
                    <a:pt x="351" y="165"/>
                  </a:lnTo>
                  <a:lnTo>
                    <a:pt x="349" y="168"/>
                  </a:lnTo>
                  <a:lnTo>
                    <a:pt x="349" y="170"/>
                  </a:lnTo>
                  <a:lnTo>
                    <a:pt x="343" y="173"/>
                  </a:lnTo>
                  <a:lnTo>
                    <a:pt x="340" y="176"/>
                  </a:lnTo>
                  <a:lnTo>
                    <a:pt x="339" y="179"/>
                  </a:lnTo>
                  <a:lnTo>
                    <a:pt x="334" y="183"/>
                  </a:lnTo>
                  <a:lnTo>
                    <a:pt x="328" y="186"/>
                  </a:lnTo>
                  <a:lnTo>
                    <a:pt x="328" y="188"/>
                  </a:lnTo>
                  <a:lnTo>
                    <a:pt x="327" y="191"/>
                  </a:lnTo>
                  <a:lnTo>
                    <a:pt x="326" y="191"/>
                  </a:lnTo>
                  <a:lnTo>
                    <a:pt x="320" y="194"/>
                  </a:lnTo>
                  <a:lnTo>
                    <a:pt x="320" y="198"/>
                  </a:lnTo>
                  <a:lnTo>
                    <a:pt x="318" y="201"/>
                  </a:lnTo>
                  <a:lnTo>
                    <a:pt x="318" y="202"/>
                  </a:lnTo>
                  <a:lnTo>
                    <a:pt x="318" y="204"/>
                  </a:lnTo>
                  <a:lnTo>
                    <a:pt x="318" y="205"/>
                  </a:lnTo>
                  <a:lnTo>
                    <a:pt x="323" y="204"/>
                  </a:lnTo>
                  <a:lnTo>
                    <a:pt x="323" y="207"/>
                  </a:lnTo>
                  <a:lnTo>
                    <a:pt x="318" y="210"/>
                  </a:lnTo>
                  <a:lnTo>
                    <a:pt x="318" y="211"/>
                  </a:lnTo>
                  <a:lnTo>
                    <a:pt x="318" y="220"/>
                  </a:lnTo>
                  <a:lnTo>
                    <a:pt x="318" y="222"/>
                  </a:lnTo>
                  <a:lnTo>
                    <a:pt x="317" y="223"/>
                  </a:lnTo>
                  <a:lnTo>
                    <a:pt x="317" y="225"/>
                  </a:lnTo>
                  <a:lnTo>
                    <a:pt x="314" y="228"/>
                  </a:lnTo>
                  <a:lnTo>
                    <a:pt x="312" y="229"/>
                  </a:lnTo>
                  <a:lnTo>
                    <a:pt x="312" y="232"/>
                  </a:lnTo>
                  <a:lnTo>
                    <a:pt x="311" y="235"/>
                  </a:lnTo>
                  <a:lnTo>
                    <a:pt x="311" y="238"/>
                  </a:lnTo>
                  <a:lnTo>
                    <a:pt x="309" y="243"/>
                  </a:lnTo>
                  <a:lnTo>
                    <a:pt x="309" y="249"/>
                  </a:lnTo>
                  <a:lnTo>
                    <a:pt x="309" y="253"/>
                  </a:lnTo>
                  <a:lnTo>
                    <a:pt x="309" y="256"/>
                  </a:lnTo>
                  <a:lnTo>
                    <a:pt x="308" y="256"/>
                  </a:lnTo>
                  <a:lnTo>
                    <a:pt x="306" y="256"/>
                  </a:lnTo>
                  <a:lnTo>
                    <a:pt x="300" y="252"/>
                  </a:lnTo>
                  <a:lnTo>
                    <a:pt x="297" y="252"/>
                  </a:lnTo>
                  <a:lnTo>
                    <a:pt x="293" y="249"/>
                  </a:lnTo>
                  <a:lnTo>
                    <a:pt x="291" y="249"/>
                  </a:lnTo>
                  <a:lnTo>
                    <a:pt x="288" y="250"/>
                  </a:lnTo>
                  <a:lnTo>
                    <a:pt x="281" y="250"/>
                  </a:lnTo>
                  <a:lnTo>
                    <a:pt x="278" y="253"/>
                  </a:lnTo>
                  <a:lnTo>
                    <a:pt x="278" y="259"/>
                  </a:lnTo>
                  <a:lnTo>
                    <a:pt x="276" y="260"/>
                  </a:lnTo>
                  <a:lnTo>
                    <a:pt x="276" y="262"/>
                  </a:lnTo>
                  <a:lnTo>
                    <a:pt x="274" y="262"/>
                  </a:lnTo>
                  <a:lnTo>
                    <a:pt x="271" y="265"/>
                  </a:lnTo>
                  <a:lnTo>
                    <a:pt x="268" y="274"/>
                  </a:lnTo>
                  <a:lnTo>
                    <a:pt x="266" y="278"/>
                  </a:lnTo>
                  <a:lnTo>
                    <a:pt x="268" y="280"/>
                  </a:lnTo>
                  <a:lnTo>
                    <a:pt x="272" y="281"/>
                  </a:lnTo>
                  <a:lnTo>
                    <a:pt x="275" y="280"/>
                  </a:lnTo>
                  <a:lnTo>
                    <a:pt x="276" y="280"/>
                  </a:lnTo>
                  <a:lnTo>
                    <a:pt x="276" y="281"/>
                  </a:lnTo>
                  <a:lnTo>
                    <a:pt x="276" y="284"/>
                  </a:lnTo>
                  <a:lnTo>
                    <a:pt x="272" y="290"/>
                  </a:lnTo>
                  <a:lnTo>
                    <a:pt x="271" y="290"/>
                  </a:lnTo>
                  <a:lnTo>
                    <a:pt x="268" y="289"/>
                  </a:lnTo>
                  <a:lnTo>
                    <a:pt x="266" y="290"/>
                  </a:lnTo>
                  <a:lnTo>
                    <a:pt x="265" y="292"/>
                  </a:lnTo>
                  <a:lnTo>
                    <a:pt x="263" y="292"/>
                  </a:lnTo>
                  <a:lnTo>
                    <a:pt x="262" y="293"/>
                  </a:lnTo>
                  <a:lnTo>
                    <a:pt x="263" y="295"/>
                  </a:lnTo>
                  <a:lnTo>
                    <a:pt x="263" y="296"/>
                  </a:lnTo>
                  <a:lnTo>
                    <a:pt x="262" y="298"/>
                  </a:lnTo>
                  <a:lnTo>
                    <a:pt x="259" y="298"/>
                  </a:lnTo>
                  <a:lnTo>
                    <a:pt x="257" y="298"/>
                  </a:lnTo>
                  <a:lnTo>
                    <a:pt x="256" y="299"/>
                  </a:lnTo>
                  <a:lnTo>
                    <a:pt x="254" y="301"/>
                  </a:lnTo>
                  <a:lnTo>
                    <a:pt x="253" y="302"/>
                  </a:lnTo>
                  <a:lnTo>
                    <a:pt x="250" y="302"/>
                  </a:lnTo>
                  <a:lnTo>
                    <a:pt x="248" y="302"/>
                  </a:lnTo>
                  <a:lnTo>
                    <a:pt x="248" y="307"/>
                  </a:lnTo>
                  <a:lnTo>
                    <a:pt x="247" y="309"/>
                  </a:lnTo>
                  <a:lnTo>
                    <a:pt x="244" y="307"/>
                  </a:lnTo>
                  <a:lnTo>
                    <a:pt x="242" y="305"/>
                  </a:lnTo>
                  <a:lnTo>
                    <a:pt x="244" y="304"/>
                  </a:lnTo>
                  <a:lnTo>
                    <a:pt x="242" y="302"/>
                  </a:lnTo>
                  <a:lnTo>
                    <a:pt x="242" y="304"/>
                  </a:lnTo>
                  <a:lnTo>
                    <a:pt x="241" y="304"/>
                  </a:lnTo>
                  <a:lnTo>
                    <a:pt x="241" y="305"/>
                  </a:lnTo>
                  <a:lnTo>
                    <a:pt x="244" y="311"/>
                  </a:lnTo>
                  <a:lnTo>
                    <a:pt x="242" y="312"/>
                  </a:lnTo>
                  <a:lnTo>
                    <a:pt x="241" y="312"/>
                  </a:lnTo>
                  <a:lnTo>
                    <a:pt x="239" y="314"/>
                  </a:lnTo>
                  <a:lnTo>
                    <a:pt x="236" y="317"/>
                  </a:lnTo>
                  <a:lnTo>
                    <a:pt x="235" y="317"/>
                  </a:lnTo>
                  <a:lnTo>
                    <a:pt x="230" y="320"/>
                  </a:lnTo>
                  <a:lnTo>
                    <a:pt x="229" y="323"/>
                  </a:lnTo>
                  <a:lnTo>
                    <a:pt x="230" y="333"/>
                  </a:lnTo>
                  <a:lnTo>
                    <a:pt x="217" y="332"/>
                  </a:lnTo>
                  <a:lnTo>
                    <a:pt x="210" y="329"/>
                  </a:lnTo>
                  <a:lnTo>
                    <a:pt x="207" y="327"/>
                  </a:lnTo>
                  <a:lnTo>
                    <a:pt x="202" y="327"/>
                  </a:lnTo>
                  <a:lnTo>
                    <a:pt x="199" y="324"/>
                  </a:lnTo>
                  <a:lnTo>
                    <a:pt x="196" y="321"/>
                  </a:lnTo>
                  <a:lnTo>
                    <a:pt x="196" y="317"/>
                  </a:lnTo>
                  <a:lnTo>
                    <a:pt x="196" y="315"/>
                  </a:lnTo>
                  <a:lnTo>
                    <a:pt x="196" y="314"/>
                  </a:lnTo>
                  <a:lnTo>
                    <a:pt x="199" y="312"/>
                  </a:lnTo>
                  <a:lnTo>
                    <a:pt x="201" y="312"/>
                  </a:lnTo>
                  <a:lnTo>
                    <a:pt x="198" y="305"/>
                  </a:lnTo>
                  <a:lnTo>
                    <a:pt x="196" y="302"/>
                  </a:lnTo>
                  <a:lnTo>
                    <a:pt x="193" y="301"/>
                  </a:lnTo>
                  <a:lnTo>
                    <a:pt x="195" y="298"/>
                  </a:lnTo>
                  <a:lnTo>
                    <a:pt x="190" y="290"/>
                  </a:lnTo>
                  <a:lnTo>
                    <a:pt x="190" y="289"/>
                  </a:lnTo>
                  <a:lnTo>
                    <a:pt x="190" y="284"/>
                  </a:lnTo>
                  <a:lnTo>
                    <a:pt x="196" y="287"/>
                  </a:lnTo>
                  <a:lnTo>
                    <a:pt x="202" y="290"/>
                  </a:lnTo>
                  <a:lnTo>
                    <a:pt x="202" y="287"/>
                  </a:lnTo>
                  <a:lnTo>
                    <a:pt x="202" y="286"/>
                  </a:lnTo>
                  <a:lnTo>
                    <a:pt x="205" y="283"/>
                  </a:lnTo>
                  <a:lnTo>
                    <a:pt x="210" y="275"/>
                  </a:lnTo>
                  <a:lnTo>
                    <a:pt x="211" y="269"/>
                  </a:lnTo>
                  <a:lnTo>
                    <a:pt x="211" y="266"/>
                  </a:lnTo>
                  <a:lnTo>
                    <a:pt x="207" y="257"/>
                  </a:lnTo>
                  <a:lnTo>
                    <a:pt x="205" y="256"/>
                  </a:lnTo>
                  <a:lnTo>
                    <a:pt x="205" y="250"/>
                  </a:lnTo>
                  <a:lnTo>
                    <a:pt x="202" y="246"/>
                  </a:lnTo>
                  <a:lnTo>
                    <a:pt x="201" y="240"/>
                  </a:lnTo>
                  <a:lnTo>
                    <a:pt x="199" y="238"/>
                  </a:lnTo>
                  <a:lnTo>
                    <a:pt x="195" y="237"/>
                  </a:lnTo>
                  <a:lnTo>
                    <a:pt x="193" y="237"/>
                  </a:lnTo>
                  <a:lnTo>
                    <a:pt x="189" y="231"/>
                  </a:lnTo>
                  <a:lnTo>
                    <a:pt x="186" y="232"/>
                  </a:lnTo>
                  <a:lnTo>
                    <a:pt x="184" y="231"/>
                  </a:lnTo>
                  <a:lnTo>
                    <a:pt x="181" y="231"/>
                  </a:lnTo>
                  <a:lnTo>
                    <a:pt x="181" y="226"/>
                  </a:lnTo>
                  <a:lnTo>
                    <a:pt x="177" y="220"/>
                  </a:lnTo>
                  <a:lnTo>
                    <a:pt x="170" y="216"/>
                  </a:lnTo>
                  <a:lnTo>
                    <a:pt x="165" y="220"/>
                  </a:lnTo>
                  <a:lnTo>
                    <a:pt x="164" y="219"/>
                  </a:lnTo>
                  <a:lnTo>
                    <a:pt x="162" y="220"/>
                  </a:lnTo>
                  <a:lnTo>
                    <a:pt x="161" y="219"/>
                  </a:lnTo>
                  <a:lnTo>
                    <a:pt x="161" y="214"/>
                  </a:lnTo>
                  <a:lnTo>
                    <a:pt x="162" y="213"/>
                  </a:lnTo>
                  <a:lnTo>
                    <a:pt x="165" y="211"/>
                  </a:lnTo>
                  <a:lnTo>
                    <a:pt x="164" y="210"/>
                  </a:lnTo>
                  <a:lnTo>
                    <a:pt x="165" y="207"/>
                  </a:lnTo>
                  <a:lnTo>
                    <a:pt x="164" y="205"/>
                  </a:lnTo>
                  <a:lnTo>
                    <a:pt x="161" y="207"/>
                  </a:lnTo>
                  <a:lnTo>
                    <a:pt x="159" y="205"/>
                  </a:lnTo>
                  <a:lnTo>
                    <a:pt x="159" y="202"/>
                  </a:lnTo>
                  <a:lnTo>
                    <a:pt x="153" y="202"/>
                  </a:lnTo>
                  <a:lnTo>
                    <a:pt x="152" y="201"/>
                  </a:lnTo>
                  <a:lnTo>
                    <a:pt x="150" y="198"/>
                  </a:lnTo>
                  <a:lnTo>
                    <a:pt x="150" y="192"/>
                  </a:lnTo>
                  <a:lnTo>
                    <a:pt x="149" y="192"/>
                  </a:lnTo>
                  <a:lnTo>
                    <a:pt x="146" y="195"/>
                  </a:lnTo>
                  <a:lnTo>
                    <a:pt x="141" y="195"/>
                  </a:lnTo>
                  <a:lnTo>
                    <a:pt x="140" y="197"/>
                  </a:lnTo>
                  <a:lnTo>
                    <a:pt x="135" y="197"/>
                  </a:lnTo>
                  <a:lnTo>
                    <a:pt x="134" y="198"/>
                  </a:lnTo>
                  <a:lnTo>
                    <a:pt x="132" y="197"/>
                  </a:lnTo>
                  <a:lnTo>
                    <a:pt x="129" y="200"/>
                  </a:lnTo>
                  <a:lnTo>
                    <a:pt x="129" y="198"/>
                  </a:lnTo>
                  <a:lnTo>
                    <a:pt x="128" y="197"/>
                  </a:lnTo>
                  <a:lnTo>
                    <a:pt x="123" y="195"/>
                  </a:lnTo>
                  <a:lnTo>
                    <a:pt x="123" y="191"/>
                  </a:lnTo>
                  <a:lnTo>
                    <a:pt x="128" y="185"/>
                  </a:lnTo>
                  <a:lnTo>
                    <a:pt x="129" y="179"/>
                  </a:lnTo>
                  <a:lnTo>
                    <a:pt x="129" y="177"/>
                  </a:lnTo>
                  <a:lnTo>
                    <a:pt x="129" y="176"/>
                  </a:lnTo>
                  <a:lnTo>
                    <a:pt x="128" y="173"/>
                  </a:lnTo>
                  <a:lnTo>
                    <a:pt x="126" y="174"/>
                  </a:lnTo>
                  <a:lnTo>
                    <a:pt x="122" y="173"/>
                  </a:lnTo>
                  <a:lnTo>
                    <a:pt x="120" y="170"/>
                  </a:lnTo>
                  <a:lnTo>
                    <a:pt x="120" y="167"/>
                  </a:lnTo>
                  <a:lnTo>
                    <a:pt x="119" y="165"/>
                  </a:lnTo>
                  <a:lnTo>
                    <a:pt x="115" y="165"/>
                  </a:lnTo>
                  <a:lnTo>
                    <a:pt x="112" y="164"/>
                  </a:lnTo>
                  <a:lnTo>
                    <a:pt x="110" y="165"/>
                  </a:lnTo>
                  <a:lnTo>
                    <a:pt x="109" y="164"/>
                  </a:lnTo>
                  <a:lnTo>
                    <a:pt x="103" y="168"/>
                  </a:lnTo>
                  <a:lnTo>
                    <a:pt x="101" y="167"/>
                  </a:lnTo>
                  <a:lnTo>
                    <a:pt x="95" y="171"/>
                  </a:lnTo>
                  <a:lnTo>
                    <a:pt x="97" y="173"/>
                  </a:lnTo>
                  <a:lnTo>
                    <a:pt x="95" y="176"/>
                  </a:lnTo>
                  <a:lnTo>
                    <a:pt x="94" y="177"/>
                  </a:lnTo>
                  <a:lnTo>
                    <a:pt x="94" y="179"/>
                  </a:lnTo>
                  <a:lnTo>
                    <a:pt x="92" y="185"/>
                  </a:lnTo>
                  <a:lnTo>
                    <a:pt x="91" y="183"/>
                  </a:lnTo>
                  <a:lnTo>
                    <a:pt x="86" y="183"/>
                  </a:lnTo>
                  <a:lnTo>
                    <a:pt x="88" y="188"/>
                  </a:lnTo>
                  <a:lnTo>
                    <a:pt x="85" y="188"/>
                  </a:lnTo>
                  <a:lnTo>
                    <a:pt x="86" y="183"/>
                  </a:lnTo>
                  <a:lnTo>
                    <a:pt x="82" y="182"/>
                  </a:lnTo>
                  <a:lnTo>
                    <a:pt x="77" y="189"/>
                  </a:lnTo>
                  <a:lnTo>
                    <a:pt x="76" y="192"/>
                  </a:lnTo>
                  <a:lnTo>
                    <a:pt x="73" y="195"/>
                  </a:lnTo>
                  <a:lnTo>
                    <a:pt x="71" y="198"/>
                  </a:lnTo>
                  <a:lnTo>
                    <a:pt x="71" y="200"/>
                  </a:lnTo>
                  <a:lnTo>
                    <a:pt x="76" y="202"/>
                  </a:lnTo>
                  <a:lnTo>
                    <a:pt x="74" y="202"/>
                  </a:lnTo>
                  <a:lnTo>
                    <a:pt x="73" y="204"/>
                  </a:lnTo>
                  <a:lnTo>
                    <a:pt x="71" y="205"/>
                  </a:lnTo>
                  <a:lnTo>
                    <a:pt x="66" y="202"/>
                  </a:lnTo>
                  <a:lnTo>
                    <a:pt x="64" y="204"/>
                  </a:lnTo>
                  <a:lnTo>
                    <a:pt x="61" y="201"/>
                  </a:lnTo>
                  <a:lnTo>
                    <a:pt x="60" y="201"/>
                  </a:lnTo>
                  <a:lnTo>
                    <a:pt x="60" y="198"/>
                  </a:lnTo>
                  <a:lnTo>
                    <a:pt x="60" y="192"/>
                  </a:lnTo>
                  <a:lnTo>
                    <a:pt x="58" y="191"/>
                  </a:lnTo>
                  <a:lnTo>
                    <a:pt x="57" y="189"/>
                  </a:lnTo>
                  <a:lnTo>
                    <a:pt x="54" y="189"/>
                  </a:lnTo>
                  <a:lnTo>
                    <a:pt x="54" y="191"/>
                  </a:lnTo>
                  <a:lnTo>
                    <a:pt x="51" y="189"/>
                  </a:lnTo>
                  <a:lnTo>
                    <a:pt x="45" y="197"/>
                  </a:lnTo>
                  <a:lnTo>
                    <a:pt x="43" y="198"/>
                  </a:lnTo>
                  <a:lnTo>
                    <a:pt x="40" y="200"/>
                  </a:lnTo>
                  <a:lnTo>
                    <a:pt x="39" y="200"/>
                  </a:lnTo>
                  <a:lnTo>
                    <a:pt x="36" y="197"/>
                  </a:lnTo>
                  <a:lnTo>
                    <a:pt x="39" y="197"/>
                  </a:lnTo>
                  <a:lnTo>
                    <a:pt x="39" y="194"/>
                  </a:lnTo>
                  <a:lnTo>
                    <a:pt x="40" y="192"/>
                  </a:lnTo>
                  <a:lnTo>
                    <a:pt x="39" y="191"/>
                  </a:lnTo>
                  <a:lnTo>
                    <a:pt x="39" y="189"/>
                  </a:lnTo>
                  <a:lnTo>
                    <a:pt x="40" y="189"/>
                  </a:lnTo>
                  <a:lnTo>
                    <a:pt x="39" y="188"/>
                  </a:lnTo>
                  <a:lnTo>
                    <a:pt x="37" y="185"/>
                  </a:lnTo>
                  <a:lnTo>
                    <a:pt x="34" y="183"/>
                  </a:lnTo>
                  <a:lnTo>
                    <a:pt x="33" y="185"/>
                  </a:lnTo>
                  <a:lnTo>
                    <a:pt x="31" y="183"/>
                  </a:lnTo>
                  <a:lnTo>
                    <a:pt x="30" y="186"/>
                  </a:lnTo>
                  <a:lnTo>
                    <a:pt x="28" y="186"/>
                  </a:lnTo>
                  <a:lnTo>
                    <a:pt x="28" y="185"/>
                  </a:lnTo>
                  <a:lnTo>
                    <a:pt x="24" y="183"/>
                  </a:lnTo>
                  <a:lnTo>
                    <a:pt x="22" y="185"/>
                  </a:lnTo>
                  <a:lnTo>
                    <a:pt x="21" y="185"/>
                  </a:lnTo>
                  <a:lnTo>
                    <a:pt x="21" y="183"/>
                  </a:lnTo>
                  <a:lnTo>
                    <a:pt x="19" y="174"/>
                  </a:lnTo>
                  <a:lnTo>
                    <a:pt x="21" y="171"/>
                  </a:lnTo>
                  <a:lnTo>
                    <a:pt x="25" y="168"/>
                  </a:lnTo>
                  <a:lnTo>
                    <a:pt x="25" y="165"/>
                  </a:lnTo>
                  <a:lnTo>
                    <a:pt x="31" y="165"/>
                  </a:lnTo>
                  <a:lnTo>
                    <a:pt x="34" y="156"/>
                  </a:lnTo>
                  <a:lnTo>
                    <a:pt x="36" y="155"/>
                  </a:lnTo>
                  <a:lnTo>
                    <a:pt x="39" y="155"/>
                  </a:lnTo>
                  <a:lnTo>
                    <a:pt x="40" y="153"/>
                  </a:lnTo>
                  <a:lnTo>
                    <a:pt x="42" y="148"/>
                  </a:lnTo>
                  <a:lnTo>
                    <a:pt x="37" y="143"/>
                  </a:lnTo>
                  <a:lnTo>
                    <a:pt x="34" y="140"/>
                  </a:lnTo>
                  <a:lnTo>
                    <a:pt x="31" y="140"/>
                  </a:lnTo>
                  <a:lnTo>
                    <a:pt x="28" y="137"/>
                  </a:lnTo>
                  <a:lnTo>
                    <a:pt x="28" y="136"/>
                  </a:lnTo>
                  <a:lnTo>
                    <a:pt x="27" y="136"/>
                  </a:lnTo>
                  <a:lnTo>
                    <a:pt x="24" y="137"/>
                  </a:lnTo>
                  <a:lnTo>
                    <a:pt x="24" y="136"/>
                  </a:lnTo>
                  <a:lnTo>
                    <a:pt x="22" y="136"/>
                  </a:lnTo>
                  <a:lnTo>
                    <a:pt x="19" y="137"/>
                  </a:lnTo>
                  <a:lnTo>
                    <a:pt x="18" y="137"/>
                  </a:lnTo>
                  <a:lnTo>
                    <a:pt x="16" y="136"/>
                  </a:lnTo>
                  <a:lnTo>
                    <a:pt x="14" y="128"/>
                  </a:lnTo>
                  <a:lnTo>
                    <a:pt x="11" y="128"/>
                  </a:lnTo>
                  <a:lnTo>
                    <a:pt x="9" y="131"/>
                  </a:lnTo>
                  <a:lnTo>
                    <a:pt x="8" y="131"/>
                  </a:lnTo>
                  <a:lnTo>
                    <a:pt x="6" y="130"/>
                  </a:lnTo>
                  <a:lnTo>
                    <a:pt x="5" y="130"/>
                  </a:lnTo>
                  <a:lnTo>
                    <a:pt x="3" y="127"/>
                  </a:lnTo>
                  <a:lnTo>
                    <a:pt x="2" y="125"/>
                  </a:lnTo>
                  <a:lnTo>
                    <a:pt x="0" y="125"/>
                  </a:lnTo>
                  <a:lnTo>
                    <a:pt x="0" y="124"/>
                  </a:lnTo>
                  <a:lnTo>
                    <a:pt x="5" y="119"/>
                  </a:lnTo>
                  <a:lnTo>
                    <a:pt x="9" y="119"/>
                  </a:lnTo>
                  <a:lnTo>
                    <a:pt x="12" y="118"/>
                  </a:lnTo>
                  <a:lnTo>
                    <a:pt x="12" y="113"/>
                  </a:lnTo>
                  <a:lnTo>
                    <a:pt x="12" y="110"/>
                  </a:lnTo>
                  <a:lnTo>
                    <a:pt x="12" y="109"/>
                  </a:lnTo>
                  <a:lnTo>
                    <a:pt x="14" y="107"/>
                  </a:lnTo>
                  <a:lnTo>
                    <a:pt x="15" y="101"/>
                  </a:lnTo>
                  <a:lnTo>
                    <a:pt x="18" y="101"/>
                  </a:lnTo>
                  <a:lnTo>
                    <a:pt x="21" y="98"/>
                  </a:lnTo>
                  <a:lnTo>
                    <a:pt x="24" y="98"/>
                  </a:lnTo>
                  <a:lnTo>
                    <a:pt x="24" y="97"/>
                  </a:lnTo>
                  <a:lnTo>
                    <a:pt x="28" y="97"/>
                  </a:lnTo>
                  <a:lnTo>
                    <a:pt x="30" y="100"/>
                  </a:lnTo>
                  <a:lnTo>
                    <a:pt x="31" y="101"/>
                  </a:lnTo>
                  <a:lnTo>
                    <a:pt x="33" y="101"/>
                  </a:lnTo>
                  <a:lnTo>
                    <a:pt x="36" y="103"/>
                  </a:lnTo>
                  <a:lnTo>
                    <a:pt x="37" y="106"/>
                  </a:lnTo>
                  <a:lnTo>
                    <a:pt x="39" y="109"/>
                  </a:lnTo>
                  <a:lnTo>
                    <a:pt x="40" y="110"/>
                  </a:lnTo>
                  <a:lnTo>
                    <a:pt x="49" y="112"/>
                  </a:lnTo>
                  <a:lnTo>
                    <a:pt x="55" y="112"/>
                  </a:lnTo>
                  <a:lnTo>
                    <a:pt x="61" y="113"/>
                  </a:lnTo>
                  <a:lnTo>
                    <a:pt x="63" y="113"/>
                  </a:lnTo>
                  <a:lnTo>
                    <a:pt x="64" y="115"/>
                  </a:lnTo>
                  <a:lnTo>
                    <a:pt x="67" y="115"/>
                  </a:lnTo>
                  <a:lnTo>
                    <a:pt x="68" y="113"/>
                  </a:lnTo>
                  <a:lnTo>
                    <a:pt x="77" y="115"/>
                  </a:lnTo>
                  <a:lnTo>
                    <a:pt x="83" y="115"/>
                  </a:lnTo>
                  <a:lnTo>
                    <a:pt x="85" y="112"/>
                  </a:lnTo>
                  <a:lnTo>
                    <a:pt x="85" y="107"/>
                  </a:lnTo>
                  <a:lnTo>
                    <a:pt x="89" y="106"/>
                  </a:lnTo>
                  <a:lnTo>
                    <a:pt x="85" y="101"/>
                  </a:lnTo>
                  <a:lnTo>
                    <a:pt x="83" y="100"/>
                  </a:lnTo>
                  <a:lnTo>
                    <a:pt x="86" y="94"/>
                  </a:lnTo>
                  <a:lnTo>
                    <a:pt x="88" y="94"/>
                  </a:lnTo>
                  <a:lnTo>
                    <a:pt x="89" y="96"/>
                  </a:lnTo>
                  <a:lnTo>
                    <a:pt x="89" y="97"/>
                  </a:lnTo>
                  <a:lnTo>
                    <a:pt x="94" y="94"/>
                  </a:lnTo>
                  <a:lnTo>
                    <a:pt x="92" y="93"/>
                  </a:lnTo>
                  <a:lnTo>
                    <a:pt x="95" y="94"/>
                  </a:lnTo>
                  <a:lnTo>
                    <a:pt x="98" y="98"/>
                  </a:lnTo>
                  <a:lnTo>
                    <a:pt x="101" y="100"/>
                  </a:lnTo>
                  <a:lnTo>
                    <a:pt x="103" y="100"/>
                  </a:lnTo>
                  <a:lnTo>
                    <a:pt x="106" y="100"/>
                  </a:lnTo>
                  <a:lnTo>
                    <a:pt x="109" y="101"/>
                  </a:lnTo>
                  <a:lnTo>
                    <a:pt x="115" y="103"/>
                  </a:lnTo>
                  <a:lnTo>
                    <a:pt x="113" y="104"/>
                  </a:lnTo>
                  <a:lnTo>
                    <a:pt x="115" y="106"/>
                  </a:lnTo>
                  <a:lnTo>
                    <a:pt x="118" y="106"/>
                  </a:lnTo>
                  <a:lnTo>
                    <a:pt x="119" y="107"/>
                  </a:lnTo>
                  <a:lnTo>
                    <a:pt x="123" y="112"/>
                  </a:lnTo>
                  <a:lnTo>
                    <a:pt x="126" y="110"/>
                  </a:lnTo>
                  <a:lnTo>
                    <a:pt x="129" y="109"/>
                  </a:lnTo>
                  <a:lnTo>
                    <a:pt x="131" y="109"/>
                  </a:lnTo>
                  <a:lnTo>
                    <a:pt x="134" y="109"/>
                  </a:lnTo>
                  <a:lnTo>
                    <a:pt x="137" y="110"/>
                  </a:lnTo>
                  <a:lnTo>
                    <a:pt x="138" y="109"/>
                  </a:lnTo>
                  <a:lnTo>
                    <a:pt x="140" y="112"/>
                  </a:lnTo>
                  <a:lnTo>
                    <a:pt x="140" y="110"/>
                  </a:lnTo>
                  <a:lnTo>
                    <a:pt x="141" y="109"/>
                  </a:lnTo>
                  <a:lnTo>
                    <a:pt x="144" y="104"/>
                  </a:lnTo>
                  <a:lnTo>
                    <a:pt x="146" y="103"/>
                  </a:lnTo>
                  <a:lnTo>
                    <a:pt x="149" y="104"/>
                  </a:lnTo>
                  <a:lnTo>
                    <a:pt x="149" y="100"/>
                  </a:lnTo>
                  <a:lnTo>
                    <a:pt x="153" y="100"/>
                  </a:lnTo>
                  <a:lnTo>
                    <a:pt x="153" y="97"/>
                  </a:lnTo>
                  <a:lnTo>
                    <a:pt x="152" y="93"/>
                  </a:lnTo>
                  <a:lnTo>
                    <a:pt x="161" y="97"/>
                  </a:lnTo>
                  <a:lnTo>
                    <a:pt x="164" y="98"/>
                  </a:lnTo>
                  <a:lnTo>
                    <a:pt x="165" y="97"/>
                  </a:lnTo>
                  <a:lnTo>
                    <a:pt x="164" y="96"/>
                  </a:lnTo>
                  <a:lnTo>
                    <a:pt x="162" y="96"/>
                  </a:lnTo>
                  <a:lnTo>
                    <a:pt x="161" y="94"/>
                  </a:lnTo>
                  <a:lnTo>
                    <a:pt x="159" y="91"/>
                  </a:lnTo>
                  <a:lnTo>
                    <a:pt x="161" y="90"/>
                  </a:lnTo>
                  <a:lnTo>
                    <a:pt x="159" y="88"/>
                  </a:lnTo>
                  <a:lnTo>
                    <a:pt x="155" y="88"/>
                  </a:lnTo>
                  <a:lnTo>
                    <a:pt x="158" y="79"/>
                  </a:lnTo>
                  <a:lnTo>
                    <a:pt x="158" y="75"/>
                  </a:lnTo>
                  <a:lnTo>
                    <a:pt x="158" y="73"/>
                  </a:lnTo>
                  <a:lnTo>
                    <a:pt x="159" y="72"/>
                  </a:lnTo>
                  <a:lnTo>
                    <a:pt x="162" y="70"/>
                  </a:lnTo>
                  <a:lnTo>
                    <a:pt x="164" y="67"/>
                  </a:lnTo>
                  <a:lnTo>
                    <a:pt x="164" y="64"/>
                  </a:lnTo>
                  <a:lnTo>
                    <a:pt x="161" y="63"/>
                  </a:lnTo>
                  <a:lnTo>
                    <a:pt x="158" y="64"/>
                  </a:lnTo>
                  <a:lnTo>
                    <a:pt x="155" y="61"/>
                  </a:lnTo>
                  <a:lnTo>
                    <a:pt x="156" y="61"/>
                  </a:lnTo>
                  <a:lnTo>
                    <a:pt x="156" y="58"/>
                  </a:lnTo>
                  <a:lnTo>
                    <a:pt x="155" y="55"/>
                  </a:lnTo>
                  <a:lnTo>
                    <a:pt x="152" y="52"/>
                  </a:lnTo>
                  <a:lnTo>
                    <a:pt x="158" y="45"/>
                  </a:lnTo>
                  <a:lnTo>
                    <a:pt x="158" y="46"/>
                  </a:lnTo>
                  <a:lnTo>
                    <a:pt x="159" y="45"/>
                  </a:lnTo>
                  <a:lnTo>
                    <a:pt x="155" y="41"/>
                  </a:lnTo>
                  <a:lnTo>
                    <a:pt x="150" y="33"/>
                  </a:lnTo>
                  <a:lnTo>
                    <a:pt x="149" y="30"/>
                  </a:lnTo>
                  <a:lnTo>
                    <a:pt x="147" y="27"/>
                  </a:lnTo>
                  <a:lnTo>
                    <a:pt x="144" y="26"/>
                  </a:lnTo>
                  <a:lnTo>
                    <a:pt x="144" y="24"/>
                  </a:lnTo>
                  <a:lnTo>
                    <a:pt x="146" y="24"/>
                  </a:lnTo>
                  <a:lnTo>
                    <a:pt x="149" y="20"/>
                  </a:lnTo>
                  <a:lnTo>
                    <a:pt x="150" y="18"/>
                  </a:lnTo>
                  <a:lnTo>
                    <a:pt x="152" y="18"/>
                  </a:lnTo>
                  <a:lnTo>
                    <a:pt x="155" y="20"/>
                  </a:lnTo>
                  <a:lnTo>
                    <a:pt x="156" y="21"/>
                  </a:lnTo>
                  <a:lnTo>
                    <a:pt x="158" y="21"/>
                  </a:lnTo>
                  <a:lnTo>
                    <a:pt x="158" y="17"/>
                  </a:lnTo>
                  <a:lnTo>
                    <a:pt x="161" y="17"/>
                  </a:lnTo>
                  <a:lnTo>
                    <a:pt x="162" y="11"/>
                  </a:lnTo>
                  <a:lnTo>
                    <a:pt x="164" y="9"/>
                  </a:lnTo>
                  <a:lnTo>
                    <a:pt x="164" y="8"/>
                  </a:lnTo>
                  <a:lnTo>
                    <a:pt x="164" y="5"/>
                  </a:lnTo>
                  <a:lnTo>
                    <a:pt x="165" y="5"/>
                  </a:lnTo>
                  <a:lnTo>
                    <a:pt x="165" y="3"/>
                  </a:lnTo>
                  <a:lnTo>
                    <a:pt x="168" y="0"/>
                  </a:lnTo>
                  <a:lnTo>
                    <a:pt x="172" y="2"/>
                  </a:lnTo>
                  <a:close/>
                </a:path>
              </a:pathLst>
            </a:custGeom>
            <a:solidFill>
              <a:schemeClr val="bg1"/>
            </a:solidFill>
            <a:ln w="1588">
              <a:solidFill>
                <a:srgbClr val="000000"/>
              </a:solidFill>
              <a:prstDash val="solid"/>
              <a:round/>
              <a:headEnd/>
              <a:tailEnd/>
            </a:ln>
          </p:spPr>
          <p:txBody>
            <a:bodyPr/>
            <a:lstStyle/>
            <a:p>
              <a:endParaRPr lang="fr-FR"/>
            </a:p>
          </p:txBody>
        </p:sp>
        <p:sp>
          <p:nvSpPr>
            <p:cNvPr id="880792" name="Freeform 152"/>
            <p:cNvSpPr>
              <a:spLocks/>
            </p:cNvSpPr>
            <p:nvPr/>
          </p:nvSpPr>
          <p:spPr bwMode="auto">
            <a:xfrm>
              <a:off x="4092" y="2422"/>
              <a:ext cx="314" cy="275"/>
            </a:xfrm>
            <a:custGeom>
              <a:avLst/>
              <a:gdLst/>
              <a:ahLst/>
              <a:cxnLst>
                <a:cxn ang="0">
                  <a:pos x="123" y="3"/>
                </a:cxn>
                <a:cxn ang="0">
                  <a:pos x="121" y="20"/>
                </a:cxn>
                <a:cxn ang="0">
                  <a:pos x="138" y="44"/>
                </a:cxn>
                <a:cxn ang="0">
                  <a:pos x="165" y="58"/>
                </a:cxn>
                <a:cxn ang="0">
                  <a:pos x="191" y="62"/>
                </a:cxn>
                <a:cxn ang="0">
                  <a:pos x="206" y="64"/>
                </a:cxn>
                <a:cxn ang="0">
                  <a:pos x="218" y="66"/>
                </a:cxn>
                <a:cxn ang="0">
                  <a:pos x="236" y="62"/>
                </a:cxn>
                <a:cxn ang="0">
                  <a:pos x="251" y="69"/>
                </a:cxn>
                <a:cxn ang="0">
                  <a:pos x="261" y="78"/>
                </a:cxn>
                <a:cxn ang="0">
                  <a:pos x="282" y="83"/>
                </a:cxn>
                <a:cxn ang="0">
                  <a:pos x="291" y="98"/>
                </a:cxn>
                <a:cxn ang="0">
                  <a:pos x="306" y="110"/>
                </a:cxn>
                <a:cxn ang="0">
                  <a:pos x="307" y="127"/>
                </a:cxn>
                <a:cxn ang="0">
                  <a:pos x="310" y="144"/>
                </a:cxn>
                <a:cxn ang="0">
                  <a:pos x="307" y="157"/>
                </a:cxn>
                <a:cxn ang="0">
                  <a:pos x="322" y="176"/>
                </a:cxn>
                <a:cxn ang="0">
                  <a:pos x="331" y="203"/>
                </a:cxn>
                <a:cxn ang="0">
                  <a:pos x="344" y="215"/>
                </a:cxn>
                <a:cxn ang="0">
                  <a:pos x="359" y="236"/>
                </a:cxn>
                <a:cxn ang="0">
                  <a:pos x="365" y="266"/>
                </a:cxn>
                <a:cxn ang="0">
                  <a:pos x="361" y="273"/>
                </a:cxn>
                <a:cxn ang="0">
                  <a:pos x="344" y="286"/>
                </a:cxn>
                <a:cxn ang="0">
                  <a:pos x="334" y="292"/>
                </a:cxn>
                <a:cxn ang="0">
                  <a:pos x="322" y="300"/>
                </a:cxn>
                <a:cxn ang="0">
                  <a:pos x="304" y="295"/>
                </a:cxn>
                <a:cxn ang="0">
                  <a:pos x="295" y="292"/>
                </a:cxn>
                <a:cxn ang="0">
                  <a:pos x="279" y="300"/>
                </a:cxn>
                <a:cxn ang="0">
                  <a:pos x="269" y="288"/>
                </a:cxn>
                <a:cxn ang="0">
                  <a:pos x="251" y="279"/>
                </a:cxn>
                <a:cxn ang="0">
                  <a:pos x="233" y="283"/>
                </a:cxn>
                <a:cxn ang="0">
                  <a:pos x="218" y="285"/>
                </a:cxn>
                <a:cxn ang="0">
                  <a:pos x="197" y="288"/>
                </a:cxn>
                <a:cxn ang="0">
                  <a:pos x="181" y="298"/>
                </a:cxn>
                <a:cxn ang="0">
                  <a:pos x="162" y="303"/>
                </a:cxn>
                <a:cxn ang="0">
                  <a:pos x="154" y="316"/>
                </a:cxn>
                <a:cxn ang="0">
                  <a:pos x="129" y="312"/>
                </a:cxn>
                <a:cxn ang="0">
                  <a:pos x="114" y="289"/>
                </a:cxn>
                <a:cxn ang="0">
                  <a:pos x="101" y="286"/>
                </a:cxn>
                <a:cxn ang="0">
                  <a:pos x="86" y="288"/>
                </a:cxn>
                <a:cxn ang="0">
                  <a:pos x="72" y="283"/>
                </a:cxn>
                <a:cxn ang="0">
                  <a:pos x="66" y="269"/>
                </a:cxn>
                <a:cxn ang="0">
                  <a:pos x="52" y="261"/>
                </a:cxn>
                <a:cxn ang="0">
                  <a:pos x="34" y="264"/>
                </a:cxn>
                <a:cxn ang="0">
                  <a:pos x="29" y="242"/>
                </a:cxn>
                <a:cxn ang="0">
                  <a:pos x="19" y="223"/>
                </a:cxn>
                <a:cxn ang="0">
                  <a:pos x="31" y="202"/>
                </a:cxn>
                <a:cxn ang="0">
                  <a:pos x="32" y="188"/>
                </a:cxn>
                <a:cxn ang="0">
                  <a:pos x="23" y="172"/>
                </a:cxn>
                <a:cxn ang="0">
                  <a:pos x="13" y="165"/>
                </a:cxn>
                <a:cxn ang="0">
                  <a:pos x="4" y="139"/>
                </a:cxn>
                <a:cxn ang="0">
                  <a:pos x="17" y="129"/>
                </a:cxn>
                <a:cxn ang="0">
                  <a:pos x="28" y="123"/>
                </a:cxn>
                <a:cxn ang="0">
                  <a:pos x="35" y="108"/>
                </a:cxn>
                <a:cxn ang="0">
                  <a:pos x="50" y="95"/>
                </a:cxn>
                <a:cxn ang="0">
                  <a:pos x="47" y="75"/>
                </a:cxn>
                <a:cxn ang="0">
                  <a:pos x="37" y="55"/>
                </a:cxn>
                <a:cxn ang="0">
                  <a:pos x="41" y="37"/>
                </a:cxn>
                <a:cxn ang="0">
                  <a:pos x="62" y="43"/>
                </a:cxn>
                <a:cxn ang="0">
                  <a:pos x="69" y="26"/>
                </a:cxn>
                <a:cxn ang="0">
                  <a:pos x="78" y="13"/>
                </a:cxn>
                <a:cxn ang="0">
                  <a:pos x="98" y="17"/>
                </a:cxn>
              </a:cxnLst>
              <a:rect l="0" t="0" r="r" b="b"/>
              <a:pathLst>
                <a:path w="368" h="322">
                  <a:moveTo>
                    <a:pt x="101" y="4"/>
                  </a:moveTo>
                  <a:lnTo>
                    <a:pt x="104" y="1"/>
                  </a:lnTo>
                  <a:lnTo>
                    <a:pt x="105" y="1"/>
                  </a:lnTo>
                  <a:lnTo>
                    <a:pt x="108" y="0"/>
                  </a:lnTo>
                  <a:lnTo>
                    <a:pt x="110" y="1"/>
                  </a:lnTo>
                  <a:lnTo>
                    <a:pt x="117" y="1"/>
                  </a:lnTo>
                  <a:lnTo>
                    <a:pt x="118" y="1"/>
                  </a:lnTo>
                  <a:lnTo>
                    <a:pt x="123" y="3"/>
                  </a:lnTo>
                  <a:lnTo>
                    <a:pt x="129" y="4"/>
                  </a:lnTo>
                  <a:lnTo>
                    <a:pt x="126" y="7"/>
                  </a:lnTo>
                  <a:lnTo>
                    <a:pt x="126" y="9"/>
                  </a:lnTo>
                  <a:lnTo>
                    <a:pt x="127" y="10"/>
                  </a:lnTo>
                  <a:lnTo>
                    <a:pt x="124" y="12"/>
                  </a:lnTo>
                  <a:lnTo>
                    <a:pt x="121" y="14"/>
                  </a:lnTo>
                  <a:lnTo>
                    <a:pt x="120" y="17"/>
                  </a:lnTo>
                  <a:lnTo>
                    <a:pt x="121" y="20"/>
                  </a:lnTo>
                  <a:lnTo>
                    <a:pt x="123" y="23"/>
                  </a:lnTo>
                  <a:lnTo>
                    <a:pt x="121" y="25"/>
                  </a:lnTo>
                  <a:lnTo>
                    <a:pt x="127" y="28"/>
                  </a:lnTo>
                  <a:lnTo>
                    <a:pt x="130" y="28"/>
                  </a:lnTo>
                  <a:lnTo>
                    <a:pt x="130" y="29"/>
                  </a:lnTo>
                  <a:lnTo>
                    <a:pt x="132" y="38"/>
                  </a:lnTo>
                  <a:lnTo>
                    <a:pt x="135" y="44"/>
                  </a:lnTo>
                  <a:lnTo>
                    <a:pt x="138" y="44"/>
                  </a:lnTo>
                  <a:lnTo>
                    <a:pt x="142" y="46"/>
                  </a:lnTo>
                  <a:lnTo>
                    <a:pt x="145" y="50"/>
                  </a:lnTo>
                  <a:lnTo>
                    <a:pt x="150" y="49"/>
                  </a:lnTo>
                  <a:lnTo>
                    <a:pt x="153" y="50"/>
                  </a:lnTo>
                  <a:lnTo>
                    <a:pt x="160" y="47"/>
                  </a:lnTo>
                  <a:lnTo>
                    <a:pt x="165" y="53"/>
                  </a:lnTo>
                  <a:lnTo>
                    <a:pt x="165" y="56"/>
                  </a:lnTo>
                  <a:lnTo>
                    <a:pt x="165" y="58"/>
                  </a:lnTo>
                  <a:lnTo>
                    <a:pt x="169" y="58"/>
                  </a:lnTo>
                  <a:lnTo>
                    <a:pt x="170" y="61"/>
                  </a:lnTo>
                  <a:lnTo>
                    <a:pt x="179" y="64"/>
                  </a:lnTo>
                  <a:lnTo>
                    <a:pt x="181" y="64"/>
                  </a:lnTo>
                  <a:lnTo>
                    <a:pt x="182" y="62"/>
                  </a:lnTo>
                  <a:lnTo>
                    <a:pt x="184" y="61"/>
                  </a:lnTo>
                  <a:lnTo>
                    <a:pt x="191" y="61"/>
                  </a:lnTo>
                  <a:lnTo>
                    <a:pt x="191" y="62"/>
                  </a:lnTo>
                  <a:lnTo>
                    <a:pt x="193" y="62"/>
                  </a:lnTo>
                  <a:lnTo>
                    <a:pt x="194" y="62"/>
                  </a:lnTo>
                  <a:lnTo>
                    <a:pt x="194" y="64"/>
                  </a:lnTo>
                  <a:lnTo>
                    <a:pt x="199" y="64"/>
                  </a:lnTo>
                  <a:lnTo>
                    <a:pt x="200" y="62"/>
                  </a:lnTo>
                  <a:lnTo>
                    <a:pt x="203" y="64"/>
                  </a:lnTo>
                  <a:lnTo>
                    <a:pt x="205" y="64"/>
                  </a:lnTo>
                  <a:lnTo>
                    <a:pt x="206" y="64"/>
                  </a:lnTo>
                  <a:lnTo>
                    <a:pt x="205" y="62"/>
                  </a:lnTo>
                  <a:lnTo>
                    <a:pt x="209" y="64"/>
                  </a:lnTo>
                  <a:lnTo>
                    <a:pt x="211" y="62"/>
                  </a:lnTo>
                  <a:lnTo>
                    <a:pt x="212" y="65"/>
                  </a:lnTo>
                  <a:lnTo>
                    <a:pt x="214" y="65"/>
                  </a:lnTo>
                  <a:lnTo>
                    <a:pt x="215" y="65"/>
                  </a:lnTo>
                  <a:lnTo>
                    <a:pt x="214" y="65"/>
                  </a:lnTo>
                  <a:lnTo>
                    <a:pt x="218" y="66"/>
                  </a:lnTo>
                  <a:lnTo>
                    <a:pt x="218" y="69"/>
                  </a:lnTo>
                  <a:lnTo>
                    <a:pt x="219" y="69"/>
                  </a:lnTo>
                  <a:lnTo>
                    <a:pt x="222" y="66"/>
                  </a:lnTo>
                  <a:lnTo>
                    <a:pt x="225" y="68"/>
                  </a:lnTo>
                  <a:lnTo>
                    <a:pt x="227" y="66"/>
                  </a:lnTo>
                  <a:lnTo>
                    <a:pt x="228" y="66"/>
                  </a:lnTo>
                  <a:lnTo>
                    <a:pt x="230" y="65"/>
                  </a:lnTo>
                  <a:lnTo>
                    <a:pt x="236" y="62"/>
                  </a:lnTo>
                  <a:lnTo>
                    <a:pt x="237" y="61"/>
                  </a:lnTo>
                  <a:lnTo>
                    <a:pt x="239" y="64"/>
                  </a:lnTo>
                  <a:lnTo>
                    <a:pt x="240" y="64"/>
                  </a:lnTo>
                  <a:lnTo>
                    <a:pt x="242" y="64"/>
                  </a:lnTo>
                  <a:lnTo>
                    <a:pt x="243" y="65"/>
                  </a:lnTo>
                  <a:lnTo>
                    <a:pt x="246" y="64"/>
                  </a:lnTo>
                  <a:lnTo>
                    <a:pt x="248" y="65"/>
                  </a:lnTo>
                  <a:lnTo>
                    <a:pt x="251" y="69"/>
                  </a:lnTo>
                  <a:lnTo>
                    <a:pt x="249" y="74"/>
                  </a:lnTo>
                  <a:lnTo>
                    <a:pt x="251" y="75"/>
                  </a:lnTo>
                  <a:lnTo>
                    <a:pt x="251" y="80"/>
                  </a:lnTo>
                  <a:lnTo>
                    <a:pt x="252" y="80"/>
                  </a:lnTo>
                  <a:lnTo>
                    <a:pt x="257" y="80"/>
                  </a:lnTo>
                  <a:lnTo>
                    <a:pt x="260" y="80"/>
                  </a:lnTo>
                  <a:lnTo>
                    <a:pt x="261" y="80"/>
                  </a:lnTo>
                  <a:lnTo>
                    <a:pt x="261" y="78"/>
                  </a:lnTo>
                  <a:lnTo>
                    <a:pt x="266" y="77"/>
                  </a:lnTo>
                  <a:lnTo>
                    <a:pt x="266" y="78"/>
                  </a:lnTo>
                  <a:lnTo>
                    <a:pt x="267" y="78"/>
                  </a:lnTo>
                  <a:lnTo>
                    <a:pt x="269" y="80"/>
                  </a:lnTo>
                  <a:lnTo>
                    <a:pt x="271" y="78"/>
                  </a:lnTo>
                  <a:lnTo>
                    <a:pt x="274" y="78"/>
                  </a:lnTo>
                  <a:lnTo>
                    <a:pt x="277" y="77"/>
                  </a:lnTo>
                  <a:lnTo>
                    <a:pt x="282" y="83"/>
                  </a:lnTo>
                  <a:lnTo>
                    <a:pt x="283" y="86"/>
                  </a:lnTo>
                  <a:lnTo>
                    <a:pt x="285" y="87"/>
                  </a:lnTo>
                  <a:lnTo>
                    <a:pt x="286" y="92"/>
                  </a:lnTo>
                  <a:lnTo>
                    <a:pt x="286" y="95"/>
                  </a:lnTo>
                  <a:lnTo>
                    <a:pt x="286" y="96"/>
                  </a:lnTo>
                  <a:lnTo>
                    <a:pt x="288" y="98"/>
                  </a:lnTo>
                  <a:lnTo>
                    <a:pt x="289" y="96"/>
                  </a:lnTo>
                  <a:lnTo>
                    <a:pt x="291" y="98"/>
                  </a:lnTo>
                  <a:lnTo>
                    <a:pt x="297" y="99"/>
                  </a:lnTo>
                  <a:lnTo>
                    <a:pt x="298" y="101"/>
                  </a:lnTo>
                  <a:lnTo>
                    <a:pt x="297" y="102"/>
                  </a:lnTo>
                  <a:lnTo>
                    <a:pt x="298" y="105"/>
                  </a:lnTo>
                  <a:lnTo>
                    <a:pt x="300" y="105"/>
                  </a:lnTo>
                  <a:lnTo>
                    <a:pt x="301" y="108"/>
                  </a:lnTo>
                  <a:lnTo>
                    <a:pt x="304" y="108"/>
                  </a:lnTo>
                  <a:lnTo>
                    <a:pt x="306" y="110"/>
                  </a:lnTo>
                  <a:lnTo>
                    <a:pt x="309" y="111"/>
                  </a:lnTo>
                  <a:lnTo>
                    <a:pt x="310" y="114"/>
                  </a:lnTo>
                  <a:lnTo>
                    <a:pt x="312" y="116"/>
                  </a:lnTo>
                  <a:lnTo>
                    <a:pt x="315" y="121"/>
                  </a:lnTo>
                  <a:lnTo>
                    <a:pt x="313" y="121"/>
                  </a:lnTo>
                  <a:lnTo>
                    <a:pt x="313" y="124"/>
                  </a:lnTo>
                  <a:lnTo>
                    <a:pt x="312" y="126"/>
                  </a:lnTo>
                  <a:lnTo>
                    <a:pt x="307" y="127"/>
                  </a:lnTo>
                  <a:lnTo>
                    <a:pt x="306" y="127"/>
                  </a:lnTo>
                  <a:lnTo>
                    <a:pt x="307" y="130"/>
                  </a:lnTo>
                  <a:lnTo>
                    <a:pt x="309" y="129"/>
                  </a:lnTo>
                  <a:lnTo>
                    <a:pt x="310" y="132"/>
                  </a:lnTo>
                  <a:lnTo>
                    <a:pt x="309" y="133"/>
                  </a:lnTo>
                  <a:lnTo>
                    <a:pt x="309" y="135"/>
                  </a:lnTo>
                  <a:lnTo>
                    <a:pt x="310" y="136"/>
                  </a:lnTo>
                  <a:lnTo>
                    <a:pt x="310" y="144"/>
                  </a:lnTo>
                  <a:lnTo>
                    <a:pt x="307" y="145"/>
                  </a:lnTo>
                  <a:lnTo>
                    <a:pt x="309" y="147"/>
                  </a:lnTo>
                  <a:lnTo>
                    <a:pt x="306" y="151"/>
                  </a:lnTo>
                  <a:lnTo>
                    <a:pt x="303" y="153"/>
                  </a:lnTo>
                  <a:lnTo>
                    <a:pt x="301" y="154"/>
                  </a:lnTo>
                  <a:lnTo>
                    <a:pt x="303" y="157"/>
                  </a:lnTo>
                  <a:lnTo>
                    <a:pt x="306" y="156"/>
                  </a:lnTo>
                  <a:lnTo>
                    <a:pt x="307" y="157"/>
                  </a:lnTo>
                  <a:lnTo>
                    <a:pt x="309" y="157"/>
                  </a:lnTo>
                  <a:lnTo>
                    <a:pt x="312" y="162"/>
                  </a:lnTo>
                  <a:lnTo>
                    <a:pt x="310" y="166"/>
                  </a:lnTo>
                  <a:lnTo>
                    <a:pt x="313" y="170"/>
                  </a:lnTo>
                  <a:lnTo>
                    <a:pt x="316" y="169"/>
                  </a:lnTo>
                  <a:lnTo>
                    <a:pt x="319" y="172"/>
                  </a:lnTo>
                  <a:lnTo>
                    <a:pt x="319" y="175"/>
                  </a:lnTo>
                  <a:lnTo>
                    <a:pt x="322" y="176"/>
                  </a:lnTo>
                  <a:lnTo>
                    <a:pt x="322" y="179"/>
                  </a:lnTo>
                  <a:lnTo>
                    <a:pt x="323" y="181"/>
                  </a:lnTo>
                  <a:lnTo>
                    <a:pt x="322" y="185"/>
                  </a:lnTo>
                  <a:lnTo>
                    <a:pt x="322" y="187"/>
                  </a:lnTo>
                  <a:lnTo>
                    <a:pt x="323" y="193"/>
                  </a:lnTo>
                  <a:lnTo>
                    <a:pt x="325" y="194"/>
                  </a:lnTo>
                  <a:lnTo>
                    <a:pt x="326" y="197"/>
                  </a:lnTo>
                  <a:lnTo>
                    <a:pt x="331" y="203"/>
                  </a:lnTo>
                  <a:lnTo>
                    <a:pt x="332" y="208"/>
                  </a:lnTo>
                  <a:lnTo>
                    <a:pt x="332" y="209"/>
                  </a:lnTo>
                  <a:lnTo>
                    <a:pt x="335" y="209"/>
                  </a:lnTo>
                  <a:lnTo>
                    <a:pt x="338" y="209"/>
                  </a:lnTo>
                  <a:lnTo>
                    <a:pt x="340" y="209"/>
                  </a:lnTo>
                  <a:lnTo>
                    <a:pt x="340" y="212"/>
                  </a:lnTo>
                  <a:lnTo>
                    <a:pt x="341" y="212"/>
                  </a:lnTo>
                  <a:lnTo>
                    <a:pt x="344" y="215"/>
                  </a:lnTo>
                  <a:lnTo>
                    <a:pt x="347" y="218"/>
                  </a:lnTo>
                  <a:lnTo>
                    <a:pt x="350" y="218"/>
                  </a:lnTo>
                  <a:lnTo>
                    <a:pt x="350" y="220"/>
                  </a:lnTo>
                  <a:lnTo>
                    <a:pt x="352" y="220"/>
                  </a:lnTo>
                  <a:lnTo>
                    <a:pt x="353" y="223"/>
                  </a:lnTo>
                  <a:lnTo>
                    <a:pt x="355" y="224"/>
                  </a:lnTo>
                  <a:lnTo>
                    <a:pt x="361" y="231"/>
                  </a:lnTo>
                  <a:lnTo>
                    <a:pt x="359" y="236"/>
                  </a:lnTo>
                  <a:lnTo>
                    <a:pt x="362" y="242"/>
                  </a:lnTo>
                  <a:lnTo>
                    <a:pt x="364" y="249"/>
                  </a:lnTo>
                  <a:lnTo>
                    <a:pt x="368" y="254"/>
                  </a:lnTo>
                  <a:lnTo>
                    <a:pt x="368" y="257"/>
                  </a:lnTo>
                  <a:lnTo>
                    <a:pt x="364" y="260"/>
                  </a:lnTo>
                  <a:lnTo>
                    <a:pt x="364" y="261"/>
                  </a:lnTo>
                  <a:lnTo>
                    <a:pt x="365" y="263"/>
                  </a:lnTo>
                  <a:lnTo>
                    <a:pt x="365" y="266"/>
                  </a:lnTo>
                  <a:lnTo>
                    <a:pt x="364" y="267"/>
                  </a:lnTo>
                  <a:lnTo>
                    <a:pt x="367" y="269"/>
                  </a:lnTo>
                  <a:lnTo>
                    <a:pt x="365" y="270"/>
                  </a:lnTo>
                  <a:lnTo>
                    <a:pt x="364" y="269"/>
                  </a:lnTo>
                  <a:lnTo>
                    <a:pt x="364" y="270"/>
                  </a:lnTo>
                  <a:lnTo>
                    <a:pt x="364" y="272"/>
                  </a:lnTo>
                  <a:lnTo>
                    <a:pt x="362" y="273"/>
                  </a:lnTo>
                  <a:lnTo>
                    <a:pt x="361" y="273"/>
                  </a:lnTo>
                  <a:lnTo>
                    <a:pt x="359" y="275"/>
                  </a:lnTo>
                  <a:lnTo>
                    <a:pt x="352" y="276"/>
                  </a:lnTo>
                  <a:lnTo>
                    <a:pt x="350" y="277"/>
                  </a:lnTo>
                  <a:lnTo>
                    <a:pt x="350" y="280"/>
                  </a:lnTo>
                  <a:lnTo>
                    <a:pt x="347" y="280"/>
                  </a:lnTo>
                  <a:lnTo>
                    <a:pt x="347" y="282"/>
                  </a:lnTo>
                  <a:lnTo>
                    <a:pt x="344" y="283"/>
                  </a:lnTo>
                  <a:lnTo>
                    <a:pt x="344" y="286"/>
                  </a:lnTo>
                  <a:lnTo>
                    <a:pt x="347" y="298"/>
                  </a:lnTo>
                  <a:lnTo>
                    <a:pt x="343" y="300"/>
                  </a:lnTo>
                  <a:lnTo>
                    <a:pt x="340" y="297"/>
                  </a:lnTo>
                  <a:lnTo>
                    <a:pt x="338" y="297"/>
                  </a:lnTo>
                  <a:lnTo>
                    <a:pt x="337" y="295"/>
                  </a:lnTo>
                  <a:lnTo>
                    <a:pt x="335" y="295"/>
                  </a:lnTo>
                  <a:lnTo>
                    <a:pt x="334" y="294"/>
                  </a:lnTo>
                  <a:lnTo>
                    <a:pt x="334" y="292"/>
                  </a:lnTo>
                  <a:lnTo>
                    <a:pt x="334" y="291"/>
                  </a:lnTo>
                  <a:lnTo>
                    <a:pt x="331" y="291"/>
                  </a:lnTo>
                  <a:lnTo>
                    <a:pt x="326" y="288"/>
                  </a:lnTo>
                  <a:lnTo>
                    <a:pt x="325" y="289"/>
                  </a:lnTo>
                  <a:lnTo>
                    <a:pt x="325" y="291"/>
                  </a:lnTo>
                  <a:lnTo>
                    <a:pt x="323" y="297"/>
                  </a:lnTo>
                  <a:lnTo>
                    <a:pt x="323" y="300"/>
                  </a:lnTo>
                  <a:lnTo>
                    <a:pt x="322" y="300"/>
                  </a:lnTo>
                  <a:lnTo>
                    <a:pt x="322" y="301"/>
                  </a:lnTo>
                  <a:lnTo>
                    <a:pt x="319" y="301"/>
                  </a:lnTo>
                  <a:lnTo>
                    <a:pt x="316" y="300"/>
                  </a:lnTo>
                  <a:lnTo>
                    <a:pt x="312" y="300"/>
                  </a:lnTo>
                  <a:lnTo>
                    <a:pt x="310" y="297"/>
                  </a:lnTo>
                  <a:lnTo>
                    <a:pt x="303" y="298"/>
                  </a:lnTo>
                  <a:lnTo>
                    <a:pt x="301" y="297"/>
                  </a:lnTo>
                  <a:lnTo>
                    <a:pt x="304" y="295"/>
                  </a:lnTo>
                  <a:lnTo>
                    <a:pt x="304" y="294"/>
                  </a:lnTo>
                  <a:lnTo>
                    <a:pt x="303" y="294"/>
                  </a:lnTo>
                  <a:lnTo>
                    <a:pt x="301" y="295"/>
                  </a:lnTo>
                  <a:lnTo>
                    <a:pt x="300" y="292"/>
                  </a:lnTo>
                  <a:lnTo>
                    <a:pt x="298" y="292"/>
                  </a:lnTo>
                  <a:lnTo>
                    <a:pt x="298" y="291"/>
                  </a:lnTo>
                  <a:lnTo>
                    <a:pt x="297" y="291"/>
                  </a:lnTo>
                  <a:lnTo>
                    <a:pt x="295" y="292"/>
                  </a:lnTo>
                  <a:lnTo>
                    <a:pt x="294" y="298"/>
                  </a:lnTo>
                  <a:lnTo>
                    <a:pt x="291" y="298"/>
                  </a:lnTo>
                  <a:lnTo>
                    <a:pt x="289" y="301"/>
                  </a:lnTo>
                  <a:lnTo>
                    <a:pt x="286" y="303"/>
                  </a:lnTo>
                  <a:lnTo>
                    <a:pt x="285" y="306"/>
                  </a:lnTo>
                  <a:lnTo>
                    <a:pt x="283" y="306"/>
                  </a:lnTo>
                  <a:lnTo>
                    <a:pt x="282" y="303"/>
                  </a:lnTo>
                  <a:lnTo>
                    <a:pt x="279" y="300"/>
                  </a:lnTo>
                  <a:lnTo>
                    <a:pt x="277" y="298"/>
                  </a:lnTo>
                  <a:lnTo>
                    <a:pt x="276" y="295"/>
                  </a:lnTo>
                  <a:lnTo>
                    <a:pt x="276" y="294"/>
                  </a:lnTo>
                  <a:lnTo>
                    <a:pt x="276" y="292"/>
                  </a:lnTo>
                  <a:lnTo>
                    <a:pt x="274" y="289"/>
                  </a:lnTo>
                  <a:lnTo>
                    <a:pt x="273" y="286"/>
                  </a:lnTo>
                  <a:lnTo>
                    <a:pt x="273" y="285"/>
                  </a:lnTo>
                  <a:lnTo>
                    <a:pt x="269" y="288"/>
                  </a:lnTo>
                  <a:lnTo>
                    <a:pt x="269" y="286"/>
                  </a:lnTo>
                  <a:lnTo>
                    <a:pt x="264" y="285"/>
                  </a:lnTo>
                  <a:lnTo>
                    <a:pt x="263" y="285"/>
                  </a:lnTo>
                  <a:lnTo>
                    <a:pt x="260" y="282"/>
                  </a:lnTo>
                  <a:lnTo>
                    <a:pt x="257" y="279"/>
                  </a:lnTo>
                  <a:lnTo>
                    <a:pt x="258" y="277"/>
                  </a:lnTo>
                  <a:lnTo>
                    <a:pt x="257" y="276"/>
                  </a:lnTo>
                  <a:lnTo>
                    <a:pt x="251" y="279"/>
                  </a:lnTo>
                  <a:lnTo>
                    <a:pt x="249" y="282"/>
                  </a:lnTo>
                  <a:lnTo>
                    <a:pt x="248" y="282"/>
                  </a:lnTo>
                  <a:lnTo>
                    <a:pt x="246" y="283"/>
                  </a:lnTo>
                  <a:lnTo>
                    <a:pt x="242" y="285"/>
                  </a:lnTo>
                  <a:lnTo>
                    <a:pt x="239" y="285"/>
                  </a:lnTo>
                  <a:lnTo>
                    <a:pt x="237" y="286"/>
                  </a:lnTo>
                  <a:lnTo>
                    <a:pt x="236" y="285"/>
                  </a:lnTo>
                  <a:lnTo>
                    <a:pt x="233" y="283"/>
                  </a:lnTo>
                  <a:lnTo>
                    <a:pt x="231" y="285"/>
                  </a:lnTo>
                  <a:lnTo>
                    <a:pt x="230" y="283"/>
                  </a:lnTo>
                  <a:lnTo>
                    <a:pt x="227" y="285"/>
                  </a:lnTo>
                  <a:lnTo>
                    <a:pt x="225" y="282"/>
                  </a:lnTo>
                  <a:lnTo>
                    <a:pt x="224" y="280"/>
                  </a:lnTo>
                  <a:lnTo>
                    <a:pt x="222" y="277"/>
                  </a:lnTo>
                  <a:lnTo>
                    <a:pt x="219" y="277"/>
                  </a:lnTo>
                  <a:lnTo>
                    <a:pt x="218" y="285"/>
                  </a:lnTo>
                  <a:lnTo>
                    <a:pt x="215" y="285"/>
                  </a:lnTo>
                  <a:lnTo>
                    <a:pt x="214" y="282"/>
                  </a:lnTo>
                  <a:lnTo>
                    <a:pt x="212" y="277"/>
                  </a:lnTo>
                  <a:lnTo>
                    <a:pt x="209" y="277"/>
                  </a:lnTo>
                  <a:lnTo>
                    <a:pt x="209" y="280"/>
                  </a:lnTo>
                  <a:lnTo>
                    <a:pt x="208" y="283"/>
                  </a:lnTo>
                  <a:lnTo>
                    <a:pt x="205" y="285"/>
                  </a:lnTo>
                  <a:lnTo>
                    <a:pt x="197" y="288"/>
                  </a:lnTo>
                  <a:lnTo>
                    <a:pt x="193" y="288"/>
                  </a:lnTo>
                  <a:lnTo>
                    <a:pt x="190" y="289"/>
                  </a:lnTo>
                  <a:lnTo>
                    <a:pt x="191" y="291"/>
                  </a:lnTo>
                  <a:lnTo>
                    <a:pt x="191" y="294"/>
                  </a:lnTo>
                  <a:lnTo>
                    <a:pt x="185" y="294"/>
                  </a:lnTo>
                  <a:lnTo>
                    <a:pt x="187" y="297"/>
                  </a:lnTo>
                  <a:lnTo>
                    <a:pt x="182" y="295"/>
                  </a:lnTo>
                  <a:lnTo>
                    <a:pt x="181" y="298"/>
                  </a:lnTo>
                  <a:lnTo>
                    <a:pt x="182" y="300"/>
                  </a:lnTo>
                  <a:lnTo>
                    <a:pt x="182" y="301"/>
                  </a:lnTo>
                  <a:lnTo>
                    <a:pt x="175" y="300"/>
                  </a:lnTo>
                  <a:lnTo>
                    <a:pt x="173" y="300"/>
                  </a:lnTo>
                  <a:lnTo>
                    <a:pt x="169" y="301"/>
                  </a:lnTo>
                  <a:lnTo>
                    <a:pt x="166" y="300"/>
                  </a:lnTo>
                  <a:lnTo>
                    <a:pt x="165" y="300"/>
                  </a:lnTo>
                  <a:lnTo>
                    <a:pt x="162" y="303"/>
                  </a:lnTo>
                  <a:lnTo>
                    <a:pt x="160" y="304"/>
                  </a:lnTo>
                  <a:lnTo>
                    <a:pt x="159" y="306"/>
                  </a:lnTo>
                  <a:lnTo>
                    <a:pt x="157" y="306"/>
                  </a:lnTo>
                  <a:lnTo>
                    <a:pt x="156" y="307"/>
                  </a:lnTo>
                  <a:lnTo>
                    <a:pt x="154" y="307"/>
                  </a:lnTo>
                  <a:lnTo>
                    <a:pt x="156" y="312"/>
                  </a:lnTo>
                  <a:lnTo>
                    <a:pt x="154" y="313"/>
                  </a:lnTo>
                  <a:lnTo>
                    <a:pt x="154" y="316"/>
                  </a:lnTo>
                  <a:lnTo>
                    <a:pt x="150" y="318"/>
                  </a:lnTo>
                  <a:lnTo>
                    <a:pt x="145" y="319"/>
                  </a:lnTo>
                  <a:lnTo>
                    <a:pt x="145" y="321"/>
                  </a:lnTo>
                  <a:lnTo>
                    <a:pt x="144" y="322"/>
                  </a:lnTo>
                  <a:lnTo>
                    <a:pt x="141" y="321"/>
                  </a:lnTo>
                  <a:lnTo>
                    <a:pt x="133" y="315"/>
                  </a:lnTo>
                  <a:lnTo>
                    <a:pt x="129" y="313"/>
                  </a:lnTo>
                  <a:lnTo>
                    <a:pt x="129" y="312"/>
                  </a:lnTo>
                  <a:lnTo>
                    <a:pt x="126" y="307"/>
                  </a:lnTo>
                  <a:lnTo>
                    <a:pt x="124" y="301"/>
                  </a:lnTo>
                  <a:lnTo>
                    <a:pt x="123" y="297"/>
                  </a:lnTo>
                  <a:lnTo>
                    <a:pt x="123" y="294"/>
                  </a:lnTo>
                  <a:lnTo>
                    <a:pt x="121" y="295"/>
                  </a:lnTo>
                  <a:lnTo>
                    <a:pt x="118" y="294"/>
                  </a:lnTo>
                  <a:lnTo>
                    <a:pt x="115" y="289"/>
                  </a:lnTo>
                  <a:lnTo>
                    <a:pt x="114" y="289"/>
                  </a:lnTo>
                  <a:lnTo>
                    <a:pt x="113" y="289"/>
                  </a:lnTo>
                  <a:lnTo>
                    <a:pt x="111" y="292"/>
                  </a:lnTo>
                  <a:lnTo>
                    <a:pt x="108" y="289"/>
                  </a:lnTo>
                  <a:lnTo>
                    <a:pt x="108" y="288"/>
                  </a:lnTo>
                  <a:lnTo>
                    <a:pt x="105" y="286"/>
                  </a:lnTo>
                  <a:lnTo>
                    <a:pt x="104" y="285"/>
                  </a:lnTo>
                  <a:lnTo>
                    <a:pt x="102" y="286"/>
                  </a:lnTo>
                  <a:lnTo>
                    <a:pt x="101" y="286"/>
                  </a:lnTo>
                  <a:lnTo>
                    <a:pt x="101" y="285"/>
                  </a:lnTo>
                  <a:lnTo>
                    <a:pt x="99" y="283"/>
                  </a:lnTo>
                  <a:lnTo>
                    <a:pt x="101" y="282"/>
                  </a:lnTo>
                  <a:lnTo>
                    <a:pt x="99" y="282"/>
                  </a:lnTo>
                  <a:lnTo>
                    <a:pt x="96" y="285"/>
                  </a:lnTo>
                  <a:lnTo>
                    <a:pt x="92" y="286"/>
                  </a:lnTo>
                  <a:lnTo>
                    <a:pt x="90" y="288"/>
                  </a:lnTo>
                  <a:lnTo>
                    <a:pt x="86" y="288"/>
                  </a:lnTo>
                  <a:lnTo>
                    <a:pt x="84" y="288"/>
                  </a:lnTo>
                  <a:lnTo>
                    <a:pt x="81" y="285"/>
                  </a:lnTo>
                  <a:lnTo>
                    <a:pt x="81" y="286"/>
                  </a:lnTo>
                  <a:lnTo>
                    <a:pt x="78" y="286"/>
                  </a:lnTo>
                  <a:lnTo>
                    <a:pt x="77" y="289"/>
                  </a:lnTo>
                  <a:lnTo>
                    <a:pt x="75" y="289"/>
                  </a:lnTo>
                  <a:lnTo>
                    <a:pt x="72" y="285"/>
                  </a:lnTo>
                  <a:lnTo>
                    <a:pt x="72" y="283"/>
                  </a:lnTo>
                  <a:lnTo>
                    <a:pt x="69" y="283"/>
                  </a:lnTo>
                  <a:lnTo>
                    <a:pt x="69" y="282"/>
                  </a:lnTo>
                  <a:lnTo>
                    <a:pt x="71" y="280"/>
                  </a:lnTo>
                  <a:lnTo>
                    <a:pt x="68" y="280"/>
                  </a:lnTo>
                  <a:lnTo>
                    <a:pt x="68" y="276"/>
                  </a:lnTo>
                  <a:lnTo>
                    <a:pt x="69" y="272"/>
                  </a:lnTo>
                  <a:lnTo>
                    <a:pt x="68" y="270"/>
                  </a:lnTo>
                  <a:lnTo>
                    <a:pt x="66" y="269"/>
                  </a:lnTo>
                  <a:lnTo>
                    <a:pt x="62" y="272"/>
                  </a:lnTo>
                  <a:lnTo>
                    <a:pt x="62" y="270"/>
                  </a:lnTo>
                  <a:lnTo>
                    <a:pt x="61" y="269"/>
                  </a:lnTo>
                  <a:lnTo>
                    <a:pt x="58" y="269"/>
                  </a:lnTo>
                  <a:lnTo>
                    <a:pt x="56" y="267"/>
                  </a:lnTo>
                  <a:lnTo>
                    <a:pt x="55" y="269"/>
                  </a:lnTo>
                  <a:lnTo>
                    <a:pt x="55" y="263"/>
                  </a:lnTo>
                  <a:lnTo>
                    <a:pt x="52" y="261"/>
                  </a:lnTo>
                  <a:lnTo>
                    <a:pt x="52" y="263"/>
                  </a:lnTo>
                  <a:lnTo>
                    <a:pt x="52" y="264"/>
                  </a:lnTo>
                  <a:lnTo>
                    <a:pt x="49" y="267"/>
                  </a:lnTo>
                  <a:lnTo>
                    <a:pt x="46" y="267"/>
                  </a:lnTo>
                  <a:lnTo>
                    <a:pt x="41" y="264"/>
                  </a:lnTo>
                  <a:lnTo>
                    <a:pt x="41" y="261"/>
                  </a:lnTo>
                  <a:lnTo>
                    <a:pt x="40" y="261"/>
                  </a:lnTo>
                  <a:lnTo>
                    <a:pt x="34" y="264"/>
                  </a:lnTo>
                  <a:lnTo>
                    <a:pt x="34" y="261"/>
                  </a:lnTo>
                  <a:lnTo>
                    <a:pt x="35" y="258"/>
                  </a:lnTo>
                  <a:lnTo>
                    <a:pt x="31" y="257"/>
                  </a:lnTo>
                  <a:lnTo>
                    <a:pt x="29" y="257"/>
                  </a:lnTo>
                  <a:lnTo>
                    <a:pt x="28" y="252"/>
                  </a:lnTo>
                  <a:lnTo>
                    <a:pt x="28" y="248"/>
                  </a:lnTo>
                  <a:lnTo>
                    <a:pt x="28" y="245"/>
                  </a:lnTo>
                  <a:lnTo>
                    <a:pt x="29" y="242"/>
                  </a:lnTo>
                  <a:lnTo>
                    <a:pt x="29" y="239"/>
                  </a:lnTo>
                  <a:lnTo>
                    <a:pt x="29" y="233"/>
                  </a:lnTo>
                  <a:lnTo>
                    <a:pt x="28" y="231"/>
                  </a:lnTo>
                  <a:lnTo>
                    <a:pt x="23" y="230"/>
                  </a:lnTo>
                  <a:lnTo>
                    <a:pt x="23" y="228"/>
                  </a:lnTo>
                  <a:lnTo>
                    <a:pt x="22" y="227"/>
                  </a:lnTo>
                  <a:lnTo>
                    <a:pt x="19" y="224"/>
                  </a:lnTo>
                  <a:lnTo>
                    <a:pt x="19" y="223"/>
                  </a:lnTo>
                  <a:lnTo>
                    <a:pt x="17" y="218"/>
                  </a:lnTo>
                  <a:lnTo>
                    <a:pt x="19" y="217"/>
                  </a:lnTo>
                  <a:lnTo>
                    <a:pt x="20" y="215"/>
                  </a:lnTo>
                  <a:lnTo>
                    <a:pt x="20" y="205"/>
                  </a:lnTo>
                  <a:lnTo>
                    <a:pt x="22" y="203"/>
                  </a:lnTo>
                  <a:lnTo>
                    <a:pt x="23" y="205"/>
                  </a:lnTo>
                  <a:lnTo>
                    <a:pt x="31" y="205"/>
                  </a:lnTo>
                  <a:lnTo>
                    <a:pt x="31" y="202"/>
                  </a:lnTo>
                  <a:lnTo>
                    <a:pt x="31" y="200"/>
                  </a:lnTo>
                  <a:lnTo>
                    <a:pt x="32" y="197"/>
                  </a:lnTo>
                  <a:lnTo>
                    <a:pt x="31" y="197"/>
                  </a:lnTo>
                  <a:lnTo>
                    <a:pt x="31" y="196"/>
                  </a:lnTo>
                  <a:lnTo>
                    <a:pt x="29" y="194"/>
                  </a:lnTo>
                  <a:lnTo>
                    <a:pt x="29" y="193"/>
                  </a:lnTo>
                  <a:lnTo>
                    <a:pt x="32" y="191"/>
                  </a:lnTo>
                  <a:lnTo>
                    <a:pt x="32" y="188"/>
                  </a:lnTo>
                  <a:lnTo>
                    <a:pt x="31" y="188"/>
                  </a:lnTo>
                  <a:lnTo>
                    <a:pt x="32" y="187"/>
                  </a:lnTo>
                  <a:lnTo>
                    <a:pt x="31" y="185"/>
                  </a:lnTo>
                  <a:lnTo>
                    <a:pt x="31" y="182"/>
                  </a:lnTo>
                  <a:lnTo>
                    <a:pt x="31" y="181"/>
                  </a:lnTo>
                  <a:lnTo>
                    <a:pt x="29" y="179"/>
                  </a:lnTo>
                  <a:lnTo>
                    <a:pt x="28" y="178"/>
                  </a:lnTo>
                  <a:lnTo>
                    <a:pt x="23" y="172"/>
                  </a:lnTo>
                  <a:lnTo>
                    <a:pt x="22" y="169"/>
                  </a:lnTo>
                  <a:lnTo>
                    <a:pt x="19" y="169"/>
                  </a:lnTo>
                  <a:lnTo>
                    <a:pt x="19" y="168"/>
                  </a:lnTo>
                  <a:lnTo>
                    <a:pt x="17" y="166"/>
                  </a:lnTo>
                  <a:lnTo>
                    <a:pt x="16" y="166"/>
                  </a:lnTo>
                  <a:lnTo>
                    <a:pt x="16" y="165"/>
                  </a:lnTo>
                  <a:lnTo>
                    <a:pt x="13" y="166"/>
                  </a:lnTo>
                  <a:lnTo>
                    <a:pt x="13" y="165"/>
                  </a:lnTo>
                  <a:lnTo>
                    <a:pt x="10" y="162"/>
                  </a:lnTo>
                  <a:lnTo>
                    <a:pt x="9" y="154"/>
                  </a:lnTo>
                  <a:lnTo>
                    <a:pt x="7" y="153"/>
                  </a:lnTo>
                  <a:lnTo>
                    <a:pt x="6" y="151"/>
                  </a:lnTo>
                  <a:lnTo>
                    <a:pt x="6" y="148"/>
                  </a:lnTo>
                  <a:lnTo>
                    <a:pt x="0" y="142"/>
                  </a:lnTo>
                  <a:lnTo>
                    <a:pt x="1" y="139"/>
                  </a:lnTo>
                  <a:lnTo>
                    <a:pt x="4" y="139"/>
                  </a:lnTo>
                  <a:lnTo>
                    <a:pt x="6" y="139"/>
                  </a:lnTo>
                  <a:lnTo>
                    <a:pt x="9" y="139"/>
                  </a:lnTo>
                  <a:lnTo>
                    <a:pt x="10" y="136"/>
                  </a:lnTo>
                  <a:lnTo>
                    <a:pt x="11" y="135"/>
                  </a:lnTo>
                  <a:lnTo>
                    <a:pt x="13" y="135"/>
                  </a:lnTo>
                  <a:lnTo>
                    <a:pt x="13" y="132"/>
                  </a:lnTo>
                  <a:lnTo>
                    <a:pt x="13" y="129"/>
                  </a:lnTo>
                  <a:lnTo>
                    <a:pt x="17" y="129"/>
                  </a:lnTo>
                  <a:lnTo>
                    <a:pt x="17" y="127"/>
                  </a:lnTo>
                  <a:lnTo>
                    <a:pt x="19" y="127"/>
                  </a:lnTo>
                  <a:lnTo>
                    <a:pt x="20" y="130"/>
                  </a:lnTo>
                  <a:lnTo>
                    <a:pt x="22" y="130"/>
                  </a:lnTo>
                  <a:lnTo>
                    <a:pt x="23" y="129"/>
                  </a:lnTo>
                  <a:lnTo>
                    <a:pt x="26" y="126"/>
                  </a:lnTo>
                  <a:lnTo>
                    <a:pt x="26" y="123"/>
                  </a:lnTo>
                  <a:lnTo>
                    <a:pt x="28" y="123"/>
                  </a:lnTo>
                  <a:lnTo>
                    <a:pt x="28" y="121"/>
                  </a:lnTo>
                  <a:lnTo>
                    <a:pt x="31" y="120"/>
                  </a:lnTo>
                  <a:lnTo>
                    <a:pt x="32" y="118"/>
                  </a:lnTo>
                  <a:lnTo>
                    <a:pt x="34" y="117"/>
                  </a:lnTo>
                  <a:lnTo>
                    <a:pt x="35" y="116"/>
                  </a:lnTo>
                  <a:lnTo>
                    <a:pt x="38" y="113"/>
                  </a:lnTo>
                  <a:lnTo>
                    <a:pt x="35" y="113"/>
                  </a:lnTo>
                  <a:lnTo>
                    <a:pt x="35" y="108"/>
                  </a:lnTo>
                  <a:lnTo>
                    <a:pt x="38" y="105"/>
                  </a:lnTo>
                  <a:lnTo>
                    <a:pt x="38" y="104"/>
                  </a:lnTo>
                  <a:lnTo>
                    <a:pt x="41" y="102"/>
                  </a:lnTo>
                  <a:lnTo>
                    <a:pt x="41" y="99"/>
                  </a:lnTo>
                  <a:lnTo>
                    <a:pt x="41" y="98"/>
                  </a:lnTo>
                  <a:lnTo>
                    <a:pt x="44" y="98"/>
                  </a:lnTo>
                  <a:lnTo>
                    <a:pt x="49" y="95"/>
                  </a:lnTo>
                  <a:lnTo>
                    <a:pt x="50" y="95"/>
                  </a:lnTo>
                  <a:lnTo>
                    <a:pt x="50" y="92"/>
                  </a:lnTo>
                  <a:lnTo>
                    <a:pt x="47" y="87"/>
                  </a:lnTo>
                  <a:lnTo>
                    <a:pt x="46" y="84"/>
                  </a:lnTo>
                  <a:lnTo>
                    <a:pt x="47" y="83"/>
                  </a:lnTo>
                  <a:lnTo>
                    <a:pt x="49" y="81"/>
                  </a:lnTo>
                  <a:lnTo>
                    <a:pt x="47" y="80"/>
                  </a:lnTo>
                  <a:lnTo>
                    <a:pt x="49" y="78"/>
                  </a:lnTo>
                  <a:lnTo>
                    <a:pt x="47" y="75"/>
                  </a:lnTo>
                  <a:lnTo>
                    <a:pt x="49" y="74"/>
                  </a:lnTo>
                  <a:lnTo>
                    <a:pt x="44" y="69"/>
                  </a:lnTo>
                  <a:lnTo>
                    <a:pt x="43" y="69"/>
                  </a:lnTo>
                  <a:lnTo>
                    <a:pt x="43" y="68"/>
                  </a:lnTo>
                  <a:lnTo>
                    <a:pt x="43" y="65"/>
                  </a:lnTo>
                  <a:lnTo>
                    <a:pt x="41" y="62"/>
                  </a:lnTo>
                  <a:lnTo>
                    <a:pt x="40" y="61"/>
                  </a:lnTo>
                  <a:lnTo>
                    <a:pt x="37" y="55"/>
                  </a:lnTo>
                  <a:lnTo>
                    <a:pt x="38" y="53"/>
                  </a:lnTo>
                  <a:lnTo>
                    <a:pt x="37" y="47"/>
                  </a:lnTo>
                  <a:lnTo>
                    <a:pt x="38" y="44"/>
                  </a:lnTo>
                  <a:lnTo>
                    <a:pt x="38" y="43"/>
                  </a:lnTo>
                  <a:lnTo>
                    <a:pt x="38" y="41"/>
                  </a:lnTo>
                  <a:lnTo>
                    <a:pt x="40" y="41"/>
                  </a:lnTo>
                  <a:lnTo>
                    <a:pt x="40" y="40"/>
                  </a:lnTo>
                  <a:lnTo>
                    <a:pt x="41" y="37"/>
                  </a:lnTo>
                  <a:lnTo>
                    <a:pt x="43" y="38"/>
                  </a:lnTo>
                  <a:lnTo>
                    <a:pt x="46" y="41"/>
                  </a:lnTo>
                  <a:lnTo>
                    <a:pt x="47" y="43"/>
                  </a:lnTo>
                  <a:lnTo>
                    <a:pt x="49" y="41"/>
                  </a:lnTo>
                  <a:lnTo>
                    <a:pt x="55" y="44"/>
                  </a:lnTo>
                  <a:lnTo>
                    <a:pt x="56" y="46"/>
                  </a:lnTo>
                  <a:lnTo>
                    <a:pt x="58" y="46"/>
                  </a:lnTo>
                  <a:lnTo>
                    <a:pt x="62" y="43"/>
                  </a:lnTo>
                  <a:lnTo>
                    <a:pt x="61" y="40"/>
                  </a:lnTo>
                  <a:lnTo>
                    <a:pt x="63" y="37"/>
                  </a:lnTo>
                  <a:lnTo>
                    <a:pt x="63" y="34"/>
                  </a:lnTo>
                  <a:lnTo>
                    <a:pt x="65" y="32"/>
                  </a:lnTo>
                  <a:lnTo>
                    <a:pt x="65" y="31"/>
                  </a:lnTo>
                  <a:lnTo>
                    <a:pt x="65" y="29"/>
                  </a:lnTo>
                  <a:lnTo>
                    <a:pt x="66" y="28"/>
                  </a:lnTo>
                  <a:lnTo>
                    <a:pt x="69" y="26"/>
                  </a:lnTo>
                  <a:lnTo>
                    <a:pt x="71" y="25"/>
                  </a:lnTo>
                  <a:lnTo>
                    <a:pt x="75" y="25"/>
                  </a:lnTo>
                  <a:lnTo>
                    <a:pt x="77" y="22"/>
                  </a:lnTo>
                  <a:lnTo>
                    <a:pt x="78" y="20"/>
                  </a:lnTo>
                  <a:lnTo>
                    <a:pt x="78" y="19"/>
                  </a:lnTo>
                  <a:lnTo>
                    <a:pt x="77" y="17"/>
                  </a:lnTo>
                  <a:lnTo>
                    <a:pt x="77" y="14"/>
                  </a:lnTo>
                  <a:lnTo>
                    <a:pt x="78" y="13"/>
                  </a:lnTo>
                  <a:lnTo>
                    <a:pt x="80" y="12"/>
                  </a:lnTo>
                  <a:lnTo>
                    <a:pt x="83" y="12"/>
                  </a:lnTo>
                  <a:lnTo>
                    <a:pt x="84" y="14"/>
                  </a:lnTo>
                  <a:lnTo>
                    <a:pt x="90" y="16"/>
                  </a:lnTo>
                  <a:lnTo>
                    <a:pt x="90" y="19"/>
                  </a:lnTo>
                  <a:lnTo>
                    <a:pt x="96" y="19"/>
                  </a:lnTo>
                  <a:lnTo>
                    <a:pt x="96" y="20"/>
                  </a:lnTo>
                  <a:lnTo>
                    <a:pt x="98" y="17"/>
                  </a:lnTo>
                  <a:lnTo>
                    <a:pt x="99" y="14"/>
                  </a:lnTo>
                  <a:lnTo>
                    <a:pt x="99" y="12"/>
                  </a:lnTo>
                  <a:lnTo>
                    <a:pt x="99" y="10"/>
                  </a:lnTo>
                  <a:lnTo>
                    <a:pt x="99" y="9"/>
                  </a:lnTo>
                  <a:lnTo>
                    <a:pt x="99" y="4"/>
                  </a:lnTo>
                  <a:lnTo>
                    <a:pt x="101" y="4"/>
                  </a:lnTo>
                  <a:close/>
                </a:path>
              </a:pathLst>
            </a:custGeom>
            <a:solidFill>
              <a:schemeClr val="bg1"/>
            </a:solidFill>
            <a:ln w="1588">
              <a:solidFill>
                <a:srgbClr val="000000"/>
              </a:solidFill>
              <a:prstDash val="solid"/>
              <a:round/>
              <a:headEnd/>
              <a:tailEnd/>
            </a:ln>
          </p:spPr>
          <p:txBody>
            <a:bodyPr/>
            <a:lstStyle/>
            <a:p>
              <a:endParaRPr lang="fr-FR"/>
            </a:p>
          </p:txBody>
        </p:sp>
        <p:sp>
          <p:nvSpPr>
            <p:cNvPr id="880793" name="Freeform 153"/>
            <p:cNvSpPr>
              <a:spLocks/>
            </p:cNvSpPr>
            <p:nvPr/>
          </p:nvSpPr>
          <p:spPr bwMode="auto">
            <a:xfrm>
              <a:off x="4208" y="2788"/>
              <a:ext cx="204" cy="242"/>
            </a:xfrm>
            <a:custGeom>
              <a:avLst/>
              <a:gdLst/>
              <a:ahLst/>
              <a:cxnLst>
                <a:cxn ang="0">
                  <a:pos x="101" y="9"/>
                </a:cxn>
                <a:cxn ang="0">
                  <a:pos x="101" y="18"/>
                </a:cxn>
                <a:cxn ang="0">
                  <a:pos x="109" y="40"/>
                </a:cxn>
                <a:cxn ang="0">
                  <a:pos x="116" y="52"/>
                </a:cxn>
                <a:cxn ang="0">
                  <a:pos x="134" y="45"/>
                </a:cxn>
                <a:cxn ang="0">
                  <a:pos x="141" y="42"/>
                </a:cxn>
                <a:cxn ang="0">
                  <a:pos x="146" y="31"/>
                </a:cxn>
                <a:cxn ang="0">
                  <a:pos x="158" y="34"/>
                </a:cxn>
                <a:cxn ang="0">
                  <a:pos x="158" y="45"/>
                </a:cxn>
                <a:cxn ang="0">
                  <a:pos x="165" y="45"/>
                </a:cxn>
                <a:cxn ang="0">
                  <a:pos x="174" y="43"/>
                </a:cxn>
                <a:cxn ang="0">
                  <a:pos x="182" y="54"/>
                </a:cxn>
                <a:cxn ang="0">
                  <a:pos x="190" y="64"/>
                </a:cxn>
                <a:cxn ang="0">
                  <a:pos x="196" y="67"/>
                </a:cxn>
                <a:cxn ang="0">
                  <a:pos x="204" y="74"/>
                </a:cxn>
                <a:cxn ang="0">
                  <a:pos x="204" y="86"/>
                </a:cxn>
                <a:cxn ang="0">
                  <a:pos x="207" y="100"/>
                </a:cxn>
                <a:cxn ang="0">
                  <a:pos x="210" y="114"/>
                </a:cxn>
                <a:cxn ang="0">
                  <a:pos x="216" y="123"/>
                </a:cxn>
                <a:cxn ang="0">
                  <a:pos x="228" y="144"/>
                </a:cxn>
                <a:cxn ang="0">
                  <a:pos x="234" y="166"/>
                </a:cxn>
                <a:cxn ang="0">
                  <a:pos x="231" y="177"/>
                </a:cxn>
                <a:cxn ang="0">
                  <a:pos x="223" y="190"/>
                </a:cxn>
                <a:cxn ang="0">
                  <a:pos x="211" y="193"/>
                </a:cxn>
                <a:cxn ang="0">
                  <a:pos x="226" y="214"/>
                </a:cxn>
                <a:cxn ang="0">
                  <a:pos x="223" y="230"/>
                </a:cxn>
                <a:cxn ang="0">
                  <a:pos x="229" y="239"/>
                </a:cxn>
                <a:cxn ang="0">
                  <a:pos x="226" y="257"/>
                </a:cxn>
                <a:cxn ang="0">
                  <a:pos x="232" y="266"/>
                </a:cxn>
                <a:cxn ang="0">
                  <a:pos x="216" y="269"/>
                </a:cxn>
                <a:cxn ang="0">
                  <a:pos x="207" y="281"/>
                </a:cxn>
                <a:cxn ang="0">
                  <a:pos x="193" y="279"/>
                </a:cxn>
                <a:cxn ang="0">
                  <a:pos x="182" y="272"/>
                </a:cxn>
                <a:cxn ang="0">
                  <a:pos x="162" y="263"/>
                </a:cxn>
                <a:cxn ang="0">
                  <a:pos x="153" y="263"/>
                </a:cxn>
                <a:cxn ang="0">
                  <a:pos x="150" y="284"/>
                </a:cxn>
                <a:cxn ang="0">
                  <a:pos x="128" y="282"/>
                </a:cxn>
                <a:cxn ang="0">
                  <a:pos x="103" y="272"/>
                </a:cxn>
                <a:cxn ang="0">
                  <a:pos x="91" y="265"/>
                </a:cxn>
                <a:cxn ang="0">
                  <a:pos x="82" y="256"/>
                </a:cxn>
                <a:cxn ang="0">
                  <a:pos x="67" y="257"/>
                </a:cxn>
                <a:cxn ang="0">
                  <a:pos x="57" y="251"/>
                </a:cxn>
                <a:cxn ang="0">
                  <a:pos x="49" y="242"/>
                </a:cxn>
                <a:cxn ang="0">
                  <a:pos x="39" y="232"/>
                </a:cxn>
                <a:cxn ang="0">
                  <a:pos x="39" y="223"/>
                </a:cxn>
                <a:cxn ang="0">
                  <a:pos x="34" y="213"/>
                </a:cxn>
                <a:cxn ang="0">
                  <a:pos x="36" y="193"/>
                </a:cxn>
                <a:cxn ang="0">
                  <a:pos x="37" y="178"/>
                </a:cxn>
                <a:cxn ang="0">
                  <a:pos x="31" y="165"/>
                </a:cxn>
                <a:cxn ang="0">
                  <a:pos x="23" y="134"/>
                </a:cxn>
                <a:cxn ang="0">
                  <a:pos x="9" y="119"/>
                </a:cxn>
                <a:cxn ang="0">
                  <a:pos x="5" y="95"/>
                </a:cxn>
                <a:cxn ang="0">
                  <a:pos x="11" y="79"/>
                </a:cxn>
                <a:cxn ang="0">
                  <a:pos x="15" y="59"/>
                </a:cxn>
                <a:cxn ang="0">
                  <a:pos x="21" y="45"/>
                </a:cxn>
                <a:cxn ang="0">
                  <a:pos x="29" y="31"/>
                </a:cxn>
                <a:cxn ang="0">
                  <a:pos x="31" y="22"/>
                </a:cxn>
                <a:cxn ang="0">
                  <a:pos x="45" y="31"/>
                </a:cxn>
                <a:cxn ang="0">
                  <a:pos x="58" y="27"/>
                </a:cxn>
                <a:cxn ang="0">
                  <a:pos x="61" y="10"/>
                </a:cxn>
                <a:cxn ang="0">
                  <a:pos x="73" y="10"/>
                </a:cxn>
                <a:cxn ang="0">
                  <a:pos x="78" y="7"/>
                </a:cxn>
                <a:cxn ang="0">
                  <a:pos x="91" y="0"/>
                </a:cxn>
              </a:cxnLst>
              <a:rect l="0" t="0" r="r" b="b"/>
              <a:pathLst>
                <a:path w="239" h="284">
                  <a:moveTo>
                    <a:pt x="94" y="4"/>
                  </a:moveTo>
                  <a:lnTo>
                    <a:pt x="95" y="6"/>
                  </a:lnTo>
                  <a:lnTo>
                    <a:pt x="97" y="3"/>
                  </a:lnTo>
                  <a:lnTo>
                    <a:pt x="98" y="4"/>
                  </a:lnTo>
                  <a:lnTo>
                    <a:pt x="100" y="6"/>
                  </a:lnTo>
                  <a:lnTo>
                    <a:pt x="101" y="9"/>
                  </a:lnTo>
                  <a:lnTo>
                    <a:pt x="100" y="10"/>
                  </a:lnTo>
                  <a:lnTo>
                    <a:pt x="101" y="12"/>
                  </a:lnTo>
                  <a:lnTo>
                    <a:pt x="100" y="15"/>
                  </a:lnTo>
                  <a:lnTo>
                    <a:pt x="101" y="16"/>
                  </a:lnTo>
                  <a:lnTo>
                    <a:pt x="100" y="16"/>
                  </a:lnTo>
                  <a:lnTo>
                    <a:pt x="101" y="18"/>
                  </a:lnTo>
                  <a:lnTo>
                    <a:pt x="101" y="24"/>
                  </a:lnTo>
                  <a:lnTo>
                    <a:pt x="104" y="25"/>
                  </a:lnTo>
                  <a:lnTo>
                    <a:pt x="106" y="28"/>
                  </a:lnTo>
                  <a:lnTo>
                    <a:pt x="106" y="30"/>
                  </a:lnTo>
                  <a:lnTo>
                    <a:pt x="107" y="37"/>
                  </a:lnTo>
                  <a:lnTo>
                    <a:pt x="109" y="40"/>
                  </a:lnTo>
                  <a:lnTo>
                    <a:pt x="110" y="42"/>
                  </a:lnTo>
                  <a:lnTo>
                    <a:pt x="110" y="45"/>
                  </a:lnTo>
                  <a:lnTo>
                    <a:pt x="109" y="45"/>
                  </a:lnTo>
                  <a:lnTo>
                    <a:pt x="110" y="46"/>
                  </a:lnTo>
                  <a:lnTo>
                    <a:pt x="113" y="46"/>
                  </a:lnTo>
                  <a:lnTo>
                    <a:pt x="116" y="52"/>
                  </a:lnTo>
                  <a:lnTo>
                    <a:pt x="118" y="54"/>
                  </a:lnTo>
                  <a:lnTo>
                    <a:pt x="121" y="49"/>
                  </a:lnTo>
                  <a:lnTo>
                    <a:pt x="122" y="48"/>
                  </a:lnTo>
                  <a:lnTo>
                    <a:pt x="131" y="46"/>
                  </a:lnTo>
                  <a:lnTo>
                    <a:pt x="134" y="48"/>
                  </a:lnTo>
                  <a:lnTo>
                    <a:pt x="134" y="45"/>
                  </a:lnTo>
                  <a:lnTo>
                    <a:pt x="137" y="45"/>
                  </a:lnTo>
                  <a:lnTo>
                    <a:pt x="138" y="48"/>
                  </a:lnTo>
                  <a:lnTo>
                    <a:pt x="140" y="46"/>
                  </a:lnTo>
                  <a:lnTo>
                    <a:pt x="140" y="45"/>
                  </a:lnTo>
                  <a:lnTo>
                    <a:pt x="141" y="43"/>
                  </a:lnTo>
                  <a:lnTo>
                    <a:pt x="141" y="42"/>
                  </a:lnTo>
                  <a:lnTo>
                    <a:pt x="143" y="39"/>
                  </a:lnTo>
                  <a:lnTo>
                    <a:pt x="141" y="37"/>
                  </a:lnTo>
                  <a:lnTo>
                    <a:pt x="143" y="36"/>
                  </a:lnTo>
                  <a:lnTo>
                    <a:pt x="141" y="31"/>
                  </a:lnTo>
                  <a:lnTo>
                    <a:pt x="144" y="30"/>
                  </a:lnTo>
                  <a:lnTo>
                    <a:pt x="146" y="31"/>
                  </a:lnTo>
                  <a:lnTo>
                    <a:pt x="149" y="30"/>
                  </a:lnTo>
                  <a:lnTo>
                    <a:pt x="153" y="30"/>
                  </a:lnTo>
                  <a:lnTo>
                    <a:pt x="153" y="31"/>
                  </a:lnTo>
                  <a:lnTo>
                    <a:pt x="156" y="31"/>
                  </a:lnTo>
                  <a:lnTo>
                    <a:pt x="156" y="33"/>
                  </a:lnTo>
                  <a:lnTo>
                    <a:pt x="158" y="34"/>
                  </a:lnTo>
                  <a:lnTo>
                    <a:pt x="158" y="36"/>
                  </a:lnTo>
                  <a:lnTo>
                    <a:pt x="161" y="36"/>
                  </a:lnTo>
                  <a:lnTo>
                    <a:pt x="161" y="39"/>
                  </a:lnTo>
                  <a:lnTo>
                    <a:pt x="161" y="40"/>
                  </a:lnTo>
                  <a:lnTo>
                    <a:pt x="159" y="43"/>
                  </a:lnTo>
                  <a:lnTo>
                    <a:pt x="158" y="45"/>
                  </a:lnTo>
                  <a:lnTo>
                    <a:pt x="158" y="46"/>
                  </a:lnTo>
                  <a:lnTo>
                    <a:pt x="159" y="46"/>
                  </a:lnTo>
                  <a:lnTo>
                    <a:pt x="159" y="48"/>
                  </a:lnTo>
                  <a:lnTo>
                    <a:pt x="162" y="46"/>
                  </a:lnTo>
                  <a:lnTo>
                    <a:pt x="164" y="45"/>
                  </a:lnTo>
                  <a:lnTo>
                    <a:pt x="165" y="45"/>
                  </a:lnTo>
                  <a:lnTo>
                    <a:pt x="167" y="43"/>
                  </a:lnTo>
                  <a:lnTo>
                    <a:pt x="170" y="43"/>
                  </a:lnTo>
                  <a:lnTo>
                    <a:pt x="171" y="46"/>
                  </a:lnTo>
                  <a:lnTo>
                    <a:pt x="173" y="46"/>
                  </a:lnTo>
                  <a:lnTo>
                    <a:pt x="173" y="43"/>
                  </a:lnTo>
                  <a:lnTo>
                    <a:pt x="174" y="43"/>
                  </a:lnTo>
                  <a:lnTo>
                    <a:pt x="176" y="45"/>
                  </a:lnTo>
                  <a:lnTo>
                    <a:pt x="177" y="49"/>
                  </a:lnTo>
                  <a:lnTo>
                    <a:pt x="180" y="51"/>
                  </a:lnTo>
                  <a:lnTo>
                    <a:pt x="179" y="52"/>
                  </a:lnTo>
                  <a:lnTo>
                    <a:pt x="180" y="54"/>
                  </a:lnTo>
                  <a:lnTo>
                    <a:pt x="182" y="54"/>
                  </a:lnTo>
                  <a:lnTo>
                    <a:pt x="185" y="55"/>
                  </a:lnTo>
                  <a:lnTo>
                    <a:pt x="185" y="56"/>
                  </a:lnTo>
                  <a:lnTo>
                    <a:pt x="187" y="59"/>
                  </a:lnTo>
                  <a:lnTo>
                    <a:pt x="189" y="59"/>
                  </a:lnTo>
                  <a:lnTo>
                    <a:pt x="189" y="64"/>
                  </a:lnTo>
                  <a:lnTo>
                    <a:pt x="190" y="64"/>
                  </a:lnTo>
                  <a:lnTo>
                    <a:pt x="192" y="64"/>
                  </a:lnTo>
                  <a:lnTo>
                    <a:pt x="193" y="61"/>
                  </a:lnTo>
                  <a:lnTo>
                    <a:pt x="195" y="61"/>
                  </a:lnTo>
                  <a:lnTo>
                    <a:pt x="196" y="62"/>
                  </a:lnTo>
                  <a:lnTo>
                    <a:pt x="198" y="64"/>
                  </a:lnTo>
                  <a:lnTo>
                    <a:pt x="196" y="67"/>
                  </a:lnTo>
                  <a:lnTo>
                    <a:pt x="196" y="70"/>
                  </a:lnTo>
                  <a:lnTo>
                    <a:pt x="198" y="71"/>
                  </a:lnTo>
                  <a:lnTo>
                    <a:pt x="199" y="74"/>
                  </a:lnTo>
                  <a:lnTo>
                    <a:pt x="201" y="74"/>
                  </a:lnTo>
                  <a:lnTo>
                    <a:pt x="202" y="76"/>
                  </a:lnTo>
                  <a:lnTo>
                    <a:pt x="204" y="74"/>
                  </a:lnTo>
                  <a:lnTo>
                    <a:pt x="208" y="77"/>
                  </a:lnTo>
                  <a:lnTo>
                    <a:pt x="208" y="79"/>
                  </a:lnTo>
                  <a:lnTo>
                    <a:pt x="207" y="79"/>
                  </a:lnTo>
                  <a:lnTo>
                    <a:pt x="205" y="82"/>
                  </a:lnTo>
                  <a:lnTo>
                    <a:pt x="204" y="85"/>
                  </a:lnTo>
                  <a:lnTo>
                    <a:pt x="204" y="86"/>
                  </a:lnTo>
                  <a:lnTo>
                    <a:pt x="205" y="88"/>
                  </a:lnTo>
                  <a:lnTo>
                    <a:pt x="207" y="88"/>
                  </a:lnTo>
                  <a:lnTo>
                    <a:pt x="207" y="89"/>
                  </a:lnTo>
                  <a:lnTo>
                    <a:pt x="204" y="94"/>
                  </a:lnTo>
                  <a:lnTo>
                    <a:pt x="207" y="97"/>
                  </a:lnTo>
                  <a:lnTo>
                    <a:pt x="207" y="100"/>
                  </a:lnTo>
                  <a:lnTo>
                    <a:pt x="208" y="101"/>
                  </a:lnTo>
                  <a:lnTo>
                    <a:pt x="210" y="103"/>
                  </a:lnTo>
                  <a:lnTo>
                    <a:pt x="210" y="104"/>
                  </a:lnTo>
                  <a:lnTo>
                    <a:pt x="210" y="107"/>
                  </a:lnTo>
                  <a:lnTo>
                    <a:pt x="210" y="110"/>
                  </a:lnTo>
                  <a:lnTo>
                    <a:pt x="210" y="114"/>
                  </a:lnTo>
                  <a:lnTo>
                    <a:pt x="210" y="116"/>
                  </a:lnTo>
                  <a:lnTo>
                    <a:pt x="211" y="119"/>
                  </a:lnTo>
                  <a:lnTo>
                    <a:pt x="213" y="119"/>
                  </a:lnTo>
                  <a:lnTo>
                    <a:pt x="214" y="120"/>
                  </a:lnTo>
                  <a:lnTo>
                    <a:pt x="214" y="123"/>
                  </a:lnTo>
                  <a:lnTo>
                    <a:pt x="216" y="123"/>
                  </a:lnTo>
                  <a:lnTo>
                    <a:pt x="217" y="128"/>
                  </a:lnTo>
                  <a:lnTo>
                    <a:pt x="217" y="131"/>
                  </a:lnTo>
                  <a:lnTo>
                    <a:pt x="219" y="132"/>
                  </a:lnTo>
                  <a:lnTo>
                    <a:pt x="223" y="132"/>
                  </a:lnTo>
                  <a:lnTo>
                    <a:pt x="226" y="138"/>
                  </a:lnTo>
                  <a:lnTo>
                    <a:pt x="228" y="144"/>
                  </a:lnTo>
                  <a:lnTo>
                    <a:pt x="229" y="146"/>
                  </a:lnTo>
                  <a:lnTo>
                    <a:pt x="229" y="149"/>
                  </a:lnTo>
                  <a:lnTo>
                    <a:pt x="231" y="150"/>
                  </a:lnTo>
                  <a:lnTo>
                    <a:pt x="232" y="155"/>
                  </a:lnTo>
                  <a:lnTo>
                    <a:pt x="231" y="161"/>
                  </a:lnTo>
                  <a:lnTo>
                    <a:pt x="234" y="166"/>
                  </a:lnTo>
                  <a:lnTo>
                    <a:pt x="239" y="171"/>
                  </a:lnTo>
                  <a:lnTo>
                    <a:pt x="235" y="169"/>
                  </a:lnTo>
                  <a:lnTo>
                    <a:pt x="232" y="172"/>
                  </a:lnTo>
                  <a:lnTo>
                    <a:pt x="232" y="174"/>
                  </a:lnTo>
                  <a:lnTo>
                    <a:pt x="231" y="174"/>
                  </a:lnTo>
                  <a:lnTo>
                    <a:pt x="231" y="177"/>
                  </a:lnTo>
                  <a:lnTo>
                    <a:pt x="231" y="178"/>
                  </a:lnTo>
                  <a:lnTo>
                    <a:pt x="229" y="180"/>
                  </a:lnTo>
                  <a:lnTo>
                    <a:pt x="228" y="186"/>
                  </a:lnTo>
                  <a:lnTo>
                    <a:pt x="225" y="186"/>
                  </a:lnTo>
                  <a:lnTo>
                    <a:pt x="225" y="190"/>
                  </a:lnTo>
                  <a:lnTo>
                    <a:pt x="223" y="190"/>
                  </a:lnTo>
                  <a:lnTo>
                    <a:pt x="222" y="189"/>
                  </a:lnTo>
                  <a:lnTo>
                    <a:pt x="219" y="187"/>
                  </a:lnTo>
                  <a:lnTo>
                    <a:pt x="217" y="187"/>
                  </a:lnTo>
                  <a:lnTo>
                    <a:pt x="216" y="189"/>
                  </a:lnTo>
                  <a:lnTo>
                    <a:pt x="213" y="193"/>
                  </a:lnTo>
                  <a:lnTo>
                    <a:pt x="211" y="193"/>
                  </a:lnTo>
                  <a:lnTo>
                    <a:pt x="211" y="195"/>
                  </a:lnTo>
                  <a:lnTo>
                    <a:pt x="214" y="196"/>
                  </a:lnTo>
                  <a:lnTo>
                    <a:pt x="216" y="199"/>
                  </a:lnTo>
                  <a:lnTo>
                    <a:pt x="217" y="202"/>
                  </a:lnTo>
                  <a:lnTo>
                    <a:pt x="222" y="210"/>
                  </a:lnTo>
                  <a:lnTo>
                    <a:pt x="226" y="214"/>
                  </a:lnTo>
                  <a:lnTo>
                    <a:pt x="225" y="215"/>
                  </a:lnTo>
                  <a:lnTo>
                    <a:pt x="225" y="214"/>
                  </a:lnTo>
                  <a:lnTo>
                    <a:pt x="219" y="221"/>
                  </a:lnTo>
                  <a:lnTo>
                    <a:pt x="222" y="224"/>
                  </a:lnTo>
                  <a:lnTo>
                    <a:pt x="223" y="227"/>
                  </a:lnTo>
                  <a:lnTo>
                    <a:pt x="223" y="230"/>
                  </a:lnTo>
                  <a:lnTo>
                    <a:pt x="222" y="230"/>
                  </a:lnTo>
                  <a:lnTo>
                    <a:pt x="225" y="233"/>
                  </a:lnTo>
                  <a:lnTo>
                    <a:pt x="228" y="232"/>
                  </a:lnTo>
                  <a:lnTo>
                    <a:pt x="231" y="233"/>
                  </a:lnTo>
                  <a:lnTo>
                    <a:pt x="231" y="236"/>
                  </a:lnTo>
                  <a:lnTo>
                    <a:pt x="229" y="239"/>
                  </a:lnTo>
                  <a:lnTo>
                    <a:pt x="226" y="241"/>
                  </a:lnTo>
                  <a:lnTo>
                    <a:pt x="225" y="242"/>
                  </a:lnTo>
                  <a:lnTo>
                    <a:pt x="225" y="244"/>
                  </a:lnTo>
                  <a:lnTo>
                    <a:pt x="225" y="248"/>
                  </a:lnTo>
                  <a:lnTo>
                    <a:pt x="222" y="257"/>
                  </a:lnTo>
                  <a:lnTo>
                    <a:pt x="226" y="257"/>
                  </a:lnTo>
                  <a:lnTo>
                    <a:pt x="228" y="259"/>
                  </a:lnTo>
                  <a:lnTo>
                    <a:pt x="226" y="260"/>
                  </a:lnTo>
                  <a:lnTo>
                    <a:pt x="228" y="263"/>
                  </a:lnTo>
                  <a:lnTo>
                    <a:pt x="229" y="265"/>
                  </a:lnTo>
                  <a:lnTo>
                    <a:pt x="231" y="265"/>
                  </a:lnTo>
                  <a:lnTo>
                    <a:pt x="232" y="266"/>
                  </a:lnTo>
                  <a:lnTo>
                    <a:pt x="231" y="267"/>
                  </a:lnTo>
                  <a:lnTo>
                    <a:pt x="228" y="266"/>
                  </a:lnTo>
                  <a:lnTo>
                    <a:pt x="219" y="262"/>
                  </a:lnTo>
                  <a:lnTo>
                    <a:pt x="220" y="266"/>
                  </a:lnTo>
                  <a:lnTo>
                    <a:pt x="220" y="269"/>
                  </a:lnTo>
                  <a:lnTo>
                    <a:pt x="216" y="269"/>
                  </a:lnTo>
                  <a:lnTo>
                    <a:pt x="216" y="273"/>
                  </a:lnTo>
                  <a:lnTo>
                    <a:pt x="213" y="272"/>
                  </a:lnTo>
                  <a:lnTo>
                    <a:pt x="211" y="273"/>
                  </a:lnTo>
                  <a:lnTo>
                    <a:pt x="208" y="278"/>
                  </a:lnTo>
                  <a:lnTo>
                    <a:pt x="207" y="279"/>
                  </a:lnTo>
                  <a:lnTo>
                    <a:pt x="207" y="281"/>
                  </a:lnTo>
                  <a:lnTo>
                    <a:pt x="205" y="278"/>
                  </a:lnTo>
                  <a:lnTo>
                    <a:pt x="204" y="279"/>
                  </a:lnTo>
                  <a:lnTo>
                    <a:pt x="201" y="278"/>
                  </a:lnTo>
                  <a:lnTo>
                    <a:pt x="198" y="278"/>
                  </a:lnTo>
                  <a:lnTo>
                    <a:pt x="196" y="278"/>
                  </a:lnTo>
                  <a:lnTo>
                    <a:pt x="193" y="279"/>
                  </a:lnTo>
                  <a:lnTo>
                    <a:pt x="190" y="281"/>
                  </a:lnTo>
                  <a:lnTo>
                    <a:pt x="186" y="276"/>
                  </a:lnTo>
                  <a:lnTo>
                    <a:pt x="185" y="275"/>
                  </a:lnTo>
                  <a:lnTo>
                    <a:pt x="182" y="275"/>
                  </a:lnTo>
                  <a:lnTo>
                    <a:pt x="180" y="273"/>
                  </a:lnTo>
                  <a:lnTo>
                    <a:pt x="182" y="272"/>
                  </a:lnTo>
                  <a:lnTo>
                    <a:pt x="176" y="270"/>
                  </a:lnTo>
                  <a:lnTo>
                    <a:pt x="173" y="269"/>
                  </a:lnTo>
                  <a:lnTo>
                    <a:pt x="170" y="269"/>
                  </a:lnTo>
                  <a:lnTo>
                    <a:pt x="168" y="269"/>
                  </a:lnTo>
                  <a:lnTo>
                    <a:pt x="165" y="267"/>
                  </a:lnTo>
                  <a:lnTo>
                    <a:pt x="162" y="263"/>
                  </a:lnTo>
                  <a:lnTo>
                    <a:pt x="159" y="262"/>
                  </a:lnTo>
                  <a:lnTo>
                    <a:pt x="161" y="263"/>
                  </a:lnTo>
                  <a:lnTo>
                    <a:pt x="156" y="266"/>
                  </a:lnTo>
                  <a:lnTo>
                    <a:pt x="156" y="265"/>
                  </a:lnTo>
                  <a:lnTo>
                    <a:pt x="155" y="263"/>
                  </a:lnTo>
                  <a:lnTo>
                    <a:pt x="153" y="263"/>
                  </a:lnTo>
                  <a:lnTo>
                    <a:pt x="150" y="269"/>
                  </a:lnTo>
                  <a:lnTo>
                    <a:pt x="152" y="270"/>
                  </a:lnTo>
                  <a:lnTo>
                    <a:pt x="156" y="275"/>
                  </a:lnTo>
                  <a:lnTo>
                    <a:pt x="152" y="276"/>
                  </a:lnTo>
                  <a:lnTo>
                    <a:pt x="152" y="281"/>
                  </a:lnTo>
                  <a:lnTo>
                    <a:pt x="150" y="284"/>
                  </a:lnTo>
                  <a:lnTo>
                    <a:pt x="144" y="284"/>
                  </a:lnTo>
                  <a:lnTo>
                    <a:pt x="135" y="282"/>
                  </a:lnTo>
                  <a:lnTo>
                    <a:pt x="134" y="284"/>
                  </a:lnTo>
                  <a:lnTo>
                    <a:pt x="131" y="284"/>
                  </a:lnTo>
                  <a:lnTo>
                    <a:pt x="130" y="282"/>
                  </a:lnTo>
                  <a:lnTo>
                    <a:pt x="128" y="282"/>
                  </a:lnTo>
                  <a:lnTo>
                    <a:pt x="122" y="281"/>
                  </a:lnTo>
                  <a:lnTo>
                    <a:pt x="116" y="281"/>
                  </a:lnTo>
                  <a:lnTo>
                    <a:pt x="107" y="279"/>
                  </a:lnTo>
                  <a:lnTo>
                    <a:pt x="106" y="278"/>
                  </a:lnTo>
                  <a:lnTo>
                    <a:pt x="104" y="275"/>
                  </a:lnTo>
                  <a:lnTo>
                    <a:pt x="103" y="272"/>
                  </a:lnTo>
                  <a:lnTo>
                    <a:pt x="100" y="270"/>
                  </a:lnTo>
                  <a:lnTo>
                    <a:pt x="98" y="270"/>
                  </a:lnTo>
                  <a:lnTo>
                    <a:pt x="97" y="269"/>
                  </a:lnTo>
                  <a:lnTo>
                    <a:pt x="95" y="266"/>
                  </a:lnTo>
                  <a:lnTo>
                    <a:pt x="91" y="266"/>
                  </a:lnTo>
                  <a:lnTo>
                    <a:pt x="91" y="265"/>
                  </a:lnTo>
                  <a:lnTo>
                    <a:pt x="89" y="262"/>
                  </a:lnTo>
                  <a:lnTo>
                    <a:pt x="89" y="260"/>
                  </a:lnTo>
                  <a:lnTo>
                    <a:pt x="88" y="259"/>
                  </a:lnTo>
                  <a:lnTo>
                    <a:pt x="86" y="257"/>
                  </a:lnTo>
                  <a:lnTo>
                    <a:pt x="85" y="257"/>
                  </a:lnTo>
                  <a:lnTo>
                    <a:pt x="82" y="256"/>
                  </a:lnTo>
                  <a:lnTo>
                    <a:pt x="79" y="257"/>
                  </a:lnTo>
                  <a:lnTo>
                    <a:pt x="76" y="256"/>
                  </a:lnTo>
                  <a:lnTo>
                    <a:pt x="73" y="256"/>
                  </a:lnTo>
                  <a:lnTo>
                    <a:pt x="73" y="257"/>
                  </a:lnTo>
                  <a:lnTo>
                    <a:pt x="72" y="257"/>
                  </a:lnTo>
                  <a:lnTo>
                    <a:pt x="67" y="257"/>
                  </a:lnTo>
                  <a:lnTo>
                    <a:pt x="60" y="260"/>
                  </a:lnTo>
                  <a:lnTo>
                    <a:pt x="57" y="260"/>
                  </a:lnTo>
                  <a:lnTo>
                    <a:pt x="54" y="260"/>
                  </a:lnTo>
                  <a:lnTo>
                    <a:pt x="54" y="259"/>
                  </a:lnTo>
                  <a:lnTo>
                    <a:pt x="55" y="257"/>
                  </a:lnTo>
                  <a:lnTo>
                    <a:pt x="57" y="251"/>
                  </a:lnTo>
                  <a:lnTo>
                    <a:pt x="57" y="250"/>
                  </a:lnTo>
                  <a:lnTo>
                    <a:pt x="58" y="248"/>
                  </a:lnTo>
                  <a:lnTo>
                    <a:pt x="58" y="247"/>
                  </a:lnTo>
                  <a:lnTo>
                    <a:pt x="52" y="244"/>
                  </a:lnTo>
                  <a:lnTo>
                    <a:pt x="51" y="242"/>
                  </a:lnTo>
                  <a:lnTo>
                    <a:pt x="49" y="242"/>
                  </a:lnTo>
                  <a:lnTo>
                    <a:pt x="48" y="241"/>
                  </a:lnTo>
                  <a:lnTo>
                    <a:pt x="43" y="242"/>
                  </a:lnTo>
                  <a:lnTo>
                    <a:pt x="42" y="239"/>
                  </a:lnTo>
                  <a:lnTo>
                    <a:pt x="42" y="236"/>
                  </a:lnTo>
                  <a:lnTo>
                    <a:pt x="40" y="232"/>
                  </a:lnTo>
                  <a:lnTo>
                    <a:pt x="39" y="232"/>
                  </a:lnTo>
                  <a:lnTo>
                    <a:pt x="37" y="235"/>
                  </a:lnTo>
                  <a:lnTo>
                    <a:pt x="33" y="236"/>
                  </a:lnTo>
                  <a:lnTo>
                    <a:pt x="33" y="232"/>
                  </a:lnTo>
                  <a:lnTo>
                    <a:pt x="33" y="229"/>
                  </a:lnTo>
                  <a:lnTo>
                    <a:pt x="36" y="226"/>
                  </a:lnTo>
                  <a:lnTo>
                    <a:pt x="39" y="223"/>
                  </a:lnTo>
                  <a:lnTo>
                    <a:pt x="40" y="220"/>
                  </a:lnTo>
                  <a:lnTo>
                    <a:pt x="39" y="217"/>
                  </a:lnTo>
                  <a:lnTo>
                    <a:pt x="37" y="215"/>
                  </a:lnTo>
                  <a:lnTo>
                    <a:pt x="40" y="213"/>
                  </a:lnTo>
                  <a:lnTo>
                    <a:pt x="39" y="211"/>
                  </a:lnTo>
                  <a:lnTo>
                    <a:pt x="34" y="213"/>
                  </a:lnTo>
                  <a:lnTo>
                    <a:pt x="36" y="211"/>
                  </a:lnTo>
                  <a:lnTo>
                    <a:pt x="34" y="207"/>
                  </a:lnTo>
                  <a:lnTo>
                    <a:pt x="34" y="204"/>
                  </a:lnTo>
                  <a:lnTo>
                    <a:pt x="33" y="199"/>
                  </a:lnTo>
                  <a:lnTo>
                    <a:pt x="34" y="195"/>
                  </a:lnTo>
                  <a:lnTo>
                    <a:pt x="36" y="193"/>
                  </a:lnTo>
                  <a:lnTo>
                    <a:pt x="36" y="192"/>
                  </a:lnTo>
                  <a:lnTo>
                    <a:pt x="36" y="186"/>
                  </a:lnTo>
                  <a:lnTo>
                    <a:pt x="34" y="184"/>
                  </a:lnTo>
                  <a:lnTo>
                    <a:pt x="34" y="183"/>
                  </a:lnTo>
                  <a:lnTo>
                    <a:pt x="36" y="181"/>
                  </a:lnTo>
                  <a:lnTo>
                    <a:pt x="37" y="178"/>
                  </a:lnTo>
                  <a:lnTo>
                    <a:pt x="37" y="177"/>
                  </a:lnTo>
                  <a:lnTo>
                    <a:pt x="36" y="175"/>
                  </a:lnTo>
                  <a:lnTo>
                    <a:pt x="36" y="171"/>
                  </a:lnTo>
                  <a:lnTo>
                    <a:pt x="34" y="169"/>
                  </a:lnTo>
                  <a:lnTo>
                    <a:pt x="33" y="169"/>
                  </a:lnTo>
                  <a:lnTo>
                    <a:pt x="31" y="165"/>
                  </a:lnTo>
                  <a:lnTo>
                    <a:pt x="21" y="158"/>
                  </a:lnTo>
                  <a:lnTo>
                    <a:pt x="20" y="156"/>
                  </a:lnTo>
                  <a:lnTo>
                    <a:pt x="23" y="150"/>
                  </a:lnTo>
                  <a:lnTo>
                    <a:pt x="21" y="146"/>
                  </a:lnTo>
                  <a:lnTo>
                    <a:pt x="24" y="135"/>
                  </a:lnTo>
                  <a:lnTo>
                    <a:pt x="23" y="134"/>
                  </a:lnTo>
                  <a:lnTo>
                    <a:pt x="21" y="131"/>
                  </a:lnTo>
                  <a:lnTo>
                    <a:pt x="18" y="129"/>
                  </a:lnTo>
                  <a:lnTo>
                    <a:pt x="17" y="126"/>
                  </a:lnTo>
                  <a:lnTo>
                    <a:pt x="12" y="125"/>
                  </a:lnTo>
                  <a:lnTo>
                    <a:pt x="11" y="122"/>
                  </a:lnTo>
                  <a:lnTo>
                    <a:pt x="9" y="119"/>
                  </a:lnTo>
                  <a:lnTo>
                    <a:pt x="8" y="117"/>
                  </a:lnTo>
                  <a:lnTo>
                    <a:pt x="5" y="111"/>
                  </a:lnTo>
                  <a:lnTo>
                    <a:pt x="2" y="107"/>
                  </a:lnTo>
                  <a:lnTo>
                    <a:pt x="0" y="104"/>
                  </a:lnTo>
                  <a:lnTo>
                    <a:pt x="5" y="98"/>
                  </a:lnTo>
                  <a:lnTo>
                    <a:pt x="5" y="95"/>
                  </a:lnTo>
                  <a:lnTo>
                    <a:pt x="8" y="92"/>
                  </a:lnTo>
                  <a:lnTo>
                    <a:pt x="9" y="86"/>
                  </a:lnTo>
                  <a:lnTo>
                    <a:pt x="9" y="85"/>
                  </a:lnTo>
                  <a:lnTo>
                    <a:pt x="11" y="85"/>
                  </a:lnTo>
                  <a:lnTo>
                    <a:pt x="12" y="83"/>
                  </a:lnTo>
                  <a:lnTo>
                    <a:pt x="11" y="79"/>
                  </a:lnTo>
                  <a:lnTo>
                    <a:pt x="11" y="71"/>
                  </a:lnTo>
                  <a:lnTo>
                    <a:pt x="11" y="70"/>
                  </a:lnTo>
                  <a:lnTo>
                    <a:pt x="14" y="67"/>
                  </a:lnTo>
                  <a:lnTo>
                    <a:pt x="14" y="64"/>
                  </a:lnTo>
                  <a:lnTo>
                    <a:pt x="14" y="62"/>
                  </a:lnTo>
                  <a:lnTo>
                    <a:pt x="15" y="59"/>
                  </a:lnTo>
                  <a:lnTo>
                    <a:pt x="15" y="58"/>
                  </a:lnTo>
                  <a:lnTo>
                    <a:pt x="14" y="56"/>
                  </a:lnTo>
                  <a:lnTo>
                    <a:pt x="15" y="52"/>
                  </a:lnTo>
                  <a:lnTo>
                    <a:pt x="17" y="51"/>
                  </a:lnTo>
                  <a:lnTo>
                    <a:pt x="18" y="48"/>
                  </a:lnTo>
                  <a:lnTo>
                    <a:pt x="21" y="45"/>
                  </a:lnTo>
                  <a:lnTo>
                    <a:pt x="21" y="43"/>
                  </a:lnTo>
                  <a:lnTo>
                    <a:pt x="21" y="42"/>
                  </a:lnTo>
                  <a:lnTo>
                    <a:pt x="26" y="42"/>
                  </a:lnTo>
                  <a:lnTo>
                    <a:pt x="26" y="40"/>
                  </a:lnTo>
                  <a:lnTo>
                    <a:pt x="26" y="34"/>
                  </a:lnTo>
                  <a:lnTo>
                    <a:pt x="29" y="31"/>
                  </a:lnTo>
                  <a:lnTo>
                    <a:pt x="27" y="28"/>
                  </a:lnTo>
                  <a:lnTo>
                    <a:pt x="27" y="27"/>
                  </a:lnTo>
                  <a:lnTo>
                    <a:pt x="27" y="24"/>
                  </a:lnTo>
                  <a:lnTo>
                    <a:pt x="30" y="24"/>
                  </a:lnTo>
                  <a:lnTo>
                    <a:pt x="30" y="21"/>
                  </a:lnTo>
                  <a:lnTo>
                    <a:pt x="31" y="22"/>
                  </a:lnTo>
                  <a:lnTo>
                    <a:pt x="33" y="21"/>
                  </a:lnTo>
                  <a:lnTo>
                    <a:pt x="36" y="21"/>
                  </a:lnTo>
                  <a:lnTo>
                    <a:pt x="37" y="21"/>
                  </a:lnTo>
                  <a:lnTo>
                    <a:pt x="40" y="25"/>
                  </a:lnTo>
                  <a:lnTo>
                    <a:pt x="43" y="30"/>
                  </a:lnTo>
                  <a:lnTo>
                    <a:pt x="45" y="31"/>
                  </a:lnTo>
                  <a:lnTo>
                    <a:pt x="46" y="34"/>
                  </a:lnTo>
                  <a:lnTo>
                    <a:pt x="49" y="36"/>
                  </a:lnTo>
                  <a:lnTo>
                    <a:pt x="49" y="34"/>
                  </a:lnTo>
                  <a:lnTo>
                    <a:pt x="52" y="31"/>
                  </a:lnTo>
                  <a:lnTo>
                    <a:pt x="54" y="31"/>
                  </a:lnTo>
                  <a:lnTo>
                    <a:pt x="58" y="27"/>
                  </a:lnTo>
                  <a:lnTo>
                    <a:pt x="58" y="22"/>
                  </a:lnTo>
                  <a:lnTo>
                    <a:pt x="58" y="19"/>
                  </a:lnTo>
                  <a:lnTo>
                    <a:pt x="63" y="18"/>
                  </a:lnTo>
                  <a:lnTo>
                    <a:pt x="61" y="13"/>
                  </a:lnTo>
                  <a:lnTo>
                    <a:pt x="63" y="12"/>
                  </a:lnTo>
                  <a:lnTo>
                    <a:pt x="61" y="10"/>
                  </a:lnTo>
                  <a:lnTo>
                    <a:pt x="63" y="9"/>
                  </a:lnTo>
                  <a:lnTo>
                    <a:pt x="67" y="9"/>
                  </a:lnTo>
                  <a:lnTo>
                    <a:pt x="66" y="12"/>
                  </a:lnTo>
                  <a:lnTo>
                    <a:pt x="69" y="13"/>
                  </a:lnTo>
                  <a:lnTo>
                    <a:pt x="70" y="13"/>
                  </a:lnTo>
                  <a:lnTo>
                    <a:pt x="73" y="10"/>
                  </a:lnTo>
                  <a:lnTo>
                    <a:pt x="75" y="9"/>
                  </a:lnTo>
                  <a:lnTo>
                    <a:pt x="75" y="10"/>
                  </a:lnTo>
                  <a:lnTo>
                    <a:pt x="76" y="9"/>
                  </a:lnTo>
                  <a:lnTo>
                    <a:pt x="76" y="10"/>
                  </a:lnTo>
                  <a:lnTo>
                    <a:pt x="78" y="9"/>
                  </a:lnTo>
                  <a:lnTo>
                    <a:pt x="78" y="7"/>
                  </a:lnTo>
                  <a:lnTo>
                    <a:pt x="83" y="4"/>
                  </a:lnTo>
                  <a:lnTo>
                    <a:pt x="85" y="4"/>
                  </a:lnTo>
                  <a:lnTo>
                    <a:pt x="86" y="4"/>
                  </a:lnTo>
                  <a:lnTo>
                    <a:pt x="88" y="2"/>
                  </a:lnTo>
                  <a:lnTo>
                    <a:pt x="88" y="0"/>
                  </a:lnTo>
                  <a:lnTo>
                    <a:pt x="91" y="0"/>
                  </a:lnTo>
                  <a:lnTo>
                    <a:pt x="92" y="2"/>
                  </a:lnTo>
                  <a:lnTo>
                    <a:pt x="91" y="2"/>
                  </a:lnTo>
                  <a:lnTo>
                    <a:pt x="91" y="3"/>
                  </a:lnTo>
                  <a:lnTo>
                    <a:pt x="94" y="4"/>
                  </a:lnTo>
                  <a:close/>
                </a:path>
              </a:pathLst>
            </a:custGeom>
            <a:solidFill>
              <a:schemeClr val="bg1"/>
            </a:solidFill>
            <a:ln w="1588">
              <a:solidFill>
                <a:srgbClr val="000000"/>
              </a:solidFill>
              <a:prstDash val="solid"/>
              <a:round/>
              <a:headEnd/>
              <a:tailEnd/>
            </a:ln>
          </p:spPr>
          <p:txBody>
            <a:bodyPr/>
            <a:lstStyle/>
            <a:p>
              <a:endParaRPr lang="fr-FR"/>
            </a:p>
          </p:txBody>
        </p:sp>
        <p:sp>
          <p:nvSpPr>
            <p:cNvPr id="880794" name="Freeform 154"/>
            <p:cNvSpPr>
              <a:spLocks/>
            </p:cNvSpPr>
            <p:nvPr/>
          </p:nvSpPr>
          <p:spPr bwMode="auto">
            <a:xfrm>
              <a:off x="4349" y="2417"/>
              <a:ext cx="210" cy="296"/>
            </a:xfrm>
            <a:custGeom>
              <a:avLst/>
              <a:gdLst/>
              <a:ahLst/>
              <a:cxnLst>
                <a:cxn ang="0">
                  <a:pos x="49" y="6"/>
                </a:cxn>
                <a:cxn ang="0">
                  <a:pos x="66" y="26"/>
                </a:cxn>
                <a:cxn ang="0">
                  <a:pos x="77" y="35"/>
                </a:cxn>
                <a:cxn ang="0">
                  <a:pos x="103" y="31"/>
                </a:cxn>
                <a:cxn ang="0">
                  <a:pos x="129" y="38"/>
                </a:cxn>
                <a:cxn ang="0">
                  <a:pos x="149" y="31"/>
                </a:cxn>
                <a:cxn ang="0">
                  <a:pos x="158" y="22"/>
                </a:cxn>
                <a:cxn ang="0">
                  <a:pos x="170" y="25"/>
                </a:cxn>
                <a:cxn ang="0">
                  <a:pos x="171" y="40"/>
                </a:cxn>
                <a:cxn ang="0">
                  <a:pos x="146" y="49"/>
                </a:cxn>
                <a:cxn ang="0">
                  <a:pos x="138" y="72"/>
                </a:cxn>
                <a:cxn ang="0">
                  <a:pos x="137" y="86"/>
                </a:cxn>
                <a:cxn ang="0">
                  <a:pos x="138" y="93"/>
                </a:cxn>
                <a:cxn ang="0">
                  <a:pos x="128" y="92"/>
                </a:cxn>
                <a:cxn ang="0">
                  <a:pos x="140" y="107"/>
                </a:cxn>
                <a:cxn ang="0">
                  <a:pos x="149" y="122"/>
                </a:cxn>
                <a:cxn ang="0">
                  <a:pos x="162" y="136"/>
                </a:cxn>
                <a:cxn ang="0">
                  <a:pos x="158" y="148"/>
                </a:cxn>
                <a:cxn ang="0">
                  <a:pos x="155" y="163"/>
                </a:cxn>
                <a:cxn ang="0">
                  <a:pos x="161" y="172"/>
                </a:cxn>
                <a:cxn ang="0">
                  <a:pos x="158" y="194"/>
                </a:cxn>
                <a:cxn ang="0">
                  <a:pos x="167" y="215"/>
                </a:cxn>
                <a:cxn ang="0">
                  <a:pos x="184" y="229"/>
                </a:cxn>
                <a:cxn ang="0">
                  <a:pos x="210" y="233"/>
                </a:cxn>
                <a:cxn ang="0">
                  <a:pos x="225" y="237"/>
                </a:cxn>
                <a:cxn ang="0">
                  <a:pos x="222" y="251"/>
                </a:cxn>
                <a:cxn ang="0">
                  <a:pos x="232" y="266"/>
                </a:cxn>
                <a:cxn ang="0">
                  <a:pos x="244" y="275"/>
                </a:cxn>
                <a:cxn ang="0">
                  <a:pos x="244" y="301"/>
                </a:cxn>
                <a:cxn ang="0">
                  <a:pos x="226" y="309"/>
                </a:cxn>
                <a:cxn ang="0">
                  <a:pos x="210" y="328"/>
                </a:cxn>
                <a:cxn ang="0">
                  <a:pos x="201" y="341"/>
                </a:cxn>
                <a:cxn ang="0">
                  <a:pos x="183" y="346"/>
                </a:cxn>
                <a:cxn ang="0">
                  <a:pos x="161" y="338"/>
                </a:cxn>
                <a:cxn ang="0">
                  <a:pos x="155" y="327"/>
                </a:cxn>
                <a:cxn ang="0">
                  <a:pos x="143" y="301"/>
                </a:cxn>
                <a:cxn ang="0">
                  <a:pos x="134" y="303"/>
                </a:cxn>
                <a:cxn ang="0">
                  <a:pos x="124" y="292"/>
                </a:cxn>
                <a:cxn ang="0">
                  <a:pos x="107" y="300"/>
                </a:cxn>
                <a:cxn ang="0">
                  <a:pos x="91" y="304"/>
                </a:cxn>
                <a:cxn ang="0">
                  <a:pos x="83" y="306"/>
                </a:cxn>
                <a:cxn ang="0">
                  <a:pos x="76" y="315"/>
                </a:cxn>
                <a:cxn ang="0">
                  <a:pos x="66" y="298"/>
                </a:cxn>
                <a:cxn ang="0">
                  <a:pos x="52" y="306"/>
                </a:cxn>
                <a:cxn ang="0">
                  <a:pos x="43" y="292"/>
                </a:cxn>
                <a:cxn ang="0">
                  <a:pos x="61" y="279"/>
                </a:cxn>
                <a:cxn ang="0">
                  <a:pos x="63" y="267"/>
                </a:cxn>
                <a:cxn ang="0">
                  <a:pos x="52" y="229"/>
                </a:cxn>
                <a:cxn ang="0">
                  <a:pos x="37" y="215"/>
                </a:cxn>
                <a:cxn ang="0">
                  <a:pos x="21" y="191"/>
                </a:cxn>
                <a:cxn ang="0">
                  <a:pos x="11" y="168"/>
                </a:cxn>
                <a:cxn ang="0">
                  <a:pos x="6" y="151"/>
                </a:cxn>
                <a:cxn ang="0">
                  <a:pos x="6" y="133"/>
                </a:cxn>
                <a:cxn ang="0">
                  <a:pos x="3" y="114"/>
                </a:cxn>
                <a:cxn ang="0">
                  <a:pos x="6" y="99"/>
                </a:cxn>
                <a:cxn ang="0">
                  <a:pos x="25" y="96"/>
                </a:cxn>
                <a:cxn ang="0">
                  <a:pos x="27" y="74"/>
                </a:cxn>
                <a:cxn ang="0">
                  <a:pos x="22" y="40"/>
                </a:cxn>
                <a:cxn ang="0">
                  <a:pos x="18" y="15"/>
                </a:cxn>
              </a:cxnLst>
              <a:rect l="0" t="0" r="r" b="b"/>
              <a:pathLst>
                <a:path w="247" h="347">
                  <a:moveTo>
                    <a:pt x="27" y="10"/>
                  </a:moveTo>
                  <a:lnTo>
                    <a:pt x="25" y="6"/>
                  </a:lnTo>
                  <a:lnTo>
                    <a:pt x="40" y="4"/>
                  </a:lnTo>
                  <a:lnTo>
                    <a:pt x="43" y="0"/>
                  </a:lnTo>
                  <a:lnTo>
                    <a:pt x="48" y="0"/>
                  </a:lnTo>
                  <a:lnTo>
                    <a:pt x="49" y="0"/>
                  </a:lnTo>
                  <a:lnTo>
                    <a:pt x="49" y="4"/>
                  </a:lnTo>
                  <a:lnTo>
                    <a:pt x="51" y="4"/>
                  </a:lnTo>
                  <a:lnTo>
                    <a:pt x="49" y="6"/>
                  </a:lnTo>
                  <a:lnTo>
                    <a:pt x="49" y="12"/>
                  </a:lnTo>
                  <a:lnTo>
                    <a:pt x="48" y="12"/>
                  </a:lnTo>
                  <a:lnTo>
                    <a:pt x="48" y="16"/>
                  </a:lnTo>
                  <a:lnTo>
                    <a:pt x="46" y="20"/>
                  </a:lnTo>
                  <a:lnTo>
                    <a:pt x="52" y="23"/>
                  </a:lnTo>
                  <a:lnTo>
                    <a:pt x="55" y="22"/>
                  </a:lnTo>
                  <a:lnTo>
                    <a:pt x="63" y="23"/>
                  </a:lnTo>
                  <a:lnTo>
                    <a:pt x="64" y="23"/>
                  </a:lnTo>
                  <a:lnTo>
                    <a:pt x="66" y="26"/>
                  </a:lnTo>
                  <a:lnTo>
                    <a:pt x="64" y="29"/>
                  </a:lnTo>
                  <a:lnTo>
                    <a:pt x="67" y="29"/>
                  </a:lnTo>
                  <a:lnTo>
                    <a:pt x="66" y="32"/>
                  </a:lnTo>
                  <a:lnTo>
                    <a:pt x="67" y="32"/>
                  </a:lnTo>
                  <a:lnTo>
                    <a:pt x="67" y="34"/>
                  </a:lnTo>
                  <a:lnTo>
                    <a:pt x="69" y="34"/>
                  </a:lnTo>
                  <a:lnTo>
                    <a:pt x="70" y="34"/>
                  </a:lnTo>
                  <a:lnTo>
                    <a:pt x="76" y="34"/>
                  </a:lnTo>
                  <a:lnTo>
                    <a:pt x="77" y="35"/>
                  </a:lnTo>
                  <a:lnTo>
                    <a:pt x="79" y="34"/>
                  </a:lnTo>
                  <a:lnTo>
                    <a:pt x="83" y="31"/>
                  </a:lnTo>
                  <a:lnTo>
                    <a:pt x="85" y="28"/>
                  </a:lnTo>
                  <a:lnTo>
                    <a:pt x="88" y="29"/>
                  </a:lnTo>
                  <a:lnTo>
                    <a:pt x="91" y="28"/>
                  </a:lnTo>
                  <a:lnTo>
                    <a:pt x="94" y="26"/>
                  </a:lnTo>
                  <a:lnTo>
                    <a:pt x="95" y="25"/>
                  </a:lnTo>
                  <a:lnTo>
                    <a:pt x="100" y="29"/>
                  </a:lnTo>
                  <a:lnTo>
                    <a:pt x="103" y="31"/>
                  </a:lnTo>
                  <a:lnTo>
                    <a:pt x="112" y="34"/>
                  </a:lnTo>
                  <a:lnTo>
                    <a:pt x="115" y="32"/>
                  </a:lnTo>
                  <a:lnTo>
                    <a:pt x="115" y="28"/>
                  </a:lnTo>
                  <a:lnTo>
                    <a:pt x="121" y="26"/>
                  </a:lnTo>
                  <a:lnTo>
                    <a:pt x="124" y="31"/>
                  </a:lnTo>
                  <a:lnTo>
                    <a:pt x="128" y="28"/>
                  </a:lnTo>
                  <a:lnTo>
                    <a:pt x="132" y="29"/>
                  </a:lnTo>
                  <a:lnTo>
                    <a:pt x="132" y="31"/>
                  </a:lnTo>
                  <a:lnTo>
                    <a:pt x="129" y="38"/>
                  </a:lnTo>
                  <a:lnTo>
                    <a:pt x="131" y="40"/>
                  </a:lnTo>
                  <a:lnTo>
                    <a:pt x="134" y="40"/>
                  </a:lnTo>
                  <a:lnTo>
                    <a:pt x="137" y="38"/>
                  </a:lnTo>
                  <a:lnTo>
                    <a:pt x="138" y="34"/>
                  </a:lnTo>
                  <a:lnTo>
                    <a:pt x="141" y="34"/>
                  </a:lnTo>
                  <a:lnTo>
                    <a:pt x="143" y="35"/>
                  </a:lnTo>
                  <a:lnTo>
                    <a:pt x="144" y="34"/>
                  </a:lnTo>
                  <a:lnTo>
                    <a:pt x="147" y="31"/>
                  </a:lnTo>
                  <a:lnTo>
                    <a:pt x="149" y="31"/>
                  </a:lnTo>
                  <a:lnTo>
                    <a:pt x="150" y="29"/>
                  </a:lnTo>
                  <a:lnTo>
                    <a:pt x="153" y="29"/>
                  </a:lnTo>
                  <a:lnTo>
                    <a:pt x="155" y="31"/>
                  </a:lnTo>
                  <a:lnTo>
                    <a:pt x="156" y="29"/>
                  </a:lnTo>
                  <a:lnTo>
                    <a:pt x="156" y="28"/>
                  </a:lnTo>
                  <a:lnTo>
                    <a:pt x="155" y="26"/>
                  </a:lnTo>
                  <a:lnTo>
                    <a:pt x="155" y="25"/>
                  </a:lnTo>
                  <a:lnTo>
                    <a:pt x="158" y="23"/>
                  </a:lnTo>
                  <a:lnTo>
                    <a:pt x="158" y="22"/>
                  </a:lnTo>
                  <a:lnTo>
                    <a:pt x="161" y="20"/>
                  </a:lnTo>
                  <a:lnTo>
                    <a:pt x="161" y="15"/>
                  </a:lnTo>
                  <a:lnTo>
                    <a:pt x="162" y="18"/>
                  </a:lnTo>
                  <a:lnTo>
                    <a:pt x="164" y="19"/>
                  </a:lnTo>
                  <a:lnTo>
                    <a:pt x="165" y="19"/>
                  </a:lnTo>
                  <a:lnTo>
                    <a:pt x="167" y="20"/>
                  </a:lnTo>
                  <a:lnTo>
                    <a:pt x="168" y="22"/>
                  </a:lnTo>
                  <a:lnTo>
                    <a:pt x="168" y="23"/>
                  </a:lnTo>
                  <a:lnTo>
                    <a:pt x="170" y="25"/>
                  </a:lnTo>
                  <a:lnTo>
                    <a:pt x="168" y="25"/>
                  </a:lnTo>
                  <a:lnTo>
                    <a:pt x="167" y="25"/>
                  </a:lnTo>
                  <a:lnTo>
                    <a:pt x="162" y="26"/>
                  </a:lnTo>
                  <a:lnTo>
                    <a:pt x="164" y="29"/>
                  </a:lnTo>
                  <a:lnTo>
                    <a:pt x="167" y="32"/>
                  </a:lnTo>
                  <a:lnTo>
                    <a:pt x="168" y="32"/>
                  </a:lnTo>
                  <a:lnTo>
                    <a:pt x="173" y="35"/>
                  </a:lnTo>
                  <a:lnTo>
                    <a:pt x="171" y="37"/>
                  </a:lnTo>
                  <a:lnTo>
                    <a:pt x="171" y="40"/>
                  </a:lnTo>
                  <a:lnTo>
                    <a:pt x="170" y="41"/>
                  </a:lnTo>
                  <a:lnTo>
                    <a:pt x="168" y="44"/>
                  </a:lnTo>
                  <a:lnTo>
                    <a:pt x="165" y="46"/>
                  </a:lnTo>
                  <a:lnTo>
                    <a:pt x="161" y="43"/>
                  </a:lnTo>
                  <a:lnTo>
                    <a:pt x="156" y="43"/>
                  </a:lnTo>
                  <a:lnTo>
                    <a:pt x="155" y="44"/>
                  </a:lnTo>
                  <a:lnTo>
                    <a:pt x="153" y="46"/>
                  </a:lnTo>
                  <a:lnTo>
                    <a:pt x="147" y="46"/>
                  </a:lnTo>
                  <a:lnTo>
                    <a:pt x="146" y="49"/>
                  </a:lnTo>
                  <a:lnTo>
                    <a:pt x="144" y="53"/>
                  </a:lnTo>
                  <a:lnTo>
                    <a:pt x="141" y="56"/>
                  </a:lnTo>
                  <a:lnTo>
                    <a:pt x="141" y="58"/>
                  </a:lnTo>
                  <a:lnTo>
                    <a:pt x="143" y="59"/>
                  </a:lnTo>
                  <a:lnTo>
                    <a:pt x="143" y="65"/>
                  </a:lnTo>
                  <a:lnTo>
                    <a:pt x="141" y="65"/>
                  </a:lnTo>
                  <a:lnTo>
                    <a:pt x="141" y="68"/>
                  </a:lnTo>
                  <a:lnTo>
                    <a:pt x="140" y="70"/>
                  </a:lnTo>
                  <a:lnTo>
                    <a:pt x="138" y="72"/>
                  </a:lnTo>
                  <a:lnTo>
                    <a:pt x="137" y="74"/>
                  </a:lnTo>
                  <a:lnTo>
                    <a:pt x="132" y="74"/>
                  </a:lnTo>
                  <a:lnTo>
                    <a:pt x="131" y="72"/>
                  </a:lnTo>
                  <a:lnTo>
                    <a:pt x="129" y="74"/>
                  </a:lnTo>
                  <a:lnTo>
                    <a:pt x="131" y="78"/>
                  </a:lnTo>
                  <a:lnTo>
                    <a:pt x="132" y="80"/>
                  </a:lnTo>
                  <a:lnTo>
                    <a:pt x="135" y="83"/>
                  </a:lnTo>
                  <a:lnTo>
                    <a:pt x="137" y="84"/>
                  </a:lnTo>
                  <a:lnTo>
                    <a:pt x="137" y="86"/>
                  </a:lnTo>
                  <a:lnTo>
                    <a:pt x="138" y="86"/>
                  </a:lnTo>
                  <a:lnTo>
                    <a:pt x="140" y="84"/>
                  </a:lnTo>
                  <a:lnTo>
                    <a:pt x="143" y="84"/>
                  </a:lnTo>
                  <a:lnTo>
                    <a:pt x="141" y="87"/>
                  </a:lnTo>
                  <a:lnTo>
                    <a:pt x="143" y="89"/>
                  </a:lnTo>
                  <a:lnTo>
                    <a:pt x="141" y="92"/>
                  </a:lnTo>
                  <a:lnTo>
                    <a:pt x="141" y="93"/>
                  </a:lnTo>
                  <a:lnTo>
                    <a:pt x="140" y="95"/>
                  </a:lnTo>
                  <a:lnTo>
                    <a:pt x="138" y="93"/>
                  </a:lnTo>
                  <a:lnTo>
                    <a:pt x="137" y="92"/>
                  </a:lnTo>
                  <a:lnTo>
                    <a:pt x="135" y="93"/>
                  </a:lnTo>
                  <a:lnTo>
                    <a:pt x="134" y="93"/>
                  </a:lnTo>
                  <a:lnTo>
                    <a:pt x="134" y="95"/>
                  </a:lnTo>
                  <a:lnTo>
                    <a:pt x="132" y="93"/>
                  </a:lnTo>
                  <a:lnTo>
                    <a:pt x="134" y="92"/>
                  </a:lnTo>
                  <a:lnTo>
                    <a:pt x="132" y="92"/>
                  </a:lnTo>
                  <a:lnTo>
                    <a:pt x="129" y="93"/>
                  </a:lnTo>
                  <a:lnTo>
                    <a:pt x="128" y="92"/>
                  </a:lnTo>
                  <a:lnTo>
                    <a:pt x="128" y="93"/>
                  </a:lnTo>
                  <a:lnTo>
                    <a:pt x="128" y="95"/>
                  </a:lnTo>
                  <a:lnTo>
                    <a:pt x="131" y="98"/>
                  </a:lnTo>
                  <a:lnTo>
                    <a:pt x="134" y="98"/>
                  </a:lnTo>
                  <a:lnTo>
                    <a:pt x="135" y="99"/>
                  </a:lnTo>
                  <a:lnTo>
                    <a:pt x="137" y="99"/>
                  </a:lnTo>
                  <a:lnTo>
                    <a:pt x="140" y="104"/>
                  </a:lnTo>
                  <a:lnTo>
                    <a:pt x="140" y="105"/>
                  </a:lnTo>
                  <a:lnTo>
                    <a:pt x="140" y="107"/>
                  </a:lnTo>
                  <a:lnTo>
                    <a:pt x="143" y="110"/>
                  </a:lnTo>
                  <a:lnTo>
                    <a:pt x="143" y="111"/>
                  </a:lnTo>
                  <a:lnTo>
                    <a:pt x="146" y="111"/>
                  </a:lnTo>
                  <a:lnTo>
                    <a:pt x="149" y="114"/>
                  </a:lnTo>
                  <a:lnTo>
                    <a:pt x="152" y="114"/>
                  </a:lnTo>
                  <a:lnTo>
                    <a:pt x="150" y="117"/>
                  </a:lnTo>
                  <a:lnTo>
                    <a:pt x="150" y="119"/>
                  </a:lnTo>
                  <a:lnTo>
                    <a:pt x="152" y="119"/>
                  </a:lnTo>
                  <a:lnTo>
                    <a:pt x="149" y="122"/>
                  </a:lnTo>
                  <a:lnTo>
                    <a:pt x="147" y="123"/>
                  </a:lnTo>
                  <a:lnTo>
                    <a:pt x="147" y="126"/>
                  </a:lnTo>
                  <a:lnTo>
                    <a:pt x="150" y="127"/>
                  </a:lnTo>
                  <a:lnTo>
                    <a:pt x="150" y="132"/>
                  </a:lnTo>
                  <a:lnTo>
                    <a:pt x="153" y="135"/>
                  </a:lnTo>
                  <a:lnTo>
                    <a:pt x="155" y="136"/>
                  </a:lnTo>
                  <a:lnTo>
                    <a:pt x="156" y="136"/>
                  </a:lnTo>
                  <a:lnTo>
                    <a:pt x="158" y="136"/>
                  </a:lnTo>
                  <a:lnTo>
                    <a:pt x="162" y="136"/>
                  </a:lnTo>
                  <a:lnTo>
                    <a:pt x="162" y="138"/>
                  </a:lnTo>
                  <a:lnTo>
                    <a:pt x="162" y="141"/>
                  </a:lnTo>
                  <a:lnTo>
                    <a:pt x="159" y="141"/>
                  </a:lnTo>
                  <a:lnTo>
                    <a:pt x="159" y="142"/>
                  </a:lnTo>
                  <a:lnTo>
                    <a:pt x="161" y="144"/>
                  </a:lnTo>
                  <a:lnTo>
                    <a:pt x="159" y="145"/>
                  </a:lnTo>
                  <a:lnTo>
                    <a:pt x="159" y="147"/>
                  </a:lnTo>
                  <a:lnTo>
                    <a:pt x="159" y="148"/>
                  </a:lnTo>
                  <a:lnTo>
                    <a:pt x="158" y="148"/>
                  </a:lnTo>
                  <a:lnTo>
                    <a:pt x="159" y="151"/>
                  </a:lnTo>
                  <a:lnTo>
                    <a:pt x="158" y="151"/>
                  </a:lnTo>
                  <a:lnTo>
                    <a:pt x="161" y="156"/>
                  </a:lnTo>
                  <a:lnTo>
                    <a:pt x="159" y="154"/>
                  </a:lnTo>
                  <a:lnTo>
                    <a:pt x="158" y="157"/>
                  </a:lnTo>
                  <a:lnTo>
                    <a:pt x="158" y="159"/>
                  </a:lnTo>
                  <a:lnTo>
                    <a:pt x="159" y="160"/>
                  </a:lnTo>
                  <a:lnTo>
                    <a:pt x="158" y="163"/>
                  </a:lnTo>
                  <a:lnTo>
                    <a:pt x="155" y="163"/>
                  </a:lnTo>
                  <a:lnTo>
                    <a:pt x="153" y="166"/>
                  </a:lnTo>
                  <a:lnTo>
                    <a:pt x="152" y="168"/>
                  </a:lnTo>
                  <a:lnTo>
                    <a:pt x="152" y="169"/>
                  </a:lnTo>
                  <a:lnTo>
                    <a:pt x="153" y="169"/>
                  </a:lnTo>
                  <a:lnTo>
                    <a:pt x="153" y="171"/>
                  </a:lnTo>
                  <a:lnTo>
                    <a:pt x="155" y="171"/>
                  </a:lnTo>
                  <a:lnTo>
                    <a:pt x="155" y="174"/>
                  </a:lnTo>
                  <a:lnTo>
                    <a:pt x="156" y="175"/>
                  </a:lnTo>
                  <a:lnTo>
                    <a:pt x="161" y="172"/>
                  </a:lnTo>
                  <a:lnTo>
                    <a:pt x="162" y="174"/>
                  </a:lnTo>
                  <a:lnTo>
                    <a:pt x="164" y="175"/>
                  </a:lnTo>
                  <a:lnTo>
                    <a:pt x="161" y="179"/>
                  </a:lnTo>
                  <a:lnTo>
                    <a:pt x="159" y="182"/>
                  </a:lnTo>
                  <a:lnTo>
                    <a:pt x="161" y="184"/>
                  </a:lnTo>
                  <a:lnTo>
                    <a:pt x="158" y="187"/>
                  </a:lnTo>
                  <a:lnTo>
                    <a:pt x="158" y="190"/>
                  </a:lnTo>
                  <a:lnTo>
                    <a:pt x="156" y="191"/>
                  </a:lnTo>
                  <a:lnTo>
                    <a:pt x="158" y="194"/>
                  </a:lnTo>
                  <a:lnTo>
                    <a:pt x="155" y="197"/>
                  </a:lnTo>
                  <a:lnTo>
                    <a:pt x="156" y="200"/>
                  </a:lnTo>
                  <a:lnTo>
                    <a:pt x="158" y="202"/>
                  </a:lnTo>
                  <a:lnTo>
                    <a:pt x="161" y="202"/>
                  </a:lnTo>
                  <a:lnTo>
                    <a:pt x="162" y="205"/>
                  </a:lnTo>
                  <a:lnTo>
                    <a:pt x="162" y="206"/>
                  </a:lnTo>
                  <a:lnTo>
                    <a:pt x="165" y="212"/>
                  </a:lnTo>
                  <a:lnTo>
                    <a:pt x="165" y="215"/>
                  </a:lnTo>
                  <a:lnTo>
                    <a:pt x="167" y="215"/>
                  </a:lnTo>
                  <a:lnTo>
                    <a:pt x="174" y="218"/>
                  </a:lnTo>
                  <a:lnTo>
                    <a:pt x="174" y="220"/>
                  </a:lnTo>
                  <a:lnTo>
                    <a:pt x="176" y="223"/>
                  </a:lnTo>
                  <a:lnTo>
                    <a:pt x="177" y="223"/>
                  </a:lnTo>
                  <a:lnTo>
                    <a:pt x="180" y="226"/>
                  </a:lnTo>
                  <a:lnTo>
                    <a:pt x="180" y="229"/>
                  </a:lnTo>
                  <a:lnTo>
                    <a:pt x="180" y="230"/>
                  </a:lnTo>
                  <a:lnTo>
                    <a:pt x="183" y="229"/>
                  </a:lnTo>
                  <a:lnTo>
                    <a:pt x="184" y="229"/>
                  </a:lnTo>
                  <a:lnTo>
                    <a:pt x="187" y="229"/>
                  </a:lnTo>
                  <a:lnTo>
                    <a:pt x="187" y="233"/>
                  </a:lnTo>
                  <a:lnTo>
                    <a:pt x="192" y="233"/>
                  </a:lnTo>
                  <a:lnTo>
                    <a:pt x="196" y="230"/>
                  </a:lnTo>
                  <a:lnTo>
                    <a:pt x="199" y="231"/>
                  </a:lnTo>
                  <a:lnTo>
                    <a:pt x="202" y="229"/>
                  </a:lnTo>
                  <a:lnTo>
                    <a:pt x="205" y="231"/>
                  </a:lnTo>
                  <a:lnTo>
                    <a:pt x="207" y="233"/>
                  </a:lnTo>
                  <a:lnTo>
                    <a:pt x="210" y="233"/>
                  </a:lnTo>
                  <a:lnTo>
                    <a:pt x="211" y="233"/>
                  </a:lnTo>
                  <a:lnTo>
                    <a:pt x="214" y="233"/>
                  </a:lnTo>
                  <a:lnTo>
                    <a:pt x="217" y="240"/>
                  </a:lnTo>
                  <a:lnTo>
                    <a:pt x="219" y="242"/>
                  </a:lnTo>
                  <a:lnTo>
                    <a:pt x="220" y="239"/>
                  </a:lnTo>
                  <a:lnTo>
                    <a:pt x="222" y="240"/>
                  </a:lnTo>
                  <a:lnTo>
                    <a:pt x="223" y="242"/>
                  </a:lnTo>
                  <a:lnTo>
                    <a:pt x="226" y="239"/>
                  </a:lnTo>
                  <a:lnTo>
                    <a:pt x="225" y="237"/>
                  </a:lnTo>
                  <a:lnTo>
                    <a:pt x="225" y="234"/>
                  </a:lnTo>
                  <a:lnTo>
                    <a:pt x="226" y="234"/>
                  </a:lnTo>
                  <a:lnTo>
                    <a:pt x="229" y="236"/>
                  </a:lnTo>
                  <a:lnTo>
                    <a:pt x="230" y="237"/>
                  </a:lnTo>
                  <a:lnTo>
                    <a:pt x="230" y="240"/>
                  </a:lnTo>
                  <a:lnTo>
                    <a:pt x="229" y="242"/>
                  </a:lnTo>
                  <a:lnTo>
                    <a:pt x="225" y="245"/>
                  </a:lnTo>
                  <a:lnTo>
                    <a:pt x="223" y="248"/>
                  </a:lnTo>
                  <a:lnTo>
                    <a:pt x="222" y="251"/>
                  </a:lnTo>
                  <a:lnTo>
                    <a:pt x="222" y="258"/>
                  </a:lnTo>
                  <a:lnTo>
                    <a:pt x="222" y="261"/>
                  </a:lnTo>
                  <a:lnTo>
                    <a:pt x="223" y="263"/>
                  </a:lnTo>
                  <a:lnTo>
                    <a:pt x="226" y="263"/>
                  </a:lnTo>
                  <a:lnTo>
                    <a:pt x="225" y="264"/>
                  </a:lnTo>
                  <a:lnTo>
                    <a:pt x="226" y="266"/>
                  </a:lnTo>
                  <a:lnTo>
                    <a:pt x="226" y="264"/>
                  </a:lnTo>
                  <a:lnTo>
                    <a:pt x="229" y="264"/>
                  </a:lnTo>
                  <a:lnTo>
                    <a:pt x="232" y="266"/>
                  </a:lnTo>
                  <a:lnTo>
                    <a:pt x="235" y="263"/>
                  </a:lnTo>
                  <a:lnTo>
                    <a:pt x="235" y="261"/>
                  </a:lnTo>
                  <a:lnTo>
                    <a:pt x="238" y="260"/>
                  </a:lnTo>
                  <a:lnTo>
                    <a:pt x="241" y="261"/>
                  </a:lnTo>
                  <a:lnTo>
                    <a:pt x="241" y="263"/>
                  </a:lnTo>
                  <a:lnTo>
                    <a:pt x="242" y="263"/>
                  </a:lnTo>
                  <a:lnTo>
                    <a:pt x="242" y="266"/>
                  </a:lnTo>
                  <a:lnTo>
                    <a:pt x="247" y="272"/>
                  </a:lnTo>
                  <a:lnTo>
                    <a:pt x="244" y="275"/>
                  </a:lnTo>
                  <a:lnTo>
                    <a:pt x="245" y="279"/>
                  </a:lnTo>
                  <a:lnTo>
                    <a:pt x="245" y="281"/>
                  </a:lnTo>
                  <a:lnTo>
                    <a:pt x="244" y="282"/>
                  </a:lnTo>
                  <a:lnTo>
                    <a:pt x="242" y="283"/>
                  </a:lnTo>
                  <a:lnTo>
                    <a:pt x="242" y="286"/>
                  </a:lnTo>
                  <a:lnTo>
                    <a:pt x="242" y="288"/>
                  </a:lnTo>
                  <a:lnTo>
                    <a:pt x="245" y="295"/>
                  </a:lnTo>
                  <a:lnTo>
                    <a:pt x="244" y="300"/>
                  </a:lnTo>
                  <a:lnTo>
                    <a:pt x="244" y="301"/>
                  </a:lnTo>
                  <a:lnTo>
                    <a:pt x="242" y="301"/>
                  </a:lnTo>
                  <a:lnTo>
                    <a:pt x="241" y="303"/>
                  </a:lnTo>
                  <a:lnTo>
                    <a:pt x="238" y="304"/>
                  </a:lnTo>
                  <a:lnTo>
                    <a:pt x="238" y="306"/>
                  </a:lnTo>
                  <a:lnTo>
                    <a:pt x="236" y="307"/>
                  </a:lnTo>
                  <a:lnTo>
                    <a:pt x="233" y="306"/>
                  </a:lnTo>
                  <a:lnTo>
                    <a:pt x="232" y="309"/>
                  </a:lnTo>
                  <a:lnTo>
                    <a:pt x="229" y="307"/>
                  </a:lnTo>
                  <a:lnTo>
                    <a:pt x="226" y="309"/>
                  </a:lnTo>
                  <a:lnTo>
                    <a:pt x="219" y="316"/>
                  </a:lnTo>
                  <a:lnTo>
                    <a:pt x="219" y="319"/>
                  </a:lnTo>
                  <a:lnTo>
                    <a:pt x="217" y="319"/>
                  </a:lnTo>
                  <a:lnTo>
                    <a:pt x="214" y="321"/>
                  </a:lnTo>
                  <a:lnTo>
                    <a:pt x="213" y="321"/>
                  </a:lnTo>
                  <a:lnTo>
                    <a:pt x="213" y="324"/>
                  </a:lnTo>
                  <a:lnTo>
                    <a:pt x="216" y="325"/>
                  </a:lnTo>
                  <a:lnTo>
                    <a:pt x="214" y="328"/>
                  </a:lnTo>
                  <a:lnTo>
                    <a:pt x="210" y="328"/>
                  </a:lnTo>
                  <a:lnTo>
                    <a:pt x="208" y="333"/>
                  </a:lnTo>
                  <a:lnTo>
                    <a:pt x="210" y="334"/>
                  </a:lnTo>
                  <a:lnTo>
                    <a:pt x="210" y="335"/>
                  </a:lnTo>
                  <a:lnTo>
                    <a:pt x="211" y="337"/>
                  </a:lnTo>
                  <a:lnTo>
                    <a:pt x="210" y="340"/>
                  </a:lnTo>
                  <a:lnTo>
                    <a:pt x="205" y="343"/>
                  </a:lnTo>
                  <a:lnTo>
                    <a:pt x="205" y="341"/>
                  </a:lnTo>
                  <a:lnTo>
                    <a:pt x="204" y="341"/>
                  </a:lnTo>
                  <a:lnTo>
                    <a:pt x="201" y="341"/>
                  </a:lnTo>
                  <a:lnTo>
                    <a:pt x="196" y="343"/>
                  </a:lnTo>
                  <a:lnTo>
                    <a:pt x="196" y="346"/>
                  </a:lnTo>
                  <a:lnTo>
                    <a:pt x="195" y="346"/>
                  </a:lnTo>
                  <a:lnTo>
                    <a:pt x="189" y="343"/>
                  </a:lnTo>
                  <a:lnTo>
                    <a:pt x="189" y="344"/>
                  </a:lnTo>
                  <a:lnTo>
                    <a:pt x="189" y="346"/>
                  </a:lnTo>
                  <a:lnTo>
                    <a:pt x="189" y="347"/>
                  </a:lnTo>
                  <a:lnTo>
                    <a:pt x="187" y="346"/>
                  </a:lnTo>
                  <a:lnTo>
                    <a:pt x="183" y="346"/>
                  </a:lnTo>
                  <a:lnTo>
                    <a:pt x="178" y="344"/>
                  </a:lnTo>
                  <a:lnTo>
                    <a:pt x="178" y="341"/>
                  </a:lnTo>
                  <a:lnTo>
                    <a:pt x="173" y="337"/>
                  </a:lnTo>
                  <a:lnTo>
                    <a:pt x="171" y="333"/>
                  </a:lnTo>
                  <a:lnTo>
                    <a:pt x="170" y="333"/>
                  </a:lnTo>
                  <a:lnTo>
                    <a:pt x="164" y="334"/>
                  </a:lnTo>
                  <a:lnTo>
                    <a:pt x="162" y="337"/>
                  </a:lnTo>
                  <a:lnTo>
                    <a:pt x="161" y="337"/>
                  </a:lnTo>
                  <a:lnTo>
                    <a:pt x="161" y="338"/>
                  </a:lnTo>
                  <a:lnTo>
                    <a:pt x="159" y="338"/>
                  </a:lnTo>
                  <a:lnTo>
                    <a:pt x="158" y="335"/>
                  </a:lnTo>
                  <a:lnTo>
                    <a:pt x="158" y="337"/>
                  </a:lnTo>
                  <a:lnTo>
                    <a:pt x="155" y="335"/>
                  </a:lnTo>
                  <a:lnTo>
                    <a:pt x="155" y="331"/>
                  </a:lnTo>
                  <a:lnTo>
                    <a:pt x="152" y="330"/>
                  </a:lnTo>
                  <a:lnTo>
                    <a:pt x="152" y="328"/>
                  </a:lnTo>
                  <a:lnTo>
                    <a:pt x="153" y="328"/>
                  </a:lnTo>
                  <a:lnTo>
                    <a:pt x="155" y="327"/>
                  </a:lnTo>
                  <a:lnTo>
                    <a:pt x="155" y="325"/>
                  </a:lnTo>
                  <a:lnTo>
                    <a:pt x="156" y="322"/>
                  </a:lnTo>
                  <a:lnTo>
                    <a:pt x="152" y="322"/>
                  </a:lnTo>
                  <a:lnTo>
                    <a:pt x="149" y="318"/>
                  </a:lnTo>
                  <a:lnTo>
                    <a:pt x="155" y="310"/>
                  </a:lnTo>
                  <a:lnTo>
                    <a:pt x="155" y="307"/>
                  </a:lnTo>
                  <a:lnTo>
                    <a:pt x="149" y="303"/>
                  </a:lnTo>
                  <a:lnTo>
                    <a:pt x="143" y="300"/>
                  </a:lnTo>
                  <a:lnTo>
                    <a:pt x="143" y="301"/>
                  </a:lnTo>
                  <a:lnTo>
                    <a:pt x="140" y="303"/>
                  </a:lnTo>
                  <a:lnTo>
                    <a:pt x="140" y="300"/>
                  </a:lnTo>
                  <a:lnTo>
                    <a:pt x="138" y="301"/>
                  </a:lnTo>
                  <a:lnTo>
                    <a:pt x="140" y="303"/>
                  </a:lnTo>
                  <a:lnTo>
                    <a:pt x="138" y="303"/>
                  </a:lnTo>
                  <a:lnTo>
                    <a:pt x="137" y="304"/>
                  </a:lnTo>
                  <a:lnTo>
                    <a:pt x="137" y="303"/>
                  </a:lnTo>
                  <a:lnTo>
                    <a:pt x="135" y="303"/>
                  </a:lnTo>
                  <a:lnTo>
                    <a:pt x="134" y="303"/>
                  </a:lnTo>
                  <a:lnTo>
                    <a:pt x="134" y="301"/>
                  </a:lnTo>
                  <a:lnTo>
                    <a:pt x="134" y="298"/>
                  </a:lnTo>
                  <a:lnTo>
                    <a:pt x="134" y="297"/>
                  </a:lnTo>
                  <a:lnTo>
                    <a:pt x="132" y="298"/>
                  </a:lnTo>
                  <a:lnTo>
                    <a:pt x="131" y="297"/>
                  </a:lnTo>
                  <a:lnTo>
                    <a:pt x="129" y="298"/>
                  </a:lnTo>
                  <a:lnTo>
                    <a:pt x="128" y="298"/>
                  </a:lnTo>
                  <a:lnTo>
                    <a:pt x="128" y="295"/>
                  </a:lnTo>
                  <a:lnTo>
                    <a:pt x="124" y="292"/>
                  </a:lnTo>
                  <a:lnTo>
                    <a:pt x="122" y="294"/>
                  </a:lnTo>
                  <a:lnTo>
                    <a:pt x="119" y="295"/>
                  </a:lnTo>
                  <a:lnTo>
                    <a:pt x="118" y="297"/>
                  </a:lnTo>
                  <a:lnTo>
                    <a:pt x="116" y="295"/>
                  </a:lnTo>
                  <a:lnTo>
                    <a:pt x="113" y="294"/>
                  </a:lnTo>
                  <a:lnTo>
                    <a:pt x="107" y="294"/>
                  </a:lnTo>
                  <a:lnTo>
                    <a:pt x="106" y="297"/>
                  </a:lnTo>
                  <a:lnTo>
                    <a:pt x="107" y="298"/>
                  </a:lnTo>
                  <a:lnTo>
                    <a:pt x="107" y="300"/>
                  </a:lnTo>
                  <a:lnTo>
                    <a:pt x="106" y="303"/>
                  </a:lnTo>
                  <a:lnTo>
                    <a:pt x="104" y="303"/>
                  </a:lnTo>
                  <a:lnTo>
                    <a:pt x="103" y="301"/>
                  </a:lnTo>
                  <a:lnTo>
                    <a:pt x="101" y="301"/>
                  </a:lnTo>
                  <a:lnTo>
                    <a:pt x="98" y="301"/>
                  </a:lnTo>
                  <a:lnTo>
                    <a:pt x="95" y="303"/>
                  </a:lnTo>
                  <a:lnTo>
                    <a:pt x="95" y="304"/>
                  </a:lnTo>
                  <a:lnTo>
                    <a:pt x="94" y="303"/>
                  </a:lnTo>
                  <a:lnTo>
                    <a:pt x="91" y="304"/>
                  </a:lnTo>
                  <a:lnTo>
                    <a:pt x="89" y="304"/>
                  </a:lnTo>
                  <a:lnTo>
                    <a:pt x="89" y="306"/>
                  </a:lnTo>
                  <a:lnTo>
                    <a:pt x="88" y="307"/>
                  </a:lnTo>
                  <a:lnTo>
                    <a:pt x="89" y="309"/>
                  </a:lnTo>
                  <a:lnTo>
                    <a:pt x="88" y="310"/>
                  </a:lnTo>
                  <a:lnTo>
                    <a:pt x="86" y="310"/>
                  </a:lnTo>
                  <a:lnTo>
                    <a:pt x="86" y="309"/>
                  </a:lnTo>
                  <a:lnTo>
                    <a:pt x="86" y="307"/>
                  </a:lnTo>
                  <a:lnTo>
                    <a:pt x="83" y="306"/>
                  </a:lnTo>
                  <a:lnTo>
                    <a:pt x="82" y="304"/>
                  </a:lnTo>
                  <a:lnTo>
                    <a:pt x="79" y="307"/>
                  </a:lnTo>
                  <a:lnTo>
                    <a:pt x="76" y="307"/>
                  </a:lnTo>
                  <a:lnTo>
                    <a:pt x="77" y="309"/>
                  </a:lnTo>
                  <a:lnTo>
                    <a:pt x="76" y="309"/>
                  </a:lnTo>
                  <a:lnTo>
                    <a:pt x="77" y="310"/>
                  </a:lnTo>
                  <a:lnTo>
                    <a:pt x="77" y="313"/>
                  </a:lnTo>
                  <a:lnTo>
                    <a:pt x="76" y="312"/>
                  </a:lnTo>
                  <a:lnTo>
                    <a:pt x="76" y="315"/>
                  </a:lnTo>
                  <a:lnTo>
                    <a:pt x="74" y="315"/>
                  </a:lnTo>
                  <a:lnTo>
                    <a:pt x="73" y="313"/>
                  </a:lnTo>
                  <a:lnTo>
                    <a:pt x="73" y="310"/>
                  </a:lnTo>
                  <a:lnTo>
                    <a:pt x="72" y="307"/>
                  </a:lnTo>
                  <a:lnTo>
                    <a:pt x="72" y="306"/>
                  </a:lnTo>
                  <a:lnTo>
                    <a:pt x="70" y="304"/>
                  </a:lnTo>
                  <a:lnTo>
                    <a:pt x="70" y="306"/>
                  </a:lnTo>
                  <a:lnTo>
                    <a:pt x="67" y="300"/>
                  </a:lnTo>
                  <a:lnTo>
                    <a:pt x="66" y="298"/>
                  </a:lnTo>
                  <a:lnTo>
                    <a:pt x="64" y="298"/>
                  </a:lnTo>
                  <a:lnTo>
                    <a:pt x="63" y="300"/>
                  </a:lnTo>
                  <a:lnTo>
                    <a:pt x="61" y="301"/>
                  </a:lnTo>
                  <a:lnTo>
                    <a:pt x="58" y="298"/>
                  </a:lnTo>
                  <a:lnTo>
                    <a:pt x="57" y="300"/>
                  </a:lnTo>
                  <a:lnTo>
                    <a:pt x="55" y="304"/>
                  </a:lnTo>
                  <a:lnTo>
                    <a:pt x="54" y="304"/>
                  </a:lnTo>
                  <a:lnTo>
                    <a:pt x="54" y="306"/>
                  </a:lnTo>
                  <a:lnTo>
                    <a:pt x="52" y="306"/>
                  </a:lnTo>
                  <a:lnTo>
                    <a:pt x="54" y="307"/>
                  </a:lnTo>
                  <a:lnTo>
                    <a:pt x="54" y="309"/>
                  </a:lnTo>
                  <a:lnTo>
                    <a:pt x="52" y="310"/>
                  </a:lnTo>
                  <a:lnTo>
                    <a:pt x="51" y="312"/>
                  </a:lnTo>
                  <a:lnTo>
                    <a:pt x="49" y="313"/>
                  </a:lnTo>
                  <a:lnTo>
                    <a:pt x="48" y="313"/>
                  </a:lnTo>
                  <a:lnTo>
                    <a:pt x="46" y="309"/>
                  </a:lnTo>
                  <a:lnTo>
                    <a:pt x="46" y="304"/>
                  </a:lnTo>
                  <a:lnTo>
                    <a:pt x="43" y="292"/>
                  </a:lnTo>
                  <a:lnTo>
                    <a:pt x="43" y="289"/>
                  </a:lnTo>
                  <a:lnTo>
                    <a:pt x="46" y="288"/>
                  </a:lnTo>
                  <a:lnTo>
                    <a:pt x="46" y="286"/>
                  </a:lnTo>
                  <a:lnTo>
                    <a:pt x="49" y="286"/>
                  </a:lnTo>
                  <a:lnTo>
                    <a:pt x="49" y="283"/>
                  </a:lnTo>
                  <a:lnTo>
                    <a:pt x="51" y="282"/>
                  </a:lnTo>
                  <a:lnTo>
                    <a:pt x="58" y="281"/>
                  </a:lnTo>
                  <a:lnTo>
                    <a:pt x="60" y="279"/>
                  </a:lnTo>
                  <a:lnTo>
                    <a:pt x="61" y="279"/>
                  </a:lnTo>
                  <a:lnTo>
                    <a:pt x="63" y="278"/>
                  </a:lnTo>
                  <a:lnTo>
                    <a:pt x="63" y="276"/>
                  </a:lnTo>
                  <a:lnTo>
                    <a:pt x="63" y="275"/>
                  </a:lnTo>
                  <a:lnTo>
                    <a:pt x="64" y="276"/>
                  </a:lnTo>
                  <a:lnTo>
                    <a:pt x="66" y="275"/>
                  </a:lnTo>
                  <a:lnTo>
                    <a:pt x="63" y="273"/>
                  </a:lnTo>
                  <a:lnTo>
                    <a:pt x="64" y="272"/>
                  </a:lnTo>
                  <a:lnTo>
                    <a:pt x="64" y="269"/>
                  </a:lnTo>
                  <a:lnTo>
                    <a:pt x="63" y="267"/>
                  </a:lnTo>
                  <a:lnTo>
                    <a:pt x="63" y="266"/>
                  </a:lnTo>
                  <a:lnTo>
                    <a:pt x="67" y="263"/>
                  </a:lnTo>
                  <a:lnTo>
                    <a:pt x="67" y="260"/>
                  </a:lnTo>
                  <a:lnTo>
                    <a:pt x="63" y="255"/>
                  </a:lnTo>
                  <a:lnTo>
                    <a:pt x="61" y="248"/>
                  </a:lnTo>
                  <a:lnTo>
                    <a:pt x="58" y="242"/>
                  </a:lnTo>
                  <a:lnTo>
                    <a:pt x="60" y="237"/>
                  </a:lnTo>
                  <a:lnTo>
                    <a:pt x="54" y="230"/>
                  </a:lnTo>
                  <a:lnTo>
                    <a:pt x="52" y="229"/>
                  </a:lnTo>
                  <a:lnTo>
                    <a:pt x="51" y="226"/>
                  </a:lnTo>
                  <a:lnTo>
                    <a:pt x="49" y="226"/>
                  </a:lnTo>
                  <a:lnTo>
                    <a:pt x="49" y="224"/>
                  </a:lnTo>
                  <a:lnTo>
                    <a:pt x="46" y="224"/>
                  </a:lnTo>
                  <a:lnTo>
                    <a:pt x="43" y="221"/>
                  </a:lnTo>
                  <a:lnTo>
                    <a:pt x="40" y="218"/>
                  </a:lnTo>
                  <a:lnTo>
                    <a:pt x="39" y="218"/>
                  </a:lnTo>
                  <a:lnTo>
                    <a:pt x="39" y="215"/>
                  </a:lnTo>
                  <a:lnTo>
                    <a:pt x="37" y="215"/>
                  </a:lnTo>
                  <a:lnTo>
                    <a:pt x="34" y="215"/>
                  </a:lnTo>
                  <a:lnTo>
                    <a:pt x="31" y="215"/>
                  </a:lnTo>
                  <a:lnTo>
                    <a:pt x="31" y="214"/>
                  </a:lnTo>
                  <a:lnTo>
                    <a:pt x="30" y="209"/>
                  </a:lnTo>
                  <a:lnTo>
                    <a:pt x="25" y="203"/>
                  </a:lnTo>
                  <a:lnTo>
                    <a:pt x="24" y="200"/>
                  </a:lnTo>
                  <a:lnTo>
                    <a:pt x="22" y="199"/>
                  </a:lnTo>
                  <a:lnTo>
                    <a:pt x="21" y="193"/>
                  </a:lnTo>
                  <a:lnTo>
                    <a:pt x="21" y="191"/>
                  </a:lnTo>
                  <a:lnTo>
                    <a:pt x="22" y="187"/>
                  </a:lnTo>
                  <a:lnTo>
                    <a:pt x="21" y="185"/>
                  </a:lnTo>
                  <a:lnTo>
                    <a:pt x="21" y="182"/>
                  </a:lnTo>
                  <a:lnTo>
                    <a:pt x="18" y="181"/>
                  </a:lnTo>
                  <a:lnTo>
                    <a:pt x="18" y="178"/>
                  </a:lnTo>
                  <a:lnTo>
                    <a:pt x="15" y="175"/>
                  </a:lnTo>
                  <a:lnTo>
                    <a:pt x="12" y="176"/>
                  </a:lnTo>
                  <a:lnTo>
                    <a:pt x="9" y="172"/>
                  </a:lnTo>
                  <a:lnTo>
                    <a:pt x="11" y="168"/>
                  </a:lnTo>
                  <a:lnTo>
                    <a:pt x="8" y="163"/>
                  </a:lnTo>
                  <a:lnTo>
                    <a:pt x="6" y="163"/>
                  </a:lnTo>
                  <a:lnTo>
                    <a:pt x="5" y="162"/>
                  </a:lnTo>
                  <a:lnTo>
                    <a:pt x="2" y="163"/>
                  </a:lnTo>
                  <a:lnTo>
                    <a:pt x="0" y="160"/>
                  </a:lnTo>
                  <a:lnTo>
                    <a:pt x="2" y="159"/>
                  </a:lnTo>
                  <a:lnTo>
                    <a:pt x="5" y="157"/>
                  </a:lnTo>
                  <a:lnTo>
                    <a:pt x="8" y="153"/>
                  </a:lnTo>
                  <a:lnTo>
                    <a:pt x="6" y="151"/>
                  </a:lnTo>
                  <a:lnTo>
                    <a:pt x="9" y="150"/>
                  </a:lnTo>
                  <a:lnTo>
                    <a:pt x="9" y="142"/>
                  </a:lnTo>
                  <a:lnTo>
                    <a:pt x="8" y="141"/>
                  </a:lnTo>
                  <a:lnTo>
                    <a:pt x="8" y="139"/>
                  </a:lnTo>
                  <a:lnTo>
                    <a:pt x="9" y="138"/>
                  </a:lnTo>
                  <a:lnTo>
                    <a:pt x="8" y="135"/>
                  </a:lnTo>
                  <a:lnTo>
                    <a:pt x="6" y="136"/>
                  </a:lnTo>
                  <a:lnTo>
                    <a:pt x="5" y="133"/>
                  </a:lnTo>
                  <a:lnTo>
                    <a:pt x="6" y="133"/>
                  </a:lnTo>
                  <a:lnTo>
                    <a:pt x="11" y="132"/>
                  </a:lnTo>
                  <a:lnTo>
                    <a:pt x="12" y="130"/>
                  </a:lnTo>
                  <a:lnTo>
                    <a:pt x="12" y="127"/>
                  </a:lnTo>
                  <a:lnTo>
                    <a:pt x="14" y="127"/>
                  </a:lnTo>
                  <a:lnTo>
                    <a:pt x="11" y="122"/>
                  </a:lnTo>
                  <a:lnTo>
                    <a:pt x="9" y="120"/>
                  </a:lnTo>
                  <a:lnTo>
                    <a:pt x="8" y="117"/>
                  </a:lnTo>
                  <a:lnTo>
                    <a:pt x="5" y="116"/>
                  </a:lnTo>
                  <a:lnTo>
                    <a:pt x="3" y="114"/>
                  </a:lnTo>
                  <a:lnTo>
                    <a:pt x="0" y="113"/>
                  </a:lnTo>
                  <a:lnTo>
                    <a:pt x="2" y="108"/>
                  </a:lnTo>
                  <a:lnTo>
                    <a:pt x="3" y="107"/>
                  </a:lnTo>
                  <a:lnTo>
                    <a:pt x="3" y="105"/>
                  </a:lnTo>
                  <a:lnTo>
                    <a:pt x="2" y="102"/>
                  </a:lnTo>
                  <a:lnTo>
                    <a:pt x="2" y="101"/>
                  </a:lnTo>
                  <a:lnTo>
                    <a:pt x="3" y="101"/>
                  </a:lnTo>
                  <a:lnTo>
                    <a:pt x="3" y="99"/>
                  </a:lnTo>
                  <a:lnTo>
                    <a:pt x="6" y="99"/>
                  </a:lnTo>
                  <a:lnTo>
                    <a:pt x="9" y="101"/>
                  </a:lnTo>
                  <a:lnTo>
                    <a:pt x="12" y="101"/>
                  </a:lnTo>
                  <a:lnTo>
                    <a:pt x="15" y="99"/>
                  </a:lnTo>
                  <a:lnTo>
                    <a:pt x="15" y="96"/>
                  </a:lnTo>
                  <a:lnTo>
                    <a:pt x="20" y="99"/>
                  </a:lnTo>
                  <a:lnTo>
                    <a:pt x="20" y="101"/>
                  </a:lnTo>
                  <a:lnTo>
                    <a:pt x="24" y="99"/>
                  </a:lnTo>
                  <a:lnTo>
                    <a:pt x="24" y="98"/>
                  </a:lnTo>
                  <a:lnTo>
                    <a:pt x="25" y="96"/>
                  </a:lnTo>
                  <a:lnTo>
                    <a:pt x="31" y="96"/>
                  </a:lnTo>
                  <a:lnTo>
                    <a:pt x="31" y="93"/>
                  </a:lnTo>
                  <a:lnTo>
                    <a:pt x="33" y="92"/>
                  </a:lnTo>
                  <a:lnTo>
                    <a:pt x="31" y="89"/>
                  </a:lnTo>
                  <a:lnTo>
                    <a:pt x="30" y="87"/>
                  </a:lnTo>
                  <a:lnTo>
                    <a:pt x="28" y="84"/>
                  </a:lnTo>
                  <a:lnTo>
                    <a:pt x="28" y="77"/>
                  </a:lnTo>
                  <a:lnTo>
                    <a:pt x="27" y="75"/>
                  </a:lnTo>
                  <a:lnTo>
                    <a:pt x="27" y="74"/>
                  </a:lnTo>
                  <a:lnTo>
                    <a:pt x="28" y="72"/>
                  </a:lnTo>
                  <a:lnTo>
                    <a:pt x="28" y="67"/>
                  </a:lnTo>
                  <a:lnTo>
                    <a:pt x="30" y="64"/>
                  </a:lnTo>
                  <a:lnTo>
                    <a:pt x="30" y="62"/>
                  </a:lnTo>
                  <a:lnTo>
                    <a:pt x="25" y="53"/>
                  </a:lnTo>
                  <a:lnTo>
                    <a:pt x="24" y="50"/>
                  </a:lnTo>
                  <a:lnTo>
                    <a:pt x="25" y="49"/>
                  </a:lnTo>
                  <a:lnTo>
                    <a:pt x="24" y="43"/>
                  </a:lnTo>
                  <a:lnTo>
                    <a:pt x="22" y="40"/>
                  </a:lnTo>
                  <a:lnTo>
                    <a:pt x="27" y="37"/>
                  </a:lnTo>
                  <a:lnTo>
                    <a:pt x="24" y="32"/>
                  </a:lnTo>
                  <a:lnTo>
                    <a:pt x="24" y="29"/>
                  </a:lnTo>
                  <a:lnTo>
                    <a:pt x="22" y="25"/>
                  </a:lnTo>
                  <a:lnTo>
                    <a:pt x="24" y="22"/>
                  </a:lnTo>
                  <a:lnTo>
                    <a:pt x="22" y="20"/>
                  </a:lnTo>
                  <a:lnTo>
                    <a:pt x="21" y="18"/>
                  </a:lnTo>
                  <a:lnTo>
                    <a:pt x="20" y="16"/>
                  </a:lnTo>
                  <a:lnTo>
                    <a:pt x="18" y="15"/>
                  </a:lnTo>
                  <a:lnTo>
                    <a:pt x="20" y="12"/>
                  </a:lnTo>
                  <a:lnTo>
                    <a:pt x="21" y="12"/>
                  </a:lnTo>
                  <a:lnTo>
                    <a:pt x="27" y="12"/>
                  </a:lnTo>
                  <a:lnTo>
                    <a:pt x="27" y="10"/>
                  </a:lnTo>
                  <a:close/>
                </a:path>
              </a:pathLst>
            </a:custGeom>
            <a:solidFill>
              <a:schemeClr val="bg1"/>
            </a:solidFill>
            <a:ln w="1588">
              <a:solidFill>
                <a:srgbClr val="000000"/>
              </a:solidFill>
              <a:prstDash val="solid"/>
              <a:round/>
              <a:headEnd/>
              <a:tailEnd/>
            </a:ln>
          </p:spPr>
          <p:txBody>
            <a:bodyPr/>
            <a:lstStyle/>
            <a:p>
              <a:endParaRPr lang="fr-FR"/>
            </a:p>
          </p:txBody>
        </p:sp>
        <p:sp>
          <p:nvSpPr>
            <p:cNvPr id="880795" name="Freeform 155"/>
            <p:cNvSpPr>
              <a:spLocks/>
            </p:cNvSpPr>
            <p:nvPr/>
          </p:nvSpPr>
          <p:spPr bwMode="auto">
            <a:xfrm>
              <a:off x="4122" y="3072"/>
              <a:ext cx="323" cy="214"/>
            </a:xfrm>
            <a:custGeom>
              <a:avLst/>
              <a:gdLst/>
              <a:ahLst/>
              <a:cxnLst>
                <a:cxn ang="0">
                  <a:pos x="283" y="1"/>
                </a:cxn>
                <a:cxn ang="0">
                  <a:pos x="297" y="12"/>
                </a:cxn>
                <a:cxn ang="0">
                  <a:pos x="297" y="34"/>
                </a:cxn>
                <a:cxn ang="0">
                  <a:pos x="314" y="31"/>
                </a:cxn>
                <a:cxn ang="0">
                  <a:pos x="327" y="41"/>
                </a:cxn>
                <a:cxn ang="0">
                  <a:pos x="329" y="50"/>
                </a:cxn>
                <a:cxn ang="0">
                  <a:pos x="349" y="62"/>
                </a:cxn>
                <a:cxn ang="0">
                  <a:pos x="367" y="74"/>
                </a:cxn>
                <a:cxn ang="0">
                  <a:pos x="379" y="105"/>
                </a:cxn>
                <a:cxn ang="0">
                  <a:pos x="358" y="120"/>
                </a:cxn>
                <a:cxn ang="0">
                  <a:pos x="345" y="135"/>
                </a:cxn>
                <a:cxn ang="0">
                  <a:pos x="296" y="166"/>
                </a:cxn>
                <a:cxn ang="0">
                  <a:pos x="268" y="189"/>
                </a:cxn>
                <a:cxn ang="0">
                  <a:pos x="238" y="212"/>
                </a:cxn>
                <a:cxn ang="0">
                  <a:pos x="222" y="230"/>
                </a:cxn>
                <a:cxn ang="0">
                  <a:pos x="189" y="227"/>
                </a:cxn>
                <a:cxn ang="0">
                  <a:pos x="180" y="233"/>
                </a:cxn>
                <a:cxn ang="0">
                  <a:pos x="153" y="244"/>
                </a:cxn>
                <a:cxn ang="0">
                  <a:pos x="141" y="241"/>
                </a:cxn>
                <a:cxn ang="0">
                  <a:pos x="122" y="233"/>
                </a:cxn>
                <a:cxn ang="0">
                  <a:pos x="110" y="229"/>
                </a:cxn>
                <a:cxn ang="0">
                  <a:pos x="106" y="217"/>
                </a:cxn>
                <a:cxn ang="0">
                  <a:pos x="80" y="214"/>
                </a:cxn>
                <a:cxn ang="0">
                  <a:pos x="76" y="199"/>
                </a:cxn>
                <a:cxn ang="0">
                  <a:pos x="76" y="203"/>
                </a:cxn>
                <a:cxn ang="0">
                  <a:pos x="63" y="217"/>
                </a:cxn>
                <a:cxn ang="0">
                  <a:pos x="57" y="232"/>
                </a:cxn>
                <a:cxn ang="0">
                  <a:pos x="43" y="233"/>
                </a:cxn>
                <a:cxn ang="0">
                  <a:pos x="37" y="220"/>
                </a:cxn>
                <a:cxn ang="0">
                  <a:pos x="27" y="226"/>
                </a:cxn>
                <a:cxn ang="0">
                  <a:pos x="12" y="217"/>
                </a:cxn>
                <a:cxn ang="0">
                  <a:pos x="3" y="197"/>
                </a:cxn>
                <a:cxn ang="0">
                  <a:pos x="14" y="187"/>
                </a:cxn>
                <a:cxn ang="0">
                  <a:pos x="17" y="177"/>
                </a:cxn>
                <a:cxn ang="0">
                  <a:pos x="28" y="169"/>
                </a:cxn>
                <a:cxn ang="0">
                  <a:pos x="30" y="148"/>
                </a:cxn>
                <a:cxn ang="0">
                  <a:pos x="18" y="135"/>
                </a:cxn>
                <a:cxn ang="0">
                  <a:pos x="24" y="104"/>
                </a:cxn>
                <a:cxn ang="0">
                  <a:pos x="40" y="108"/>
                </a:cxn>
                <a:cxn ang="0">
                  <a:pos x="52" y="117"/>
                </a:cxn>
                <a:cxn ang="0">
                  <a:pos x="67" y="111"/>
                </a:cxn>
                <a:cxn ang="0">
                  <a:pos x="85" y="104"/>
                </a:cxn>
                <a:cxn ang="0">
                  <a:pos x="94" y="92"/>
                </a:cxn>
                <a:cxn ang="0">
                  <a:pos x="122" y="92"/>
                </a:cxn>
                <a:cxn ang="0">
                  <a:pos x="121" y="77"/>
                </a:cxn>
                <a:cxn ang="0">
                  <a:pos x="122" y="64"/>
                </a:cxn>
                <a:cxn ang="0">
                  <a:pos x="122" y="44"/>
                </a:cxn>
                <a:cxn ang="0">
                  <a:pos x="155" y="52"/>
                </a:cxn>
                <a:cxn ang="0">
                  <a:pos x="161" y="36"/>
                </a:cxn>
                <a:cxn ang="0">
                  <a:pos x="176" y="25"/>
                </a:cxn>
                <a:cxn ang="0">
                  <a:pos x="189" y="21"/>
                </a:cxn>
                <a:cxn ang="0">
                  <a:pos x="201" y="21"/>
                </a:cxn>
                <a:cxn ang="0">
                  <a:pos x="208" y="28"/>
                </a:cxn>
                <a:cxn ang="0">
                  <a:pos x="213" y="33"/>
                </a:cxn>
                <a:cxn ang="0">
                  <a:pos x="228" y="34"/>
                </a:cxn>
                <a:cxn ang="0">
                  <a:pos x="242" y="38"/>
                </a:cxn>
                <a:cxn ang="0">
                  <a:pos x="250" y="18"/>
                </a:cxn>
                <a:cxn ang="0">
                  <a:pos x="262" y="15"/>
                </a:cxn>
              </a:cxnLst>
              <a:rect l="0" t="0" r="r" b="b"/>
              <a:pathLst>
                <a:path w="379" h="251">
                  <a:moveTo>
                    <a:pt x="263" y="7"/>
                  </a:moveTo>
                  <a:lnTo>
                    <a:pt x="269" y="3"/>
                  </a:lnTo>
                  <a:lnTo>
                    <a:pt x="271" y="4"/>
                  </a:lnTo>
                  <a:lnTo>
                    <a:pt x="277" y="0"/>
                  </a:lnTo>
                  <a:lnTo>
                    <a:pt x="278" y="1"/>
                  </a:lnTo>
                  <a:lnTo>
                    <a:pt x="280" y="0"/>
                  </a:lnTo>
                  <a:lnTo>
                    <a:pt x="283" y="1"/>
                  </a:lnTo>
                  <a:lnTo>
                    <a:pt x="287" y="1"/>
                  </a:lnTo>
                  <a:lnTo>
                    <a:pt x="288" y="3"/>
                  </a:lnTo>
                  <a:lnTo>
                    <a:pt x="288" y="6"/>
                  </a:lnTo>
                  <a:lnTo>
                    <a:pt x="290" y="9"/>
                  </a:lnTo>
                  <a:lnTo>
                    <a:pt x="294" y="10"/>
                  </a:lnTo>
                  <a:lnTo>
                    <a:pt x="296" y="9"/>
                  </a:lnTo>
                  <a:lnTo>
                    <a:pt x="297" y="12"/>
                  </a:lnTo>
                  <a:lnTo>
                    <a:pt x="297" y="13"/>
                  </a:lnTo>
                  <a:lnTo>
                    <a:pt x="297" y="15"/>
                  </a:lnTo>
                  <a:lnTo>
                    <a:pt x="296" y="21"/>
                  </a:lnTo>
                  <a:lnTo>
                    <a:pt x="291" y="27"/>
                  </a:lnTo>
                  <a:lnTo>
                    <a:pt x="291" y="31"/>
                  </a:lnTo>
                  <a:lnTo>
                    <a:pt x="296" y="33"/>
                  </a:lnTo>
                  <a:lnTo>
                    <a:pt x="297" y="34"/>
                  </a:lnTo>
                  <a:lnTo>
                    <a:pt x="297" y="36"/>
                  </a:lnTo>
                  <a:lnTo>
                    <a:pt x="300" y="33"/>
                  </a:lnTo>
                  <a:lnTo>
                    <a:pt x="302" y="34"/>
                  </a:lnTo>
                  <a:lnTo>
                    <a:pt x="303" y="33"/>
                  </a:lnTo>
                  <a:lnTo>
                    <a:pt x="308" y="33"/>
                  </a:lnTo>
                  <a:lnTo>
                    <a:pt x="309" y="31"/>
                  </a:lnTo>
                  <a:lnTo>
                    <a:pt x="314" y="31"/>
                  </a:lnTo>
                  <a:lnTo>
                    <a:pt x="317" y="28"/>
                  </a:lnTo>
                  <a:lnTo>
                    <a:pt x="318" y="28"/>
                  </a:lnTo>
                  <a:lnTo>
                    <a:pt x="318" y="34"/>
                  </a:lnTo>
                  <a:lnTo>
                    <a:pt x="320" y="37"/>
                  </a:lnTo>
                  <a:lnTo>
                    <a:pt x="321" y="38"/>
                  </a:lnTo>
                  <a:lnTo>
                    <a:pt x="327" y="38"/>
                  </a:lnTo>
                  <a:lnTo>
                    <a:pt x="327" y="41"/>
                  </a:lnTo>
                  <a:lnTo>
                    <a:pt x="329" y="43"/>
                  </a:lnTo>
                  <a:lnTo>
                    <a:pt x="332" y="41"/>
                  </a:lnTo>
                  <a:lnTo>
                    <a:pt x="333" y="43"/>
                  </a:lnTo>
                  <a:lnTo>
                    <a:pt x="332" y="46"/>
                  </a:lnTo>
                  <a:lnTo>
                    <a:pt x="333" y="47"/>
                  </a:lnTo>
                  <a:lnTo>
                    <a:pt x="330" y="49"/>
                  </a:lnTo>
                  <a:lnTo>
                    <a:pt x="329" y="50"/>
                  </a:lnTo>
                  <a:lnTo>
                    <a:pt x="329" y="55"/>
                  </a:lnTo>
                  <a:lnTo>
                    <a:pt x="330" y="56"/>
                  </a:lnTo>
                  <a:lnTo>
                    <a:pt x="332" y="55"/>
                  </a:lnTo>
                  <a:lnTo>
                    <a:pt x="333" y="56"/>
                  </a:lnTo>
                  <a:lnTo>
                    <a:pt x="338" y="52"/>
                  </a:lnTo>
                  <a:lnTo>
                    <a:pt x="345" y="56"/>
                  </a:lnTo>
                  <a:lnTo>
                    <a:pt x="349" y="62"/>
                  </a:lnTo>
                  <a:lnTo>
                    <a:pt x="349" y="67"/>
                  </a:lnTo>
                  <a:lnTo>
                    <a:pt x="352" y="67"/>
                  </a:lnTo>
                  <a:lnTo>
                    <a:pt x="354" y="68"/>
                  </a:lnTo>
                  <a:lnTo>
                    <a:pt x="357" y="67"/>
                  </a:lnTo>
                  <a:lnTo>
                    <a:pt x="361" y="73"/>
                  </a:lnTo>
                  <a:lnTo>
                    <a:pt x="363" y="73"/>
                  </a:lnTo>
                  <a:lnTo>
                    <a:pt x="367" y="74"/>
                  </a:lnTo>
                  <a:lnTo>
                    <a:pt x="369" y="76"/>
                  </a:lnTo>
                  <a:lnTo>
                    <a:pt x="370" y="82"/>
                  </a:lnTo>
                  <a:lnTo>
                    <a:pt x="373" y="86"/>
                  </a:lnTo>
                  <a:lnTo>
                    <a:pt x="373" y="92"/>
                  </a:lnTo>
                  <a:lnTo>
                    <a:pt x="375" y="93"/>
                  </a:lnTo>
                  <a:lnTo>
                    <a:pt x="379" y="102"/>
                  </a:lnTo>
                  <a:lnTo>
                    <a:pt x="379" y="105"/>
                  </a:lnTo>
                  <a:lnTo>
                    <a:pt x="378" y="111"/>
                  </a:lnTo>
                  <a:lnTo>
                    <a:pt x="373" y="119"/>
                  </a:lnTo>
                  <a:lnTo>
                    <a:pt x="370" y="122"/>
                  </a:lnTo>
                  <a:lnTo>
                    <a:pt x="370" y="123"/>
                  </a:lnTo>
                  <a:lnTo>
                    <a:pt x="370" y="126"/>
                  </a:lnTo>
                  <a:lnTo>
                    <a:pt x="364" y="123"/>
                  </a:lnTo>
                  <a:lnTo>
                    <a:pt x="358" y="120"/>
                  </a:lnTo>
                  <a:lnTo>
                    <a:pt x="358" y="125"/>
                  </a:lnTo>
                  <a:lnTo>
                    <a:pt x="358" y="126"/>
                  </a:lnTo>
                  <a:lnTo>
                    <a:pt x="363" y="134"/>
                  </a:lnTo>
                  <a:lnTo>
                    <a:pt x="361" y="137"/>
                  </a:lnTo>
                  <a:lnTo>
                    <a:pt x="357" y="135"/>
                  </a:lnTo>
                  <a:lnTo>
                    <a:pt x="352" y="135"/>
                  </a:lnTo>
                  <a:lnTo>
                    <a:pt x="345" y="135"/>
                  </a:lnTo>
                  <a:lnTo>
                    <a:pt x="332" y="140"/>
                  </a:lnTo>
                  <a:lnTo>
                    <a:pt x="327" y="143"/>
                  </a:lnTo>
                  <a:lnTo>
                    <a:pt x="317" y="147"/>
                  </a:lnTo>
                  <a:lnTo>
                    <a:pt x="308" y="154"/>
                  </a:lnTo>
                  <a:lnTo>
                    <a:pt x="305" y="156"/>
                  </a:lnTo>
                  <a:lnTo>
                    <a:pt x="300" y="159"/>
                  </a:lnTo>
                  <a:lnTo>
                    <a:pt x="296" y="166"/>
                  </a:lnTo>
                  <a:lnTo>
                    <a:pt x="290" y="174"/>
                  </a:lnTo>
                  <a:lnTo>
                    <a:pt x="287" y="177"/>
                  </a:lnTo>
                  <a:lnTo>
                    <a:pt x="283" y="178"/>
                  </a:lnTo>
                  <a:lnTo>
                    <a:pt x="280" y="180"/>
                  </a:lnTo>
                  <a:lnTo>
                    <a:pt x="274" y="183"/>
                  </a:lnTo>
                  <a:lnTo>
                    <a:pt x="269" y="186"/>
                  </a:lnTo>
                  <a:lnTo>
                    <a:pt x="268" y="189"/>
                  </a:lnTo>
                  <a:lnTo>
                    <a:pt x="266" y="186"/>
                  </a:lnTo>
                  <a:lnTo>
                    <a:pt x="266" y="187"/>
                  </a:lnTo>
                  <a:lnTo>
                    <a:pt x="265" y="190"/>
                  </a:lnTo>
                  <a:lnTo>
                    <a:pt x="256" y="192"/>
                  </a:lnTo>
                  <a:lnTo>
                    <a:pt x="248" y="199"/>
                  </a:lnTo>
                  <a:lnTo>
                    <a:pt x="241" y="206"/>
                  </a:lnTo>
                  <a:lnTo>
                    <a:pt x="238" y="212"/>
                  </a:lnTo>
                  <a:lnTo>
                    <a:pt x="234" y="215"/>
                  </a:lnTo>
                  <a:lnTo>
                    <a:pt x="232" y="217"/>
                  </a:lnTo>
                  <a:lnTo>
                    <a:pt x="231" y="220"/>
                  </a:lnTo>
                  <a:lnTo>
                    <a:pt x="229" y="220"/>
                  </a:lnTo>
                  <a:lnTo>
                    <a:pt x="226" y="224"/>
                  </a:lnTo>
                  <a:lnTo>
                    <a:pt x="223" y="229"/>
                  </a:lnTo>
                  <a:lnTo>
                    <a:pt x="222" y="230"/>
                  </a:lnTo>
                  <a:lnTo>
                    <a:pt x="220" y="230"/>
                  </a:lnTo>
                  <a:lnTo>
                    <a:pt x="214" y="230"/>
                  </a:lnTo>
                  <a:lnTo>
                    <a:pt x="205" y="227"/>
                  </a:lnTo>
                  <a:lnTo>
                    <a:pt x="199" y="224"/>
                  </a:lnTo>
                  <a:lnTo>
                    <a:pt x="198" y="224"/>
                  </a:lnTo>
                  <a:lnTo>
                    <a:pt x="190" y="229"/>
                  </a:lnTo>
                  <a:lnTo>
                    <a:pt x="189" y="227"/>
                  </a:lnTo>
                  <a:lnTo>
                    <a:pt x="189" y="229"/>
                  </a:lnTo>
                  <a:lnTo>
                    <a:pt x="187" y="230"/>
                  </a:lnTo>
                  <a:lnTo>
                    <a:pt x="186" y="230"/>
                  </a:lnTo>
                  <a:lnTo>
                    <a:pt x="182" y="230"/>
                  </a:lnTo>
                  <a:lnTo>
                    <a:pt x="183" y="232"/>
                  </a:lnTo>
                  <a:lnTo>
                    <a:pt x="182" y="232"/>
                  </a:lnTo>
                  <a:lnTo>
                    <a:pt x="180" y="233"/>
                  </a:lnTo>
                  <a:lnTo>
                    <a:pt x="174" y="239"/>
                  </a:lnTo>
                  <a:lnTo>
                    <a:pt x="165" y="245"/>
                  </a:lnTo>
                  <a:lnTo>
                    <a:pt x="159" y="251"/>
                  </a:lnTo>
                  <a:lnTo>
                    <a:pt x="158" y="251"/>
                  </a:lnTo>
                  <a:lnTo>
                    <a:pt x="158" y="248"/>
                  </a:lnTo>
                  <a:lnTo>
                    <a:pt x="156" y="248"/>
                  </a:lnTo>
                  <a:lnTo>
                    <a:pt x="153" y="244"/>
                  </a:lnTo>
                  <a:lnTo>
                    <a:pt x="153" y="241"/>
                  </a:lnTo>
                  <a:lnTo>
                    <a:pt x="152" y="239"/>
                  </a:lnTo>
                  <a:lnTo>
                    <a:pt x="149" y="239"/>
                  </a:lnTo>
                  <a:lnTo>
                    <a:pt x="147" y="242"/>
                  </a:lnTo>
                  <a:lnTo>
                    <a:pt x="144" y="242"/>
                  </a:lnTo>
                  <a:lnTo>
                    <a:pt x="141" y="242"/>
                  </a:lnTo>
                  <a:lnTo>
                    <a:pt x="141" y="241"/>
                  </a:lnTo>
                  <a:lnTo>
                    <a:pt x="140" y="241"/>
                  </a:lnTo>
                  <a:lnTo>
                    <a:pt x="140" y="238"/>
                  </a:lnTo>
                  <a:lnTo>
                    <a:pt x="138" y="236"/>
                  </a:lnTo>
                  <a:lnTo>
                    <a:pt x="134" y="236"/>
                  </a:lnTo>
                  <a:lnTo>
                    <a:pt x="132" y="239"/>
                  </a:lnTo>
                  <a:lnTo>
                    <a:pt x="131" y="239"/>
                  </a:lnTo>
                  <a:lnTo>
                    <a:pt x="122" y="233"/>
                  </a:lnTo>
                  <a:lnTo>
                    <a:pt x="118" y="230"/>
                  </a:lnTo>
                  <a:lnTo>
                    <a:pt x="115" y="229"/>
                  </a:lnTo>
                  <a:lnTo>
                    <a:pt x="113" y="230"/>
                  </a:lnTo>
                  <a:lnTo>
                    <a:pt x="113" y="229"/>
                  </a:lnTo>
                  <a:lnTo>
                    <a:pt x="109" y="232"/>
                  </a:lnTo>
                  <a:lnTo>
                    <a:pt x="109" y="230"/>
                  </a:lnTo>
                  <a:lnTo>
                    <a:pt x="110" y="229"/>
                  </a:lnTo>
                  <a:lnTo>
                    <a:pt x="107" y="227"/>
                  </a:lnTo>
                  <a:lnTo>
                    <a:pt x="109" y="226"/>
                  </a:lnTo>
                  <a:lnTo>
                    <a:pt x="107" y="224"/>
                  </a:lnTo>
                  <a:lnTo>
                    <a:pt x="109" y="221"/>
                  </a:lnTo>
                  <a:lnTo>
                    <a:pt x="107" y="220"/>
                  </a:lnTo>
                  <a:lnTo>
                    <a:pt x="107" y="217"/>
                  </a:lnTo>
                  <a:lnTo>
                    <a:pt x="106" y="217"/>
                  </a:lnTo>
                  <a:lnTo>
                    <a:pt x="98" y="218"/>
                  </a:lnTo>
                  <a:lnTo>
                    <a:pt x="94" y="220"/>
                  </a:lnTo>
                  <a:lnTo>
                    <a:pt x="91" y="218"/>
                  </a:lnTo>
                  <a:lnTo>
                    <a:pt x="91" y="217"/>
                  </a:lnTo>
                  <a:lnTo>
                    <a:pt x="89" y="215"/>
                  </a:lnTo>
                  <a:lnTo>
                    <a:pt x="86" y="217"/>
                  </a:lnTo>
                  <a:lnTo>
                    <a:pt x="80" y="214"/>
                  </a:lnTo>
                  <a:lnTo>
                    <a:pt x="79" y="212"/>
                  </a:lnTo>
                  <a:lnTo>
                    <a:pt x="80" y="211"/>
                  </a:lnTo>
                  <a:lnTo>
                    <a:pt x="82" y="209"/>
                  </a:lnTo>
                  <a:lnTo>
                    <a:pt x="80" y="203"/>
                  </a:lnTo>
                  <a:lnTo>
                    <a:pt x="80" y="200"/>
                  </a:lnTo>
                  <a:lnTo>
                    <a:pt x="79" y="200"/>
                  </a:lnTo>
                  <a:lnTo>
                    <a:pt x="76" y="199"/>
                  </a:lnTo>
                  <a:lnTo>
                    <a:pt x="78" y="197"/>
                  </a:lnTo>
                  <a:lnTo>
                    <a:pt x="76" y="195"/>
                  </a:lnTo>
                  <a:lnTo>
                    <a:pt x="73" y="197"/>
                  </a:lnTo>
                  <a:lnTo>
                    <a:pt x="73" y="200"/>
                  </a:lnTo>
                  <a:lnTo>
                    <a:pt x="75" y="200"/>
                  </a:lnTo>
                  <a:lnTo>
                    <a:pt x="75" y="202"/>
                  </a:lnTo>
                  <a:lnTo>
                    <a:pt x="76" y="203"/>
                  </a:lnTo>
                  <a:lnTo>
                    <a:pt x="78" y="208"/>
                  </a:lnTo>
                  <a:lnTo>
                    <a:pt x="78" y="211"/>
                  </a:lnTo>
                  <a:lnTo>
                    <a:pt x="76" y="214"/>
                  </a:lnTo>
                  <a:lnTo>
                    <a:pt x="72" y="214"/>
                  </a:lnTo>
                  <a:lnTo>
                    <a:pt x="69" y="215"/>
                  </a:lnTo>
                  <a:lnTo>
                    <a:pt x="64" y="215"/>
                  </a:lnTo>
                  <a:lnTo>
                    <a:pt x="63" y="217"/>
                  </a:lnTo>
                  <a:lnTo>
                    <a:pt x="63" y="218"/>
                  </a:lnTo>
                  <a:lnTo>
                    <a:pt x="64" y="218"/>
                  </a:lnTo>
                  <a:lnTo>
                    <a:pt x="64" y="220"/>
                  </a:lnTo>
                  <a:lnTo>
                    <a:pt x="61" y="223"/>
                  </a:lnTo>
                  <a:lnTo>
                    <a:pt x="58" y="226"/>
                  </a:lnTo>
                  <a:lnTo>
                    <a:pt x="57" y="230"/>
                  </a:lnTo>
                  <a:lnTo>
                    <a:pt x="57" y="232"/>
                  </a:lnTo>
                  <a:lnTo>
                    <a:pt x="57" y="235"/>
                  </a:lnTo>
                  <a:lnTo>
                    <a:pt x="55" y="235"/>
                  </a:lnTo>
                  <a:lnTo>
                    <a:pt x="54" y="238"/>
                  </a:lnTo>
                  <a:lnTo>
                    <a:pt x="51" y="239"/>
                  </a:lnTo>
                  <a:lnTo>
                    <a:pt x="51" y="236"/>
                  </a:lnTo>
                  <a:lnTo>
                    <a:pt x="48" y="235"/>
                  </a:lnTo>
                  <a:lnTo>
                    <a:pt x="43" y="233"/>
                  </a:lnTo>
                  <a:lnTo>
                    <a:pt x="40" y="232"/>
                  </a:lnTo>
                  <a:lnTo>
                    <a:pt x="39" y="232"/>
                  </a:lnTo>
                  <a:lnTo>
                    <a:pt x="37" y="230"/>
                  </a:lnTo>
                  <a:lnTo>
                    <a:pt x="39" y="226"/>
                  </a:lnTo>
                  <a:lnTo>
                    <a:pt x="37" y="224"/>
                  </a:lnTo>
                  <a:lnTo>
                    <a:pt x="36" y="221"/>
                  </a:lnTo>
                  <a:lnTo>
                    <a:pt x="37" y="220"/>
                  </a:lnTo>
                  <a:lnTo>
                    <a:pt x="37" y="218"/>
                  </a:lnTo>
                  <a:lnTo>
                    <a:pt x="36" y="218"/>
                  </a:lnTo>
                  <a:lnTo>
                    <a:pt x="33" y="218"/>
                  </a:lnTo>
                  <a:lnTo>
                    <a:pt x="31" y="220"/>
                  </a:lnTo>
                  <a:lnTo>
                    <a:pt x="31" y="221"/>
                  </a:lnTo>
                  <a:lnTo>
                    <a:pt x="27" y="224"/>
                  </a:lnTo>
                  <a:lnTo>
                    <a:pt x="27" y="226"/>
                  </a:lnTo>
                  <a:lnTo>
                    <a:pt x="23" y="224"/>
                  </a:lnTo>
                  <a:lnTo>
                    <a:pt x="21" y="224"/>
                  </a:lnTo>
                  <a:lnTo>
                    <a:pt x="20" y="227"/>
                  </a:lnTo>
                  <a:lnTo>
                    <a:pt x="18" y="227"/>
                  </a:lnTo>
                  <a:lnTo>
                    <a:pt x="14" y="223"/>
                  </a:lnTo>
                  <a:lnTo>
                    <a:pt x="14" y="218"/>
                  </a:lnTo>
                  <a:lnTo>
                    <a:pt x="12" y="217"/>
                  </a:lnTo>
                  <a:lnTo>
                    <a:pt x="11" y="212"/>
                  </a:lnTo>
                  <a:lnTo>
                    <a:pt x="3" y="211"/>
                  </a:lnTo>
                  <a:lnTo>
                    <a:pt x="2" y="208"/>
                  </a:lnTo>
                  <a:lnTo>
                    <a:pt x="0" y="208"/>
                  </a:lnTo>
                  <a:lnTo>
                    <a:pt x="3" y="202"/>
                  </a:lnTo>
                  <a:lnTo>
                    <a:pt x="5" y="200"/>
                  </a:lnTo>
                  <a:lnTo>
                    <a:pt x="3" y="197"/>
                  </a:lnTo>
                  <a:lnTo>
                    <a:pt x="3" y="195"/>
                  </a:lnTo>
                  <a:lnTo>
                    <a:pt x="5" y="195"/>
                  </a:lnTo>
                  <a:lnTo>
                    <a:pt x="3" y="193"/>
                  </a:lnTo>
                  <a:lnTo>
                    <a:pt x="8" y="189"/>
                  </a:lnTo>
                  <a:lnTo>
                    <a:pt x="9" y="190"/>
                  </a:lnTo>
                  <a:lnTo>
                    <a:pt x="12" y="189"/>
                  </a:lnTo>
                  <a:lnTo>
                    <a:pt x="14" y="187"/>
                  </a:lnTo>
                  <a:lnTo>
                    <a:pt x="12" y="186"/>
                  </a:lnTo>
                  <a:lnTo>
                    <a:pt x="9" y="186"/>
                  </a:lnTo>
                  <a:lnTo>
                    <a:pt x="9" y="184"/>
                  </a:lnTo>
                  <a:lnTo>
                    <a:pt x="8" y="183"/>
                  </a:lnTo>
                  <a:lnTo>
                    <a:pt x="12" y="181"/>
                  </a:lnTo>
                  <a:lnTo>
                    <a:pt x="15" y="180"/>
                  </a:lnTo>
                  <a:lnTo>
                    <a:pt x="17" y="177"/>
                  </a:lnTo>
                  <a:lnTo>
                    <a:pt x="18" y="178"/>
                  </a:lnTo>
                  <a:lnTo>
                    <a:pt x="26" y="171"/>
                  </a:lnTo>
                  <a:lnTo>
                    <a:pt x="24" y="169"/>
                  </a:lnTo>
                  <a:lnTo>
                    <a:pt x="23" y="169"/>
                  </a:lnTo>
                  <a:lnTo>
                    <a:pt x="24" y="168"/>
                  </a:lnTo>
                  <a:lnTo>
                    <a:pt x="27" y="168"/>
                  </a:lnTo>
                  <a:lnTo>
                    <a:pt x="28" y="169"/>
                  </a:lnTo>
                  <a:lnTo>
                    <a:pt x="30" y="166"/>
                  </a:lnTo>
                  <a:lnTo>
                    <a:pt x="28" y="165"/>
                  </a:lnTo>
                  <a:lnTo>
                    <a:pt x="27" y="157"/>
                  </a:lnTo>
                  <a:lnTo>
                    <a:pt x="28" y="156"/>
                  </a:lnTo>
                  <a:lnTo>
                    <a:pt x="28" y="151"/>
                  </a:lnTo>
                  <a:lnTo>
                    <a:pt x="33" y="153"/>
                  </a:lnTo>
                  <a:lnTo>
                    <a:pt x="30" y="148"/>
                  </a:lnTo>
                  <a:lnTo>
                    <a:pt x="27" y="148"/>
                  </a:lnTo>
                  <a:lnTo>
                    <a:pt x="26" y="145"/>
                  </a:lnTo>
                  <a:lnTo>
                    <a:pt x="24" y="145"/>
                  </a:lnTo>
                  <a:lnTo>
                    <a:pt x="24" y="144"/>
                  </a:lnTo>
                  <a:lnTo>
                    <a:pt x="21" y="140"/>
                  </a:lnTo>
                  <a:lnTo>
                    <a:pt x="20" y="138"/>
                  </a:lnTo>
                  <a:lnTo>
                    <a:pt x="18" y="135"/>
                  </a:lnTo>
                  <a:lnTo>
                    <a:pt x="21" y="129"/>
                  </a:lnTo>
                  <a:lnTo>
                    <a:pt x="21" y="128"/>
                  </a:lnTo>
                  <a:lnTo>
                    <a:pt x="18" y="123"/>
                  </a:lnTo>
                  <a:lnTo>
                    <a:pt x="21" y="120"/>
                  </a:lnTo>
                  <a:lnTo>
                    <a:pt x="21" y="117"/>
                  </a:lnTo>
                  <a:lnTo>
                    <a:pt x="23" y="116"/>
                  </a:lnTo>
                  <a:lnTo>
                    <a:pt x="24" y="104"/>
                  </a:lnTo>
                  <a:lnTo>
                    <a:pt x="27" y="104"/>
                  </a:lnTo>
                  <a:lnTo>
                    <a:pt x="27" y="107"/>
                  </a:lnTo>
                  <a:lnTo>
                    <a:pt x="30" y="107"/>
                  </a:lnTo>
                  <a:lnTo>
                    <a:pt x="33" y="105"/>
                  </a:lnTo>
                  <a:lnTo>
                    <a:pt x="34" y="107"/>
                  </a:lnTo>
                  <a:lnTo>
                    <a:pt x="39" y="107"/>
                  </a:lnTo>
                  <a:lnTo>
                    <a:pt x="40" y="108"/>
                  </a:lnTo>
                  <a:lnTo>
                    <a:pt x="42" y="108"/>
                  </a:lnTo>
                  <a:lnTo>
                    <a:pt x="43" y="111"/>
                  </a:lnTo>
                  <a:lnTo>
                    <a:pt x="46" y="113"/>
                  </a:lnTo>
                  <a:lnTo>
                    <a:pt x="46" y="114"/>
                  </a:lnTo>
                  <a:lnTo>
                    <a:pt x="48" y="117"/>
                  </a:lnTo>
                  <a:lnTo>
                    <a:pt x="49" y="119"/>
                  </a:lnTo>
                  <a:lnTo>
                    <a:pt x="52" y="117"/>
                  </a:lnTo>
                  <a:lnTo>
                    <a:pt x="54" y="116"/>
                  </a:lnTo>
                  <a:lnTo>
                    <a:pt x="55" y="116"/>
                  </a:lnTo>
                  <a:lnTo>
                    <a:pt x="55" y="114"/>
                  </a:lnTo>
                  <a:lnTo>
                    <a:pt x="60" y="116"/>
                  </a:lnTo>
                  <a:lnTo>
                    <a:pt x="63" y="110"/>
                  </a:lnTo>
                  <a:lnTo>
                    <a:pt x="66" y="111"/>
                  </a:lnTo>
                  <a:lnTo>
                    <a:pt x="67" y="111"/>
                  </a:lnTo>
                  <a:lnTo>
                    <a:pt x="69" y="110"/>
                  </a:lnTo>
                  <a:lnTo>
                    <a:pt x="72" y="108"/>
                  </a:lnTo>
                  <a:lnTo>
                    <a:pt x="75" y="110"/>
                  </a:lnTo>
                  <a:lnTo>
                    <a:pt x="76" y="108"/>
                  </a:lnTo>
                  <a:lnTo>
                    <a:pt x="78" y="107"/>
                  </a:lnTo>
                  <a:lnTo>
                    <a:pt x="79" y="104"/>
                  </a:lnTo>
                  <a:lnTo>
                    <a:pt x="85" y="104"/>
                  </a:lnTo>
                  <a:lnTo>
                    <a:pt x="88" y="102"/>
                  </a:lnTo>
                  <a:lnTo>
                    <a:pt x="88" y="99"/>
                  </a:lnTo>
                  <a:lnTo>
                    <a:pt x="88" y="96"/>
                  </a:lnTo>
                  <a:lnTo>
                    <a:pt x="88" y="95"/>
                  </a:lnTo>
                  <a:lnTo>
                    <a:pt x="88" y="93"/>
                  </a:lnTo>
                  <a:lnTo>
                    <a:pt x="92" y="92"/>
                  </a:lnTo>
                  <a:lnTo>
                    <a:pt x="94" y="92"/>
                  </a:lnTo>
                  <a:lnTo>
                    <a:pt x="101" y="88"/>
                  </a:lnTo>
                  <a:lnTo>
                    <a:pt x="103" y="88"/>
                  </a:lnTo>
                  <a:lnTo>
                    <a:pt x="104" y="89"/>
                  </a:lnTo>
                  <a:lnTo>
                    <a:pt x="106" y="88"/>
                  </a:lnTo>
                  <a:lnTo>
                    <a:pt x="113" y="92"/>
                  </a:lnTo>
                  <a:lnTo>
                    <a:pt x="118" y="91"/>
                  </a:lnTo>
                  <a:lnTo>
                    <a:pt x="122" y="92"/>
                  </a:lnTo>
                  <a:lnTo>
                    <a:pt x="122" y="89"/>
                  </a:lnTo>
                  <a:lnTo>
                    <a:pt x="124" y="88"/>
                  </a:lnTo>
                  <a:lnTo>
                    <a:pt x="122" y="86"/>
                  </a:lnTo>
                  <a:lnTo>
                    <a:pt x="119" y="85"/>
                  </a:lnTo>
                  <a:lnTo>
                    <a:pt x="119" y="82"/>
                  </a:lnTo>
                  <a:lnTo>
                    <a:pt x="119" y="79"/>
                  </a:lnTo>
                  <a:lnTo>
                    <a:pt x="121" y="77"/>
                  </a:lnTo>
                  <a:lnTo>
                    <a:pt x="119" y="76"/>
                  </a:lnTo>
                  <a:lnTo>
                    <a:pt x="119" y="71"/>
                  </a:lnTo>
                  <a:lnTo>
                    <a:pt x="122" y="71"/>
                  </a:lnTo>
                  <a:lnTo>
                    <a:pt x="124" y="68"/>
                  </a:lnTo>
                  <a:lnTo>
                    <a:pt x="124" y="67"/>
                  </a:lnTo>
                  <a:lnTo>
                    <a:pt x="122" y="65"/>
                  </a:lnTo>
                  <a:lnTo>
                    <a:pt x="122" y="64"/>
                  </a:lnTo>
                  <a:lnTo>
                    <a:pt x="121" y="64"/>
                  </a:lnTo>
                  <a:lnTo>
                    <a:pt x="119" y="58"/>
                  </a:lnTo>
                  <a:lnTo>
                    <a:pt x="118" y="56"/>
                  </a:lnTo>
                  <a:lnTo>
                    <a:pt x="118" y="53"/>
                  </a:lnTo>
                  <a:lnTo>
                    <a:pt x="121" y="53"/>
                  </a:lnTo>
                  <a:lnTo>
                    <a:pt x="121" y="47"/>
                  </a:lnTo>
                  <a:lnTo>
                    <a:pt x="122" y="44"/>
                  </a:lnTo>
                  <a:lnTo>
                    <a:pt x="128" y="44"/>
                  </a:lnTo>
                  <a:lnTo>
                    <a:pt x="132" y="47"/>
                  </a:lnTo>
                  <a:lnTo>
                    <a:pt x="137" y="52"/>
                  </a:lnTo>
                  <a:lnTo>
                    <a:pt x="143" y="52"/>
                  </a:lnTo>
                  <a:lnTo>
                    <a:pt x="149" y="52"/>
                  </a:lnTo>
                  <a:lnTo>
                    <a:pt x="152" y="52"/>
                  </a:lnTo>
                  <a:lnTo>
                    <a:pt x="155" y="52"/>
                  </a:lnTo>
                  <a:lnTo>
                    <a:pt x="156" y="52"/>
                  </a:lnTo>
                  <a:lnTo>
                    <a:pt x="161" y="47"/>
                  </a:lnTo>
                  <a:lnTo>
                    <a:pt x="165" y="47"/>
                  </a:lnTo>
                  <a:lnTo>
                    <a:pt x="165" y="43"/>
                  </a:lnTo>
                  <a:lnTo>
                    <a:pt x="164" y="43"/>
                  </a:lnTo>
                  <a:lnTo>
                    <a:pt x="161" y="38"/>
                  </a:lnTo>
                  <a:lnTo>
                    <a:pt x="161" y="36"/>
                  </a:lnTo>
                  <a:lnTo>
                    <a:pt x="164" y="31"/>
                  </a:lnTo>
                  <a:lnTo>
                    <a:pt x="165" y="31"/>
                  </a:lnTo>
                  <a:lnTo>
                    <a:pt x="167" y="30"/>
                  </a:lnTo>
                  <a:lnTo>
                    <a:pt x="168" y="25"/>
                  </a:lnTo>
                  <a:lnTo>
                    <a:pt x="173" y="27"/>
                  </a:lnTo>
                  <a:lnTo>
                    <a:pt x="174" y="25"/>
                  </a:lnTo>
                  <a:lnTo>
                    <a:pt x="176" y="25"/>
                  </a:lnTo>
                  <a:lnTo>
                    <a:pt x="179" y="25"/>
                  </a:lnTo>
                  <a:lnTo>
                    <a:pt x="180" y="28"/>
                  </a:lnTo>
                  <a:lnTo>
                    <a:pt x="186" y="25"/>
                  </a:lnTo>
                  <a:lnTo>
                    <a:pt x="184" y="25"/>
                  </a:lnTo>
                  <a:lnTo>
                    <a:pt x="184" y="22"/>
                  </a:lnTo>
                  <a:lnTo>
                    <a:pt x="187" y="21"/>
                  </a:lnTo>
                  <a:lnTo>
                    <a:pt x="189" y="21"/>
                  </a:lnTo>
                  <a:lnTo>
                    <a:pt x="190" y="21"/>
                  </a:lnTo>
                  <a:lnTo>
                    <a:pt x="192" y="19"/>
                  </a:lnTo>
                  <a:lnTo>
                    <a:pt x="196" y="21"/>
                  </a:lnTo>
                  <a:lnTo>
                    <a:pt x="196" y="22"/>
                  </a:lnTo>
                  <a:lnTo>
                    <a:pt x="198" y="22"/>
                  </a:lnTo>
                  <a:lnTo>
                    <a:pt x="199" y="19"/>
                  </a:lnTo>
                  <a:lnTo>
                    <a:pt x="201" y="21"/>
                  </a:lnTo>
                  <a:lnTo>
                    <a:pt x="202" y="19"/>
                  </a:lnTo>
                  <a:lnTo>
                    <a:pt x="205" y="21"/>
                  </a:lnTo>
                  <a:lnTo>
                    <a:pt x="207" y="24"/>
                  </a:lnTo>
                  <a:lnTo>
                    <a:pt x="208" y="25"/>
                  </a:lnTo>
                  <a:lnTo>
                    <a:pt x="207" y="25"/>
                  </a:lnTo>
                  <a:lnTo>
                    <a:pt x="207" y="27"/>
                  </a:lnTo>
                  <a:lnTo>
                    <a:pt x="208" y="28"/>
                  </a:lnTo>
                  <a:lnTo>
                    <a:pt x="207" y="30"/>
                  </a:lnTo>
                  <a:lnTo>
                    <a:pt x="207" y="33"/>
                  </a:lnTo>
                  <a:lnTo>
                    <a:pt x="204" y="33"/>
                  </a:lnTo>
                  <a:lnTo>
                    <a:pt x="207" y="36"/>
                  </a:lnTo>
                  <a:lnTo>
                    <a:pt x="208" y="36"/>
                  </a:lnTo>
                  <a:lnTo>
                    <a:pt x="211" y="34"/>
                  </a:lnTo>
                  <a:lnTo>
                    <a:pt x="213" y="33"/>
                  </a:lnTo>
                  <a:lnTo>
                    <a:pt x="219" y="25"/>
                  </a:lnTo>
                  <a:lnTo>
                    <a:pt x="222" y="27"/>
                  </a:lnTo>
                  <a:lnTo>
                    <a:pt x="222" y="25"/>
                  </a:lnTo>
                  <a:lnTo>
                    <a:pt x="225" y="25"/>
                  </a:lnTo>
                  <a:lnTo>
                    <a:pt x="226" y="27"/>
                  </a:lnTo>
                  <a:lnTo>
                    <a:pt x="228" y="28"/>
                  </a:lnTo>
                  <a:lnTo>
                    <a:pt x="228" y="34"/>
                  </a:lnTo>
                  <a:lnTo>
                    <a:pt x="228" y="37"/>
                  </a:lnTo>
                  <a:lnTo>
                    <a:pt x="229" y="37"/>
                  </a:lnTo>
                  <a:lnTo>
                    <a:pt x="232" y="40"/>
                  </a:lnTo>
                  <a:lnTo>
                    <a:pt x="234" y="38"/>
                  </a:lnTo>
                  <a:lnTo>
                    <a:pt x="239" y="41"/>
                  </a:lnTo>
                  <a:lnTo>
                    <a:pt x="241" y="40"/>
                  </a:lnTo>
                  <a:lnTo>
                    <a:pt x="242" y="38"/>
                  </a:lnTo>
                  <a:lnTo>
                    <a:pt x="244" y="38"/>
                  </a:lnTo>
                  <a:lnTo>
                    <a:pt x="239" y="36"/>
                  </a:lnTo>
                  <a:lnTo>
                    <a:pt x="239" y="34"/>
                  </a:lnTo>
                  <a:lnTo>
                    <a:pt x="241" y="31"/>
                  </a:lnTo>
                  <a:lnTo>
                    <a:pt x="244" y="28"/>
                  </a:lnTo>
                  <a:lnTo>
                    <a:pt x="245" y="25"/>
                  </a:lnTo>
                  <a:lnTo>
                    <a:pt x="250" y="18"/>
                  </a:lnTo>
                  <a:lnTo>
                    <a:pt x="254" y="19"/>
                  </a:lnTo>
                  <a:lnTo>
                    <a:pt x="253" y="24"/>
                  </a:lnTo>
                  <a:lnTo>
                    <a:pt x="256" y="24"/>
                  </a:lnTo>
                  <a:lnTo>
                    <a:pt x="254" y="19"/>
                  </a:lnTo>
                  <a:lnTo>
                    <a:pt x="259" y="19"/>
                  </a:lnTo>
                  <a:lnTo>
                    <a:pt x="260" y="21"/>
                  </a:lnTo>
                  <a:lnTo>
                    <a:pt x="262" y="15"/>
                  </a:lnTo>
                  <a:lnTo>
                    <a:pt x="262" y="13"/>
                  </a:lnTo>
                  <a:lnTo>
                    <a:pt x="263" y="12"/>
                  </a:lnTo>
                  <a:lnTo>
                    <a:pt x="265" y="9"/>
                  </a:lnTo>
                  <a:lnTo>
                    <a:pt x="263" y="7"/>
                  </a:lnTo>
                  <a:close/>
                </a:path>
              </a:pathLst>
            </a:custGeom>
            <a:solidFill>
              <a:schemeClr val="bg1"/>
            </a:solidFill>
            <a:ln w="1588">
              <a:solidFill>
                <a:srgbClr val="000000"/>
              </a:solidFill>
              <a:prstDash val="solid"/>
              <a:round/>
              <a:headEnd/>
              <a:tailEnd/>
            </a:ln>
          </p:spPr>
          <p:txBody>
            <a:bodyPr/>
            <a:lstStyle/>
            <a:p>
              <a:endParaRPr lang="fr-FR"/>
            </a:p>
          </p:txBody>
        </p:sp>
        <p:sp>
          <p:nvSpPr>
            <p:cNvPr id="880796" name="Freeform 156"/>
            <p:cNvSpPr>
              <a:spLocks/>
            </p:cNvSpPr>
            <p:nvPr/>
          </p:nvSpPr>
          <p:spPr bwMode="auto">
            <a:xfrm>
              <a:off x="4229" y="2657"/>
              <a:ext cx="277" cy="196"/>
            </a:xfrm>
            <a:custGeom>
              <a:avLst/>
              <a:gdLst/>
              <a:ahLst/>
              <a:cxnLst>
                <a:cxn ang="0">
                  <a:pos x="76" y="9"/>
                </a:cxn>
                <a:cxn ang="0">
                  <a:pos x="98" y="1"/>
                </a:cxn>
                <a:cxn ang="0">
                  <a:pos x="114" y="13"/>
                </a:cxn>
                <a:cxn ang="0">
                  <a:pos x="126" y="27"/>
                </a:cxn>
                <a:cxn ang="0">
                  <a:pos x="141" y="19"/>
                </a:cxn>
                <a:cxn ang="0">
                  <a:pos x="159" y="25"/>
                </a:cxn>
                <a:cxn ang="0">
                  <a:pos x="174" y="15"/>
                </a:cxn>
                <a:cxn ang="0">
                  <a:pos x="187" y="27"/>
                </a:cxn>
                <a:cxn ang="0">
                  <a:pos x="195" y="22"/>
                </a:cxn>
                <a:cxn ang="0">
                  <a:pos x="211" y="24"/>
                </a:cxn>
                <a:cxn ang="0">
                  <a:pos x="218" y="31"/>
                </a:cxn>
                <a:cxn ang="0">
                  <a:pos x="227" y="27"/>
                </a:cxn>
                <a:cxn ang="0">
                  <a:pos x="236" y="22"/>
                </a:cxn>
                <a:cxn ang="0">
                  <a:pos x="247" y="15"/>
                </a:cxn>
                <a:cxn ang="0">
                  <a:pos x="269" y="16"/>
                </a:cxn>
                <a:cxn ang="0">
                  <a:pos x="278" y="21"/>
                </a:cxn>
                <a:cxn ang="0">
                  <a:pos x="290" y="21"/>
                </a:cxn>
                <a:cxn ang="0">
                  <a:pos x="293" y="46"/>
                </a:cxn>
                <a:cxn ang="0">
                  <a:pos x="303" y="55"/>
                </a:cxn>
                <a:cxn ang="0">
                  <a:pos x="324" y="70"/>
                </a:cxn>
                <a:cxn ang="0">
                  <a:pos x="315" y="92"/>
                </a:cxn>
                <a:cxn ang="0">
                  <a:pos x="312" y="108"/>
                </a:cxn>
                <a:cxn ang="0">
                  <a:pos x="299" y="98"/>
                </a:cxn>
                <a:cxn ang="0">
                  <a:pos x="294" y="113"/>
                </a:cxn>
                <a:cxn ang="0">
                  <a:pos x="299" y="126"/>
                </a:cxn>
                <a:cxn ang="0">
                  <a:pos x="279" y="137"/>
                </a:cxn>
                <a:cxn ang="0">
                  <a:pos x="284" y="150"/>
                </a:cxn>
                <a:cxn ang="0">
                  <a:pos x="263" y="156"/>
                </a:cxn>
                <a:cxn ang="0">
                  <a:pos x="248" y="181"/>
                </a:cxn>
                <a:cxn ang="0">
                  <a:pos x="218" y="189"/>
                </a:cxn>
                <a:cxn ang="0">
                  <a:pos x="211" y="202"/>
                </a:cxn>
                <a:cxn ang="0">
                  <a:pos x="198" y="208"/>
                </a:cxn>
                <a:cxn ang="0">
                  <a:pos x="192" y="220"/>
                </a:cxn>
                <a:cxn ang="0">
                  <a:pos x="180" y="227"/>
                </a:cxn>
                <a:cxn ang="0">
                  <a:pos x="171" y="214"/>
                </a:cxn>
                <a:cxn ang="0">
                  <a:pos x="158" y="207"/>
                </a:cxn>
                <a:cxn ang="0">
                  <a:pos x="147" y="199"/>
                </a:cxn>
                <a:cxn ang="0">
                  <a:pos x="134" y="198"/>
                </a:cxn>
                <a:cxn ang="0">
                  <a:pos x="129" y="184"/>
                </a:cxn>
                <a:cxn ang="0">
                  <a:pos x="117" y="195"/>
                </a:cxn>
                <a:cxn ang="0">
                  <a:pos x="98" y="201"/>
                </a:cxn>
                <a:cxn ang="0">
                  <a:pos x="85" y="193"/>
                </a:cxn>
                <a:cxn ang="0">
                  <a:pos x="76" y="168"/>
                </a:cxn>
                <a:cxn ang="0">
                  <a:pos x="67" y="156"/>
                </a:cxn>
                <a:cxn ang="0">
                  <a:pos x="62" y="146"/>
                </a:cxn>
                <a:cxn ang="0">
                  <a:pos x="57" y="138"/>
                </a:cxn>
                <a:cxn ang="0">
                  <a:pos x="52" y="135"/>
                </a:cxn>
                <a:cxn ang="0">
                  <a:pos x="52" y="117"/>
                </a:cxn>
                <a:cxn ang="0">
                  <a:pos x="48" y="110"/>
                </a:cxn>
                <a:cxn ang="0">
                  <a:pos x="62" y="108"/>
                </a:cxn>
                <a:cxn ang="0">
                  <a:pos x="46" y="98"/>
                </a:cxn>
                <a:cxn ang="0">
                  <a:pos x="43" y="91"/>
                </a:cxn>
                <a:cxn ang="0">
                  <a:pos x="43" y="74"/>
                </a:cxn>
                <a:cxn ang="0">
                  <a:pos x="33" y="61"/>
                </a:cxn>
                <a:cxn ang="0">
                  <a:pos x="19" y="52"/>
                </a:cxn>
                <a:cxn ang="0">
                  <a:pos x="6" y="48"/>
                </a:cxn>
                <a:cxn ang="0">
                  <a:pos x="2" y="33"/>
                </a:cxn>
                <a:cxn ang="0">
                  <a:pos x="22" y="25"/>
                </a:cxn>
                <a:cxn ang="0">
                  <a:pos x="33" y="12"/>
                </a:cxn>
                <a:cxn ang="0">
                  <a:pos x="58" y="9"/>
                </a:cxn>
              </a:cxnLst>
              <a:rect l="0" t="0" r="r" b="b"/>
              <a:pathLst>
                <a:path w="325" h="229">
                  <a:moveTo>
                    <a:pt x="59" y="1"/>
                  </a:moveTo>
                  <a:lnTo>
                    <a:pt x="62" y="1"/>
                  </a:lnTo>
                  <a:lnTo>
                    <a:pt x="64" y="4"/>
                  </a:lnTo>
                  <a:lnTo>
                    <a:pt x="65" y="6"/>
                  </a:lnTo>
                  <a:lnTo>
                    <a:pt x="67" y="9"/>
                  </a:lnTo>
                  <a:lnTo>
                    <a:pt x="70" y="7"/>
                  </a:lnTo>
                  <a:lnTo>
                    <a:pt x="71" y="9"/>
                  </a:lnTo>
                  <a:lnTo>
                    <a:pt x="73" y="7"/>
                  </a:lnTo>
                  <a:lnTo>
                    <a:pt x="76" y="9"/>
                  </a:lnTo>
                  <a:lnTo>
                    <a:pt x="77" y="10"/>
                  </a:lnTo>
                  <a:lnTo>
                    <a:pt x="79" y="9"/>
                  </a:lnTo>
                  <a:lnTo>
                    <a:pt x="82" y="9"/>
                  </a:lnTo>
                  <a:lnTo>
                    <a:pt x="86" y="7"/>
                  </a:lnTo>
                  <a:lnTo>
                    <a:pt x="88" y="6"/>
                  </a:lnTo>
                  <a:lnTo>
                    <a:pt x="89" y="6"/>
                  </a:lnTo>
                  <a:lnTo>
                    <a:pt x="91" y="3"/>
                  </a:lnTo>
                  <a:lnTo>
                    <a:pt x="97" y="0"/>
                  </a:lnTo>
                  <a:lnTo>
                    <a:pt x="98" y="1"/>
                  </a:lnTo>
                  <a:lnTo>
                    <a:pt x="97" y="3"/>
                  </a:lnTo>
                  <a:lnTo>
                    <a:pt x="100" y="6"/>
                  </a:lnTo>
                  <a:lnTo>
                    <a:pt x="103" y="9"/>
                  </a:lnTo>
                  <a:lnTo>
                    <a:pt x="104" y="9"/>
                  </a:lnTo>
                  <a:lnTo>
                    <a:pt x="109" y="10"/>
                  </a:lnTo>
                  <a:lnTo>
                    <a:pt x="109" y="12"/>
                  </a:lnTo>
                  <a:lnTo>
                    <a:pt x="113" y="9"/>
                  </a:lnTo>
                  <a:lnTo>
                    <a:pt x="113" y="10"/>
                  </a:lnTo>
                  <a:lnTo>
                    <a:pt x="114" y="13"/>
                  </a:lnTo>
                  <a:lnTo>
                    <a:pt x="116" y="16"/>
                  </a:lnTo>
                  <a:lnTo>
                    <a:pt x="116" y="18"/>
                  </a:lnTo>
                  <a:lnTo>
                    <a:pt x="116" y="19"/>
                  </a:lnTo>
                  <a:lnTo>
                    <a:pt x="117" y="22"/>
                  </a:lnTo>
                  <a:lnTo>
                    <a:pt x="119" y="24"/>
                  </a:lnTo>
                  <a:lnTo>
                    <a:pt x="122" y="27"/>
                  </a:lnTo>
                  <a:lnTo>
                    <a:pt x="123" y="30"/>
                  </a:lnTo>
                  <a:lnTo>
                    <a:pt x="125" y="30"/>
                  </a:lnTo>
                  <a:lnTo>
                    <a:pt x="126" y="27"/>
                  </a:lnTo>
                  <a:lnTo>
                    <a:pt x="129" y="25"/>
                  </a:lnTo>
                  <a:lnTo>
                    <a:pt x="131" y="22"/>
                  </a:lnTo>
                  <a:lnTo>
                    <a:pt x="134" y="22"/>
                  </a:lnTo>
                  <a:lnTo>
                    <a:pt x="135" y="16"/>
                  </a:lnTo>
                  <a:lnTo>
                    <a:pt x="137" y="15"/>
                  </a:lnTo>
                  <a:lnTo>
                    <a:pt x="138" y="15"/>
                  </a:lnTo>
                  <a:lnTo>
                    <a:pt x="138" y="16"/>
                  </a:lnTo>
                  <a:lnTo>
                    <a:pt x="140" y="16"/>
                  </a:lnTo>
                  <a:lnTo>
                    <a:pt x="141" y="19"/>
                  </a:lnTo>
                  <a:lnTo>
                    <a:pt x="143" y="18"/>
                  </a:lnTo>
                  <a:lnTo>
                    <a:pt x="144" y="18"/>
                  </a:lnTo>
                  <a:lnTo>
                    <a:pt x="144" y="19"/>
                  </a:lnTo>
                  <a:lnTo>
                    <a:pt x="141" y="21"/>
                  </a:lnTo>
                  <a:lnTo>
                    <a:pt x="143" y="22"/>
                  </a:lnTo>
                  <a:lnTo>
                    <a:pt x="150" y="21"/>
                  </a:lnTo>
                  <a:lnTo>
                    <a:pt x="152" y="24"/>
                  </a:lnTo>
                  <a:lnTo>
                    <a:pt x="156" y="24"/>
                  </a:lnTo>
                  <a:lnTo>
                    <a:pt x="159" y="25"/>
                  </a:lnTo>
                  <a:lnTo>
                    <a:pt x="162" y="25"/>
                  </a:lnTo>
                  <a:lnTo>
                    <a:pt x="162" y="24"/>
                  </a:lnTo>
                  <a:lnTo>
                    <a:pt x="163" y="24"/>
                  </a:lnTo>
                  <a:lnTo>
                    <a:pt x="163" y="21"/>
                  </a:lnTo>
                  <a:lnTo>
                    <a:pt x="165" y="15"/>
                  </a:lnTo>
                  <a:lnTo>
                    <a:pt x="165" y="13"/>
                  </a:lnTo>
                  <a:lnTo>
                    <a:pt x="166" y="12"/>
                  </a:lnTo>
                  <a:lnTo>
                    <a:pt x="171" y="15"/>
                  </a:lnTo>
                  <a:lnTo>
                    <a:pt x="174" y="15"/>
                  </a:lnTo>
                  <a:lnTo>
                    <a:pt x="174" y="16"/>
                  </a:lnTo>
                  <a:lnTo>
                    <a:pt x="174" y="18"/>
                  </a:lnTo>
                  <a:lnTo>
                    <a:pt x="175" y="19"/>
                  </a:lnTo>
                  <a:lnTo>
                    <a:pt x="177" y="19"/>
                  </a:lnTo>
                  <a:lnTo>
                    <a:pt x="178" y="21"/>
                  </a:lnTo>
                  <a:lnTo>
                    <a:pt x="180" y="21"/>
                  </a:lnTo>
                  <a:lnTo>
                    <a:pt x="183" y="24"/>
                  </a:lnTo>
                  <a:lnTo>
                    <a:pt x="187" y="22"/>
                  </a:lnTo>
                  <a:lnTo>
                    <a:pt x="187" y="27"/>
                  </a:lnTo>
                  <a:lnTo>
                    <a:pt x="189" y="31"/>
                  </a:lnTo>
                  <a:lnTo>
                    <a:pt x="190" y="31"/>
                  </a:lnTo>
                  <a:lnTo>
                    <a:pt x="192" y="30"/>
                  </a:lnTo>
                  <a:lnTo>
                    <a:pt x="193" y="28"/>
                  </a:lnTo>
                  <a:lnTo>
                    <a:pt x="195" y="27"/>
                  </a:lnTo>
                  <a:lnTo>
                    <a:pt x="195" y="25"/>
                  </a:lnTo>
                  <a:lnTo>
                    <a:pt x="193" y="24"/>
                  </a:lnTo>
                  <a:lnTo>
                    <a:pt x="195" y="24"/>
                  </a:lnTo>
                  <a:lnTo>
                    <a:pt x="195" y="22"/>
                  </a:lnTo>
                  <a:lnTo>
                    <a:pt x="196" y="22"/>
                  </a:lnTo>
                  <a:lnTo>
                    <a:pt x="198" y="18"/>
                  </a:lnTo>
                  <a:lnTo>
                    <a:pt x="199" y="16"/>
                  </a:lnTo>
                  <a:lnTo>
                    <a:pt x="202" y="19"/>
                  </a:lnTo>
                  <a:lnTo>
                    <a:pt x="204" y="18"/>
                  </a:lnTo>
                  <a:lnTo>
                    <a:pt x="205" y="16"/>
                  </a:lnTo>
                  <a:lnTo>
                    <a:pt x="207" y="16"/>
                  </a:lnTo>
                  <a:lnTo>
                    <a:pt x="208" y="18"/>
                  </a:lnTo>
                  <a:lnTo>
                    <a:pt x="211" y="24"/>
                  </a:lnTo>
                  <a:lnTo>
                    <a:pt x="211" y="22"/>
                  </a:lnTo>
                  <a:lnTo>
                    <a:pt x="213" y="24"/>
                  </a:lnTo>
                  <a:lnTo>
                    <a:pt x="213" y="25"/>
                  </a:lnTo>
                  <a:lnTo>
                    <a:pt x="214" y="28"/>
                  </a:lnTo>
                  <a:lnTo>
                    <a:pt x="214" y="31"/>
                  </a:lnTo>
                  <a:lnTo>
                    <a:pt x="215" y="33"/>
                  </a:lnTo>
                  <a:lnTo>
                    <a:pt x="217" y="33"/>
                  </a:lnTo>
                  <a:lnTo>
                    <a:pt x="217" y="30"/>
                  </a:lnTo>
                  <a:lnTo>
                    <a:pt x="218" y="31"/>
                  </a:lnTo>
                  <a:lnTo>
                    <a:pt x="218" y="28"/>
                  </a:lnTo>
                  <a:lnTo>
                    <a:pt x="217" y="27"/>
                  </a:lnTo>
                  <a:lnTo>
                    <a:pt x="218" y="27"/>
                  </a:lnTo>
                  <a:lnTo>
                    <a:pt x="217" y="25"/>
                  </a:lnTo>
                  <a:lnTo>
                    <a:pt x="220" y="25"/>
                  </a:lnTo>
                  <a:lnTo>
                    <a:pt x="223" y="22"/>
                  </a:lnTo>
                  <a:lnTo>
                    <a:pt x="224" y="24"/>
                  </a:lnTo>
                  <a:lnTo>
                    <a:pt x="227" y="25"/>
                  </a:lnTo>
                  <a:lnTo>
                    <a:pt x="227" y="27"/>
                  </a:lnTo>
                  <a:lnTo>
                    <a:pt x="227" y="28"/>
                  </a:lnTo>
                  <a:lnTo>
                    <a:pt x="229" y="28"/>
                  </a:lnTo>
                  <a:lnTo>
                    <a:pt x="230" y="27"/>
                  </a:lnTo>
                  <a:lnTo>
                    <a:pt x="229" y="25"/>
                  </a:lnTo>
                  <a:lnTo>
                    <a:pt x="230" y="24"/>
                  </a:lnTo>
                  <a:lnTo>
                    <a:pt x="230" y="22"/>
                  </a:lnTo>
                  <a:lnTo>
                    <a:pt x="232" y="22"/>
                  </a:lnTo>
                  <a:lnTo>
                    <a:pt x="235" y="21"/>
                  </a:lnTo>
                  <a:lnTo>
                    <a:pt x="236" y="22"/>
                  </a:lnTo>
                  <a:lnTo>
                    <a:pt x="236" y="21"/>
                  </a:lnTo>
                  <a:lnTo>
                    <a:pt x="239" y="19"/>
                  </a:lnTo>
                  <a:lnTo>
                    <a:pt x="242" y="19"/>
                  </a:lnTo>
                  <a:lnTo>
                    <a:pt x="244" y="19"/>
                  </a:lnTo>
                  <a:lnTo>
                    <a:pt x="245" y="21"/>
                  </a:lnTo>
                  <a:lnTo>
                    <a:pt x="247" y="21"/>
                  </a:lnTo>
                  <a:lnTo>
                    <a:pt x="248" y="18"/>
                  </a:lnTo>
                  <a:lnTo>
                    <a:pt x="248" y="16"/>
                  </a:lnTo>
                  <a:lnTo>
                    <a:pt x="247" y="15"/>
                  </a:lnTo>
                  <a:lnTo>
                    <a:pt x="248" y="12"/>
                  </a:lnTo>
                  <a:lnTo>
                    <a:pt x="254" y="12"/>
                  </a:lnTo>
                  <a:lnTo>
                    <a:pt x="257" y="13"/>
                  </a:lnTo>
                  <a:lnTo>
                    <a:pt x="259" y="15"/>
                  </a:lnTo>
                  <a:lnTo>
                    <a:pt x="260" y="13"/>
                  </a:lnTo>
                  <a:lnTo>
                    <a:pt x="263" y="12"/>
                  </a:lnTo>
                  <a:lnTo>
                    <a:pt x="265" y="10"/>
                  </a:lnTo>
                  <a:lnTo>
                    <a:pt x="269" y="13"/>
                  </a:lnTo>
                  <a:lnTo>
                    <a:pt x="269" y="16"/>
                  </a:lnTo>
                  <a:lnTo>
                    <a:pt x="270" y="16"/>
                  </a:lnTo>
                  <a:lnTo>
                    <a:pt x="272" y="15"/>
                  </a:lnTo>
                  <a:lnTo>
                    <a:pt x="273" y="16"/>
                  </a:lnTo>
                  <a:lnTo>
                    <a:pt x="275" y="15"/>
                  </a:lnTo>
                  <a:lnTo>
                    <a:pt x="275" y="16"/>
                  </a:lnTo>
                  <a:lnTo>
                    <a:pt x="275" y="19"/>
                  </a:lnTo>
                  <a:lnTo>
                    <a:pt x="275" y="21"/>
                  </a:lnTo>
                  <a:lnTo>
                    <a:pt x="276" y="21"/>
                  </a:lnTo>
                  <a:lnTo>
                    <a:pt x="278" y="21"/>
                  </a:lnTo>
                  <a:lnTo>
                    <a:pt x="278" y="22"/>
                  </a:lnTo>
                  <a:lnTo>
                    <a:pt x="279" y="21"/>
                  </a:lnTo>
                  <a:lnTo>
                    <a:pt x="281" y="21"/>
                  </a:lnTo>
                  <a:lnTo>
                    <a:pt x="279" y="19"/>
                  </a:lnTo>
                  <a:lnTo>
                    <a:pt x="281" y="18"/>
                  </a:lnTo>
                  <a:lnTo>
                    <a:pt x="281" y="21"/>
                  </a:lnTo>
                  <a:lnTo>
                    <a:pt x="284" y="19"/>
                  </a:lnTo>
                  <a:lnTo>
                    <a:pt x="284" y="18"/>
                  </a:lnTo>
                  <a:lnTo>
                    <a:pt x="290" y="21"/>
                  </a:lnTo>
                  <a:lnTo>
                    <a:pt x="296" y="25"/>
                  </a:lnTo>
                  <a:lnTo>
                    <a:pt x="296" y="28"/>
                  </a:lnTo>
                  <a:lnTo>
                    <a:pt x="290" y="36"/>
                  </a:lnTo>
                  <a:lnTo>
                    <a:pt x="293" y="40"/>
                  </a:lnTo>
                  <a:lnTo>
                    <a:pt x="297" y="40"/>
                  </a:lnTo>
                  <a:lnTo>
                    <a:pt x="296" y="43"/>
                  </a:lnTo>
                  <a:lnTo>
                    <a:pt x="296" y="45"/>
                  </a:lnTo>
                  <a:lnTo>
                    <a:pt x="294" y="46"/>
                  </a:lnTo>
                  <a:lnTo>
                    <a:pt x="293" y="46"/>
                  </a:lnTo>
                  <a:lnTo>
                    <a:pt x="293" y="48"/>
                  </a:lnTo>
                  <a:lnTo>
                    <a:pt x="296" y="49"/>
                  </a:lnTo>
                  <a:lnTo>
                    <a:pt x="296" y="53"/>
                  </a:lnTo>
                  <a:lnTo>
                    <a:pt x="299" y="55"/>
                  </a:lnTo>
                  <a:lnTo>
                    <a:pt x="299" y="53"/>
                  </a:lnTo>
                  <a:lnTo>
                    <a:pt x="300" y="56"/>
                  </a:lnTo>
                  <a:lnTo>
                    <a:pt x="302" y="56"/>
                  </a:lnTo>
                  <a:lnTo>
                    <a:pt x="302" y="55"/>
                  </a:lnTo>
                  <a:lnTo>
                    <a:pt x="303" y="55"/>
                  </a:lnTo>
                  <a:lnTo>
                    <a:pt x="305" y="52"/>
                  </a:lnTo>
                  <a:lnTo>
                    <a:pt x="311" y="51"/>
                  </a:lnTo>
                  <a:lnTo>
                    <a:pt x="312" y="51"/>
                  </a:lnTo>
                  <a:lnTo>
                    <a:pt x="314" y="55"/>
                  </a:lnTo>
                  <a:lnTo>
                    <a:pt x="319" y="59"/>
                  </a:lnTo>
                  <a:lnTo>
                    <a:pt x="319" y="62"/>
                  </a:lnTo>
                  <a:lnTo>
                    <a:pt x="324" y="64"/>
                  </a:lnTo>
                  <a:lnTo>
                    <a:pt x="325" y="67"/>
                  </a:lnTo>
                  <a:lnTo>
                    <a:pt x="324" y="70"/>
                  </a:lnTo>
                  <a:lnTo>
                    <a:pt x="322" y="71"/>
                  </a:lnTo>
                  <a:lnTo>
                    <a:pt x="322" y="77"/>
                  </a:lnTo>
                  <a:lnTo>
                    <a:pt x="321" y="79"/>
                  </a:lnTo>
                  <a:lnTo>
                    <a:pt x="321" y="82"/>
                  </a:lnTo>
                  <a:lnTo>
                    <a:pt x="318" y="83"/>
                  </a:lnTo>
                  <a:lnTo>
                    <a:pt x="318" y="86"/>
                  </a:lnTo>
                  <a:lnTo>
                    <a:pt x="317" y="88"/>
                  </a:lnTo>
                  <a:lnTo>
                    <a:pt x="315" y="89"/>
                  </a:lnTo>
                  <a:lnTo>
                    <a:pt x="315" y="92"/>
                  </a:lnTo>
                  <a:lnTo>
                    <a:pt x="315" y="97"/>
                  </a:lnTo>
                  <a:lnTo>
                    <a:pt x="315" y="100"/>
                  </a:lnTo>
                  <a:lnTo>
                    <a:pt x="318" y="101"/>
                  </a:lnTo>
                  <a:lnTo>
                    <a:pt x="317" y="103"/>
                  </a:lnTo>
                  <a:lnTo>
                    <a:pt x="312" y="103"/>
                  </a:lnTo>
                  <a:lnTo>
                    <a:pt x="312" y="104"/>
                  </a:lnTo>
                  <a:lnTo>
                    <a:pt x="315" y="107"/>
                  </a:lnTo>
                  <a:lnTo>
                    <a:pt x="315" y="108"/>
                  </a:lnTo>
                  <a:lnTo>
                    <a:pt x="312" y="108"/>
                  </a:lnTo>
                  <a:lnTo>
                    <a:pt x="311" y="105"/>
                  </a:lnTo>
                  <a:lnTo>
                    <a:pt x="311" y="104"/>
                  </a:lnTo>
                  <a:lnTo>
                    <a:pt x="311" y="101"/>
                  </a:lnTo>
                  <a:lnTo>
                    <a:pt x="311" y="100"/>
                  </a:lnTo>
                  <a:lnTo>
                    <a:pt x="308" y="97"/>
                  </a:lnTo>
                  <a:lnTo>
                    <a:pt x="302" y="97"/>
                  </a:lnTo>
                  <a:lnTo>
                    <a:pt x="297" y="95"/>
                  </a:lnTo>
                  <a:lnTo>
                    <a:pt x="297" y="97"/>
                  </a:lnTo>
                  <a:lnTo>
                    <a:pt x="299" y="98"/>
                  </a:lnTo>
                  <a:lnTo>
                    <a:pt x="299" y="101"/>
                  </a:lnTo>
                  <a:lnTo>
                    <a:pt x="302" y="103"/>
                  </a:lnTo>
                  <a:lnTo>
                    <a:pt x="303" y="103"/>
                  </a:lnTo>
                  <a:lnTo>
                    <a:pt x="305" y="105"/>
                  </a:lnTo>
                  <a:lnTo>
                    <a:pt x="302" y="110"/>
                  </a:lnTo>
                  <a:lnTo>
                    <a:pt x="299" y="110"/>
                  </a:lnTo>
                  <a:lnTo>
                    <a:pt x="296" y="110"/>
                  </a:lnTo>
                  <a:lnTo>
                    <a:pt x="296" y="111"/>
                  </a:lnTo>
                  <a:lnTo>
                    <a:pt x="294" y="113"/>
                  </a:lnTo>
                  <a:lnTo>
                    <a:pt x="294" y="114"/>
                  </a:lnTo>
                  <a:lnTo>
                    <a:pt x="294" y="117"/>
                  </a:lnTo>
                  <a:lnTo>
                    <a:pt x="293" y="117"/>
                  </a:lnTo>
                  <a:lnTo>
                    <a:pt x="291" y="120"/>
                  </a:lnTo>
                  <a:lnTo>
                    <a:pt x="291" y="122"/>
                  </a:lnTo>
                  <a:lnTo>
                    <a:pt x="293" y="122"/>
                  </a:lnTo>
                  <a:lnTo>
                    <a:pt x="296" y="125"/>
                  </a:lnTo>
                  <a:lnTo>
                    <a:pt x="299" y="123"/>
                  </a:lnTo>
                  <a:lnTo>
                    <a:pt x="299" y="126"/>
                  </a:lnTo>
                  <a:lnTo>
                    <a:pt x="300" y="129"/>
                  </a:lnTo>
                  <a:lnTo>
                    <a:pt x="293" y="131"/>
                  </a:lnTo>
                  <a:lnTo>
                    <a:pt x="290" y="134"/>
                  </a:lnTo>
                  <a:lnTo>
                    <a:pt x="287" y="132"/>
                  </a:lnTo>
                  <a:lnTo>
                    <a:pt x="282" y="132"/>
                  </a:lnTo>
                  <a:lnTo>
                    <a:pt x="282" y="135"/>
                  </a:lnTo>
                  <a:lnTo>
                    <a:pt x="281" y="134"/>
                  </a:lnTo>
                  <a:lnTo>
                    <a:pt x="281" y="137"/>
                  </a:lnTo>
                  <a:lnTo>
                    <a:pt x="279" y="137"/>
                  </a:lnTo>
                  <a:lnTo>
                    <a:pt x="281" y="140"/>
                  </a:lnTo>
                  <a:lnTo>
                    <a:pt x="279" y="140"/>
                  </a:lnTo>
                  <a:lnTo>
                    <a:pt x="279" y="143"/>
                  </a:lnTo>
                  <a:lnTo>
                    <a:pt x="279" y="144"/>
                  </a:lnTo>
                  <a:lnTo>
                    <a:pt x="281" y="146"/>
                  </a:lnTo>
                  <a:lnTo>
                    <a:pt x="284" y="146"/>
                  </a:lnTo>
                  <a:lnTo>
                    <a:pt x="284" y="147"/>
                  </a:lnTo>
                  <a:lnTo>
                    <a:pt x="285" y="149"/>
                  </a:lnTo>
                  <a:lnTo>
                    <a:pt x="284" y="150"/>
                  </a:lnTo>
                  <a:lnTo>
                    <a:pt x="282" y="150"/>
                  </a:lnTo>
                  <a:lnTo>
                    <a:pt x="281" y="152"/>
                  </a:lnTo>
                  <a:lnTo>
                    <a:pt x="282" y="152"/>
                  </a:lnTo>
                  <a:lnTo>
                    <a:pt x="279" y="153"/>
                  </a:lnTo>
                  <a:lnTo>
                    <a:pt x="275" y="153"/>
                  </a:lnTo>
                  <a:lnTo>
                    <a:pt x="273" y="155"/>
                  </a:lnTo>
                  <a:lnTo>
                    <a:pt x="269" y="156"/>
                  </a:lnTo>
                  <a:lnTo>
                    <a:pt x="266" y="153"/>
                  </a:lnTo>
                  <a:lnTo>
                    <a:pt x="263" y="156"/>
                  </a:lnTo>
                  <a:lnTo>
                    <a:pt x="263" y="159"/>
                  </a:lnTo>
                  <a:lnTo>
                    <a:pt x="262" y="160"/>
                  </a:lnTo>
                  <a:lnTo>
                    <a:pt x="262" y="162"/>
                  </a:lnTo>
                  <a:lnTo>
                    <a:pt x="260" y="165"/>
                  </a:lnTo>
                  <a:lnTo>
                    <a:pt x="257" y="166"/>
                  </a:lnTo>
                  <a:lnTo>
                    <a:pt x="256" y="169"/>
                  </a:lnTo>
                  <a:lnTo>
                    <a:pt x="254" y="172"/>
                  </a:lnTo>
                  <a:lnTo>
                    <a:pt x="253" y="180"/>
                  </a:lnTo>
                  <a:lnTo>
                    <a:pt x="248" y="181"/>
                  </a:lnTo>
                  <a:lnTo>
                    <a:pt x="247" y="184"/>
                  </a:lnTo>
                  <a:lnTo>
                    <a:pt x="239" y="183"/>
                  </a:lnTo>
                  <a:lnTo>
                    <a:pt x="236" y="184"/>
                  </a:lnTo>
                  <a:lnTo>
                    <a:pt x="232" y="186"/>
                  </a:lnTo>
                  <a:lnTo>
                    <a:pt x="227" y="187"/>
                  </a:lnTo>
                  <a:lnTo>
                    <a:pt x="224" y="184"/>
                  </a:lnTo>
                  <a:lnTo>
                    <a:pt x="223" y="186"/>
                  </a:lnTo>
                  <a:lnTo>
                    <a:pt x="221" y="184"/>
                  </a:lnTo>
                  <a:lnTo>
                    <a:pt x="218" y="189"/>
                  </a:lnTo>
                  <a:lnTo>
                    <a:pt x="217" y="193"/>
                  </a:lnTo>
                  <a:lnTo>
                    <a:pt x="217" y="195"/>
                  </a:lnTo>
                  <a:lnTo>
                    <a:pt x="217" y="198"/>
                  </a:lnTo>
                  <a:lnTo>
                    <a:pt x="215" y="201"/>
                  </a:lnTo>
                  <a:lnTo>
                    <a:pt x="215" y="198"/>
                  </a:lnTo>
                  <a:lnTo>
                    <a:pt x="213" y="198"/>
                  </a:lnTo>
                  <a:lnTo>
                    <a:pt x="214" y="201"/>
                  </a:lnTo>
                  <a:lnTo>
                    <a:pt x="213" y="202"/>
                  </a:lnTo>
                  <a:lnTo>
                    <a:pt x="211" y="202"/>
                  </a:lnTo>
                  <a:lnTo>
                    <a:pt x="211" y="198"/>
                  </a:lnTo>
                  <a:lnTo>
                    <a:pt x="210" y="198"/>
                  </a:lnTo>
                  <a:lnTo>
                    <a:pt x="208" y="199"/>
                  </a:lnTo>
                  <a:lnTo>
                    <a:pt x="208" y="204"/>
                  </a:lnTo>
                  <a:lnTo>
                    <a:pt x="204" y="202"/>
                  </a:lnTo>
                  <a:lnTo>
                    <a:pt x="202" y="199"/>
                  </a:lnTo>
                  <a:lnTo>
                    <a:pt x="201" y="201"/>
                  </a:lnTo>
                  <a:lnTo>
                    <a:pt x="199" y="201"/>
                  </a:lnTo>
                  <a:lnTo>
                    <a:pt x="198" y="208"/>
                  </a:lnTo>
                  <a:lnTo>
                    <a:pt x="198" y="211"/>
                  </a:lnTo>
                  <a:lnTo>
                    <a:pt x="195" y="211"/>
                  </a:lnTo>
                  <a:lnTo>
                    <a:pt x="195" y="215"/>
                  </a:lnTo>
                  <a:lnTo>
                    <a:pt x="195" y="217"/>
                  </a:lnTo>
                  <a:lnTo>
                    <a:pt x="195" y="218"/>
                  </a:lnTo>
                  <a:lnTo>
                    <a:pt x="193" y="217"/>
                  </a:lnTo>
                  <a:lnTo>
                    <a:pt x="192" y="218"/>
                  </a:lnTo>
                  <a:lnTo>
                    <a:pt x="195" y="220"/>
                  </a:lnTo>
                  <a:lnTo>
                    <a:pt x="192" y="220"/>
                  </a:lnTo>
                  <a:lnTo>
                    <a:pt x="192" y="221"/>
                  </a:lnTo>
                  <a:lnTo>
                    <a:pt x="189" y="221"/>
                  </a:lnTo>
                  <a:lnTo>
                    <a:pt x="187" y="224"/>
                  </a:lnTo>
                  <a:lnTo>
                    <a:pt x="189" y="224"/>
                  </a:lnTo>
                  <a:lnTo>
                    <a:pt x="187" y="226"/>
                  </a:lnTo>
                  <a:lnTo>
                    <a:pt x="186" y="224"/>
                  </a:lnTo>
                  <a:lnTo>
                    <a:pt x="183" y="224"/>
                  </a:lnTo>
                  <a:lnTo>
                    <a:pt x="181" y="226"/>
                  </a:lnTo>
                  <a:lnTo>
                    <a:pt x="180" y="227"/>
                  </a:lnTo>
                  <a:lnTo>
                    <a:pt x="178" y="229"/>
                  </a:lnTo>
                  <a:lnTo>
                    <a:pt x="177" y="227"/>
                  </a:lnTo>
                  <a:lnTo>
                    <a:pt x="175" y="227"/>
                  </a:lnTo>
                  <a:lnTo>
                    <a:pt x="174" y="224"/>
                  </a:lnTo>
                  <a:lnTo>
                    <a:pt x="172" y="223"/>
                  </a:lnTo>
                  <a:lnTo>
                    <a:pt x="172" y="220"/>
                  </a:lnTo>
                  <a:lnTo>
                    <a:pt x="174" y="217"/>
                  </a:lnTo>
                  <a:lnTo>
                    <a:pt x="172" y="215"/>
                  </a:lnTo>
                  <a:lnTo>
                    <a:pt x="171" y="214"/>
                  </a:lnTo>
                  <a:lnTo>
                    <a:pt x="169" y="214"/>
                  </a:lnTo>
                  <a:lnTo>
                    <a:pt x="168" y="217"/>
                  </a:lnTo>
                  <a:lnTo>
                    <a:pt x="166" y="217"/>
                  </a:lnTo>
                  <a:lnTo>
                    <a:pt x="165" y="217"/>
                  </a:lnTo>
                  <a:lnTo>
                    <a:pt x="165" y="212"/>
                  </a:lnTo>
                  <a:lnTo>
                    <a:pt x="163" y="212"/>
                  </a:lnTo>
                  <a:lnTo>
                    <a:pt x="161" y="209"/>
                  </a:lnTo>
                  <a:lnTo>
                    <a:pt x="161" y="208"/>
                  </a:lnTo>
                  <a:lnTo>
                    <a:pt x="158" y="207"/>
                  </a:lnTo>
                  <a:lnTo>
                    <a:pt x="156" y="207"/>
                  </a:lnTo>
                  <a:lnTo>
                    <a:pt x="155" y="205"/>
                  </a:lnTo>
                  <a:lnTo>
                    <a:pt x="156" y="204"/>
                  </a:lnTo>
                  <a:lnTo>
                    <a:pt x="153" y="202"/>
                  </a:lnTo>
                  <a:lnTo>
                    <a:pt x="152" y="198"/>
                  </a:lnTo>
                  <a:lnTo>
                    <a:pt x="150" y="196"/>
                  </a:lnTo>
                  <a:lnTo>
                    <a:pt x="149" y="196"/>
                  </a:lnTo>
                  <a:lnTo>
                    <a:pt x="149" y="199"/>
                  </a:lnTo>
                  <a:lnTo>
                    <a:pt x="147" y="199"/>
                  </a:lnTo>
                  <a:lnTo>
                    <a:pt x="146" y="196"/>
                  </a:lnTo>
                  <a:lnTo>
                    <a:pt x="143" y="196"/>
                  </a:lnTo>
                  <a:lnTo>
                    <a:pt x="141" y="198"/>
                  </a:lnTo>
                  <a:lnTo>
                    <a:pt x="140" y="198"/>
                  </a:lnTo>
                  <a:lnTo>
                    <a:pt x="138" y="199"/>
                  </a:lnTo>
                  <a:lnTo>
                    <a:pt x="135" y="201"/>
                  </a:lnTo>
                  <a:lnTo>
                    <a:pt x="135" y="199"/>
                  </a:lnTo>
                  <a:lnTo>
                    <a:pt x="134" y="199"/>
                  </a:lnTo>
                  <a:lnTo>
                    <a:pt x="134" y="198"/>
                  </a:lnTo>
                  <a:lnTo>
                    <a:pt x="135" y="196"/>
                  </a:lnTo>
                  <a:lnTo>
                    <a:pt x="137" y="193"/>
                  </a:lnTo>
                  <a:lnTo>
                    <a:pt x="137" y="192"/>
                  </a:lnTo>
                  <a:lnTo>
                    <a:pt x="137" y="189"/>
                  </a:lnTo>
                  <a:lnTo>
                    <a:pt x="134" y="189"/>
                  </a:lnTo>
                  <a:lnTo>
                    <a:pt x="134" y="187"/>
                  </a:lnTo>
                  <a:lnTo>
                    <a:pt x="132" y="186"/>
                  </a:lnTo>
                  <a:lnTo>
                    <a:pt x="132" y="184"/>
                  </a:lnTo>
                  <a:lnTo>
                    <a:pt x="129" y="184"/>
                  </a:lnTo>
                  <a:lnTo>
                    <a:pt x="129" y="183"/>
                  </a:lnTo>
                  <a:lnTo>
                    <a:pt x="125" y="183"/>
                  </a:lnTo>
                  <a:lnTo>
                    <a:pt x="122" y="184"/>
                  </a:lnTo>
                  <a:lnTo>
                    <a:pt x="120" y="183"/>
                  </a:lnTo>
                  <a:lnTo>
                    <a:pt x="117" y="184"/>
                  </a:lnTo>
                  <a:lnTo>
                    <a:pt x="119" y="189"/>
                  </a:lnTo>
                  <a:lnTo>
                    <a:pt x="117" y="190"/>
                  </a:lnTo>
                  <a:lnTo>
                    <a:pt x="119" y="192"/>
                  </a:lnTo>
                  <a:lnTo>
                    <a:pt x="117" y="195"/>
                  </a:lnTo>
                  <a:lnTo>
                    <a:pt x="117" y="196"/>
                  </a:lnTo>
                  <a:lnTo>
                    <a:pt x="116" y="198"/>
                  </a:lnTo>
                  <a:lnTo>
                    <a:pt x="116" y="199"/>
                  </a:lnTo>
                  <a:lnTo>
                    <a:pt x="114" y="201"/>
                  </a:lnTo>
                  <a:lnTo>
                    <a:pt x="113" y="198"/>
                  </a:lnTo>
                  <a:lnTo>
                    <a:pt x="110" y="198"/>
                  </a:lnTo>
                  <a:lnTo>
                    <a:pt x="110" y="201"/>
                  </a:lnTo>
                  <a:lnTo>
                    <a:pt x="107" y="199"/>
                  </a:lnTo>
                  <a:lnTo>
                    <a:pt x="98" y="201"/>
                  </a:lnTo>
                  <a:lnTo>
                    <a:pt x="97" y="202"/>
                  </a:lnTo>
                  <a:lnTo>
                    <a:pt x="94" y="207"/>
                  </a:lnTo>
                  <a:lnTo>
                    <a:pt x="92" y="205"/>
                  </a:lnTo>
                  <a:lnTo>
                    <a:pt x="89" y="199"/>
                  </a:lnTo>
                  <a:lnTo>
                    <a:pt x="86" y="199"/>
                  </a:lnTo>
                  <a:lnTo>
                    <a:pt x="85" y="198"/>
                  </a:lnTo>
                  <a:lnTo>
                    <a:pt x="86" y="198"/>
                  </a:lnTo>
                  <a:lnTo>
                    <a:pt x="86" y="195"/>
                  </a:lnTo>
                  <a:lnTo>
                    <a:pt x="85" y="193"/>
                  </a:lnTo>
                  <a:lnTo>
                    <a:pt x="83" y="190"/>
                  </a:lnTo>
                  <a:lnTo>
                    <a:pt x="82" y="183"/>
                  </a:lnTo>
                  <a:lnTo>
                    <a:pt x="82" y="181"/>
                  </a:lnTo>
                  <a:lnTo>
                    <a:pt x="80" y="178"/>
                  </a:lnTo>
                  <a:lnTo>
                    <a:pt x="77" y="177"/>
                  </a:lnTo>
                  <a:lnTo>
                    <a:pt x="77" y="171"/>
                  </a:lnTo>
                  <a:lnTo>
                    <a:pt x="76" y="169"/>
                  </a:lnTo>
                  <a:lnTo>
                    <a:pt x="77" y="169"/>
                  </a:lnTo>
                  <a:lnTo>
                    <a:pt x="76" y="168"/>
                  </a:lnTo>
                  <a:lnTo>
                    <a:pt x="77" y="165"/>
                  </a:lnTo>
                  <a:lnTo>
                    <a:pt x="76" y="163"/>
                  </a:lnTo>
                  <a:lnTo>
                    <a:pt x="77" y="162"/>
                  </a:lnTo>
                  <a:lnTo>
                    <a:pt x="76" y="159"/>
                  </a:lnTo>
                  <a:lnTo>
                    <a:pt x="74" y="157"/>
                  </a:lnTo>
                  <a:lnTo>
                    <a:pt x="73" y="156"/>
                  </a:lnTo>
                  <a:lnTo>
                    <a:pt x="71" y="159"/>
                  </a:lnTo>
                  <a:lnTo>
                    <a:pt x="70" y="157"/>
                  </a:lnTo>
                  <a:lnTo>
                    <a:pt x="67" y="156"/>
                  </a:lnTo>
                  <a:lnTo>
                    <a:pt x="67" y="155"/>
                  </a:lnTo>
                  <a:lnTo>
                    <a:pt x="68" y="155"/>
                  </a:lnTo>
                  <a:lnTo>
                    <a:pt x="67" y="153"/>
                  </a:lnTo>
                  <a:lnTo>
                    <a:pt x="64" y="153"/>
                  </a:lnTo>
                  <a:lnTo>
                    <a:pt x="64" y="152"/>
                  </a:lnTo>
                  <a:lnTo>
                    <a:pt x="61" y="152"/>
                  </a:lnTo>
                  <a:lnTo>
                    <a:pt x="61" y="150"/>
                  </a:lnTo>
                  <a:lnTo>
                    <a:pt x="61" y="147"/>
                  </a:lnTo>
                  <a:lnTo>
                    <a:pt x="62" y="146"/>
                  </a:lnTo>
                  <a:lnTo>
                    <a:pt x="64" y="146"/>
                  </a:lnTo>
                  <a:lnTo>
                    <a:pt x="67" y="141"/>
                  </a:lnTo>
                  <a:lnTo>
                    <a:pt x="67" y="140"/>
                  </a:lnTo>
                  <a:lnTo>
                    <a:pt x="65" y="141"/>
                  </a:lnTo>
                  <a:lnTo>
                    <a:pt x="62" y="141"/>
                  </a:lnTo>
                  <a:lnTo>
                    <a:pt x="62" y="140"/>
                  </a:lnTo>
                  <a:lnTo>
                    <a:pt x="61" y="137"/>
                  </a:lnTo>
                  <a:lnTo>
                    <a:pt x="57" y="140"/>
                  </a:lnTo>
                  <a:lnTo>
                    <a:pt x="57" y="138"/>
                  </a:lnTo>
                  <a:lnTo>
                    <a:pt x="58" y="134"/>
                  </a:lnTo>
                  <a:lnTo>
                    <a:pt x="58" y="132"/>
                  </a:lnTo>
                  <a:lnTo>
                    <a:pt x="57" y="134"/>
                  </a:lnTo>
                  <a:lnTo>
                    <a:pt x="58" y="132"/>
                  </a:lnTo>
                  <a:lnTo>
                    <a:pt x="57" y="132"/>
                  </a:lnTo>
                  <a:lnTo>
                    <a:pt x="55" y="134"/>
                  </a:lnTo>
                  <a:lnTo>
                    <a:pt x="57" y="134"/>
                  </a:lnTo>
                  <a:lnTo>
                    <a:pt x="55" y="134"/>
                  </a:lnTo>
                  <a:lnTo>
                    <a:pt x="52" y="135"/>
                  </a:lnTo>
                  <a:lnTo>
                    <a:pt x="49" y="129"/>
                  </a:lnTo>
                  <a:lnTo>
                    <a:pt x="52" y="126"/>
                  </a:lnTo>
                  <a:lnTo>
                    <a:pt x="49" y="125"/>
                  </a:lnTo>
                  <a:lnTo>
                    <a:pt x="51" y="123"/>
                  </a:lnTo>
                  <a:lnTo>
                    <a:pt x="51" y="122"/>
                  </a:lnTo>
                  <a:lnTo>
                    <a:pt x="52" y="122"/>
                  </a:lnTo>
                  <a:lnTo>
                    <a:pt x="51" y="120"/>
                  </a:lnTo>
                  <a:lnTo>
                    <a:pt x="52" y="120"/>
                  </a:lnTo>
                  <a:lnTo>
                    <a:pt x="52" y="117"/>
                  </a:lnTo>
                  <a:lnTo>
                    <a:pt x="54" y="117"/>
                  </a:lnTo>
                  <a:lnTo>
                    <a:pt x="54" y="116"/>
                  </a:lnTo>
                  <a:lnTo>
                    <a:pt x="52" y="114"/>
                  </a:lnTo>
                  <a:lnTo>
                    <a:pt x="54" y="114"/>
                  </a:lnTo>
                  <a:lnTo>
                    <a:pt x="52" y="113"/>
                  </a:lnTo>
                  <a:lnTo>
                    <a:pt x="49" y="111"/>
                  </a:lnTo>
                  <a:lnTo>
                    <a:pt x="48" y="111"/>
                  </a:lnTo>
                  <a:lnTo>
                    <a:pt x="46" y="111"/>
                  </a:lnTo>
                  <a:lnTo>
                    <a:pt x="48" y="110"/>
                  </a:lnTo>
                  <a:lnTo>
                    <a:pt x="46" y="108"/>
                  </a:lnTo>
                  <a:lnTo>
                    <a:pt x="48" y="108"/>
                  </a:lnTo>
                  <a:lnTo>
                    <a:pt x="49" y="107"/>
                  </a:lnTo>
                  <a:lnTo>
                    <a:pt x="52" y="105"/>
                  </a:lnTo>
                  <a:lnTo>
                    <a:pt x="52" y="108"/>
                  </a:lnTo>
                  <a:lnTo>
                    <a:pt x="57" y="110"/>
                  </a:lnTo>
                  <a:lnTo>
                    <a:pt x="59" y="108"/>
                  </a:lnTo>
                  <a:lnTo>
                    <a:pt x="61" y="107"/>
                  </a:lnTo>
                  <a:lnTo>
                    <a:pt x="62" y="108"/>
                  </a:lnTo>
                  <a:lnTo>
                    <a:pt x="65" y="107"/>
                  </a:lnTo>
                  <a:lnTo>
                    <a:pt x="65" y="105"/>
                  </a:lnTo>
                  <a:lnTo>
                    <a:pt x="62" y="105"/>
                  </a:lnTo>
                  <a:lnTo>
                    <a:pt x="62" y="104"/>
                  </a:lnTo>
                  <a:lnTo>
                    <a:pt x="57" y="105"/>
                  </a:lnTo>
                  <a:lnTo>
                    <a:pt x="49" y="101"/>
                  </a:lnTo>
                  <a:lnTo>
                    <a:pt x="48" y="101"/>
                  </a:lnTo>
                  <a:lnTo>
                    <a:pt x="48" y="100"/>
                  </a:lnTo>
                  <a:lnTo>
                    <a:pt x="46" y="98"/>
                  </a:lnTo>
                  <a:lnTo>
                    <a:pt x="45" y="97"/>
                  </a:lnTo>
                  <a:lnTo>
                    <a:pt x="46" y="95"/>
                  </a:lnTo>
                  <a:lnTo>
                    <a:pt x="45" y="94"/>
                  </a:lnTo>
                  <a:lnTo>
                    <a:pt x="45" y="92"/>
                  </a:lnTo>
                  <a:lnTo>
                    <a:pt x="46" y="92"/>
                  </a:lnTo>
                  <a:lnTo>
                    <a:pt x="46" y="91"/>
                  </a:lnTo>
                  <a:lnTo>
                    <a:pt x="46" y="89"/>
                  </a:lnTo>
                  <a:lnTo>
                    <a:pt x="45" y="91"/>
                  </a:lnTo>
                  <a:lnTo>
                    <a:pt x="43" y="91"/>
                  </a:lnTo>
                  <a:lnTo>
                    <a:pt x="43" y="89"/>
                  </a:lnTo>
                  <a:lnTo>
                    <a:pt x="42" y="89"/>
                  </a:lnTo>
                  <a:lnTo>
                    <a:pt x="42" y="85"/>
                  </a:lnTo>
                  <a:lnTo>
                    <a:pt x="42" y="83"/>
                  </a:lnTo>
                  <a:lnTo>
                    <a:pt x="42" y="80"/>
                  </a:lnTo>
                  <a:lnTo>
                    <a:pt x="43" y="80"/>
                  </a:lnTo>
                  <a:lnTo>
                    <a:pt x="45" y="79"/>
                  </a:lnTo>
                  <a:lnTo>
                    <a:pt x="45" y="74"/>
                  </a:lnTo>
                  <a:lnTo>
                    <a:pt x="43" y="74"/>
                  </a:lnTo>
                  <a:lnTo>
                    <a:pt x="43" y="71"/>
                  </a:lnTo>
                  <a:lnTo>
                    <a:pt x="40" y="73"/>
                  </a:lnTo>
                  <a:lnTo>
                    <a:pt x="39" y="71"/>
                  </a:lnTo>
                  <a:lnTo>
                    <a:pt x="39" y="70"/>
                  </a:lnTo>
                  <a:lnTo>
                    <a:pt x="37" y="70"/>
                  </a:lnTo>
                  <a:lnTo>
                    <a:pt x="36" y="70"/>
                  </a:lnTo>
                  <a:lnTo>
                    <a:pt x="34" y="65"/>
                  </a:lnTo>
                  <a:lnTo>
                    <a:pt x="34" y="62"/>
                  </a:lnTo>
                  <a:lnTo>
                    <a:pt x="33" y="61"/>
                  </a:lnTo>
                  <a:lnTo>
                    <a:pt x="33" y="58"/>
                  </a:lnTo>
                  <a:lnTo>
                    <a:pt x="33" y="55"/>
                  </a:lnTo>
                  <a:lnTo>
                    <a:pt x="33" y="53"/>
                  </a:lnTo>
                  <a:lnTo>
                    <a:pt x="33" y="49"/>
                  </a:lnTo>
                  <a:lnTo>
                    <a:pt x="28" y="48"/>
                  </a:lnTo>
                  <a:lnTo>
                    <a:pt x="27" y="49"/>
                  </a:lnTo>
                  <a:lnTo>
                    <a:pt x="24" y="48"/>
                  </a:lnTo>
                  <a:lnTo>
                    <a:pt x="22" y="49"/>
                  </a:lnTo>
                  <a:lnTo>
                    <a:pt x="19" y="52"/>
                  </a:lnTo>
                  <a:lnTo>
                    <a:pt x="19" y="48"/>
                  </a:lnTo>
                  <a:lnTo>
                    <a:pt x="18" y="46"/>
                  </a:lnTo>
                  <a:lnTo>
                    <a:pt x="18" y="43"/>
                  </a:lnTo>
                  <a:lnTo>
                    <a:pt x="16" y="43"/>
                  </a:lnTo>
                  <a:lnTo>
                    <a:pt x="15" y="46"/>
                  </a:lnTo>
                  <a:lnTo>
                    <a:pt x="12" y="45"/>
                  </a:lnTo>
                  <a:lnTo>
                    <a:pt x="10" y="46"/>
                  </a:lnTo>
                  <a:lnTo>
                    <a:pt x="9" y="46"/>
                  </a:lnTo>
                  <a:lnTo>
                    <a:pt x="6" y="48"/>
                  </a:lnTo>
                  <a:lnTo>
                    <a:pt x="5" y="45"/>
                  </a:lnTo>
                  <a:lnTo>
                    <a:pt x="0" y="45"/>
                  </a:lnTo>
                  <a:lnTo>
                    <a:pt x="0" y="43"/>
                  </a:lnTo>
                  <a:lnTo>
                    <a:pt x="0" y="42"/>
                  </a:lnTo>
                  <a:lnTo>
                    <a:pt x="3" y="42"/>
                  </a:lnTo>
                  <a:lnTo>
                    <a:pt x="6" y="39"/>
                  </a:lnTo>
                  <a:lnTo>
                    <a:pt x="6" y="37"/>
                  </a:lnTo>
                  <a:lnTo>
                    <a:pt x="3" y="36"/>
                  </a:lnTo>
                  <a:lnTo>
                    <a:pt x="2" y="33"/>
                  </a:lnTo>
                  <a:lnTo>
                    <a:pt x="3" y="31"/>
                  </a:lnTo>
                  <a:lnTo>
                    <a:pt x="6" y="33"/>
                  </a:lnTo>
                  <a:lnTo>
                    <a:pt x="7" y="30"/>
                  </a:lnTo>
                  <a:lnTo>
                    <a:pt x="5" y="24"/>
                  </a:lnTo>
                  <a:lnTo>
                    <a:pt x="6" y="24"/>
                  </a:lnTo>
                  <a:lnTo>
                    <a:pt x="9" y="25"/>
                  </a:lnTo>
                  <a:lnTo>
                    <a:pt x="13" y="24"/>
                  </a:lnTo>
                  <a:lnTo>
                    <a:pt x="15" y="24"/>
                  </a:lnTo>
                  <a:lnTo>
                    <a:pt x="22" y="25"/>
                  </a:lnTo>
                  <a:lnTo>
                    <a:pt x="22" y="24"/>
                  </a:lnTo>
                  <a:lnTo>
                    <a:pt x="21" y="22"/>
                  </a:lnTo>
                  <a:lnTo>
                    <a:pt x="22" y="19"/>
                  </a:lnTo>
                  <a:lnTo>
                    <a:pt x="27" y="21"/>
                  </a:lnTo>
                  <a:lnTo>
                    <a:pt x="25" y="18"/>
                  </a:lnTo>
                  <a:lnTo>
                    <a:pt x="31" y="18"/>
                  </a:lnTo>
                  <a:lnTo>
                    <a:pt x="31" y="15"/>
                  </a:lnTo>
                  <a:lnTo>
                    <a:pt x="30" y="13"/>
                  </a:lnTo>
                  <a:lnTo>
                    <a:pt x="33" y="12"/>
                  </a:lnTo>
                  <a:lnTo>
                    <a:pt x="37" y="12"/>
                  </a:lnTo>
                  <a:lnTo>
                    <a:pt x="45" y="9"/>
                  </a:lnTo>
                  <a:lnTo>
                    <a:pt x="48" y="7"/>
                  </a:lnTo>
                  <a:lnTo>
                    <a:pt x="49" y="4"/>
                  </a:lnTo>
                  <a:lnTo>
                    <a:pt x="49" y="1"/>
                  </a:lnTo>
                  <a:lnTo>
                    <a:pt x="52" y="1"/>
                  </a:lnTo>
                  <a:lnTo>
                    <a:pt x="54" y="6"/>
                  </a:lnTo>
                  <a:lnTo>
                    <a:pt x="55" y="9"/>
                  </a:lnTo>
                  <a:lnTo>
                    <a:pt x="58" y="9"/>
                  </a:lnTo>
                  <a:lnTo>
                    <a:pt x="59" y="1"/>
                  </a:lnTo>
                  <a:close/>
                </a:path>
              </a:pathLst>
            </a:custGeom>
            <a:solidFill>
              <a:schemeClr val="bg1"/>
            </a:solidFill>
            <a:ln w="1588">
              <a:solidFill>
                <a:srgbClr val="000000"/>
              </a:solidFill>
              <a:prstDash val="solid"/>
              <a:round/>
              <a:headEnd/>
              <a:tailEnd/>
            </a:ln>
          </p:spPr>
          <p:txBody>
            <a:bodyPr/>
            <a:lstStyle/>
            <a:p>
              <a:endParaRPr lang="fr-FR"/>
            </a:p>
          </p:txBody>
        </p:sp>
        <p:sp>
          <p:nvSpPr>
            <p:cNvPr id="880797" name="Freeform 157"/>
            <p:cNvSpPr>
              <a:spLocks/>
            </p:cNvSpPr>
            <p:nvPr/>
          </p:nvSpPr>
          <p:spPr bwMode="auto">
            <a:xfrm>
              <a:off x="4382" y="2674"/>
              <a:ext cx="200" cy="312"/>
            </a:xfrm>
            <a:custGeom>
              <a:avLst/>
              <a:gdLst/>
              <a:ahLst/>
              <a:cxnLst>
                <a:cxn ang="0">
                  <a:pos x="206" y="14"/>
                </a:cxn>
                <a:cxn ang="0">
                  <a:pos x="218" y="55"/>
                </a:cxn>
                <a:cxn ang="0">
                  <a:pos x="221" y="69"/>
                </a:cxn>
                <a:cxn ang="0">
                  <a:pos x="221" y="91"/>
                </a:cxn>
                <a:cxn ang="0">
                  <a:pos x="229" y="104"/>
                </a:cxn>
                <a:cxn ang="0">
                  <a:pos x="226" y="124"/>
                </a:cxn>
                <a:cxn ang="0">
                  <a:pos x="235" y="141"/>
                </a:cxn>
                <a:cxn ang="0">
                  <a:pos x="229" y="162"/>
                </a:cxn>
                <a:cxn ang="0">
                  <a:pos x="220" y="183"/>
                </a:cxn>
                <a:cxn ang="0">
                  <a:pos x="208" y="196"/>
                </a:cxn>
                <a:cxn ang="0">
                  <a:pos x="208" y="207"/>
                </a:cxn>
                <a:cxn ang="0">
                  <a:pos x="211" y="226"/>
                </a:cxn>
                <a:cxn ang="0">
                  <a:pos x="197" y="259"/>
                </a:cxn>
                <a:cxn ang="0">
                  <a:pos x="190" y="274"/>
                </a:cxn>
                <a:cxn ang="0">
                  <a:pos x="193" y="305"/>
                </a:cxn>
                <a:cxn ang="0">
                  <a:pos x="181" y="332"/>
                </a:cxn>
                <a:cxn ang="0">
                  <a:pos x="181" y="364"/>
                </a:cxn>
                <a:cxn ang="0">
                  <a:pos x="157" y="351"/>
                </a:cxn>
                <a:cxn ang="0">
                  <a:pos x="151" y="347"/>
                </a:cxn>
                <a:cxn ang="0">
                  <a:pos x="142" y="344"/>
                </a:cxn>
                <a:cxn ang="0">
                  <a:pos x="132" y="363"/>
                </a:cxn>
                <a:cxn ang="0">
                  <a:pos x="123" y="355"/>
                </a:cxn>
                <a:cxn ang="0">
                  <a:pos x="119" y="344"/>
                </a:cxn>
                <a:cxn ang="0">
                  <a:pos x="101" y="352"/>
                </a:cxn>
                <a:cxn ang="0">
                  <a:pos x="90" y="367"/>
                </a:cxn>
                <a:cxn ang="0">
                  <a:pos x="70" y="354"/>
                </a:cxn>
                <a:cxn ang="0">
                  <a:pos x="59" y="348"/>
                </a:cxn>
                <a:cxn ang="0">
                  <a:pos x="43" y="349"/>
                </a:cxn>
                <a:cxn ang="0">
                  <a:pos x="44" y="330"/>
                </a:cxn>
                <a:cxn ang="0">
                  <a:pos x="49" y="323"/>
                </a:cxn>
                <a:cxn ang="0">
                  <a:pos x="37" y="309"/>
                </a:cxn>
                <a:cxn ang="0">
                  <a:pos x="25" y="283"/>
                </a:cxn>
                <a:cxn ang="0">
                  <a:pos x="13" y="262"/>
                </a:cxn>
                <a:cxn ang="0">
                  <a:pos x="6" y="248"/>
                </a:cxn>
                <a:cxn ang="0">
                  <a:pos x="3" y="231"/>
                </a:cxn>
                <a:cxn ang="0">
                  <a:pos x="1" y="216"/>
                </a:cxn>
                <a:cxn ang="0">
                  <a:pos x="6" y="205"/>
                </a:cxn>
                <a:cxn ang="0">
                  <a:pos x="15" y="201"/>
                </a:cxn>
                <a:cxn ang="0">
                  <a:pos x="18" y="192"/>
                </a:cxn>
                <a:cxn ang="0">
                  <a:pos x="28" y="180"/>
                </a:cxn>
                <a:cxn ang="0">
                  <a:pos x="35" y="179"/>
                </a:cxn>
                <a:cxn ang="0">
                  <a:pos x="43" y="167"/>
                </a:cxn>
                <a:cxn ang="0">
                  <a:pos x="68" y="162"/>
                </a:cxn>
                <a:cxn ang="0">
                  <a:pos x="82" y="141"/>
                </a:cxn>
                <a:cxn ang="0">
                  <a:pos x="99" y="134"/>
                </a:cxn>
                <a:cxn ang="0">
                  <a:pos x="104" y="127"/>
                </a:cxn>
                <a:cxn ang="0">
                  <a:pos x="101" y="118"/>
                </a:cxn>
                <a:cxn ang="0">
                  <a:pos x="120" y="110"/>
                </a:cxn>
                <a:cxn ang="0">
                  <a:pos x="113" y="98"/>
                </a:cxn>
                <a:cxn ang="0">
                  <a:pos x="122" y="91"/>
                </a:cxn>
                <a:cxn ang="0">
                  <a:pos x="117" y="76"/>
                </a:cxn>
                <a:cxn ang="0">
                  <a:pos x="132" y="89"/>
                </a:cxn>
                <a:cxn ang="0">
                  <a:pos x="135" y="81"/>
                </a:cxn>
                <a:cxn ang="0">
                  <a:pos x="141" y="63"/>
                </a:cxn>
                <a:cxn ang="0">
                  <a:pos x="148" y="45"/>
                </a:cxn>
                <a:cxn ang="0">
                  <a:pos x="157" y="42"/>
                </a:cxn>
                <a:cxn ang="0">
                  <a:pos x="171" y="34"/>
                </a:cxn>
                <a:cxn ang="0">
                  <a:pos x="174" y="20"/>
                </a:cxn>
                <a:cxn ang="0">
                  <a:pos x="193" y="8"/>
                </a:cxn>
              </a:cxnLst>
              <a:rect l="0" t="0" r="r" b="b"/>
              <a:pathLst>
                <a:path w="235" h="367">
                  <a:moveTo>
                    <a:pt x="202" y="2"/>
                  </a:moveTo>
                  <a:lnTo>
                    <a:pt x="203" y="0"/>
                  </a:lnTo>
                  <a:lnTo>
                    <a:pt x="205" y="0"/>
                  </a:lnTo>
                  <a:lnTo>
                    <a:pt x="206" y="3"/>
                  </a:lnTo>
                  <a:lnTo>
                    <a:pt x="209" y="6"/>
                  </a:lnTo>
                  <a:lnTo>
                    <a:pt x="206" y="11"/>
                  </a:lnTo>
                  <a:lnTo>
                    <a:pt x="206" y="14"/>
                  </a:lnTo>
                  <a:lnTo>
                    <a:pt x="206" y="15"/>
                  </a:lnTo>
                  <a:lnTo>
                    <a:pt x="217" y="24"/>
                  </a:lnTo>
                  <a:lnTo>
                    <a:pt x="218" y="26"/>
                  </a:lnTo>
                  <a:lnTo>
                    <a:pt x="217" y="34"/>
                  </a:lnTo>
                  <a:lnTo>
                    <a:pt x="217" y="45"/>
                  </a:lnTo>
                  <a:lnTo>
                    <a:pt x="218" y="52"/>
                  </a:lnTo>
                  <a:lnTo>
                    <a:pt x="218" y="55"/>
                  </a:lnTo>
                  <a:lnTo>
                    <a:pt x="217" y="58"/>
                  </a:lnTo>
                  <a:lnTo>
                    <a:pt x="218" y="61"/>
                  </a:lnTo>
                  <a:lnTo>
                    <a:pt x="218" y="64"/>
                  </a:lnTo>
                  <a:lnTo>
                    <a:pt x="217" y="67"/>
                  </a:lnTo>
                  <a:lnTo>
                    <a:pt x="218" y="67"/>
                  </a:lnTo>
                  <a:lnTo>
                    <a:pt x="220" y="69"/>
                  </a:lnTo>
                  <a:lnTo>
                    <a:pt x="221" y="69"/>
                  </a:lnTo>
                  <a:lnTo>
                    <a:pt x="223" y="70"/>
                  </a:lnTo>
                  <a:lnTo>
                    <a:pt x="223" y="72"/>
                  </a:lnTo>
                  <a:lnTo>
                    <a:pt x="221" y="73"/>
                  </a:lnTo>
                  <a:lnTo>
                    <a:pt x="217" y="79"/>
                  </a:lnTo>
                  <a:lnTo>
                    <a:pt x="218" y="84"/>
                  </a:lnTo>
                  <a:lnTo>
                    <a:pt x="221" y="88"/>
                  </a:lnTo>
                  <a:lnTo>
                    <a:pt x="221" y="91"/>
                  </a:lnTo>
                  <a:lnTo>
                    <a:pt x="221" y="95"/>
                  </a:lnTo>
                  <a:lnTo>
                    <a:pt x="223" y="97"/>
                  </a:lnTo>
                  <a:lnTo>
                    <a:pt x="224" y="98"/>
                  </a:lnTo>
                  <a:lnTo>
                    <a:pt x="226" y="98"/>
                  </a:lnTo>
                  <a:lnTo>
                    <a:pt x="229" y="101"/>
                  </a:lnTo>
                  <a:lnTo>
                    <a:pt x="230" y="103"/>
                  </a:lnTo>
                  <a:lnTo>
                    <a:pt x="229" y="104"/>
                  </a:lnTo>
                  <a:lnTo>
                    <a:pt x="227" y="106"/>
                  </a:lnTo>
                  <a:lnTo>
                    <a:pt x="226" y="110"/>
                  </a:lnTo>
                  <a:lnTo>
                    <a:pt x="224" y="113"/>
                  </a:lnTo>
                  <a:lnTo>
                    <a:pt x="226" y="116"/>
                  </a:lnTo>
                  <a:lnTo>
                    <a:pt x="224" y="118"/>
                  </a:lnTo>
                  <a:lnTo>
                    <a:pt x="224" y="121"/>
                  </a:lnTo>
                  <a:lnTo>
                    <a:pt x="226" y="124"/>
                  </a:lnTo>
                  <a:lnTo>
                    <a:pt x="227" y="124"/>
                  </a:lnTo>
                  <a:lnTo>
                    <a:pt x="227" y="125"/>
                  </a:lnTo>
                  <a:lnTo>
                    <a:pt x="227" y="128"/>
                  </a:lnTo>
                  <a:lnTo>
                    <a:pt x="229" y="133"/>
                  </a:lnTo>
                  <a:lnTo>
                    <a:pt x="230" y="134"/>
                  </a:lnTo>
                  <a:lnTo>
                    <a:pt x="232" y="137"/>
                  </a:lnTo>
                  <a:lnTo>
                    <a:pt x="235" y="141"/>
                  </a:lnTo>
                  <a:lnTo>
                    <a:pt x="235" y="143"/>
                  </a:lnTo>
                  <a:lnTo>
                    <a:pt x="235" y="144"/>
                  </a:lnTo>
                  <a:lnTo>
                    <a:pt x="235" y="146"/>
                  </a:lnTo>
                  <a:lnTo>
                    <a:pt x="232" y="149"/>
                  </a:lnTo>
                  <a:lnTo>
                    <a:pt x="230" y="152"/>
                  </a:lnTo>
                  <a:lnTo>
                    <a:pt x="229" y="155"/>
                  </a:lnTo>
                  <a:lnTo>
                    <a:pt x="229" y="162"/>
                  </a:lnTo>
                  <a:lnTo>
                    <a:pt x="227" y="167"/>
                  </a:lnTo>
                  <a:lnTo>
                    <a:pt x="226" y="173"/>
                  </a:lnTo>
                  <a:lnTo>
                    <a:pt x="226" y="174"/>
                  </a:lnTo>
                  <a:lnTo>
                    <a:pt x="224" y="174"/>
                  </a:lnTo>
                  <a:lnTo>
                    <a:pt x="221" y="174"/>
                  </a:lnTo>
                  <a:lnTo>
                    <a:pt x="220" y="177"/>
                  </a:lnTo>
                  <a:lnTo>
                    <a:pt x="220" y="183"/>
                  </a:lnTo>
                  <a:lnTo>
                    <a:pt x="220" y="185"/>
                  </a:lnTo>
                  <a:lnTo>
                    <a:pt x="217" y="186"/>
                  </a:lnTo>
                  <a:lnTo>
                    <a:pt x="217" y="188"/>
                  </a:lnTo>
                  <a:lnTo>
                    <a:pt x="217" y="190"/>
                  </a:lnTo>
                  <a:lnTo>
                    <a:pt x="214" y="192"/>
                  </a:lnTo>
                  <a:lnTo>
                    <a:pt x="211" y="195"/>
                  </a:lnTo>
                  <a:lnTo>
                    <a:pt x="208" y="196"/>
                  </a:lnTo>
                  <a:lnTo>
                    <a:pt x="206" y="196"/>
                  </a:lnTo>
                  <a:lnTo>
                    <a:pt x="206" y="198"/>
                  </a:lnTo>
                  <a:lnTo>
                    <a:pt x="205" y="199"/>
                  </a:lnTo>
                  <a:lnTo>
                    <a:pt x="206" y="201"/>
                  </a:lnTo>
                  <a:lnTo>
                    <a:pt x="206" y="202"/>
                  </a:lnTo>
                  <a:lnTo>
                    <a:pt x="208" y="205"/>
                  </a:lnTo>
                  <a:lnTo>
                    <a:pt x="208" y="207"/>
                  </a:lnTo>
                  <a:lnTo>
                    <a:pt x="208" y="208"/>
                  </a:lnTo>
                  <a:lnTo>
                    <a:pt x="206" y="214"/>
                  </a:lnTo>
                  <a:lnTo>
                    <a:pt x="206" y="216"/>
                  </a:lnTo>
                  <a:lnTo>
                    <a:pt x="208" y="219"/>
                  </a:lnTo>
                  <a:lnTo>
                    <a:pt x="209" y="220"/>
                  </a:lnTo>
                  <a:lnTo>
                    <a:pt x="209" y="223"/>
                  </a:lnTo>
                  <a:lnTo>
                    <a:pt x="211" y="226"/>
                  </a:lnTo>
                  <a:lnTo>
                    <a:pt x="211" y="232"/>
                  </a:lnTo>
                  <a:lnTo>
                    <a:pt x="211" y="235"/>
                  </a:lnTo>
                  <a:lnTo>
                    <a:pt x="211" y="237"/>
                  </a:lnTo>
                  <a:lnTo>
                    <a:pt x="203" y="250"/>
                  </a:lnTo>
                  <a:lnTo>
                    <a:pt x="203" y="256"/>
                  </a:lnTo>
                  <a:lnTo>
                    <a:pt x="200" y="259"/>
                  </a:lnTo>
                  <a:lnTo>
                    <a:pt x="197" y="259"/>
                  </a:lnTo>
                  <a:lnTo>
                    <a:pt x="196" y="260"/>
                  </a:lnTo>
                  <a:lnTo>
                    <a:pt x="196" y="262"/>
                  </a:lnTo>
                  <a:lnTo>
                    <a:pt x="194" y="265"/>
                  </a:lnTo>
                  <a:lnTo>
                    <a:pt x="193" y="263"/>
                  </a:lnTo>
                  <a:lnTo>
                    <a:pt x="193" y="266"/>
                  </a:lnTo>
                  <a:lnTo>
                    <a:pt x="190" y="271"/>
                  </a:lnTo>
                  <a:lnTo>
                    <a:pt x="190" y="274"/>
                  </a:lnTo>
                  <a:lnTo>
                    <a:pt x="193" y="278"/>
                  </a:lnTo>
                  <a:lnTo>
                    <a:pt x="193" y="280"/>
                  </a:lnTo>
                  <a:lnTo>
                    <a:pt x="190" y="286"/>
                  </a:lnTo>
                  <a:lnTo>
                    <a:pt x="189" y="289"/>
                  </a:lnTo>
                  <a:lnTo>
                    <a:pt x="190" y="292"/>
                  </a:lnTo>
                  <a:lnTo>
                    <a:pt x="191" y="295"/>
                  </a:lnTo>
                  <a:lnTo>
                    <a:pt x="193" y="305"/>
                  </a:lnTo>
                  <a:lnTo>
                    <a:pt x="191" y="306"/>
                  </a:lnTo>
                  <a:lnTo>
                    <a:pt x="191" y="308"/>
                  </a:lnTo>
                  <a:lnTo>
                    <a:pt x="187" y="309"/>
                  </a:lnTo>
                  <a:lnTo>
                    <a:pt x="184" y="312"/>
                  </a:lnTo>
                  <a:lnTo>
                    <a:pt x="184" y="317"/>
                  </a:lnTo>
                  <a:lnTo>
                    <a:pt x="183" y="324"/>
                  </a:lnTo>
                  <a:lnTo>
                    <a:pt x="181" y="332"/>
                  </a:lnTo>
                  <a:lnTo>
                    <a:pt x="181" y="339"/>
                  </a:lnTo>
                  <a:lnTo>
                    <a:pt x="181" y="345"/>
                  </a:lnTo>
                  <a:lnTo>
                    <a:pt x="181" y="348"/>
                  </a:lnTo>
                  <a:lnTo>
                    <a:pt x="181" y="352"/>
                  </a:lnTo>
                  <a:lnTo>
                    <a:pt x="183" y="355"/>
                  </a:lnTo>
                  <a:lnTo>
                    <a:pt x="181" y="361"/>
                  </a:lnTo>
                  <a:lnTo>
                    <a:pt x="181" y="364"/>
                  </a:lnTo>
                  <a:lnTo>
                    <a:pt x="180" y="364"/>
                  </a:lnTo>
                  <a:lnTo>
                    <a:pt x="177" y="361"/>
                  </a:lnTo>
                  <a:lnTo>
                    <a:pt x="174" y="361"/>
                  </a:lnTo>
                  <a:lnTo>
                    <a:pt x="171" y="361"/>
                  </a:lnTo>
                  <a:lnTo>
                    <a:pt x="163" y="355"/>
                  </a:lnTo>
                  <a:lnTo>
                    <a:pt x="159" y="352"/>
                  </a:lnTo>
                  <a:lnTo>
                    <a:pt x="157" y="351"/>
                  </a:lnTo>
                  <a:lnTo>
                    <a:pt x="157" y="349"/>
                  </a:lnTo>
                  <a:lnTo>
                    <a:pt x="157" y="348"/>
                  </a:lnTo>
                  <a:lnTo>
                    <a:pt x="157" y="347"/>
                  </a:lnTo>
                  <a:lnTo>
                    <a:pt x="156" y="348"/>
                  </a:lnTo>
                  <a:lnTo>
                    <a:pt x="154" y="348"/>
                  </a:lnTo>
                  <a:lnTo>
                    <a:pt x="153" y="345"/>
                  </a:lnTo>
                  <a:lnTo>
                    <a:pt x="151" y="347"/>
                  </a:lnTo>
                  <a:lnTo>
                    <a:pt x="150" y="345"/>
                  </a:lnTo>
                  <a:lnTo>
                    <a:pt x="150" y="344"/>
                  </a:lnTo>
                  <a:lnTo>
                    <a:pt x="148" y="342"/>
                  </a:lnTo>
                  <a:lnTo>
                    <a:pt x="148" y="341"/>
                  </a:lnTo>
                  <a:lnTo>
                    <a:pt x="147" y="344"/>
                  </a:lnTo>
                  <a:lnTo>
                    <a:pt x="144" y="342"/>
                  </a:lnTo>
                  <a:lnTo>
                    <a:pt x="142" y="344"/>
                  </a:lnTo>
                  <a:lnTo>
                    <a:pt x="141" y="342"/>
                  </a:lnTo>
                  <a:lnTo>
                    <a:pt x="139" y="342"/>
                  </a:lnTo>
                  <a:lnTo>
                    <a:pt x="138" y="342"/>
                  </a:lnTo>
                  <a:lnTo>
                    <a:pt x="137" y="345"/>
                  </a:lnTo>
                  <a:lnTo>
                    <a:pt x="137" y="358"/>
                  </a:lnTo>
                  <a:lnTo>
                    <a:pt x="135" y="360"/>
                  </a:lnTo>
                  <a:lnTo>
                    <a:pt x="132" y="363"/>
                  </a:lnTo>
                  <a:lnTo>
                    <a:pt x="132" y="361"/>
                  </a:lnTo>
                  <a:lnTo>
                    <a:pt x="132" y="360"/>
                  </a:lnTo>
                  <a:lnTo>
                    <a:pt x="131" y="361"/>
                  </a:lnTo>
                  <a:lnTo>
                    <a:pt x="125" y="360"/>
                  </a:lnTo>
                  <a:lnTo>
                    <a:pt x="123" y="358"/>
                  </a:lnTo>
                  <a:lnTo>
                    <a:pt x="123" y="357"/>
                  </a:lnTo>
                  <a:lnTo>
                    <a:pt x="123" y="355"/>
                  </a:lnTo>
                  <a:lnTo>
                    <a:pt x="123" y="354"/>
                  </a:lnTo>
                  <a:lnTo>
                    <a:pt x="125" y="347"/>
                  </a:lnTo>
                  <a:lnTo>
                    <a:pt x="123" y="347"/>
                  </a:lnTo>
                  <a:lnTo>
                    <a:pt x="125" y="344"/>
                  </a:lnTo>
                  <a:lnTo>
                    <a:pt x="123" y="342"/>
                  </a:lnTo>
                  <a:lnTo>
                    <a:pt x="122" y="341"/>
                  </a:lnTo>
                  <a:lnTo>
                    <a:pt x="119" y="344"/>
                  </a:lnTo>
                  <a:lnTo>
                    <a:pt x="117" y="344"/>
                  </a:lnTo>
                  <a:lnTo>
                    <a:pt x="108" y="345"/>
                  </a:lnTo>
                  <a:lnTo>
                    <a:pt x="108" y="347"/>
                  </a:lnTo>
                  <a:lnTo>
                    <a:pt x="107" y="347"/>
                  </a:lnTo>
                  <a:lnTo>
                    <a:pt x="107" y="349"/>
                  </a:lnTo>
                  <a:lnTo>
                    <a:pt x="102" y="352"/>
                  </a:lnTo>
                  <a:lnTo>
                    <a:pt x="101" y="352"/>
                  </a:lnTo>
                  <a:lnTo>
                    <a:pt x="99" y="351"/>
                  </a:lnTo>
                  <a:lnTo>
                    <a:pt x="99" y="352"/>
                  </a:lnTo>
                  <a:lnTo>
                    <a:pt x="99" y="357"/>
                  </a:lnTo>
                  <a:lnTo>
                    <a:pt x="96" y="364"/>
                  </a:lnTo>
                  <a:lnTo>
                    <a:pt x="95" y="366"/>
                  </a:lnTo>
                  <a:lnTo>
                    <a:pt x="92" y="367"/>
                  </a:lnTo>
                  <a:lnTo>
                    <a:pt x="90" y="367"/>
                  </a:lnTo>
                  <a:lnTo>
                    <a:pt x="86" y="364"/>
                  </a:lnTo>
                  <a:lnTo>
                    <a:pt x="83" y="360"/>
                  </a:lnTo>
                  <a:lnTo>
                    <a:pt x="77" y="357"/>
                  </a:lnTo>
                  <a:lnTo>
                    <a:pt x="74" y="354"/>
                  </a:lnTo>
                  <a:lnTo>
                    <a:pt x="73" y="351"/>
                  </a:lnTo>
                  <a:lnTo>
                    <a:pt x="71" y="351"/>
                  </a:lnTo>
                  <a:lnTo>
                    <a:pt x="70" y="354"/>
                  </a:lnTo>
                  <a:lnTo>
                    <a:pt x="67" y="352"/>
                  </a:lnTo>
                  <a:lnTo>
                    <a:pt x="67" y="348"/>
                  </a:lnTo>
                  <a:lnTo>
                    <a:pt x="64" y="348"/>
                  </a:lnTo>
                  <a:lnTo>
                    <a:pt x="64" y="345"/>
                  </a:lnTo>
                  <a:lnTo>
                    <a:pt x="61" y="344"/>
                  </a:lnTo>
                  <a:lnTo>
                    <a:pt x="61" y="345"/>
                  </a:lnTo>
                  <a:lnTo>
                    <a:pt x="59" y="348"/>
                  </a:lnTo>
                  <a:lnTo>
                    <a:pt x="58" y="347"/>
                  </a:lnTo>
                  <a:lnTo>
                    <a:pt x="55" y="345"/>
                  </a:lnTo>
                  <a:lnTo>
                    <a:pt x="53" y="347"/>
                  </a:lnTo>
                  <a:lnTo>
                    <a:pt x="50" y="347"/>
                  </a:lnTo>
                  <a:lnTo>
                    <a:pt x="46" y="351"/>
                  </a:lnTo>
                  <a:lnTo>
                    <a:pt x="44" y="351"/>
                  </a:lnTo>
                  <a:lnTo>
                    <a:pt x="43" y="349"/>
                  </a:lnTo>
                  <a:lnTo>
                    <a:pt x="41" y="347"/>
                  </a:lnTo>
                  <a:lnTo>
                    <a:pt x="43" y="347"/>
                  </a:lnTo>
                  <a:lnTo>
                    <a:pt x="44" y="344"/>
                  </a:lnTo>
                  <a:lnTo>
                    <a:pt x="44" y="338"/>
                  </a:lnTo>
                  <a:lnTo>
                    <a:pt x="46" y="336"/>
                  </a:lnTo>
                  <a:lnTo>
                    <a:pt x="44" y="335"/>
                  </a:lnTo>
                  <a:lnTo>
                    <a:pt x="44" y="330"/>
                  </a:lnTo>
                  <a:lnTo>
                    <a:pt x="43" y="327"/>
                  </a:lnTo>
                  <a:lnTo>
                    <a:pt x="43" y="326"/>
                  </a:lnTo>
                  <a:lnTo>
                    <a:pt x="44" y="326"/>
                  </a:lnTo>
                  <a:lnTo>
                    <a:pt x="46" y="327"/>
                  </a:lnTo>
                  <a:lnTo>
                    <a:pt x="47" y="326"/>
                  </a:lnTo>
                  <a:lnTo>
                    <a:pt x="47" y="324"/>
                  </a:lnTo>
                  <a:lnTo>
                    <a:pt x="49" y="323"/>
                  </a:lnTo>
                  <a:lnTo>
                    <a:pt x="46" y="318"/>
                  </a:lnTo>
                  <a:lnTo>
                    <a:pt x="43" y="318"/>
                  </a:lnTo>
                  <a:lnTo>
                    <a:pt x="41" y="318"/>
                  </a:lnTo>
                  <a:lnTo>
                    <a:pt x="41" y="317"/>
                  </a:lnTo>
                  <a:lnTo>
                    <a:pt x="43" y="312"/>
                  </a:lnTo>
                  <a:lnTo>
                    <a:pt x="40" y="309"/>
                  </a:lnTo>
                  <a:lnTo>
                    <a:pt x="37" y="309"/>
                  </a:lnTo>
                  <a:lnTo>
                    <a:pt x="35" y="306"/>
                  </a:lnTo>
                  <a:lnTo>
                    <a:pt x="35" y="305"/>
                  </a:lnTo>
                  <a:lnTo>
                    <a:pt x="30" y="300"/>
                  </a:lnTo>
                  <a:lnTo>
                    <a:pt x="27" y="295"/>
                  </a:lnTo>
                  <a:lnTo>
                    <a:pt x="28" y="289"/>
                  </a:lnTo>
                  <a:lnTo>
                    <a:pt x="27" y="284"/>
                  </a:lnTo>
                  <a:lnTo>
                    <a:pt x="25" y="283"/>
                  </a:lnTo>
                  <a:lnTo>
                    <a:pt x="25" y="280"/>
                  </a:lnTo>
                  <a:lnTo>
                    <a:pt x="24" y="278"/>
                  </a:lnTo>
                  <a:lnTo>
                    <a:pt x="22" y="272"/>
                  </a:lnTo>
                  <a:lnTo>
                    <a:pt x="19" y="266"/>
                  </a:lnTo>
                  <a:lnTo>
                    <a:pt x="15" y="266"/>
                  </a:lnTo>
                  <a:lnTo>
                    <a:pt x="13" y="265"/>
                  </a:lnTo>
                  <a:lnTo>
                    <a:pt x="13" y="262"/>
                  </a:lnTo>
                  <a:lnTo>
                    <a:pt x="12" y="257"/>
                  </a:lnTo>
                  <a:lnTo>
                    <a:pt x="10" y="257"/>
                  </a:lnTo>
                  <a:lnTo>
                    <a:pt x="10" y="254"/>
                  </a:lnTo>
                  <a:lnTo>
                    <a:pt x="9" y="253"/>
                  </a:lnTo>
                  <a:lnTo>
                    <a:pt x="7" y="253"/>
                  </a:lnTo>
                  <a:lnTo>
                    <a:pt x="6" y="250"/>
                  </a:lnTo>
                  <a:lnTo>
                    <a:pt x="6" y="248"/>
                  </a:lnTo>
                  <a:lnTo>
                    <a:pt x="6" y="244"/>
                  </a:lnTo>
                  <a:lnTo>
                    <a:pt x="6" y="241"/>
                  </a:lnTo>
                  <a:lnTo>
                    <a:pt x="6" y="238"/>
                  </a:lnTo>
                  <a:lnTo>
                    <a:pt x="6" y="237"/>
                  </a:lnTo>
                  <a:lnTo>
                    <a:pt x="4" y="235"/>
                  </a:lnTo>
                  <a:lnTo>
                    <a:pt x="3" y="234"/>
                  </a:lnTo>
                  <a:lnTo>
                    <a:pt x="3" y="231"/>
                  </a:lnTo>
                  <a:lnTo>
                    <a:pt x="0" y="228"/>
                  </a:lnTo>
                  <a:lnTo>
                    <a:pt x="3" y="223"/>
                  </a:lnTo>
                  <a:lnTo>
                    <a:pt x="3" y="222"/>
                  </a:lnTo>
                  <a:lnTo>
                    <a:pt x="1" y="222"/>
                  </a:lnTo>
                  <a:lnTo>
                    <a:pt x="0" y="220"/>
                  </a:lnTo>
                  <a:lnTo>
                    <a:pt x="0" y="219"/>
                  </a:lnTo>
                  <a:lnTo>
                    <a:pt x="1" y="216"/>
                  </a:lnTo>
                  <a:lnTo>
                    <a:pt x="3" y="213"/>
                  </a:lnTo>
                  <a:lnTo>
                    <a:pt x="4" y="213"/>
                  </a:lnTo>
                  <a:lnTo>
                    <a:pt x="4" y="211"/>
                  </a:lnTo>
                  <a:lnTo>
                    <a:pt x="0" y="208"/>
                  </a:lnTo>
                  <a:lnTo>
                    <a:pt x="1" y="207"/>
                  </a:lnTo>
                  <a:lnTo>
                    <a:pt x="3" y="205"/>
                  </a:lnTo>
                  <a:lnTo>
                    <a:pt x="6" y="205"/>
                  </a:lnTo>
                  <a:lnTo>
                    <a:pt x="7" y="207"/>
                  </a:lnTo>
                  <a:lnTo>
                    <a:pt x="9" y="205"/>
                  </a:lnTo>
                  <a:lnTo>
                    <a:pt x="7" y="205"/>
                  </a:lnTo>
                  <a:lnTo>
                    <a:pt x="9" y="202"/>
                  </a:lnTo>
                  <a:lnTo>
                    <a:pt x="12" y="202"/>
                  </a:lnTo>
                  <a:lnTo>
                    <a:pt x="12" y="201"/>
                  </a:lnTo>
                  <a:lnTo>
                    <a:pt x="15" y="201"/>
                  </a:lnTo>
                  <a:lnTo>
                    <a:pt x="12" y="199"/>
                  </a:lnTo>
                  <a:lnTo>
                    <a:pt x="13" y="198"/>
                  </a:lnTo>
                  <a:lnTo>
                    <a:pt x="15" y="199"/>
                  </a:lnTo>
                  <a:lnTo>
                    <a:pt x="15" y="198"/>
                  </a:lnTo>
                  <a:lnTo>
                    <a:pt x="15" y="196"/>
                  </a:lnTo>
                  <a:lnTo>
                    <a:pt x="15" y="192"/>
                  </a:lnTo>
                  <a:lnTo>
                    <a:pt x="18" y="192"/>
                  </a:lnTo>
                  <a:lnTo>
                    <a:pt x="18" y="189"/>
                  </a:lnTo>
                  <a:lnTo>
                    <a:pt x="19" y="182"/>
                  </a:lnTo>
                  <a:lnTo>
                    <a:pt x="21" y="182"/>
                  </a:lnTo>
                  <a:lnTo>
                    <a:pt x="22" y="180"/>
                  </a:lnTo>
                  <a:lnTo>
                    <a:pt x="24" y="183"/>
                  </a:lnTo>
                  <a:lnTo>
                    <a:pt x="28" y="185"/>
                  </a:lnTo>
                  <a:lnTo>
                    <a:pt x="28" y="180"/>
                  </a:lnTo>
                  <a:lnTo>
                    <a:pt x="30" y="179"/>
                  </a:lnTo>
                  <a:lnTo>
                    <a:pt x="31" y="179"/>
                  </a:lnTo>
                  <a:lnTo>
                    <a:pt x="31" y="183"/>
                  </a:lnTo>
                  <a:lnTo>
                    <a:pt x="33" y="183"/>
                  </a:lnTo>
                  <a:lnTo>
                    <a:pt x="34" y="182"/>
                  </a:lnTo>
                  <a:lnTo>
                    <a:pt x="33" y="179"/>
                  </a:lnTo>
                  <a:lnTo>
                    <a:pt x="35" y="179"/>
                  </a:lnTo>
                  <a:lnTo>
                    <a:pt x="35" y="182"/>
                  </a:lnTo>
                  <a:lnTo>
                    <a:pt x="37" y="179"/>
                  </a:lnTo>
                  <a:lnTo>
                    <a:pt x="37" y="176"/>
                  </a:lnTo>
                  <a:lnTo>
                    <a:pt x="37" y="174"/>
                  </a:lnTo>
                  <a:lnTo>
                    <a:pt x="38" y="170"/>
                  </a:lnTo>
                  <a:lnTo>
                    <a:pt x="41" y="165"/>
                  </a:lnTo>
                  <a:lnTo>
                    <a:pt x="43" y="167"/>
                  </a:lnTo>
                  <a:lnTo>
                    <a:pt x="44" y="165"/>
                  </a:lnTo>
                  <a:lnTo>
                    <a:pt x="47" y="168"/>
                  </a:lnTo>
                  <a:lnTo>
                    <a:pt x="52" y="167"/>
                  </a:lnTo>
                  <a:lnTo>
                    <a:pt x="56" y="165"/>
                  </a:lnTo>
                  <a:lnTo>
                    <a:pt x="59" y="164"/>
                  </a:lnTo>
                  <a:lnTo>
                    <a:pt x="67" y="165"/>
                  </a:lnTo>
                  <a:lnTo>
                    <a:pt x="68" y="162"/>
                  </a:lnTo>
                  <a:lnTo>
                    <a:pt x="73" y="161"/>
                  </a:lnTo>
                  <a:lnTo>
                    <a:pt x="74" y="153"/>
                  </a:lnTo>
                  <a:lnTo>
                    <a:pt x="76" y="150"/>
                  </a:lnTo>
                  <a:lnTo>
                    <a:pt x="77" y="147"/>
                  </a:lnTo>
                  <a:lnTo>
                    <a:pt x="80" y="146"/>
                  </a:lnTo>
                  <a:lnTo>
                    <a:pt x="82" y="143"/>
                  </a:lnTo>
                  <a:lnTo>
                    <a:pt x="82" y="141"/>
                  </a:lnTo>
                  <a:lnTo>
                    <a:pt x="83" y="140"/>
                  </a:lnTo>
                  <a:lnTo>
                    <a:pt x="83" y="137"/>
                  </a:lnTo>
                  <a:lnTo>
                    <a:pt x="86" y="134"/>
                  </a:lnTo>
                  <a:lnTo>
                    <a:pt x="89" y="137"/>
                  </a:lnTo>
                  <a:lnTo>
                    <a:pt x="93" y="136"/>
                  </a:lnTo>
                  <a:lnTo>
                    <a:pt x="95" y="134"/>
                  </a:lnTo>
                  <a:lnTo>
                    <a:pt x="99" y="134"/>
                  </a:lnTo>
                  <a:lnTo>
                    <a:pt x="102" y="133"/>
                  </a:lnTo>
                  <a:lnTo>
                    <a:pt x="101" y="133"/>
                  </a:lnTo>
                  <a:lnTo>
                    <a:pt x="102" y="131"/>
                  </a:lnTo>
                  <a:lnTo>
                    <a:pt x="104" y="131"/>
                  </a:lnTo>
                  <a:lnTo>
                    <a:pt x="105" y="130"/>
                  </a:lnTo>
                  <a:lnTo>
                    <a:pt x="104" y="128"/>
                  </a:lnTo>
                  <a:lnTo>
                    <a:pt x="104" y="127"/>
                  </a:lnTo>
                  <a:lnTo>
                    <a:pt x="101" y="127"/>
                  </a:lnTo>
                  <a:lnTo>
                    <a:pt x="99" y="125"/>
                  </a:lnTo>
                  <a:lnTo>
                    <a:pt x="99" y="124"/>
                  </a:lnTo>
                  <a:lnTo>
                    <a:pt x="99" y="121"/>
                  </a:lnTo>
                  <a:lnTo>
                    <a:pt x="101" y="121"/>
                  </a:lnTo>
                  <a:lnTo>
                    <a:pt x="99" y="118"/>
                  </a:lnTo>
                  <a:lnTo>
                    <a:pt x="101" y="118"/>
                  </a:lnTo>
                  <a:lnTo>
                    <a:pt x="101" y="115"/>
                  </a:lnTo>
                  <a:lnTo>
                    <a:pt x="102" y="116"/>
                  </a:lnTo>
                  <a:lnTo>
                    <a:pt x="102" y="113"/>
                  </a:lnTo>
                  <a:lnTo>
                    <a:pt x="107" y="113"/>
                  </a:lnTo>
                  <a:lnTo>
                    <a:pt x="110" y="115"/>
                  </a:lnTo>
                  <a:lnTo>
                    <a:pt x="113" y="112"/>
                  </a:lnTo>
                  <a:lnTo>
                    <a:pt x="120" y="110"/>
                  </a:lnTo>
                  <a:lnTo>
                    <a:pt x="119" y="107"/>
                  </a:lnTo>
                  <a:lnTo>
                    <a:pt x="119" y="104"/>
                  </a:lnTo>
                  <a:lnTo>
                    <a:pt x="116" y="106"/>
                  </a:lnTo>
                  <a:lnTo>
                    <a:pt x="113" y="103"/>
                  </a:lnTo>
                  <a:lnTo>
                    <a:pt x="111" y="103"/>
                  </a:lnTo>
                  <a:lnTo>
                    <a:pt x="111" y="101"/>
                  </a:lnTo>
                  <a:lnTo>
                    <a:pt x="113" y="98"/>
                  </a:lnTo>
                  <a:lnTo>
                    <a:pt x="114" y="98"/>
                  </a:lnTo>
                  <a:lnTo>
                    <a:pt x="114" y="95"/>
                  </a:lnTo>
                  <a:lnTo>
                    <a:pt x="114" y="94"/>
                  </a:lnTo>
                  <a:lnTo>
                    <a:pt x="116" y="92"/>
                  </a:lnTo>
                  <a:lnTo>
                    <a:pt x="116" y="91"/>
                  </a:lnTo>
                  <a:lnTo>
                    <a:pt x="119" y="91"/>
                  </a:lnTo>
                  <a:lnTo>
                    <a:pt x="122" y="91"/>
                  </a:lnTo>
                  <a:lnTo>
                    <a:pt x="125" y="86"/>
                  </a:lnTo>
                  <a:lnTo>
                    <a:pt x="123" y="84"/>
                  </a:lnTo>
                  <a:lnTo>
                    <a:pt x="122" y="84"/>
                  </a:lnTo>
                  <a:lnTo>
                    <a:pt x="119" y="82"/>
                  </a:lnTo>
                  <a:lnTo>
                    <a:pt x="119" y="79"/>
                  </a:lnTo>
                  <a:lnTo>
                    <a:pt x="117" y="78"/>
                  </a:lnTo>
                  <a:lnTo>
                    <a:pt x="117" y="76"/>
                  </a:lnTo>
                  <a:lnTo>
                    <a:pt x="122" y="78"/>
                  </a:lnTo>
                  <a:lnTo>
                    <a:pt x="128" y="78"/>
                  </a:lnTo>
                  <a:lnTo>
                    <a:pt x="131" y="81"/>
                  </a:lnTo>
                  <a:lnTo>
                    <a:pt x="131" y="82"/>
                  </a:lnTo>
                  <a:lnTo>
                    <a:pt x="131" y="85"/>
                  </a:lnTo>
                  <a:lnTo>
                    <a:pt x="131" y="86"/>
                  </a:lnTo>
                  <a:lnTo>
                    <a:pt x="132" y="89"/>
                  </a:lnTo>
                  <a:lnTo>
                    <a:pt x="135" y="89"/>
                  </a:lnTo>
                  <a:lnTo>
                    <a:pt x="135" y="88"/>
                  </a:lnTo>
                  <a:lnTo>
                    <a:pt x="132" y="85"/>
                  </a:lnTo>
                  <a:lnTo>
                    <a:pt x="132" y="84"/>
                  </a:lnTo>
                  <a:lnTo>
                    <a:pt x="137" y="84"/>
                  </a:lnTo>
                  <a:lnTo>
                    <a:pt x="138" y="82"/>
                  </a:lnTo>
                  <a:lnTo>
                    <a:pt x="135" y="81"/>
                  </a:lnTo>
                  <a:lnTo>
                    <a:pt x="135" y="78"/>
                  </a:lnTo>
                  <a:lnTo>
                    <a:pt x="135" y="73"/>
                  </a:lnTo>
                  <a:lnTo>
                    <a:pt x="135" y="70"/>
                  </a:lnTo>
                  <a:lnTo>
                    <a:pt x="137" y="69"/>
                  </a:lnTo>
                  <a:lnTo>
                    <a:pt x="138" y="67"/>
                  </a:lnTo>
                  <a:lnTo>
                    <a:pt x="138" y="64"/>
                  </a:lnTo>
                  <a:lnTo>
                    <a:pt x="141" y="63"/>
                  </a:lnTo>
                  <a:lnTo>
                    <a:pt x="141" y="60"/>
                  </a:lnTo>
                  <a:lnTo>
                    <a:pt x="142" y="58"/>
                  </a:lnTo>
                  <a:lnTo>
                    <a:pt x="142" y="52"/>
                  </a:lnTo>
                  <a:lnTo>
                    <a:pt x="144" y="51"/>
                  </a:lnTo>
                  <a:lnTo>
                    <a:pt x="145" y="48"/>
                  </a:lnTo>
                  <a:lnTo>
                    <a:pt x="144" y="45"/>
                  </a:lnTo>
                  <a:lnTo>
                    <a:pt x="148" y="45"/>
                  </a:lnTo>
                  <a:lnTo>
                    <a:pt x="150" y="46"/>
                  </a:lnTo>
                  <a:lnTo>
                    <a:pt x="150" y="45"/>
                  </a:lnTo>
                  <a:lnTo>
                    <a:pt x="150" y="43"/>
                  </a:lnTo>
                  <a:lnTo>
                    <a:pt x="150" y="42"/>
                  </a:lnTo>
                  <a:lnTo>
                    <a:pt x="156" y="45"/>
                  </a:lnTo>
                  <a:lnTo>
                    <a:pt x="157" y="45"/>
                  </a:lnTo>
                  <a:lnTo>
                    <a:pt x="157" y="42"/>
                  </a:lnTo>
                  <a:lnTo>
                    <a:pt x="162" y="40"/>
                  </a:lnTo>
                  <a:lnTo>
                    <a:pt x="165" y="40"/>
                  </a:lnTo>
                  <a:lnTo>
                    <a:pt x="166" y="40"/>
                  </a:lnTo>
                  <a:lnTo>
                    <a:pt x="166" y="42"/>
                  </a:lnTo>
                  <a:lnTo>
                    <a:pt x="171" y="39"/>
                  </a:lnTo>
                  <a:lnTo>
                    <a:pt x="172" y="36"/>
                  </a:lnTo>
                  <a:lnTo>
                    <a:pt x="171" y="34"/>
                  </a:lnTo>
                  <a:lnTo>
                    <a:pt x="171" y="33"/>
                  </a:lnTo>
                  <a:lnTo>
                    <a:pt x="169" y="32"/>
                  </a:lnTo>
                  <a:lnTo>
                    <a:pt x="171" y="27"/>
                  </a:lnTo>
                  <a:lnTo>
                    <a:pt x="175" y="27"/>
                  </a:lnTo>
                  <a:lnTo>
                    <a:pt x="177" y="24"/>
                  </a:lnTo>
                  <a:lnTo>
                    <a:pt x="174" y="23"/>
                  </a:lnTo>
                  <a:lnTo>
                    <a:pt x="174" y="20"/>
                  </a:lnTo>
                  <a:lnTo>
                    <a:pt x="175" y="20"/>
                  </a:lnTo>
                  <a:lnTo>
                    <a:pt x="178" y="18"/>
                  </a:lnTo>
                  <a:lnTo>
                    <a:pt x="180" y="18"/>
                  </a:lnTo>
                  <a:lnTo>
                    <a:pt x="180" y="15"/>
                  </a:lnTo>
                  <a:lnTo>
                    <a:pt x="187" y="8"/>
                  </a:lnTo>
                  <a:lnTo>
                    <a:pt x="190" y="6"/>
                  </a:lnTo>
                  <a:lnTo>
                    <a:pt x="193" y="8"/>
                  </a:lnTo>
                  <a:lnTo>
                    <a:pt x="194" y="5"/>
                  </a:lnTo>
                  <a:lnTo>
                    <a:pt x="197" y="6"/>
                  </a:lnTo>
                  <a:lnTo>
                    <a:pt x="199" y="5"/>
                  </a:lnTo>
                  <a:lnTo>
                    <a:pt x="199" y="3"/>
                  </a:lnTo>
                  <a:lnTo>
                    <a:pt x="202" y="2"/>
                  </a:lnTo>
                  <a:close/>
                </a:path>
              </a:pathLst>
            </a:custGeom>
            <a:solidFill>
              <a:schemeClr val="bg1"/>
            </a:solidFill>
            <a:ln w="1588">
              <a:solidFill>
                <a:srgbClr val="000000"/>
              </a:solidFill>
              <a:prstDash val="solid"/>
              <a:round/>
              <a:headEnd/>
              <a:tailEnd/>
            </a:ln>
          </p:spPr>
          <p:txBody>
            <a:bodyPr/>
            <a:lstStyle/>
            <a:p>
              <a:endParaRPr lang="fr-FR"/>
            </a:p>
          </p:txBody>
        </p:sp>
        <p:sp>
          <p:nvSpPr>
            <p:cNvPr id="880798" name="Freeform 158"/>
            <p:cNvSpPr>
              <a:spLocks/>
            </p:cNvSpPr>
            <p:nvPr/>
          </p:nvSpPr>
          <p:spPr bwMode="auto">
            <a:xfrm>
              <a:off x="3864" y="2561"/>
              <a:ext cx="256" cy="240"/>
            </a:xfrm>
            <a:custGeom>
              <a:avLst/>
              <a:gdLst/>
              <a:ahLst/>
              <a:cxnLst>
                <a:cxn ang="0">
                  <a:pos x="213" y="13"/>
                </a:cxn>
                <a:cxn ang="0">
                  <a:pos x="223" y="15"/>
                </a:cxn>
                <a:cxn ang="0">
                  <a:pos x="226" y="21"/>
                </a:cxn>
                <a:cxn ang="0">
                  <a:pos x="238" y="25"/>
                </a:cxn>
                <a:cxn ang="0">
                  <a:pos x="250" y="30"/>
                </a:cxn>
                <a:cxn ang="0">
                  <a:pos x="259" y="18"/>
                </a:cxn>
                <a:cxn ang="0">
                  <a:pos x="285" y="15"/>
                </a:cxn>
                <a:cxn ang="0">
                  <a:pos x="299" y="19"/>
                </a:cxn>
                <a:cxn ang="0">
                  <a:pos x="299" y="33"/>
                </a:cxn>
                <a:cxn ang="0">
                  <a:pos x="288" y="42"/>
                </a:cxn>
                <a:cxn ang="0">
                  <a:pos x="291" y="67"/>
                </a:cxn>
                <a:cxn ang="0">
                  <a:pos x="297" y="94"/>
                </a:cxn>
                <a:cxn ang="0">
                  <a:pos x="297" y="126"/>
                </a:cxn>
                <a:cxn ang="0">
                  <a:pos x="277" y="123"/>
                </a:cxn>
                <a:cxn ang="0">
                  <a:pos x="262" y="128"/>
                </a:cxn>
                <a:cxn ang="0">
                  <a:pos x="244" y="159"/>
                </a:cxn>
                <a:cxn ang="0">
                  <a:pos x="223" y="181"/>
                </a:cxn>
                <a:cxn ang="0">
                  <a:pos x="232" y="201"/>
                </a:cxn>
                <a:cxn ang="0">
                  <a:pos x="222" y="216"/>
                </a:cxn>
                <a:cxn ang="0">
                  <a:pos x="204" y="233"/>
                </a:cxn>
                <a:cxn ang="0">
                  <a:pos x="210" y="253"/>
                </a:cxn>
                <a:cxn ang="0">
                  <a:pos x="184" y="262"/>
                </a:cxn>
                <a:cxn ang="0">
                  <a:pos x="158" y="263"/>
                </a:cxn>
                <a:cxn ang="0">
                  <a:pos x="137" y="279"/>
                </a:cxn>
                <a:cxn ang="0">
                  <a:pos x="122" y="276"/>
                </a:cxn>
                <a:cxn ang="0">
                  <a:pos x="112" y="266"/>
                </a:cxn>
                <a:cxn ang="0">
                  <a:pos x="98" y="250"/>
                </a:cxn>
                <a:cxn ang="0">
                  <a:pos x="86" y="244"/>
                </a:cxn>
                <a:cxn ang="0">
                  <a:pos x="61" y="245"/>
                </a:cxn>
                <a:cxn ang="0">
                  <a:pos x="46" y="244"/>
                </a:cxn>
                <a:cxn ang="0">
                  <a:pos x="39" y="227"/>
                </a:cxn>
                <a:cxn ang="0">
                  <a:pos x="34" y="211"/>
                </a:cxn>
                <a:cxn ang="0">
                  <a:pos x="11" y="205"/>
                </a:cxn>
                <a:cxn ang="0">
                  <a:pos x="14" y="196"/>
                </a:cxn>
                <a:cxn ang="0">
                  <a:pos x="2" y="181"/>
                </a:cxn>
                <a:cxn ang="0">
                  <a:pos x="3" y="166"/>
                </a:cxn>
                <a:cxn ang="0">
                  <a:pos x="12" y="144"/>
                </a:cxn>
                <a:cxn ang="0">
                  <a:pos x="22" y="128"/>
                </a:cxn>
                <a:cxn ang="0">
                  <a:pos x="12" y="120"/>
                </a:cxn>
                <a:cxn ang="0">
                  <a:pos x="11" y="117"/>
                </a:cxn>
                <a:cxn ang="0">
                  <a:pos x="11" y="110"/>
                </a:cxn>
                <a:cxn ang="0">
                  <a:pos x="8" y="100"/>
                </a:cxn>
                <a:cxn ang="0">
                  <a:pos x="19" y="97"/>
                </a:cxn>
                <a:cxn ang="0">
                  <a:pos x="39" y="85"/>
                </a:cxn>
                <a:cxn ang="0">
                  <a:pos x="52" y="74"/>
                </a:cxn>
                <a:cxn ang="0">
                  <a:pos x="60" y="71"/>
                </a:cxn>
                <a:cxn ang="0">
                  <a:pos x="71" y="70"/>
                </a:cxn>
                <a:cxn ang="0">
                  <a:pos x="85" y="64"/>
                </a:cxn>
                <a:cxn ang="0">
                  <a:pos x="100" y="52"/>
                </a:cxn>
                <a:cxn ang="0">
                  <a:pos x="122" y="37"/>
                </a:cxn>
                <a:cxn ang="0">
                  <a:pos x="132" y="31"/>
                </a:cxn>
                <a:cxn ang="0">
                  <a:pos x="143" y="33"/>
                </a:cxn>
                <a:cxn ang="0">
                  <a:pos x="152" y="28"/>
                </a:cxn>
                <a:cxn ang="0">
                  <a:pos x="156" y="19"/>
                </a:cxn>
                <a:cxn ang="0">
                  <a:pos x="167" y="15"/>
                </a:cxn>
                <a:cxn ang="0">
                  <a:pos x="178" y="6"/>
                </a:cxn>
                <a:cxn ang="0">
                  <a:pos x="198" y="9"/>
                </a:cxn>
              </a:cxnLst>
              <a:rect l="0" t="0" r="r" b="b"/>
              <a:pathLst>
                <a:path w="300" h="281">
                  <a:moveTo>
                    <a:pt x="198" y="9"/>
                  </a:moveTo>
                  <a:lnTo>
                    <a:pt x="198" y="12"/>
                  </a:lnTo>
                  <a:lnTo>
                    <a:pt x="201" y="10"/>
                  </a:lnTo>
                  <a:lnTo>
                    <a:pt x="204" y="13"/>
                  </a:lnTo>
                  <a:lnTo>
                    <a:pt x="205" y="10"/>
                  </a:lnTo>
                  <a:lnTo>
                    <a:pt x="208" y="10"/>
                  </a:lnTo>
                  <a:lnTo>
                    <a:pt x="211" y="13"/>
                  </a:lnTo>
                  <a:lnTo>
                    <a:pt x="213" y="13"/>
                  </a:lnTo>
                  <a:lnTo>
                    <a:pt x="214" y="13"/>
                  </a:lnTo>
                  <a:lnTo>
                    <a:pt x="216" y="10"/>
                  </a:lnTo>
                  <a:lnTo>
                    <a:pt x="216" y="9"/>
                  </a:lnTo>
                  <a:lnTo>
                    <a:pt x="217" y="10"/>
                  </a:lnTo>
                  <a:lnTo>
                    <a:pt x="219" y="10"/>
                  </a:lnTo>
                  <a:lnTo>
                    <a:pt x="219" y="12"/>
                  </a:lnTo>
                  <a:lnTo>
                    <a:pt x="220" y="15"/>
                  </a:lnTo>
                  <a:lnTo>
                    <a:pt x="223" y="15"/>
                  </a:lnTo>
                  <a:lnTo>
                    <a:pt x="225" y="16"/>
                  </a:lnTo>
                  <a:lnTo>
                    <a:pt x="223" y="18"/>
                  </a:lnTo>
                  <a:lnTo>
                    <a:pt x="223" y="19"/>
                  </a:lnTo>
                  <a:lnTo>
                    <a:pt x="222" y="21"/>
                  </a:lnTo>
                  <a:lnTo>
                    <a:pt x="223" y="22"/>
                  </a:lnTo>
                  <a:lnTo>
                    <a:pt x="223" y="21"/>
                  </a:lnTo>
                  <a:lnTo>
                    <a:pt x="225" y="22"/>
                  </a:lnTo>
                  <a:lnTo>
                    <a:pt x="226" y="21"/>
                  </a:lnTo>
                  <a:lnTo>
                    <a:pt x="226" y="18"/>
                  </a:lnTo>
                  <a:lnTo>
                    <a:pt x="227" y="21"/>
                  </a:lnTo>
                  <a:lnTo>
                    <a:pt x="229" y="21"/>
                  </a:lnTo>
                  <a:lnTo>
                    <a:pt x="229" y="22"/>
                  </a:lnTo>
                  <a:lnTo>
                    <a:pt x="230" y="22"/>
                  </a:lnTo>
                  <a:lnTo>
                    <a:pt x="233" y="24"/>
                  </a:lnTo>
                  <a:lnTo>
                    <a:pt x="235" y="22"/>
                  </a:lnTo>
                  <a:lnTo>
                    <a:pt x="238" y="25"/>
                  </a:lnTo>
                  <a:lnTo>
                    <a:pt x="241" y="24"/>
                  </a:lnTo>
                  <a:lnTo>
                    <a:pt x="241" y="25"/>
                  </a:lnTo>
                  <a:lnTo>
                    <a:pt x="241" y="28"/>
                  </a:lnTo>
                  <a:lnTo>
                    <a:pt x="241" y="31"/>
                  </a:lnTo>
                  <a:lnTo>
                    <a:pt x="239" y="31"/>
                  </a:lnTo>
                  <a:lnTo>
                    <a:pt x="241" y="33"/>
                  </a:lnTo>
                  <a:lnTo>
                    <a:pt x="242" y="33"/>
                  </a:lnTo>
                  <a:lnTo>
                    <a:pt x="250" y="30"/>
                  </a:lnTo>
                  <a:lnTo>
                    <a:pt x="253" y="31"/>
                  </a:lnTo>
                  <a:lnTo>
                    <a:pt x="251" y="28"/>
                  </a:lnTo>
                  <a:lnTo>
                    <a:pt x="254" y="28"/>
                  </a:lnTo>
                  <a:lnTo>
                    <a:pt x="257" y="27"/>
                  </a:lnTo>
                  <a:lnTo>
                    <a:pt x="257" y="25"/>
                  </a:lnTo>
                  <a:lnTo>
                    <a:pt x="259" y="24"/>
                  </a:lnTo>
                  <a:lnTo>
                    <a:pt x="257" y="19"/>
                  </a:lnTo>
                  <a:lnTo>
                    <a:pt x="259" y="18"/>
                  </a:lnTo>
                  <a:lnTo>
                    <a:pt x="263" y="18"/>
                  </a:lnTo>
                  <a:lnTo>
                    <a:pt x="268" y="19"/>
                  </a:lnTo>
                  <a:lnTo>
                    <a:pt x="272" y="19"/>
                  </a:lnTo>
                  <a:lnTo>
                    <a:pt x="278" y="22"/>
                  </a:lnTo>
                  <a:lnTo>
                    <a:pt x="281" y="18"/>
                  </a:lnTo>
                  <a:lnTo>
                    <a:pt x="282" y="18"/>
                  </a:lnTo>
                  <a:lnTo>
                    <a:pt x="284" y="15"/>
                  </a:lnTo>
                  <a:lnTo>
                    <a:pt x="285" y="15"/>
                  </a:lnTo>
                  <a:lnTo>
                    <a:pt x="287" y="12"/>
                  </a:lnTo>
                  <a:lnTo>
                    <a:pt x="288" y="12"/>
                  </a:lnTo>
                  <a:lnTo>
                    <a:pt x="290" y="10"/>
                  </a:lnTo>
                  <a:lnTo>
                    <a:pt x="291" y="9"/>
                  </a:lnTo>
                  <a:lnTo>
                    <a:pt x="296" y="15"/>
                  </a:lnTo>
                  <a:lnTo>
                    <a:pt x="297" y="16"/>
                  </a:lnTo>
                  <a:lnTo>
                    <a:pt x="299" y="18"/>
                  </a:lnTo>
                  <a:lnTo>
                    <a:pt x="299" y="19"/>
                  </a:lnTo>
                  <a:lnTo>
                    <a:pt x="299" y="22"/>
                  </a:lnTo>
                  <a:lnTo>
                    <a:pt x="300" y="24"/>
                  </a:lnTo>
                  <a:lnTo>
                    <a:pt x="299" y="25"/>
                  </a:lnTo>
                  <a:lnTo>
                    <a:pt x="300" y="25"/>
                  </a:lnTo>
                  <a:lnTo>
                    <a:pt x="300" y="28"/>
                  </a:lnTo>
                  <a:lnTo>
                    <a:pt x="297" y="30"/>
                  </a:lnTo>
                  <a:lnTo>
                    <a:pt x="297" y="31"/>
                  </a:lnTo>
                  <a:lnTo>
                    <a:pt x="299" y="33"/>
                  </a:lnTo>
                  <a:lnTo>
                    <a:pt x="299" y="34"/>
                  </a:lnTo>
                  <a:lnTo>
                    <a:pt x="300" y="34"/>
                  </a:lnTo>
                  <a:lnTo>
                    <a:pt x="299" y="37"/>
                  </a:lnTo>
                  <a:lnTo>
                    <a:pt x="299" y="39"/>
                  </a:lnTo>
                  <a:lnTo>
                    <a:pt x="299" y="42"/>
                  </a:lnTo>
                  <a:lnTo>
                    <a:pt x="291" y="42"/>
                  </a:lnTo>
                  <a:lnTo>
                    <a:pt x="290" y="40"/>
                  </a:lnTo>
                  <a:lnTo>
                    <a:pt x="288" y="42"/>
                  </a:lnTo>
                  <a:lnTo>
                    <a:pt x="288" y="52"/>
                  </a:lnTo>
                  <a:lnTo>
                    <a:pt x="287" y="54"/>
                  </a:lnTo>
                  <a:lnTo>
                    <a:pt x="285" y="55"/>
                  </a:lnTo>
                  <a:lnTo>
                    <a:pt x="287" y="60"/>
                  </a:lnTo>
                  <a:lnTo>
                    <a:pt x="287" y="61"/>
                  </a:lnTo>
                  <a:lnTo>
                    <a:pt x="290" y="64"/>
                  </a:lnTo>
                  <a:lnTo>
                    <a:pt x="291" y="65"/>
                  </a:lnTo>
                  <a:lnTo>
                    <a:pt x="291" y="67"/>
                  </a:lnTo>
                  <a:lnTo>
                    <a:pt x="296" y="68"/>
                  </a:lnTo>
                  <a:lnTo>
                    <a:pt x="297" y="70"/>
                  </a:lnTo>
                  <a:lnTo>
                    <a:pt x="297" y="76"/>
                  </a:lnTo>
                  <a:lnTo>
                    <a:pt x="297" y="79"/>
                  </a:lnTo>
                  <a:lnTo>
                    <a:pt x="296" y="82"/>
                  </a:lnTo>
                  <a:lnTo>
                    <a:pt x="296" y="85"/>
                  </a:lnTo>
                  <a:lnTo>
                    <a:pt x="296" y="89"/>
                  </a:lnTo>
                  <a:lnTo>
                    <a:pt x="297" y="94"/>
                  </a:lnTo>
                  <a:lnTo>
                    <a:pt x="294" y="97"/>
                  </a:lnTo>
                  <a:lnTo>
                    <a:pt x="293" y="103"/>
                  </a:lnTo>
                  <a:lnTo>
                    <a:pt x="291" y="114"/>
                  </a:lnTo>
                  <a:lnTo>
                    <a:pt x="294" y="117"/>
                  </a:lnTo>
                  <a:lnTo>
                    <a:pt x="297" y="119"/>
                  </a:lnTo>
                  <a:lnTo>
                    <a:pt x="300" y="122"/>
                  </a:lnTo>
                  <a:lnTo>
                    <a:pt x="299" y="126"/>
                  </a:lnTo>
                  <a:lnTo>
                    <a:pt x="297" y="126"/>
                  </a:lnTo>
                  <a:lnTo>
                    <a:pt x="296" y="129"/>
                  </a:lnTo>
                  <a:lnTo>
                    <a:pt x="294" y="128"/>
                  </a:lnTo>
                  <a:lnTo>
                    <a:pt x="291" y="128"/>
                  </a:lnTo>
                  <a:lnTo>
                    <a:pt x="288" y="132"/>
                  </a:lnTo>
                  <a:lnTo>
                    <a:pt x="287" y="129"/>
                  </a:lnTo>
                  <a:lnTo>
                    <a:pt x="287" y="128"/>
                  </a:lnTo>
                  <a:lnTo>
                    <a:pt x="281" y="126"/>
                  </a:lnTo>
                  <a:lnTo>
                    <a:pt x="277" y="123"/>
                  </a:lnTo>
                  <a:lnTo>
                    <a:pt x="269" y="122"/>
                  </a:lnTo>
                  <a:lnTo>
                    <a:pt x="268" y="116"/>
                  </a:lnTo>
                  <a:lnTo>
                    <a:pt x="262" y="116"/>
                  </a:lnTo>
                  <a:lnTo>
                    <a:pt x="259" y="117"/>
                  </a:lnTo>
                  <a:lnTo>
                    <a:pt x="259" y="120"/>
                  </a:lnTo>
                  <a:lnTo>
                    <a:pt x="263" y="122"/>
                  </a:lnTo>
                  <a:lnTo>
                    <a:pt x="263" y="125"/>
                  </a:lnTo>
                  <a:lnTo>
                    <a:pt x="262" y="128"/>
                  </a:lnTo>
                  <a:lnTo>
                    <a:pt x="262" y="137"/>
                  </a:lnTo>
                  <a:lnTo>
                    <a:pt x="260" y="138"/>
                  </a:lnTo>
                  <a:lnTo>
                    <a:pt x="260" y="143"/>
                  </a:lnTo>
                  <a:lnTo>
                    <a:pt x="257" y="146"/>
                  </a:lnTo>
                  <a:lnTo>
                    <a:pt x="251" y="147"/>
                  </a:lnTo>
                  <a:lnTo>
                    <a:pt x="248" y="150"/>
                  </a:lnTo>
                  <a:lnTo>
                    <a:pt x="247" y="156"/>
                  </a:lnTo>
                  <a:lnTo>
                    <a:pt x="244" y="159"/>
                  </a:lnTo>
                  <a:lnTo>
                    <a:pt x="239" y="158"/>
                  </a:lnTo>
                  <a:lnTo>
                    <a:pt x="238" y="161"/>
                  </a:lnTo>
                  <a:lnTo>
                    <a:pt x="238" y="165"/>
                  </a:lnTo>
                  <a:lnTo>
                    <a:pt x="233" y="166"/>
                  </a:lnTo>
                  <a:lnTo>
                    <a:pt x="233" y="172"/>
                  </a:lnTo>
                  <a:lnTo>
                    <a:pt x="230" y="172"/>
                  </a:lnTo>
                  <a:lnTo>
                    <a:pt x="229" y="175"/>
                  </a:lnTo>
                  <a:lnTo>
                    <a:pt x="223" y="181"/>
                  </a:lnTo>
                  <a:lnTo>
                    <a:pt x="225" y="184"/>
                  </a:lnTo>
                  <a:lnTo>
                    <a:pt x="223" y="187"/>
                  </a:lnTo>
                  <a:lnTo>
                    <a:pt x="225" y="189"/>
                  </a:lnTo>
                  <a:lnTo>
                    <a:pt x="225" y="195"/>
                  </a:lnTo>
                  <a:lnTo>
                    <a:pt x="229" y="198"/>
                  </a:lnTo>
                  <a:lnTo>
                    <a:pt x="229" y="199"/>
                  </a:lnTo>
                  <a:lnTo>
                    <a:pt x="232" y="199"/>
                  </a:lnTo>
                  <a:lnTo>
                    <a:pt x="232" y="201"/>
                  </a:lnTo>
                  <a:lnTo>
                    <a:pt x="226" y="202"/>
                  </a:lnTo>
                  <a:lnTo>
                    <a:pt x="227" y="205"/>
                  </a:lnTo>
                  <a:lnTo>
                    <a:pt x="226" y="207"/>
                  </a:lnTo>
                  <a:lnTo>
                    <a:pt x="223" y="211"/>
                  </a:lnTo>
                  <a:lnTo>
                    <a:pt x="220" y="210"/>
                  </a:lnTo>
                  <a:lnTo>
                    <a:pt x="220" y="213"/>
                  </a:lnTo>
                  <a:lnTo>
                    <a:pt x="220" y="216"/>
                  </a:lnTo>
                  <a:lnTo>
                    <a:pt x="222" y="216"/>
                  </a:lnTo>
                  <a:lnTo>
                    <a:pt x="223" y="217"/>
                  </a:lnTo>
                  <a:lnTo>
                    <a:pt x="220" y="218"/>
                  </a:lnTo>
                  <a:lnTo>
                    <a:pt x="220" y="221"/>
                  </a:lnTo>
                  <a:lnTo>
                    <a:pt x="220" y="224"/>
                  </a:lnTo>
                  <a:lnTo>
                    <a:pt x="217" y="227"/>
                  </a:lnTo>
                  <a:lnTo>
                    <a:pt x="211" y="227"/>
                  </a:lnTo>
                  <a:lnTo>
                    <a:pt x="205" y="233"/>
                  </a:lnTo>
                  <a:lnTo>
                    <a:pt x="204" y="233"/>
                  </a:lnTo>
                  <a:lnTo>
                    <a:pt x="201" y="236"/>
                  </a:lnTo>
                  <a:lnTo>
                    <a:pt x="202" y="238"/>
                  </a:lnTo>
                  <a:lnTo>
                    <a:pt x="201" y="238"/>
                  </a:lnTo>
                  <a:lnTo>
                    <a:pt x="204" y="242"/>
                  </a:lnTo>
                  <a:lnTo>
                    <a:pt x="205" y="248"/>
                  </a:lnTo>
                  <a:lnTo>
                    <a:pt x="207" y="248"/>
                  </a:lnTo>
                  <a:lnTo>
                    <a:pt x="208" y="251"/>
                  </a:lnTo>
                  <a:lnTo>
                    <a:pt x="210" y="253"/>
                  </a:lnTo>
                  <a:lnTo>
                    <a:pt x="210" y="254"/>
                  </a:lnTo>
                  <a:lnTo>
                    <a:pt x="211" y="257"/>
                  </a:lnTo>
                  <a:lnTo>
                    <a:pt x="210" y="260"/>
                  </a:lnTo>
                  <a:lnTo>
                    <a:pt x="202" y="262"/>
                  </a:lnTo>
                  <a:lnTo>
                    <a:pt x="199" y="260"/>
                  </a:lnTo>
                  <a:lnTo>
                    <a:pt x="192" y="263"/>
                  </a:lnTo>
                  <a:lnTo>
                    <a:pt x="189" y="262"/>
                  </a:lnTo>
                  <a:lnTo>
                    <a:pt x="184" y="262"/>
                  </a:lnTo>
                  <a:lnTo>
                    <a:pt x="175" y="265"/>
                  </a:lnTo>
                  <a:lnTo>
                    <a:pt x="168" y="269"/>
                  </a:lnTo>
                  <a:lnTo>
                    <a:pt x="167" y="270"/>
                  </a:lnTo>
                  <a:lnTo>
                    <a:pt x="165" y="270"/>
                  </a:lnTo>
                  <a:lnTo>
                    <a:pt x="165" y="266"/>
                  </a:lnTo>
                  <a:lnTo>
                    <a:pt x="165" y="265"/>
                  </a:lnTo>
                  <a:lnTo>
                    <a:pt x="162" y="265"/>
                  </a:lnTo>
                  <a:lnTo>
                    <a:pt x="158" y="263"/>
                  </a:lnTo>
                  <a:lnTo>
                    <a:pt x="155" y="268"/>
                  </a:lnTo>
                  <a:lnTo>
                    <a:pt x="152" y="269"/>
                  </a:lnTo>
                  <a:lnTo>
                    <a:pt x="152" y="270"/>
                  </a:lnTo>
                  <a:lnTo>
                    <a:pt x="150" y="270"/>
                  </a:lnTo>
                  <a:lnTo>
                    <a:pt x="144" y="273"/>
                  </a:lnTo>
                  <a:lnTo>
                    <a:pt x="140" y="275"/>
                  </a:lnTo>
                  <a:lnTo>
                    <a:pt x="138" y="278"/>
                  </a:lnTo>
                  <a:lnTo>
                    <a:pt x="137" y="279"/>
                  </a:lnTo>
                  <a:lnTo>
                    <a:pt x="134" y="281"/>
                  </a:lnTo>
                  <a:lnTo>
                    <a:pt x="132" y="281"/>
                  </a:lnTo>
                  <a:lnTo>
                    <a:pt x="132" y="278"/>
                  </a:lnTo>
                  <a:lnTo>
                    <a:pt x="128" y="276"/>
                  </a:lnTo>
                  <a:lnTo>
                    <a:pt x="128" y="279"/>
                  </a:lnTo>
                  <a:lnTo>
                    <a:pt x="126" y="279"/>
                  </a:lnTo>
                  <a:lnTo>
                    <a:pt x="125" y="278"/>
                  </a:lnTo>
                  <a:lnTo>
                    <a:pt x="122" y="276"/>
                  </a:lnTo>
                  <a:lnTo>
                    <a:pt x="121" y="275"/>
                  </a:lnTo>
                  <a:lnTo>
                    <a:pt x="123" y="273"/>
                  </a:lnTo>
                  <a:lnTo>
                    <a:pt x="122" y="273"/>
                  </a:lnTo>
                  <a:lnTo>
                    <a:pt x="121" y="273"/>
                  </a:lnTo>
                  <a:lnTo>
                    <a:pt x="121" y="270"/>
                  </a:lnTo>
                  <a:lnTo>
                    <a:pt x="116" y="269"/>
                  </a:lnTo>
                  <a:lnTo>
                    <a:pt x="116" y="268"/>
                  </a:lnTo>
                  <a:lnTo>
                    <a:pt x="112" y="266"/>
                  </a:lnTo>
                  <a:lnTo>
                    <a:pt x="110" y="265"/>
                  </a:lnTo>
                  <a:lnTo>
                    <a:pt x="110" y="260"/>
                  </a:lnTo>
                  <a:lnTo>
                    <a:pt x="107" y="257"/>
                  </a:lnTo>
                  <a:lnTo>
                    <a:pt x="106" y="254"/>
                  </a:lnTo>
                  <a:lnTo>
                    <a:pt x="103" y="254"/>
                  </a:lnTo>
                  <a:lnTo>
                    <a:pt x="103" y="253"/>
                  </a:lnTo>
                  <a:lnTo>
                    <a:pt x="100" y="251"/>
                  </a:lnTo>
                  <a:lnTo>
                    <a:pt x="98" y="250"/>
                  </a:lnTo>
                  <a:lnTo>
                    <a:pt x="98" y="248"/>
                  </a:lnTo>
                  <a:lnTo>
                    <a:pt x="98" y="247"/>
                  </a:lnTo>
                  <a:lnTo>
                    <a:pt x="97" y="247"/>
                  </a:lnTo>
                  <a:lnTo>
                    <a:pt x="92" y="245"/>
                  </a:lnTo>
                  <a:lnTo>
                    <a:pt x="91" y="245"/>
                  </a:lnTo>
                  <a:lnTo>
                    <a:pt x="91" y="244"/>
                  </a:lnTo>
                  <a:lnTo>
                    <a:pt x="89" y="245"/>
                  </a:lnTo>
                  <a:lnTo>
                    <a:pt x="86" y="244"/>
                  </a:lnTo>
                  <a:lnTo>
                    <a:pt x="85" y="244"/>
                  </a:lnTo>
                  <a:lnTo>
                    <a:pt x="83" y="242"/>
                  </a:lnTo>
                  <a:lnTo>
                    <a:pt x="80" y="242"/>
                  </a:lnTo>
                  <a:lnTo>
                    <a:pt x="79" y="242"/>
                  </a:lnTo>
                  <a:lnTo>
                    <a:pt x="74" y="245"/>
                  </a:lnTo>
                  <a:lnTo>
                    <a:pt x="73" y="239"/>
                  </a:lnTo>
                  <a:lnTo>
                    <a:pt x="63" y="244"/>
                  </a:lnTo>
                  <a:lnTo>
                    <a:pt x="61" y="245"/>
                  </a:lnTo>
                  <a:lnTo>
                    <a:pt x="60" y="245"/>
                  </a:lnTo>
                  <a:lnTo>
                    <a:pt x="57" y="247"/>
                  </a:lnTo>
                  <a:lnTo>
                    <a:pt x="57" y="248"/>
                  </a:lnTo>
                  <a:lnTo>
                    <a:pt x="55" y="250"/>
                  </a:lnTo>
                  <a:lnTo>
                    <a:pt x="54" y="251"/>
                  </a:lnTo>
                  <a:lnTo>
                    <a:pt x="52" y="250"/>
                  </a:lnTo>
                  <a:lnTo>
                    <a:pt x="51" y="248"/>
                  </a:lnTo>
                  <a:lnTo>
                    <a:pt x="46" y="244"/>
                  </a:lnTo>
                  <a:lnTo>
                    <a:pt x="45" y="239"/>
                  </a:lnTo>
                  <a:lnTo>
                    <a:pt x="42" y="238"/>
                  </a:lnTo>
                  <a:lnTo>
                    <a:pt x="43" y="236"/>
                  </a:lnTo>
                  <a:lnTo>
                    <a:pt x="42" y="235"/>
                  </a:lnTo>
                  <a:lnTo>
                    <a:pt x="42" y="236"/>
                  </a:lnTo>
                  <a:lnTo>
                    <a:pt x="40" y="235"/>
                  </a:lnTo>
                  <a:lnTo>
                    <a:pt x="42" y="232"/>
                  </a:lnTo>
                  <a:lnTo>
                    <a:pt x="39" y="227"/>
                  </a:lnTo>
                  <a:lnTo>
                    <a:pt x="37" y="223"/>
                  </a:lnTo>
                  <a:lnTo>
                    <a:pt x="36" y="221"/>
                  </a:lnTo>
                  <a:lnTo>
                    <a:pt x="36" y="220"/>
                  </a:lnTo>
                  <a:lnTo>
                    <a:pt x="42" y="218"/>
                  </a:lnTo>
                  <a:lnTo>
                    <a:pt x="42" y="217"/>
                  </a:lnTo>
                  <a:lnTo>
                    <a:pt x="42" y="216"/>
                  </a:lnTo>
                  <a:lnTo>
                    <a:pt x="40" y="213"/>
                  </a:lnTo>
                  <a:lnTo>
                    <a:pt x="34" y="211"/>
                  </a:lnTo>
                  <a:lnTo>
                    <a:pt x="28" y="211"/>
                  </a:lnTo>
                  <a:lnTo>
                    <a:pt x="28" y="210"/>
                  </a:lnTo>
                  <a:lnTo>
                    <a:pt x="24" y="210"/>
                  </a:lnTo>
                  <a:lnTo>
                    <a:pt x="22" y="208"/>
                  </a:lnTo>
                  <a:lnTo>
                    <a:pt x="19" y="211"/>
                  </a:lnTo>
                  <a:lnTo>
                    <a:pt x="14" y="208"/>
                  </a:lnTo>
                  <a:lnTo>
                    <a:pt x="12" y="205"/>
                  </a:lnTo>
                  <a:lnTo>
                    <a:pt x="11" y="205"/>
                  </a:lnTo>
                  <a:lnTo>
                    <a:pt x="11" y="204"/>
                  </a:lnTo>
                  <a:lnTo>
                    <a:pt x="6" y="202"/>
                  </a:lnTo>
                  <a:lnTo>
                    <a:pt x="6" y="201"/>
                  </a:lnTo>
                  <a:lnTo>
                    <a:pt x="8" y="199"/>
                  </a:lnTo>
                  <a:lnTo>
                    <a:pt x="11" y="201"/>
                  </a:lnTo>
                  <a:lnTo>
                    <a:pt x="12" y="198"/>
                  </a:lnTo>
                  <a:lnTo>
                    <a:pt x="14" y="198"/>
                  </a:lnTo>
                  <a:lnTo>
                    <a:pt x="14" y="196"/>
                  </a:lnTo>
                  <a:lnTo>
                    <a:pt x="15" y="195"/>
                  </a:lnTo>
                  <a:lnTo>
                    <a:pt x="15" y="192"/>
                  </a:lnTo>
                  <a:lnTo>
                    <a:pt x="11" y="189"/>
                  </a:lnTo>
                  <a:lnTo>
                    <a:pt x="6" y="189"/>
                  </a:lnTo>
                  <a:lnTo>
                    <a:pt x="2" y="189"/>
                  </a:lnTo>
                  <a:lnTo>
                    <a:pt x="0" y="189"/>
                  </a:lnTo>
                  <a:lnTo>
                    <a:pt x="0" y="186"/>
                  </a:lnTo>
                  <a:lnTo>
                    <a:pt x="2" y="181"/>
                  </a:lnTo>
                  <a:lnTo>
                    <a:pt x="9" y="177"/>
                  </a:lnTo>
                  <a:lnTo>
                    <a:pt x="11" y="178"/>
                  </a:lnTo>
                  <a:lnTo>
                    <a:pt x="11" y="177"/>
                  </a:lnTo>
                  <a:lnTo>
                    <a:pt x="12" y="174"/>
                  </a:lnTo>
                  <a:lnTo>
                    <a:pt x="11" y="169"/>
                  </a:lnTo>
                  <a:lnTo>
                    <a:pt x="5" y="169"/>
                  </a:lnTo>
                  <a:lnTo>
                    <a:pt x="3" y="168"/>
                  </a:lnTo>
                  <a:lnTo>
                    <a:pt x="3" y="166"/>
                  </a:lnTo>
                  <a:lnTo>
                    <a:pt x="0" y="164"/>
                  </a:lnTo>
                  <a:lnTo>
                    <a:pt x="0" y="162"/>
                  </a:lnTo>
                  <a:lnTo>
                    <a:pt x="0" y="159"/>
                  </a:lnTo>
                  <a:lnTo>
                    <a:pt x="2" y="159"/>
                  </a:lnTo>
                  <a:lnTo>
                    <a:pt x="3" y="158"/>
                  </a:lnTo>
                  <a:lnTo>
                    <a:pt x="2" y="149"/>
                  </a:lnTo>
                  <a:lnTo>
                    <a:pt x="8" y="149"/>
                  </a:lnTo>
                  <a:lnTo>
                    <a:pt x="12" y="144"/>
                  </a:lnTo>
                  <a:lnTo>
                    <a:pt x="14" y="140"/>
                  </a:lnTo>
                  <a:lnTo>
                    <a:pt x="15" y="138"/>
                  </a:lnTo>
                  <a:lnTo>
                    <a:pt x="18" y="137"/>
                  </a:lnTo>
                  <a:lnTo>
                    <a:pt x="21" y="137"/>
                  </a:lnTo>
                  <a:lnTo>
                    <a:pt x="21" y="134"/>
                  </a:lnTo>
                  <a:lnTo>
                    <a:pt x="21" y="132"/>
                  </a:lnTo>
                  <a:lnTo>
                    <a:pt x="22" y="129"/>
                  </a:lnTo>
                  <a:lnTo>
                    <a:pt x="22" y="128"/>
                  </a:lnTo>
                  <a:lnTo>
                    <a:pt x="21" y="128"/>
                  </a:lnTo>
                  <a:lnTo>
                    <a:pt x="17" y="122"/>
                  </a:lnTo>
                  <a:lnTo>
                    <a:pt x="15" y="123"/>
                  </a:lnTo>
                  <a:lnTo>
                    <a:pt x="14" y="125"/>
                  </a:lnTo>
                  <a:lnTo>
                    <a:pt x="14" y="128"/>
                  </a:lnTo>
                  <a:lnTo>
                    <a:pt x="12" y="128"/>
                  </a:lnTo>
                  <a:lnTo>
                    <a:pt x="11" y="123"/>
                  </a:lnTo>
                  <a:lnTo>
                    <a:pt x="12" y="120"/>
                  </a:lnTo>
                  <a:lnTo>
                    <a:pt x="11" y="120"/>
                  </a:lnTo>
                  <a:lnTo>
                    <a:pt x="9" y="123"/>
                  </a:lnTo>
                  <a:lnTo>
                    <a:pt x="8" y="122"/>
                  </a:lnTo>
                  <a:lnTo>
                    <a:pt x="6" y="120"/>
                  </a:lnTo>
                  <a:lnTo>
                    <a:pt x="8" y="119"/>
                  </a:lnTo>
                  <a:lnTo>
                    <a:pt x="8" y="116"/>
                  </a:lnTo>
                  <a:lnTo>
                    <a:pt x="9" y="116"/>
                  </a:lnTo>
                  <a:lnTo>
                    <a:pt x="11" y="117"/>
                  </a:lnTo>
                  <a:lnTo>
                    <a:pt x="12" y="116"/>
                  </a:lnTo>
                  <a:lnTo>
                    <a:pt x="14" y="116"/>
                  </a:lnTo>
                  <a:lnTo>
                    <a:pt x="14" y="114"/>
                  </a:lnTo>
                  <a:lnTo>
                    <a:pt x="14" y="113"/>
                  </a:lnTo>
                  <a:lnTo>
                    <a:pt x="12" y="112"/>
                  </a:lnTo>
                  <a:lnTo>
                    <a:pt x="14" y="112"/>
                  </a:lnTo>
                  <a:lnTo>
                    <a:pt x="12" y="110"/>
                  </a:lnTo>
                  <a:lnTo>
                    <a:pt x="11" y="110"/>
                  </a:lnTo>
                  <a:lnTo>
                    <a:pt x="8" y="107"/>
                  </a:lnTo>
                  <a:lnTo>
                    <a:pt x="6" y="109"/>
                  </a:lnTo>
                  <a:lnTo>
                    <a:pt x="5" y="107"/>
                  </a:lnTo>
                  <a:lnTo>
                    <a:pt x="6" y="106"/>
                  </a:lnTo>
                  <a:lnTo>
                    <a:pt x="8" y="106"/>
                  </a:lnTo>
                  <a:lnTo>
                    <a:pt x="8" y="103"/>
                  </a:lnTo>
                  <a:lnTo>
                    <a:pt x="9" y="101"/>
                  </a:lnTo>
                  <a:lnTo>
                    <a:pt x="8" y="100"/>
                  </a:lnTo>
                  <a:lnTo>
                    <a:pt x="9" y="98"/>
                  </a:lnTo>
                  <a:lnTo>
                    <a:pt x="9" y="97"/>
                  </a:lnTo>
                  <a:lnTo>
                    <a:pt x="12" y="95"/>
                  </a:lnTo>
                  <a:lnTo>
                    <a:pt x="14" y="94"/>
                  </a:lnTo>
                  <a:lnTo>
                    <a:pt x="12" y="92"/>
                  </a:lnTo>
                  <a:lnTo>
                    <a:pt x="17" y="92"/>
                  </a:lnTo>
                  <a:lnTo>
                    <a:pt x="19" y="95"/>
                  </a:lnTo>
                  <a:lnTo>
                    <a:pt x="19" y="97"/>
                  </a:lnTo>
                  <a:lnTo>
                    <a:pt x="22" y="98"/>
                  </a:lnTo>
                  <a:lnTo>
                    <a:pt x="25" y="98"/>
                  </a:lnTo>
                  <a:lnTo>
                    <a:pt x="28" y="100"/>
                  </a:lnTo>
                  <a:lnTo>
                    <a:pt x="33" y="91"/>
                  </a:lnTo>
                  <a:lnTo>
                    <a:pt x="36" y="91"/>
                  </a:lnTo>
                  <a:lnTo>
                    <a:pt x="39" y="88"/>
                  </a:lnTo>
                  <a:lnTo>
                    <a:pt x="39" y="86"/>
                  </a:lnTo>
                  <a:lnTo>
                    <a:pt x="39" y="85"/>
                  </a:lnTo>
                  <a:lnTo>
                    <a:pt x="42" y="83"/>
                  </a:lnTo>
                  <a:lnTo>
                    <a:pt x="42" y="80"/>
                  </a:lnTo>
                  <a:lnTo>
                    <a:pt x="43" y="79"/>
                  </a:lnTo>
                  <a:lnTo>
                    <a:pt x="46" y="79"/>
                  </a:lnTo>
                  <a:lnTo>
                    <a:pt x="48" y="79"/>
                  </a:lnTo>
                  <a:lnTo>
                    <a:pt x="49" y="82"/>
                  </a:lnTo>
                  <a:lnTo>
                    <a:pt x="52" y="77"/>
                  </a:lnTo>
                  <a:lnTo>
                    <a:pt x="52" y="74"/>
                  </a:lnTo>
                  <a:lnTo>
                    <a:pt x="51" y="73"/>
                  </a:lnTo>
                  <a:lnTo>
                    <a:pt x="51" y="70"/>
                  </a:lnTo>
                  <a:lnTo>
                    <a:pt x="52" y="71"/>
                  </a:lnTo>
                  <a:lnTo>
                    <a:pt x="57" y="71"/>
                  </a:lnTo>
                  <a:lnTo>
                    <a:pt x="57" y="70"/>
                  </a:lnTo>
                  <a:lnTo>
                    <a:pt x="58" y="68"/>
                  </a:lnTo>
                  <a:lnTo>
                    <a:pt x="60" y="70"/>
                  </a:lnTo>
                  <a:lnTo>
                    <a:pt x="60" y="71"/>
                  </a:lnTo>
                  <a:lnTo>
                    <a:pt x="61" y="73"/>
                  </a:lnTo>
                  <a:lnTo>
                    <a:pt x="63" y="73"/>
                  </a:lnTo>
                  <a:lnTo>
                    <a:pt x="66" y="71"/>
                  </a:lnTo>
                  <a:lnTo>
                    <a:pt x="66" y="70"/>
                  </a:lnTo>
                  <a:lnTo>
                    <a:pt x="66" y="68"/>
                  </a:lnTo>
                  <a:lnTo>
                    <a:pt x="66" y="67"/>
                  </a:lnTo>
                  <a:lnTo>
                    <a:pt x="71" y="68"/>
                  </a:lnTo>
                  <a:lnTo>
                    <a:pt x="71" y="70"/>
                  </a:lnTo>
                  <a:lnTo>
                    <a:pt x="74" y="71"/>
                  </a:lnTo>
                  <a:lnTo>
                    <a:pt x="74" y="73"/>
                  </a:lnTo>
                  <a:lnTo>
                    <a:pt x="76" y="73"/>
                  </a:lnTo>
                  <a:lnTo>
                    <a:pt x="80" y="70"/>
                  </a:lnTo>
                  <a:lnTo>
                    <a:pt x="82" y="70"/>
                  </a:lnTo>
                  <a:lnTo>
                    <a:pt x="83" y="67"/>
                  </a:lnTo>
                  <a:lnTo>
                    <a:pt x="83" y="65"/>
                  </a:lnTo>
                  <a:lnTo>
                    <a:pt x="85" y="64"/>
                  </a:lnTo>
                  <a:lnTo>
                    <a:pt x="86" y="62"/>
                  </a:lnTo>
                  <a:lnTo>
                    <a:pt x="92" y="62"/>
                  </a:lnTo>
                  <a:lnTo>
                    <a:pt x="92" y="61"/>
                  </a:lnTo>
                  <a:lnTo>
                    <a:pt x="95" y="61"/>
                  </a:lnTo>
                  <a:lnTo>
                    <a:pt x="95" y="60"/>
                  </a:lnTo>
                  <a:lnTo>
                    <a:pt x="100" y="58"/>
                  </a:lnTo>
                  <a:lnTo>
                    <a:pt x="98" y="57"/>
                  </a:lnTo>
                  <a:lnTo>
                    <a:pt x="100" y="52"/>
                  </a:lnTo>
                  <a:lnTo>
                    <a:pt x="107" y="46"/>
                  </a:lnTo>
                  <a:lnTo>
                    <a:pt x="110" y="45"/>
                  </a:lnTo>
                  <a:lnTo>
                    <a:pt x="110" y="43"/>
                  </a:lnTo>
                  <a:lnTo>
                    <a:pt x="112" y="43"/>
                  </a:lnTo>
                  <a:lnTo>
                    <a:pt x="115" y="43"/>
                  </a:lnTo>
                  <a:lnTo>
                    <a:pt x="119" y="40"/>
                  </a:lnTo>
                  <a:lnTo>
                    <a:pt x="121" y="39"/>
                  </a:lnTo>
                  <a:lnTo>
                    <a:pt x="122" y="37"/>
                  </a:lnTo>
                  <a:lnTo>
                    <a:pt x="126" y="37"/>
                  </a:lnTo>
                  <a:lnTo>
                    <a:pt x="126" y="33"/>
                  </a:lnTo>
                  <a:lnTo>
                    <a:pt x="128" y="31"/>
                  </a:lnTo>
                  <a:lnTo>
                    <a:pt x="128" y="28"/>
                  </a:lnTo>
                  <a:lnTo>
                    <a:pt x="129" y="28"/>
                  </a:lnTo>
                  <a:lnTo>
                    <a:pt x="131" y="31"/>
                  </a:lnTo>
                  <a:lnTo>
                    <a:pt x="132" y="33"/>
                  </a:lnTo>
                  <a:lnTo>
                    <a:pt x="132" y="31"/>
                  </a:lnTo>
                  <a:lnTo>
                    <a:pt x="134" y="31"/>
                  </a:lnTo>
                  <a:lnTo>
                    <a:pt x="134" y="30"/>
                  </a:lnTo>
                  <a:lnTo>
                    <a:pt x="137" y="34"/>
                  </a:lnTo>
                  <a:lnTo>
                    <a:pt x="138" y="34"/>
                  </a:lnTo>
                  <a:lnTo>
                    <a:pt x="140" y="34"/>
                  </a:lnTo>
                  <a:lnTo>
                    <a:pt x="141" y="34"/>
                  </a:lnTo>
                  <a:lnTo>
                    <a:pt x="143" y="34"/>
                  </a:lnTo>
                  <a:lnTo>
                    <a:pt x="143" y="33"/>
                  </a:lnTo>
                  <a:lnTo>
                    <a:pt x="146" y="33"/>
                  </a:lnTo>
                  <a:lnTo>
                    <a:pt x="146" y="34"/>
                  </a:lnTo>
                  <a:lnTo>
                    <a:pt x="147" y="34"/>
                  </a:lnTo>
                  <a:lnTo>
                    <a:pt x="150" y="33"/>
                  </a:lnTo>
                  <a:lnTo>
                    <a:pt x="149" y="31"/>
                  </a:lnTo>
                  <a:lnTo>
                    <a:pt x="149" y="30"/>
                  </a:lnTo>
                  <a:lnTo>
                    <a:pt x="150" y="28"/>
                  </a:lnTo>
                  <a:lnTo>
                    <a:pt x="152" y="28"/>
                  </a:lnTo>
                  <a:lnTo>
                    <a:pt x="155" y="30"/>
                  </a:lnTo>
                  <a:lnTo>
                    <a:pt x="156" y="25"/>
                  </a:lnTo>
                  <a:lnTo>
                    <a:pt x="153" y="25"/>
                  </a:lnTo>
                  <a:lnTo>
                    <a:pt x="153" y="22"/>
                  </a:lnTo>
                  <a:lnTo>
                    <a:pt x="155" y="22"/>
                  </a:lnTo>
                  <a:lnTo>
                    <a:pt x="155" y="21"/>
                  </a:lnTo>
                  <a:lnTo>
                    <a:pt x="156" y="21"/>
                  </a:lnTo>
                  <a:lnTo>
                    <a:pt x="156" y="19"/>
                  </a:lnTo>
                  <a:lnTo>
                    <a:pt x="158" y="18"/>
                  </a:lnTo>
                  <a:lnTo>
                    <a:pt x="161" y="18"/>
                  </a:lnTo>
                  <a:lnTo>
                    <a:pt x="162" y="19"/>
                  </a:lnTo>
                  <a:lnTo>
                    <a:pt x="165" y="21"/>
                  </a:lnTo>
                  <a:lnTo>
                    <a:pt x="165" y="19"/>
                  </a:lnTo>
                  <a:lnTo>
                    <a:pt x="165" y="18"/>
                  </a:lnTo>
                  <a:lnTo>
                    <a:pt x="165" y="15"/>
                  </a:lnTo>
                  <a:lnTo>
                    <a:pt x="167" y="15"/>
                  </a:lnTo>
                  <a:lnTo>
                    <a:pt x="168" y="13"/>
                  </a:lnTo>
                  <a:lnTo>
                    <a:pt x="170" y="15"/>
                  </a:lnTo>
                  <a:lnTo>
                    <a:pt x="173" y="13"/>
                  </a:lnTo>
                  <a:lnTo>
                    <a:pt x="174" y="15"/>
                  </a:lnTo>
                  <a:lnTo>
                    <a:pt x="175" y="13"/>
                  </a:lnTo>
                  <a:lnTo>
                    <a:pt x="175" y="12"/>
                  </a:lnTo>
                  <a:lnTo>
                    <a:pt x="178" y="10"/>
                  </a:lnTo>
                  <a:lnTo>
                    <a:pt x="178" y="6"/>
                  </a:lnTo>
                  <a:lnTo>
                    <a:pt x="181" y="3"/>
                  </a:lnTo>
                  <a:lnTo>
                    <a:pt x="186" y="3"/>
                  </a:lnTo>
                  <a:lnTo>
                    <a:pt x="187" y="0"/>
                  </a:lnTo>
                  <a:lnTo>
                    <a:pt x="190" y="0"/>
                  </a:lnTo>
                  <a:lnTo>
                    <a:pt x="192" y="3"/>
                  </a:lnTo>
                  <a:lnTo>
                    <a:pt x="196" y="6"/>
                  </a:lnTo>
                  <a:lnTo>
                    <a:pt x="198" y="7"/>
                  </a:lnTo>
                  <a:lnTo>
                    <a:pt x="198" y="9"/>
                  </a:lnTo>
                  <a:close/>
                </a:path>
              </a:pathLst>
            </a:custGeom>
            <a:solidFill>
              <a:schemeClr val="bg1"/>
            </a:solidFill>
            <a:ln w="1588">
              <a:solidFill>
                <a:srgbClr val="000000"/>
              </a:solidFill>
              <a:prstDash val="solid"/>
              <a:round/>
              <a:headEnd/>
              <a:tailEnd/>
            </a:ln>
          </p:spPr>
          <p:txBody>
            <a:bodyPr/>
            <a:lstStyle/>
            <a:p>
              <a:endParaRPr lang="fr-FR"/>
            </a:p>
          </p:txBody>
        </p:sp>
        <p:sp>
          <p:nvSpPr>
            <p:cNvPr id="880799" name="Freeform 159"/>
            <p:cNvSpPr>
              <a:spLocks/>
            </p:cNvSpPr>
            <p:nvPr/>
          </p:nvSpPr>
          <p:spPr bwMode="auto">
            <a:xfrm>
              <a:off x="4654" y="2124"/>
              <a:ext cx="190" cy="294"/>
            </a:xfrm>
            <a:custGeom>
              <a:avLst/>
              <a:gdLst/>
              <a:ahLst/>
              <a:cxnLst>
                <a:cxn ang="0">
                  <a:pos x="73" y="6"/>
                </a:cxn>
                <a:cxn ang="0">
                  <a:pos x="92" y="11"/>
                </a:cxn>
                <a:cxn ang="0">
                  <a:pos x="110" y="21"/>
                </a:cxn>
                <a:cxn ang="0">
                  <a:pos x="115" y="35"/>
                </a:cxn>
                <a:cxn ang="0">
                  <a:pos x="127" y="45"/>
                </a:cxn>
                <a:cxn ang="0">
                  <a:pos x="131" y="64"/>
                </a:cxn>
                <a:cxn ang="0">
                  <a:pos x="125" y="82"/>
                </a:cxn>
                <a:cxn ang="0">
                  <a:pos x="119" y="91"/>
                </a:cxn>
                <a:cxn ang="0">
                  <a:pos x="131" y="87"/>
                </a:cxn>
                <a:cxn ang="0">
                  <a:pos x="140" y="99"/>
                </a:cxn>
                <a:cxn ang="0">
                  <a:pos x="152" y="103"/>
                </a:cxn>
                <a:cxn ang="0">
                  <a:pos x="158" y="107"/>
                </a:cxn>
                <a:cxn ang="0">
                  <a:pos x="168" y="110"/>
                </a:cxn>
                <a:cxn ang="0">
                  <a:pos x="167" y="121"/>
                </a:cxn>
                <a:cxn ang="0">
                  <a:pos x="171" y="133"/>
                </a:cxn>
                <a:cxn ang="0">
                  <a:pos x="179" y="146"/>
                </a:cxn>
                <a:cxn ang="0">
                  <a:pos x="187" y="152"/>
                </a:cxn>
                <a:cxn ang="0">
                  <a:pos x="201" y="158"/>
                </a:cxn>
                <a:cxn ang="0">
                  <a:pos x="216" y="168"/>
                </a:cxn>
                <a:cxn ang="0">
                  <a:pos x="222" y="179"/>
                </a:cxn>
                <a:cxn ang="0">
                  <a:pos x="202" y="200"/>
                </a:cxn>
                <a:cxn ang="0">
                  <a:pos x="189" y="226"/>
                </a:cxn>
                <a:cxn ang="0">
                  <a:pos x="201" y="262"/>
                </a:cxn>
                <a:cxn ang="0">
                  <a:pos x="184" y="296"/>
                </a:cxn>
                <a:cxn ang="0">
                  <a:pos x="155" y="327"/>
                </a:cxn>
                <a:cxn ang="0">
                  <a:pos x="143" y="345"/>
                </a:cxn>
                <a:cxn ang="0">
                  <a:pos x="110" y="345"/>
                </a:cxn>
                <a:cxn ang="0">
                  <a:pos x="98" y="326"/>
                </a:cxn>
                <a:cxn ang="0">
                  <a:pos x="89" y="321"/>
                </a:cxn>
                <a:cxn ang="0">
                  <a:pos x="79" y="335"/>
                </a:cxn>
                <a:cxn ang="0">
                  <a:pos x="57" y="345"/>
                </a:cxn>
                <a:cxn ang="0">
                  <a:pos x="51" y="338"/>
                </a:cxn>
                <a:cxn ang="0">
                  <a:pos x="46" y="327"/>
                </a:cxn>
                <a:cxn ang="0">
                  <a:pos x="39" y="330"/>
                </a:cxn>
                <a:cxn ang="0">
                  <a:pos x="28" y="312"/>
                </a:cxn>
                <a:cxn ang="0">
                  <a:pos x="26" y="301"/>
                </a:cxn>
                <a:cxn ang="0">
                  <a:pos x="15" y="295"/>
                </a:cxn>
                <a:cxn ang="0">
                  <a:pos x="18" y="280"/>
                </a:cxn>
                <a:cxn ang="0">
                  <a:pos x="40" y="269"/>
                </a:cxn>
                <a:cxn ang="0">
                  <a:pos x="28" y="262"/>
                </a:cxn>
                <a:cxn ang="0">
                  <a:pos x="37" y="238"/>
                </a:cxn>
                <a:cxn ang="0">
                  <a:pos x="46" y="222"/>
                </a:cxn>
                <a:cxn ang="0">
                  <a:pos x="39" y="200"/>
                </a:cxn>
                <a:cxn ang="0">
                  <a:pos x="34" y="191"/>
                </a:cxn>
                <a:cxn ang="0">
                  <a:pos x="30" y="183"/>
                </a:cxn>
                <a:cxn ang="0">
                  <a:pos x="31" y="174"/>
                </a:cxn>
                <a:cxn ang="0">
                  <a:pos x="26" y="171"/>
                </a:cxn>
                <a:cxn ang="0">
                  <a:pos x="24" y="159"/>
                </a:cxn>
                <a:cxn ang="0">
                  <a:pos x="33" y="158"/>
                </a:cxn>
                <a:cxn ang="0">
                  <a:pos x="49" y="158"/>
                </a:cxn>
                <a:cxn ang="0">
                  <a:pos x="51" y="153"/>
                </a:cxn>
                <a:cxn ang="0">
                  <a:pos x="48" y="152"/>
                </a:cxn>
                <a:cxn ang="0">
                  <a:pos x="40" y="146"/>
                </a:cxn>
                <a:cxn ang="0">
                  <a:pos x="33" y="137"/>
                </a:cxn>
                <a:cxn ang="0">
                  <a:pos x="23" y="139"/>
                </a:cxn>
                <a:cxn ang="0">
                  <a:pos x="14" y="124"/>
                </a:cxn>
                <a:cxn ang="0">
                  <a:pos x="3" y="119"/>
                </a:cxn>
                <a:cxn ang="0">
                  <a:pos x="3" y="104"/>
                </a:cxn>
                <a:cxn ang="0">
                  <a:pos x="9" y="91"/>
                </a:cxn>
                <a:cxn ang="0">
                  <a:pos x="26" y="75"/>
                </a:cxn>
                <a:cxn ang="0">
                  <a:pos x="39" y="58"/>
                </a:cxn>
                <a:cxn ang="0">
                  <a:pos x="49" y="33"/>
                </a:cxn>
                <a:cxn ang="0">
                  <a:pos x="55" y="17"/>
                </a:cxn>
              </a:cxnLst>
              <a:rect l="0" t="0" r="r" b="b"/>
              <a:pathLst>
                <a:path w="223" h="345">
                  <a:moveTo>
                    <a:pt x="66" y="0"/>
                  </a:moveTo>
                  <a:lnTo>
                    <a:pt x="67" y="0"/>
                  </a:lnTo>
                  <a:lnTo>
                    <a:pt x="67" y="3"/>
                  </a:lnTo>
                  <a:lnTo>
                    <a:pt x="69" y="3"/>
                  </a:lnTo>
                  <a:lnTo>
                    <a:pt x="67" y="5"/>
                  </a:lnTo>
                  <a:lnTo>
                    <a:pt x="67" y="6"/>
                  </a:lnTo>
                  <a:lnTo>
                    <a:pt x="70" y="5"/>
                  </a:lnTo>
                  <a:lnTo>
                    <a:pt x="73" y="6"/>
                  </a:lnTo>
                  <a:lnTo>
                    <a:pt x="75" y="8"/>
                  </a:lnTo>
                  <a:lnTo>
                    <a:pt x="76" y="14"/>
                  </a:lnTo>
                  <a:lnTo>
                    <a:pt x="79" y="11"/>
                  </a:lnTo>
                  <a:lnTo>
                    <a:pt x="82" y="11"/>
                  </a:lnTo>
                  <a:lnTo>
                    <a:pt x="85" y="12"/>
                  </a:lnTo>
                  <a:lnTo>
                    <a:pt x="88" y="14"/>
                  </a:lnTo>
                  <a:lnTo>
                    <a:pt x="91" y="12"/>
                  </a:lnTo>
                  <a:lnTo>
                    <a:pt x="92" y="11"/>
                  </a:lnTo>
                  <a:lnTo>
                    <a:pt x="92" y="9"/>
                  </a:lnTo>
                  <a:lnTo>
                    <a:pt x="97" y="9"/>
                  </a:lnTo>
                  <a:lnTo>
                    <a:pt x="97" y="8"/>
                  </a:lnTo>
                  <a:lnTo>
                    <a:pt x="98" y="6"/>
                  </a:lnTo>
                  <a:lnTo>
                    <a:pt x="104" y="9"/>
                  </a:lnTo>
                  <a:lnTo>
                    <a:pt x="106" y="9"/>
                  </a:lnTo>
                  <a:lnTo>
                    <a:pt x="107" y="17"/>
                  </a:lnTo>
                  <a:lnTo>
                    <a:pt x="110" y="21"/>
                  </a:lnTo>
                  <a:lnTo>
                    <a:pt x="110" y="24"/>
                  </a:lnTo>
                  <a:lnTo>
                    <a:pt x="112" y="26"/>
                  </a:lnTo>
                  <a:lnTo>
                    <a:pt x="112" y="27"/>
                  </a:lnTo>
                  <a:lnTo>
                    <a:pt x="112" y="29"/>
                  </a:lnTo>
                  <a:lnTo>
                    <a:pt x="113" y="30"/>
                  </a:lnTo>
                  <a:lnTo>
                    <a:pt x="113" y="32"/>
                  </a:lnTo>
                  <a:lnTo>
                    <a:pt x="115" y="33"/>
                  </a:lnTo>
                  <a:lnTo>
                    <a:pt x="115" y="35"/>
                  </a:lnTo>
                  <a:lnTo>
                    <a:pt x="119" y="35"/>
                  </a:lnTo>
                  <a:lnTo>
                    <a:pt x="121" y="35"/>
                  </a:lnTo>
                  <a:lnTo>
                    <a:pt x="121" y="38"/>
                  </a:lnTo>
                  <a:lnTo>
                    <a:pt x="122" y="38"/>
                  </a:lnTo>
                  <a:lnTo>
                    <a:pt x="124" y="38"/>
                  </a:lnTo>
                  <a:lnTo>
                    <a:pt x="125" y="39"/>
                  </a:lnTo>
                  <a:lnTo>
                    <a:pt x="125" y="41"/>
                  </a:lnTo>
                  <a:lnTo>
                    <a:pt x="127" y="45"/>
                  </a:lnTo>
                  <a:lnTo>
                    <a:pt x="130" y="45"/>
                  </a:lnTo>
                  <a:lnTo>
                    <a:pt x="132" y="47"/>
                  </a:lnTo>
                  <a:lnTo>
                    <a:pt x="132" y="48"/>
                  </a:lnTo>
                  <a:lnTo>
                    <a:pt x="132" y="49"/>
                  </a:lnTo>
                  <a:lnTo>
                    <a:pt x="132" y="51"/>
                  </a:lnTo>
                  <a:lnTo>
                    <a:pt x="135" y="55"/>
                  </a:lnTo>
                  <a:lnTo>
                    <a:pt x="131" y="61"/>
                  </a:lnTo>
                  <a:lnTo>
                    <a:pt x="131" y="64"/>
                  </a:lnTo>
                  <a:lnTo>
                    <a:pt x="131" y="66"/>
                  </a:lnTo>
                  <a:lnTo>
                    <a:pt x="130" y="66"/>
                  </a:lnTo>
                  <a:lnTo>
                    <a:pt x="127" y="70"/>
                  </a:lnTo>
                  <a:lnTo>
                    <a:pt x="125" y="70"/>
                  </a:lnTo>
                  <a:lnTo>
                    <a:pt x="122" y="72"/>
                  </a:lnTo>
                  <a:lnTo>
                    <a:pt x="122" y="73"/>
                  </a:lnTo>
                  <a:lnTo>
                    <a:pt x="125" y="78"/>
                  </a:lnTo>
                  <a:lnTo>
                    <a:pt x="125" y="82"/>
                  </a:lnTo>
                  <a:lnTo>
                    <a:pt x="127" y="84"/>
                  </a:lnTo>
                  <a:lnTo>
                    <a:pt x="122" y="85"/>
                  </a:lnTo>
                  <a:lnTo>
                    <a:pt x="122" y="87"/>
                  </a:lnTo>
                  <a:lnTo>
                    <a:pt x="118" y="82"/>
                  </a:lnTo>
                  <a:lnTo>
                    <a:pt x="116" y="84"/>
                  </a:lnTo>
                  <a:lnTo>
                    <a:pt x="116" y="85"/>
                  </a:lnTo>
                  <a:lnTo>
                    <a:pt x="119" y="90"/>
                  </a:lnTo>
                  <a:lnTo>
                    <a:pt x="119" y="91"/>
                  </a:lnTo>
                  <a:lnTo>
                    <a:pt x="116" y="91"/>
                  </a:lnTo>
                  <a:lnTo>
                    <a:pt x="118" y="96"/>
                  </a:lnTo>
                  <a:lnTo>
                    <a:pt x="122" y="99"/>
                  </a:lnTo>
                  <a:lnTo>
                    <a:pt x="124" y="96"/>
                  </a:lnTo>
                  <a:lnTo>
                    <a:pt x="128" y="94"/>
                  </a:lnTo>
                  <a:lnTo>
                    <a:pt x="130" y="93"/>
                  </a:lnTo>
                  <a:lnTo>
                    <a:pt x="130" y="88"/>
                  </a:lnTo>
                  <a:lnTo>
                    <a:pt x="131" y="87"/>
                  </a:lnTo>
                  <a:lnTo>
                    <a:pt x="132" y="88"/>
                  </a:lnTo>
                  <a:lnTo>
                    <a:pt x="134" y="90"/>
                  </a:lnTo>
                  <a:lnTo>
                    <a:pt x="134" y="91"/>
                  </a:lnTo>
                  <a:lnTo>
                    <a:pt x="134" y="94"/>
                  </a:lnTo>
                  <a:lnTo>
                    <a:pt x="134" y="97"/>
                  </a:lnTo>
                  <a:lnTo>
                    <a:pt x="137" y="99"/>
                  </a:lnTo>
                  <a:lnTo>
                    <a:pt x="138" y="97"/>
                  </a:lnTo>
                  <a:lnTo>
                    <a:pt x="140" y="99"/>
                  </a:lnTo>
                  <a:lnTo>
                    <a:pt x="140" y="100"/>
                  </a:lnTo>
                  <a:lnTo>
                    <a:pt x="141" y="101"/>
                  </a:lnTo>
                  <a:lnTo>
                    <a:pt x="143" y="100"/>
                  </a:lnTo>
                  <a:lnTo>
                    <a:pt x="149" y="100"/>
                  </a:lnTo>
                  <a:lnTo>
                    <a:pt x="149" y="103"/>
                  </a:lnTo>
                  <a:lnTo>
                    <a:pt x="150" y="103"/>
                  </a:lnTo>
                  <a:lnTo>
                    <a:pt x="152" y="104"/>
                  </a:lnTo>
                  <a:lnTo>
                    <a:pt x="152" y="103"/>
                  </a:lnTo>
                  <a:lnTo>
                    <a:pt x="155" y="103"/>
                  </a:lnTo>
                  <a:lnTo>
                    <a:pt x="156" y="97"/>
                  </a:lnTo>
                  <a:lnTo>
                    <a:pt x="158" y="97"/>
                  </a:lnTo>
                  <a:lnTo>
                    <a:pt x="158" y="99"/>
                  </a:lnTo>
                  <a:lnTo>
                    <a:pt x="156" y="101"/>
                  </a:lnTo>
                  <a:lnTo>
                    <a:pt x="156" y="104"/>
                  </a:lnTo>
                  <a:lnTo>
                    <a:pt x="156" y="106"/>
                  </a:lnTo>
                  <a:lnTo>
                    <a:pt x="158" y="107"/>
                  </a:lnTo>
                  <a:lnTo>
                    <a:pt x="156" y="109"/>
                  </a:lnTo>
                  <a:lnTo>
                    <a:pt x="158" y="110"/>
                  </a:lnTo>
                  <a:lnTo>
                    <a:pt x="159" y="107"/>
                  </a:lnTo>
                  <a:lnTo>
                    <a:pt x="162" y="107"/>
                  </a:lnTo>
                  <a:lnTo>
                    <a:pt x="162" y="106"/>
                  </a:lnTo>
                  <a:lnTo>
                    <a:pt x="164" y="107"/>
                  </a:lnTo>
                  <a:lnTo>
                    <a:pt x="167" y="109"/>
                  </a:lnTo>
                  <a:lnTo>
                    <a:pt x="168" y="110"/>
                  </a:lnTo>
                  <a:lnTo>
                    <a:pt x="170" y="110"/>
                  </a:lnTo>
                  <a:lnTo>
                    <a:pt x="170" y="112"/>
                  </a:lnTo>
                  <a:lnTo>
                    <a:pt x="170" y="113"/>
                  </a:lnTo>
                  <a:lnTo>
                    <a:pt x="170" y="115"/>
                  </a:lnTo>
                  <a:lnTo>
                    <a:pt x="165" y="119"/>
                  </a:lnTo>
                  <a:lnTo>
                    <a:pt x="165" y="121"/>
                  </a:lnTo>
                  <a:lnTo>
                    <a:pt x="167" y="119"/>
                  </a:lnTo>
                  <a:lnTo>
                    <a:pt x="167" y="121"/>
                  </a:lnTo>
                  <a:lnTo>
                    <a:pt x="170" y="122"/>
                  </a:lnTo>
                  <a:lnTo>
                    <a:pt x="171" y="122"/>
                  </a:lnTo>
                  <a:lnTo>
                    <a:pt x="171" y="124"/>
                  </a:lnTo>
                  <a:lnTo>
                    <a:pt x="174" y="124"/>
                  </a:lnTo>
                  <a:lnTo>
                    <a:pt x="174" y="125"/>
                  </a:lnTo>
                  <a:lnTo>
                    <a:pt x="173" y="127"/>
                  </a:lnTo>
                  <a:lnTo>
                    <a:pt x="171" y="130"/>
                  </a:lnTo>
                  <a:lnTo>
                    <a:pt x="171" y="133"/>
                  </a:lnTo>
                  <a:lnTo>
                    <a:pt x="174" y="134"/>
                  </a:lnTo>
                  <a:lnTo>
                    <a:pt x="176" y="137"/>
                  </a:lnTo>
                  <a:lnTo>
                    <a:pt x="177" y="137"/>
                  </a:lnTo>
                  <a:lnTo>
                    <a:pt x="177" y="139"/>
                  </a:lnTo>
                  <a:lnTo>
                    <a:pt x="179" y="142"/>
                  </a:lnTo>
                  <a:lnTo>
                    <a:pt x="177" y="145"/>
                  </a:lnTo>
                  <a:lnTo>
                    <a:pt x="179" y="145"/>
                  </a:lnTo>
                  <a:lnTo>
                    <a:pt x="179" y="146"/>
                  </a:lnTo>
                  <a:lnTo>
                    <a:pt x="180" y="148"/>
                  </a:lnTo>
                  <a:lnTo>
                    <a:pt x="180" y="146"/>
                  </a:lnTo>
                  <a:lnTo>
                    <a:pt x="182" y="145"/>
                  </a:lnTo>
                  <a:lnTo>
                    <a:pt x="183" y="146"/>
                  </a:lnTo>
                  <a:lnTo>
                    <a:pt x="182" y="148"/>
                  </a:lnTo>
                  <a:lnTo>
                    <a:pt x="180" y="151"/>
                  </a:lnTo>
                  <a:lnTo>
                    <a:pt x="183" y="152"/>
                  </a:lnTo>
                  <a:lnTo>
                    <a:pt x="187" y="152"/>
                  </a:lnTo>
                  <a:lnTo>
                    <a:pt x="189" y="149"/>
                  </a:lnTo>
                  <a:lnTo>
                    <a:pt x="192" y="151"/>
                  </a:lnTo>
                  <a:lnTo>
                    <a:pt x="195" y="152"/>
                  </a:lnTo>
                  <a:lnTo>
                    <a:pt x="195" y="153"/>
                  </a:lnTo>
                  <a:lnTo>
                    <a:pt x="195" y="155"/>
                  </a:lnTo>
                  <a:lnTo>
                    <a:pt x="196" y="155"/>
                  </a:lnTo>
                  <a:lnTo>
                    <a:pt x="199" y="153"/>
                  </a:lnTo>
                  <a:lnTo>
                    <a:pt x="201" y="158"/>
                  </a:lnTo>
                  <a:lnTo>
                    <a:pt x="208" y="161"/>
                  </a:lnTo>
                  <a:lnTo>
                    <a:pt x="210" y="162"/>
                  </a:lnTo>
                  <a:lnTo>
                    <a:pt x="210" y="164"/>
                  </a:lnTo>
                  <a:lnTo>
                    <a:pt x="211" y="164"/>
                  </a:lnTo>
                  <a:lnTo>
                    <a:pt x="211" y="165"/>
                  </a:lnTo>
                  <a:lnTo>
                    <a:pt x="213" y="167"/>
                  </a:lnTo>
                  <a:lnTo>
                    <a:pt x="213" y="168"/>
                  </a:lnTo>
                  <a:lnTo>
                    <a:pt x="216" y="168"/>
                  </a:lnTo>
                  <a:lnTo>
                    <a:pt x="216" y="170"/>
                  </a:lnTo>
                  <a:lnTo>
                    <a:pt x="216" y="171"/>
                  </a:lnTo>
                  <a:lnTo>
                    <a:pt x="217" y="170"/>
                  </a:lnTo>
                  <a:lnTo>
                    <a:pt x="217" y="173"/>
                  </a:lnTo>
                  <a:lnTo>
                    <a:pt x="220" y="174"/>
                  </a:lnTo>
                  <a:lnTo>
                    <a:pt x="220" y="176"/>
                  </a:lnTo>
                  <a:lnTo>
                    <a:pt x="222" y="177"/>
                  </a:lnTo>
                  <a:lnTo>
                    <a:pt x="222" y="179"/>
                  </a:lnTo>
                  <a:lnTo>
                    <a:pt x="223" y="180"/>
                  </a:lnTo>
                  <a:lnTo>
                    <a:pt x="219" y="185"/>
                  </a:lnTo>
                  <a:lnTo>
                    <a:pt x="217" y="185"/>
                  </a:lnTo>
                  <a:lnTo>
                    <a:pt x="217" y="188"/>
                  </a:lnTo>
                  <a:lnTo>
                    <a:pt x="211" y="191"/>
                  </a:lnTo>
                  <a:lnTo>
                    <a:pt x="210" y="194"/>
                  </a:lnTo>
                  <a:lnTo>
                    <a:pt x="207" y="194"/>
                  </a:lnTo>
                  <a:lnTo>
                    <a:pt x="202" y="200"/>
                  </a:lnTo>
                  <a:lnTo>
                    <a:pt x="199" y="200"/>
                  </a:lnTo>
                  <a:lnTo>
                    <a:pt x="198" y="203"/>
                  </a:lnTo>
                  <a:lnTo>
                    <a:pt x="192" y="206"/>
                  </a:lnTo>
                  <a:lnTo>
                    <a:pt x="193" y="208"/>
                  </a:lnTo>
                  <a:lnTo>
                    <a:pt x="199" y="219"/>
                  </a:lnTo>
                  <a:lnTo>
                    <a:pt x="198" y="220"/>
                  </a:lnTo>
                  <a:lnTo>
                    <a:pt x="193" y="223"/>
                  </a:lnTo>
                  <a:lnTo>
                    <a:pt x="189" y="226"/>
                  </a:lnTo>
                  <a:lnTo>
                    <a:pt x="189" y="228"/>
                  </a:lnTo>
                  <a:lnTo>
                    <a:pt x="190" y="231"/>
                  </a:lnTo>
                  <a:lnTo>
                    <a:pt x="187" y="231"/>
                  </a:lnTo>
                  <a:lnTo>
                    <a:pt x="186" y="234"/>
                  </a:lnTo>
                  <a:lnTo>
                    <a:pt x="204" y="250"/>
                  </a:lnTo>
                  <a:lnTo>
                    <a:pt x="207" y="255"/>
                  </a:lnTo>
                  <a:lnTo>
                    <a:pt x="207" y="256"/>
                  </a:lnTo>
                  <a:lnTo>
                    <a:pt x="201" y="262"/>
                  </a:lnTo>
                  <a:lnTo>
                    <a:pt x="190" y="277"/>
                  </a:lnTo>
                  <a:lnTo>
                    <a:pt x="190" y="280"/>
                  </a:lnTo>
                  <a:lnTo>
                    <a:pt x="192" y="281"/>
                  </a:lnTo>
                  <a:lnTo>
                    <a:pt x="192" y="287"/>
                  </a:lnTo>
                  <a:lnTo>
                    <a:pt x="189" y="290"/>
                  </a:lnTo>
                  <a:lnTo>
                    <a:pt x="189" y="293"/>
                  </a:lnTo>
                  <a:lnTo>
                    <a:pt x="189" y="296"/>
                  </a:lnTo>
                  <a:lnTo>
                    <a:pt x="184" y="296"/>
                  </a:lnTo>
                  <a:lnTo>
                    <a:pt x="182" y="299"/>
                  </a:lnTo>
                  <a:lnTo>
                    <a:pt x="179" y="305"/>
                  </a:lnTo>
                  <a:lnTo>
                    <a:pt x="176" y="307"/>
                  </a:lnTo>
                  <a:lnTo>
                    <a:pt x="173" y="308"/>
                  </a:lnTo>
                  <a:lnTo>
                    <a:pt x="168" y="312"/>
                  </a:lnTo>
                  <a:lnTo>
                    <a:pt x="162" y="324"/>
                  </a:lnTo>
                  <a:lnTo>
                    <a:pt x="158" y="330"/>
                  </a:lnTo>
                  <a:lnTo>
                    <a:pt x="155" y="327"/>
                  </a:lnTo>
                  <a:lnTo>
                    <a:pt x="155" y="329"/>
                  </a:lnTo>
                  <a:lnTo>
                    <a:pt x="153" y="330"/>
                  </a:lnTo>
                  <a:lnTo>
                    <a:pt x="155" y="332"/>
                  </a:lnTo>
                  <a:lnTo>
                    <a:pt x="153" y="335"/>
                  </a:lnTo>
                  <a:lnTo>
                    <a:pt x="152" y="338"/>
                  </a:lnTo>
                  <a:lnTo>
                    <a:pt x="149" y="338"/>
                  </a:lnTo>
                  <a:lnTo>
                    <a:pt x="144" y="345"/>
                  </a:lnTo>
                  <a:lnTo>
                    <a:pt x="143" y="345"/>
                  </a:lnTo>
                  <a:lnTo>
                    <a:pt x="141" y="342"/>
                  </a:lnTo>
                  <a:lnTo>
                    <a:pt x="138" y="345"/>
                  </a:lnTo>
                  <a:lnTo>
                    <a:pt x="132" y="345"/>
                  </a:lnTo>
                  <a:lnTo>
                    <a:pt x="124" y="344"/>
                  </a:lnTo>
                  <a:lnTo>
                    <a:pt x="121" y="345"/>
                  </a:lnTo>
                  <a:lnTo>
                    <a:pt x="119" y="344"/>
                  </a:lnTo>
                  <a:lnTo>
                    <a:pt x="113" y="344"/>
                  </a:lnTo>
                  <a:lnTo>
                    <a:pt x="110" y="345"/>
                  </a:lnTo>
                  <a:lnTo>
                    <a:pt x="107" y="345"/>
                  </a:lnTo>
                  <a:lnTo>
                    <a:pt x="107" y="341"/>
                  </a:lnTo>
                  <a:lnTo>
                    <a:pt x="107" y="339"/>
                  </a:lnTo>
                  <a:lnTo>
                    <a:pt x="107" y="335"/>
                  </a:lnTo>
                  <a:lnTo>
                    <a:pt x="107" y="330"/>
                  </a:lnTo>
                  <a:lnTo>
                    <a:pt x="104" y="329"/>
                  </a:lnTo>
                  <a:lnTo>
                    <a:pt x="100" y="329"/>
                  </a:lnTo>
                  <a:lnTo>
                    <a:pt x="98" y="326"/>
                  </a:lnTo>
                  <a:lnTo>
                    <a:pt x="97" y="326"/>
                  </a:lnTo>
                  <a:lnTo>
                    <a:pt x="95" y="324"/>
                  </a:lnTo>
                  <a:lnTo>
                    <a:pt x="92" y="324"/>
                  </a:lnTo>
                  <a:lnTo>
                    <a:pt x="92" y="323"/>
                  </a:lnTo>
                  <a:lnTo>
                    <a:pt x="92" y="318"/>
                  </a:lnTo>
                  <a:lnTo>
                    <a:pt x="91" y="318"/>
                  </a:lnTo>
                  <a:lnTo>
                    <a:pt x="89" y="320"/>
                  </a:lnTo>
                  <a:lnTo>
                    <a:pt x="89" y="321"/>
                  </a:lnTo>
                  <a:lnTo>
                    <a:pt x="88" y="323"/>
                  </a:lnTo>
                  <a:lnTo>
                    <a:pt x="86" y="323"/>
                  </a:lnTo>
                  <a:lnTo>
                    <a:pt x="85" y="323"/>
                  </a:lnTo>
                  <a:lnTo>
                    <a:pt x="83" y="323"/>
                  </a:lnTo>
                  <a:lnTo>
                    <a:pt x="83" y="326"/>
                  </a:lnTo>
                  <a:lnTo>
                    <a:pt x="82" y="327"/>
                  </a:lnTo>
                  <a:lnTo>
                    <a:pt x="82" y="329"/>
                  </a:lnTo>
                  <a:lnTo>
                    <a:pt x="79" y="335"/>
                  </a:lnTo>
                  <a:lnTo>
                    <a:pt x="78" y="333"/>
                  </a:lnTo>
                  <a:lnTo>
                    <a:pt x="75" y="333"/>
                  </a:lnTo>
                  <a:lnTo>
                    <a:pt x="73" y="335"/>
                  </a:lnTo>
                  <a:lnTo>
                    <a:pt x="69" y="341"/>
                  </a:lnTo>
                  <a:lnTo>
                    <a:pt x="67" y="342"/>
                  </a:lnTo>
                  <a:lnTo>
                    <a:pt x="63" y="344"/>
                  </a:lnTo>
                  <a:lnTo>
                    <a:pt x="61" y="344"/>
                  </a:lnTo>
                  <a:lnTo>
                    <a:pt x="57" y="345"/>
                  </a:lnTo>
                  <a:lnTo>
                    <a:pt x="54" y="345"/>
                  </a:lnTo>
                  <a:lnTo>
                    <a:pt x="52" y="344"/>
                  </a:lnTo>
                  <a:lnTo>
                    <a:pt x="51" y="344"/>
                  </a:lnTo>
                  <a:lnTo>
                    <a:pt x="51" y="342"/>
                  </a:lnTo>
                  <a:lnTo>
                    <a:pt x="49" y="342"/>
                  </a:lnTo>
                  <a:lnTo>
                    <a:pt x="51" y="339"/>
                  </a:lnTo>
                  <a:lnTo>
                    <a:pt x="49" y="338"/>
                  </a:lnTo>
                  <a:lnTo>
                    <a:pt x="51" y="338"/>
                  </a:lnTo>
                  <a:lnTo>
                    <a:pt x="52" y="336"/>
                  </a:lnTo>
                  <a:lnTo>
                    <a:pt x="52" y="332"/>
                  </a:lnTo>
                  <a:lnTo>
                    <a:pt x="54" y="329"/>
                  </a:lnTo>
                  <a:lnTo>
                    <a:pt x="52" y="327"/>
                  </a:lnTo>
                  <a:lnTo>
                    <a:pt x="51" y="326"/>
                  </a:lnTo>
                  <a:lnTo>
                    <a:pt x="49" y="326"/>
                  </a:lnTo>
                  <a:lnTo>
                    <a:pt x="49" y="327"/>
                  </a:lnTo>
                  <a:lnTo>
                    <a:pt x="46" y="327"/>
                  </a:lnTo>
                  <a:lnTo>
                    <a:pt x="45" y="329"/>
                  </a:lnTo>
                  <a:lnTo>
                    <a:pt x="43" y="323"/>
                  </a:lnTo>
                  <a:lnTo>
                    <a:pt x="42" y="321"/>
                  </a:lnTo>
                  <a:lnTo>
                    <a:pt x="42" y="320"/>
                  </a:lnTo>
                  <a:lnTo>
                    <a:pt x="43" y="320"/>
                  </a:lnTo>
                  <a:lnTo>
                    <a:pt x="42" y="318"/>
                  </a:lnTo>
                  <a:lnTo>
                    <a:pt x="40" y="320"/>
                  </a:lnTo>
                  <a:lnTo>
                    <a:pt x="39" y="330"/>
                  </a:lnTo>
                  <a:lnTo>
                    <a:pt x="36" y="332"/>
                  </a:lnTo>
                  <a:lnTo>
                    <a:pt x="37" y="321"/>
                  </a:lnTo>
                  <a:lnTo>
                    <a:pt x="36" y="320"/>
                  </a:lnTo>
                  <a:lnTo>
                    <a:pt x="33" y="320"/>
                  </a:lnTo>
                  <a:lnTo>
                    <a:pt x="31" y="318"/>
                  </a:lnTo>
                  <a:lnTo>
                    <a:pt x="30" y="315"/>
                  </a:lnTo>
                  <a:lnTo>
                    <a:pt x="30" y="312"/>
                  </a:lnTo>
                  <a:lnTo>
                    <a:pt x="28" y="312"/>
                  </a:lnTo>
                  <a:lnTo>
                    <a:pt x="28" y="311"/>
                  </a:lnTo>
                  <a:lnTo>
                    <a:pt x="27" y="310"/>
                  </a:lnTo>
                  <a:lnTo>
                    <a:pt x="30" y="307"/>
                  </a:lnTo>
                  <a:lnTo>
                    <a:pt x="30" y="305"/>
                  </a:lnTo>
                  <a:lnTo>
                    <a:pt x="28" y="305"/>
                  </a:lnTo>
                  <a:lnTo>
                    <a:pt x="27" y="302"/>
                  </a:lnTo>
                  <a:lnTo>
                    <a:pt x="24" y="302"/>
                  </a:lnTo>
                  <a:lnTo>
                    <a:pt x="26" y="301"/>
                  </a:lnTo>
                  <a:lnTo>
                    <a:pt x="23" y="299"/>
                  </a:lnTo>
                  <a:lnTo>
                    <a:pt x="21" y="302"/>
                  </a:lnTo>
                  <a:lnTo>
                    <a:pt x="20" y="299"/>
                  </a:lnTo>
                  <a:lnTo>
                    <a:pt x="18" y="299"/>
                  </a:lnTo>
                  <a:lnTo>
                    <a:pt x="17" y="298"/>
                  </a:lnTo>
                  <a:lnTo>
                    <a:pt x="14" y="296"/>
                  </a:lnTo>
                  <a:lnTo>
                    <a:pt x="14" y="295"/>
                  </a:lnTo>
                  <a:lnTo>
                    <a:pt x="15" y="295"/>
                  </a:lnTo>
                  <a:lnTo>
                    <a:pt x="15" y="292"/>
                  </a:lnTo>
                  <a:lnTo>
                    <a:pt x="17" y="292"/>
                  </a:lnTo>
                  <a:lnTo>
                    <a:pt x="18" y="290"/>
                  </a:lnTo>
                  <a:lnTo>
                    <a:pt x="17" y="284"/>
                  </a:lnTo>
                  <a:lnTo>
                    <a:pt x="17" y="283"/>
                  </a:lnTo>
                  <a:lnTo>
                    <a:pt x="18" y="283"/>
                  </a:lnTo>
                  <a:lnTo>
                    <a:pt x="18" y="281"/>
                  </a:lnTo>
                  <a:lnTo>
                    <a:pt x="18" y="280"/>
                  </a:lnTo>
                  <a:lnTo>
                    <a:pt x="24" y="280"/>
                  </a:lnTo>
                  <a:lnTo>
                    <a:pt x="30" y="280"/>
                  </a:lnTo>
                  <a:lnTo>
                    <a:pt x="33" y="277"/>
                  </a:lnTo>
                  <a:lnTo>
                    <a:pt x="36" y="278"/>
                  </a:lnTo>
                  <a:lnTo>
                    <a:pt x="39" y="277"/>
                  </a:lnTo>
                  <a:lnTo>
                    <a:pt x="40" y="274"/>
                  </a:lnTo>
                  <a:lnTo>
                    <a:pt x="42" y="272"/>
                  </a:lnTo>
                  <a:lnTo>
                    <a:pt x="40" y="269"/>
                  </a:lnTo>
                  <a:lnTo>
                    <a:pt x="42" y="266"/>
                  </a:lnTo>
                  <a:lnTo>
                    <a:pt x="40" y="266"/>
                  </a:lnTo>
                  <a:lnTo>
                    <a:pt x="37" y="266"/>
                  </a:lnTo>
                  <a:lnTo>
                    <a:pt x="36" y="265"/>
                  </a:lnTo>
                  <a:lnTo>
                    <a:pt x="34" y="265"/>
                  </a:lnTo>
                  <a:lnTo>
                    <a:pt x="33" y="263"/>
                  </a:lnTo>
                  <a:lnTo>
                    <a:pt x="31" y="262"/>
                  </a:lnTo>
                  <a:lnTo>
                    <a:pt x="28" y="262"/>
                  </a:lnTo>
                  <a:lnTo>
                    <a:pt x="27" y="260"/>
                  </a:lnTo>
                  <a:lnTo>
                    <a:pt x="27" y="250"/>
                  </a:lnTo>
                  <a:lnTo>
                    <a:pt x="27" y="247"/>
                  </a:lnTo>
                  <a:lnTo>
                    <a:pt x="28" y="244"/>
                  </a:lnTo>
                  <a:lnTo>
                    <a:pt x="27" y="243"/>
                  </a:lnTo>
                  <a:lnTo>
                    <a:pt x="28" y="241"/>
                  </a:lnTo>
                  <a:lnTo>
                    <a:pt x="37" y="241"/>
                  </a:lnTo>
                  <a:lnTo>
                    <a:pt x="37" y="238"/>
                  </a:lnTo>
                  <a:lnTo>
                    <a:pt x="39" y="235"/>
                  </a:lnTo>
                  <a:lnTo>
                    <a:pt x="37" y="231"/>
                  </a:lnTo>
                  <a:lnTo>
                    <a:pt x="36" y="232"/>
                  </a:lnTo>
                  <a:lnTo>
                    <a:pt x="34" y="231"/>
                  </a:lnTo>
                  <a:lnTo>
                    <a:pt x="36" y="229"/>
                  </a:lnTo>
                  <a:lnTo>
                    <a:pt x="40" y="229"/>
                  </a:lnTo>
                  <a:lnTo>
                    <a:pt x="46" y="225"/>
                  </a:lnTo>
                  <a:lnTo>
                    <a:pt x="46" y="222"/>
                  </a:lnTo>
                  <a:lnTo>
                    <a:pt x="40" y="216"/>
                  </a:lnTo>
                  <a:lnTo>
                    <a:pt x="43" y="214"/>
                  </a:lnTo>
                  <a:lnTo>
                    <a:pt x="43" y="213"/>
                  </a:lnTo>
                  <a:lnTo>
                    <a:pt x="42" y="211"/>
                  </a:lnTo>
                  <a:lnTo>
                    <a:pt x="42" y="210"/>
                  </a:lnTo>
                  <a:lnTo>
                    <a:pt x="36" y="207"/>
                  </a:lnTo>
                  <a:lnTo>
                    <a:pt x="39" y="203"/>
                  </a:lnTo>
                  <a:lnTo>
                    <a:pt x="39" y="200"/>
                  </a:lnTo>
                  <a:lnTo>
                    <a:pt x="37" y="200"/>
                  </a:lnTo>
                  <a:lnTo>
                    <a:pt x="37" y="198"/>
                  </a:lnTo>
                  <a:lnTo>
                    <a:pt x="36" y="200"/>
                  </a:lnTo>
                  <a:lnTo>
                    <a:pt x="36" y="197"/>
                  </a:lnTo>
                  <a:lnTo>
                    <a:pt x="37" y="195"/>
                  </a:lnTo>
                  <a:lnTo>
                    <a:pt x="36" y="194"/>
                  </a:lnTo>
                  <a:lnTo>
                    <a:pt x="36" y="192"/>
                  </a:lnTo>
                  <a:lnTo>
                    <a:pt x="34" y="191"/>
                  </a:lnTo>
                  <a:lnTo>
                    <a:pt x="31" y="191"/>
                  </a:lnTo>
                  <a:lnTo>
                    <a:pt x="30" y="191"/>
                  </a:lnTo>
                  <a:lnTo>
                    <a:pt x="28" y="191"/>
                  </a:lnTo>
                  <a:lnTo>
                    <a:pt x="28" y="189"/>
                  </a:lnTo>
                  <a:lnTo>
                    <a:pt x="30" y="189"/>
                  </a:lnTo>
                  <a:lnTo>
                    <a:pt x="30" y="186"/>
                  </a:lnTo>
                  <a:lnTo>
                    <a:pt x="28" y="186"/>
                  </a:lnTo>
                  <a:lnTo>
                    <a:pt x="30" y="183"/>
                  </a:lnTo>
                  <a:lnTo>
                    <a:pt x="31" y="185"/>
                  </a:lnTo>
                  <a:lnTo>
                    <a:pt x="33" y="182"/>
                  </a:lnTo>
                  <a:lnTo>
                    <a:pt x="34" y="179"/>
                  </a:lnTo>
                  <a:lnTo>
                    <a:pt x="34" y="177"/>
                  </a:lnTo>
                  <a:lnTo>
                    <a:pt x="33" y="176"/>
                  </a:lnTo>
                  <a:lnTo>
                    <a:pt x="31" y="176"/>
                  </a:lnTo>
                  <a:lnTo>
                    <a:pt x="30" y="174"/>
                  </a:lnTo>
                  <a:lnTo>
                    <a:pt x="31" y="174"/>
                  </a:lnTo>
                  <a:lnTo>
                    <a:pt x="30" y="173"/>
                  </a:lnTo>
                  <a:lnTo>
                    <a:pt x="30" y="174"/>
                  </a:lnTo>
                  <a:lnTo>
                    <a:pt x="28" y="173"/>
                  </a:lnTo>
                  <a:lnTo>
                    <a:pt x="28" y="171"/>
                  </a:lnTo>
                  <a:lnTo>
                    <a:pt x="27" y="173"/>
                  </a:lnTo>
                  <a:lnTo>
                    <a:pt x="27" y="171"/>
                  </a:lnTo>
                  <a:lnTo>
                    <a:pt x="26" y="170"/>
                  </a:lnTo>
                  <a:lnTo>
                    <a:pt x="26" y="171"/>
                  </a:lnTo>
                  <a:lnTo>
                    <a:pt x="23" y="171"/>
                  </a:lnTo>
                  <a:lnTo>
                    <a:pt x="23" y="170"/>
                  </a:lnTo>
                  <a:lnTo>
                    <a:pt x="21" y="168"/>
                  </a:lnTo>
                  <a:lnTo>
                    <a:pt x="21" y="167"/>
                  </a:lnTo>
                  <a:lnTo>
                    <a:pt x="23" y="167"/>
                  </a:lnTo>
                  <a:lnTo>
                    <a:pt x="21" y="162"/>
                  </a:lnTo>
                  <a:lnTo>
                    <a:pt x="24" y="161"/>
                  </a:lnTo>
                  <a:lnTo>
                    <a:pt x="24" y="159"/>
                  </a:lnTo>
                  <a:lnTo>
                    <a:pt x="26" y="159"/>
                  </a:lnTo>
                  <a:lnTo>
                    <a:pt x="26" y="162"/>
                  </a:lnTo>
                  <a:lnTo>
                    <a:pt x="27" y="164"/>
                  </a:lnTo>
                  <a:lnTo>
                    <a:pt x="27" y="161"/>
                  </a:lnTo>
                  <a:lnTo>
                    <a:pt x="28" y="161"/>
                  </a:lnTo>
                  <a:lnTo>
                    <a:pt x="30" y="159"/>
                  </a:lnTo>
                  <a:lnTo>
                    <a:pt x="31" y="159"/>
                  </a:lnTo>
                  <a:lnTo>
                    <a:pt x="33" y="158"/>
                  </a:lnTo>
                  <a:lnTo>
                    <a:pt x="34" y="159"/>
                  </a:lnTo>
                  <a:lnTo>
                    <a:pt x="34" y="158"/>
                  </a:lnTo>
                  <a:lnTo>
                    <a:pt x="39" y="158"/>
                  </a:lnTo>
                  <a:lnTo>
                    <a:pt x="40" y="159"/>
                  </a:lnTo>
                  <a:lnTo>
                    <a:pt x="46" y="159"/>
                  </a:lnTo>
                  <a:lnTo>
                    <a:pt x="48" y="158"/>
                  </a:lnTo>
                  <a:lnTo>
                    <a:pt x="48" y="159"/>
                  </a:lnTo>
                  <a:lnTo>
                    <a:pt x="49" y="158"/>
                  </a:lnTo>
                  <a:lnTo>
                    <a:pt x="51" y="158"/>
                  </a:lnTo>
                  <a:lnTo>
                    <a:pt x="51" y="159"/>
                  </a:lnTo>
                  <a:lnTo>
                    <a:pt x="52" y="158"/>
                  </a:lnTo>
                  <a:lnTo>
                    <a:pt x="51" y="158"/>
                  </a:lnTo>
                  <a:lnTo>
                    <a:pt x="52" y="156"/>
                  </a:lnTo>
                  <a:lnTo>
                    <a:pt x="52" y="155"/>
                  </a:lnTo>
                  <a:lnTo>
                    <a:pt x="52" y="153"/>
                  </a:lnTo>
                  <a:lnTo>
                    <a:pt x="51" y="153"/>
                  </a:lnTo>
                  <a:lnTo>
                    <a:pt x="51" y="152"/>
                  </a:lnTo>
                  <a:lnTo>
                    <a:pt x="51" y="151"/>
                  </a:lnTo>
                  <a:lnTo>
                    <a:pt x="46" y="148"/>
                  </a:lnTo>
                  <a:lnTo>
                    <a:pt x="45" y="148"/>
                  </a:lnTo>
                  <a:lnTo>
                    <a:pt x="46" y="149"/>
                  </a:lnTo>
                  <a:lnTo>
                    <a:pt x="48" y="149"/>
                  </a:lnTo>
                  <a:lnTo>
                    <a:pt x="48" y="151"/>
                  </a:lnTo>
                  <a:lnTo>
                    <a:pt x="48" y="152"/>
                  </a:lnTo>
                  <a:lnTo>
                    <a:pt x="48" y="153"/>
                  </a:lnTo>
                  <a:lnTo>
                    <a:pt x="46" y="152"/>
                  </a:lnTo>
                  <a:lnTo>
                    <a:pt x="46" y="151"/>
                  </a:lnTo>
                  <a:lnTo>
                    <a:pt x="45" y="151"/>
                  </a:lnTo>
                  <a:lnTo>
                    <a:pt x="43" y="149"/>
                  </a:lnTo>
                  <a:lnTo>
                    <a:pt x="42" y="149"/>
                  </a:lnTo>
                  <a:lnTo>
                    <a:pt x="40" y="148"/>
                  </a:lnTo>
                  <a:lnTo>
                    <a:pt x="40" y="146"/>
                  </a:lnTo>
                  <a:lnTo>
                    <a:pt x="37" y="146"/>
                  </a:lnTo>
                  <a:lnTo>
                    <a:pt x="37" y="143"/>
                  </a:lnTo>
                  <a:lnTo>
                    <a:pt x="37" y="142"/>
                  </a:lnTo>
                  <a:lnTo>
                    <a:pt x="37" y="139"/>
                  </a:lnTo>
                  <a:lnTo>
                    <a:pt x="36" y="137"/>
                  </a:lnTo>
                  <a:lnTo>
                    <a:pt x="36" y="139"/>
                  </a:lnTo>
                  <a:lnTo>
                    <a:pt x="34" y="137"/>
                  </a:lnTo>
                  <a:lnTo>
                    <a:pt x="33" y="137"/>
                  </a:lnTo>
                  <a:lnTo>
                    <a:pt x="31" y="139"/>
                  </a:lnTo>
                  <a:lnTo>
                    <a:pt x="30" y="139"/>
                  </a:lnTo>
                  <a:lnTo>
                    <a:pt x="30" y="140"/>
                  </a:lnTo>
                  <a:lnTo>
                    <a:pt x="28" y="140"/>
                  </a:lnTo>
                  <a:lnTo>
                    <a:pt x="27" y="139"/>
                  </a:lnTo>
                  <a:lnTo>
                    <a:pt x="26" y="137"/>
                  </a:lnTo>
                  <a:lnTo>
                    <a:pt x="24" y="139"/>
                  </a:lnTo>
                  <a:lnTo>
                    <a:pt x="23" y="139"/>
                  </a:lnTo>
                  <a:lnTo>
                    <a:pt x="23" y="140"/>
                  </a:lnTo>
                  <a:lnTo>
                    <a:pt x="21" y="139"/>
                  </a:lnTo>
                  <a:lnTo>
                    <a:pt x="21" y="136"/>
                  </a:lnTo>
                  <a:lnTo>
                    <a:pt x="18" y="133"/>
                  </a:lnTo>
                  <a:lnTo>
                    <a:pt x="17" y="131"/>
                  </a:lnTo>
                  <a:lnTo>
                    <a:pt x="17" y="128"/>
                  </a:lnTo>
                  <a:lnTo>
                    <a:pt x="15" y="128"/>
                  </a:lnTo>
                  <a:lnTo>
                    <a:pt x="14" y="124"/>
                  </a:lnTo>
                  <a:lnTo>
                    <a:pt x="12" y="122"/>
                  </a:lnTo>
                  <a:lnTo>
                    <a:pt x="11" y="124"/>
                  </a:lnTo>
                  <a:lnTo>
                    <a:pt x="8" y="125"/>
                  </a:lnTo>
                  <a:lnTo>
                    <a:pt x="6" y="125"/>
                  </a:lnTo>
                  <a:lnTo>
                    <a:pt x="5" y="124"/>
                  </a:lnTo>
                  <a:lnTo>
                    <a:pt x="6" y="122"/>
                  </a:lnTo>
                  <a:lnTo>
                    <a:pt x="3" y="121"/>
                  </a:lnTo>
                  <a:lnTo>
                    <a:pt x="3" y="119"/>
                  </a:lnTo>
                  <a:lnTo>
                    <a:pt x="0" y="118"/>
                  </a:lnTo>
                  <a:lnTo>
                    <a:pt x="2" y="116"/>
                  </a:lnTo>
                  <a:lnTo>
                    <a:pt x="3" y="116"/>
                  </a:lnTo>
                  <a:lnTo>
                    <a:pt x="5" y="113"/>
                  </a:lnTo>
                  <a:lnTo>
                    <a:pt x="3" y="112"/>
                  </a:lnTo>
                  <a:lnTo>
                    <a:pt x="2" y="107"/>
                  </a:lnTo>
                  <a:lnTo>
                    <a:pt x="2" y="106"/>
                  </a:lnTo>
                  <a:lnTo>
                    <a:pt x="3" y="104"/>
                  </a:lnTo>
                  <a:lnTo>
                    <a:pt x="6" y="103"/>
                  </a:lnTo>
                  <a:lnTo>
                    <a:pt x="6" y="101"/>
                  </a:lnTo>
                  <a:lnTo>
                    <a:pt x="6" y="100"/>
                  </a:lnTo>
                  <a:lnTo>
                    <a:pt x="6" y="99"/>
                  </a:lnTo>
                  <a:lnTo>
                    <a:pt x="9" y="99"/>
                  </a:lnTo>
                  <a:lnTo>
                    <a:pt x="15" y="96"/>
                  </a:lnTo>
                  <a:lnTo>
                    <a:pt x="17" y="94"/>
                  </a:lnTo>
                  <a:lnTo>
                    <a:pt x="9" y="91"/>
                  </a:lnTo>
                  <a:lnTo>
                    <a:pt x="9" y="88"/>
                  </a:lnTo>
                  <a:lnTo>
                    <a:pt x="11" y="87"/>
                  </a:lnTo>
                  <a:lnTo>
                    <a:pt x="11" y="84"/>
                  </a:lnTo>
                  <a:lnTo>
                    <a:pt x="14" y="82"/>
                  </a:lnTo>
                  <a:lnTo>
                    <a:pt x="14" y="81"/>
                  </a:lnTo>
                  <a:lnTo>
                    <a:pt x="17" y="79"/>
                  </a:lnTo>
                  <a:lnTo>
                    <a:pt x="23" y="75"/>
                  </a:lnTo>
                  <a:lnTo>
                    <a:pt x="26" y="75"/>
                  </a:lnTo>
                  <a:lnTo>
                    <a:pt x="27" y="73"/>
                  </a:lnTo>
                  <a:lnTo>
                    <a:pt x="30" y="75"/>
                  </a:lnTo>
                  <a:lnTo>
                    <a:pt x="33" y="73"/>
                  </a:lnTo>
                  <a:lnTo>
                    <a:pt x="34" y="70"/>
                  </a:lnTo>
                  <a:lnTo>
                    <a:pt x="37" y="69"/>
                  </a:lnTo>
                  <a:lnTo>
                    <a:pt x="36" y="66"/>
                  </a:lnTo>
                  <a:lnTo>
                    <a:pt x="39" y="63"/>
                  </a:lnTo>
                  <a:lnTo>
                    <a:pt x="39" y="58"/>
                  </a:lnTo>
                  <a:lnTo>
                    <a:pt x="42" y="55"/>
                  </a:lnTo>
                  <a:lnTo>
                    <a:pt x="45" y="55"/>
                  </a:lnTo>
                  <a:lnTo>
                    <a:pt x="46" y="51"/>
                  </a:lnTo>
                  <a:lnTo>
                    <a:pt x="49" y="48"/>
                  </a:lnTo>
                  <a:lnTo>
                    <a:pt x="51" y="39"/>
                  </a:lnTo>
                  <a:lnTo>
                    <a:pt x="49" y="36"/>
                  </a:lnTo>
                  <a:lnTo>
                    <a:pt x="48" y="35"/>
                  </a:lnTo>
                  <a:lnTo>
                    <a:pt x="49" y="33"/>
                  </a:lnTo>
                  <a:lnTo>
                    <a:pt x="52" y="33"/>
                  </a:lnTo>
                  <a:lnTo>
                    <a:pt x="55" y="29"/>
                  </a:lnTo>
                  <a:lnTo>
                    <a:pt x="54" y="26"/>
                  </a:lnTo>
                  <a:lnTo>
                    <a:pt x="57" y="23"/>
                  </a:lnTo>
                  <a:lnTo>
                    <a:pt x="55" y="21"/>
                  </a:lnTo>
                  <a:lnTo>
                    <a:pt x="57" y="20"/>
                  </a:lnTo>
                  <a:lnTo>
                    <a:pt x="57" y="18"/>
                  </a:lnTo>
                  <a:lnTo>
                    <a:pt x="55" y="17"/>
                  </a:lnTo>
                  <a:lnTo>
                    <a:pt x="57" y="14"/>
                  </a:lnTo>
                  <a:lnTo>
                    <a:pt x="57" y="6"/>
                  </a:lnTo>
                  <a:lnTo>
                    <a:pt x="61" y="8"/>
                  </a:lnTo>
                  <a:lnTo>
                    <a:pt x="63" y="5"/>
                  </a:lnTo>
                  <a:lnTo>
                    <a:pt x="64" y="2"/>
                  </a:lnTo>
                  <a:lnTo>
                    <a:pt x="66" y="0"/>
                  </a:lnTo>
                  <a:close/>
                </a:path>
              </a:pathLst>
            </a:custGeom>
            <a:solidFill>
              <a:schemeClr val="bg1"/>
            </a:solidFill>
            <a:ln w="1588">
              <a:solidFill>
                <a:srgbClr val="000000"/>
              </a:solidFill>
              <a:prstDash val="solid"/>
              <a:round/>
              <a:headEnd/>
              <a:tailEnd/>
            </a:ln>
          </p:spPr>
          <p:txBody>
            <a:bodyPr/>
            <a:lstStyle/>
            <a:p>
              <a:endParaRPr lang="fr-FR"/>
            </a:p>
          </p:txBody>
        </p:sp>
        <p:sp>
          <p:nvSpPr>
            <p:cNvPr id="880800" name="Freeform 160"/>
            <p:cNvSpPr>
              <a:spLocks/>
            </p:cNvSpPr>
            <p:nvPr/>
          </p:nvSpPr>
          <p:spPr bwMode="auto">
            <a:xfrm>
              <a:off x="4966" y="1837"/>
              <a:ext cx="155" cy="252"/>
            </a:xfrm>
            <a:custGeom>
              <a:avLst/>
              <a:gdLst/>
              <a:ahLst/>
              <a:cxnLst>
                <a:cxn ang="0">
                  <a:pos x="101" y="2"/>
                </a:cxn>
                <a:cxn ang="0">
                  <a:pos x="106" y="14"/>
                </a:cxn>
                <a:cxn ang="0">
                  <a:pos x="113" y="18"/>
                </a:cxn>
                <a:cxn ang="0">
                  <a:pos x="122" y="24"/>
                </a:cxn>
                <a:cxn ang="0">
                  <a:pos x="141" y="33"/>
                </a:cxn>
                <a:cxn ang="0">
                  <a:pos x="147" y="46"/>
                </a:cxn>
                <a:cxn ang="0">
                  <a:pos x="149" y="52"/>
                </a:cxn>
                <a:cxn ang="0">
                  <a:pos x="159" y="63"/>
                </a:cxn>
                <a:cxn ang="0">
                  <a:pos x="171" y="86"/>
                </a:cxn>
                <a:cxn ang="0">
                  <a:pos x="177" y="101"/>
                </a:cxn>
                <a:cxn ang="0">
                  <a:pos x="180" y="118"/>
                </a:cxn>
                <a:cxn ang="0">
                  <a:pos x="173" y="137"/>
                </a:cxn>
                <a:cxn ang="0">
                  <a:pos x="168" y="153"/>
                </a:cxn>
                <a:cxn ang="0">
                  <a:pos x="164" y="189"/>
                </a:cxn>
                <a:cxn ang="0">
                  <a:pos x="161" y="220"/>
                </a:cxn>
                <a:cxn ang="0">
                  <a:pos x="174" y="241"/>
                </a:cxn>
                <a:cxn ang="0">
                  <a:pos x="162" y="247"/>
                </a:cxn>
                <a:cxn ang="0">
                  <a:pos x="156" y="269"/>
                </a:cxn>
                <a:cxn ang="0">
                  <a:pos x="147" y="277"/>
                </a:cxn>
                <a:cxn ang="0">
                  <a:pos x="137" y="277"/>
                </a:cxn>
                <a:cxn ang="0">
                  <a:pos x="138" y="281"/>
                </a:cxn>
                <a:cxn ang="0">
                  <a:pos x="122" y="293"/>
                </a:cxn>
                <a:cxn ang="0">
                  <a:pos x="97" y="296"/>
                </a:cxn>
                <a:cxn ang="0">
                  <a:pos x="80" y="290"/>
                </a:cxn>
                <a:cxn ang="0">
                  <a:pos x="82" y="274"/>
                </a:cxn>
                <a:cxn ang="0">
                  <a:pos x="70" y="263"/>
                </a:cxn>
                <a:cxn ang="0">
                  <a:pos x="63" y="251"/>
                </a:cxn>
                <a:cxn ang="0">
                  <a:pos x="58" y="241"/>
                </a:cxn>
                <a:cxn ang="0">
                  <a:pos x="51" y="238"/>
                </a:cxn>
                <a:cxn ang="0">
                  <a:pos x="45" y="241"/>
                </a:cxn>
                <a:cxn ang="0">
                  <a:pos x="40" y="233"/>
                </a:cxn>
                <a:cxn ang="0">
                  <a:pos x="42" y="228"/>
                </a:cxn>
                <a:cxn ang="0">
                  <a:pos x="43" y="222"/>
                </a:cxn>
                <a:cxn ang="0">
                  <a:pos x="48" y="217"/>
                </a:cxn>
                <a:cxn ang="0">
                  <a:pos x="49" y="211"/>
                </a:cxn>
                <a:cxn ang="0">
                  <a:pos x="43" y="204"/>
                </a:cxn>
                <a:cxn ang="0">
                  <a:pos x="34" y="189"/>
                </a:cxn>
                <a:cxn ang="0">
                  <a:pos x="24" y="181"/>
                </a:cxn>
                <a:cxn ang="0">
                  <a:pos x="12" y="178"/>
                </a:cxn>
                <a:cxn ang="0">
                  <a:pos x="3" y="170"/>
                </a:cxn>
                <a:cxn ang="0">
                  <a:pos x="6" y="164"/>
                </a:cxn>
                <a:cxn ang="0">
                  <a:pos x="15" y="158"/>
                </a:cxn>
                <a:cxn ang="0">
                  <a:pos x="17" y="150"/>
                </a:cxn>
                <a:cxn ang="0">
                  <a:pos x="15" y="141"/>
                </a:cxn>
                <a:cxn ang="0">
                  <a:pos x="21" y="132"/>
                </a:cxn>
                <a:cxn ang="0">
                  <a:pos x="23" y="115"/>
                </a:cxn>
                <a:cxn ang="0">
                  <a:pos x="31" y="103"/>
                </a:cxn>
                <a:cxn ang="0">
                  <a:pos x="40" y="97"/>
                </a:cxn>
                <a:cxn ang="0">
                  <a:pos x="54" y="74"/>
                </a:cxn>
                <a:cxn ang="0">
                  <a:pos x="52" y="60"/>
                </a:cxn>
                <a:cxn ang="0">
                  <a:pos x="66" y="36"/>
                </a:cxn>
                <a:cxn ang="0">
                  <a:pos x="76" y="15"/>
                </a:cxn>
                <a:cxn ang="0">
                  <a:pos x="82" y="5"/>
                </a:cxn>
              </a:cxnLst>
              <a:rect l="0" t="0" r="r" b="b"/>
              <a:pathLst>
                <a:path w="181" h="296">
                  <a:moveTo>
                    <a:pt x="92" y="2"/>
                  </a:moveTo>
                  <a:lnTo>
                    <a:pt x="94" y="3"/>
                  </a:lnTo>
                  <a:lnTo>
                    <a:pt x="98" y="2"/>
                  </a:lnTo>
                  <a:lnTo>
                    <a:pt x="100" y="3"/>
                  </a:lnTo>
                  <a:lnTo>
                    <a:pt x="101" y="2"/>
                  </a:lnTo>
                  <a:lnTo>
                    <a:pt x="104" y="6"/>
                  </a:lnTo>
                  <a:lnTo>
                    <a:pt x="106" y="6"/>
                  </a:lnTo>
                  <a:lnTo>
                    <a:pt x="106" y="8"/>
                  </a:lnTo>
                  <a:lnTo>
                    <a:pt x="107" y="11"/>
                  </a:lnTo>
                  <a:lnTo>
                    <a:pt x="106" y="14"/>
                  </a:lnTo>
                  <a:lnTo>
                    <a:pt x="109" y="15"/>
                  </a:lnTo>
                  <a:lnTo>
                    <a:pt x="110" y="14"/>
                  </a:lnTo>
                  <a:lnTo>
                    <a:pt x="113" y="14"/>
                  </a:lnTo>
                  <a:lnTo>
                    <a:pt x="115" y="15"/>
                  </a:lnTo>
                  <a:lnTo>
                    <a:pt x="113" y="18"/>
                  </a:lnTo>
                  <a:lnTo>
                    <a:pt x="112" y="17"/>
                  </a:lnTo>
                  <a:lnTo>
                    <a:pt x="110" y="19"/>
                  </a:lnTo>
                  <a:lnTo>
                    <a:pt x="115" y="24"/>
                  </a:lnTo>
                  <a:lnTo>
                    <a:pt x="121" y="22"/>
                  </a:lnTo>
                  <a:lnTo>
                    <a:pt x="122" y="24"/>
                  </a:lnTo>
                  <a:lnTo>
                    <a:pt x="124" y="24"/>
                  </a:lnTo>
                  <a:lnTo>
                    <a:pt x="127" y="25"/>
                  </a:lnTo>
                  <a:lnTo>
                    <a:pt x="132" y="28"/>
                  </a:lnTo>
                  <a:lnTo>
                    <a:pt x="132" y="30"/>
                  </a:lnTo>
                  <a:lnTo>
                    <a:pt x="141" y="33"/>
                  </a:lnTo>
                  <a:lnTo>
                    <a:pt x="149" y="37"/>
                  </a:lnTo>
                  <a:lnTo>
                    <a:pt x="147" y="40"/>
                  </a:lnTo>
                  <a:lnTo>
                    <a:pt x="149" y="43"/>
                  </a:lnTo>
                  <a:lnTo>
                    <a:pt x="147" y="45"/>
                  </a:lnTo>
                  <a:lnTo>
                    <a:pt x="147" y="46"/>
                  </a:lnTo>
                  <a:lnTo>
                    <a:pt x="147" y="48"/>
                  </a:lnTo>
                  <a:lnTo>
                    <a:pt x="147" y="49"/>
                  </a:lnTo>
                  <a:lnTo>
                    <a:pt x="147" y="51"/>
                  </a:lnTo>
                  <a:lnTo>
                    <a:pt x="149" y="51"/>
                  </a:lnTo>
                  <a:lnTo>
                    <a:pt x="149" y="52"/>
                  </a:lnTo>
                  <a:lnTo>
                    <a:pt x="156" y="54"/>
                  </a:lnTo>
                  <a:lnTo>
                    <a:pt x="158" y="55"/>
                  </a:lnTo>
                  <a:lnTo>
                    <a:pt x="159" y="54"/>
                  </a:lnTo>
                  <a:lnTo>
                    <a:pt x="158" y="58"/>
                  </a:lnTo>
                  <a:lnTo>
                    <a:pt x="159" y="63"/>
                  </a:lnTo>
                  <a:lnTo>
                    <a:pt x="171" y="66"/>
                  </a:lnTo>
                  <a:lnTo>
                    <a:pt x="173" y="70"/>
                  </a:lnTo>
                  <a:lnTo>
                    <a:pt x="171" y="74"/>
                  </a:lnTo>
                  <a:lnTo>
                    <a:pt x="170" y="77"/>
                  </a:lnTo>
                  <a:lnTo>
                    <a:pt x="171" y="86"/>
                  </a:lnTo>
                  <a:lnTo>
                    <a:pt x="170" y="92"/>
                  </a:lnTo>
                  <a:lnTo>
                    <a:pt x="173" y="97"/>
                  </a:lnTo>
                  <a:lnTo>
                    <a:pt x="174" y="97"/>
                  </a:lnTo>
                  <a:lnTo>
                    <a:pt x="174" y="100"/>
                  </a:lnTo>
                  <a:lnTo>
                    <a:pt x="177" y="101"/>
                  </a:lnTo>
                  <a:lnTo>
                    <a:pt x="179" y="104"/>
                  </a:lnTo>
                  <a:lnTo>
                    <a:pt x="180" y="107"/>
                  </a:lnTo>
                  <a:lnTo>
                    <a:pt x="181" y="110"/>
                  </a:lnTo>
                  <a:lnTo>
                    <a:pt x="180" y="115"/>
                  </a:lnTo>
                  <a:lnTo>
                    <a:pt x="180" y="118"/>
                  </a:lnTo>
                  <a:lnTo>
                    <a:pt x="174" y="123"/>
                  </a:lnTo>
                  <a:lnTo>
                    <a:pt x="173" y="125"/>
                  </a:lnTo>
                  <a:lnTo>
                    <a:pt x="173" y="129"/>
                  </a:lnTo>
                  <a:lnTo>
                    <a:pt x="173" y="134"/>
                  </a:lnTo>
                  <a:lnTo>
                    <a:pt x="173" y="137"/>
                  </a:lnTo>
                  <a:lnTo>
                    <a:pt x="171" y="138"/>
                  </a:lnTo>
                  <a:lnTo>
                    <a:pt x="167" y="143"/>
                  </a:lnTo>
                  <a:lnTo>
                    <a:pt x="167" y="146"/>
                  </a:lnTo>
                  <a:lnTo>
                    <a:pt x="167" y="147"/>
                  </a:lnTo>
                  <a:lnTo>
                    <a:pt x="168" y="153"/>
                  </a:lnTo>
                  <a:lnTo>
                    <a:pt x="167" y="158"/>
                  </a:lnTo>
                  <a:lnTo>
                    <a:pt x="165" y="162"/>
                  </a:lnTo>
                  <a:lnTo>
                    <a:pt x="159" y="177"/>
                  </a:lnTo>
                  <a:lnTo>
                    <a:pt x="161" y="183"/>
                  </a:lnTo>
                  <a:lnTo>
                    <a:pt x="164" y="189"/>
                  </a:lnTo>
                  <a:lnTo>
                    <a:pt x="164" y="196"/>
                  </a:lnTo>
                  <a:lnTo>
                    <a:pt x="158" y="201"/>
                  </a:lnTo>
                  <a:lnTo>
                    <a:pt x="156" y="205"/>
                  </a:lnTo>
                  <a:lnTo>
                    <a:pt x="158" y="216"/>
                  </a:lnTo>
                  <a:lnTo>
                    <a:pt x="161" y="220"/>
                  </a:lnTo>
                  <a:lnTo>
                    <a:pt x="167" y="228"/>
                  </a:lnTo>
                  <a:lnTo>
                    <a:pt x="171" y="232"/>
                  </a:lnTo>
                  <a:lnTo>
                    <a:pt x="173" y="233"/>
                  </a:lnTo>
                  <a:lnTo>
                    <a:pt x="174" y="238"/>
                  </a:lnTo>
                  <a:lnTo>
                    <a:pt x="174" y="241"/>
                  </a:lnTo>
                  <a:lnTo>
                    <a:pt x="173" y="244"/>
                  </a:lnTo>
                  <a:lnTo>
                    <a:pt x="170" y="244"/>
                  </a:lnTo>
                  <a:lnTo>
                    <a:pt x="168" y="242"/>
                  </a:lnTo>
                  <a:lnTo>
                    <a:pt x="165" y="242"/>
                  </a:lnTo>
                  <a:lnTo>
                    <a:pt x="162" y="247"/>
                  </a:lnTo>
                  <a:lnTo>
                    <a:pt x="159" y="251"/>
                  </a:lnTo>
                  <a:lnTo>
                    <a:pt x="153" y="259"/>
                  </a:lnTo>
                  <a:lnTo>
                    <a:pt x="152" y="263"/>
                  </a:lnTo>
                  <a:lnTo>
                    <a:pt x="155" y="266"/>
                  </a:lnTo>
                  <a:lnTo>
                    <a:pt x="156" y="269"/>
                  </a:lnTo>
                  <a:lnTo>
                    <a:pt x="155" y="271"/>
                  </a:lnTo>
                  <a:lnTo>
                    <a:pt x="153" y="274"/>
                  </a:lnTo>
                  <a:lnTo>
                    <a:pt x="150" y="277"/>
                  </a:lnTo>
                  <a:lnTo>
                    <a:pt x="149" y="277"/>
                  </a:lnTo>
                  <a:lnTo>
                    <a:pt x="147" y="277"/>
                  </a:lnTo>
                  <a:lnTo>
                    <a:pt x="146" y="275"/>
                  </a:lnTo>
                  <a:lnTo>
                    <a:pt x="140" y="271"/>
                  </a:lnTo>
                  <a:lnTo>
                    <a:pt x="137" y="271"/>
                  </a:lnTo>
                  <a:lnTo>
                    <a:pt x="134" y="277"/>
                  </a:lnTo>
                  <a:lnTo>
                    <a:pt x="137" y="277"/>
                  </a:lnTo>
                  <a:lnTo>
                    <a:pt x="140" y="277"/>
                  </a:lnTo>
                  <a:lnTo>
                    <a:pt x="141" y="278"/>
                  </a:lnTo>
                  <a:lnTo>
                    <a:pt x="141" y="281"/>
                  </a:lnTo>
                  <a:lnTo>
                    <a:pt x="140" y="281"/>
                  </a:lnTo>
                  <a:lnTo>
                    <a:pt x="138" y="281"/>
                  </a:lnTo>
                  <a:lnTo>
                    <a:pt x="134" y="287"/>
                  </a:lnTo>
                  <a:lnTo>
                    <a:pt x="132" y="288"/>
                  </a:lnTo>
                  <a:lnTo>
                    <a:pt x="129" y="291"/>
                  </a:lnTo>
                  <a:lnTo>
                    <a:pt x="128" y="293"/>
                  </a:lnTo>
                  <a:lnTo>
                    <a:pt x="122" y="293"/>
                  </a:lnTo>
                  <a:lnTo>
                    <a:pt x="116" y="291"/>
                  </a:lnTo>
                  <a:lnTo>
                    <a:pt x="112" y="291"/>
                  </a:lnTo>
                  <a:lnTo>
                    <a:pt x="110" y="291"/>
                  </a:lnTo>
                  <a:lnTo>
                    <a:pt x="101" y="293"/>
                  </a:lnTo>
                  <a:lnTo>
                    <a:pt x="97" y="296"/>
                  </a:lnTo>
                  <a:lnTo>
                    <a:pt x="94" y="296"/>
                  </a:lnTo>
                  <a:lnTo>
                    <a:pt x="92" y="293"/>
                  </a:lnTo>
                  <a:lnTo>
                    <a:pt x="91" y="291"/>
                  </a:lnTo>
                  <a:lnTo>
                    <a:pt x="85" y="291"/>
                  </a:lnTo>
                  <a:lnTo>
                    <a:pt x="80" y="290"/>
                  </a:lnTo>
                  <a:lnTo>
                    <a:pt x="77" y="288"/>
                  </a:lnTo>
                  <a:lnTo>
                    <a:pt x="79" y="285"/>
                  </a:lnTo>
                  <a:lnTo>
                    <a:pt x="79" y="282"/>
                  </a:lnTo>
                  <a:lnTo>
                    <a:pt x="82" y="275"/>
                  </a:lnTo>
                  <a:lnTo>
                    <a:pt x="82" y="274"/>
                  </a:lnTo>
                  <a:lnTo>
                    <a:pt x="77" y="275"/>
                  </a:lnTo>
                  <a:lnTo>
                    <a:pt x="76" y="275"/>
                  </a:lnTo>
                  <a:lnTo>
                    <a:pt x="70" y="271"/>
                  </a:lnTo>
                  <a:lnTo>
                    <a:pt x="69" y="271"/>
                  </a:lnTo>
                  <a:lnTo>
                    <a:pt x="70" y="263"/>
                  </a:lnTo>
                  <a:lnTo>
                    <a:pt x="69" y="260"/>
                  </a:lnTo>
                  <a:lnTo>
                    <a:pt x="69" y="257"/>
                  </a:lnTo>
                  <a:lnTo>
                    <a:pt x="63" y="254"/>
                  </a:lnTo>
                  <a:lnTo>
                    <a:pt x="63" y="253"/>
                  </a:lnTo>
                  <a:lnTo>
                    <a:pt x="63" y="251"/>
                  </a:lnTo>
                  <a:lnTo>
                    <a:pt x="61" y="247"/>
                  </a:lnTo>
                  <a:lnTo>
                    <a:pt x="60" y="247"/>
                  </a:lnTo>
                  <a:lnTo>
                    <a:pt x="60" y="245"/>
                  </a:lnTo>
                  <a:lnTo>
                    <a:pt x="57" y="242"/>
                  </a:lnTo>
                  <a:lnTo>
                    <a:pt x="58" y="241"/>
                  </a:lnTo>
                  <a:lnTo>
                    <a:pt x="57" y="239"/>
                  </a:lnTo>
                  <a:lnTo>
                    <a:pt x="55" y="238"/>
                  </a:lnTo>
                  <a:lnTo>
                    <a:pt x="54" y="239"/>
                  </a:lnTo>
                  <a:lnTo>
                    <a:pt x="52" y="238"/>
                  </a:lnTo>
                  <a:lnTo>
                    <a:pt x="51" y="238"/>
                  </a:lnTo>
                  <a:lnTo>
                    <a:pt x="49" y="238"/>
                  </a:lnTo>
                  <a:lnTo>
                    <a:pt x="48" y="238"/>
                  </a:lnTo>
                  <a:lnTo>
                    <a:pt x="46" y="238"/>
                  </a:lnTo>
                  <a:lnTo>
                    <a:pt x="46" y="239"/>
                  </a:lnTo>
                  <a:lnTo>
                    <a:pt x="45" y="241"/>
                  </a:lnTo>
                  <a:lnTo>
                    <a:pt x="43" y="242"/>
                  </a:lnTo>
                  <a:lnTo>
                    <a:pt x="42" y="241"/>
                  </a:lnTo>
                  <a:lnTo>
                    <a:pt x="43" y="239"/>
                  </a:lnTo>
                  <a:lnTo>
                    <a:pt x="39" y="236"/>
                  </a:lnTo>
                  <a:lnTo>
                    <a:pt x="40" y="233"/>
                  </a:lnTo>
                  <a:lnTo>
                    <a:pt x="39" y="232"/>
                  </a:lnTo>
                  <a:lnTo>
                    <a:pt x="40" y="230"/>
                  </a:lnTo>
                  <a:lnTo>
                    <a:pt x="39" y="229"/>
                  </a:lnTo>
                  <a:lnTo>
                    <a:pt x="42" y="229"/>
                  </a:lnTo>
                  <a:lnTo>
                    <a:pt x="42" y="228"/>
                  </a:lnTo>
                  <a:lnTo>
                    <a:pt x="42" y="226"/>
                  </a:lnTo>
                  <a:lnTo>
                    <a:pt x="40" y="225"/>
                  </a:lnTo>
                  <a:lnTo>
                    <a:pt x="42" y="225"/>
                  </a:lnTo>
                  <a:lnTo>
                    <a:pt x="42" y="223"/>
                  </a:lnTo>
                  <a:lnTo>
                    <a:pt x="43" y="222"/>
                  </a:lnTo>
                  <a:lnTo>
                    <a:pt x="45" y="222"/>
                  </a:lnTo>
                  <a:lnTo>
                    <a:pt x="48" y="222"/>
                  </a:lnTo>
                  <a:lnTo>
                    <a:pt x="46" y="219"/>
                  </a:lnTo>
                  <a:lnTo>
                    <a:pt x="46" y="217"/>
                  </a:lnTo>
                  <a:lnTo>
                    <a:pt x="48" y="217"/>
                  </a:lnTo>
                  <a:lnTo>
                    <a:pt x="48" y="216"/>
                  </a:lnTo>
                  <a:lnTo>
                    <a:pt x="49" y="214"/>
                  </a:lnTo>
                  <a:lnTo>
                    <a:pt x="48" y="214"/>
                  </a:lnTo>
                  <a:lnTo>
                    <a:pt x="46" y="213"/>
                  </a:lnTo>
                  <a:lnTo>
                    <a:pt x="49" y="211"/>
                  </a:lnTo>
                  <a:lnTo>
                    <a:pt x="49" y="210"/>
                  </a:lnTo>
                  <a:lnTo>
                    <a:pt x="46" y="210"/>
                  </a:lnTo>
                  <a:lnTo>
                    <a:pt x="46" y="207"/>
                  </a:lnTo>
                  <a:lnTo>
                    <a:pt x="45" y="205"/>
                  </a:lnTo>
                  <a:lnTo>
                    <a:pt x="43" y="204"/>
                  </a:lnTo>
                  <a:lnTo>
                    <a:pt x="46" y="199"/>
                  </a:lnTo>
                  <a:lnTo>
                    <a:pt x="46" y="196"/>
                  </a:lnTo>
                  <a:lnTo>
                    <a:pt x="42" y="193"/>
                  </a:lnTo>
                  <a:lnTo>
                    <a:pt x="42" y="190"/>
                  </a:lnTo>
                  <a:lnTo>
                    <a:pt x="34" y="189"/>
                  </a:lnTo>
                  <a:lnTo>
                    <a:pt x="33" y="187"/>
                  </a:lnTo>
                  <a:lnTo>
                    <a:pt x="31" y="187"/>
                  </a:lnTo>
                  <a:lnTo>
                    <a:pt x="27" y="183"/>
                  </a:lnTo>
                  <a:lnTo>
                    <a:pt x="24" y="183"/>
                  </a:lnTo>
                  <a:lnTo>
                    <a:pt x="24" y="181"/>
                  </a:lnTo>
                  <a:lnTo>
                    <a:pt x="20" y="181"/>
                  </a:lnTo>
                  <a:lnTo>
                    <a:pt x="20" y="180"/>
                  </a:lnTo>
                  <a:lnTo>
                    <a:pt x="18" y="178"/>
                  </a:lnTo>
                  <a:lnTo>
                    <a:pt x="14" y="178"/>
                  </a:lnTo>
                  <a:lnTo>
                    <a:pt x="12" y="178"/>
                  </a:lnTo>
                  <a:lnTo>
                    <a:pt x="9" y="177"/>
                  </a:lnTo>
                  <a:lnTo>
                    <a:pt x="6" y="177"/>
                  </a:lnTo>
                  <a:lnTo>
                    <a:pt x="6" y="174"/>
                  </a:lnTo>
                  <a:lnTo>
                    <a:pt x="5" y="174"/>
                  </a:lnTo>
                  <a:lnTo>
                    <a:pt x="3" y="170"/>
                  </a:lnTo>
                  <a:lnTo>
                    <a:pt x="2" y="165"/>
                  </a:lnTo>
                  <a:lnTo>
                    <a:pt x="0" y="164"/>
                  </a:lnTo>
                  <a:lnTo>
                    <a:pt x="2" y="162"/>
                  </a:lnTo>
                  <a:lnTo>
                    <a:pt x="3" y="164"/>
                  </a:lnTo>
                  <a:lnTo>
                    <a:pt x="6" y="164"/>
                  </a:lnTo>
                  <a:lnTo>
                    <a:pt x="8" y="162"/>
                  </a:lnTo>
                  <a:lnTo>
                    <a:pt x="9" y="162"/>
                  </a:lnTo>
                  <a:lnTo>
                    <a:pt x="11" y="161"/>
                  </a:lnTo>
                  <a:lnTo>
                    <a:pt x="15" y="161"/>
                  </a:lnTo>
                  <a:lnTo>
                    <a:pt x="15" y="158"/>
                  </a:lnTo>
                  <a:lnTo>
                    <a:pt x="17" y="156"/>
                  </a:lnTo>
                  <a:lnTo>
                    <a:pt x="20" y="155"/>
                  </a:lnTo>
                  <a:lnTo>
                    <a:pt x="20" y="152"/>
                  </a:lnTo>
                  <a:lnTo>
                    <a:pt x="18" y="150"/>
                  </a:lnTo>
                  <a:lnTo>
                    <a:pt x="17" y="150"/>
                  </a:lnTo>
                  <a:lnTo>
                    <a:pt x="17" y="146"/>
                  </a:lnTo>
                  <a:lnTo>
                    <a:pt x="18" y="144"/>
                  </a:lnTo>
                  <a:lnTo>
                    <a:pt x="17" y="143"/>
                  </a:lnTo>
                  <a:lnTo>
                    <a:pt x="15" y="143"/>
                  </a:lnTo>
                  <a:lnTo>
                    <a:pt x="15" y="141"/>
                  </a:lnTo>
                  <a:lnTo>
                    <a:pt x="20" y="138"/>
                  </a:lnTo>
                  <a:lnTo>
                    <a:pt x="20" y="137"/>
                  </a:lnTo>
                  <a:lnTo>
                    <a:pt x="21" y="135"/>
                  </a:lnTo>
                  <a:lnTo>
                    <a:pt x="23" y="134"/>
                  </a:lnTo>
                  <a:lnTo>
                    <a:pt x="21" y="132"/>
                  </a:lnTo>
                  <a:lnTo>
                    <a:pt x="20" y="132"/>
                  </a:lnTo>
                  <a:lnTo>
                    <a:pt x="18" y="131"/>
                  </a:lnTo>
                  <a:lnTo>
                    <a:pt x="21" y="128"/>
                  </a:lnTo>
                  <a:lnTo>
                    <a:pt x="20" y="122"/>
                  </a:lnTo>
                  <a:lnTo>
                    <a:pt x="23" y="115"/>
                  </a:lnTo>
                  <a:lnTo>
                    <a:pt x="25" y="112"/>
                  </a:lnTo>
                  <a:lnTo>
                    <a:pt x="25" y="110"/>
                  </a:lnTo>
                  <a:lnTo>
                    <a:pt x="25" y="109"/>
                  </a:lnTo>
                  <a:lnTo>
                    <a:pt x="25" y="104"/>
                  </a:lnTo>
                  <a:lnTo>
                    <a:pt x="31" y="103"/>
                  </a:lnTo>
                  <a:lnTo>
                    <a:pt x="31" y="101"/>
                  </a:lnTo>
                  <a:lnTo>
                    <a:pt x="34" y="101"/>
                  </a:lnTo>
                  <a:lnTo>
                    <a:pt x="37" y="98"/>
                  </a:lnTo>
                  <a:lnTo>
                    <a:pt x="39" y="98"/>
                  </a:lnTo>
                  <a:lnTo>
                    <a:pt x="40" y="97"/>
                  </a:lnTo>
                  <a:lnTo>
                    <a:pt x="42" y="92"/>
                  </a:lnTo>
                  <a:lnTo>
                    <a:pt x="40" y="89"/>
                  </a:lnTo>
                  <a:lnTo>
                    <a:pt x="43" y="86"/>
                  </a:lnTo>
                  <a:lnTo>
                    <a:pt x="46" y="80"/>
                  </a:lnTo>
                  <a:lnTo>
                    <a:pt x="54" y="74"/>
                  </a:lnTo>
                  <a:lnTo>
                    <a:pt x="54" y="70"/>
                  </a:lnTo>
                  <a:lnTo>
                    <a:pt x="55" y="69"/>
                  </a:lnTo>
                  <a:lnTo>
                    <a:pt x="57" y="63"/>
                  </a:lnTo>
                  <a:lnTo>
                    <a:pt x="54" y="61"/>
                  </a:lnTo>
                  <a:lnTo>
                    <a:pt x="52" y="60"/>
                  </a:lnTo>
                  <a:lnTo>
                    <a:pt x="52" y="57"/>
                  </a:lnTo>
                  <a:lnTo>
                    <a:pt x="54" y="57"/>
                  </a:lnTo>
                  <a:lnTo>
                    <a:pt x="58" y="45"/>
                  </a:lnTo>
                  <a:lnTo>
                    <a:pt x="63" y="40"/>
                  </a:lnTo>
                  <a:lnTo>
                    <a:pt x="66" y="36"/>
                  </a:lnTo>
                  <a:lnTo>
                    <a:pt x="69" y="28"/>
                  </a:lnTo>
                  <a:lnTo>
                    <a:pt x="69" y="24"/>
                  </a:lnTo>
                  <a:lnTo>
                    <a:pt x="72" y="21"/>
                  </a:lnTo>
                  <a:lnTo>
                    <a:pt x="72" y="19"/>
                  </a:lnTo>
                  <a:lnTo>
                    <a:pt x="76" y="15"/>
                  </a:lnTo>
                  <a:lnTo>
                    <a:pt x="76" y="14"/>
                  </a:lnTo>
                  <a:lnTo>
                    <a:pt x="79" y="8"/>
                  </a:lnTo>
                  <a:lnTo>
                    <a:pt x="79" y="6"/>
                  </a:lnTo>
                  <a:lnTo>
                    <a:pt x="79" y="5"/>
                  </a:lnTo>
                  <a:lnTo>
                    <a:pt x="82" y="5"/>
                  </a:lnTo>
                  <a:lnTo>
                    <a:pt x="83" y="3"/>
                  </a:lnTo>
                  <a:lnTo>
                    <a:pt x="83" y="0"/>
                  </a:lnTo>
                  <a:lnTo>
                    <a:pt x="85" y="2"/>
                  </a:lnTo>
                  <a:lnTo>
                    <a:pt x="92" y="2"/>
                  </a:lnTo>
                  <a:close/>
                </a:path>
              </a:pathLst>
            </a:custGeom>
            <a:solidFill>
              <a:srgbClr val="FFFFCC"/>
            </a:solidFill>
            <a:ln w="1651">
              <a:solidFill>
                <a:srgbClr val="000000"/>
              </a:solidFill>
              <a:prstDash val="solid"/>
              <a:round/>
              <a:headEnd/>
              <a:tailEnd/>
            </a:ln>
          </p:spPr>
          <p:txBody>
            <a:bodyPr/>
            <a:lstStyle/>
            <a:p>
              <a:endParaRPr lang="fr-FR"/>
            </a:p>
          </p:txBody>
        </p:sp>
        <p:sp>
          <p:nvSpPr>
            <p:cNvPr id="880801" name="Freeform 161"/>
            <p:cNvSpPr>
              <a:spLocks/>
            </p:cNvSpPr>
            <p:nvPr/>
          </p:nvSpPr>
          <p:spPr bwMode="auto">
            <a:xfrm>
              <a:off x="4678" y="1920"/>
              <a:ext cx="286" cy="216"/>
            </a:xfrm>
            <a:custGeom>
              <a:avLst/>
              <a:gdLst/>
              <a:ahLst/>
              <a:cxnLst>
                <a:cxn ang="0">
                  <a:pos x="183" y="21"/>
                </a:cxn>
                <a:cxn ang="0">
                  <a:pos x="198" y="29"/>
                </a:cxn>
                <a:cxn ang="0">
                  <a:pos x="226" y="22"/>
                </a:cxn>
                <a:cxn ang="0">
                  <a:pos x="241" y="25"/>
                </a:cxn>
                <a:cxn ang="0">
                  <a:pos x="258" y="46"/>
                </a:cxn>
                <a:cxn ang="0">
                  <a:pos x="292" y="31"/>
                </a:cxn>
                <a:cxn ang="0">
                  <a:pos x="314" y="50"/>
                </a:cxn>
                <a:cxn ang="0">
                  <a:pos x="330" y="61"/>
                </a:cxn>
                <a:cxn ang="0">
                  <a:pos x="326" y="83"/>
                </a:cxn>
                <a:cxn ang="0">
                  <a:pos x="324" y="107"/>
                </a:cxn>
                <a:cxn ang="0">
                  <a:pos x="330" y="125"/>
                </a:cxn>
                <a:cxn ang="0">
                  <a:pos x="329" y="142"/>
                </a:cxn>
                <a:cxn ang="0">
                  <a:pos x="327" y="160"/>
                </a:cxn>
                <a:cxn ang="0">
                  <a:pos x="305" y="151"/>
                </a:cxn>
                <a:cxn ang="0">
                  <a:pos x="293" y="163"/>
                </a:cxn>
                <a:cxn ang="0">
                  <a:pos x="280" y="168"/>
                </a:cxn>
                <a:cxn ang="0">
                  <a:pos x="271" y="172"/>
                </a:cxn>
                <a:cxn ang="0">
                  <a:pos x="253" y="171"/>
                </a:cxn>
                <a:cxn ang="0">
                  <a:pos x="238" y="175"/>
                </a:cxn>
                <a:cxn ang="0">
                  <a:pos x="223" y="172"/>
                </a:cxn>
                <a:cxn ang="0">
                  <a:pos x="216" y="181"/>
                </a:cxn>
                <a:cxn ang="0">
                  <a:pos x="208" y="193"/>
                </a:cxn>
                <a:cxn ang="0">
                  <a:pos x="198" y="199"/>
                </a:cxn>
                <a:cxn ang="0">
                  <a:pos x="188" y="200"/>
                </a:cxn>
                <a:cxn ang="0">
                  <a:pos x="183" y="209"/>
                </a:cxn>
                <a:cxn ang="0">
                  <a:pos x="171" y="218"/>
                </a:cxn>
                <a:cxn ang="0">
                  <a:pos x="155" y="224"/>
                </a:cxn>
                <a:cxn ang="0">
                  <a:pos x="140" y="229"/>
                </a:cxn>
                <a:cxn ang="0">
                  <a:pos x="128" y="229"/>
                </a:cxn>
                <a:cxn ang="0">
                  <a:pos x="110" y="239"/>
                </a:cxn>
                <a:cxn ang="0">
                  <a:pos x="91" y="248"/>
                </a:cxn>
                <a:cxn ang="0">
                  <a:pos x="70" y="246"/>
                </a:cxn>
                <a:cxn ang="0">
                  <a:pos x="51" y="251"/>
                </a:cxn>
                <a:cxn ang="0">
                  <a:pos x="39" y="240"/>
                </a:cxn>
                <a:cxn ang="0">
                  <a:pos x="26" y="232"/>
                </a:cxn>
                <a:cxn ang="0">
                  <a:pos x="29" y="212"/>
                </a:cxn>
                <a:cxn ang="0">
                  <a:pos x="15" y="202"/>
                </a:cxn>
                <a:cxn ang="0">
                  <a:pos x="9" y="188"/>
                </a:cxn>
                <a:cxn ang="0">
                  <a:pos x="8" y="184"/>
                </a:cxn>
                <a:cxn ang="0">
                  <a:pos x="18" y="177"/>
                </a:cxn>
                <a:cxn ang="0">
                  <a:pos x="30" y="156"/>
                </a:cxn>
                <a:cxn ang="0">
                  <a:pos x="17" y="131"/>
                </a:cxn>
                <a:cxn ang="0">
                  <a:pos x="5" y="141"/>
                </a:cxn>
                <a:cxn ang="0">
                  <a:pos x="9" y="117"/>
                </a:cxn>
                <a:cxn ang="0">
                  <a:pos x="42" y="114"/>
                </a:cxn>
                <a:cxn ang="0">
                  <a:pos x="58" y="117"/>
                </a:cxn>
                <a:cxn ang="0">
                  <a:pos x="76" y="110"/>
                </a:cxn>
                <a:cxn ang="0">
                  <a:pos x="79" y="89"/>
                </a:cxn>
                <a:cxn ang="0">
                  <a:pos x="76" y="67"/>
                </a:cxn>
                <a:cxn ang="0">
                  <a:pos x="90" y="58"/>
                </a:cxn>
                <a:cxn ang="0">
                  <a:pos x="106" y="56"/>
                </a:cxn>
                <a:cxn ang="0">
                  <a:pos x="115" y="41"/>
                </a:cxn>
                <a:cxn ang="0">
                  <a:pos x="127" y="26"/>
                </a:cxn>
                <a:cxn ang="0">
                  <a:pos x="137" y="19"/>
                </a:cxn>
                <a:cxn ang="0">
                  <a:pos x="148" y="22"/>
                </a:cxn>
                <a:cxn ang="0">
                  <a:pos x="154" y="10"/>
                </a:cxn>
                <a:cxn ang="0">
                  <a:pos x="177" y="1"/>
                </a:cxn>
              </a:cxnLst>
              <a:rect l="0" t="0" r="r" b="b"/>
              <a:pathLst>
                <a:path w="336" h="254">
                  <a:moveTo>
                    <a:pt x="183" y="6"/>
                  </a:moveTo>
                  <a:lnTo>
                    <a:pt x="182" y="7"/>
                  </a:lnTo>
                  <a:lnTo>
                    <a:pt x="182" y="10"/>
                  </a:lnTo>
                  <a:lnTo>
                    <a:pt x="183" y="10"/>
                  </a:lnTo>
                  <a:lnTo>
                    <a:pt x="183" y="13"/>
                  </a:lnTo>
                  <a:lnTo>
                    <a:pt x="185" y="16"/>
                  </a:lnTo>
                  <a:lnTo>
                    <a:pt x="182" y="18"/>
                  </a:lnTo>
                  <a:lnTo>
                    <a:pt x="182" y="19"/>
                  </a:lnTo>
                  <a:lnTo>
                    <a:pt x="183" y="21"/>
                  </a:lnTo>
                  <a:lnTo>
                    <a:pt x="186" y="24"/>
                  </a:lnTo>
                  <a:lnTo>
                    <a:pt x="188" y="24"/>
                  </a:lnTo>
                  <a:lnTo>
                    <a:pt x="189" y="22"/>
                  </a:lnTo>
                  <a:lnTo>
                    <a:pt x="192" y="24"/>
                  </a:lnTo>
                  <a:lnTo>
                    <a:pt x="192" y="25"/>
                  </a:lnTo>
                  <a:lnTo>
                    <a:pt x="195" y="25"/>
                  </a:lnTo>
                  <a:lnTo>
                    <a:pt x="195" y="29"/>
                  </a:lnTo>
                  <a:lnTo>
                    <a:pt x="197" y="31"/>
                  </a:lnTo>
                  <a:lnTo>
                    <a:pt x="198" y="29"/>
                  </a:lnTo>
                  <a:lnTo>
                    <a:pt x="203" y="29"/>
                  </a:lnTo>
                  <a:lnTo>
                    <a:pt x="203" y="28"/>
                  </a:lnTo>
                  <a:lnTo>
                    <a:pt x="204" y="28"/>
                  </a:lnTo>
                  <a:lnTo>
                    <a:pt x="210" y="24"/>
                  </a:lnTo>
                  <a:lnTo>
                    <a:pt x="213" y="22"/>
                  </a:lnTo>
                  <a:lnTo>
                    <a:pt x="222" y="25"/>
                  </a:lnTo>
                  <a:lnTo>
                    <a:pt x="222" y="24"/>
                  </a:lnTo>
                  <a:lnTo>
                    <a:pt x="225" y="22"/>
                  </a:lnTo>
                  <a:lnTo>
                    <a:pt x="226" y="22"/>
                  </a:lnTo>
                  <a:lnTo>
                    <a:pt x="229" y="21"/>
                  </a:lnTo>
                  <a:lnTo>
                    <a:pt x="231" y="22"/>
                  </a:lnTo>
                  <a:lnTo>
                    <a:pt x="231" y="21"/>
                  </a:lnTo>
                  <a:lnTo>
                    <a:pt x="234" y="21"/>
                  </a:lnTo>
                  <a:lnTo>
                    <a:pt x="237" y="21"/>
                  </a:lnTo>
                  <a:lnTo>
                    <a:pt x="238" y="22"/>
                  </a:lnTo>
                  <a:lnTo>
                    <a:pt x="240" y="24"/>
                  </a:lnTo>
                  <a:lnTo>
                    <a:pt x="240" y="25"/>
                  </a:lnTo>
                  <a:lnTo>
                    <a:pt x="241" y="25"/>
                  </a:lnTo>
                  <a:lnTo>
                    <a:pt x="241" y="26"/>
                  </a:lnTo>
                  <a:lnTo>
                    <a:pt x="247" y="26"/>
                  </a:lnTo>
                  <a:lnTo>
                    <a:pt x="250" y="32"/>
                  </a:lnTo>
                  <a:lnTo>
                    <a:pt x="253" y="35"/>
                  </a:lnTo>
                  <a:lnTo>
                    <a:pt x="252" y="38"/>
                  </a:lnTo>
                  <a:lnTo>
                    <a:pt x="253" y="41"/>
                  </a:lnTo>
                  <a:lnTo>
                    <a:pt x="256" y="43"/>
                  </a:lnTo>
                  <a:lnTo>
                    <a:pt x="256" y="44"/>
                  </a:lnTo>
                  <a:lnTo>
                    <a:pt x="258" y="46"/>
                  </a:lnTo>
                  <a:lnTo>
                    <a:pt x="262" y="41"/>
                  </a:lnTo>
                  <a:lnTo>
                    <a:pt x="272" y="40"/>
                  </a:lnTo>
                  <a:lnTo>
                    <a:pt x="274" y="37"/>
                  </a:lnTo>
                  <a:lnTo>
                    <a:pt x="274" y="35"/>
                  </a:lnTo>
                  <a:lnTo>
                    <a:pt x="277" y="29"/>
                  </a:lnTo>
                  <a:lnTo>
                    <a:pt x="286" y="25"/>
                  </a:lnTo>
                  <a:lnTo>
                    <a:pt x="287" y="25"/>
                  </a:lnTo>
                  <a:lnTo>
                    <a:pt x="287" y="28"/>
                  </a:lnTo>
                  <a:lnTo>
                    <a:pt x="292" y="31"/>
                  </a:lnTo>
                  <a:lnTo>
                    <a:pt x="293" y="34"/>
                  </a:lnTo>
                  <a:lnTo>
                    <a:pt x="295" y="35"/>
                  </a:lnTo>
                  <a:lnTo>
                    <a:pt x="295" y="37"/>
                  </a:lnTo>
                  <a:lnTo>
                    <a:pt x="296" y="40"/>
                  </a:lnTo>
                  <a:lnTo>
                    <a:pt x="298" y="40"/>
                  </a:lnTo>
                  <a:lnTo>
                    <a:pt x="301" y="43"/>
                  </a:lnTo>
                  <a:lnTo>
                    <a:pt x="302" y="43"/>
                  </a:lnTo>
                  <a:lnTo>
                    <a:pt x="305" y="44"/>
                  </a:lnTo>
                  <a:lnTo>
                    <a:pt x="314" y="50"/>
                  </a:lnTo>
                  <a:lnTo>
                    <a:pt x="315" y="50"/>
                  </a:lnTo>
                  <a:lnTo>
                    <a:pt x="318" y="55"/>
                  </a:lnTo>
                  <a:lnTo>
                    <a:pt x="323" y="55"/>
                  </a:lnTo>
                  <a:lnTo>
                    <a:pt x="323" y="56"/>
                  </a:lnTo>
                  <a:lnTo>
                    <a:pt x="324" y="56"/>
                  </a:lnTo>
                  <a:lnTo>
                    <a:pt x="327" y="58"/>
                  </a:lnTo>
                  <a:lnTo>
                    <a:pt x="327" y="59"/>
                  </a:lnTo>
                  <a:lnTo>
                    <a:pt x="330" y="59"/>
                  </a:lnTo>
                  <a:lnTo>
                    <a:pt x="330" y="61"/>
                  </a:lnTo>
                  <a:lnTo>
                    <a:pt x="329" y="62"/>
                  </a:lnTo>
                  <a:lnTo>
                    <a:pt x="329" y="64"/>
                  </a:lnTo>
                  <a:lnTo>
                    <a:pt x="332" y="64"/>
                  </a:lnTo>
                  <a:lnTo>
                    <a:pt x="336" y="70"/>
                  </a:lnTo>
                  <a:lnTo>
                    <a:pt x="336" y="73"/>
                  </a:lnTo>
                  <a:lnTo>
                    <a:pt x="333" y="76"/>
                  </a:lnTo>
                  <a:lnTo>
                    <a:pt x="330" y="78"/>
                  </a:lnTo>
                  <a:lnTo>
                    <a:pt x="329" y="80"/>
                  </a:lnTo>
                  <a:lnTo>
                    <a:pt x="326" y="83"/>
                  </a:lnTo>
                  <a:lnTo>
                    <a:pt x="326" y="86"/>
                  </a:lnTo>
                  <a:lnTo>
                    <a:pt x="323" y="87"/>
                  </a:lnTo>
                  <a:lnTo>
                    <a:pt x="323" y="90"/>
                  </a:lnTo>
                  <a:lnTo>
                    <a:pt x="321" y="92"/>
                  </a:lnTo>
                  <a:lnTo>
                    <a:pt x="321" y="98"/>
                  </a:lnTo>
                  <a:lnTo>
                    <a:pt x="321" y="99"/>
                  </a:lnTo>
                  <a:lnTo>
                    <a:pt x="324" y="104"/>
                  </a:lnTo>
                  <a:lnTo>
                    <a:pt x="324" y="105"/>
                  </a:lnTo>
                  <a:lnTo>
                    <a:pt x="324" y="107"/>
                  </a:lnTo>
                  <a:lnTo>
                    <a:pt x="326" y="108"/>
                  </a:lnTo>
                  <a:lnTo>
                    <a:pt x="327" y="113"/>
                  </a:lnTo>
                  <a:lnTo>
                    <a:pt x="326" y="114"/>
                  </a:lnTo>
                  <a:lnTo>
                    <a:pt x="326" y="119"/>
                  </a:lnTo>
                  <a:lnTo>
                    <a:pt x="327" y="120"/>
                  </a:lnTo>
                  <a:lnTo>
                    <a:pt x="327" y="122"/>
                  </a:lnTo>
                  <a:lnTo>
                    <a:pt x="327" y="123"/>
                  </a:lnTo>
                  <a:lnTo>
                    <a:pt x="329" y="125"/>
                  </a:lnTo>
                  <a:lnTo>
                    <a:pt x="330" y="125"/>
                  </a:lnTo>
                  <a:lnTo>
                    <a:pt x="330" y="126"/>
                  </a:lnTo>
                  <a:lnTo>
                    <a:pt x="332" y="128"/>
                  </a:lnTo>
                  <a:lnTo>
                    <a:pt x="329" y="132"/>
                  </a:lnTo>
                  <a:lnTo>
                    <a:pt x="327" y="132"/>
                  </a:lnTo>
                  <a:lnTo>
                    <a:pt x="326" y="136"/>
                  </a:lnTo>
                  <a:lnTo>
                    <a:pt x="329" y="138"/>
                  </a:lnTo>
                  <a:lnTo>
                    <a:pt x="329" y="139"/>
                  </a:lnTo>
                  <a:lnTo>
                    <a:pt x="330" y="141"/>
                  </a:lnTo>
                  <a:lnTo>
                    <a:pt x="329" y="142"/>
                  </a:lnTo>
                  <a:lnTo>
                    <a:pt x="332" y="144"/>
                  </a:lnTo>
                  <a:lnTo>
                    <a:pt x="332" y="145"/>
                  </a:lnTo>
                  <a:lnTo>
                    <a:pt x="336" y="148"/>
                  </a:lnTo>
                  <a:lnTo>
                    <a:pt x="336" y="150"/>
                  </a:lnTo>
                  <a:lnTo>
                    <a:pt x="333" y="151"/>
                  </a:lnTo>
                  <a:lnTo>
                    <a:pt x="333" y="153"/>
                  </a:lnTo>
                  <a:lnTo>
                    <a:pt x="332" y="153"/>
                  </a:lnTo>
                  <a:lnTo>
                    <a:pt x="330" y="157"/>
                  </a:lnTo>
                  <a:lnTo>
                    <a:pt x="327" y="160"/>
                  </a:lnTo>
                  <a:lnTo>
                    <a:pt x="323" y="160"/>
                  </a:lnTo>
                  <a:lnTo>
                    <a:pt x="320" y="159"/>
                  </a:lnTo>
                  <a:lnTo>
                    <a:pt x="317" y="154"/>
                  </a:lnTo>
                  <a:lnTo>
                    <a:pt x="314" y="154"/>
                  </a:lnTo>
                  <a:lnTo>
                    <a:pt x="312" y="156"/>
                  </a:lnTo>
                  <a:lnTo>
                    <a:pt x="310" y="156"/>
                  </a:lnTo>
                  <a:lnTo>
                    <a:pt x="308" y="154"/>
                  </a:lnTo>
                  <a:lnTo>
                    <a:pt x="305" y="153"/>
                  </a:lnTo>
                  <a:lnTo>
                    <a:pt x="305" y="151"/>
                  </a:lnTo>
                  <a:lnTo>
                    <a:pt x="299" y="150"/>
                  </a:lnTo>
                  <a:lnTo>
                    <a:pt x="299" y="148"/>
                  </a:lnTo>
                  <a:lnTo>
                    <a:pt x="298" y="148"/>
                  </a:lnTo>
                  <a:lnTo>
                    <a:pt x="298" y="150"/>
                  </a:lnTo>
                  <a:lnTo>
                    <a:pt x="299" y="151"/>
                  </a:lnTo>
                  <a:lnTo>
                    <a:pt x="299" y="153"/>
                  </a:lnTo>
                  <a:lnTo>
                    <a:pt x="302" y="154"/>
                  </a:lnTo>
                  <a:lnTo>
                    <a:pt x="295" y="163"/>
                  </a:lnTo>
                  <a:lnTo>
                    <a:pt x="293" y="163"/>
                  </a:lnTo>
                  <a:lnTo>
                    <a:pt x="290" y="163"/>
                  </a:lnTo>
                  <a:lnTo>
                    <a:pt x="289" y="163"/>
                  </a:lnTo>
                  <a:lnTo>
                    <a:pt x="284" y="160"/>
                  </a:lnTo>
                  <a:lnTo>
                    <a:pt x="281" y="159"/>
                  </a:lnTo>
                  <a:lnTo>
                    <a:pt x="280" y="160"/>
                  </a:lnTo>
                  <a:lnTo>
                    <a:pt x="278" y="163"/>
                  </a:lnTo>
                  <a:lnTo>
                    <a:pt x="280" y="166"/>
                  </a:lnTo>
                  <a:lnTo>
                    <a:pt x="281" y="165"/>
                  </a:lnTo>
                  <a:lnTo>
                    <a:pt x="280" y="168"/>
                  </a:lnTo>
                  <a:lnTo>
                    <a:pt x="281" y="171"/>
                  </a:lnTo>
                  <a:lnTo>
                    <a:pt x="280" y="171"/>
                  </a:lnTo>
                  <a:lnTo>
                    <a:pt x="280" y="175"/>
                  </a:lnTo>
                  <a:lnTo>
                    <a:pt x="275" y="175"/>
                  </a:lnTo>
                  <a:lnTo>
                    <a:pt x="275" y="177"/>
                  </a:lnTo>
                  <a:lnTo>
                    <a:pt x="274" y="177"/>
                  </a:lnTo>
                  <a:lnTo>
                    <a:pt x="272" y="174"/>
                  </a:lnTo>
                  <a:lnTo>
                    <a:pt x="271" y="174"/>
                  </a:lnTo>
                  <a:lnTo>
                    <a:pt x="271" y="172"/>
                  </a:lnTo>
                  <a:lnTo>
                    <a:pt x="269" y="174"/>
                  </a:lnTo>
                  <a:lnTo>
                    <a:pt x="263" y="174"/>
                  </a:lnTo>
                  <a:lnTo>
                    <a:pt x="265" y="172"/>
                  </a:lnTo>
                  <a:lnTo>
                    <a:pt x="263" y="171"/>
                  </a:lnTo>
                  <a:lnTo>
                    <a:pt x="258" y="175"/>
                  </a:lnTo>
                  <a:lnTo>
                    <a:pt x="258" y="178"/>
                  </a:lnTo>
                  <a:lnTo>
                    <a:pt x="256" y="178"/>
                  </a:lnTo>
                  <a:lnTo>
                    <a:pt x="255" y="174"/>
                  </a:lnTo>
                  <a:lnTo>
                    <a:pt x="253" y="171"/>
                  </a:lnTo>
                  <a:lnTo>
                    <a:pt x="252" y="169"/>
                  </a:lnTo>
                  <a:lnTo>
                    <a:pt x="249" y="169"/>
                  </a:lnTo>
                  <a:lnTo>
                    <a:pt x="243" y="168"/>
                  </a:lnTo>
                  <a:lnTo>
                    <a:pt x="243" y="166"/>
                  </a:lnTo>
                  <a:lnTo>
                    <a:pt x="240" y="168"/>
                  </a:lnTo>
                  <a:lnTo>
                    <a:pt x="238" y="169"/>
                  </a:lnTo>
                  <a:lnTo>
                    <a:pt x="237" y="171"/>
                  </a:lnTo>
                  <a:lnTo>
                    <a:pt x="238" y="174"/>
                  </a:lnTo>
                  <a:lnTo>
                    <a:pt x="238" y="175"/>
                  </a:lnTo>
                  <a:lnTo>
                    <a:pt x="237" y="177"/>
                  </a:lnTo>
                  <a:lnTo>
                    <a:pt x="235" y="174"/>
                  </a:lnTo>
                  <a:lnTo>
                    <a:pt x="234" y="172"/>
                  </a:lnTo>
                  <a:lnTo>
                    <a:pt x="231" y="171"/>
                  </a:lnTo>
                  <a:lnTo>
                    <a:pt x="229" y="169"/>
                  </a:lnTo>
                  <a:lnTo>
                    <a:pt x="228" y="171"/>
                  </a:lnTo>
                  <a:lnTo>
                    <a:pt x="225" y="171"/>
                  </a:lnTo>
                  <a:lnTo>
                    <a:pt x="225" y="172"/>
                  </a:lnTo>
                  <a:lnTo>
                    <a:pt x="223" y="172"/>
                  </a:lnTo>
                  <a:lnTo>
                    <a:pt x="222" y="174"/>
                  </a:lnTo>
                  <a:lnTo>
                    <a:pt x="220" y="175"/>
                  </a:lnTo>
                  <a:lnTo>
                    <a:pt x="219" y="177"/>
                  </a:lnTo>
                  <a:lnTo>
                    <a:pt x="220" y="178"/>
                  </a:lnTo>
                  <a:lnTo>
                    <a:pt x="222" y="180"/>
                  </a:lnTo>
                  <a:lnTo>
                    <a:pt x="220" y="181"/>
                  </a:lnTo>
                  <a:lnTo>
                    <a:pt x="219" y="181"/>
                  </a:lnTo>
                  <a:lnTo>
                    <a:pt x="216" y="180"/>
                  </a:lnTo>
                  <a:lnTo>
                    <a:pt x="216" y="181"/>
                  </a:lnTo>
                  <a:lnTo>
                    <a:pt x="216" y="184"/>
                  </a:lnTo>
                  <a:lnTo>
                    <a:pt x="216" y="185"/>
                  </a:lnTo>
                  <a:lnTo>
                    <a:pt x="214" y="187"/>
                  </a:lnTo>
                  <a:lnTo>
                    <a:pt x="214" y="188"/>
                  </a:lnTo>
                  <a:lnTo>
                    <a:pt x="213" y="188"/>
                  </a:lnTo>
                  <a:lnTo>
                    <a:pt x="213" y="191"/>
                  </a:lnTo>
                  <a:lnTo>
                    <a:pt x="213" y="193"/>
                  </a:lnTo>
                  <a:lnTo>
                    <a:pt x="211" y="194"/>
                  </a:lnTo>
                  <a:lnTo>
                    <a:pt x="208" y="193"/>
                  </a:lnTo>
                  <a:lnTo>
                    <a:pt x="207" y="193"/>
                  </a:lnTo>
                  <a:lnTo>
                    <a:pt x="207" y="194"/>
                  </a:lnTo>
                  <a:lnTo>
                    <a:pt x="204" y="197"/>
                  </a:lnTo>
                  <a:lnTo>
                    <a:pt x="203" y="196"/>
                  </a:lnTo>
                  <a:lnTo>
                    <a:pt x="201" y="196"/>
                  </a:lnTo>
                  <a:lnTo>
                    <a:pt x="200" y="197"/>
                  </a:lnTo>
                  <a:lnTo>
                    <a:pt x="201" y="199"/>
                  </a:lnTo>
                  <a:lnTo>
                    <a:pt x="201" y="202"/>
                  </a:lnTo>
                  <a:lnTo>
                    <a:pt x="198" y="199"/>
                  </a:lnTo>
                  <a:lnTo>
                    <a:pt x="197" y="199"/>
                  </a:lnTo>
                  <a:lnTo>
                    <a:pt x="195" y="197"/>
                  </a:lnTo>
                  <a:lnTo>
                    <a:pt x="194" y="196"/>
                  </a:lnTo>
                  <a:lnTo>
                    <a:pt x="194" y="194"/>
                  </a:lnTo>
                  <a:lnTo>
                    <a:pt x="192" y="194"/>
                  </a:lnTo>
                  <a:lnTo>
                    <a:pt x="191" y="196"/>
                  </a:lnTo>
                  <a:lnTo>
                    <a:pt x="191" y="199"/>
                  </a:lnTo>
                  <a:lnTo>
                    <a:pt x="191" y="200"/>
                  </a:lnTo>
                  <a:lnTo>
                    <a:pt x="188" y="200"/>
                  </a:lnTo>
                  <a:lnTo>
                    <a:pt x="186" y="202"/>
                  </a:lnTo>
                  <a:lnTo>
                    <a:pt x="186" y="203"/>
                  </a:lnTo>
                  <a:lnTo>
                    <a:pt x="189" y="203"/>
                  </a:lnTo>
                  <a:lnTo>
                    <a:pt x="191" y="203"/>
                  </a:lnTo>
                  <a:lnTo>
                    <a:pt x="191" y="205"/>
                  </a:lnTo>
                  <a:lnTo>
                    <a:pt x="186" y="205"/>
                  </a:lnTo>
                  <a:lnTo>
                    <a:pt x="186" y="206"/>
                  </a:lnTo>
                  <a:lnTo>
                    <a:pt x="185" y="209"/>
                  </a:lnTo>
                  <a:lnTo>
                    <a:pt x="183" y="209"/>
                  </a:lnTo>
                  <a:lnTo>
                    <a:pt x="179" y="209"/>
                  </a:lnTo>
                  <a:lnTo>
                    <a:pt x="177" y="208"/>
                  </a:lnTo>
                  <a:lnTo>
                    <a:pt x="174" y="208"/>
                  </a:lnTo>
                  <a:lnTo>
                    <a:pt x="173" y="208"/>
                  </a:lnTo>
                  <a:lnTo>
                    <a:pt x="171" y="209"/>
                  </a:lnTo>
                  <a:lnTo>
                    <a:pt x="170" y="211"/>
                  </a:lnTo>
                  <a:lnTo>
                    <a:pt x="170" y="212"/>
                  </a:lnTo>
                  <a:lnTo>
                    <a:pt x="173" y="217"/>
                  </a:lnTo>
                  <a:lnTo>
                    <a:pt x="171" y="218"/>
                  </a:lnTo>
                  <a:lnTo>
                    <a:pt x="168" y="218"/>
                  </a:lnTo>
                  <a:lnTo>
                    <a:pt x="168" y="215"/>
                  </a:lnTo>
                  <a:lnTo>
                    <a:pt x="165" y="215"/>
                  </a:lnTo>
                  <a:lnTo>
                    <a:pt x="164" y="215"/>
                  </a:lnTo>
                  <a:lnTo>
                    <a:pt x="164" y="220"/>
                  </a:lnTo>
                  <a:lnTo>
                    <a:pt x="162" y="223"/>
                  </a:lnTo>
                  <a:lnTo>
                    <a:pt x="161" y="223"/>
                  </a:lnTo>
                  <a:lnTo>
                    <a:pt x="156" y="223"/>
                  </a:lnTo>
                  <a:lnTo>
                    <a:pt x="155" y="224"/>
                  </a:lnTo>
                  <a:lnTo>
                    <a:pt x="155" y="227"/>
                  </a:lnTo>
                  <a:lnTo>
                    <a:pt x="152" y="230"/>
                  </a:lnTo>
                  <a:lnTo>
                    <a:pt x="148" y="227"/>
                  </a:lnTo>
                  <a:lnTo>
                    <a:pt x="146" y="226"/>
                  </a:lnTo>
                  <a:lnTo>
                    <a:pt x="145" y="226"/>
                  </a:lnTo>
                  <a:lnTo>
                    <a:pt x="143" y="230"/>
                  </a:lnTo>
                  <a:lnTo>
                    <a:pt x="142" y="229"/>
                  </a:lnTo>
                  <a:lnTo>
                    <a:pt x="140" y="230"/>
                  </a:lnTo>
                  <a:lnTo>
                    <a:pt x="140" y="229"/>
                  </a:lnTo>
                  <a:lnTo>
                    <a:pt x="139" y="227"/>
                  </a:lnTo>
                  <a:lnTo>
                    <a:pt x="137" y="226"/>
                  </a:lnTo>
                  <a:lnTo>
                    <a:pt x="133" y="224"/>
                  </a:lnTo>
                  <a:lnTo>
                    <a:pt x="131" y="224"/>
                  </a:lnTo>
                  <a:lnTo>
                    <a:pt x="130" y="224"/>
                  </a:lnTo>
                  <a:lnTo>
                    <a:pt x="128" y="224"/>
                  </a:lnTo>
                  <a:lnTo>
                    <a:pt x="128" y="226"/>
                  </a:lnTo>
                  <a:lnTo>
                    <a:pt x="130" y="229"/>
                  </a:lnTo>
                  <a:lnTo>
                    <a:pt x="128" y="229"/>
                  </a:lnTo>
                  <a:lnTo>
                    <a:pt x="128" y="230"/>
                  </a:lnTo>
                  <a:lnTo>
                    <a:pt x="125" y="229"/>
                  </a:lnTo>
                  <a:lnTo>
                    <a:pt x="124" y="229"/>
                  </a:lnTo>
                  <a:lnTo>
                    <a:pt x="121" y="230"/>
                  </a:lnTo>
                  <a:lnTo>
                    <a:pt x="122" y="235"/>
                  </a:lnTo>
                  <a:lnTo>
                    <a:pt x="118" y="232"/>
                  </a:lnTo>
                  <a:lnTo>
                    <a:pt x="116" y="235"/>
                  </a:lnTo>
                  <a:lnTo>
                    <a:pt x="112" y="236"/>
                  </a:lnTo>
                  <a:lnTo>
                    <a:pt x="110" y="239"/>
                  </a:lnTo>
                  <a:lnTo>
                    <a:pt x="109" y="239"/>
                  </a:lnTo>
                  <a:lnTo>
                    <a:pt x="106" y="239"/>
                  </a:lnTo>
                  <a:lnTo>
                    <a:pt x="103" y="240"/>
                  </a:lnTo>
                  <a:lnTo>
                    <a:pt x="100" y="240"/>
                  </a:lnTo>
                  <a:lnTo>
                    <a:pt x="99" y="242"/>
                  </a:lnTo>
                  <a:lnTo>
                    <a:pt x="94" y="242"/>
                  </a:lnTo>
                  <a:lnTo>
                    <a:pt x="94" y="243"/>
                  </a:lnTo>
                  <a:lnTo>
                    <a:pt x="93" y="246"/>
                  </a:lnTo>
                  <a:lnTo>
                    <a:pt x="91" y="248"/>
                  </a:lnTo>
                  <a:lnTo>
                    <a:pt x="90" y="246"/>
                  </a:lnTo>
                  <a:lnTo>
                    <a:pt x="88" y="248"/>
                  </a:lnTo>
                  <a:lnTo>
                    <a:pt x="87" y="251"/>
                  </a:lnTo>
                  <a:lnTo>
                    <a:pt x="85" y="251"/>
                  </a:lnTo>
                  <a:lnTo>
                    <a:pt x="82" y="249"/>
                  </a:lnTo>
                  <a:lnTo>
                    <a:pt x="79" y="249"/>
                  </a:lnTo>
                  <a:lnTo>
                    <a:pt x="78" y="249"/>
                  </a:lnTo>
                  <a:lnTo>
                    <a:pt x="76" y="249"/>
                  </a:lnTo>
                  <a:lnTo>
                    <a:pt x="70" y="246"/>
                  </a:lnTo>
                  <a:lnTo>
                    <a:pt x="69" y="248"/>
                  </a:lnTo>
                  <a:lnTo>
                    <a:pt x="69" y="249"/>
                  </a:lnTo>
                  <a:lnTo>
                    <a:pt x="64" y="249"/>
                  </a:lnTo>
                  <a:lnTo>
                    <a:pt x="64" y="251"/>
                  </a:lnTo>
                  <a:lnTo>
                    <a:pt x="63" y="252"/>
                  </a:lnTo>
                  <a:lnTo>
                    <a:pt x="60" y="254"/>
                  </a:lnTo>
                  <a:lnTo>
                    <a:pt x="57" y="252"/>
                  </a:lnTo>
                  <a:lnTo>
                    <a:pt x="54" y="251"/>
                  </a:lnTo>
                  <a:lnTo>
                    <a:pt x="51" y="251"/>
                  </a:lnTo>
                  <a:lnTo>
                    <a:pt x="48" y="254"/>
                  </a:lnTo>
                  <a:lnTo>
                    <a:pt x="47" y="248"/>
                  </a:lnTo>
                  <a:lnTo>
                    <a:pt x="45" y="246"/>
                  </a:lnTo>
                  <a:lnTo>
                    <a:pt x="42" y="245"/>
                  </a:lnTo>
                  <a:lnTo>
                    <a:pt x="39" y="246"/>
                  </a:lnTo>
                  <a:lnTo>
                    <a:pt x="39" y="245"/>
                  </a:lnTo>
                  <a:lnTo>
                    <a:pt x="41" y="243"/>
                  </a:lnTo>
                  <a:lnTo>
                    <a:pt x="39" y="243"/>
                  </a:lnTo>
                  <a:lnTo>
                    <a:pt x="39" y="240"/>
                  </a:lnTo>
                  <a:lnTo>
                    <a:pt x="38" y="240"/>
                  </a:lnTo>
                  <a:lnTo>
                    <a:pt x="36" y="239"/>
                  </a:lnTo>
                  <a:lnTo>
                    <a:pt x="33" y="236"/>
                  </a:lnTo>
                  <a:lnTo>
                    <a:pt x="32" y="236"/>
                  </a:lnTo>
                  <a:lnTo>
                    <a:pt x="30" y="235"/>
                  </a:lnTo>
                  <a:lnTo>
                    <a:pt x="27" y="233"/>
                  </a:lnTo>
                  <a:lnTo>
                    <a:pt x="26" y="233"/>
                  </a:lnTo>
                  <a:lnTo>
                    <a:pt x="24" y="233"/>
                  </a:lnTo>
                  <a:lnTo>
                    <a:pt x="26" y="232"/>
                  </a:lnTo>
                  <a:lnTo>
                    <a:pt x="26" y="230"/>
                  </a:lnTo>
                  <a:lnTo>
                    <a:pt x="24" y="229"/>
                  </a:lnTo>
                  <a:lnTo>
                    <a:pt x="26" y="230"/>
                  </a:lnTo>
                  <a:lnTo>
                    <a:pt x="27" y="229"/>
                  </a:lnTo>
                  <a:lnTo>
                    <a:pt x="29" y="226"/>
                  </a:lnTo>
                  <a:lnTo>
                    <a:pt x="27" y="221"/>
                  </a:lnTo>
                  <a:lnTo>
                    <a:pt x="27" y="217"/>
                  </a:lnTo>
                  <a:lnTo>
                    <a:pt x="29" y="214"/>
                  </a:lnTo>
                  <a:lnTo>
                    <a:pt x="29" y="212"/>
                  </a:lnTo>
                  <a:lnTo>
                    <a:pt x="27" y="211"/>
                  </a:lnTo>
                  <a:lnTo>
                    <a:pt x="26" y="211"/>
                  </a:lnTo>
                  <a:lnTo>
                    <a:pt x="23" y="212"/>
                  </a:lnTo>
                  <a:lnTo>
                    <a:pt x="20" y="214"/>
                  </a:lnTo>
                  <a:lnTo>
                    <a:pt x="17" y="211"/>
                  </a:lnTo>
                  <a:lnTo>
                    <a:pt x="15" y="211"/>
                  </a:lnTo>
                  <a:lnTo>
                    <a:pt x="17" y="206"/>
                  </a:lnTo>
                  <a:lnTo>
                    <a:pt x="18" y="208"/>
                  </a:lnTo>
                  <a:lnTo>
                    <a:pt x="15" y="202"/>
                  </a:lnTo>
                  <a:lnTo>
                    <a:pt x="15" y="196"/>
                  </a:lnTo>
                  <a:lnTo>
                    <a:pt x="17" y="193"/>
                  </a:lnTo>
                  <a:lnTo>
                    <a:pt x="17" y="191"/>
                  </a:lnTo>
                  <a:lnTo>
                    <a:pt x="15" y="193"/>
                  </a:lnTo>
                  <a:lnTo>
                    <a:pt x="12" y="193"/>
                  </a:lnTo>
                  <a:lnTo>
                    <a:pt x="12" y="191"/>
                  </a:lnTo>
                  <a:lnTo>
                    <a:pt x="11" y="190"/>
                  </a:lnTo>
                  <a:lnTo>
                    <a:pt x="11" y="188"/>
                  </a:lnTo>
                  <a:lnTo>
                    <a:pt x="9" y="188"/>
                  </a:lnTo>
                  <a:lnTo>
                    <a:pt x="6" y="190"/>
                  </a:lnTo>
                  <a:lnTo>
                    <a:pt x="3" y="191"/>
                  </a:lnTo>
                  <a:lnTo>
                    <a:pt x="5" y="188"/>
                  </a:lnTo>
                  <a:lnTo>
                    <a:pt x="3" y="188"/>
                  </a:lnTo>
                  <a:lnTo>
                    <a:pt x="0" y="187"/>
                  </a:lnTo>
                  <a:lnTo>
                    <a:pt x="2" y="187"/>
                  </a:lnTo>
                  <a:lnTo>
                    <a:pt x="5" y="185"/>
                  </a:lnTo>
                  <a:lnTo>
                    <a:pt x="6" y="184"/>
                  </a:lnTo>
                  <a:lnTo>
                    <a:pt x="8" y="184"/>
                  </a:lnTo>
                  <a:lnTo>
                    <a:pt x="8" y="183"/>
                  </a:lnTo>
                  <a:lnTo>
                    <a:pt x="5" y="181"/>
                  </a:lnTo>
                  <a:lnTo>
                    <a:pt x="8" y="177"/>
                  </a:lnTo>
                  <a:lnTo>
                    <a:pt x="14" y="177"/>
                  </a:lnTo>
                  <a:lnTo>
                    <a:pt x="15" y="177"/>
                  </a:lnTo>
                  <a:lnTo>
                    <a:pt x="14" y="178"/>
                  </a:lnTo>
                  <a:lnTo>
                    <a:pt x="15" y="178"/>
                  </a:lnTo>
                  <a:lnTo>
                    <a:pt x="17" y="178"/>
                  </a:lnTo>
                  <a:lnTo>
                    <a:pt x="18" y="177"/>
                  </a:lnTo>
                  <a:lnTo>
                    <a:pt x="18" y="175"/>
                  </a:lnTo>
                  <a:lnTo>
                    <a:pt x="20" y="174"/>
                  </a:lnTo>
                  <a:lnTo>
                    <a:pt x="24" y="169"/>
                  </a:lnTo>
                  <a:lnTo>
                    <a:pt x="24" y="166"/>
                  </a:lnTo>
                  <a:lnTo>
                    <a:pt x="26" y="166"/>
                  </a:lnTo>
                  <a:lnTo>
                    <a:pt x="27" y="166"/>
                  </a:lnTo>
                  <a:lnTo>
                    <a:pt x="29" y="165"/>
                  </a:lnTo>
                  <a:lnTo>
                    <a:pt x="32" y="159"/>
                  </a:lnTo>
                  <a:lnTo>
                    <a:pt x="30" y="156"/>
                  </a:lnTo>
                  <a:lnTo>
                    <a:pt x="29" y="153"/>
                  </a:lnTo>
                  <a:lnTo>
                    <a:pt x="27" y="153"/>
                  </a:lnTo>
                  <a:lnTo>
                    <a:pt x="29" y="148"/>
                  </a:lnTo>
                  <a:lnTo>
                    <a:pt x="27" y="147"/>
                  </a:lnTo>
                  <a:lnTo>
                    <a:pt x="27" y="139"/>
                  </a:lnTo>
                  <a:lnTo>
                    <a:pt x="26" y="138"/>
                  </a:lnTo>
                  <a:lnTo>
                    <a:pt x="21" y="135"/>
                  </a:lnTo>
                  <a:lnTo>
                    <a:pt x="18" y="132"/>
                  </a:lnTo>
                  <a:lnTo>
                    <a:pt x="17" y="131"/>
                  </a:lnTo>
                  <a:lnTo>
                    <a:pt x="14" y="131"/>
                  </a:lnTo>
                  <a:lnTo>
                    <a:pt x="12" y="132"/>
                  </a:lnTo>
                  <a:lnTo>
                    <a:pt x="12" y="133"/>
                  </a:lnTo>
                  <a:lnTo>
                    <a:pt x="11" y="136"/>
                  </a:lnTo>
                  <a:lnTo>
                    <a:pt x="11" y="138"/>
                  </a:lnTo>
                  <a:lnTo>
                    <a:pt x="9" y="138"/>
                  </a:lnTo>
                  <a:lnTo>
                    <a:pt x="8" y="142"/>
                  </a:lnTo>
                  <a:lnTo>
                    <a:pt x="5" y="142"/>
                  </a:lnTo>
                  <a:lnTo>
                    <a:pt x="5" y="141"/>
                  </a:lnTo>
                  <a:lnTo>
                    <a:pt x="2" y="139"/>
                  </a:lnTo>
                  <a:lnTo>
                    <a:pt x="2" y="135"/>
                  </a:lnTo>
                  <a:lnTo>
                    <a:pt x="5" y="129"/>
                  </a:lnTo>
                  <a:lnTo>
                    <a:pt x="9" y="126"/>
                  </a:lnTo>
                  <a:lnTo>
                    <a:pt x="9" y="125"/>
                  </a:lnTo>
                  <a:lnTo>
                    <a:pt x="8" y="125"/>
                  </a:lnTo>
                  <a:lnTo>
                    <a:pt x="8" y="123"/>
                  </a:lnTo>
                  <a:lnTo>
                    <a:pt x="8" y="122"/>
                  </a:lnTo>
                  <a:lnTo>
                    <a:pt x="9" y="117"/>
                  </a:lnTo>
                  <a:lnTo>
                    <a:pt x="12" y="116"/>
                  </a:lnTo>
                  <a:lnTo>
                    <a:pt x="15" y="117"/>
                  </a:lnTo>
                  <a:lnTo>
                    <a:pt x="21" y="117"/>
                  </a:lnTo>
                  <a:lnTo>
                    <a:pt x="24" y="116"/>
                  </a:lnTo>
                  <a:lnTo>
                    <a:pt x="26" y="114"/>
                  </a:lnTo>
                  <a:lnTo>
                    <a:pt x="27" y="113"/>
                  </a:lnTo>
                  <a:lnTo>
                    <a:pt x="41" y="119"/>
                  </a:lnTo>
                  <a:lnTo>
                    <a:pt x="41" y="117"/>
                  </a:lnTo>
                  <a:lnTo>
                    <a:pt x="42" y="114"/>
                  </a:lnTo>
                  <a:lnTo>
                    <a:pt x="47" y="108"/>
                  </a:lnTo>
                  <a:lnTo>
                    <a:pt x="47" y="107"/>
                  </a:lnTo>
                  <a:lnTo>
                    <a:pt x="48" y="107"/>
                  </a:lnTo>
                  <a:lnTo>
                    <a:pt x="51" y="108"/>
                  </a:lnTo>
                  <a:lnTo>
                    <a:pt x="51" y="111"/>
                  </a:lnTo>
                  <a:lnTo>
                    <a:pt x="54" y="113"/>
                  </a:lnTo>
                  <a:lnTo>
                    <a:pt x="54" y="117"/>
                  </a:lnTo>
                  <a:lnTo>
                    <a:pt x="55" y="116"/>
                  </a:lnTo>
                  <a:lnTo>
                    <a:pt x="58" y="117"/>
                  </a:lnTo>
                  <a:lnTo>
                    <a:pt x="61" y="116"/>
                  </a:lnTo>
                  <a:lnTo>
                    <a:pt x="66" y="116"/>
                  </a:lnTo>
                  <a:lnTo>
                    <a:pt x="69" y="113"/>
                  </a:lnTo>
                  <a:lnTo>
                    <a:pt x="70" y="113"/>
                  </a:lnTo>
                  <a:lnTo>
                    <a:pt x="72" y="114"/>
                  </a:lnTo>
                  <a:lnTo>
                    <a:pt x="73" y="113"/>
                  </a:lnTo>
                  <a:lnTo>
                    <a:pt x="75" y="113"/>
                  </a:lnTo>
                  <a:lnTo>
                    <a:pt x="76" y="113"/>
                  </a:lnTo>
                  <a:lnTo>
                    <a:pt x="76" y="110"/>
                  </a:lnTo>
                  <a:lnTo>
                    <a:pt x="76" y="107"/>
                  </a:lnTo>
                  <a:lnTo>
                    <a:pt x="73" y="102"/>
                  </a:lnTo>
                  <a:lnTo>
                    <a:pt x="75" y="101"/>
                  </a:lnTo>
                  <a:lnTo>
                    <a:pt x="76" y="99"/>
                  </a:lnTo>
                  <a:lnTo>
                    <a:pt x="75" y="98"/>
                  </a:lnTo>
                  <a:lnTo>
                    <a:pt x="75" y="96"/>
                  </a:lnTo>
                  <a:lnTo>
                    <a:pt x="79" y="93"/>
                  </a:lnTo>
                  <a:lnTo>
                    <a:pt x="79" y="90"/>
                  </a:lnTo>
                  <a:lnTo>
                    <a:pt x="79" y="89"/>
                  </a:lnTo>
                  <a:lnTo>
                    <a:pt x="79" y="86"/>
                  </a:lnTo>
                  <a:lnTo>
                    <a:pt x="76" y="84"/>
                  </a:lnTo>
                  <a:lnTo>
                    <a:pt x="75" y="86"/>
                  </a:lnTo>
                  <a:lnTo>
                    <a:pt x="73" y="84"/>
                  </a:lnTo>
                  <a:lnTo>
                    <a:pt x="73" y="83"/>
                  </a:lnTo>
                  <a:lnTo>
                    <a:pt x="72" y="81"/>
                  </a:lnTo>
                  <a:lnTo>
                    <a:pt x="73" y="71"/>
                  </a:lnTo>
                  <a:lnTo>
                    <a:pt x="75" y="70"/>
                  </a:lnTo>
                  <a:lnTo>
                    <a:pt x="76" y="67"/>
                  </a:lnTo>
                  <a:lnTo>
                    <a:pt x="78" y="67"/>
                  </a:lnTo>
                  <a:lnTo>
                    <a:pt x="85" y="68"/>
                  </a:lnTo>
                  <a:lnTo>
                    <a:pt x="87" y="68"/>
                  </a:lnTo>
                  <a:lnTo>
                    <a:pt x="90" y="64"/>
                  </a:lnTo>
                  <a:lnTo>
                    <a:pt x="88" y="62"/>
                  </a:lnTo>
                  <a:lnTo>
                    <a:pt x="88" y="61"/>
                  </a:lnTo>
                  <a:lnTo>
                    <a:pt x="88" y="59"/>
                  </a:lnTo>
                  <a:lnTo>
                    <a:pt x="88" y="58"/>
                  </a:lnTo>
                  <a:lnTo>
                    <a:pt x="90" y="58"/>
                  </a:lnTo>
                  <a:lnTo>
                    <a:pt x="90" y="56"/>
                  </a:lnTo>
                  <a:lnTo>
                    <a:pt x="91" y="56"/>
                  </a:lnTo>
                  <a:lnTo>
                    <a:pt x="94" y="56"/>
                  </a:lnTo>
                  <a:lnTo>
                    <a:pt x="99" y="56"/>
                  </a:lnTo>
                  <a:lnTo>
                    <a:pt x="100" y="56"/>
                  </a:lnTo>
                  <a:lnTo>
                    <a:pt x="100" y="58"/>
                  </a:lnTo>
                  <a:lnTo>
                    <a:pt x="99" y="59"/>
                  </a:lnTo>
                  <a:lnTo>
                    <a:pt x="100" y="59"/>
                  </a:lnTo>
                  <a:lnTo>
                    <a:pt x="106" y="56"/>
                  </a:lnTo>
                  <a:lnTo>
                    <a:pt x="106" y="50"/>
                  </a:lnTo>
                  <a:lnTo>
                    <a:pt x="106" y="49"/>
                  </a:lnTo>
                  <a:lnTo>
                    <a:pt x="107" y="47"/>
                  </a:lnTo>
                  <a:lnTo>
                    <a:pt x="109" y="46"/>
                  </a:lnTo>
                  <a:lnTo>
                    <a:pt x="109" y="44"/>
                  </a:lnTo>
                  <a:lnTo>
                    <a:pt x="110" y="43"/>
                  </a:lnTo>
                  <a:lnTo>
                    <a:pt x="110" y="40"/>
                  </a:lnTo>
                  <a:lnTo>
                    <a:pt x="112" y="40"/>
                  </a:lnTo>
                  <a:lnTo>
                    <a:pt x="115" y="41"/>
                  </a:lnTo>
                  <a:lnTo>
                    <a:pt x="118" y="41"/>
                  </a:lnTo>
                  <a:lnTo>
                    <a:pt x="121" y="40"/>
                  </a:lnTo>
                  <a:lnTo>
                    <a:pt x="121" y="37"/>
                  </a:lnTo>
                  <a:lnTo>
                    <a:pt x="121" y="35"/>
                  </a:lnTo>
                  <a:lnTo>
                    <a:pt x="119" y="32"/>
                  </a:lnTo>
                  <a:lnTo>
                    <a:pt x="122" y="29"/>
                  </a:lnTo>
                  <a:lnTo>
                    <a:pt x="122" y="28"/>
                  </a:lnTo>
                  <a:lnTo>
                    <a:pt x="124" y="26"/>
                  </a:lnTo>
                  <a:lnTo>
                    <a:pt x="127" y="26"/>
                  </a:lnTo>
                  <a:lnTo>
                    <a:pt x="128" y="25"/>
                  </a:lnTo>
                  <a:lnTo>
                    <a:pt x="127" y="22"/>
                  </a:lnTo>
                  <a:lnTo>
                    <a:pt x="128" y="22"/>
                  </a:lnTo>
                  <a:lnTo>
                    <a:pt x="127" y="19"/>
                  </a:lnTo>
                  <a:lnTo>
                    <a:pt x="131" y="15"/>
                  </a:lnTo>
                  <a:lnTo>
                    <a:pt x="134" y="15"/>
                  </a:lnTo>
                  <a:lnTo>
                    <a:pt x="134" y="16"/>
                  </a:lnTo>
                  <a:lnTo>
                    <a:pt x="137" y="18"/>
                  </a:lnTo>
                  <a:lnTo>
                    <a:pt x="137" y="19"/>
                  </a:lnTo>
                  <a:lnTo>
                    <a:pt x="133" y="25"/>
                  </a:lnTo>
                  <a:lnTo>
                    <a:pt x="130" y="29"/>
                  </a:lnTo>
                  <a:lnTo>
                    <a:pt x="134" y="29"/>
                  </a:lnTo>
                  <a:lnTo>
                    <a:pt x="137" y="28"/>
                  </a:lnTo>
                  <a:lnTo>
                    <a:pt x="139" y="26"/>
                  </a:lnTo>
                  <a:lnTo>
                    <a:pt x="140" y="25"/>
                  </a:lnTo>
                  <a:lnTo>
                    <a:pt x="140" y="22"/>
                  </a:lnTo>
                  <a:lnTo>
                    <a:pt x="145" y="22"/>
                  </a:lnTo>
                  <a:lnTo>
                    <a:pt x="148" y="22"/>
                  </a:lnTo>
                  <a:lnTo>
                    <a:pt x="149" y="21"/>
                  </a:lnTo>
                  <a:lnTo>
                    <a:pt x="148" y="19"/>
                  </a:lnTo>
                  <a:lnTo>
                    <a:pt x="149" y="18"/>
                  </a:lnTo>
                  <a:lnTo>
                    <a:pt x="151" y="18"/>
                  </a:lnTo>
                  <a:lnTo>
                    <a:pt x="152" y="15"/>
                  </a:lnTo>
                  <a:lnTo>
                    <a:pt x="151" y="13"/>
                  </a:lnTo>
                  <a:lnTo>
                    <a:pt x="151" y="12"/>
                  </a:lnTo>
                  <a:lnTo>
                    <a:pt x="152" y="12"/>
                  </a:lnTo>
                  <a:lnTo>
                    <a:pt x="154" y="10"/>
                  </a:lnTo>
                  <a:lnTo>
                    <a:pt x="154" y="9"/>
                  </a:lnTo>
                  <a:lnTo>
                    <a:pt x="164" y="3"/>
                  </a:lnTo>
                  <a:lnTo>
                    <a:pt x="165" y="3"/>
                  </a:lnTo>
                  <a:lnTo>
                    <a:pt x="170" y="3"/>
                  </a:lnTo>
                  <a:lnTo>
                    <a:pt x="173" y="3"/>
                  </a:lnTo>
                  <a:lnTo>
                    <a:pt x="174" y="1"/>
                  </a:lnTo>
                  <a:lnTo>
                    <a:pt x="176" y="1"/>
                  </a:lnTo>
                  <a:lnTo>
                    <a:pt x="177" y="0"/>
                  </a:lnTo>
                  <a:lnTo>
                    <a:pt x="177" y="1"/>
                  </a:lnTo>
                  <a:lnTo>
                    <a:pt x="179" y="3"/>
                  </a:lnTo>
                  <a:lnTo>
                    <a:pt x="180" y="3"/>
                  </a:lnTo>
                  <a:lnTo>
                    <a:pt x="183" y="6"/>
                  </a:lnTo>
                  <a:close/>
                </a:path>
              </a:pathLst>
            </a:custGeom>
            <a:solidFill>
              <a:srgbClr val="FFFFCC"/>
            </a:solidFill>
            <a:ln w="1651">
              <a:solidFill>
                <a:srgbClr val="000000"/>
              </a:solidFill>
              <a:prstDash val="solid"/>
              <a:round/>
              <a:headEnd/>
              <a:tailEnd/>
            </a:ln>
          </p:spPr>
          <p:txBody>
            <a:bodyPr/>
            <a:lstStyle/>
            <a:p>
              <a:endParaRPr lang="fr-FR"/>
            </a:p>
          </p:txBody>
        </p:sp>
        <p:sp>
          <p:nvSpPr>
            <p:cNvPr id="880802" name="Freeform 162"/>
            <p:cNvSpPr>
              <a:spLocks/>
            </p:cNvSpPr>
            <p:nvPr/>
          </p:nvSpPr>
          <p:spPr bwMode="auto">
            <a:xfrm>
              <a:off x="4532" y="1730"/>
              <a:ext cx="249" cy="316"/>
            </a:xfrm>
            <a:custGeom>
              <a:avLst/>
              <a:gdLst/>
              <a:ahLst/>
              <a:cxnLst>
                <a:cxn ang="0">
                  <a:pos x="89" y="27"/>
                </a:cxn>
                <a:cxn ang="0">
                  <a:pos x="104" y="31"/>
                </a:cxn>
                <a:cxn ang="0">
                  <a:pos x="126" y="44"/>
                </a:cxn>
                <a:cxn ang="0">
                  <a:pos x="148" y="59"/>
                </a:cxn>
                <a:cxn ang="0">
                  <a:pos x="173" y="73"/>
                </a:cxn>
                <a:cxn ang="0">
                  <a:pos x="188" y="88"/>
                </a:cxn>
                <a:cxn ang="0">
                  <a:pos x="181" y="99"/>
                </a:cxn>
                <a:cxn ang="0">
                  <a:pos x="184" y="113"/>
                </a:cxn>
                <a:cxn ang="0">
                  <a:pos x="200" y="113"/>
                </a:cxn>
                <a:cxn ang="0">
                  <a:pos x="227" y="134"/>
                </a:cxn>
                <a:cxn ang="0">
                  <a:pos x="245" y="151"/>
                </a:cxn>
                <a:cxn ang="0">
                  <a:pos x="245" y="169"/>
                </a:cxn>
                <a:cxn ang="0">
                  <a:pos x="239" y="187"/>
                </a:cxn>
                <a:cxn ang="0">
                  <a:pos x="233" y="199"/>
                </a:cxn>
                <a:cxn ang="0">
                  <a:pos x="242" y="205"/>
                </a:cxn>
                <a:cxn ang="0">
                  <a:pos x="258" y="214"/>
                </a:cxn>
                <a:cxn ang="0">
                  <a:pos x="267" y="229"/>
                </a:cxn>
                <a:cxn ang="0">
                  <a:pos x="270" y="247"/>
                </a:cxn>
                <a:cxn ang="0">
                  <a:pos x="283" y="242"/>
                </a:cxn>
                <a:cxn ang="0">
                  <a:pos x="291" y="260"/>
                </a:cxn>
                <a:cxn ang="0">
                  <a:pos x="276" y="272"/>
                </a:cxn>
                <a:cxn ang="0">
                  <a:pos x="260" y="279"/>
                </a:cxn>
                <a:cxn ang="0">
                  <a:pos x="246" y="290"/>
                </a:cxn>
                <a:cxn ang="0">
                  <a:pos x="249" y="313"/>
                </a:cxn>
                <a:cxn ang="0">
                  <a:pos x="245" y="336"/>
                </a:cxn>
                <a:cxn ang="0">
                  <a:pos x="224" y="336"/>
                </a:cxn>
                <a:cxn ang="0">
                  <a:pos x="196" y="337"/>
                </a:cxn>
                <a:cxn ang="0">
                  <a:pos x="179" y="349"/>
                </a:cxn>
                <a:cxn ang="0">
                  <a:pos x="165" y="361"/>
                </a:cxn>
                <a:cxn ang="0">
                  <a:pos x="151" y="370"/>
                </a:cxn>
                <a:cxn ang="0">
                  <a:pos x="144" y="356"/>
                </a:cxn>
                <a:cxn ang="0">
                  <a:pos x="127" y="337"/>
                </a:cxn>
                <a:cxn ang="0">
                  <a:pos x="111" y="348"/>
                </a:cxn>
                <a:cxn ang="0">
                  <a:pos x="104" y="343"/>
                </a:cxn>
                <a:cxn ang="0">
                  <a:pos x="99" y="331"/>
                </a:cxn>
                <a:cxn ang="0">
                  <a:pos x="89" y="328"/>
                </a:cxn>
                <a:cxn ang="0">
                  <a:pos x="78" y="325"/>
                </a:cxn>
                <a:cxn ang="0">
                  <a:pos x="68" y="312"/>
                </a:cxn>
                <a:cxn ang="0">
                  <a:pos x="83" y="297"/>
                </a:cxn>
                <a:cxn ang="0">
                  <a:pos x="75" y="276"/>
                </a:cxn>
                <a:cxn ang="0">
                  <a:pos x="56" y="257"/>
                </a:cxn>
                <a:cxn ang="0">
                  <a:pos x="53" y="254"/>
                </a:cxn>
                <a:cxn ang="0">
                  <a:pos x="41" y="235"/>
                </a:cxn>
                <a:cxn ang="0">
                  <a:pos x="22" y="215"/>
                </a:cxn>
                <a:cxn ang="0">
                  <a:pos x="17" y="200"/>
                </a:cxn>
                <a:cxn ang="0">
                  <a:pos x="47" y="190"/>
                </a:cxn>
                <a:cxn ang="0">
                  <a:pos x="53" y="168"/>
                </a:cxn>
                <a:cxn ang="0">
                  <a:pos x="50" y="147"/>
                </a:cxn>
                <a:cxn ang="0">
                  <a:pos x="46" y="129"/>
                </a:cxn>
                <a:cxn ang="0">
                  <a:pos x="37" y="111"/>
                </a:cxn>
                <a:cxn ang="0">
                  <a:pos x="20" y="98"/>
                </a:cxn>
                <a:cxn ang="0">
                  <a:pos x="12" y="86"/>
                </a:cxn>
                <a:cxn ang="0">
                  <a:pos x="6" y="73"/>
                </a:cxn>
                <a:cxn ang="0">
                  <a:pos x="19" y="52"/>
                </a:cxn>
                <a:cxn ang="0">
                  <a:pos x="32" y="50"/>
                </a:cxn>
                <a:cxn ang="0">
                  <a:pos x="52" y="24"/>
                </a:cxn>
                <a:cxn ang="0">
                  <a:pos x="38" y="7"/>
                </a:cxn>
                <a:cxn ang="0">
                  <a:pos x="62" y="4"/>
                </a:cxn>
                <a:cxn ang="0">
                  <a:pos x="87" y="3"/>
                </a:cxn>
              </a:cxnLst>
              <a:rect l="0" t="0" r="r" b="b"/>
              <a:pathLst>
                <a:path w="291" h="371">
                  <a:moveTo>
                    <a:pt x="87" y="3"/>
                  </a:moveTo>
                  <a:lnTo>
                    <a:pt x="89" y="7"/>
                  </a:lnTo>
                  <a:lnTo>
                    <a:pt x="86" y="10"/>
                  </a:lnTo>
                  <a:lnTo>
                    <a:pt x="84" y="12"/>
                  </a:lnTo>
                  <a:lnTo>
                    <a:pt x="87" y="18"/>
                  </a:lnTo>
                  <a:lnTo>
                    <a:pt x="86" y="21"/>
                  </a:lnTo>
                  <a:lnTo>
                    <a:pt x="84" y="22"/>
                  </a:lnTo>
                  <a:lnTo>
                    <a:pt x="86" y="22"/>
                  </a:lnTo>
                  <a:lnTo>
                    <a:pt x="86" y="24"/>
                  </a:lnTo>
                  <a:lnTo>
                    <a:pt x="89" y="27"/>
                  </a:lnTo>
                  <a:lnTo>
                    <a:pt x="93" y="25"/>
                  </a:lnTo>
                  <a:lnTo>
                    <a:pt x="95" y="22"/>
                  </a:lnTo>
                  <a:lnTo>
                    <a:pt x="96" y="22"/>
                  </a:lnTo>
                  <a:lnTo>
                    <a:pt x="98" y="19"/>
                  </a:lnTo>
                  <a:lnTo>
                    <a:pt x="99" y="19"/>
                  </a:lnTo>
                  <a:lnTo>
                    <a:pt x="99" y="24"/>
                  </a:lnTo>
                  <a:lnTo>
                    <a:pt x="99" y="27"/>
                  </a:lnTo>
                  <a:lnTo>
                    <a:pt x="101" y="27"/>
                  </a:lnTo>
                  <a:lnTo>
                    <a:pt x="102" y="30"/>
                  </a:lnTo>
                  <a:lnTo>
                    <a:pt x="104" y="31"/>
                  </a:lnTo>
                  <a:lnTo>
                    <a:pt x="105" y="31"/>
                  </a:lnTo>
                  <a:lnTo>
                    <a:pt x="107" y="33"/>
                  </a:lnTo>
                  <a:lnTo>
                    <a:pt x="114" y="33"/>
                  </a:lnTo>
                  <a:lnTo>
                    <a:pt x="113" y="36"/>
                  </a:lnTo>
                  <a:lnTo>
                    <a:pt x="116" y="37"/>
                  </a:lnTo>
                  <a:lnTo>
                    <a:pt x="116" y="39"/>
                  </a:lnTo>
                  <a:lnTo>
                    <a:pt x="118" y="43"/>
                  </a:lnTo>
                  <a:lnTo>
                    <a:pt x="121" y="43"/>
                  </a:lnTo>
                  <a:lnTo>
                    <a:pt x="124" y="41"/>
                  </a:lnTo>
                  <a:lnTo>
                    <a:pt x="126" y="44"/>
                  </a:lnTo>
                  <a:lnTo>
                    <a:pt x="130" y="47"/>
                  </a:lnTo>
                  <a:lnTo>
                    <a:pt x="130" y="50"/>
                  </a:lnTo>
                  <a:lnTo>
                    <a:pt x="133" y="50"/>
                  </a:lnTo>
                  <a:lnTo>
                    <a:pt x="133" y="52"/>
                  </a:lnTo>
                  <a:lnTo>
                    <a:pt x="135" y="52"/>
                  </a:lnTo>
                  <a:lnTo>
                    <a:pt x="135" y="55"/>
                  </a:lnTo>
                  <a:lnTo>
                    <a:pt x="138" y="55"/>
                  </a:lnTo>
                  <a:lnTo>
                    <a:pt x="138" y="53"/>
                  </a:lnTo>
                  <a:lnTo>
                    <a:pt x="147" y="56"/>
                  </a:lnTo>
                  <a:lnTo>
                    <a:pt x="148" y="59"/>
                  </a:lnTo>
                  <a:lnTo>
                    <a:pt x="151" y="59"/>
                  </a:lnTo>
                  <a:lnTo>
                    <a:pt x="153" y="61"/>
                  </a:lnTo>
                  <a:lnTo>
                    <a:pt x="154" y="61"/>
                  </a:lnTo>
                  <a:lnTo>
                    <a:pt x="156" y="58"/>
                  </a:lnTo>
                  <a:lnTo>
                    <a:pt x="159" y="59"/>
                  </a:lnTo>
                  <a:lnTo>
                    <a:pt x="162" y="61"/>
                  </a:lnTo>
                  <a:lnTo>
                    <a:pt x="162" y="62"/>
                  </a:lnTo>
                  <a:lnTo>
                    <a:pt x="165" y="67"/>
                  </a:lnTo>
                  <a:lnTo>
                    <a:pt x="166" y="70"/>
                  </a:lnTo>
                  <a:lnTo>
                    <a:pt x="173" y="73"/>
                  </a:lnTo>
                  <a:lnTo>
                    <a:pt x="176" y="73"/>
                  </a:lnTo>
                  <a:lnTo>
                    <a:pt x="178" y="73"/>
                  </a:lnTo>
                  <a:lnTo>
                    <a:pt x="179" y="76"/>
                  </a:lnTo>
                  <a:lnTo>
                    <a:pt x="179" y="79"/>
                  </a:lnTo>
                  <a:lnTo>
                    <a:pt x="179" y="82"/>
                  </a:lnTo>
                  <a:lnTo>
                    <a:pt x="182" y="83"/>
                  </a:lnTo>
                  <a:lnTo>
                    <a:pt x="185" y="86"/>
                  </a:lnTo>
                  <a:lnTo>
                    <a:pt x="187" y="85"/>
                  </a:lnTo>
                  <a:lnTo>
                    <a:pt x="188" y="86"/>
                  </a:lnTo>
                  <a:lnTo>
                    <a:pt x="188" y="88"/>
                  </a:lnTo>
                  <a:lnTo>
                    <a:pt x="190" y="89"/>
                  </a:lnTo>
                  <a:lnTo>
                    <a:pt x="193" y="89"/>
                  </a:lnTo>
                  <a:lnTo>
                    <a:pt x="194" y="91"/>
                  </a:lnTo>
                  <a:lnTo>
                    <a:pt x="191" y="92"/>
                  </a:lnTo>
                  <a:lnTo>
                    <a:pt x="188" y="92"/>
                  </a:lnTo>
                  <a:lnTo>
                    <a:pt x="188" y="93"/>
                  </a:lnTo>
                  <a:lnTo>
                    <a:pt x="187" y="95"/>
                  </a:lnTo>
                  <a:lnTo>
                    <a:pt x="185" y="96"/>
                  </a:lnTo>
                  <a:lnTo>
                    <a:pt x="184" y="98"/>
                  </a:lnTo>
                  <a:lnTo>
                    <a:pt x="181" y="99"/>
                  </a:lnTo>
                  <a:lnTo>
                    <a:pt x="179" y="99"/>
                  </a:lnTo>
                  <a:lnTo>
                    <a:pt x="178" y="99"/>
                  </a:lnTo>
                  <a:lnTo>
                    <a:pt x="181" y="102"/>
                  </a:lnTo>
                  <a:lnTo>
                    <a:pt x="187" y="102"/>
                  </a:lnTo>
                  <a:lnTo>
                    <a:pt x="188" y="104"/>
                  </a:lnTo>
                  <a:lnTo>
                    <a:pt x="187" y="105"/>
                  </a:lnTo>
                  <a:lnTo>
                    <a:pt x="185" y="108"/>
                  </a:lnTo>
                  <a:lnTo>
                    <a:pt x="184" y="108"/>
                  </a:lnTo>
                  <a:lnTo>
                    <a:pt x="182" y="110"/>
                  </a:lnTo>
                  <a:lnTo>
                    <a:pt x="184" y="113"/>
                  </a:lnTo>
                  <a:lnTo>
                    <a:pt x="182" y="114"/>
                  </a:lnTo>
                  <a:lnTo>
                    <a:pt x="182" y="117"/>
                  </a:lnTo>
                  <a:lnTo>
                    <a:pt x="184" y="117"/>
                  </a:lnTo>
                  <a:lnTo>
                    <a:pt x="184" y="120"/>
                  </a:lnTo>
                  <a:lnTo>
                    <a:pt x="190" y="117"/>
                  </a:lnTo>
                  <a:lnTo>
                    <a:pt x="191" y="116"/>
                  </a:lnTo>
                  <a:lnTo>
                    <a:pt x="193" y="114"/>
                  </a:lnTo>
                  <a:lnTo>
                    <a:pt x="194" y="114"/>
                  </a:lnTo>
                  <a:lnTo>
                    <a:pt x="197" y="111"/>
                  </a:lnTo>
                  <a:lnTo>
                    <a:pt x="200" y="113"/>
                  </a:lnTo>
                  <a:lnTo>
                    <a:pt x="203" y="114"/>
                  </a:lnTo>
                  <a:lnTo>
                    <a:pt x="206" y="114"/>
                  </a:lnTo>
                  <a:lnTo>
                    <a:pt x="208" y="114"/>
                  </a:lnTo>
                  <a:lnTo>
                    <a:pt x="206" y="119"/>
                  </a:lnTo>
                  <a:lnTo>
                    <a:pt x="211" y="125"/>
                  </a:lnTo>
                  <a:lnTo>
                    <a:pt x="220" y="135"/>
                  </a:lnTo>
                  <a:lnTo>
                    <a:pt x="221" y="138"/>
                  </a:lnTo>
                  <a:lnTo>
                    <a:pt x="221" y="140"/>
                  </a:lnTo>
                  <a:lnTo>
                    <a:pt x="225" y="135"/>
                  </a:lnTo>
                  <a:lnTo>
                    <a:pt x="227" y="134"/>
                  </a:lnTo>
                  <a:lnTo>
                    <a:pt x="227" y="132"/>
                  </a:lnTo>
                  <a:lnTo>
                    <a:pt x="228" y="135"/>
                  </a:lnTo>
                  <a:lnTo>
                    <a:pt x="231" y="138"/>
                  </a:lnTo>
                  <a:lnTo>
                    <a:pt x="234" y="138"/>
                  </a:lnTo>
                  <a:lnTo>
                    <a:pt x="236" y="141"/>
                  </a:lnTo>
                  <a:lnTo>
                    <a:pt x="236" y="144"/>
                  </a:lnTo>
                  <a:lnTo>
                    <a:pt x="234" y="148"/>
                  </a:lnTo>
                  <a:lnTo>
                    <a:pt x="234" y="150"/>
                  </a:lnTo>
                  <a:lnTo>
                    <a:pt x="243" y="153"/>
                  </a:lnTo>
                  <a:lnTo>
                    <a:pt x="245" y="151"/>
                  </a:lnTo>
                  <a:lnTo>
                    <a:pt x="251" y="159"/>
                  </a:lnTo>
                  <a:lnTo>
                    <a:pt x="252" y="162"/>
                  </a:lnTo>
                  <a:lnTo>
                    <a:pt x="252" y="163"/>
                  </a:lnTo>
                  <a:lnTo>
                    <a:pt x="255" y="165"/>
                  </a:lnTo>
                  <a:lnTo>
                    <a:pt x="255" y="166"/>
                  </a:lnTo>
                  <a:lnTo>
                    <a:pt x="255" y="168"/>
                  </a:lnTo>
                  <a:lnTo>
                    <a:pt x="254" y="169"/>
                  </a:lnTo>
                  <a:lnTo>
                    <a:pt x="251" y="168"/>
                  </a:lnTo>
                  <a:lnTo>
                    <a:pt x="248" y="168"/>
                  </a:lnTo>
                  <a:lnTo>
                    <a:pt x="245" y="169"/>
                  </a:lnTo>
                  <a:lnTo>
                    <a:pt x="245" y="171"/>
                  </a:lnTo>
                  <a:lnTo>
                    <a:pt x="243" y="171"/>
                  </a:lnTo>
                  <a:lnTo>
                    <a:pt x="245" y="175"/>
                  </a:lnTo>
                  <a:lnTo>
                    <a:pt x="243" y="178"/>
                  </a:lnTo>
                  <a:lnTo>
                    <a:pt x="243" y="180"/>
                  </a:lnTo>
                  <a:lnTo>
                    <a:pt x="242" y="183"/>
                  </a:lnTo>
                  <a:lnTo>
                    <a:pt x="242" y="184"/>
                  </a:lnTo>
                  <a:lnTo>
                    <a:pt x="240" y="186"/>
                  </a:lnTo>
                  <a:lnTo>
                    <a:pt x="240" y="187"/>
                  </a:lnTo>
                  <a:lnTo>
                    <a:pt x="239" y="187"/>
                  </a:lnTo>
                  <a:lnTo>
                    <a:pt x="239" y="189"/>
                  </a:lnTo>
                  <a:lnTo>
                    <a:pt x="237" y="190"/>
                  </a:lnTo>
                  <a:lnTo>
                    <a:pt x="239" y="192"/>
                  </a:lnTo>
                  <a:lnTo>
                    <a:pt x="240" y="192"/>
                  </a:lnTo>
                  <a:lnTo>
                    <a:pt x="240" y="195"/>
                  </a:lnTo>
                  <a:lnTo>
                    <a:pt x="239" y="195"/>
                  </a:lnTo>
                  <a:lnTo>
                    <a:pt x="236" y="195"/>
                  </a:lnTo>
                  <a:lnTo>
                    <a:pt x="234" y="197"/>
                  </a:lnTo>
                  <a:lnTo>
                    <a:pt x="233" y="197"/>
                  </a:lnTo>
                  <a:lnTo>
                    <a:pt x="233" y="199"/>
                  </a:lnTo>
                  <a:lnTo>
                    <a:pt x="230" y="202"/>
                  </a:lnTo>
                  <a:lnTo>
                    <a:pt x="233" y="203"/>
                  </a:lnTo>
                  <a:lnTo>
                    <a:pt x="234" y="203"/>
                  </a:lnTo>
                  <a:lnTo>
                    <a:pt x="236" y="206"/>
                  </a:lnTo>
                  <a:lnTo>
                    <a:pt x="237" y="208"/>
                  </a:lnTo>
                  <a:lnTo>
                    <a:pt x="239" y="206"/>
                  </a:lnTo>
                  <a:lnTo>
                    <a:pt x="237" y="205"/>
                  </a:lnTo>
                  <a:lnTo>
                    <a:pt x="237" y="203"/>
                  </a:lnTo>
                  <a:lnTo>
                    <a:pt x="237" y="202"/>
                  </a:lnTo>
                  <a:lnTo>
                    <a:pt x="242" y="205"/>
                  </a:lnTo>
                  <a:lnTo>
                    <a:pt x="243" y="203"/>
                  </a:lnTo>
                  <a:lnTo>
                    <a:pt x="245" y="206"/>
                  </a:lnTo>
                  <a:lnTo>
                    <a:pt x="246" y="205"/>
                  </a:lnTo>
                  <a:lnTo>
                    <a:pt x="246" y="209"/>
                  </a:lnTo>
                  <a:lnTo>
                    <a:pt x="249" y="209"/>
                  </a:lnTo>
                  <a:lnTo>
                    <a:pt x="251" y="212"/>
                  </a:lnTo>
                  <a:lnTo>
                    <a:pt x="252" y="212"/>
                  </a:lnTo>
                  <a:lnTo>
                    <a:pt x="252" y="215"/>
                  </a:lnTo>
                  <a:lnTo>
                    <a:pt x="252" y="217"/>
                  </a:lnTo>
                  <a:lnTo>
                    <a:pt x="258" y="214"/>
                  </a:lnTo>
                  <a:lnTo>
                    <a:pt x="258" y="217"/>
                  </a:lnTo>
                  <a:lnTo>
                    <a:pt x="261" y="217"/>
                  </a:lnTo>
                  <a:lnTo>
                    <a:pt x="263" y="220"/>
                  </a:lnTo>
                  <a:lnTo>
                    <a:pt x="263" y="221"/>
                  </a:lnTo>
                  <a:lnTo>
                    <a:pt x="264" y="220"/>
                  </a:lnTo>
                  <a:lnTo>
                    <a:pt x="266" y="221"/>
                  </a:lnTo>
                  <a:lnTo>
                    <a:pt x="264" y="223"/>
                  </a:lnTo>
                  <a:lnTo>
                    <a:pt x="266" y="224"/>
                  </a:lnTo>
                  <a:lnTo>
                    <a:pt x="267" y="227"/>
                  </a:lnTo>
                  <a:lnTo>
                    <a:pt x="267" y="229"/>
                  </a:lnTo>
                  <a:lnTo>
                    <a:pt x="267" y="230"/>
                  </a:lnTo>
                  <a:lnTo>
                    <a:pt x="270" y="232"/>
                  </a:lnTo>
                  <a:lnTo>
                    <a:pt x="267" y="236"/>
                  </a:lnTo>
                  <a:lnTo>
                    <a:pt x="266" y="238"/>
                  </a:lnTo>
                  <a:lnTo>
                    <a:pt x="266" y="241"/>
                  </a:lnTo>
                  <a:lnTo>
                    <a:pt x="267" y="242"/>
                  </a:lnTo>
                  <a:lnTo>
                    <a:pt x="267" y="244"/>
                  </a:lnTo>
                  <a:lnTo>
                    <a:pt x="267" y="247"/>
                  </a:lnTo>
                  <a:lnTo>
                    <a:pt x="269" y="247"/>
                  </a:lnTo>
                  <a:lnTo>
                    <a:pt x="270" y="247"/>
                  </a:lnTo>
                  <a:lnTo>
                    <a:pt x="272" y="248"/>
                  </a:lnTo>
                  <a:lnTo>
                    <a:pt x="272" y="247"/>
                  </a:lnTo>
                  <a:lnTo>
                    <a:pt x="273" y="245"/>
                  </a:lnTo>
                  <a:lnTo>
                    <a:pt x="277" y="245"/>
                  </a:lnTo>
                  <a:lnTo>
                    <a:pt x="279" y="242"/>
                  </a:lnTo>
                  <a:lnTo>
                    <a:pt x="279" y="241"/>
                  </a:lnTo>
                  <a:lnTo>
                    <a:pt x="280" y="239"/>
                  </a:lnTo>
                  <a:lnTo>
                    <a:pt x="280" y="241"/>
                  </a:lnTo>
                  <a:lnTo>
                    <a:pt x="282" y="241"/>
                  </a:lnTo>
                  <a:lnTo>
                    <a:pt x="283" y="242"/>
                  </a:lnTo>
                  <a:lnTo>
                    <a:pt x="282" y="242"/>
                  </a:lnTo>
                  <a:lnTo>
                    <a:pt x="283" y="248"/>
                  </a:lnTo>
                  <a:lnTo>
                    <a:pt x="285" y="248"/>
                  </a:lnTo>
                  <a:lnTo>
                    <a:pt x="286" y="251"/>
                  </a:lnTo>
                  <a:lnTo>
                    <a:pt x="288" y="251"/>
                  </a:lnTo>
                  <a:lnTo>
                    <a:pt x="288" y="252"/>
                  </a:lnTo>
                  <a:lnTo>
                    <a:pt x="289" y="254"/>
                  </a:lnTo>
                  <a:lnTo>
                    <a:pt x="289" y="255"/>
                  </a:lnTo>
                  <a:lnTo>
                    <a:pt x="291" y="258"/>
                  </a:lnTo>
                  <a:lnTo>
                    <a:pt x="291" y="260"/>
                  </a:lnTo>
                  <a:lnTo>
                    <a:pt x="291" y="263"/>
                  </a:lnTo>
                  <a:lnTo>
                    <a:pt x="288" y="264"/>
                  </a:lnTo>
                  <a:lnTo>
                    <a:pt x="285" y="264"/>
                  </a:lnTo>
                  <a:lnTo>
                    <a:pt x="282" y="263"/>
                  </a:lnTo>
                  <a:lnTo>
                    <a:pt x="280" y="263"/>
                  </a:lnTo>
                  <a:lnTo>
                    <a:pt x="280" y="266"/>
                  </a:lnTo>
                  <a:lnTo>
                    <a:pt x="279" y="267"/>
                  </a:lnTo>
                  <a:lnTo>
                    <a:pt x="279" y="269"/>
                  </a:lnTo>
                  <a:lnTo>
                    <a:pt x="277" y="270"/>
                  </a:lnTo>
                  <a:lnTo>
                    <a:pt x="276" y="272"/>
                  </a:lnTo>
                  <a:lnTo>
                    <a:pt x="276" y="273"/>
                  </a:lnTo>
                  <a:lnTo>
                    <a:pt x="276" y="279"/>
                  </a:lnTo>
                  <a:lnTo>
                    <a:pt x="270" y="282"/>
                  </a:lnTo>
                  <a:lnTo>
                    <a:pt x="269" y="282"/>
                  </a:lnTo>
                  <a:lnTo>
                    <a:pt x="270" y="281"/>
                  </a:lnTo>
                  <a:lnTo>
                    <a:pt x="270" y="279"/>
                  </a:lnTo>
                  <a:lnTo>
                    <a:pt x="269" y="279"/>
                  </a:lnTo>
                  <a:lnTo>
                    <a:pt x="264" y="279"/>
                  </a:lnTo>
                  <a:lnTo>
                    <a:pt x="261" y="279"/>
                  </a:lnTo>
                  <a:lnTo>
                    <a:pt x="260" y="279"/>
                  </a:lnTo>
                  <a:lnTo>
                    <a:pt x="260" y="281"/>
                  </a:lnTo>
                  <a:lnTo>
                    <a:pt x="258" y="281"/>
                  </a:lnTo>
                  <a:lnTo>
                    <a:pt x="258" y="282"/>
                  </a:lnTo>
                  <a:lnTo>
                    <a:pt x="258" y="284"/>
                  </a:lnTo>
                  <a:lnTo>
                    <a:pt x="258" y="285"/>
                  </a:lnTo>
                  <a:lnTo>
                    <a:pt x="260" y="287"/>
                  </a:lnTo>
                  <a:lnTo>
                    <a:pt x="257" y="291"/>
                  </a:lnTo>
                  <a:lnTo>
                    <a:pt x="255" y="291"/>
                  </a:lnTo>
                  <a:lnTo>
                    <a:pt x="248" y="290"/>
                  </a:lnTo>
                  <a:lnTo>
                    <a:pt x="246" y="290"/>
                  </a:lnTo>
                  <a:lnTo>
                    <a:pt x="245" y="293"/>
                  </a:lnTo>
                  <a:lnTo>
                    <a:pt x="243" y="294"/>
                  </a:lnTo>
                  <a:lnTo>
                    <a:pt x="242" y="304"/>
                  </a:lnTo>
                  <a:lnTo>
                    <a:pt x="243" y="306"/>
                  </a:lnTo>
                  <a:lnTo>
                    <a:pt x="243" y="307"/>
                  </a:lnTo>
                  <a:lnTo>
                    <a:pt x="245" y="309"/>
                  </a:lnTo>
                  <a:lnTo>
                    <a:pt x="246" y="307"/>
                  </a:lnTo>
                  <a:lnTo>
                    <a:pt x="249" y="309"/>
                  </a:lnTo>
                  <a:lnTo>
                    <a:pt x="249" y="312"/>
                  </a:lnTo>
                  <a:lnTo>
                    <a:pt x="249" y="313"/>
                  </a:lnTo>
                  <a:lnTo>
                    <a:pt x="249" y="316"/>
                  </a:lnTo>
                  <a:lnTo>
                    <a:pt x="245" y="319"/>
                  </a:lnTo>
                  <a:lnTo>
                    <a:pt x="245" y="321"/>
                  </a:lnTo>
                  <a:lnTo>
                    <a:pt x="246" y="322"/>
                  </a:lnTo>
                  <a:lnTo>
                    <a:pt x="245" y="324"/>
                  </a:lnTo>
                  <a:lnTo>
                    <a:pt x="243" y="325"/>
                  </a:lnTo>
                  <a:lnTo>
                    <a:pt x="246" y="330"/>
                  </a:lnTo>
                  <a:lnTo>
                    <a:pt x="246" y="333"/>
                  </a:lnTo>
                  <a:lnTo>
                    <a:pt x="246" y="336"/>
                  </a:lnTo>
                  <a:lnTo>
                    <a:pt x="245" y="336"/>
                  </a:lnTo>
                  <a:lnTo>
                    <a:pt x="243" y="336"/>
                  </a:lnTo>
                  <a:lnTo>
                    <a:pt x="242" y="337"/>
                  </a:lnTo>
                  <a:lnTo>
                    <a:pt x="240" y="336"/>
                  </a:lnTo>
                  <a:lnTo>
                    <a:pt x="239" y="336"/>
                  </a:lnTo>
                  <a:lnTo>
                    <a:pt x="236" y="339"/>
                  </a:lnTo>
                  <a:lnTo>
                    <a:pt x="231" y="339"/>
                  </a:lnTo>
                  <a:lnTo>
                    <a:pt x="228" y="340"/>
                  </a:lnTo>
                  <a:lnTo>
                    <a:pt x="225" y="339"/>
                  </a:lnTo>
                  <a:lnTo>
                    <a:pt x="224" y="340"/>
                  </a:lnTo>
                  <a:lnTo>
                    <a:pt x="224" y="336"/>
                  </a:lnTo>
                  <a:lnTo>
                    <a:pt x="221" y="334"/>
                  </a:lnTo>
                  <a:lnTo>
                    <a:pt x="221" y="331"/>
                  </a:lnTo>
                  <a:lnTo>
                    <a:pt x="218" y="330"/>
                  </a:lnTo>
                  <a:lnTo>
                    <a:pt x="217" y="330"/>
                  </a:lnTo>
                  <a:lnTo>
                    <a:pt x="217" y="331"/>
                  </a:lnTo>
                  <a:lnTo>
                    <a:pt x="212" y="337"/>
                  </a:lnTo>
                  <a:lnTo>
                    <a:pt x="211" y="340"/>
                  </a:lnTo>
                  <a:lnTo>
                    <a:pt x="211" y="342"/>
                  </a:lnTo>
                  <a:lnTo>
                    <a:pt x="197" y="336"/>
                  </a:lnTo>
                  <a:lnTo>
                    <a:pt x="196" y="337"/>
                  </a:lnTo>
                  <a:lnTo>
                    <a:pt x="194" y="339"/>
                  </a:lnTo>
                  <a:lnTo>
                    <a:pt x="191" y="340"/>
                  </a:lnTo>
                  <a:lnTo>
                    <a:pt x="185" y="340"/>
                  </a:lnTo>
                  <a:lnTo>
                    <a:pt x="182" y="339"/>
                  </a:lnTo>
                  <a:lnTo>
                    <a:pt x="179" y="340"/>
                  </a:lnTo>
                  <a:lnTo>
                    <a:pt x="178" y="345"/>
                  </a:lnTo>
                  <a:lnTo>
                    <a:pt x="178" y="346"/>
                  </a:lnTo>
                  <a:lnTo>
                    <a:pt x="178" y="348"/>
                  </a:lnTo>
                  <a:lnTo>
                    <a:pt x="179" y="348"/>
                  </a:lnTo>
                  <a:lnTo>
                    <a:pt x="179" y="349"/>
                  </a:lnTo>
                  <a:lnTo>
                    <a:pt x="175" y="352"/>
                  </a:lnTo>
                  <a:lnTo>
                    <a:pt x="172" y="358"/>
                  </a:lnTo>
                  <a:lnTo>
                    <a:pt x="172" y="362"/>
                  </a:lnTo>
                  <a:lnTo>
                    <a:pt x="170" y="362"/>
                  </a:lnTo>
                  <a:lnTo>
                    <a:pt x="170" y="364"/>
                  </a:lnTo>
                  <a:lnTo>
                    <a:pt x="168" y="367"/>
                  </a:lnTo>
                  <a:lnTo>
                    <a:pt x="165" y="365"/>
                  </a:lnTo>
                  <a:lnTo>
                    <a:pt x="166" y="364"/>
                  </a:lnTo>
                  <a:lnTo>
                    <a:pt x="166" y="362"/>
                  </a:lnTo>
                  <a:lnTo>
                    <a:pt x="165" y="361"/>
                  </a:lnTo>
                  <a:lnTo>
                    <a:pt x="165" y="359"/>
                  </a:lnTo>
                  <a:lnTo>
                    <a:pt x="162" y="359"/>
                  </a:lnTo>
                  <a:lnTo>
                    <a:pt x="159" y="361"/>
                  </a:lnTo>
                  <a:lnTo>
                    <a:pt x="157" y="361"/>
                  </a:lnTo>
                  <a:lnTo>
                    <a:pt x="156" y="362"/>
                  </a:lnTo>
                  <a:lnTo>
                    <a:pt x="156" y="364"/>
                  </a:lnTo>
                  <a:lnTo>
                    <a:pt x="154" y="364"/>
                  </a:lnTo>
                  <a:lnTo>
                    <a:pt x="153" y="364"/>
                  </a:lnTo>
                  <a:lnTo>
                    <a:pt x="151" y="367"/>
                  </a:lnTo>
                  <a:lnTo>
                    <a:pt x="151" y="370"/>
                  </a:lnTo>
                  <a:lnTo>
                    <a:pt x="148" y="370"/>
                  </a:lnTo>
                  <a:lnTo>
                    <a:pt x="147" y="371"/>
                  </a:lnTo>
                  <a:lnTo>
                    <a:pt x="145" y="371"/>
                  </a:lnTo>
                  <a:lnTo>
                    <a:pt x="144" y="367"/>
                  </a:lnTo>
                  <a:lnTo>
                    <a:pt x="142" y="367"/>
                  </a:lnTo>
                  <a:lnTo>
                    <a:pt x="142" y="365"/>
                  </a:lnTo>
                  <a:lnTo>
                    <a:pt x="144" y="362"/>
                  </a:lnTo>
                  <a:lnTo>
                    <a:pt x="142" y="361"/>
                  </a:lnTo>
                  <a:lnTo>
                    <a:pt x="145" y="356"/>
                  </a:lnTo>
                  <a:lnTo>
                    <a:pt x="144" y="356"/>
                  </a:lnTo>
                  <a:lnTo>
                    <a:pt x="141" y="358"/>
                  </a:lnTo>
                  <a:lnTo>
                    <a:pt x="141" y="356"/>
                  </a:lnTo>
                  <a:lnTo>
                    <a:pt x="139" y="355"/>
                  </a:lnTo>
                  <a:lnTo>
                    <a:pt x="139" y="354"/>
                  </a:lnTo>
                  <a:lnTo>
                    <a:pt x="136" y="352"/>
                  </a:lnTo>
                  <a:lnTo>
                    <a:pt x="133" y="349"/>
                  </a:lnTo>
                  <a:lnTo>
                    <a:pt x="127" y="346"/>
                  </a:lnTo>
                  <a:lnTo>
                    <a:pt x="126" y="343"/>
                  </a:lnTo>
                  <a:lnTo>
                    <a:pt x="126" y="340"/>
                  </a:lnTo>
                  <a:lnTo>
                    <a:pt x="127" y="337"/>
                  </a:lnTo>
                  <a:lnTo>
                    <a:pt x="123" y="337"/>
                  </a:lnTo>
                  <a:lnTo>
                    <a:pt x="121" y="342"/>
                  </a:lnTo>
                  <a:lnTo>
                    <a:pt x="120" y="343"/>
                  </a:lnTo>
                  <a:lnTo>
                    <a:pt x="120" y="345"/>
                  </a:lnTo>
                  <a:lnTo>
                    <a:pt x="118" y="345"/>
                  </a:lnTo>
                  <a:lnTo>
                    <a:pt x="117" y="346"/>
                  </a:lnTo>
                  <a:lnTo>
                    <a:pt x="118" y="348"/>
                  </a:lnTo>
                  <a:lnTo>
                    <a:pt x="114" y="348"/>
                  </a:lnTo>
                  <a:lnTo>
                    <a:pt x="113" y="346"/>
                  </a:lnTo>
                  <a:lnTo>
                    <a:pt x="111" y="348"/>
                  </a:lnTo>
                  <a:lnTo>
                    <a:pt x="110" y="346"/>
                  </a:lnTo>
                  <a:lnTo>
                    <a:pt x="111" y="346"/>
                  </a:lnTo>
                  <a:lnTo>
                    <a:pt x="110" y="343"/>
                  </a:lnTo>
                  <a:lnTo>
                    <a:pt x="107" y="345"/>
                  </a:lnTo>
                  <a:lnTo>
                    <a:pt x="105" y="343"/>
                  </a:lnTo>
                  <a:lnTo>
                    <a:pt x="104" y="343"/>
                  </a:lnTo>
                  <a:lnTo>
                    <a:pt x="105" y="342"/>
                  </a:lnTo>
                  <a:lnTo>
                    <a:pt x="105" y="340"/>
                  </a:lnTo>
                  <a:lnTo>
                    <a:pt x="104" y="340"/>
                  </a:lnTo>
                  <a:lnTo>
                    <a:pt x="104" y="343"/>
                  </a:lnTo>
                  <a:lnTo>
                    <a:pt x="102" y="342"/>
                  </a:lnTo>
                  <a:lnTo>
                    <a:pt x="102" y="343"/>
                  </a:lnTo>
                  <a:lnTo>
                    <a:pt x="101" y="343"/>
                  </a:lnTo>
                  <a:lnTo>
                    <a:pt x="101" y="342"/>
                  </a:lnTo>
                  <a:lnTo>
                    <a:pt x="98" y="340"/>
                  </a:lnTo>
                  <a:lnTo>
                    <a:pt x="98" y="339"/>
                  </a:lnTo>
                  <a:lnTo>
                    <a:pt x="96" y="339"/>
                  </a:lnTo>
                  <a:lnTo>
                    <a:pt x="98" y="337"/>
                  </a:lnTo>
                  <a:lnTo>
                    <a:pt x="101" y="333"/>
                  </a:lnTo>
                  <a:lnTo>
                    <a:pt x="99" y="331"/>
                  </a:lnTo>
                  <a:lnTo>
                    <a:pt x="98" y="333"/>
                  </a:lnTo>
                  <a:lnTo>
                    <a:pt x="96" y="333"/>
                  </a:lnTo>
                  <a:lnTo>
                    <a:pt x="95" y="334"/>
                  </a:lnTo>
                  <a:lnTo>
                    <a:pt x="93" y="333"/>
                  </a:lnTo>
                  <a:lnTo>
                    <a:pt x="93" y="331"/>
                  </a:lnTo>
                  <a:lnTo>
                    <a:pt x="93" y="330"/>
                  </a:lnTo>
                  <a:lnTo>
                    <a:pt x="93" y="328"/>
                  </a:lnTo>
                  <a:lnTo>
                    <a:pt x="92" y="328"/>
                  </a:lnTo>
                  <a:lnTo>
                    <a:pt x="90" y="328"/>
                  </a:lnTo>
                  <a:lnTo>
                    <a:pt x="89" y="328"/>
                  </a:lnTo>
                  <a:lnTo>
                    <a:pt x="89" y="330"/>
                  </a:lnTo>
                  <a:lnTo>
                    <a:pt x="86" y="331"/>
                  </a:lnTo>
                  <a:lnTo>
                    <a:pt x="87" y="333"/>
                  </a:lnTo>
                  <a:lnTo>
                    <a:pt x="84" y="334"/>
                  </a:lnTo>
                  <a:lnTo>
                    <a:pt x="78" y="336"/>
                  </a:lnTo>
                  <a:lnTo>
                    <a:pt x="80" y="333"/>
                  </a:lnTo>
                  <a:lnTo>
                    <a:pt x="75" y="331"/>
                  </a:lnTo>
                  <a:lnTo>
                    <a:pt x="75" y="330"/>
                  </a:lnTo>
                  <a:lnTo>
                    <a:pt x="75" y="328"/>
                  </a:lnTo>
                  <a:lnTo>
                    <a:pt x="78" y="325"/>
                  </a:lnTo>
                  <a:lnTo>
                    <a:pt x="77" y="324"/>
                  </a:lnTo>
                  <a:lnTo>
                    <a:pt x="80" y="321"/>
                  </a:lnTo>
                  <a:lnTo>
                    <a:pt x="78" y="319"/>
                  </a:lnTo>
                  <a:lnTo>
                    <a:pt x="77" y="319"/>
                  </a:lnTo>
                  <a:lnTo>
                    <a:pt x="78" y="318"/>
                  </a:lnTo>
                  <a:lnTo>
                    <a:pt x="77" y="312"/>
                  </a:lnTo>
                  <a:lnTo>
                    <a:pt x="77" y="310"/>
                  </a:lnTo>
                  <a:lnTo>
                    <a:pt x="75" y="310"/>
                  </a:lnTo>
                  <a:lnTo>
                    <a:pt x="74" y="309"/>
                  </a:lnTo>
                  <a:lnTo>
                    <a:pt x="68" y="312"/>
                  </a:lnTo>
                  <a:lnTo>
                    <a:pt x="68" y="310"/>
                  </a:lnTo>
                  <a:lnTo>
                    <a:pt x="69" y="309"/>
                  </a:lnTo>
                  <a:lnTo>
                    <a:pt x="66" y="309"/>
                  </a:lnTo>
                  <a:lnTo>
                    <a:pt x="68" y="309"/>
                  </a:lnTo>
                  <a:lnTo>
                    <a:pt x="68" y="306"/>
                  </a:lnTo>
                  <a:lnTo>
                    <a:pt x="66" y="306"/>
                  </a:lnTo>
                  <a:lnTo>
                    <a:pt x="68" y="304"/>
                  </a:lnTo>
                  <a:lnTo>
                    <a:pt x="77" y="301"/>
                  </a:lnTo>
                  <a:lnTo>
                    <a:pt x="78" y="299"/>
                  </a:lnTo>
                  <a:lnTo>
                    <a:pt x="83" y="297"/>
                  </a:lnTo>
                  <a:lnTo>
                    <a:pt x="84" y="293"/>
                  </a:lnTo>
                  <a:lnTo>
                    <a:pt x="84" y="291"/>
                  </a:lnTo>
                  <a:lnTo>
                    <a:pt x="83" y="290"/>
                  </a:lnTo>
                  <a:lnTo>
                    <a:pt x="81" y="288"/>
                  </a:lnTo>
                  <a:lnTo>
                    <a:pt x="78" y="287"/>
                  </a:lnTo>
                  <a:lnTo>
                    <a:pt x="78" y="285"/>
                  </a:lnTo>
                  <a:lnTo>
                    <a:pt x="77" y="285"/>
                  </a:lnTo>
                  <a:lnTo>
                    <a:pt x="77" y="282"/>
                  </a:lnTo>
                  <a:lnTo>
                    <a:pt x="78" y="281"/>
                  </a:lnTo>
                  <a:lnTo>
                    <a:pt x="75" y="276"/>
                  </a:lnTo>
                  <a:lnTo>
                    <a:pt x="72" y="276"/>
                  </a:lnTo>
                  <a:lnTo>
                    <a:pt x="71" y="275"/>
                  </a:lnTo>
                  <a:lnTo>
                    <a:pt x="69" y="273"/>
                  </a:lnTo>
                  <a:lnTo>
                    <a:pt x="69" y="269"/>
                  </a:lnTo>
                  <a:lnTo>
                    <a:pt x="68" y="267"/>
                  </a:lnTo>
                  <a:lnTo>
                    <a:pt x="66" y="264"/>
                  </a:lnTo>
                  <a:lnTo>
                    <a:pt x="65" y="261"/>
                  </a:lnTo>
                  <a:lnTo>
                    <a:pt x="64" y="257"/>
                  </a:lnTo>
                  <a:lnTo>
                    <a:pt x="62" y="257"/>
                  </a:lnTo>
                  <a:lnTo>
                    <a:pt x="56" y="257"/>
                  </a:lnTo>
                  <a:lnTo>
                    <a:pt x="53" y="263"/>
                  </a:lnTo>
                  <a:lnTo>
                    <a:pt x="55" y="264"/>
                  </a:lnTo>
                  <a:lnTo>
                    <a:pt x="53" y="266"/>
                  </a:lnTo>
                  <a:lnTo>
                    <a:pt x="47" y="260"/>
                  </a:lnTo>
                  <a:lnTo>
                    <a:pt x="47" y="258"/>
                  </a:lnTo>
                  <a:lnTo>
                    <a:pt x="49" y="257"/>
                  </a:lnTo>
                  <a:lnTo>
                    <a:pt x="50" y="257"/>
                  </a:lnTo>
                  <a:lnTo>
                    <a:pt x="52" y="257"/>
                  </a:lnTo>
                  <a:lnTo>
                    <a:pt x="52" y="254"/>
                  </a:lnTo>
                  <a:lnTo>
                    <a:pt x="53" y="254"/>
                  </a:lnTo>
                  <a:lnTo>
                    <a:pt x="55" y="251"/>
                  </a:lnTo>
                  <a:lnTo>
                    <a:pt x="53" y="247"/>
                  </a:lnTo>
                  <a:lnTo>
                    <a:pt x="50" y="244"/>
                  </a:lnTo>
                  <a:lnTo>
                    <a:pt x="46" y="244"/>
                  </a:lnTo>
                  <a:lnTo>
                    <a:pt x="44" y="244"/>
                  </a:lnTo>
                  <a:lnTo>
                    <a:pt x="37" y="242"/>
                  </a:lnTo>
                  <a:lnTo>
                    <a:pt x="38" y="238"/>
                  </a:lnTo>
                  <a:lnTo>
                    <a:pt x="40" y="235"/>
                  </a:lnTo>
                  <a:lnTo>
                    <a:pt x="41" y="236"/>
                  </a:lnTo>
                  <a:lnTo>
                    <a:pt x="41" y="235"/>
                  </a:lnTo>
                  <a:lnTo>
                    <a:pt x="38" y="233"/>
                  </a:lnTo>
                  <a:lnTo>
                    <a:pt x="38" y="229"/>
                  </a:lnTo>
                  <a:lnTo>
                    <a:pt x="26" y="230"/>
                  </a:lnTo>
                  <a:lnTo>
                    <a:pt x="19" y="226"/>
                  </a:lnTo>
                  <a:lnTo>
                    <a:pt x="17" y="224"/>
                  </a:lnTo>
                  <a:lnTo>
                    <a:pt x="20" y="224"/>
                  </a:lnTo>
                  <a:lnTo>
                    <a:pt x="17" y="221"/>
                  </a:lnTo>
                  <a:lnTo>
                    <a:pt x="19" y="218"/>
                  </a:lnTo>
                  <a:lnTo>
                    <a:pt x="22" y="217"/>
                  </a:lnTo>
                  <a:lnTo>
                    <a:pt x="22" y="215"/>
                  </a:lnTo>
                  <a:lnTo>
                    <a:pt x="19" y="214"/>
                  </a:lnTo>
                  <a:lnTo>
                    <a:pt x="16" y="209"/>
                  </a:lnTo>
                  <a:lnTo>
                    <a:pt x="14" y="208"/>
                  </a:lnTo>
                  <a:lnTo>
                    <a:pt x="7" y="205"/>
                  </a:lnTo>
                  <a:lnTo>
                    <a:pt x="7" y="203"/>
                  </a:lnTo>
                  <a:lnTo>
                    <a:pt x="9" y="203"/>
                  </a:lnTo>
                  <a:lnTo>
                    <a:pt x="12" y="203"/>
                  </a:lnTo>
                  <a:lnTo>
                    <a:pt x="16" y="202"/>
                  </a:lnTo>
                  <a:lnTo>
                    <a:pt x="17" y="202"/>
                  </a:lnTo>
                  <a:lnTo>
                    <a:pt x="17" y="200"/>
                  </a:lnTo>
                  <a:lnTo>
                    <a:pt x="19" y="199"/>
                  </a:lnTo>
                  <a:lnTo>
                    <a:pt x="17" y="196"/>
                  </a:lnTo>
                  <a:lnTo>
                    <a:pt x="20" y="196"/>
                  </a:lnTo>
                  <a:lnTo>
                    <a:pt x="23" y="195"/>
                  </a:lnTo>
                  <a:lnTo>
                    <a:pt x="25" y="192"/>
                  </a:lnTo>
                  <a:lnTo>
                    <a:pt x="35" y="193"/>
                  </a:lnTo>
                  <a:lnTo>
                    <a:pt x="43" y="196"/>
                  </a:lnTo>
                  <a:lnTo>
                    <a:pt x="47" y="196"/>
                  </a:lnTo>
                  <a:lnTo>
                    <a:pt x="49" y="193"/>
                  </a:lnTo>
                  <a:lnTo>
                    <a:pt x="47" y="190"/>
                  </a:lnTo>
                  <a:lnTo>
                    <a:pt x="47" y="187"/>
                  </a:lnTo>
                  <a:lnTo>
                    <a:pt x="50" y="186"/>
                  </a:lnTo>
                  <a:lnTo>
                    <a:pt x="52" y="183"/>
                  </a:lnTo>
                  <a:lnTo>
                    <a:pt x="49" y="180"/>
                  </a:lnTo>
                  <a:lnTo>
                    <a:pt x="49" y="178"/>
                  </a:lnTo>
                  <a:lnTo>
                    <a:pt x="49" y="177"/>
                  </a:lnTo>
                  <a:lnTo>
                    <a:pt x="49" y="174"/>
                  </a:lnTo>
                  <a:lnTo>
                    <a:pt x="52" y="172"/>
                  </a:lnTo>
                  <a:lnTo>
                    <a:pt x="52" y="171"/>
                  </a:lnTo>
                  <a:lnTo>
                    <a:pt x="53" y="168"/>
                  </a:lnTo>
                  <a:lnTo>
                    <a:pt x="53" y="165"/>
                  </a:lnTo>
                  <a:lnTo>
                    <a:pt x="55" y="163"/>
                  </a:lnTo>
                  <a:lnTo>
                    <a:pt x="55" y="160"/>
                  </a:lnTo>
                  <a:lnTo>
                    <a:pt x="49" y="157"/>
                  </a:lnTo>
                  <a:lnTo>
                    <a:pt x="49" y="156"/>
                  </a:lnTo>
                  <a:lnTo>
                    <a:pt x="52" y="154"/>
                  </a:lnTo>
                  <a:lnTo>
                    <a:pt x="50" y="150"/>
                  </a:lnTo>
                  <a:lnTo>
                    <a:pt x="49" y="150"/>
                  </a:lnTo>
                  <a:lnTo>
                    <a:pt x="50" y="150"/>
                  </a:lnTo>
                  <a:lnTo>
                    <a:pt x="50" y="147"/>
                  </a:lnTo>
                  <a:lnTo>
                    <a:pt x="50" y="145"/>
                  </a:lnTo>
                  <a:lnTo>
                    <a:pt x="50" y="144"/>
                  </a:lnTo>
                  <a:lnTo>
                    <a:pt x="53" y="144"/>
                  </a:lnTo>
                  <a:lnTo>
                    <a:pt x="55" y="141"/>
                  </a:lnTo>
                  <a:lnTo>
                    <a:pt x="52" y="140"/>
                  </a:lnTo>
                  <a:lnTo>
                    <a:pt x="50" y="135"/>
                  </a:lnTo>
                  <a:lnTo>
                    <a:pt x="52" y="132"/>
                  </a:lnTo>
                  <a:lnTo>
                    <a:pt x="49" y="131"/>
                  </a:lnTo>
                  <a:lnTo>
                    <a:pt x="49" y="129"/>
                  </a:lnTo>
                  <a:lnTo>
                    <a:pt x="46" y="129"/>
                  </a:lnTo>
                  <a:lnTo>
                    <a:pt x="46" y="128"/>
                  </a:lnTo>
                  <a:lnTo>
                    <a:pt x="46" y="125"/>
                  </a:lnTo>
                  <a:lnTo>
                    <a:pt x="43" y="122"/>
                  </a:lnTo>
                  <a:lnTo>
                    <a:pt x="46" y="120"/>
                  </a:lnTo>
                  <a:lnTo>
                    <a:pt x="49" y="117"/>
                  </a:lnTo>
                  <a:lnTo>
                    <a:pt x="47" y="114"/>
                  </a:lnTo>
                  <a:lnTo>
                    <a:pt x="44" y="116"/>
                  </a:lnTo>
                  <a:lnTo>
                    <a:pt x="41" y="114"/>
                  </a:lnTo>
                  <a:lnTo>
                    <a:pt x="38" y="111"/>
                  </a:lnTo>
                  <a:lnTo>
                    <a:pt x="37" y="111"/>
                  </a:lnTo>
                  <a:lnTo>
                    <a:pt x="37" y="110"/>
                  </a:lnTo>
                  <a:lnTo>
                    <a:pt x="34" y="111"/>
                  </a:lnTo>
                  <a:lnTo>
                    <a:pt x="29" y="108"/>
                  </a:lnTo>
                  <a:lnTo>
                    <a:pt x="29" y="105"/>
                  </a:lnTo>
                  <a:lnTo>
                    <a:pt x="31" y="102"/>
                  </a:lnTo>
                  <a:lnTo>
                    <a:pt x="31" y="101"/>
                  </a:lnTo>
                  <a:lnTo>
                    <a:pt x="28" y="99"/>
                  </a:lnTo>
                  <a:lnTo>
                    <a:pt x="25" y="99"/>
                  </a:lnTo>
                  <a:lnTo>
                    <a:pt x="23" y="99"/>
                  </a:lnTo>
                  <a:lnTo>
                    <a:pt x="20" y="98"/>
                  </a:lnTo>
                  <a:lnTo>
                    <a:pt x="20" y="99"/>
                  </a:lnTo>
                  <a:lnTo>
                    <a:pt x="17" y="99"/>
                  </a:lnTo>
                  <a:lnTo>
                    <a:pt x="17" y="98"/>
                  </a:lnTo>
                  <a:lnTo>
                    <a:pt x="19" y="96"/>
                  </a:lnTo>
                  <a:lnTo>
                    <a:pt x="14" y="91"/>
                  </a:lnTo>
                  <a:lnTo>
                    <a:pt x="13" y="92"/>
                  </a:lnTo>
                  <a:lnTo>
                    <a:pt x="13" y="89"/>
                  </a:lnTo>
                  <a:lnTo>
                    <a:pt x="14" y="88"/>
                  </a:lnTo>
                  <a:lnTo>
                    <a:pt x="13" y="88"/>
                  </a:lnTo>
                  <a:lnTo>
                    <a:pt x="12" y="86"/>
                  </a:lnTo>
                  <a:lnTo>
                    <a:pt x="12" y="83"/>
                  </a:lnTo>
                  <a:lnTo>
                    <a:pt x="10" y="82"/>
                  </a:lnTo>
                  <a:lnTo>
                    <a:pt x="7" y="82"/>
                  </a:lnTo>
                  <a:lnTo>
                    <a:pt x="7" y="80"/>
                  </a:lnTo>
                  <a:lnTo>
                    <a:pt x="6" y="80"/>
                  </a:lnTo>
                  <a:lnTo>
                    <a:pt x="4" y="79"/>
                  </a:lnTo>
                  <a:lnTo>
                    <a:pt x="1" y="76"/>
                  </a:lnTo>
                  <a:lnTo>
                    <a:pt x="0" y="74"/>
                  </a:lnTo>
                  <a:lnTo>
                    <a:pt x="3" y="74"/>
                  </a:lnTo>
                  <a:lnTo>
                    <a:pt x="6" y="73"/>
                  </a:lnTo>
                  <a:lnTo>
                    <a:pt x="6" y="70"/>
                  </a:lnTo>
                  <a:lnTo>
                    <a:pt x="7" y="65"/>
                  </a:lnTo>
                  <a:lnTo>
                    <a:pt x="7" y="62"/>
                  </a:lnTo>
                  <a:lnTo>
                    <a:pt x="9" y="61"/>
                  </a:lnTo>
                  <a:lnTo>
                    <a:pt x="10" y="59"/>
                  </a:lnTo>
                  <a:lnTo>
                    <a:pt x="12" y="58"/>
                  </a:lnTo>
                  <a:lnTo>
                    <a:pt x="10" y="53"/>
                  </a:lnTo>
                  <a:lnTo>
                    <a:pt x="12" y="50"/>
                  </a:lnTo>
                  <a:lnTo>
                    <a:pt x="13" y="52"/>
                  </a:lnTo>
                  <a:lnTo>
                    <a:pt x="19" y="52"/>
                  </a:lnTo>
                  <a:lnTo>
                    <a:pt x="20" y="50"/>
                  </a:lnTo>
                  <a:lnTo>
                    <a:pt x="28" y="52"/>
                  </a:lnTo>
                  <a:lnTo>
                    <a:pt x="35" y="53"/>
                  </a:lnTo>
                  <a:lnTo>
                    <a:pt x="40" y="53"/>
                  </a:lnTo>
                  <a:lnTo>
                    <a:pt x="38" y="53"/>
                  </a:lnTo>
                  <a:lnTo>
                    <a:pt x="38" y="50"/>
                  </a:lnTo>
                  <a:lnTo>
                    <a:pt x="37" y="52"/>
                  </a:lnTo>
                  <a:lnTo>
                    <a:pt x="37" y="50"/>
                  </a:lnTo>
                  <a:lnTo>
                    <a:pt x="35" y="52"/>
                  </a:lnTo>
                  <a:lnTo>
                    <a:pt x="32" y="50"/>
                  </a:lnTo>
                  <a:lnTo>
                    <a:pt x="31" y="46"/>
                  </a:lnTo>
                  <a:lnTo>
                    <a:pt x="34" y="41"/>
                  </a:lnTo>
                  <a:lnTo>
                    <a:pt x="35" y="40"/>
                  </a:lnTo>
                  <a:lnTo>
                    <a:pt x="35" y="36"/>
                  </a:lnTo>
                  <a:lnTo>
                    <a:pt x="37" y="36"/>
                  </a:lnTo>
                  <a:lnTo>
                    <a:pt x="37" y="34"/>
                  </a:lnTo>
                  <a:lnTo>
                    <a:pt x="38" y="34"/>
                  </a:lnTo>
                  <a:lnTo>
                    <a:pt x="40" y="31"/>
                  </a:lnTo>
                  <a:lnTo>
                    <a:pt x="47" y="25"/>
                  </a:lnTo>
                  <a:lnTo>
                    <a:pt x="52" y="24"/>
                  </a:lnTo>
                  <a:lnTo>
                    <a:pt x="52" y="21"/>
                  </a:lnTo>
                  <a:lnTo>
                    <a:pt x="52" y="19"/>
                  </a:lnTo>
                  <a:lnTo>
                    <a:pt x="52" y="18"/>
                  </a:lnTo>
                  <a:lnTo>
                    <a:pt x="50" y="16"/>
                  </a:lnTo>
                  <a:lnTo>
                    <a:pt x="49" y="15"/>
                  </a:lnTo>
                  <a:lnTo>
                    <a:pt x="47" y="13"/>
                  </a:lnTo>
                  <a:lnTo>
                    <a:pt x="40" y="12"/>
                  </a:lnTo>
                  <a:lnTo>
                    <a:pt x="34" y="12"/>
                  </a:lnTo>
                  <a:lnTo>
                    <a:pt x="37" y="7"/>
                  </a:lnTo>
                  <a:lnTo>
                    <a:pt x="38" y="7"/>
                  </a:lnTo>
                  <a:lnTo>
                    <a:pt x="40" y="4"/>
                  </a:lnTo>
                  <a:lnTo>
                    <a:pt x="43" y="4"/>
                  </a:lnTo>
                  <a:lnTo>
                    <a:pt x="44" y="4"/>
                  </a:lnTo>
                  <a:lnTo>
                    <a:pt x="44" y="6"/>
                  </a:lnTo>
                  <a:lnTo>
                    <a:pt x="47" y="6"/>
                  </a:lnTo>
                  <a:lnTo>
                    <a:pt x="50" y="6"/>
                  </a:lnTo>
                  <a:lnTo>
                    <a:pt x="52" y="7"/>
                  </a:lnTo>
                  <a:lnTo>
                    <a:pt x="56" y="9"/>
                  </a:lnTo>
                  <a:lnTo>
                    <a:pt x="58" y="6"/>
                  </a:lnTo>
                  <a:lnTo>
                    <a:pt x="62" y="4"/>
                  </a:lnTo>
                  <a:lnTo>
                    <a:pt x="65" y="1"/>
                  </a:lnTo>
                  <a:lnTo>
                    <a:pt x="72" y="6"/>
                  </a:lnTo>
                  <a:lnTo>
                    <a:pt x="72" y="4"/>
                  </a:lnTo>
                  <a:lnTo>
                    <a:pt x="74" y="3"/>
                  </a:lnTo>
                  <a:lnTo>
                    <a:pt x="75" y="1"/>
                  </a:lnTo>
                  <a:lnTo>
                    <a:pt x="78" y="1"/>
                  </a:lnTo>
                  <a:lnTo>
                    <a:pt x="80" y="1"/>
                  </a:lnTo>
                  <a:lnTo>
                    <a:pt x="81" y="0"/>
                  </a:lnTo>
                  <a:lnTo>
                    <a:pt x="84" y="1"/>
                  </a:lnTo>
                  <a:lnTo>
                    <a:pt x="87" y="3"/>
                  </a:lnTo>
                  <a:close/>
                </a:path>
              </a:pathLst>
            </a:custGeom>
            <a:solidFill>
              <a:srgbClr val="FFFFCC"/>
            </a:solidFill>
            <a:ln w="1651">
              <a:solidFill>
                <a:srgbClr val="000000"/>
              </a:solidFill>
              <a:prstDash val="solid"/>
              <a:round/>
              <a:headEnd/>
              <a:tailEnd/>
            </a:ln>
          </p:spPr>
          <p:txBody>
            <a:bodyPr/>
            <a:lstStyle/>
            <a:p>
              <a:endParaRPr lang="fr-FR"/>
            </a:p>
          </p:txBody>
        </p:sp>
        <p:sp>
          <p:nvSpPr>
            <p:cNvPr id="880803" name="Freeform 163"/>
            <p:cNvSpPr>
              <a:spLocks/>
            </p:cNvSpPr>
            <p:nvPr/>
          </p:nvSpPr>
          <p:spPr bwMode="auto">
            <a:xfrm>
              <a:off x="4744" y="2046"/>
              <a:ext cx="266" cy="291"/>
            </a:xfrm>
            <a:custGeom>
              <a:avLst/>
              <a:gdLst/>
              <a:ahLst/>
              <a:cxnLst>
                <a:cxn ang="0">
                  <a:pos x="255" y="5"/>
                </a:cxn>
                <a:cxn ang="0">
                  <a:pos x="275" y="9"/>
                </a:cxn>
                <a:cxn ang="0">
                  <a:pos x="285" y="21"/>
                </a:cxn>
                <a:cxn ang="0">
                  <a:pos x="282" y="26"/>
                </a:cxn>
                <a:cxn ang="0">
                  <a:pos x="285" y="46"/>
                </a:cxn>
                <a:cxn ang="0">
                  <a:pos x="275" y="63"/>
                </a:cxn>
                <a:cxn ang="0">
                  <a:pos x="292" y="72"/>
                </a:cxn>
                <a:cxn ang="0">
                  <a:pos x="306" y="84"/>
                </a:cxn>
                <a:cxn ang="0">
                  <a:pos x="288" y="94"/>
                </a:cxn>
                <a:cxn ang="0">
                  <a:pos x="288" y="109"/>
                </a:cxn>
                <a:cxn ang="0">
                  <a:pos x="270" y="125"/>
                </a:cxn>
                <a:cxn ang="0">
                  <a:pos x="266" y="137"/>
                </a:cxn>
                <a:cxn ang="0">
                  <a:pos x="243" y="152"/>
                </a:cxn>
                <a:cxn ang="0">
                  <a:pos x="230" y="168"/>
                </a:cxn>
                <a:cxn ang="0">
                  <a:pos x="218" y="183"/>
                </a:cxn>
                <a:cxn ang="0">
                  <a:pos x="185" y="199"/>
                </a:cxn>
                <a:cxn ang="0">
                  <a:pos x="168" y="222"/>
                </a:cxn>
                <a:cxn ang="0">
                  <a:pos x="166" y="256"/>
                </a:cxn>
                <a:cxn ang="0">
                  <a:pos x="151" y="281"/>
                </a:cxn>
                <a:cxn ang="0">
                  <a:pos x="111" y="314"/>
                </a:cxn>
                <a:cxn ang="0">
                  <a:pos x="80" y="326"/>
                </a:cxn>
                <a:cxn ang="0">
                  <a:pos x="87" y="300"/>
                </a:cxn>
                <a:cxn ang="0">
                  <a:pos x="111" y="280"/>
                </a:cxn>
                <a:cxn ang="0">
                  <a:pos x="111" y="265"/>
                </a:cxn>
                <a:cxn ang="0">
                  <a:pos x="105" y="256"/>
                </a:cxn>
                <a:cxn ang="0">
                  <a:pos x="89" y="245"/>
                </a:cxn>
                <a:cxn ang="0">
                  <a:pos x="77" y="238"/>
                </a:cxn>
                <a:cxn ang="0">
                  <a:pos x="71" y="231"/>
                </a:cxn>
                <a:cxn ang="0">
                  <a:pos x="68" y="216"/>
                </a:cxn>
                <a:cxn ang="0">
                  <a:pos x="64" y="207"/>
                </a:cxn>
                <a:cxn ang="0">
                  <a:pos x="56" y="199"/>
                </a:cxn>
                <a:cxn ang="0">
                  <a:pos x="52" y="191"/>
                </a:cxn>
                <a:cxn ang="0">
                  <a:pos x="43" y="192"/>
                </a:cxn>
                <a:cxn ang="0">
                  <a:pos x="28" y="186"/>
                </a:cxn>
                <a:cxn ang="0">
                  <a:pos x="18" y="188"/>
                </a:cxn>
                <a:cxn ang="0">
                  <a:pos x="12" y="174"/>
                </a:cxn>
                <a:cxn ang="0">
                  <a:pos x="19" y="162"/>
                </a:cxn>
                <a:cxn ang="0">
                  <a:pos x="26" y="141"/>
                </a:cxn>
                <a:cxn ang="0">
                  <a:pos x="16" y="130"/>
                </a:cxn>
                <a:cxn ang="0">
                  <a:pos x="6" y="121"/>
                </a:cxn>
                <a:cxn ang="0">
                  <a:pos x="4" y="101"/>
                </a:cxn>
                <a:cxn ang="0">
                  <a:pos x="16" y="94"/>
                </a:cxn>
                <a:cxn ang="0">
                  <a:pos x="38" y="87"/>
                </a:cxn>
                <a:cxn ang="0">
                  <a:pos x="52" y="81"/>
                </a:cxn>
                <a:cxn ang="0">
                  <a:pos x="62" y="81"/>
                </a:cxn>
                <a:cxn ang="0">
                  <a:pos x="77" y="79"/>
                </a:cxn>
                <a:cxn ang="0">
                  <a:pos x="90" y="67"/>
                </a:cxn>
                <a:cxn ang="0">
                  <a:pos x="96" y="60"/>
                </a:cxn>
                <a:cxn ang="0">
                  <a:pos x="113" y="55"/>
                </a:cxn>
                <a:cxn ang="0">
                  <a:pos x="114" y="46"/>
                </a:cxn>
                <a:cxn ang="0">
                  <a:pos x="122" y="49"/>
                </a:cxn>
                <a:cxn ang="0">
                  <a:pos x="135" y="45"/>
                </a:cxn>
                <a:cxn ang="0">
                  <a:pos x="138" y="32"/>
                </a:cxn>
                <a:cxn ang="0">
                  <a:pos x="145" y="24"/>
                </a:cxn>
                <a:cxn ang="0">
                  <a:pos x="159" y="29"/>
                </a:cxn>
                <a:cxn ang="0">
                  <a:pos x="171" y="21"/>
                </a:cxn>
                <a:cxn ang="0">
                  <a:pos x="187" y="24"/>
                </a:cxn>
                <a:cxn ang="0">
                  <a:pos x="197" y="27"/>
                </a:cxn>
                <a:cxn ang="0">
                  <a:pos x="202" y="12"/>
                </a:cxn>
                <a:cxn ang="0">
                  <a:pos x="221" y="5"/>
                </a:cxn>
                <a:cxn ang="0">
                  <a:pos x="230" y="6"/>
                </a:cxn>
              </a:cxnLst>
              <a:rect l="0" t="0" r="r" b="b"/>
              <a:pathLst>
                <a:path w="312" h="342">
                  <a:moveTo>
                    <a:pt x="236" y="6"/>
                  </a:moveTo>
                  <a:lnTo>
                    <a:pt x="239" y="6"/>
                  </a:lnTo>
                  <a:lnTo>
                    <a:pt x="242" y="11"/>
                  </a:lnTo>
                  <a:lnTo>
                    <a:pt x="245" y="12"/>
                  </a:lnTo>
                  <a:lnTo>
                    <a:pt x="249" y="12"/>
                  </a:lnTo>
                  <a:lnTo>
                    <a:pt x="252" y="9"/>
                  </a:lnTo>
                  <a:lnTo>
                    <a:pt x="254" y="5"/>
                  </a:lnTo>
                  <a:lnTo>
                    <a:pt x="255" y="5"/>
                  </a:lnTo>
                  <a:lnTo>
                    <a:pt x="257" y="8"/>
                  </a:lnTo>
                  <a:lnTo>
                    <a:pt x="257" y="11"/>
                  </a:lnTo>
                  <a:lnTo>
                    <a:pt x="260" y="11"/>
                  </a:lnTo>
                  <a:lnTo>
                    <a:pt x="263" y="11"/>
                  </a:lnTo>
                  <a:lnTo>
                    <a:pt x="269" y="11"/>
                  </a:lnTo>
                  <a:lnTo>
                    <a:pt x="269" y="9"/>
                  </a:lnTo>
                  <a:lnTo>
                    <a:pt x="273" y="8"/>
                  </a:lnTo>
                  <a:lnTo>
                    <a:pt x="275" y="9"/>
                  </a:lnTo>
                  <a:lnTo>
                    <a:pt x="276" y="9"/>
                  </a:lnTo>
                  <a:lnTo>
                    <a:pt x="278" y="11"/>
                  </a:lnTo>
                  <a:lnTo>
                    <a:pt x="278" y="12"/>
                  </a:lnTo>
                  <a:lnTo>
                    <a:pt x="281" y="14"/>
                  </a:lnTo>
                  <a:lnTo>
                    <a:pt x="281" y="15"/>
                  </a:lnTo>
                  <a:lnTo>
                    <a:pt x="279" y="17"/>
                  </a:lnTo>
                  <a:lnTo>
                    <a:pt x="282" y="20"/>
                  </a:lnTo>
                  <a:lnTo>
                    <a:pt x="285" y="21"/>
                  </a:lnTo>
                  <a:lnTo>
                    <a:pt x="288" y="24"/>
                  </a:lnTo>
                  <a:lnTo>
                    <a:pt x="286" y="27"/>
                  </a:lnTo>
                  <a:lnTo>
                    <a:pt x="288" y="32"/>
                  </a:lnTo>
                  <a:lnTo>
                    <a:pt x="285" y="32"/>
                  </a:lnTo>
                  <a:lnTo>
                    <a:pt x="285" y="29"/>
                  </a:lnTo>
                  <a:lnTo>
                    <a:pt x="284" y="29"/>
                  </a:lnTo>
                  <a:lnTo>
                    <a:pt x="284" y="26"/>
                  </a:lnTo>
                  <a:lnTo>
                    <a:pt x="282" y="26"/>
                  </a:lnTo>
                  <a:lnTo>
                    <a:pt x="282" y="27"/>
                  </a:lnTo>
                  <a:lnTo>
                    <a:pt x="278" y="29"/>
                  </a:lnTo>
                  <a:lnTo>
                    <a:pt x="279" y="33"/>
                  </a:lnTo>
                  <a:lnTo>
                    <a:pt x="278" y="35"/>
                  </a:lnTo>
                  <a:lnTo>
                    <a:pt x="281" y="37"/>
                  </a:lnTo>
                  <a:lnTo>
                    <a:pt x="281" y="39"/>
                  </a:lnTo>
                  <a:lnTo>
                    <a:pt x="282" y="40"/>
                  </a:lnTo>
                  <a:lnTo>
                    <a:pt x="285" y="46"/>
                  </a:lnTo>
                  <a:lnTo>
                    <a:pt x="284" y="46"/>
                  </a:lnTo>
                  <a:lnTo>
                    <a:pt x="285" y="48"/>
                  </a:lnTo>
                  <a:lnTo>
                    <a:pt x="284" y="52"/>
                  </a:lnTo>
                  <a:lnTo>
                    <a:pt x="282" y="54"/>
                  </a:lnTo>
                  <a:lnTo>
                    <a:pt x="279" y="55"/>
                  </a:lnTo>
                  <a:lnTo>
                    <a:pt x="279" y="60"/>
                  </a:lnTo>
                  <a:lnTo>
                    <a:pt x="278" y="61"/>
                  </a:lnTo>
                  <a:lnTo>
                    <a:pt x="275" y="63"/>
                  </a:lnTo>
                  <a:lnTo>
                    <a:pt x="272" y="67"/>
                  </a:lnTo>
                  <a:lnTo>
                    <a:pt x="269" y="72"/>
                  </a:lnTo>
                  <a:lnTo>
                    <a:pt x="270" y="73"/>
                  </a:lnTo>
                  <a:lnTo>
                    <a:pt x="278" y="70"/>
                  </a:lnTo>
                  <a:lnTo>
                    <a:pt x="279" y="72"/>
                  </a:lnTo>
                  <a:lnTo>
                    <a:pt x="284" y="72"/>
                  </a:lnTo>
                  <a:lnTo>
                    <a:pt x="288" y="72"/>
                  </a:lnTo>
                  <a:lnTo>
                    <a:pt x="292" y="72"/>
                  </a:lnTo>
                  <a:lnTo>
                    <a:pt x="300" y="69"/>
                  </a:lnTo>
                  <a:lnTo>
                    <a:pt x="304" y="69"/>
                  </a:lnTo>
                  <a:lnTo>
                    <a:pt x="309" y="70"/>
                  </a:lnTo>
                  <a:lnTo>
                    <a:pt x="310" y="75"/>
                  </a:lnTo>
                  <a:lnTo>
                    <a:pt x="312" y="78"/>
                  </a:lnTo>
                  <a:lnTo>
                    <a:pt x="310" y="81"/>
                  </a:lnTo>
                  <a:lnTo>
                    <a:pt x="309" y="82"/>
                  </a:lnTo>
                  <a:lnTo>
                    <a:pt x="306" y="84"/>
                  </a:lnTo>
                  <a:lnTo>
                    <a:pt x="301" y="85"/>
                  </a:lnTo>
                  <a:lnTo>
                    <a:pt x="301" y="88"/>
                  </a:lnTo>
                  <a:lnTo>
                    <a:pt x="298" y="91"/>
                  </a:lnTo>
                  <a:lnTo>
                    <a:pt x="297" y="92"/>
                  </a:lnTo>
                  <a:lnTo>
                    <a:pt x="294" y="92"/>
                  </a:lnTo>
                  <a:lnTo>
                    <a:pt x="291" y="94"/>
                  </a:lnTo>
                  <a:lnTo>
                    <a:pt x="289" y="95"/>
                  </a:lnTo>
                  <a:lnTo>
                    <a:pt x="288" y="94"/>
                  </a:lnTo>
                  <a:lnTo>
                    <a:pt x="286" y="94"/>
                  </a:lnTo>
                  <a:lnTo>
                    <a:pt x="285" y="95"/>
                  </a:lnTo>
                  <a:lnTo>
                    <a:pt x="285" y="98"/>
                  </a:lnTo>
                  <a:lnTo>
                    <a:pt x="286" y="101"/>
                  </a:lnTo>
                  <a:lnTo>
                    <a:pt x="286" y="104"/>
                  </a:lnTo>
                  <a:lnTo>
                    <a:pt x="286" y="107"/>
                  </a:lnTo>
                  <a:lnTo>
                    <a:pt x="286" y="109"/>
                  </a:lnTo>
                  <a:lnTo>
                    <a:pt x="288" y="109"/>
                  </a:lnTo>
                  <a:lnTo>
                    <a:pt x="285" y="112"/>
                  </a:lnTo>
                  <a:lnTo>
                    <a:pt x="284" y="115"/>
                  </a:lnTo>
                  <a:lnTo>
                    <a:pt x="282" y="115"/>
                  </a:lnTo>
                  <a:lnTo>
                    <a:pt x="281" y="118"/>
                  </a:lnTo>
                  <a:lnTo>
                    <a:pt x="278" y="118"/>
                  </a:lnTo>
                  <a:lnTo>
                    <a:pt x="276" y="119"/>
                  </a:lnTo>
                  <a:lnTo>
                    <a:pt x="275" y="121"/>
                  </a:lnTo>
                  <a:lnTo>
                    <a:pt x="270" y="125"/>
                  </a:lnTo>
                  <a:lnTo>
                    <a:pt x="270" y="128"/>
                  </a:lnTo>
                  <a:lnTo>
                    <a:pt x="269" y="128"/>
                  </a:lnTo>
                  <a:lnTo>
                    <a:pt x="267" y="131"/>
                  </a:lnTo>
                  <a:lnTo>
                    <a:pt x="263" y="133"/>
                  </a:lnTo>
                  <a:lnTo>
                    <a:pt x="261" y="134"/>
                  </a:lnTo>
                  <a:lnTo>
                    <a:pt x="263" y="136"/>
                  </a:lnTo>
                  <a:lnTo>
                    <a:pt x="266" y="136"/>
                  </a:lnTo>
                  <a:lnTo>
                    <a:pt x="266" y="137"/>
                  </a:lnTo>
                  <a:lnTo>
                    <a:pt x="261" y="140"/>
                  </a:lnTo>
                  <a:lnTo>
                    <a:pt x="257" y="146"/>
                  </a:lnTo>
                  <a:lnTo>
                    <a:pt x="254" y="146"/>
                  </a:lnTo>
                  <a:lnTo>
                    <a:pt x="251" y="149"/>
                  </a:lnTo>
                  <a:lnTo>
                    <a:pt x="248" y="150"/>
                  </a:lnTo>
                  <a:lnTo>
                    <a:pt x="246" y="150"/>
                  </a:lnTo>
                  <a:lnTo>
                    <a:pt x="245" y="150"/>
                  </a:lnTo>
                  <a:lnTo>
                    <a:pt x="243" y="152"/>
                  </a:lnTo>
                  <a:lnTo>
                    <a:pt x="240" y="155"/>
                  </a:lnTo>
                  <a:lnTo>
                    <a:pt x="239" y="155"/>
                  </a:lnTo>
                  <a:lnTo>
                    <a:pt x="239" y="156"/>
                  </a:lnTo>
                  <a:lnTo>
                    <a:pt x="239" y="159"/>
                  </a:lnTo>
                  <a:lnTo>
                    <a:pt x="239" y="161"/>
                  </a:lnTo>
                  <a:lnTo>
                    <a:pt x="233" y="162"/>
                  </a:lnTo>
                  <a:lnTo>
                    <a:pt x="230" y="164"/>
                  </a:lnTo>
                  <a:lnTo>
                    <a:pt x="230" y="168"/>
                  </a:lnTo>
                  <a:lnTo>
                    <a:pt x="229" y="170"/>
                  </a:lnTo>
                  <a:lnTo>
                    <a:pt x="224" y="170"/>
                  </a:lnTo>
                  <a:lnTo>
                    <a:pt x="224" y="173"/>
                  </a:lnTo>
                  <a:lnTo>
                    <a:pt x="224" y="176"/>
                  </a:lnTo>
                  <a:lnTo>
                    <a:pt x="227" y="176"/>
                  </a:lnTo>
                  <a:lnTo>
                    <a:pt x="227" y="179"/>
                  </a:lnTo>
                  <a:lnTo>
                    <a:pt x="221" y="180"/>
                  </a:lnTo>
                  <a:lnTo>
                    <a:pt x="218" y="183"/>
                  </a:lnTo>
                  <a:lnTo>
                    <a:pt x="214" y="189"/>
                  </a:lnTo>
                  <a:lnTo>
                    <a:pt x="212" y="192"/>
                  </a:lnTo>
                  <a:lnTo>
                    <a:pt x="209" y="193"/>
                  </a:lnTo>
                  <a:lnTo>
                    <a:pt x="203" y="193"/>
                  </a:lnTo>
                  <a:lnTo>
                    <a:pt x="199" y="196"/>
                  </a:lnTo>
                  <a:lnTo>
                    <a:pt x="196" y="196"/>
                  </a:lnTo>
                  <a:lnTo>
                    <a:pt x="188" y="199"/>
                  </a:lnTo>
                  <a:lnTo>
                    <a:pt x="185" y="199"/>
                  </a:lnTo>
                  <a:lnTo>
                    <a:pt x="184" y="202"/>
                  </a:lnTo>
                  <a:lnTo>
                    <a:pt x="182" y="202"/>
                  </a:lnTo>
                  <a:lnTo>
                    <a:pt x="181" y="201"/>
                  </a:lnTo>
                  <a:lnTo>
                    <a:pt x="178" y="202"/>
                  </a:lnTo>
                  <a:lnTo>
                    <a:pt x="174" y="210"/>
                  </a:lnTo>
                  <a:lnTo>
                    <a:pt x="168" y="217"/>
                  </a:lnTo>
                  <a:lnTo>
                    <a:pt x="166" y="219"/>
                  </a:lnTo>
                  <a:lnTo>
                    <a:pt x="168" y="222"/>
                  </a:lnTo>
                  <a:lnTo>
                    <a:pt x="174" y="229"/>
                  </a:lnTo>
                  <a:lnTo>
                    <a:pt x="174" y="240"/>
                  </a:lnTo>
                  <a:lnTo>
                    <a:pt x="172" y="243"/>
                  </a:lnTo>
                  <a:lnTo>
                    <a:pt x="169" y="245"/>
                  </a:lnTo>
                  <a:lnTo>
                    <a:pt x="168" y="248"/>
                  </a:lnTo>
                  <a:lnTo>
                    <a:pt x="168" y="251"/>
                  </a:lnTo>
                  <a:lnTo>
                    <a:pt x="166" y="254"/>
                  </a:lnTo>
                  <a:lnTo>
                    <a:pt x="166" y="256"/>
                  </a:lnTo>
                  <a:lnTo>
                    <a:pt x="166" y="259"/>
                  </a:lnTo>
                  <a:lnTo>
                    <a:pt x="172" y="262"/>
                  </a:lnTo>
                  <a:lnTo>
                    <a:pt x="172" y="265"/>
                  </a:lnTo>
                  <a:lnTo>
                    <a:pt x="168" y="269"/>
                  </a:lnTo>
                  <a:lnTo>
                    <a:pt x="163" y="274"/>
                  </a:lnTo>
                  <a:lnTo>
                    <a:pt x="157" y="275"/>
                  </a:lnTo>
                  <a:lnTo>
                    <a:pt x="153" y="281"/>
                  </a:lnTo>
                  <a:lnTo>
                    <a:pt x="151" y="281"/>
                  </a:lnTo>
                  <a:lnTo>
                    <a:pt x="148" y="284"/>
                  </a:lnTo>
                  <a:lnTo>
                    <a:pt x="145" y="287"/>
                  </a:lnTo>
                  <a:lnTo>
                    <a:pt x="139" y="290"/>
                  </a:lnTo>
                  <a:lnTo>
                    <a:pt x="130" y="295"/>
                  </a:lnTo>
                  <a:lnTo>
                    <a:pt x="129" y="296"/>
                  </a:lnTo>
                  <a:lnTo>
                    <a:pt x="126" y="302"/>
                  </a:lnTo>
                  <a:lnTo>
                    <a:pt x="117" y="308"/>
                  </a:lnTo>
                  <a:lnTo>
                    <a:pt x="111" y="314"/>
                  </a:lnTo>
                  <a:lnTo>
                    <a:pt x="107" y="320"/>
                  </a:lnTo>
                  <a:lnTo>
                    <a:pt x="101" y="324"/>
                  </a:lnTo>
                  <a:lnTo>
                    <a:pt x="93" y="332"/>
                  </a:lnTo>
                  <a:lnTo>
                    <a:pt x="92" y="333"/>
                  </a:lnTo>
                  <a:lnTo>
                    <a:pt x="92" y="335"/>
                  </a:lnTo>
                  <a:lnTo>
                    <a:pt x="98" y="341"/>
                  </a:lnTo>
                  <a:lnTo>
                    <a:pt x="98" y="342"/>
                  </a:lnTo>
                  <a:lnTo>
                    <a:pt x="80" y="326"/>
                  </a:lnTo>
                  <a:lnTo>
                    <a:pt x="81" y="323"/>
                  </a:lnTo>
                  <a:lnTo>
                    <a:pt x="84" y="323"/>
                  </a:lnTo>
                  <a:lnTo>
                    <a:pt x="83" y="320"/>
                  </a:lnTo>
                  <a:lnTo>
                    <a:pt x="83" y="318"/>
                  </a:lnTo>
                  <a:lnTo>
                    <a:pt x="87" y="315"/>
                  </a:lnTo>
                  <a:lnTo>
                    <a:pt x="92" y="312"/>
                  </a:lnTo>
                  <a:lnTo>
                    <a:pt x="93" y="311"/>
                  </a:lnTo>
                  <a:lnTo>
                    <a:pt x="87" y="300"/>
                  </a:lnTo>
                  <a:lnTo>
                    <a:pt x="86" y="298"/>
                  </a:lnTo>
                  <a:lnTo>
                    <a:pt x="92" y="295"/>
                  </a:lnTo>
                  <a:lnTo>
                    <a:pt x="93" y="292"/>
                  </a:lnTo>
                  <a:lnTo>
                    <a:pt x="96" y="292"/>
                  </a:lnTo>
                  <a:lnTo>
                    <a:pt x="101" y="286"/>
                  </a:lnTo>
                  <a:lnTo>
                    <a:pt x="104" y="286"/>
                  </a:lnTo>
                  <a:lnTo>
                    <a:pt x="105" y="283"/>
                  </a:lnTo>
                  <a:lnTo>
                    <a:pt x="111" y="280"/>
                  </a:lnTo>
                  <a:lnTo>
                    <a:pt x="111" y="277"/>
                  </a:lnTo>
                  <a:lnTo>
                    <a:pt x="113" y="277"/>
                  </a:lnTo>
                  <a:lnTo>
                    <a:pt x="117" y="272"/>
                  </a:lnTo>
                  <a:lnTo>
                    <a:pt x="116" y="271"/>
                  </a:lnTo>
                  <a:lnTo>
                    <a:pt x="116" y="269"/>
                  </a:lnTo>
                  <a:lnTo>
                    <a:pt x="114" y="268"/>
                  </a:lnTo>
                  <a:lnTo>
                    <a:pt x="114" y="266"/>
                  </a:lnTo>
                  <a:lnTo>
                    <a:pt x="111" y="265"/>
                  </a:lnTo>
                  <a:lnTo>
                    <a:pt x="111" y="262"/>
                  </a:lnTo>
                  <a:lnTo>
                    <a:pt x="110" y="263"/>
                  </a:lnTo>
                  <a:lnTo>
                    <a:pt x="110" y="262"/>
                  </a:lnTo>
                  <a:lnTo>
                    <a:pt x="110" y="260"/>
                  </a:lnTo>
                  <a:lnTo>
                    <a:pt x="107" y="260"/>
                  </a:lnTo>
                  <a:lnTo>
                    <a:pt x="107" y="259"/>
                  </a:lnTo>
                  <a:lnTo>
                    <a:pt x="105" y="257"/>
                  </a:lnTo>
                  <a:lnTo>
                    <a:pt x="105" y="256"/>
                  </a:lnTo>
                  <a:lnTo>
                    <a:pt x="104" y="256"/>
                  </a:lnTo>
                  <a:lnTo>
                    <a:pt x="104" y="254"/>
                  </a:lnTo>
                  <a:lnTo>
                    <a:pt x="102" y="253"/>
                  </a:lnTo>
                  <a:lnTo>
                    <a:pt x="95" y="250"/>
                  </a:lnTo>
                  <a:lnTo>
                    <a:pt x="93" y="245"/>
                  </a:lnTo>
                  <a:lnTo>
                    <a:pt x="90" y="247"/>
                  </a:lnTo>
                  <a:lnTo>
                    <a:pt x="89" y="247"/>
                  </a:lnTo>
                  <a:lnTo>
                    <a:pt x="89" y="245"/>
                  </a:lnTo>
                  <a:lnTo>
                    <a:pt x="89" y="244"/>
                  </a:lnTo>
                  <a:lnTo>
                    <a:pt x="86" y="243"/>
                  </a:lnTo>
                  <a:lnTo>
                    <a:pt x="83" y="241"/>
                  </a:lnTo>
                  <a:lnTo>
                    <a:pt x="81" y="244"/>
                  </a:lnTo>
                  <a:lnTo>
                    <a:pt x="77" y="244"/>
                  </a:lnTo>
                  <a:lnTo>
                    <a:pt x="74" y="243"/>
                  </a:lnTo>
                  <a:lnTo>
                    <a:pt x="76" y="240"/>
                  </a:lnTo>
                  <a:lnTo>
                    <a:pt x="77" y="238"/>
                  </a:lnTo>
                  <a:lnTo>
                    <a:pt x="76" y="237"/>
                  </a:lnTo>
                  <a:lnTo>
                    <a:pt x="74" y="238"/>
                  </a:lnTo>
                  <a:lnTo>
                    <a:pt x="74" y="240"/>
                  </a:lnTo>
                  <a:lnTo>
                    <a:pt x="73" y="238"/>
                  </a:lnTo>
                  <a:lnTo>
                    <a:pt x="73" y="237"/>
                  </a:lnTo>
                  <a:lnTo>
                    <a:pt x="71" y="237"/>
                  </a:lnTo>
                  <a:lnTo>
                    <a:pt x="73" y="234"/>
                  </a:lnTo>
                  <a:lnTo>
                    <a:pt x="71" y="231"/>
                  </a:lnTo>
                  <a:lnTo>
                    <a:pt x="71" y="229"/>
                  </a:lnTo>
                  <a:lnTo>
                    <a:pt x="70" y="229"/>
                  </a:lnTo>
                  <a:lnTo>
                    <a:pt x="68" y="226"/>
                  </a:lnTo>
                  <a:lnTo>
                    <a:pt x="65" y="225"/>
                  </a:lnTo>
                  <a:lnTo>
                    <a:pt x="65" y="222"/>
                  </a:lnTo>
                  <a:lnTo>
                    <a:pt x="67" y="219"/>
                  </a:lnTo>
                  <a:lnTo>
                    <a:pt x="68" y="217"/>
                  </a:lnTo>
                  <a:lnTo>
                    <a:pt x="68" y="216"/>
                  </a:lnTo>
                  <a:lnTo>
                    <a:pt x="65" y="216"/>
                  </a:lnTo>
                  <a:lnTo>
                    <a:pt x="65" y="214"/>
                  </a:lnTo>
                  <a:lnTo>
                    <a:pt x="64" y="214"/>
                  </a:lnTo>
                  <a:lnTo>
                    <a:pt x="61" y="213"/>
                  </a:lnTo>
                  <a:lnTo>
                    <a:pt x="61" y="211"/>
                  </a:lnTo>
                  <a:lnTo>
                    <a:pt x="59" y="213"/>
                  </a:lnTo>
                  <a:lnTo>
                    <a:pt x="59" y="211"/>
                  </a:lnTo>
                  <a:lnTo>
                    <a:pt x="64" y="207"/>
                  </a:lnTo>
                  <a:lnTo>
                    <a:pt x="64" y="205"/>
                  </a:lnTo>
                  <a:lnTo>
                    <a:pt x="64" y="204"/>
                  </a:lnTo>
                  <a:lnTo>
                    <a:pt x="64" y="202"/>
                  </a:lnTo>
                  <a:lnTo>
                    <a:pt x="62" y="202"/>
                  </a:lnTo>
                  <a:lnTo>
                    <a:pt x="61" y="201"/>
                  </a:lnTo>
                  <a:lnTo>
                    <a:pt x="58" y="199"/>
                  </a:lnTo>
                  <a:lnTo>
                    <a:pt x="56" y="198"/>
                  </a:lnTo>
                  <a:lnTo>
                    <a:pt x="56" y="199"/>
                  </a:lnTo>
                  <a:lnTo>
                    <a:pt x="53" y="199"/>
                  </a:lnTo>
                  <a:lnTo>
                    <a:pt x="52" y="202"/>
                  </a:lnTo>
                  <a:lnTo>
                    <a:pt x="50" y="201"/>
                  </a:lnTo>
                  <a:lnTo>
                    <a:pt x="52" y="199"/>
                  </a:lnTo>
                  <a:lnTo>
                    <a:pt x="50" y="198"/>
                  </a:lnTo>
                  <a:lnTo>
                    <a:pt x="50" y="196"/>
                  </a:lnTo>
                  <a:lnTo>
                    <a:pt x="50" y="193"/>
                  </a:lnTo>
                  <a:lnTo>
                    <a:pt x="52" y="191"/>
                  </a:lnTo>
                  <a:lnTo>
                    <a:pt x="52" y="189"/>
                  </a:lnTo>
                  <a:lnTo>
                    <a:pt x="50" y="189"/>
                  </a:lnTo>
                  <a:lnTo>
                    <a:pt x="49" y="195"/>
                  </a:lnTo>
                  <a:lnTo>
                    <a:pt x="46" y="195"/>
                  </a:lnTo>
                  <a:lnTo>
                    <a:pt x="46" y="196"/>
                  </a:lnTo>
                  <a:lnTo>
                    <a:pt x="44" y="195"/>
                  </a:lnTo>
                  <a:lnTo>
                    <a:pt x="43" y="195"/>
                  </a:lnTo>
                  <a:lnTo>
                    <a:pt x="43" y="192"/>
                  </a:lnTo>
                  <a:lnTo>
                    <a:pt x="37" y="192"/>
                  </a:lnTo>
                  <a:lnTo>
                    <a:pt x="35" y="193"/>
                  </a:lnTo>
                  <a:lnTo>
                    <a:pt x="34" y="192"/>
                  </a:lnTo>
                  <a:lnTo>
                    <a:pt x="34" y="191"/>
                  </a:lnTo>
                  <a:lnTo>
                    <a:pt x="32" y="189"/>
                  </a:lnTo>
                  <a:lnTo>
                    <a:pt x="31" y="191"/>
                  </a:lnTo>
                  <a:lnTo>
                    <a:pt x="28" y="189"/>
                  </a:lnTo>
                  <a:lnTo>
                    <a:pt x="28" y="186"/>
                  </a:lnTo>
                  <a:lnTo>
                    <a:pt x="28" y="183"/>
                  </a:lnTo>
                  <a:lnTo>
                    <a:pt x="28" y="182"/>
                  </a:lnTo>
                  <a:lnTo>
                    <a:pt x="26" y="180"/>
                  </a:lnTo>
                  <a:lnTo>
                    <a:pt x="25" y="179"/>
                  </a:lnTo>
                  <a:lnTo>
                    <a:pt x="24" y="180"/>
                  </a:lnTo>
                  <a:lnTo>
                    <a:pt x="24" y="185"/>
                  </a:lnTo>
                  <a:lnTo>
                    <a:pt x="22" y="186"/>
                  </a:lnTo>
                  <a:lnTo>
                    <a:pt x="18" y="188"/>
                  </a:lnTo>
                  <a:lnTo>
                    <a:pt x="16" y="191"/>
                  </a:lnTo>
                  <a:lnTo>
                    <a:pt x="12" y="188"/>
                  </a:lnTo>
                  <a:lnTo>
                    <a:pt x="10" y="183"/>
                  </a:lnTo>
                  <a:lnTo>
                    <a:pt x="13" y="183"/>
                  </a:lnTo>
                  <a:lnTo>
                    <a:pt x="13" y="182"/>
                  </a:lnTo>
                  <a:lnTo>
                    <a:pt x="10" y="177"/>
                  </a:lnTo>
                  <a:lnTo>
                    <a:pt x="10" y="176"/>
                  </a:lnTo>
                  <a:lnTo>
                    <a:pt x="12" y="174"/>
                  </a:lnTo>
                  <a:lnTo>
                    <a:pt x="16" y="179"/>
                  </a:lnTo>
                  <a:lnTo>
                    <a:pt x="16" y="177"/>
                  </a:lnTo>
                  <a:lnTo>
                    <a:pt x="21" y="176"/>
                  </a:lnTo>
                  <a:lnTo>
                    <a:pt x="19" y="174"/>
                  </a:lnTo>
                  <a:lnTo>
                    <a:pt x="19" y="170"/>
                  </a:lnTo>
                  <a:lnTo>
                    <a:pt x="16" y="165"/>
                  </a:lnTo>
                  <a:lnTo>
                    <a:pt x="16" y="164"/>
                  </a:lnTo>
                  <a:lnTo>
                    <a:pt x="19" y="162"/>
                  </a:lnTo>
                  <a:lnTo>
                    <a:pt x="21" y="162"/>
                  </a:lnTo>
                  <a:lnTo>
                    <a:pt x="24" y="158"/>
                  </a:lnTo>
                  <a:lnTo>
                    <a:pt x="25" y="158"/>
                  </a:lnTo>
                  <a:lnTo>
                    <a:pt x="25" y="156"/>
                  </a:lnTo>
                  <a:lnTo>
                    <a:pt x="25" y="153"/>
                  </a:lnTo>
                  <a:lnTo>
                    <a:pt x="29" y="147"/>
                  </a:lnTo>
                  <a:lnTo>
                    <a:pt x="26" y="143"/>
                  </a:lnTo>
                  <a:lnTo>
                    <a:pt x="26" y="141"/>
                  </a:lnTo>
                  <a:lnTo>
                    <a:pt x="26" y="140"/>
                  </a:lnTo>
                  <a:lnTo>
                    <a:pt x="26" y="139"/>
                  </a:lnTo>
                  <a:lnTo>
                    <a:pt x="24" y="137"/>
                  </a:lnTo>
                  <a:lnTo>
                    <a:pt x="21" y="137"/>
                  </a:lnTo>
                  <a:lnTo>
                    <a:pt x="19" y="133"/>
                  </a:lnTo>
                  <a:lnTo>
                    <a:pt x="19" y="131"/>
                  </a:lnTo>
                  <a:lnTo>
                    <a:pt x="18" y="130"/>
                  </a:lnTo>
                  <a:lnTo>
                    <a:pt x="16" y="130"/>
                  </a:lnTo>
                  <a:lnTo>
                    <a:pt x="15" y="130"/>
                  </a:lnTo>
                  <a:lnTo>
                    <a:pt x="15" y="127"/>
                  </a:lnTo>
                  <a:lnTo>
                    <a:pt x="13" y="127"/>
                  </a:lnTo>
                  <a:lnTo>
                    <a:pt x="9" y="127"/>
                  </a:lnTo>
                  <a:lnTo>
                    <a:pt x="9" y="125"/>
                  </a:lnTo>
                  <a:lnTo>
                    <a:pt x="7" y="124"/>
                  </a:lnTo>
                  <a:lnTo>
                    <a:pt x="7" y="122"/>
                  </a:lnTo>
                  <a:lnTo>
                    <a:pt x="6" y="121"/>
                  </a:lnTo>
                  <a:lnTo>
                    <a:pt x="6" y="119"/>
                  </a:lnTo>
                  <a:lnTo>
                    <a:pt x="6" y="118"/>
                  </a:lnTo>
                  <a:lnTo>
                    <a:pt x="4" y="116"/>
                  </a:lnTo>
                  <a:lnTo>
                    <a:pt x="4" y="113"/>
                  </a:lnTo>
                  <a:lnTo>
                    <a:pt x="1" y="109"/>
                  </a:lnTo>
                  <a:lnTo>
                    <a:pt x="0" y="101"/>
                  </a:lnTo>
                  <a:lnTo>
                    <a:pt x="1" y="101"/>
                  </a:lnTo>
                  <a:lnTo>
                    <a:pt x="4" y="101"/>
                  </a:lnTo>
                  <a:lnTo>
                    <a:pt x="7" y="103"/>
                  </a:lnTo>
                  <a:lnTo>
                    <a:pt x="9" y="103"/>
                  </a:lnTo>
                  <a:lnTo>
                    <a:pt x="10" y="100"/>
                  </a:lnTo>
                  <a:lnTo>
                    <a:pt x="12" y="98"/>
                  </a:lnTo>
                  <a:lnTo>
                    <a:pt x="13" y="100"/>
                  </a:lnTo>
                  <a:lnTo>
                    <a:pt x="15" y="98"/>
                  </a:lnTo>
                  <a:lnTo>
                    <a:pt x="16" y="95"/>
                  </a:lnTo>
                  <a:lnTo>
                    <a:pt x="16" y="94"/>
                  </a:lnTo>
                  <a:lnTo>
                    <a:pt x="21" y="94"/>
                  </a:lnTo>
                  <a:lnTo>
                    <a:pt x="22" y="92"/>
                  </a:lnTo>
                  <a:lnTo>
                    <a:pt x="25" y="92"/>
                  </a:lnTo>
                  <a:lnTo>
                    <a:pt x="28" y="91"/>
                  </a:lnTo>
                  <a:lnTo>
                    <a:pt x="31" y="91"/>
                  </a:lnTo>
                  <a:lnTo>
                    <a:pt x="32" y="91"/>
                  </a:lnTo>
                  <a:lnTo>
                    <a:pt x="34" y="88"/>
                  </a:lnTo>
                  <a:lnTo>
                    <a:pt x="38" y="87"/>
                  </a:lnTo>
                  <a:lnTo>
                    <a:pt x="40" y="84"/>
                  </a:lnTo>
                  <a:lnTo>
                    <a:pt x="44" y="87"/>
                  </a:lnTo>
                  <a:lnTo>
                    <a:pt x="43" y="82"/>
                  </a:lnTo>
                  <a:lnTo>
                    <a:pt x="46" y="81"/>
                  </a:lnTo>
                  <a:lnTo>
                    <a:pt x="47" y="81"/>
                  </a:lnTo>
                  <a:lnTo>
                    <a:pt x="50" y="82"/>
                  </a:lnTo>
                  <a:lnTo>
                    <a:pt x="50" y="81"/>
                  </a:lnTo>
                  <a:lnTo>
                    <a:pt x="52" y="81"/>
                  </a:lnTo>
                  <a:lnTo>
                    <a:pt x="50" y="78"/>
                  </a:lnTo>
                  <a:lnTo>
                    <a:pt x="50" y="76"/>
                  </a:lnTo>
                  <a:lnTo>
                    <a:pt x="52" y="76"/>
                  </a:lnTo>
                  <a:lnTo>
                    <a:pt x="53" y="76"/>
                  </a:lnTo>
                  <a:lnTo>
                    <a:pt x="55" y="76"/>
                  </a:lnTo>
                  <a:lnTo>
                    <a:pt x="59" y="78"/>
                  </a:lnTo>
                  <a:lnTo>
                    <a:pt x="61" y="79"/>
                  </a:lnTo>
                  <a:lnTo>
                    <a:pt x="62" y="81"/>
                  </a:lnTo>
                  <a:lnTo>
                    <a:pt x="62" y="82"/>
                  </a:lnTo>
                  <a:lnTo>
                    <a:pt x="64" y="81"/>
                  </a:lnTo>
                  <a:lnTo>
                    <a:pt x="65" y="82"/>
                  </a:lnTo>
                  <a:lnTo>
                    <a:pt x="67" y="78"/>
                  </a:lnTo>
                  <a:lnTo>
                    <a:pt x="68" y="78"/>
                  </a:lnTo>
                  <a:lnTo>
                    <a:pt x="70" y="79"/>
                  </a:lnTo>
                  <a:lnTo>
                    <a:pt x="74" y="82"/>
                  </a:lnTo>
                  <a:lnTo>
                    <a:pt x="77" y="79"/>
                  </a:lnTo>
                  <a:lnTo>
                    <a:pt x="77" y="76"/>
                  </a:lnTo>
                  <a:lnTo>
                    <a:pt x="78" y="75"/>
                  </a:lnTo>
                  <a:lnTo>
                    <a:pt x="83" y="75"/>
                  </a:lnTo>
                  <a:lnTo>
                    <a:pt x="84" y="75"/>
                  </a:lnTo>
                  <a:lnTo>
                    <a:pt x="86" y="72"/>
                  </a:lnTo>
                  <a:lnTo>
                    <a:pt x="86" y="67"/>
                  </a:lnTo>
                  <a:lnTo>
                    <a:pt x="87" y="67"/>
                  </a:lnTo>
                  <a:lnTo>
                    <a:pt x="90" y="67"/>
                  </a:lnTo>
                  <a:lnTo>
                    <a:pt x="90" y="70"/>
                  </a:lnTo>
                  <a:lnTo>
                    <a:pt x="93" y="70"/>
                  </a:lnTo>
                  <a:lnTo>
                    <a:pt x="95" y="69"/>
                  </a:lnTo>
                  <a:lnTo>
                    <a:pt x="92" y="64"/>
                  </a:lnTo>
                  <a:lnTo>
                    <a:pt x="92" y="63"/>
                  </a:lnTo>
                  <a:lnTo>
                    <a:pt x="93" y="61"/>
                  </a:lnTo>
                  <a:lnTo>
                    <a:pt x="95" y="60"/>
                  </a:lnTo>
                  <a:lnTo>
                    <a:pt x="96" y="60"/>
                  </a:lnTo>
                  <a:lnTo>
                    <a:pt x="99" y="60"/>
                  </a:lnTo>
                  <a:lnTo>
                    <a:pt x="101" y="61"/>
                  </a:lnTo>
                  <a:lnTo>
                    <a:pt x="105" y="61"/>
                  </a:lnTo>
                  <a:lnTo>
                    <a:pt x="107" y="61"/>
                  </a:lnTo>
                  <a:lnTo>
                    <a:pt x="108" y="58"/>
                  </a:lnTo>
                  <a:lnTo>
                    <a:pt x="108" y="57"/>
                  </a:lnTo>
                  <a:lnTo>
                    <a:pt x="113" y="57"/>
                  </a:lnTo>
                  <a:lnTo>
                    <a:pt x="113" y="55"/>
                  </a:lnTo>
                  <a:lnTo>
                    <a:pt x="111" y="55"/>
                  </a:lnTo>
                  <a:lnTo>
                    <a:pt x="108" y="55"/>
                  </a:lnTo>
                  <a:lnTo>
                    <a:pt x="108" y="54"/>
                  </a:lnTo>
                  <a:lnTo>
                    <a:pt x="110" y="52"/>
                  </a:lnTo>
                  <a:lnTo>
                    <a:pt x="113" y="52"/>
                  </a:lnTo>
                  <a:lnTo>
                    <a:pt x="113" y="51"/>
                  </a:lnTo>
                  <a:lnTo>
                    <a:pt x="113" y="48"/>
                  </a:lnTo>
                  <a:lnTo>
                    <a:pt x="114" y="46"/>
                  </a:lnTo>
                  <a:lnTo>
                    <a:pt x="116" y="46"/>
                  </a:lnTo>
                  <a:lnTo>
                    <a:pt x="116" y="48"/>
                  </a:lnTo>
                  <a:lnTo>
                    <a:pt x="117" y="49"/>
                  </a:lnTo>
                  <a:lnTo>
                    <a:pt x="119" y="51"/>
                  </a:lnTo>
                  <a:lnTo>
                    <a:pt x="120" y="51"/>
                  </a:lnTo>
                  <a:lnTo>
                    <a:pt x="123" y="54"/>
                  </a:lnTo>
                  <a:lnTo>
                    <a:pt x="123" y="51"/>
                  </a:lnTo>
                  <a:lnTo>
                    <a:pt x="122" y="49"/>
                  </a:lnTo>
                  <a:lnTo>
                    <a:pt x="123" y="48"/>
                  </a:lnTo>
                  <a:lnTo>
                    <a:pt x="125" y="48"/>
                  </a:lnTo>
                  <a:lnTo>
                    <a:pt x="126" y="49"/>
                  </a:lnTo>
                  <a:lnTo>
                    <a:pt x="129" y="46"/>
                  </a:lnTo>
                  <a:lnTo>
                    <a:pt x="129" y="45"/>
                  </a:lnTo>
                  <a:lnTo>
                    <a:pt x="130" y="45"/>
                  </a:lnTo>
                  <a:lnTo>
                    <a:pt x="133" y="46"/>
                  </a:lnTo>
                  <a:lnTo>
                    <a:pt x="135" y="45"/>
                  </a:lnTo>
                  <a:lnTo>
                    <a:pt x="135" y="43"/>
                  </a:lnTo>
                  <a:lnTo>
                    <a:pt x="135" y="40"/>
                  </a:lnTo>
                  <a:lnTo>
                    <a:pt x="136" y="40"/>
                  </a:lnTo>
                  <a:lnTo>
                    <a:pt x="136" y="39"/>
                  </a:lnTo>
                  <a:lnTo>
                    <a:pt x="138" y="37"/>
                  </a:lnTo>
                  <a:lnTo>
                    <a:pt x="138" y="36"/>
                  </a:lnTo>
                  <a:lnTo>
                    <a:pt x="138" y="33"/>
                  </a:lnTo>
                  <a:lnTo>
                    <a:pt x="138" y="32"/>
                  </a:lnTo>
                  <a:lnTo>
                    <a:pt x="141" y="33"/>
                  </a:lnTo>
                  <a:lnTo>
                    <a:pt x="142" y="33"/>
                  </a:lnTo>
                  <a:lnTo>
                    <a:pt x="144" y="32"/>
                  </a:lnTo>
                  <a:lnTo>
                    <a:pt x="142" y="30"/>
                  </a:lnTo>
                  <a:lnTo>
                    <a:pt x="141" y="29"/>
                  </a:lnTo>
                  <a:lnTo>
                    <a:pt x="142" y="27"/>
                  </a:lnTo>
                  <a:lnTo>
                    <a:pt x="144" y="26"/>
                  </a:lnTo>
                  <a:lnTo>
                    <a:pt x="145" y="24"/>
                  </a:lnTo>
                  <a:lnTo>
                    <a:pt x="147" y="24"/>
                  </a:lnTo>
                  <a:lnTo>
                    <a:pt x="147" y="23"/>
                  </a:lnTo>
                  <a:lnTo>
                    <a:pt x="150" y="23"/>
                  </a:lnTo>
                  <a:lnTo>
                    <a:pt x="151" y="21"/>
                  </a:lnTo>
                  <a:lnTo>
                    <a:pt x="153" y="23"/>
                  </a:lnTo>
                  <a:lnTo>
                    <a:pt x="156" y="24"/>
                  </a:lnTo>
                  <a:lnTo>
                    <a:pt x="157" y="26"/>
                  </a:lnTo>
                  <a:lnTo>
                    <a:pt x="159" y="29"/>
                  </a:lnTo>
                  <a:lnTo>
                    <a:pt x="160" y="27"/>
                  </a:lnTo>
                  <a:lnTo>
                    <a:pt x="160" y="26"/>
                  </a:lnTo>
                  <a:lnTo>
                    <a:pt x="159" y="23"/>
                  </a:lnTo>
                  <a:lnTo>
                    <a:pt x="160" y="21"/>
                  </a:lnTo>
                  <a:lnTo>
                    <a:pt x="162" y="20"/>
                  </a:lnTo>
                  <a:lnTo>
                    <a:pt x="165" y="18"/>
                  </a:lnTo>
                  <a:lnTo>
                    <a:pt x="165" y="20"/>
                  </a:lnTo>
                  <a:lnTo>
                    <a:pt x="171" y="21"/>
                  </a:lnTo>
                  <a:lnTo>
                    <a:pt x="174" y="21"/>
                  </a:lnTo>
                  <a:lnTo>
                    <a:pt x="175" y="23"/>
                  </a:lnTo>
                  <a:lnTo>
                    <a:pt x="177" y="26"/>
                  </a:lnTo>
                  <a:lnTo>
                    <a:pt x="178" y="30"/>
                  </a:lnTo>
                  <a:lnTo>
                    <a:pt x="180" y="30"/>
                  </a:lnTo>
                  <a:lnTo>
                    <a:pt x="180" y="27"/>
                  </a:lnTo>
                  <a:lnTo>
                    <a:pt x="185" y="23"/>
                  </a:lnTo>
                  <a:lnTo>
                    <a:pt x="187" y="24"/>
                  </a:lnTo>
                  <a:lnTo>
                    <a:pt x="185" y="26"/>
                  </a:lnTo>
                  <a:lnTo>
                    <a:pt x="191" y="26"/>
                  </a:lnTo>
                  <a:lnTo>
                    <a:pt x="193" y="24"/>
                  </a:lnTo>
                  <a:lnTo>
                    <a:pt x="193" y="26"/>
                  </a:lnTo>
                  <a:lnTo>
                    <a:pt x="194" y="26"/>
                  </a:lnTo>
                  <a:lnTo>
                    <a:pt x="196" y="29"/>
                  </a:lnTo>
                  <a:lnTo>
                    <a:pt x="197" y="29"/>
                  </a:lnTo>
                  <a:lnTo>
                    <a:pt x="197" y="27"/>
                  </a:lnTo>
                  <a:lnTo>
                    <a:pt x="202" y="27"/>
                  </a:lnTo>
                  <a:lnTo>
                    <a:pt x="202" y="23"/>
                  </a:lnTo>
                  <a:lnTo>
                    <a:pt x="203" y="23"/>
                  </a:lnTo>
                  <a:lnTo>
                    <a:pt x="202" y="20"/>
                  </a:lnTo>
                  <a:lnTo>
                    <a:pt x="203" y="17"/>
                  </a:lnTo>
                  <a:lnTo>
                    <a:pt x="202" y="18"/>
                  </a:lnTo>
                  <a:lnTo>
                    <a:pt x="200" y="15"/>
                  </a:lnTo>
                  <a:lnTo>
                    <a:pt x="202" y="12"/>
                  </a:lnTo>
                  <a:lnTo>
                    <a:pt x="203" y="11"/>
                  </a:lnTo>
                  <a:lnTo>
                    <a:pt x="206" y="12"/>
                  </a:lnTo>
                  <a:lnTo>
                    <a:pt x="211" y="15"/>
                  </a:lnTo>
                  <a:lnTo>
                    <a:pt x="212" y="15"/>
                  </a:lnTo>
                  <a:lnTo>
                    <a:pt x="215" y="15"/>
                  </a:lnTo>
                  <a:lnTo>
                    <a:pt x="217" y="15"/>
                  </a:lnTo>
                  <a:lnTo>
                    <a:pt x="224" y="6"/>
                  </a:lnTo>
                  <a:lnTo>
                    <a:pt x="221" y="5"/>
                  </a:lnTo>
                  <a:lnTo>
                    <a:pt x="221" y="3"/>
                  </a:lnTo>
                  <a:lnTo>
                    <a:pt x="220" y="2"/>
                  </a:lnTo>
                  <a:lnTo>
                    <a:pt x="220" y="0"/>
                  </a:lnTo>
                  <a:lnTo>
                    <a:pt x="221" y="0"/>
                  </a:lnTo>
                  <a:lnTo>
                    <a:pt x="221" y="2"/>
                  </a:lnTo>
                  <a:lnTo>
                    <a:pt x="227" y="3"/>
                  </a:lnTo>
                  <a:lnTo>
                    <a:pt x="227" y="5"/>
                  </a:lnTo>
                  <a:lnTo>
                    <a:pt x="230" y="6"/>
                  </a:lnTo>
                  <a:lnTo>
                    <a:pt x="232" y="8"/>
                  </a:lnTo>
                  <a:lnTo>
                    <a:pt x="234" y="8"/>
                  </a:lnTo>
                  <a:lnTo>
                    <a:pt x="236" y="6"/>
                  </a:lnTo>
                  <a:close/>
                </a:path>
              </a:pathLst>
            </a:custGeom>
            <a:solidFill>
              <a:schemeClr val="bg1"/>
            </a:solidFill>
            <a:ln w="1588">
              <a:solidFill>
                <a:srgbClr val="000000"/>
              </a:solidFill>
              <a:prstDash val="solid"/>
              <a:round/>
              <a:headEnd/>
              <a:tailEnd/>
            </a:ln>
          </p:spPr>
          <p:txBody>
            <a:bodyPr/>
            <a:lstStyle/>
            <a:p>
              <a:endParaRPr lang="fr-FR"/>
            </a:p>
          </p:txBody>
        </p:sp>
        <p:sp>
          <p:nvSpPr>
            <p:cNvPr id="880804" name="Freeform 164"/>
            <p:cNvSpPr>
              <a:spLocks/>
            </p:cNvSpPr>
            <p:nvPr/>
          </p:nvSpPr>
          <p:spPr bwMode="auto">
            <a:xfrm>
              <a:off x="4951" y="1977"/>
              <a:ext cx="75" cy="110"/>
            </a:xfrm>
            <a:custGeom>
              <a:avLst/>
              <a:gdLst/>
              <a:ahLst/>
              <a:cxnLst>
                <a:cxn ang="0">
                  <a:pos x="18" y="0"/>
                </a:cxn>
                <a:cxn ang="0">
                  <a:pos x="23" y="10"/>
                </a:cxn>
                <a:cxn ang="0">
                  <a:pos x="27" y="13"/>
                </a:cxn>
                <a:cxn ang="0">
                  <a:pos x="36" y="14"/>
                </a:cxn>
                <a:cxn ang="0">
                  <a:pos x="42" y="17"/>
                </a:cxn>
                <a:cxn ang="0">
                  <a:pos x="49" y="23"/>
                </a:cxn>
                <a:cxn ang="0">
                  <a:pos x="60" y="26"/>
                </a:cxn>
                <a:cxn ang="0">
                  <a:pos x="64" y="35"/>
                </a:cxn>
                <a:cxn ang="0">
                  <a:pos x="64" y="43"/>
                </a:cxn>
                <a:cxn ang="0">
                  <a:pos x="67" y="47"/>
                </a:cxn>
                <a:cxn ang="0">
                  <a:pos x="67" y="50"/>
                </a:cxn>
                <a:cxn ang="0">
                  <a:pos x="64" y="53"/>
                </a:cxn>
                <a:cxn ang="0">
                  <a:pos x="63" y="58"/>
                </a:cxn>
                <a:cxn ang="0">
                  <a:pos x="60" y="61"/>
                </a:cxn>
                <a:cxn ang="0">
                  <a:pos x="60" y="64"/>
                </a:cxn>
                <a:cxn ang="0">
                  <a:pos x="58" y="66"/>
                </a:cxn>
                <a:cxn ang="0">
                  <a:pos x="57" y="72"/>
                </a:cxn>
                <a:cxn ang="0">
                  <a:pos x="61" y="78"/>
                </a:cxn>
                <a:cxn ang="0">
                  <a:pos x="64" y="74"/>
                </a:cxn>
                <a:cxn ang="0">
                  <a:pos x="69" y="74"/>
                </a:cxn>
                <a:cxn ang="0">
                  <a:pos x="73" y="74"/>
                </a:cxn>
                <a:cxn ang="0">
                  <a:pos x="75" y="78"/>
                </a:cxn>
                <a:cxn ang="0">
                  <a:pos x="79" y="83"/>
                </a:cxn>
                <a:cxn ang="0">
                  <a:pos x="81" y="90"/>
                </a:cxn>
                <a:cxn ang="0">
                  <a:pos x="88" y="99"/>
                </a:cxn>
                <a:cxn ang="0">
                  <a:pos x="76" y="108"/>
                </a:cxn>
                <a:cxn ang="0">
                  <a:pos x="61" y="105"/>
                </a:cxn>
                <a:cxn ang="0">
                  <a:pos x="51" y="108"/>
                </a:cxn>
                <a:cxn ang="0">
                  <a:pos x="55" y="121"/>
                </a:cxn>
                <a:cxn ang="0">
                  <a:pos x="42" y="127"/>
                </a:cxn>
                <a:cxn ang="0">
                  <a:pos x="42" y="127"/>
                </a:cxn>
                <a:cxn ang="0">
                  <a:pos x="38" y="118"/>
                </a:cxn>
                <a:cxn ang="0">
                  <a:pos x="35" y="110"/>
                </a:cxn>
                <a:cxn ang="0">
                  <a:pos x="41" y="107"/>
                </a:cxn>
                <a:cxn ang="0">
                  <a:pos x="42" y="113"/>
                </a:cxn>
                <a:cxn ang="0">
                  <a:pos x="45" y="105"/>
                </a:cxn>
                <a:cxn ang="0">
                  <a:pos x="36" y="98"/>
                </a:cxn>
                <a:cxn ang="0">
                  <a:pos x="35" y="93"/>
                </a:cxn>
                <a:cxn ang="0">
                  <a:pos x="32" y="90"/>
                </a:cxn>
                <a:cxn ang="0">
                  <a:pos x="26" y="92"/>
                </a:cxn>
                <a:cxn ang="0">
                  <a:pos x="14" y="92"/>
                </a:cxn>
                <a:cxn ang="0">
                  <a:pos x="12" y="84"/>
                </a:cxn>
                <a:cxn ang="0">
                  <a:pos x="11" y="78"/>
                </a:cxn>
                <a:cxn ang="0">
                  <a:pos x="9" y="74"/>
                </a:cxn>
                <a:cxn ang="0">
                  <a:pos x="5" y="69"/>
                </a:cxn>
                <a:cxn ang="0">
                  <a:pos x="11" y="61"/>
                </a:cxn>
                <a:cxn ang="0">
                  <a:pos x="8" y="58"/>
                </a:cxn>
                <a:cxn ang="0">
                  <a:pos x="6" y="53"/>
                </a:cxn>
                <a:cxn ang="0">
                  <a:pos x="6" y="46"/>
                </a:cxn>
                <a:cxn ang="0">
                  <a:pos x="3" y="38"/>
                </a:cxn>
                <a:cxn ang="0">
                  <a:pos x="0" y="31"/>
                </a:cxn>
                <a:cxn ang="0">
                  <a:pos x="2" y="20"/>
                </a:cxn>
                <a:cxn ang="0">
                  <a:pos x="8" y="13"/>
                </a:cxn>
                <a:cxn ang="0">
                  <a:pos x="15" y="6"/>
                </a:cxn>
              </a:cxnLst>
              <a:rect l="0" t="0" r="r" b="b"/>
              <a:pathLst>
                <a:path w="88" h="129">
                  <a:moveTo>
                    <a:pt x="15" y="3"/>
                  </a:moveTo>
                  <a:lnTo>
                    <a:pt x="18" y="1"/>
                  </a:lnTo>
                  <a:lnTo>
                    <a:pt x="18" y="0"/>
                  </a:lnTo>
                  <a:lnTo>
                    <a:pt x="20" y="1"/>
                  </a:lnTo>
                  <a:lnTo>
                    <a:pt x="21" y="6"/>
                  </a:lnTo>
                  <a:lnTo>
                    <a:pt x="23" y="10"/>
                  </a:lnTo>
                  <a:lnTo>
                    <a:pt x="24" y="10"/>
                  </a:lnTo>
                  <a:lnTo>
                    <a:pt x="24" y="13"/>
                  </a:lnTo>
                  <a:lnTo>
                    <a:pt x="27" y="13"/>
                  </a:lnTo>
                  <a:lnTo>
                    <a:pt x="30" y="14"/>
                  </a:lnTo>
                  <a:lnTo>
                    <a:pt x="32" y="14"/>
                  </a:lnTo>
                  <a:lnTo>
                    <a:pt x="36" y="14"/>
                  </a:lnTo>
                  <a:lnTo>
                    <a:pt x="38" y="16"/>
                  </a:lnTo>
                  <a:lnTo>
                    <a:pt x="38" y="17"/>
                  </a:lnTo>
                  <a:lnTo>
                    <a:pt x="42" y="17"/>
                  </a:lnTo>
                  <a:lnTo>
                    <a:pt x="42" y="19"/>
                  </a:lnTo>
                  <a:lnTo>
                    <a:pt x="45" y="19"/>
                  </a:lnTo>
                  <a:lnTo>
                    <a:pt x="49" y="23"/>
                  </a:lnTo>
                  <a:lnTo>
                    <a:pt x="51" y="23"/>
                  </a:lnTo>
                  <a:lnTo>
                    <a:pt x="52" y="25"/>
                  </a:lnTo>
                  <a:lnTo>
                    <a:pt x="60" y="26"/>
                  </a:lnTo>
                  <a:lnTo>
                    <a:pt x="60" y="29"/>
                  </a:lnTo>
                  <a:lnTo>
                    <a:pt x="64" y="32"/>
                  </a:lnTo>
                  <a:lnTo>
                    <a:pt x="64" y="35"/>
                  </a:lnTo>
                  <a:lnTo>
                    <a:pt x="61" y="40"/>
                  </a:lnTo>
                  <a:lnTo>
                    <a:pt x="63" y="41"/>
                  </a:lnTo>
                  <a:lnTo>
                    <a:pt x="64" y="43"/>
                  </a:lnTo>
                  <a:lnTo>
                    <a:pt x="64" y="46"/>
                  </a:lnTo>
                  <a:lnTo>
                    <a:pt x="67" y="46"/>
                  </a:lnTo>
                  <a:lnTo>
                    <a:pt x="67" y="47"/>
                  </a:lnTo>
                  <a:lnTo>
                    <a:pt x="64" y="49"/>
                  </a:lnTo>
                  <a:lnTo>
                    <a:pt x="66" y="50"/>
                  </a:lnTo>
                  <a:lnTo>
                    <a:pt x="67" y="50"/>
                  </a:lnTo>
                  <a:lnTo>
                    <a:pt x="66" y="52"/>
                  </a:lnTo>
                  <a:lnTo>
                    <a:pt x="66" y="53"/>
                  </a:lnTo>
                  <a:lnTo>
                    <a:pt x="64" y="53"/>
                  </a:lnTo>
                  <a:lnTo>
                    <a:pt x="64" y="55"/>
                  </a:lnTo>
                  <a:lnTo>
                    <a:pt x="66" y="58"/>
                  </a:lnTo>
                  <a:lnTo>
                    <a:pt x="63" y="58"/>
                  </a:lnTo>
                  <a:lnTo>
                    <a:pt x="61" y="58"/>
                  </a:lnTo>
                  <a:lnTo>
                    <a:pt x="60" y="59"/>
                  </a:lnTo>
                  <a:lnTo>
                    <a:pt x="60" y="61"/>
                  </a:lnTo>
                  <a:lnTo>
                    <a:pt x="58" y="61"/>
                  </a:lnTo>
                  <a:lnTo>
                    <a:pt x="60" y="62"/>
                  </a:lnTo>
                  <a:lnTo>
                    <a:pt x="60" y="64"/>
                  </a:lnTo>
                  <a:lnTo>
                    <a:pt x="60" y="65"/>
                  </a:lnTo>
                  <a:lnTo>
                    <a:pt x="57" y="65"/>
                  </a:lnTo>
                  <a:lnTo>
                    <a:pt x="58" y="66"/>
                  </a:lnTo>
                  <a:lnTo>
                    <a:pt x="57" y="68"/>
                  </a:lnTo>
                  <a:lnTo>
                    <a:pt x="58" y="69"/>
                  </a:lnTo>
                  <a:lnTo>
                    <a:pt x="57" y="72"/>
                  </a:lnTo>
                  <a:lnTo>
                    <a:pt x="61" y="75"/>
                  </a:lnTo>
                  <a:lnTo>
                    <a:pt x="60" y="77"/>
                  </a:lnTo>
                  <a:lnTo>
                    <a:pt x="61" y="78"/>
                  </a:lnTo>
                  <a:lnTo>
                    <a:pt x="63" y="77"/>
                  </a:lnTo>
                  <a:lnTo>
                    <a:pt x="64" y="75"/>
                  </a:lnTo>
                  <a:lnTo>
                    <a:pt x="64" y="74"/>
                  </a:lnTo>
                  <a:lnTo>
                    <a:pt x="66" y="74"/>
                  </a:lnTo>
                  <a:lnTo>
                    <a:pt x="67" y="74"/>
                  </a:lnTo>
                  <a:lnTo>
                    <a:pt x="69" y="74"/>
                  </a:lnTo>
                  <a:lnTo>
                    <a:pt x="70" y="74"/>
                  </a:lnTo>
                  <a:lnTo>
                    <a:pt x="72" y="75"/>
                  </a:lnTo>
                  <a:lnTo>
                    <a:pt x="73" y="74"/>
                  </a:lnTo>
                  <a:lnTo>
                    <a:pt x="75" y="75"/>
                  </a:lnTo>
                  <a:lnTo>
                    <a:pt x="76" y="77"/>
                  </a:lnTo>
                  <a:lnTo>
                    <a:pt x="75" y="78"/>
                  </a:lnTo>
                  <a:lnTo>
                    <a:pt x="78" y="81"/>
                  </a:lnTo>
                  <a:lnTo>
                    <a:pt x="78" y="83"/>
                  </a:lnTo>
                  <a:lnTo>
                    <a:pt x="79" y="83"/>
                  </a:lnTo>
                  <a:lnTo>
                    <a:pt x="81" y="87"/>
                  </a:lnTo>
                  <a:lnTo>
                    <a:pt x="81" y="89"/>
                  </a:lnTo>
                  <a:lnTo>
                    <a:pt x="81" y="90"/>
                  </a:lnTo>
                  <a:lnTo>
                    <a:pt x="87" y="93"/>
                  </a:lnTo>
                  <a:lnTo>
                    <a:pt x="87" y="96"/>
                  </a:lnTo>
                  <a:lnTo>
                    <a:pt x="88" y="99"/>
                  </a:lnTo>
                  <a:lnTo>
                    <a:pt x="87" y="107"/>
                  </a:lnTo>
                  <a:lnTo>
                    <a:pt x="85" y="105"/>
                  </a:lnTo>
                  <a:lnTo>
                    <a:pt x="76" y="108"/>
                  </a:lnTo>
                  <a:lnTo>
                    <a:pt x="73" y="110"/>
                  </a:lnTo>
                  <a:lnTo>
                    <a:pt x="66" y="107"/>
                  </a:lnTo>
                  <a:lnTo>
                    <a:pt x="61" y="105"/>
                  </a:lnTo>
                  <a:lnTo>
                    <a:pt x="58" y="105"/>
                  </a:lnTo>
                  <a:lnTo>
                    <a:pt x="52" y="107"/>
                  </a:lnTo>
                  <a:lnTo>
                    <a:pt x="51" y="108"/>
                  </a:lnTo>
                  <a:lnTo>
                    <a:pt x="51" y="113"/>
                  </a:lnTo>
                  <a:lnTo>
                    <a:pt x="55" y="118"/>
                  </a:lnTo>
                  <a:lnTo>
                    <a:pt x="55" y="121"/>
                  </a:lnTo>
                  <a:lnTo>
                    <a:pt x="49" y="123"/>
                  </a:lnTo>
                  <a:lnTo>
                    <a:pt x="46" y="126"/>
                  </a:lnTo>
                  <a:lnTo>
                    <a:pt x="42" y="127"/>
                  </a:lnTo>
                  <a:lnTo>
                    <a:pt x="42" y="129"/>
                  </a:lnTo>
                  <a:lnTo>
                    <a:pt x="41" y="127"/>
                  </a:lnTo>
                  <a:lnTo>
                    <a:pt x="42" y="127"/>
                  </a:lnTo>
                  <a:lnTo>
                    <a:pt x="39" y="121"/>
                  </a:lnTo>
                  <a:lnTo>
                    <a:pt x="38" y="120"/>
                  </a:lnTo>
                  <a:lnTo>
                    <a:pt x="38" y="118"/>
                  </a:lnTo>
                  <a:lnTo>
                    <a:pt x="35" y="116"/>
                  </a:lnTo>
                  <a:lnTo>
                    <a:pt x="36" y="114"/>
                  </a:lnTo>
                  <a:lnTo>
                    <a:pt x="35" y="110"/>
                  </a:lnTo>
                  <a:lnTo>
                    <a:pt x="39" y="108"/>
                  </a:lnTo>
                  <a:lnTo>
                    <a:pt x="39" y="107"/>
                  </a:lnTo>
                  <a:lnTo>
                    <a:pt x="41" y="107"/>
                  </a:lnTo>
                  <a:lnTo>
                    <a:pt x="41" y="110"/>
                  </a:lnTo>
                  <a:lnTo>
                    <a:pt x="42" y="110"/>
                  </a:lnTo>
                  <a:lnTo>
                    <a:pt x="42" y="113"/>
                  </a:lnTo>
                  <a:lnTo>
                    <a:pt x="45" y="113"/>
                  </a:lnTo>
                  <a:lnTo>
                    <a:pt x="43" y="108"/>
                  </a:lnTo>
                  <a:lnTo>
                    <a:pt x="45" y="105"/>
                  </a:lnTo>
                  <a:lnTo>
                    <a:pt x="42" y="102"/>
                  </a:lnTo>
                  <a:lnTo>
                    <a:pt x="39" y="101"/>
                  </a:lnTo>
                  <a:lnTo>
                    <a:pt x="36" y="98"/>
                  </a:lnTo>
                  <a:lnTo>
                    <a:pt x="38" y="96"/>
                  </a:lnTo>
                  <a:lnTo>
                    <a:pt x="38" y="95"/>
                  </a:lnTo>
                  <a:lnTo>
                    <a:pt x="35" y="93"/>
                  </a:lnTo>
                  <a:lnTo>
                    <a:pt x="35" y="92"/>
                  </a:lnTo>
                  <a:lnTo>
                    <a:pt x="33" y="90"/>
                  </a:lnTo>
                  <a:lnTo>
                    <a:pt x="32" y="90"/>
                  </a:lnTo>
                  <a:lnTo>
                    <a:pt x="30" y="89"/>
                  </a:lnTo>
                  <a:lnTo>
                    <a:pt x="26" y="90"/>
                  </a:lnTo>
                  <a:lnTo>
                    <a:pt x="26" y="92"/>
                  </a:lnTo>
                  <a:lnTo>
                    <a:pt x="20" y="92"/>
                  </a:lnTo>
                  <a:lnTo>
                    <a:pt x="17" y="92"/>
                  </a:lnTo>
                  <a:lnTo>
                    <a:pt x="14" y="92"/>
                  </a:lnTo>
                  <a:lnTo>
                    <a:pt x="14" y="89"/>
                  </a:lnTo>
                  <a:lnTo>
                    <a:pt x="12" y="86"/>
                  </a:lnTo>
                  <a:lnTo>
                    <a:pt x="12" y="84"/>
                  </a:lnTo>
                  <a:lnTo>
                    <a:pt x="15" y="83"/>
                  </a:lnTo>
                  <a:lnTo>
                    <a:pt x="15" y="81"/>
                  </a:lnTo>
                  <a:lnTo>
                    <a:pt x="11" y="78"/>
                  </a:lnTo>
                  <a:lnTo>
                    <a:pt x="11" y="77"/>
                  </a:lnTo>
                  <a:lnTo>
                    <a:pt x="8" y="75"/>
                  </a:lnTo>
                  <a:lnTo>
                    <a:pt x="9" y="74"/>
                  </a:lnTo>
                  <a:lnTo>
                    <a:pt x="8" y="72"/>
                  </a:lnTo>
                  <a:lnTo>
                    <a:pt x="8" y="71"/>
                  </a:lnTo>
                  <a:lnTo>
                    <a:pt x="5" y="69"/>
                  </a:lnTo>
                  <a:lnTo>
                    <a:pt x="6" y="65"/>
                  </a:lnTo>
                  <a:lnTo>
                    <a:pt x="8" y="65"/>
                  </a:lnTo>
                  <a:lnTo>
                    <a:pt x="11" y="61"/>
                  </a:lnTo>
                  <a:lnTo>
                    <a:pt x="9" y="59"/>
                  </a:lnTo>
                  <a:lnTo>
                    <a:pt x="9" y="58"/>
                  </a:lnTo>
                  <a:lnTo>
                    <a:pt x="8" y="58"/>
                  </a:lnTo>
                  <a:lnTo>
                    <a:pt x="6" y="56"/>
                  </a:lnTo>
                  <a:lnTo>
                    <a:pt x="6" y="55"/>
                  </a:lnTo>
                  <a:lnTo>
                    <a:pt x="6" y="53"/>
                  </a:lnTo>
                  <a:lnTo>
                    <a:pt x="5" y="52"/>
                  </a:lnTo>
                  <a:lnTo>
                    <a:pt x="5" y="47"/>
                  </a:lnTo>
                  <a:lnTo>
                    <a:pt x="6" y="46"/>
                  </a:lnTo>
                  <a:lnTo>
                    <a:pt x="5" y="41"/>
                  </a:lnTo>
                  <a:lnTo>
                    <a:pt x="3" y="40"/>
                  </a:lnTo>
                  <a:lnTo>
                    <a:pt x="3" y="38"/>
                  </a:lnTo>
                  <a:lnTo>
                    <a:pt x="3" y="37"/>
                  </a:lnTo>
                  <a:lnTo>
                    <a:pt x="0" y="32"/>
                  </a:lnTo>
                  <a:lnTo>
                    <a:pt x="0" y="31"/>
                  </a:lnTo>
                  <a:lnTo>
                    <a:pt x="0" y="25"/>
                  </a:lnTo>
                  <a:lnTo>
                    <a:pt x="2" y="23"/>
                  </a:lnTo>
                  <a:lnTo>
                    <a:pt x="2" y="20"/>
                  </a:lnTo>
                  <a:lnTo>
                    <a:pt x="5" y="19"/>
                  </a:lnTo>
                  <a:lnTo>
                    <a:pt x="5" y="16"/>
                  </a:lnTo>
                  <a:lnTo>
                    <a:pt x="8" y="13"/>
                  </a:lnTo>
                  <a:lnTo>
                    <a:pt x="9" y="11"/>
                  </a:lnTo>
                  <a:lnTo>
                    <a:pt x="12" y="9"/>
                  </a:lnTo>
                  <a:lnTo>
                    <a:pt x="15" y="6"/>
                  </a:lnTo>
                  <a:lnTo>
                    <a:pt x="15" y="3"/>
                  </a:lnTo>
                  <a:close/>
                </a:path>
              </a:pathLst>
            </a:custGeom>
            <a:solidFill>
              <a:srgbClr val="FFFFCC"/>
            </a:solidFill>
            <a:ln w="1651">
              <a:solidFill>
                <a:srgbClr val="000000"/>
              </a:solidFill>
              <a:prstDash val="solid"/>
              <a:round/>
              <a:headEnd/>
              <a:tailEnd/>
            </a:ln>
          </p:spPr>
          <p:txBody>
            <a:bodyPr/>
            <a:lstStyle/>
            <a:p>
              <a:endParaRPr lang="fr-FR"/>
            </a:p>
          </p:txBody>
        </p:sp>
        <p:sp>
          <p:nvSpPr>
            <p:cNvPr id="880805" name="Freeform 165"/>
            <p:cNvSpPr>
              <a:spLocks/>
            </p:cNvSpPr>
            <p:nvPr/>
          </p:nvSpPr>
          <p:spPr bwMode="auto">
            <a:xfrm>
              <a:off x="4988" y="1619"/>
              <a:ext cx="254" cy="274"/>
            </a:xfrm>
            <a:custGeom>
              <a:avLst/>
              <a:gdLst/>
              <a:ahLst/>
              <a:cxnLst>
                <a:cxn ang="0">
                  <a:pos x="44" y="23"/>
                </a:cxn>
                <a:cxn ang="0">
                  <a:pos x="69" y="29"/>
                </a:cxn>
                <a:cxn ang="0">
                  <a:pos x="90" y="44"/>
                </a:cxn>
                <a:cxn ang="0">
                  <a:pos x="104" y="41"/>
                </a:cxn>
                <a:cxn ang="0">
                  <a:pos x="130" y="44"/>
                </a:cxn>
                <a:cxn ang="0">
                  <a:pos x="145" y="41"/>
                </a:cxn>
                <a:cxn ang="0">
                  <a:pos x="155" y="22"/>
                </a:cxn>
                <a:cxn ang="0">
                  <a:pos x="167" y="10"/>
                </a:cxn>
                <a:cxn ang="0">
                  <a:pos x="183" y="10"/>
                </a:cxn>
                <a:cxn ang="0">
                  <a:pos x="198" y="4"/>
                </a:cxn>
                <a:cxn ang="0">
                  <a:pos x="225" y="11"/>
                </a:cxn>
                <a:cxn ang="0">
                  <a:pos x="235" y="11"/>
                </a:cxn>
                <a:cxn ang="0">
                  <a:pos x="256" y="20"/>
                </a:cxn>
                <a:cxn ang="0">
                  <a:pos x="289" y="34"/>
                </a:cxn>
                <a:cxn ang="0">
                  <a:pos x="286" y="47"/>
                </a:cxn>
                <a:cxn ang="0">
                  <a:pos x="266" y="87"/>
                </a:cxn>
                <a:cxn ang="0">
                  <a:pos x="252" y="95"/>
                </a:cxn>
                <a:cxn ang="0">
                  <a:pos x="235" y="111"/>
                </a:cxn>
                <a:cxn ang="0">
                  <a:pos x="207" y="145"/>
                </a:cxn>
                <a:cxn ang="0">
                  <a:pos x="198" y="188"/>
                </a:cxn>
                <a:cxn ang="0">
                  <a:pos x="189" y="209"/>
                </a:cxn>
                <a:cxn ang="0">
                  <a:pos x="185" y="251"/>
                </a:cxn>
                <a:cxn ang="0">
                  <a:pos x="173" y="267"/>
                </a:cxn>
                <a:cxn ang="0">
                  <a:pos x="152" y="307"/>
                </a:cxn>
                <a:cxn ang="0">
                  <a:pos x="133" y="313"/>
                </a:cxn>
                <a:cxn ang="0">
                  <a:pos x="122" y="304"/>
                </a:cxn>
                <a:cxn ang="0">
                  <a:pos x="116" y="288"/>
                </a:cxn>
                <a:cxn ang="0">
                  <a:pos x="90" y="279"/>
                </a:cxn>
                <a:cxn ang="0">
                  <a:pos x="84" y="270"/>
                </a:cxn>
                <a:cxn ang="0">
                  <a:pos x="75" y="258"/>
                </a:cxn>
                <a:cxn ang="0">
                  <a:pos x="57" y="254"/>
                </a:cxn>
                <a:cxn ang="0">
                  <a:pos x="41" y="249"/>
                </a:cxn>
                <a:cxn ang="0">
                  <a:pos x="38" y="230"/>
                </a:cxn>
                <a:cxn ang="0">
                  <a:pos x="38" y="214"/>
                </a:cxn>
                <a:cxn ang="0">
                  <a:pos x="41" y="202"/>
                </a:cxn>
                <a:cxn ang="0">
                  <a:pos x="42" y="193"/>
                </a:cxn>
                <a:cxn ang="0">
                  <a:pos x="29" y="184"/>
                </a:cxn>
                <a:cxn ang="0">
                  <a:pos x="41" y="181"/>
                </a:cxn>
                <a:cxn ang="0">
                  <a:pos x="63" y="175"/>
                </a:cxn>
                <a:cxn ang="0">
                  <a:pos x="76" y="156"/>
                </a:cxn>
                <a:cxn ang="0">
                  <a:pos x="81" y="144"/>
                </a:cxn>
                <a:cxn ang="0">
                  <a:pos x="70" y="127"/>
                </a:cxn>
                <a:cxn ang="0">
                  <a:pos x="85" y="104"/>
                </a:cxn>
                <a:cxn ang="0">
                  <a:pos x="72" y="87"/>
                </a:cxn>
                <a:cxn ang="0">
                  <a:pos x="63" y="86"/>
                </a:cxn>
                <a:cxn ang="0">
                  <a:pos x="52" y="78"/>
                </a:cxn>
                <a:cxn ang="0">
                  <a:pos x="42" y="92"/>
                </a:cxn>
                <a:cxn ang="0">
                  <a:pos x="35" y="89"/>
                </a:cxn>
                <a:cxn ang="0">
                  <a:pos x="29" y="77"/>
                </a:cxn>
                <a:cxn ang="0">
                  <a:pos x="24" y="69"/>
                </a:cxn>
                <a:cxn ang="0">
                  <a:pos x="5" y="58"/>
                </a:cxn>
                <a:cxn ang="0">
                  <a:pos x="2" y="47"/>
                </a:cxn>
                <a:cxn ang="0">
                  <a:pos x="11" y="40"/>
                </a:cxn>
                <a:cxn ang="0">
                  <a:pos x="24" y="26"/>
                </a:cxn>
                <a:cxn ang="0">
                  <a:pos x="26" y="16"/>
                </a:cxn>
                <a:cxn ang="0">
                  <a:pos x="39" y="1"/>
                </a:cxn>
              </a:cxnLst>
              <a:rect l="0" t="0" r="r" b="b"/>
              <a:pathLst>
                <a:path w="298" h="321">
                  <a:moveTo>
                    <a:pt x="39" y="11"/>
                  </a:moveTo>
                  <a:lnTo>
                    <a:pt x="41" y="13"/>
                  </a:lnTo>
                  <a:lnTo>
                    <a:pt x="41" y="14"/>
                  </a:lnTo>
                  <a:lnTo>
                    <a:pt x="42" y="16"/>
                  </a:lnTo>
                  <a:lnTo>
                    <a:pt x="42" y="19"/>
                  </a:lnTo>
                  <a:lnTo>
                    <a:pt x="44" y="22"/>
                  </a:lnTo>
                  <a:lnTo>
                    <a:pt x="44" y="23"/>
                  </a:lnTo>
                  <a:lnTo>
                    <a:pt x="52" y="25"/>
                  </a:lnTo>
                  <a:lnTo>
                    <a:pt x="54" y="23"/>
                  </a:lnTo>
                  <a:lnTo>
                    <a:pt x="57" y="25"/>
                  </a:lnTo>
                  <a:lnTo>
                    <a:pt x="57" y="28"/>
                  </a:lnTo>
                  <a:lnTo>
                    <a:pt x="60" y="28"/>
                  </a:lnTo>
                  <a:lnTo>
                    <a:pt x="63" y="32"/>
                  </a:lnTo>
                  <a:lnTo>
                    <a:pt x="69" y="29"/>
                  </a:lnTo>
                  <a:lnTo>
                    <a:pt x="82" y="34"/>
                  </a:lnTo>
                  <a:lnTo>
                    <a:pt x="81" y="37"/>
                  </a:lnTo>
                  <a:lnTo>
                    <a:pt x="82" y="37"/>
                  </a:lnTo>
                  <a:lnTo>
                    <a:pt x="81" y="40"/>
                  </a:lnTo>
                  <a:lnTo>
                    <a:pt x="84" y="40"/>
                  </a:lnTo>
                  <a:lnTo>
                    <a:pt x="85" y="41"/>
                  </a:lnTo>
                  <a:lnTo>
                    <a:pt x="90" y="44"/>
                  </a:lnTo>
                  <a:lnTo>
                    <a:pt x="91" y="43"/>
                  </a:lnTo>
                  <a:lnTo>
                    <a:pt x="94" y="43"/>
                  </a:lnTo>
                  <a:lnTo>
                    <a:pt x="96" y="41"/>
                  </a:lnTo>
                  <a:lnTo>
                    <a:pt x="96" y="40"/>
                  </a:lnTo>
                  <a:lnTo>
                    <a:pt x="97" y="40"/>
                  </a:lnTo>
                  <a:lnTo>
                    <a:pt x="100" y="43"/>
                  </a:lnTo>
                  <a:lnTo>
                    <a:pt x="104" y="41"/>
                  </a:lnTo>
                  <a:lnTo>
                    <a:pt x="106" y="40"/>
                  </a:lnTo>
                  <a:lnTo>
                    <a:pt x="116" y="38"/>
                  </a:lnTo>
                  <a:lnTo>
                    <a:pt x="118" y="37"/>
                  </a:lnTo>
                  <a:lnTo>
                    <a:pt x="119" y="38"/>
                  </a:lnTo>
                  <a:lnTo>
                    <a:pt x="125" y="38"/>
                  </a:lnTo>
                  <a:lnTo>
                    <a:pt x="125" y="41"/>
                  </a:lnTo>
                  <a:lnTo>
                    <a:pt x="130" y="44"/>
                  </a:lnTo>
                  <a:lnTo>
                    <a:pt x="134" y="46"/>
                  </a:lnTo>
                  <a:lnTo>
                    <a:pt x="136" y="44"/>
                  </a:lnTo>
                  <a:lnTo>
                    <a:pt x="137" y="49"/>
                  </a:lnTo>
                  <a:lnTo>
                    <a:pt x="140" y="47"/>
                  </a:lnTo>
                  <a:lnTo>
                    <a:pt x="142" y="47"/>
                  </a:lnTo>
                  <a:lnTo>
                    <a:pt x="142" y="46"/>
                  </a:lnTo>
                  <a:lnTo>
                    <a:pt x="145" y="41"/>
                  </a:lnTo>
                  <a:lnTo>
                    <a:pt x="148" y="40"/>
                  </a:lnTo>
                  <a:lnTo>
                    <a:pt x="149" y="34"/>
                  </a:lnTo>
                  <a:lnTo>
                    <a:pt x="151" y="31"/>
                  </a:lnTo>
                  <a:lnTo>
                    <a:pt x="151" y="29"/>
                  </a:lnTo>
                  <a:lnTo>
                    <a:pt x="149" y="29"/>
                  </a:lnTo>
                  <a:lnTo>
                    <a:pt x="154" y="23"/>
                  </a:lnTo>
                  <a:lnTo>
                    <a:pt x="155" y="22"/>
                  </a:lnTo>
                  <a:lnTo>
                    <a:pt x="154" y="20"/>
                  </a:lnTo>
                  <a:lnTo>
                    <a:pt x="155" y="19"/>
                  </a:lnTo>
                  <a:lnTo>
                    <a:pt x="161" y="10"/>
                  </a:lnTo>
                  <a:lnTo>
                    <a:pt x="161" y="7"/>
                  </a:lnTo>
                  <a:lnTo>
                    <a:pt x="162" y="9"/>
                  </a:lnTo>
                  <a:lnTo>
                    <a:pt x="164" y="9"/>
                  </a:lnTo>
                  <a:lnTo>
                    <a:pt x="167" y="10"/>
                  </a:lnTo>
                  <a:lnTo>
                    <a:pt x="170" y="10"/>
                  </a:lnTo>
                  <a:lnTo>
                    <a:pt x="174" y="9"/>
                  </a:lnTo>
                  <a:lnTo>
                    <a:pt x="174" y="6"/>
                  </a:lnTo>
                  <a:lnTo>
                    <a:pt x="179" y="7"/>
                  </a:lnTo>
                  <a:lnTo>
                    <a:pt x="180" y="7"/>
                  </a:lnTo>
                  <a:lnTo>
                    <a:pt x="182" y="7"/>
                  </a:lnTo>
                  <a:lnTo>
                    <a:pt x="183" y="10"/>
                  </a:lnTo>
                  <a:lnTo>
                    <a:pt x="188" y="10"/>
                  </a:lnTo>
                  <a:lnTo>
                    <a:pt x="191" y="10"/>
                  </a:lnTo>
                  <a:lnTo>
                    <a:pt x="192" y="9"/>
                  </a:lnTo>
                  <a:lnTo>
                    <a:pt x="194" y="7"/>
                  </a:lnTo>
                  <a:lnTo>
                    <a:pt x="195" y="6"/>
                  </a:lnTo>
                  <a:lnTo>
                    <a:pt x="197" y="4"/>
                  </a:lnTo>
                  <a:lnTo>
                    <a:pt x="198" y="4"/>
                  </a:lnTo>
                  <a:lnTo>
                    <a:pt x="204" y="10"/>
                  </a:lnTo>
                  <a:lnTo>
                    <a:pt x="208" y="11"/>
                  </a:lnTo>
                  <a:lnTo>
                    <a:pt x="211" y="13"/>
                  </a:lnTo>
                  <a:lnTo>
                    <a:pt x="213" y="14"/>
                  </a:lnTo>
                  <a:lnTo>
                    <a:pt x="216" y="11"/>
                  </a:lnTo>
                  <a:lnTo>
                    <a:pt x="219" y="10"/>
                  </a:lnTo>
                  <a:lnTo>
                    <a:pt x="225" y="11"/>
                  </a:lnTo>
                  <a:lnTo>
                    <a:pt x="226" y="10"/>
                  </a:lnTo>
                  <a:lnTo>
                    <a:pt x="228" y="7"/>
                  </a:lnTo>
                  <a:lnTo>
                    <a:pt x="229" y="7"/>
                  </a:lnTo>
                  <a:lnTo>
                    <a:pt x="231" y="7"/>
                  </a:lnTo>
                  <a:lnTo>
                    <a:pt x="232" y="10"/>
                  </a:lnTo>
                  <a:lnTo>
                    <a:pt x="234" y="10"/>
                  </a:lnTo>
                  <a:lnTo>
                    <a:pt x="235" y="11"/>
                  </a:lnTo>
                  <a:lnTo>
                    <a:pt x="237" y="13"/>
                  </a:lnTo>
                  <a:lnTo>
                    <a:pt x="238" y="16"/>
                  </a:lnTo>
                  <a:lnTo>
                    <a:pt x="243" y="16"/>
                  </a:lnTo>
                  <a:lnTo>
                    <a:pt x="247" y="17"/>
                  </a:lnTo>
                  <a:lnTo>
                    <a:pt x="249" y="17"/>
                  </a:lnTo>
                  <a:lnTo>
                    <a:pt x="253" y="19"/>
                  </a:lnTo>
                  <a:lnTo>
                    <a:pt x="256" y="20"/>
                  </a:lnTo>
                  <a:lnTo>
                    <a:pt x="259" y="23"/>
                  </a:lnTo>
                  <a:lnTo>
                    <a:pt x="260" y="25"/>
                  </a:lnTo>
                  <a:lnTo>
                    <a:pt x="271" y="31"/>
                  </a:lnTo>
                  <a:lnTo>
                    <a:pt x="277" y="32"/>
                  </a:lnTo>
                  <a:lnTo>
                    <a:pt x="281" y="32"/>
                  </a:lnTo>
                  <a:lnTo>
                    <a:pt x="287" y="34"/>
                  </a:lnTo>
                  <a:lnTo>
                    <a:pt x="289" y="34"/>
                  </a:lnTo>
                  <a:lnTo>
                    <a:pt x="290" y="35"/>
                  </a:lnTo>
                  <a:lnTo>
                    <a:pt x="292" y="35"/>
                  </a:lnTo>
                  <a:lnTo>
                    <a:pt x="295" y="34"/>
                  </a:lnTo>
                  <a:lnTo>
                    <a:pt x="296" y="34"/>
                  </a:lnTo>
                  <a:lnTo>
                    <a:pt x="298" y="37"/>
                  </a:lnTo>
                  <a:lnTo>
                    <a:pt x="290" y="40"/>
                  </a:lnTo>
                  <a:lnTo>
                    <a:pt x="286" y="47"/>
                  </a:lnTo>
                  <a:lnTo>
                    <a:pt x="278" y="58"/>
                  </a:lnTo>
                  <a:lnTo>
                    <a:pt x="275" y="62"/>
                  </a:lnTo>
                  <a:lnTo>
                    <a:pt x="271" y="72"/>
                  </a:lnTo>
                  <a:lnTo>
                    <a:pt x="271" y="74"/>
                  </a:lnTo>
                  <a:lnTo>
                    <a:pt x="271" y="77"/>
                  </a:lnTo>
                  <a:lnTo>
                    <a:pt x="269" y="84"/>
                  </a:lnTo>
                  <a:lnTo>
                    <a:pt x="266" y="87"/>
                  </a:lnTo>
                  <a:lnTo>
                    <a:pt x="265" y="92"/>
                  </a:lnTo>
                  <a:lnTo>
                    <a:pt x="262" y="93"/>
                  </a:lnTo>
                  <a:lnTo>
                    <a:pt x="259" y="95"/>
                  </a:lnTo>
                  <a:lnTo>
                    <a:pt x="258" y="95"/>
                  </a:lnTo>
                  <a:lnTo>
                    <a:pt x="255" y="95"/>
                  </a:lnTo>
                  <a:lnTo>
                    <a:pt x="253" y="95"/>
                  </a:lnTo>
                  <a:lnTo>
                    <a:pt x="252" y="95"/>
                  </a:lnTo>
                  <a:lnTo>
                    <a:pt x="250" y="98"/>
                  </a:lnTo>
                  <a:lnTo>
                    <a:pt x="249" y="104"/>
                  </a:lnTo>
                  <a:lnTo>
                    <a:pt x="244" y="107"/>
                  </a:lnTo>
                  <a:lnTo>
                    <a:pt x="238" y="105"/>
                  </a:lnTo>
                  <a:lnTo>
                    <a:pt x="237" y="107"/>
                  </a:lnTo>
                  <a:lnTo>
                    <a:pt x="237" y="108"/>
                  </a:lnTo>
                  <a:lnTo>
                    <a:pt x="235" y="111"/>
                  </a:lnTo>
                  <a:lnTo>
                    <a:pt x="237" y="114"/>
                  </a:lnTo>
                  <a:lnTo>
                    <a:pt x="235" y="117"/>
                  </a:lnTo>
                  <a:lnTo>
                    <a:pt x="234" y="120"/>
                  </a:lnTo>
                  <a:lnTo>
                    <a:pt x="228" y="129"/>
                  </a:lnTo>
                  <a:lnTo>
                    <a:pt x="217" y="139"/>
                  </a:lnTo>
                  <a:lnTo>
                    <a:pt x="207" y="144"/>
                  </a:lnTo>
                  <a:lnTo>
                    <a:pt x="207" y="145"/>
                  </a:lnTo>
                  <a:lnTo>
                    <a:pt x="206" y="151"/>
                  </a:lnTo>
                  <a:lnTo>
                    <a:pt x="203" y="157"/>
                  </a:lnTo>
                  <a:lnTo>
                    <a:pt x="200" y="160"/>
                  </a:lnTo>
                  <a:lnTo>
                    <a:pt x="198" y="166"/>
                  </a:lnTo>
                  <a:lnTo>
                    <a:pt x="198" y="173"/>
                  </a:lnTo>
                  <a:lnTo>
                    <a:pt x="200" y="185"/>
                  </a:lnTo>
                  <a:lnTo>
                    <a:pt x="198" y="188"/>
                  </a:lnTo>
                  <a:lnTo>
                    <a:pt x="197" y="193"/>
                  </a:lnTo>
                  <a:lnTo>
                    <a:pt x="195" y="194"/>
                  </a:lnTo>
                  <a:lnTo>
                    <a:pt x="194" y="194"/>
                  </a:lnTo>
                  <a:lnTo>
                    <a:pt x="191" y="196"/>
                  </a:lnTo>
                  <a:lnTo>
                    <a:pt x="191" y="199"/>
                  </a:lnTo>
                  <a:lnTo>
                    <a:pt x="191" y="203"/>
                  </a:lnTo>
                  <a:lnTo>
                    <a:pt x="189" y="209"/>
                  </a:lnTo>
                  <a:lnTo>
                    <a:pt x="188" y="215"/>
                  </a:lnTo>
                  <a:lnTo>
                    <a:pt x="185" y="220"/>
                  </a:lnTo>
                  <a:lnTo>
                    <a:pt x="182" y="228"/>
                  </a:lnTo>
                  <a:lnTo>
                    <a:pt x="182" y="237"/>
                  </a:lnTo>
                  <a:lnTo>
                    <a:pt x="183" y="240"/>
                  </a:lnTo>
                  <a:lnTo>
                    <a:pt x="185" y="243"/>
                  </a:lnTo>
                  <a:lnTo>
                    <a:pt x="185" y="251"/>
                  </a:lnTo>
                  <a:lnTo>
                    <a:pt x="183" y="254"/>
                  </a:lnTo>
                  <a:lnTo>
                    <a:pt x="180" y="255"/>
                  </a:lnTo>
                  <a:lnTo>
                    <a:pt x="177" y="255"/>
                  </a:lnTo>
                  <a:lnTo>
                    <a:pt x="174" y="258"/>
                  </a:lnTo>
                  <a:lnTo>
                    <a:pt x="173" y="260"/>
                  </a:lnTo>
                  <a:lnTo>
                    <a:pt x="173" y="261"/>
                  </a:lnTo>
                  <a:lnTo>
                    <a:pt x="173" y="267"/>
                  </a:lnTo>
                  <a:lnTo>
                    <a:pt x="167" y="286"/>
                  </a:lnTo>
                  <a:lnTo>
                    <a:pt x="162" y="291"/>
                  </a:lnTo>
                  <a:lnTo>
                    <a:pt x="162" y="289"/>
                  </a:lnTo>
                  <a:lnTo>
                    <a:pt x="161" y="292"/>
                  </a:lnTo>
                  <a:lnTo>
                    <a:pt x="159" y="295"/>
                  </a:lnTo>
                  <a:lnTo>
                    <a:pt x="155" y="303"/>
                  </a:lnTo>
                  <a:lnTo>
                    <a:pt x="152" y="307"/>
                  </a:lnTo>
                  <a:lnTo>
                    <a:pt x="152" y="309"/>
                  </a:lnTo>
                  <a:lnTo>
                    <a:pt x="152" y="312"/>
                  </a:lnTo>
                  <a:lnTo>
                    <a:pt x="152" y="315"/>
                  </a:lnTo>
                  <a:lnTo>
                    <a:pt x="148" y="319"/>
                  </a:lnTo>
                  <a:lnTo>
                    <a:pt x="146" y="321"/>
                  </a:lnTo>
                  <a:lnTo>
                    <a:pt x="134" y="318"/>
                  </a:lnTo>
                  <a:lnTo>
                    <a:pt x="133" y="313"/>
                  </a:lnTo>
                  <a:lnTo>
                    <a:pt x="134" y="309"/>
                  </a:lnTo>
                  <a:lnTo>
                    <a:pt x="133" y="310"/>
                  </a:lnTo>
                  <a:lnTo>
                    <a:pt x="131" y="309"/>
                  </a:lnTo>
                  <a:lnTo>
                    <a:pt x="124" y="307"/>
                  </a:lnTo>
                  <a:lnTo>
                    <a:pt x="124" y="306"/>
                  </a:lnTo>
                  <a:lnTo>
                    <a:pt x="122" y="306"/>
                  </a:lnTo>
                  <a:lnTo>
                    <a:pt x="122" y="304"/>
                  </a:lnTo>
                  <a:lnTo>
                    <a:pt x="122" y="303"/>
                  </a:lnTo>
                  <a:lnTo>
                    <a:pt x="122" y="301"/>
                  </a:lnTo>
                  <a:lnTo>
                    <a:pt x="122" y="300"/>
                  </a:lnTo>
                  <a:lnTo>
                    <a:pt x="124" y="298"/>
                  </a:lnTo>
                  <a:lnTo>
                    <a:pt x="122" y="295"/>
                  </a:lnTo>
                  <a:lnTo>
                    <a:pt x="124" y="292"/>
                  </a:lnTo>
                  <a:lnTo>
                    <a:pt x="116" y="288"/>
                  </a:lnTo>
                  <a:lnTo>
                    <a:pt x="107" y="285"/>
                  </a:lnTo>
                  <a:lnTo>
                    <a:pt x="107" y="283"/>
                  </a:lnTo>
                  <a:lnTo>
                    <a:pt x="102" y="280"/>
                  </a:lnTo>
                  <a:lnTo>
                    <a:pt x="99" y="279"/>
                  </a:lnTo>
                  <a:lnTo>
                    <a:pt x="97" y="279"/>
                  </a:lnTo>
                  <a:lnTo>
                    <a:pt x="96" y="277"/>
                  </a:lnTo>
                  <a:lnTo>
                    <a:pt x="90" y="279"/>
                  </a:lnTo>
                  <a:lnTo>
                    <a:pt x="85" y="274"/>
                  </a:lnTo>
                  <a:lnTo>
                    <a:pt x="87" y="272"/>
                  </a:lnTo>
                  <a:lnTo>
                    <a:pt x="88" y="273"/>
                  </a:lnTo>
                  <a:lnTo>
                    <a:pt x="90" y="270"/>
                  </a:lnTo>
                  <a:lnTo>
                    <a:pt x="88" y="269"/>
                  </a:lnTo>
                  <a:lnTo>
                    <a:pt x="85" y="269"/>
                  </a:lnTo>
                  <a:lnTo>
                    <a:pt x="84" y="270"/>
                  </a:lnTo>
                  <a:lnTo>
                    <a:pt x="81" y="269"/>
                  </a:lnTo>
                  <a:lnTo>
                    <a:pt x="82" y="266"/>
                  </a:lnTo>
                  <a:lnTo>
                    <a:pt x="81" y="263"/>
                  </a:lnTo>
                  <a:lnTo>
                    <a:pt x="81" y="261"/>
                  </a:lnTo>
                  <a:lnTo>
                    <a:pt x="79" y="261"/>
                  </a:lnTo>
                  <a:lnTo>
                    <a:pt x="76" y="257"/>
                  </a:lnTo>
                  <a:lnTo>
                    <a:pt x="75" y="258"/>
                  </a:lnTo>
                  <a:lnTo>
                    <a:pt x="73" y="257"/>
                  </a:lnTo>
                  <a:lnTo>
                    <a:pt x="69" y="258"/>
                  </a:lnTo>
                  <a:lnTo>
                    <a:pt x="67" y="257"/>
                  </a:lnTo>
                  <a:lnTo>
                    <a:pt x="60" y="257"/>
                  </a:lnTo>
                  <a:lnTo>
                    <a:pt x="58" y="255"/>
                  </a:lnTo>
                  <a:lnTo>
                    <a:pt x="58" y="254"/>
                  </a:lnTo>
                  <a:lnTo>
                    <a:pt x="57" y="254"/>
                  </a:lnTo>
                  <a:lnTo>
                    <a:pt x="57" y="251"/>
                  </a:lnTo>
                  <a:lnTo>
                    <a:pt x="54" y="251"/>
                  </a:lnTo>
                  <a:lnTo>
                    <a:pt x="55" y="249"/>
                  </a:lnTo>
                  <a:lnTo>
                    <a:pt x="54" y="246"/>
                  </a:lnTo>
                  <a:lnTo>
                    <a:pt x="52" y="246"/>
                  </a:lnTo>
                  <a:lnTo>
                    <a:pt x="48" y="249"/>
                  </a:lnTo>
                  <a:lnTo>
                    <a:pt x="41" y="249"/>
                  </a:lnTo>
                  <a:lnTo>
                    <a:pt x="39" y="246"/>
                  </a:lnTo>
                  <a:lnTo>
                    <a:pt x="32" y="242"/>
                  </a:lnTo>
                  <a:lnTo>
                    <a:pt x="33" y="240"/>
                  </a:lnTo>
                  <a:lnTo>
                    <a:pt x="36" y="234"/>
                  </a:lnTo>
                  <a:lnTo>
                    <a:pt x="38" y="234"/>
                  </a:lnTo>
                  <a:lnTo>
                    <a:pt x="39" y="233"/>
                  </a:lnTo>
                  <a:lnTo>
                    <a:pt x="38" y="230"/>
                  </a:lnTo>
                  <a:lnTo>
                    <a:pt x="35" y="228"/>
                  </a:lnTo>
                  <a:lnTo>
                    <a:pt x="33" y="227"/>
                  </a:lnTo>
                  <a:lnTo>
                    <a:pt x="36" y="224"/>
                  </a:lnTo>
                  <a:lnTo>
                    <a:pt x="35" y="222"/>
                  </a:lnTo>
                  <a:lnTo>
                    <a:pt x="36" y="221"/>
                  </a:lnTo>
                  <a:lnTo>
                    <a:pt x="36" y="215"/>
                  </a:lnTo>
                  <a:lnTo>
                    <a:pt x="38" y="214"/>
                  </a:lnTo>
                  <a:lnTo>
                    <a:pt x="39" y="214"/>
                  </a:lnTo>
                  <a:lnTo>
                    <a:pt x="39" y="212"/>
                  </a:lnTo>
                  <a:lnTo>
                    <a:pt x="38" y="211"/>
                  </a:lnTo>
                  <a:lnTo>
                    <a:pt x="39" y="209"/>
                  </a:lnTo>
                  <a:lnTo>
                    <a:pt x="38" y="208"/>
                  </a:lnTo>
                  <a:lnTo>
                    <a:pt x="39" y="203"/>
                  </a:lnTo>
                  <a:lnTo>
                    <a:pt x="41" y="202"/>
                  </a:lnTo>
                  <a:lnTo>
                    <a:pt x="41" y="197"/>
                  </a:lnTo>
                  <a:lnTo>
                    <a:pt x="35" y="196"/>
                  </a:lnTo>
                  <a:lnTo>
                    <a:pt x="36" y="194"/>
                  </a:lnTo>
                  <a:lnTo>
                    <a:pt x="35" y="193"/>
                  </a:lnTo>
                  <a:lnTo>
                    <a:pt x="35" y="191"/>
                  </a:lnTo>
                  <a:lnTo>
                    <a:pt x="39" y="193"/>
                  </a:lnTo>
                  <a:lnTo>
                    <a:pt x="42" y="193"/>
                  </a:lnTo>
                  <a:lnTo>
                    <a:pt x="44" y="191"/>
                  </a:lnTo>
                  <a:lnTo>
                    <a:pt x="42" y="187"/>
                  </a:lnTo>
                  <a:lnTo>
                    <a:pt x="39" y="188"/>
                  </a:lnTo>
                  <a:lnTo>
                    <a:pt x="36" y="187"/>
                  </a:lnTo>
                  <a:lnTo>
                    <a:pt x="35" y="187"/>
                  </a:lnTo>
                  <a:lnTo>
                    <a:pt x="33" y="188"/>
                  </a:lnTo>
                  <a:lnTo>
                    <a:pt x="29" y="184"/>
                  </a:lnTo>
                  <a:lnTo>
                    <a:pt x="30" y="181"/>
                  </a:lnTo>
                  <a:lnTo>
                    <a:pt x="32" y="179"/>
                  </a:lnTo>
                  <a:lnTo>
                    <a:pt x="33" y="181"/>
                  </a:lnTo>
                  <a:lnTo>
                    <a:pt x="35" y="182"/>
                  </a:lnTo>
                  <a:lnTo>
                    <a:pt x="36" y="182"/>
                  </a:lnTo>
                  <a:lnTo>
                    <a:pt x="39" y="181"/>
                  </a:lnTo>
                  <a:lnTo>
                    <a:pt x="41" y="181"/>
                  </a:lnTo>
                  <a:lnTo>
                    <a:pt x="48" y="184"/>
                  </a:lnTo>
                  <a:lnTo>
                    <a:pt x="50" y="182"/>
                  </a:lnTo>
                  <a:lnTo>
                    <a:pt x="57" y="181"/>
                  </a:lnTo>
                  <a:lnTo>
                    <a:pt x="58" y="179"/>
                  </a:lnTo>
                  <a:lnTo>
                    <a:pt x="58" y="176"/>
                  </a:lnTo>
                  <a:lnTo>
                    <a:pt x="60" y="175"/>
                  </a:lnTo>
                  <a:lnTo>
                    <a:pt x="63" y="175"/>
                  </a:lnTo>
                  <a:lnTo>
                    <a:pt x="69" y="169"/>
                  </a:lnTo>
                  <a:lnTo>
                    <a:pt x="73" y="163"/>
                  </a:lnTo>
                  <a:lnTo>
                    <a:pt x="75" y="163"/>
                  </a:lnTo>
                  <a:lnTo>
                    <a:pt x="75" y="162"/>
                  </a:lnTo>
                  <a:lnTo>
                    <a:pt x="73" y="160"/>
                  </a:lnTo>
                  <a:lnTo>
                    <a:pt x="73" y="159"/>
                  </a:lnTo>
                  <a:lnTo>
                    <a:pt x="76" y="156"/>
                  </a:lnTo>
                  <a:lnTo>
                    <a:pt x="76" y="153"/>
                  </a:lnTo>
                  <a:lnTo>
                    <a:pt x="78" y="153"/>
                  </a:lnTo>
                  <a:lnTo>
                    <a:pt x="78" y="150"/>
                  </a:lnTo>
                  <a:lnTo>
                    <a:pt x="75" y="148"/>
                  </a:lnTo>
                  <a:lnTo>
                    <a:pt x="79" y="147"/>
                  </a:lnTo>
                  <a:lnTo>
                    <a:pt x="79" y="145"/>
                  </a:lnTo>
                  <a:lnTo>
                    <a:pt x="81" y="144"/>
                  </a:lnTo>
                  <a:lnTo>
                    <a:pt x="84" y="139"/>
                  </a:lnTo>
                  <a:lnTo>
                    <a:pt x="75" y="138"/>
                  </a:lnTo>
                  <a:lnTo>
                    <a:pt x="73" y="135"/>
                  </a:lnTo>
                  <a:lnTo>
                    <a:pt x="72" y="133"/>
                  </a:lnTo>
                  <a:lnTo>
                    <a:pt x="70" y="130"/>
                  </a:lnTo>
                  <a:lnTo>
                    <a:pt x="69" y="129"/>
                  </a:lnTo>
                  <a:lnTo>
                    <a:pt x="70" y="127"/>
                  </a:lnTo>
                  <a:lnTo>
                    <a:pt x="73" y="127"/>
                  </a:lnTo>
                  <a:lnTo>
                    <a:pt x="75" y="126"/>
                  </a:lnTo>
                  <a:lnTo>
                    <a:pt x="75" y="123"/>
                  </a:lnTo>
                  <a:lnTo>
                    <a:pt x="76" y="121"/>
                  </a:lnTo>
                  <a:lnTo>
                    <a:pt x="79" y="115"/>
                  </a:lnTo>
                  <a:lnTo>
                    <a:pt x="81" y="108"/>
                  </a:lnTo>
                  <a:lnTo>
                    <a:pt x="85" y="104"/>
                  </a:lnTo>
                  <a:lnTo>
                    <a:pt x="84" y="101"/>
                  </a:lnTo>
                  <a:lnTo>
                    <a:pt x="81" y="98"/>
                  </a:lnTo>
                  <a:lnTo>
                    <a:pt x="81" y="93"/>
                  </a:lnTo>
                  <a:lnTo>
                    <a:pt x="78" y="93"/>
                  </a:lnTo>
                  <a:lnTo>
                    <a:pt x="73" y="93"/>
                  </a:lnTo>
                  <a:lnTo>
                    <a:pt x="70" y="90"/>
                  </a:lnTo>
                  <a:lnTo>
                    <a:pt x="72" y="87"/>
                  </a:lnTo>
                  <a:lnTo>
                    <a:pt x="73" y="87"/>
                  </a:lnTo>
                  <a:lnTo>
                    <a:pt x="72" y="86"/>
                  </a:lnTo>
                  <a:lnTo>
                    <a:pt x="69" y="87"/>
                  </a:lnTo>
                  <a:lnTo>
                    <a:pt x="67" y="84"/>
                  </a:lnTo>
                  <a:lnTo>
                    <a:pt x="64" y="83"/>
                  </a:lnTo>
                  <a:lnTo>
                    <a:pt x="64" y="86"/>
                  </a:lnTo>
                  <a:lnTo>
                    <a:pt x="63" y="86"/>
                  </a:lnTo>
                  <a:lnTo>
                    <a:pt x="63" y="84"/>
                  </a:lnTo>
                  <a:lnTo>
                    <a:pt x="61" y="83"/>
                  </a:lnTo>
                  <a:lnTo>
                    <a:pt x="60" y="84"/>
                  </a:lnTo>
                  <a:lnTo>
                    <a:pt x="57" y="81"/>
                  </a:lnTo>
                  <a:lnTo>
                    <a:pt x="58" y="80"/>
                  </a:lnTo>
                  <a:lnTo>
                    <a:pt x="57" y="77"/>
                  </a:lnTo>
                  <a:lnTo>
                    <a:pt x="52" y="78"/>
                  </a:lnTo>
                  <a:lnTo>
                    <a:pt x="50" y="78"/>
                  </a:lnTo>
                  <a:lnTo>
                    <a:pt x="47" y="80"/>
                  </a:lnTo>
                  <a:lnTo>
                    <a:pt x="48" y="83"/>
                  </a:lnTo>
                  <a:lnTo>
                    <a:pt x="47" y="86"/>
                  </a:lnTo>
                  <a:lnTo>
                    <a:pt x="42" y="87"/>
                  </a:lnTo>
                  <a:lnTo>
                    <a:pt x="42" y="90"/>
                  </a:lnTo>
                  <a:lnTo>
                    <a:pt x="42" y="92"/>
                  </a:lnTo>
                  <a:lnTo>
                    <a:pt x="35" y="95"/>
                  </a:lnTo>
                  <a:lnTo>
                    <a:pt x="32" y="98"/>
                  </a:lnTo>
                  <a:lnTo>
                    <a:pt x="30" y="96"/>
                  </a:lnTo>
                  <a:lnTo>
                    <a:pt x="30" y="95"/>
                  </a:lnTo>
                  <a:lnTo>
                    <a:pt x="29" y="93"/>
                  </a:lnTo>
                  <a:lnTo>
                    <a:pt x="35" y="90"/>
                  </a:lnTo>
                  <a:lnTo>
                    <a:pt x="35" y="89"/>
                  </a:lnTo>
                  <a:lnTo>
                    <a:pt x="32" y="87"/>
                  </a:lnTo>
                  <a:lnTo>
                    <a:pt x="27" y="89"/>
                  </a:lnTo>
                  <a:lnTo>
                    <a:pt x="24" y="87"/>
                  </a:lnTo>
                  <a:lnTo>
                    <a:pt x="26" y="84"/>
                  </a:lnTo>
                  <a:lnTo>
                    <a:pt x="26" y="80"/>
                  </a:lnTo>
                  <a:lnTo>
                    <a:pt x="26" y="78"/>
                  </a:lnTo>
                  <a:lnTo>
                    <a:pt x="29" y="77"/>
                  </a:lnTo>
                  <a:lnTo>
                    <a:pt x="32" y="78"/>
                  </a:lnTo>
                  <a:lnTo>
                    <a:pt x="35" y="77"/>
                  </a:lnTo>
                  <a:lnTo>
                    <a:pt x="36" y="74"/>
                  </a:lnTo>
                  <a:lnTo>
                    <a:pt x="35" y="71"/>
                  </a:lnTo>
                  <a:lnTo>
                    <a:pt x="26" y="72"/>
                  </a:lnTo>
                  <a:lnTo>
                    <a:pt x="26" y="69"/>
                  </a:lnTo>
                  <a:lnTo>
                    <a:pt x="24" y="69"/>
                  </a:lnTo>
                  <a:lnTo>
                    <a:pt x="24" y="68"/>
                  </a:lnTo>
                  <a:lnTo>
                    <a:pt x="23" y="68"/>
                  </a:lnTo>
                  <a:lnTo>
                    <a:pt x="20" y="66"/>
                  </a:lnTo>
                  <a:lnTo>
                    <a:pt x="11" y="62"/>
                  </a:lnTo>
                  <a:lnTo>
                    <a:pt x="5" y="62"/>
                  </a:lnTo>
                  <a:lnTo>
                    <a:pt x="3" y="61"/>
                  </a:lnTo>
                  <a:lnTo>
                    <a:pt x="5" y="58"/>
                  </a:lnTo>
                  <a:lnTo>
                    <a:pt x="3" y="53"/>
                  </a:lnTo>
                  <a:lnTo>
                    <a:pt x="5" y="52"/>
                  </a:lnTo>
                  <a:lnTo>
                    <a:pt x="0" y="50"/>
                  </a:lnTo>
                  <a:lnTo>
                    <a:pt x="0" y="52"/>
                  </a:lnTo>
                  <a:lnTo>
                    <a:pt x="0" y="50"/>
                  </a:lnTo>
                  <a:lnTo>
                    <a:pt x="0" y="47"/>
                  </a:lnTo>
                  <a:lnTo>
                    <a:pt x="2" y="47"/>
                  </a:lnTo>
                  <a:lnTo>
                    <a:pt x="2" y="49"/>
                  </a:lnTo>
                  <a:lnTo>
                    <a:pt x="5" y="50"/>
                  </a:lnTo>
                  <a:lnTo>
                    <a:pt x="8" y="49"/>
                  </a:lnTo>
                  <a:lnTo>
                    <a:pt x="9" y="47"/>
                  </a:lnTo>
                  <a:lnTo>
                    <a:pt x="9" y="46"/>
                  </a:lnTo>
                  <a:lnTo>
                    <a:pt x="11" y="43"/>
                  </a:lnTo>
                  <a:lnTo>
                    <a:pt x="11" y="40"/>
                  </a:lnTo>
                  <a:lnTo>
                    <a:pt x="14" y="40"/>
                  </a:lnTo>
                  <a:lnTo>
                    <a:pt x="21" y="40"/>
                  </a:lnTo>
                  <a:lnTo>
                    <a:pt x="20" y="37"/>
                  </a:lnTo>
                  <a:lnTo>
                    <a:pt x="23" y="32"/>
                  </a:lnTo>
                  <a:lnTo>
                    <a:pt x="21" y="31"/>
                  </a:lnTo>
                  <a:lnTo>
                    <a:pt x="21" y="28"/>
                  </a:lnTo>
                  <a:lnTo>
                    <a:pt x="24" y="26"/>
                  </a:lnTo>
                  <a:lnTo>
                    <a:pt x="24" y="25"/>
                  </a:lnTo>
                  <a:lnTo>
                    <a:pt x="24" y="23"/>
                  </a:lnTo>
                  <a:lnTo>
                    <a:pt x="26" y="23"/>
                  </a:lnTo>
                  <a:lnTo>
                    <a:pt x="26" y="22"/>
                  </a:lnTo>
                  <a:lnTo>
                    <a:pt x="24" y="20"/>
                  </a:lnTo>
                  <a:lnTo>
                    <a:pt x="26" y="17"/>
                  </a:lnTo>
                  <a:lnTo>
                    <a:pt x="26" y="16"/>
                  </a:lnTo>
                  <a:lnTo>
                    <a:pt x="32" y="9"/>
                  </a:lnTo>
                  <a:lnTo>
                    <a:pt x="30" y="9"/>
                  </a:lnTo>
                  <a:lnTo>
                    <a:pt x="30" y="3"/>
                  </a:lnTo>
                  <a:lnTo>
                    <a:pt x="32" y="1"/>
                  </a:lnTo>
                  <a:lnTo>
                    <a:pt x="33" y="3"/>
                  </a:lnTo>
                  <a:lnTo>
                    <a:pt x="36" y="0"/>
                  </a:lnTo>
                  <a:lnTo>
                    <a:pt x="39" y="1"/>
                  </a:lnTo>
                  <a:lnTo>
                    <a:pt x="42" y="3"/>
                  </a:lnTo>
                  <a:lnTo>
                    <a:pt x="41" y="4"/>
                  </a:lnTo>
                  <a:lnTo>
                    <a:pt x="38" y="4"/>
                  </a:lnTo>
                  <a:lnTo>
                    <a:pt x="39" y="11"/>
                  </a:lnTo>
                  <a:close/>
                </a:path>
              </a:pathLst>
            </a:custGeom>
            <a:solidFill>
              <a:srgbClr val="FFFFCC"/>
            </a:solidFill>
            <a:ln w="1651">
              <a:solidFill>
                <a:srgbClr val="000000"/>
              </a:solidFill>
              <a:prstDash val="solid"/>
              <a:round/>
              <a:headEnd/>
              <a:tailEnd/>
            </a:ln>
          </p:spPr>
          <p:txBody>
            <a:bodyPr/>
            <a:lstStyle/>
            <a:p>
              <a:endParaRPr lang="fr-FR"/>
            </a:p>
          </p:txBody>
        </p:sp>
        <p:sp>
          <p:nvSpPr>
            <p:cNvPr id="880806" name="Freeform 166"/>
            <p:cNvSpPr>
              <a:spLocks/>
            </p:cNvSpPr>
            <p:nvPr/>
          </p:nvSpPr>
          <p:spPr bwMode="auto">
            <a:xfrm>
              <a:off x="4413" y="1310"/>
              <a:ext cx="270" cy="266"/>
            </a:xfrm>
            <a:custGeom>
              <a:avLst/>
              <a:gdLst/>
              <a:ahLst/>
              <a:cxnLst>
                <a:cxn ang="0">
                  <a:pos x="120" y="65"/>
                </a:cxn>
                <a:cxn ang="0">
                  <a:pos x="146" y="57"/>
                </a:cxn>
                <a:cxn ang="0">
                  <a:pos x="152" y="34"/>
                </a:cxn>
                <a:cxn ang="0">
                  <a:pos x="169" y="15"/>
                </a:cxn>
                <a:cxn ang="0">
                  <a:pos x="187" y="3"/>
                </a:cxn>
                <a:cxn ang="0">
                  <a:pos x="195" y="21"/>
                </a:cxn>
                <a:cxn ang="0">
                  <a:pos x="189" y="27"/>
                </a:cxn>
                <a:cxn ang="0">
                  <a:pos x="184" y="45"/>
                </a:cxn>
                <a:cxn ang="0">
                  <a:pos x="177" y="67"/>
                </a:cxn>
                <a:cxn ang="0">
                  <a:pos x="198" y="82"/>
                </a:cxn>
                <a:cxn ang="0">
                  <a:pos x="195" y="109"/>
                </a:cxn>
                <a:cxn ang="0">
                  <a:pos x="195" y="125"/>
                </a:cxn>
                <a:cxn ang="0">
                  <a:pos x="215" y="120"/>
                </a:cxn>
                <a:cxn ang="0">
                  <a:pos x="235" y="132"/>
                </a:cxn>
                <a:cxn ang="0">
                  <a:pos x="254" y="150"/>
                </a:cxn>
                <a:cxn ang="0">
                  <a:pos x="264" y="158"/>
                </a:cxn>
                <a:cxn ang="0">
                  <a:pos x="285" y="158"/>
                </a:cxn>
                <a:cxn ang="0">
                  <a:pos x="296" y="180"/>
                </a:cxn>
                <a:cxn ang="0">
                  <a:pos x="310" y="181"/>
                </a:cxn>
                <a:cxn ang="0">
                  <a:pos x="305" y="190"/>
                </a:cxn>
                <a:cxn ang="0">
                  <a:pos x="291" y="207"/>
                </a:cxn>
                <a:cxn ang="0">
                  <a:pos x="272" y="199"/>
                </a:cxn>
                <a:cxn ang="0">
                  <a:pos x="253" y="192"/>
                </a:cxn>
                <a:cxn ang="0">
                  <a:pos x="245" y="218"/>
                </a:cxn>
                <a:cxn ang="0">
                  <a:pos x="245" y="233"/>
                </a:cxn>
                <a:cxn ang="0">
                  <a:pos x="251" y="244"/>
                </a:cxn>
                <a:cxn ang="0">
                  <a:pos x="248" y="257"/>
                </a:cxn>
                <a:cxn ang="0">
                  <a:pos x="239" y="265"/>
                </a:cxn>
                <a:cxn ang="0">
                  <a:pos x="235" y="282"/>
                </a:cxn>
                <a:cxn ang="0">
                  <a:pos x="238" y="294"/>
                </a:cxn>
                <a:cxn ang="0">
                  <a:pos x="226" y="303"/>
                </a:cxn>
                <a:cxn ang="0">
                  <a:pos x="211" y="302"/>
                </a:cxn>
                <a:cxn ang="0">
                  <a:pos x="198" y="306"/>
                </a:cxn>
                <a:cxn ang="0">
                  <a:pos x="186" y="311"/>
                </a:cxn>
                <a:cxn ang="0">
                  <a:pos x="163" y="305"/>
                </a:cxn>
                <a:cxn ang="0">
                  <a:pos x="141" y="312"/>
                </a:cxn>
                <a:cxn ang="0">
                  <a:pos x="137" y="300"/>
                </a:cxn>
                <a:cxn ang="0">
                  <a:pos x="134" y="291"/>
                </a:cxn>
                <a:cxn ang="0">
                  <a:pos x="104" y="296"/>
                </a:cxn>
                <a:cxn ang="0">
                  <a:pos x="82" y="285"/>
                </a:cxn>
                <a:cxn ang="0">
                  <a:pos x="61" y="273"/>
                </a:cxn>
                <a:cxn ang="0">
                  <a:pos x="52" y="263"/>
                </a:cxn>
                <a:cxn ang="0">
                  <a:pos x="30" y="256"/>
                </a:cxn>
                <a:cxn ang="0">
                  <a:pos x="4" y="245"/>
                </a:cxn>
                <a:cxn ang="0">
                  <a:pos x="6" y="233"/>
                </a:cxn>
                <a:cxn ang="0">
                  <a:pos x="12" y="213"/>
                </a:cxn>
                <a:cxn ang="0">
                  <a:pos x="12" y="199"/>
                </a:cxn>
                <a:cxn ang="0">
                  <a:pos x="7" y="190"/>
                </a:cxn>
                <a:cxn ang="0">
                  <a:pos x="3" y="177"/>
                </a:cxn>
                <a:cxn ang="0">
                  <a:pos x="18" y="178"/>
                </a:cxn>
                <a:cxn ang="0">
                  <a:pos x="36" y="155"/>
                </a:cxn>
                <a:cxn ang="0">
                  <a:pos x="48" y="141"/>
                </a:cxn>
                <a:cxn ang="0">
                  <a:pos x="48" y="131"/>
                </a:cxn>
                <a:cxn ang="0">
                  <a:pos x="48" y="109"/>
                </a:cxn>
                <a:cxn ang="0">
                  <a:pos x="53" y="92"/>
                </a:cxn>
                <a:cxn ang="0">
                  <a:pos x="49" y="73"/>
                </a:cxn>
                <a:cxn ang="0">
                  <a:pos x="73" y="70"/>
                </a:cxn>
              </a:cxnLst>
              <a:rect l="0" t="0" r="r" b="b"/>
              <a:pathLst>
                <a:path w="316" h="312">
                  <a:moveTo>
                    <a:pt x="95" y="74"/>
                  </a:moveTo>
                  <a:lnTo>
                    <a:pt x="97" y="76"/>
                  </a:lnTo>
                  <a:lnTo>
                    <a:pt x="100" y="74"/>
                  </a:lnTo>
                  <a:lnTo>
                    <a:pt x="107" y="73"/>
                  </a:lnTo>
                  <a:lnTo>
                    <a:pt x="111" y="71"/>
                  </a:lnTo>
                  <a:lnTo>
                    <a:pt x="116" y="68"/>
                  </a:lnTo>
                  <a:lnTo>
                    <a:pt x="119" y="65"/>
                  </a:lnTo>
                  <a:lnTo>
                    <a:pt x="120" y="65"/>
                  </a:lnTo>
                  <a:lnTo>
                    <a:pt x="122" y="65"/>
                  </a:lnTo>
                  <a:lnTo>
                    <a:pt x="125" y="64"/>
                  </a:lnTo>
                  <a:lnTo>
                    <a:pt x="128" y="61"/>
                  </a:lnTo>
                  <a:lnTo>
                    <a:pt x="131" y="59"/>
                  </a:lnTo>
                  <a:lnTo>
                    <a:pt x="137" y="59"/>
                  </a:lnTo>
                  <a:lnTo>
                    <a:pt x="138" y="58"/>
                  </a:lnTo>
                  <a:lnTo>
                    <a:pt x="143" y="58"/>
                  </a:lnTo>
                  <a:lnTo>
                    <a:pt x="146" y="57"/>
                  </a:lnTo>
                  <a:lnTo>
                    <a:pt x="147" y="57"/>
                  </a:lnTo>
                  <a:lnTo>
                    <a:pt x="152" y="55"/>
                  </a:lnTo>
                  <a:lnTo>
                    <a:pt x="153" y="54"/>
                  </a:lnTo>
                  <a:lnTo>
                    <a:pt x="153" y="49"/>
                  </a:lnTo>
                  <a:lnTo>
                    <a:pt x="154" y="43"/>
                  </a:lnTo>
                  <a:lnTo>
                    <a:pt x="156" y="37"/>
                  </a:lnTo>
                  <a:lnTo>
                    <a:pt x="156" y="34"/>
                  </a:lnTo>
                  <a:lnTo>
                    <a:pt x="152" y="34"/>
                  </a:lnTo>
                  <a:lnTo>
                    <a:pt x="152" y="33"/>
                  </a:lnTo>
                  <a:lnTo>
                    <a:pt x="153" y="30"/>
                  </a:lnTo>
                  <a:lnTo>
                    <a:pt x="153" y="28"/>
                  </a:lnTo>
                  <a:lnTo>
                    <a:pt x="157" y="22"/>
                  </a:lnTo>
                  <a:lnTo>
                    <a:pt x="163" y="19"/>
                  </a:lnTo>
                  <a:lnTo>
                    <a:pt x="166" y="19"/>
                  </a:lnTo>
                  <a:lnTo>
                    <a:pt x="168" y="18"/>
                  </a:lnTo>
                  <a:lnTo>
                    <a:pt x="169" y="15"/>
                  </a:lnTo>
                  <a:lnTo>
                    <a:pt x="169" y="12"/>
                  </a:lnTo>
                  <a:lnTo>
                    <a:pt x="171" y="9"/>
                  </a:lnTo>
                  <a:lnTo>
                    <a:pt x="178" y="5"/>
                  </a:lnTo>
                  <a:lnTo>
                    <a:pt x="181" y="5"/>
                  </a:lnTo>
                  <a:lnTo>
                    <a:pt x="183" y="2"/>
                  </a:lnTo>
                  <a:lnTo>
                    <a:pt x="183" y="0"/>
                  </a:lnTo>
                  <a:lnTo>
                    <a:pt x="184" y="0"/>
                  </a:lnTo>
                  <a:lnTo>
                    <a:pt x="187" y="3"/>
                  </a:lnTo>
                  <a:lnTo>
                    <a:pt x="193" y="5"/>
                  </a:lnTo>
                  <a:lnTo>
                    <a:pt x="198" y="3"/>
                  </a:lnTo>
                  <a:lnTo>
                    <a:pt x="198" y="5"/>
                  </a:lnTo>
                  <a:lnTo>
                    <a:pt x="198" y="6"/>
                  </a:lnTo>
                  <a:lnTo>
                    <a:pt x="201" y="9"/>
                  </a:lnTo>
                  <a:lnTo>
                    <a:pt x="195" y="13"/>
                  </a:lnTo>
                  <a:lnTo>
                    <a:pt x="196" y="16"/>
                  </a:lnTo>
                  <a:lnTo>
                    <a:pt x="195" y="21"/>
                  </a:lnTo>
                  <a:lnTo>
                    <a:pt x="196" y="22"/>
                  </a:lnTo>
                  <a:lnTo>
                    <a:pt x="196" y="24"/>
                  </a:lnTo>
                  <a:lnTo>
                    <a:pt x="195" y="25"/>
                  </a:lnTo>
                  <a:lnTo>
                    <a:pt x="193" y="22"/>
                  </a:lnTo>
                  <a:lnTo>
                    <a:pt x="189" y="22"/>
                  </a:lnTo>
                  <a:lnTo>
                    <a:pt x="189" y="24"/>
                  </a:lnTo>
                  <a:lnTo>
                    <a:pt x="190" y="25"/>
                  </a:lnTo>
                  <a:lnTo>
                    <a:pt x="189" y="27"/>
                  </a:lnTo>
                  <a:lnTo>
                    <a:pt x="189" y="30"/>
                  </a:lnTo>
                  <a:lnTo>
                    <a:pt x="189" y="31"/>
                  </a:lnTo>
                  <a:lnTo>
                    <a:pt x="184" y="33"/>
                  </a:lnTo>
                  <a:lnTo>
                    <a:pt x="186" y="36"/>
                  </a:lnTo>
                  <a:lnTo>
                    <a:pt x="184" y="37"/>
                  </a:lnTo>
                  <a:lnTo>
                    <a:pt x="189" y="39"/>
                  </a:lnTo>
                  <a:lnTo>
                    <a:pt x="189" y="42"/>
                  </a:lnTo>
                  <a:lnTo>
                    <a:pt x="184" y="45"/>
                  </a:lnTo>
                  <a:lnTo>
                    <a:pt x="183" y="49"/>
                  </a:lnTo>
                  <a:lnTo>
                    <a:pt x="184" y="51"/>
                  </a:lnTo>
                  <a:lnTo>
                    <a:pt x="183" y="52"/>
                  </a:lnTo>
                  <a:lnTo>
                    <a:pt x="184" y="55"/>
                  </a:lnTo>
                  <a:lnTo>
                    <a:pt x="181" y="61"/>
                  </a:lnTo>
                  <a:lnTo>
                    <a:pt x="178" y="61"/>
                  </a:lnTo>
                  <a:lnTo>
                    <a:pt x="178" y="62"/>
                  </a:lnTo>
                  <a:lnTo>
                    <a:pt x="177" y="67"/>
                  </a:lnTo>
                  <a:lnTo>
                    <a:pt x="178" y="70"/>
                  </a:lnTo>
                  <a:lnTo>
                    <a:pt x="186" y="71"/>
                  </a:lnTo>
                  <a:lnTo>
                    <a:pt x="189" y="71"/>
                  </a:lnTo>
                  <a:lnTo>
                    <a:pt x="190" y="73"/>
                  </a:lnTo>
                  <a:lnTo>
                    <a:pt x="193" y="77"/>
                  </a:lnTo>
                  <a:lnTo>
                    <a:pt x="195" y="79"/>
                  </a:lnTo>
                  <a:lnTo>
                    <a:pt x="196" y="80"/>
                  </a:lnTo>
                  <a:lnTo>
                    <a:pt x="198" y="82"/>
                  </a:lnTo>
                  <a:lnTo>
                    <a:pt x="199" y="88"/>
                  </a:lnTo>
                  <a:lnTo>
                    <a:pt x="198" y="89"/>
                  </a:lnTo>
                  <a:lnTo>
                    <a:pt x="196" y="94"/>
                  </a:lnTo>
                  <a:lnTo>
                    <a:pt x="193" y="101"/>
                  </a:lnTo>
                  <a:lnTo>
                    <a:pt x="192" y="101"/>
                  </a:lnTo>
                  <a:lnTo>
                    <a:pt x="190" y="101"/>
                  </a:lnTo>
                  <a:lnTo>
                    <a:pt x="192" y="107"/>
                  </a:lnTo>
                  <a:lnTo>
                    <a:pt x="195" y="109"/>
                  </a:lnTo>
                  <a:lnTo>
                    <a:pt x="195" y="111"/>
                  </a:lnTo>
                  <a:lnTo>
                    <a:pt x="196" y="114"/>
                  </a:lnTo>
                  <a:lnTo>
                    <a:pt x="196" y="116"/>
                  </a:lnTo>
                  <a:lnTo>
                    <a:pt x="195" y="117"/>
                  </a:lnTo>
                  <a:lnTo>
                    <a:pt x="193" y="122"/>
                  </a:lnTo>
                  <a:lnTo>
                    <a:pt x="192" y="123"/>
                  </a:lnTo>
                  <a:lnTo>
                    <a:pt x="192" y="125"/>
                  </a:lnTo>
                  <a:lnTo>
                    <a:pt x="195" y="125"/>
                  </a:lnTo>
                  <a:lnTo>
                    <a:pt x="196" y="123"/>
                  </a:lnTo>
                  <a:lnTo>
                    <a:pt x="201" y="126"/>
                  </a:lnTo>
                  <a:lnTo>
                    <a:pt x="204" y="126"/>
                  </a:lnTo>
                  <a:lnTo>
                    <a:pt x="206" y="126"/>
                  </a:lnTo>
                  <a:lnTo>
                    <a:pt x="212" y="123"/>
                  </a:lnTo>
                  <a:lnTo>
                    <a:pt x="212" y="122"/>
                  </a:lnTo>
                  <a:lnTo>
                    <a:pt x="214" y="122"/>
                  </a:lnTo>
                  <a:lnTo>
                    <a:pt x="215" y="120"/>
                  </a:lnTo>
                  <a:lnTo>
                    <a:pt x="217" y="122"/>
                  </a:lnTo>
                  <a:lnTo>
                    <a:pt x="218" y="120"/>
                  </a:lnTo>
                  <a:lnTo>
                    <a:pt x="220" y="120"/>
                  </a:lnTo>
                  <a:lnTo>
                    <a:pt x="223" y="122"/>
                  </a:lnTo>
                  <a:lnTo>
                    <a:pt x="224" y="123"/>
                  </a:lnTo>
                  <a:lnTo>
                    <a:pt x="227" y="128"/>
                  </a:lnTo>
                  <a:lnTo>
                    <a:pt x="230" y="129"/>
                  </a:lnTo>
                  <a:lnTo>
                    <a:pt x="235" y="132"/>
                  </a:lnTo>
                  <a:lnTo>
                    <a:pt x="236" y="132"/>
                  </a:lnTo>
                  <a:lnTo>
                    <a:pt x="239" y="132"/>
                  </a:lnTo>
                  <a:lnTo>
                    <a:pt x="241" y="135"/>
                  </a:lnTo>
                  <a:lnTo>
                    <a:pt x="244" y="135"/>
                  </a:lnTo>
                  <a:lnTo>
                    <a:pt x="245" y="134"/>
                  </a:lnTo>
                  <a:lnTo>
                    <a:pt x="247" y="135"/>
                  </a:lnTo>
                  <a:lnTo>
                    <a:pt x="254" y="146"/>
                  </a:lnTo>
                  <a:lnTo>
                    <a:pt x="254" y="150"/>
                  </a:lnTo>
                  <a:lnTo>
                    <a:pt x="257" y="150"/>
                  </a:lnTo>
                  <a:lnTo>
                    <a:pt x="258" y="152"/>
                  </a:lnTo>
                  <a:lnTo>
                    <a:pt x="260" y="149"/>
                  </a:lnTo>
                  <a:lnTo>
                    <a:pt x="261" y="149"/>
                  </a:lnTo>
                  <a:lnTo>
                    <a:pt x="263" y="152"/>
                  </a:lnTo>
                  <a:lnTo>
                    <a:pt x="263" y="155"/>
                  </a:lnTo>
                  <a:lnTo>
                    <a:pt x="263" y="158"/>
                  </a:lnTo>
                  <a:lnTo>
                    <a:pt x="264" y="158"/>
                  </a:lnTo>
                  <a:lnTo>
                    <a:pt x="267" y="158"/>
                  </a:lnTo>
                  <a:lnTo>
                    <a:pt x="270" y="158"/>
                  </a:lnTo>
                  <a:lnTo>
                    <a:pt x="272" y="158"/>
                  </a:lnTo>
                  <a:lnTo>
                    <a:pt x="273" y="158"/>
                  </a:lnTo>
                  <a:lnTo>
                    <a:pt x="275" y="159"/>
                  </a:lnTo>
                  <a:lnTo>
                    <a:pt x="278" y="159"/>
                  </a:lnTo>
                  <a:lnTo>
                    <a:pt x="282" y="159"/>
                  </a:lnTo>
                  <a:lnTo>
                    <a:pt x="285" y="158"/>
                  </a:lnTo>
                  <a:lnTo>
                    <a:pt x="287" y="158"/>
                  </a:lnTo>
                  <a:lnTo>
                    <a:pt x="291" y="161"/>
                  </a:lnTo>
                  <a:lnTo>
                    <a:pt x="296" y="163"/>
                  </a:lnTo>
                  <a:lnTo>
                    <a:pt x="299" y="166"/>
                  </a:lnTo>
                  <a:lnTo>
                    <a:pt x="302" y="171"/>
                  </a:lnTo>
                  <a:lnTo>
                    <a:pt x="299" y="174"/>
                  </a:lnTo>
                  <a:lnTo>
                    <a:pt x="297" y="177"/>
                  </a:lnTo>
                  <a:lnTo>
                    <a:pt x="296" y="180"/>
                  </a:lnTo>
                  <a:lnTo>
                    <a:pt x="299" y="186"/>
                  </a:lnTo>
                  <a:lnTo>
                    <a:pt x="299" y="184"/>
                  </a:lnTo>
                  <a:lnTo>
                    <a:pt x="300" y="183"/>
                  </a:lnTo>
                  <a:lnTo>
                    <a:pt x="305" y="181"/>
                  </a:lnTo>
                  <a:lnTo>
                    <a:pt x="305" y="180"/>
                  </a:lnTo>
                  <a:lnTo>
                    <a:pt x="306" y="178"/>
                  </a:lnTo>
                  <a:lnTo>
                    <a:pt x="309" y="181"/>
                  </a:lnTo>
                  <a:lnTo>
                    <a:pt x="310" y="181"/>
                  </a:lnTo>
                  <a:lnTo>
                    <a:pt x="315" y="183"/>
                  </a:lnTo>
                  <a:lnTo>
                    <a:pt x="316" y="183"/>
                  </a:lnTo>
                  <a:lnTo>
                    <a:pt x="313" y="187"/>
                  </a:lnTo>
                  <a:lnTo>
                    <a:pt x="313" y="190"/>
                  </a:lnTo>
                  <a:lnTo>
                    <a:pt x="312" y="192"/>
                  </a:lnTo>
                  <a:lnTo>
                    <a:pt x="309" y="190"/>
                  </a:lnTo>
                  <a:lnTo>
                    <a:pt x="306" y="192"/>
                  </a:lnTo>
                  <a:lnTo>
                    <a:pt x="305" y="190"/>
                  </a:lnTo>
                  <a:lnTo>
                    <a:pt x="303" y="193"/>
                  </a:lnTo>
                  <a:lnTo>
                    <a:pt x="300" y="198"/>
                  </a:lnTo>
                  <a:lnTo>
                    <a:pt x="299" y="199"/>
                  </a:lnTo>
                  <a:lnTo>
                    <a:pt x="297" y="201"/>
                  </a:lnTo>
                  <a:lnTo>
                    <a:pt x="297" y="202"/>
                  </a:lnTo>
                  <a:lnTo>
                    <a:pt x="294" y="204"/>
                  </a:lnTo>
                  <a:lnTo>
                    <a:pt x="291" y="205"/>
                  </a:lnTo>
                  <a:lnTo>
                    <a:pt x="291" y="207"/>
                  </a:lnTo>
                  <a:lnTo>
                    <a:pt x="288" y="207"/>
                  </a:lnTo>
                  <a:lnTo>
                    <a:pt x="287" y="208"/>
                  </a:lnTo>
                  <a:lnTo>
                    <a:pt x="285" y="205"/>
                  </a:lnTo>
                  <a:lnTo>
                    <a:pt x="284" y="204"/>
                  </a:lnTo>
                  <a:lnTo>
                    <a:pt x="281" y="202"/>
                  </a:lnTo>
                  <a:lnTo>
                    <a:pt x="281" y="199"/>
                  </a:lnTo>
                  <a:lnTo>
                    <a:pt x="275" y="198"/>
                  </a:lnTo>
                  <a:lnTo>
                    <a:pt x="272" y="199"/>
                  </a:lnTo>
                  <a:lnTo>
                    <a:pt x="269" y="198"/>
                  </a:lnTo>
                  <a:lnTo>
                    <a:pt x="264" y="201"/>
                  </a:lnTo>
                  <a:lnTo>
                    <a:pt x="263" y="199"/>
                  </a:lnTo>
                  <a:lnTo>
                    <a:pt x="261" y="196"/>
                  </a:lnTo>
                  <a:lnTo>
                    <a:pt x="261" y="193"/>
                  </a:lnTo>
                  <a:lnTo>
                    <a:pt x="260" y="193"/>
                  </a:lnTo>
                  <a:lnTo>
                    <a:pt x="258" y="192"/>
                  </a:lnTo>
                  <a:lnTo>
                    <a:pt x="253" y="192"/>
                  </a:lnTo>
                  <a:lnTo>
                    <a:pt x="250" y="196"/>
                  </a:lnTo>
                  <a:lnTo>
                    <a:pt x="251" y="198"/>
                  </a:lnTo>
                  <a:lnTo>
                    <a:pt x="251" y="201"/>
                  </a:lnTo>
                  <a:lnTo>
                    <a:pt x="253" y="201"/>
                  </a:lnTo>
                  <a:lnTo>
                    <a:pt x="251" y="204"/>
                  </a:lnTo>
                  <a:lnTo>
                    <a:pt x="248" y="202"/>
                  </a:lnTo>
                  <a:lnTo>
                    <a:pt x="248" y="211"/>
                  </a:lnTo>
                  <a:lnTo>
                    <a:pt x="245" y="218"/>
                  </a:lnTo>
                  <a:lnTo>
                    <a:pt x="239" y="220"/>
                  </a:lnTo>
                  <a:lnTo>
                    <a:pt x="239" y="221"/>
                  </a:lnTo>
                  <a:lnTo>
                    <a:pt x="242" y="223"/>
                  </a:lnTo>
                  <a:lnTo>
                    <a:pt x="242" y="226"/>
                  </a:lnTo>
                  <a:lnTo>
                    <a:pt x="244" y="226"/>
                  </a:lnTo>
                  <a:lnTo>
                    <a:pt x="245" y="227"/>
                  </a:lnTo>
                  <a:lnTo>
                    <a:pt x="245" y="230"/>
                  </a:lnTo>
                  <a:lnTo>
                    <a:pt x="245" y="233"/>
                  </a:lnTo>
                  <a:lnTo>
                    <a:pt x="247" y="233"/>
                  </a:lnTo>
                  <a:lnTo>
                    <a:pt x="248" y="235"/>
                  </a:lnTo>
                  <a:lnTo>
                    <a:pt x="250" y="235"/>
                  </a:lnTo>
                  <a:lnTo>
                    <a:pt x="251" y="236"/>
                  </a:lnTo>
                  <a:lnTo>
                    <a:pt x="250" y="238"/>
                  </a:lnTo>
                  <a:lnTo>
                    <a:pt x="251" y="239"/>
                  </a:lnTo>
                  <a:lnTo>
                    <a:pt x="248" y="241"/>
                  </a:lnTo>
                  <a:lnTo>
                    <a:pt x="251" y="244"/>
                  </a:lnTo>
                  <a:lnTo>
                    <a:pt x="250" y="247"/>
                  </a:lnTo>
                  <a:lnTo>
                    <a:pt x="253" y="248"/>
                  </a:lnTo>
                  <a:lnTo>
                    <a:pt x="251" y="250"/>
                  </a:lnTo>
                  <a:lnTo>
                    <a:pt x="248" y="251"/>
                  </a:lnTo>
                  <a:lnTo>
                    <a:pt x="248" y="253"/>
                  </a:lnTo>
                  <a:lnTo>
                    <a:pt x="244" y="254"/>
                  </a:lnTo>
                  <a:lnTo>
                    <a:pt x="248" y="256"/>
                  </a:lnTo>
                  <a:lnTo>
                    <a:pt x="248" y="257"/>
                  </a:lnTo>
                  <a:lnTo>
                    <a:pt x="250" y="259"/>
                  </a:lnTo>
                  <a:lnTo>
                    <a:pt x="248" y="260"/>
                  </a:lnTo>
                  <a:lnTo>
                    <a:pt x="250" y="263"/>
                  </a:lnTo>
                  <a:lnTo>
                    <a:pt x="248" y="265"/>
                  </a:lnTo>
                  <a:lnTo>
                    <a:pt x="245" y="266"/>
                  </a:lnTo>
                  <a:lnTo>
                    <a:pt x="245" y="265"/>
                  </a:lnTo>
                  <a:lnTo>
                    <a:pt x="242" y="266"/>
                  </a:lnTo>
                  <a:lnTo>
                    <a:pt x="239" y="265"/>
                  </a:lnTo>
                  <a:lnTo>
                    <a:pt x="238" y="266"/>
                  </a:lnTo>
                  <a:lnTo>
                    <a:pt x="239" y="269"/>
                  </a:lnTo>
                  <a:lnTo>
                    <a:pt x="236" y="272"/>
                  </a:lnTo>
                  <a:lnTo>
                    <a:pt x="236" y="273"/>
                  </a:lnTo>
                  <a:lnTo>
                    <a:pt x="233" y="276"/>
                  </a:lnTo>
                  <a:lnTo>
                    <a:pt x="232" y="278"/>
                  </a:lnTo>
                  <a:lnTo>
                    <a:pt x="233" y="281"/>
                  </a:lnTo>
                  <a:lnTo>
                    <a:pt x="235" y="282"/>
                  </a:lnTo>
                  <a:lnTo>
                    <a:pt x="233" y="284"/>
                  </a:lnTo>
                  <a:lnTo>
                    <a:pt x="232" y="285"/>
                  </a:lnTo>
                  <a:lnTo>
                    <a:pt x="235" y="287"/>
                  </a:lnTo>
                  <a:lnTo>
                    <a:pt x="235" y="288"/>
                  </a:lnTo>
                  <a:lnTo>
                    <a:pt x="235" y="290"/>
                  </a:lnTo>
                  <a:lnTo>
                    <a:pt x="239" y="291"/>
                  </a:lnTo>
                  <a:lnTo>
                    <a:pt x="239" y="293"/>
                  </a:lnTo>
                  <a:lnTo>
                    <a:pt x="238" y="294"/>
                  </a:lnTo>
                  <a:lnTo>
                    <a:pt x="238" y="296"/>
                  </a:lnTo>
                  <a:lnTo>
                    <a:pt x="238" y="297"/>
                  </a:lnTo>
                  <a:lnTo>
                    <a:pt x="235" y="299"/>
                  </a:lnTo>
                  <a:lnTo>
                    <a:pt x="232" y="297"/>
                  </a:lnTo>
                  <a:lnTo>
                    <a:pt x="230" y="299"/>
                  </a:lnTo>
                  <a:lnTo>
                    <a:pt x="229" y="299"/>
                  </a:lnTo>
                  <a:lnTo>
                    <a:pt x="226" y="302"/>
                  </a:lnTo>
                  <a:lnTo>
                    <a:pt x="226" y="303"/>
                  </a:lnTo>
                  <a:lnTo>
                    <a:pt x="218" y="306"/>
                  </a:lnTo>
                  <a:lnTo>
                    <a:pt x="218" y="308"/>
                  </a:lnTo>
                  <a:lnTo>
                    <a:pt x="215" y="309"/>
                  </a:lnTo>
                  <a:lnTo>
                    <a:pt x="212" y="306"/>
                  </a:lnTo>
                  <a:lnTo>
                    <a:pt x="209" y="306"/>
                  </a:lnTo>
                  <a:lnTo>
                    <a:pt x="208" y="305"/>
                  </a:lnTo>
                  <a:lnTo>
                    <a:pt x="211" y="303"/>
                  </a:lnTo>
                  <a:lnTo>
                    <a:pt x="211" y="302"/>
                  </a:lnTo>
                  <a:lnTo>
                    <a:pt x="206" y="302"/>
                  </a:lnTo>
                  <a:lnTo>
                    <a:pt x="208" y="300"/>
                  </a:lnTo>
                  <a:lnTo>
                    <a:pt x="204" y="302"/>
                  </a:lnTo>
                  <a:lnTo>
                    <a:pt x="201" y="303"/>
                  </a:lnTo>
                  <a:lnTo>
                    <a:pt x="198" y="302"/>
                  </a:lnTo>
                  <a:lnTo>
                    <a:pt x="199" y="303"/>
                  </a:lnTo>
                  <a:lnTo>
                    <a:pt x="198" y="305"/>
                  </a:lnTo>
                  <a:lnTo>
                    <a:pt x="198" y="306"/>
                  </a:lnTo>
                  <a:lnTo>
                    <a:pt x="196" y="308"/>
                  </a:lnTo>
                  <a:lnTo>
                    <a:pt x="195" y="309"/>
                  </a:lnTo>
                  <a:lnTo>
                    <a:pt x="195" y="311"/>
                  </a:lnTo>
                  <a:lnTo>
                    <a:pt x="195" y="312"/>
                  </a:lnTo>
                  <a:lnTo>
                    <a:pt x="190" y="312"/>
                  </a:lnTo>
                  <a:lnTo>
                    <a:pt x="189" y="312"/>
                  </a:lnTo>
                  <a:lnTo>
                    <a:pt x="189" y="311"/>
                  </a:lnTo>
                  <a:lnTo>
                    <a:pt x="186" y="311"/>
                  </a:lnTo>
                  <a:lnTo>
                    <a:pt x="186" y="309"/>
                  </a:lnTo>
                  <a:lnTo>
                    <a:pt x="184" y="308"/>
                  </a:lnTo>
                  <a:lnTo>
                    <a:pt x="184" y="306"/>
                  </a:lnTo>
                  <a:lnTo>
                    <a:pt x="177" y="309"/>
                  </a:lnTo>
                  <a:lnTo>
                    <a:pt x="174" y="308"/>
                  </a:lnTo>
                  <a:lnTo>
                    <a:pt x="168" y="308"/>
                  </a:lnTo>
                  <a:lnTo>
                    <a:pt x="163" y="306"/>
                  </a:lnTo>
                  <a:lnTo>
                    <a:pt x="163" y="305"/>
                  </a:lnTo>
                  <a:lnTo>
                    <a:pt x="157" y="305"/>
                  </a:lnTo>
                  <a:lnTo>
                    <a:pt x="157" y="303"/>
                  </a:lnTo>
                  <a:lnTo>
                    <a:pt x="154" y="303"/>
                  </a:lnTo>
                  <a:lnTo>
                    <a:pt x="152" y="305"/>
                  </a:lnTo>
                  <a:lnTo>
                    <a:pt x="150" y="309"/>
                  </a:lnTo>
                  <a:lnTo>
                    <a:pt x="146" y="309"/>
                  </a:lnTo>
                  <a:lnTo>
                    <a:pt x="144" y="312"/>
                  </a:lnTo>
                  <a:lnTo>
                    <a:pt x="141" y="312"/>
                  </a:lnTo>
                  <a:lnTo>
                    <a:pt x="141" y="311"/>
                  </a:lnTo>
                  <a:lnTo>
                    <a:pt x="138" y="311"/>
                  </a:lnTo>
                  <a:lnTo>
                    <a:pt x="138" y="309"/>
                  </a:lnTo>
                  <a:lnTo>
                    <a:pt x="138" y="308"/>
                  </a:lnTo>
                  <a:lnTo>
                    <a:pt x="137" y="303"/>
                  </a:lnTo>
                  <a:lnTo>
                    <a:pt x="137" y="302"/>
                  </a:lnTo>
                  <a:lnTo>
                    <a:pt x="135" y="302"/>
                  </a:lnTo>
                  <a:lnTo>
                    <a:pt x="137" y="300"/>
                  </a:lnTo>
                  <a:lnTo>
                    <a:pt x="135" y="300"/>
                  </a:lnTo>
                  <a:lnTo>
                    <a:pt x="135" y="299"/>
                  </a:lnTo>
                  <a:lnTo>
                    <a:pt x="132" y="299"/>
                  </a:lnTo>
                  <a:lnTo>
                    <a:pt x="132" y="297"/>
                  </a:lnTo>
                  <a:lnTo>
                    <a:pt x="132" y="296"/>
                  </a:lnTo>
                  <a:lnTo>
                    <a:pt x="132" y="294"/>
                  </a:lnTo>
                  <a:lnTo>
                    <a:pt x="134" y="293"/>
                  </a:lnTo>
                  <a:lnTo>
                    <a:pt x="134" y="291"/>
                  </a:lnTo>
                  <a:lnTo>
                    <a:pt x="131" y="291"/>
                  </a:lnTo>
                  <a:lnTo>
                    <a:pt x="129" y="290"/>
                  </a:lnTo>
                  <a:lnTo>
                    <a:pt x="128" y="290"/>
                  </a:lnTo>
                  <a:lnTo>
                    <a:pt x="126" y="291"/>
                  </a:lnTo>
                  <a:lnTo>
                    <a:pt x="125" y="290"/>
                  </a:lnTo>
                  <a:lnTo>
                    <a:pt x="123" y="291"/>
                  </a:lnTo>
                  <a:lnTo>
                    <a:pt x="119" y="294"/>
                  </a:lnTo>
                  <a:lnTo>
                    <a:pt x="104" y="296"/>
                  </a:lnTo>
                  <a:lnTo>
                    <a:pt x="98" y="297"/>
                  </a:lnTo>
                  <a:lnTo>
                    <a:pt x="97" y="296"/>
                  </a:lnTo>
                  <a:lnTo>
                    <a:pt x="92" y="296"/>
                  </a:lnTo>
                  <a:lnTo>
                    <a:pt x="91" y="294"/>
                  </a:lnTo>
                  <a:lnTo>
                    <a:pt x="88" y="293"/>
                  </a:lnTo>
                  <a:lnTo>
                    <a:pt x="88" y="291"/>
                  </a:lnTo>
                  <a:lnTo>
                    <a:pt x="86" y="291"/>
                  </a:lnTo>
                  <a:lnTo>
                    <a:pt x="82" y="285"/>
                  </a:lnTo>
                  <a:lnTo>
                    <a:pt x="83" y="282"/>
                  </a:lnTo>
                  <a:lnTo>
                    <a:pt x="82" y="281"/>
                  </a:lnTo>
                  <a:lnTo>
                    <a:pt x="74" y="284"/>
                  </a:lnTo>
                  <a:lnTo>
                    <a:pt x="74" y="282"/>
                  </a:lnTo>
                  <a:lnTo>
                    <a:pt x="73" y="281"/>
                  </a:lnTo>
                  <a:lnTo>
                    <a:pt x="71" y="279"/>
                  </a:lnTo>
                  <a:lnTo>
                    <a:pt x="65" y="281"/>
                  </a:lnTo>
                  <a:lnTo>
                    <a:pt x="61" y="273"/>
                  </a:lnTo>
                  <a:lnTo>
                    <a:pt x="62" y="270"/>
                  </a:lnTo>
                  <a:lnTo>
                    <a:pt x="59" y="272"/>
                  </a:lnTo>
                  <a:lnTo>
                    <a:pt x="58" y="270"/>
                  </a:lnTo>
                  <a:lnTo>
                    <a:pt x="56" y="270"/>
                  </a:lnTo>
                  <a:lnTo>
                    <a:pt x="53" y="268"/>
                  </a:lnTo>
                  <a:lnTo>
                    <a:pt x="53" y="265"/>
                  </a:lnTo>
                  <a:lnTo>
                    <a:pt x="52" y="265"/>
                  </a:lnTo>
                  <a:lnTo>
                    <a:pt x="52" y="263"/>
                  </a:lnTo>
                  <a:lnTo>
                    <a:pt x="50" y="262"/>
                  </a:lnTo>
                  <a:lnTo>
                    <a:pt x="49" y="263"/>
                  </a:lnTo>
                  <a:lnTo>
                    <a:pt x="46" y="262"/>
                  </a:lnTo>
                  <a:lnTo>
                    <a:pt x="43" y="260"/>
                  </a:lnTo>
                  <a:lnTo>
                    <a:pt x="42" y="262"/>
                  </a:lnTo>
                  <a:lnTo>
                    <a:pt x="37" y="257"/>
                  </a:lnTo>
                  <a:lnTo>
                    <a:pt x="39" y="256"/>
                  </a:lnTo>
                  <a:lnTo>
                    <a:pt x="30" y="256"/>
                  </a:lnTo>
                  <a:lnTo>
                    <a:pt x="27" y="254"/>
                  </a:lnTo>
                  <a:lnTo>
                    <a:pt x="13" y="256"/>
                  </a:lnTo>
                  <a:lnTo>
                    <a:pt x="12" y="254"/>
                  </a:lnTo>
                  <a:lnTo>
                    <a:pt x="6" y="253"/>
                  </a:lnTo>
                  <a:lnTo>
                    <a:pt x="6" y="250"/>
                  </a:lnTo>
                  <a:lnTo>
                    <a:pt x="4" y="250"/>
                  </a:lnTo>
                  <a:lnTo>
                    <a:pt x="6" y="245"/>
                  </a:lnTo>
                  <a:lnTo>
                    <a:pt x="4" y="245"/>
                  </a:lnTo>
                  <a:lnTo>
                    <a:pt x="4" y="244"/>
                  </a:lnTo>
                  <a:lnTo>
                    <a:pt x="7" y="239"/>
                  </a:lnTo>
                  <a:lnTo>
                    <a:pt x="10" y="241"/>
                  </a:lnTo>
                  <a:lnTo>
                    <a:pt x="12" y="241"/>
                  </a:lnTo>
                  <a:lnTo>
                    <a:pt x="9" y="238"/>
                  </a:lnTo>
                  <a:lnTo>
                    <a:pt x="7" y="235"/>
                  </a:lnTo>
                  <a:lnTo>
                    <a:pt x="6" y="235"/>
                  </a:lnTo>
                  <a:lnTo>
                    <a:pt x="6" y="233"/>
                  </a:lnTo>
                  <a:lnTo>
                    <a:pt x="4" y="220"/>
                  </a:lnTo>
                  <a:lnTo>
                    <a:pt x="7" y="218"/>
                  </a:lnTo>
                  <a:lnTo>
                    <a:pt x="9" y="217"/>
                  </a:lnTo>
                  <a:lnTo>
                    <a:pt x="7" y="216"/>
                  </a:lnTo>
                  <a:lnTo>
                    <a:pt x="10" y="214"/>
                  </a:lnTo>
                  <a:lnTo>
                    <a:pt x="12" y="217"/>
                  </a:lnTo>
                  <a:lnTo>
                    <a:pt x="12" y="216"/>
                  </a:lnTo>
                  <a:lnTo>
                    <a:pt x="12" y="213"/>
                  </a:lnTo>
                  <a:lnTo>
                    <a:pt x="13" y="211"/>
                  </a:lnTo>
                  <a:lnTo>
                    <a:pt x="13" y="208"/>
                  </a:lnTo>
                  <a:lnTo>
                    <a:pt x="9" y="208"/>
                  </a:lnTo>
                  <a:lnTo>
                    <a:pt x="6" y="207"/>
                  </a:lnTo>
                  <a:lnTo>
                    <a:pt x="7" y="204"/>
                  </a:lnTo>
                  <a:lnTo>
                    <a:pt x="9" y="202"/>
                  </a:lnTo>
                  <a:lnTo>
                    <a:pt x="12" y="201"/>
                  </a:lnTo>
                  <a:lnTo>
                    <a:pt x="12" y="199"/>
                  </a:lnTo>
                  <a:lnTo>
                    <a:pt x="9" y="198"/>
                  </a:lnTo>
                  <a:lnTo>
                    <a:pt x="9" y="195"/>
                  </a:lnTo>
                  <a:lnTo>
                    <a:pt x="9" y="192"/>
                  </a:lnTo>
                  <a:lnTo>
                    <a:pt x="7" y="192"/>
                  </a:lnTo>
                  <a:lnTo>
                    <a:pt x="9" y="192"/>
                  </a:lnTo>
                  <a:lnTo>
                    <a:pt x="10" y="190"/>
                  </a:lnTo>
                  <a:lnTo>
                    <a:pt x="9" y="190"/>
                  </a:lnTo>
                  <a:lnTo>
                    <a:pt x="7" y="190"/>
                  </a:lnTo>
                  <a:lnTo>
                    <a:pt x="7" y="189"/>
                  </a:lnTo>
                  <a:lnTo>
                    <a:pt x="6" y="189"/>
                  </a:lnTo>
                  <a:lnTo>
                    <a:pt x="4" y="186"/>
                  </a:lnTo>
                  <a:lnTo>
                    <a:pt x="3" y="186"/>
                  </a:lnTo>
                  <a:lnTo>
                    <a:pt x="0" y="181"/>
                  </a:lnTo>
                  <a:lnTo>
                    <a:pt x="4" y="180"/>
                  </a:lnTo>
                  <a:lnTo>
                    <a:pt x="4" y="178"/>
                  </a:lnTo>
                  <a:lnTo>
                    <a:pt x="3" y="177"/>
                  </a:lnTo>
                  <a:lnTo>
                    <a:pt x="4" y="177"/>
                  </a:lnTo>
                  <a:lnTo>
                    <a:pt x="7" y="177"/>
                  </a:lnTo>
                  <a:lnTo>
                    <a:pt x="10" y="175"/>
                  </a:lnTo>
                  <a:lnTo>
                    <a:pt x="10" y="177"/>
                  </a:lnTo>
                  <a:lnTo>
                    <a:pt x="13" y="177"/>
                  </a:lnTo>
                  <a:lnTo>
                    <a:pt x="13" y="178"/>
                  </a:lnTo>
                  <a:lnTo>
                    <a:pt x="15" y="178"/>
                  </a:lnTo>
                  <a:lnTo>
                    <a:pt x="18" y="178"/>
                  </a:lnTo>
                  <a:lnTo>
                    <a:pt x="19" y="177"/>
                  </a:lnTo>
                  <a:lnTo>
                    <a:pt x="19" y="178"/>
                  </a:lnTo>
                  <a:lnTo>
                    <a:pt x="24" y="171"/>
                  </a:lnTo>
                  <a:lnTo>
                    <a:pt x="22" y="169"/>
                  </a:lnTo>
                  <a:lnTo>
                    <a:pt x="24" y="162"/>
                  </a:lnTo>
                  <a:lnTo>
                    <a:pt x="30" y="162"/>
                  </a:lnTo>
                  <a:lnTo>
                    <a:pt x="28" y="159"/>
                  </a:lnTo>
                  <a:lnTo>
                    <a:pt x="36" y="155"/>
                  </a:lnTo>
                  <a:lnTo>
                    <a:pt x="37" y="156"/>
                  </a:lnTo>
                  <a:lnTo>
                    <a:pt x="37" y="155"/>
                  </a:lnTo>
                  <a:lnTo>
                    <a:pt x="39" y="153"/>
                  </a:lnTo>
                  <a:lnTo>
                    <a:pt x="39" y="150"/>
                  </a:lnTo>
                  <a:lnTo>
                    <a:pt x="49" y="146"/>
                  </a:lnTo>
                  <a:lnTo>
                    <a:pt x="49" y="144"/>
                  </a:lnTo>
                  <a:lnTo>
                    <a:pt x="48" y="144"/>
                  </a:lnTo>
                  <a:lnTo>
                    <a:pt x="48" y="141"/>
                  </a:lnTo>
                  <a:lnTo>
                    <a:pt x="49" y="140"/>
                  </a:lnTo>
                  <a:lnTo>
                    <a:pt x="52" y="138"/>
                  </a:lnTo>
                  <a:lnTo>
                    <a:pt x="52" y="137"/>
                  </a:lnTo>
                  <a:lnTo>
                    <a:pt x="50" y="134"/>
                  </a:lnTo>
                  <a:lnTo>
                    <a:pt x="52" y="134"/>
                  </a:lnTo>
                  <a:lnTo>
                    <a:pt x="50" y="132"/>
                  </a:lnTo>
                  <a:lnTo>
                    <a:pt x="49" y="132"/>
                  </a:lnTo>
                  <a:lnTo>
                    <a:pt x="48" y="131"/>
                  </a:lnTo>
                  <a:lnTo>
                    <a:pt x="45" y="131"/>
                  </a:lnTo>
                  <a:lnTo>
                    <a:pt x="43" y="129"/>
                  </a:lnTo>
                  <a:lnTo>
                    <a:pt x="48" y="125"/>
                  </a:lnTo>
                  <a:lnTo>
                    <a:pt x="46" y="122"/>
                  </a:lnTo>
                  <a:lnTo>
                    <a:pt x="46" y="120"/>
                  </a:lnTo>
                  <a:lnTo>
                    <a:pt x="45" y="120"/>
                  </a:lnTo>
                  <a:lnTo>
                    <a:pt x="46" y="113"/>
                  </a:lnTo>
                  <a:lnTo>
                    <a:pt x="48" y="109"/>
                  </a:lnTo>
                  <a:lnTo>
                    <a:pt x="49" y="109"/>
                  </a:lnTo>
                  <a:lnTo>
                    <a:pt x="49" y="106"/>
                  </a:lnTo>
                  <a:lnTo>
                    <a:pt x="50" y="106"/>
                  </a:lnTo>
                  <a:lnTo>
                    <a:pt x="53" y="103"/>
                  </a:lnTo>
                  <a:lnTo>
                    <a:pt x="52" y="101"/>
                  </a:lnTo>
                  <a:lnTo>
                    <a:pt x="53" y="100"/>
                  </a:lnTo>
                  <a:lnTo>
                    <a:pt x="53" y="94"/>
                  </a:lnTo>
                  <a:lnTo>
                    <a:pt x="53" y="92"/>
                  </a:lnTo>
                  <a:lnTo>
                    <a:pt x="55" y="88"/>
                  </a:lnTo>
                  <a:lnTo>
                    <a:pt x="53" y="86"/>
                  </a:lnTo>
                  <a:lnTo>
                    <a:pt x="49" y="86"/>
                  </a:lnTo>
                  <a:lnTo>
                    <a:pt x="49" y="85"/>
                  </a:lnTo>
                  <a:lnTo>
                    <a:pt x="46" y="85"/>
                  </a:lnTo>
                  <a:lnTo>
                    <a:pt x="45" y="83"/>
                  </a:lnTo>
                  <a:lnTo>
                    <a:pt x="46" y="76"/>
                  </a:lnTo>
                  <a:lnTo>
                    <a:pt x="49" y="73"/>
                  </a:lnTo>
                  <a:lnTo>
                    <a:pt x="49" y="68"/>
                  </a:lnTo>
                  <a:lnTo>
                    <a:pt x="52" y="67"/>
                  </a:lnTo>
                  <a:lnTo>
                    <a:pt x="59" y="67"/>
                  </a:lnTo>
                  <a:lnTo>
                    <a:pt x="61" y="65"/>
                  </a:lnTo>
                  <a:lnTo>
                    <a:pt x="65" y="65"/>
                  </a:lnTo>
                  <a:lnTo>
                    <a:pt x="70" y="67"/>
                  </a:lnTo>
                  <a:lnTo>
                    <a:pt x="71" y="67"/>
                  </a:lnTo>
                  <a:lnTo>
                    <a:pt x="73" y="70"/>
                  </a:lnTo>
                  <a:lnTo>
                    <a:pt x="74" y="70"/>
                  </a:lnTo>
                  <a:lnTo>
                    <a:pt x="82" y="70"/>
                  </a:lnTo>
                  <a:lnTo>
                    <a:pt x="83" y="71"/>
                  </a:lnTo>
                  <a:lnTo>
                    <a:pt x="85" y="73"/>
                  </a:lnTo>
                  <a:lnTo>
                    <a:pt x="88" y="71"/>
                  </a:lnTo>
                  <a:lnTo>
                    <a:pt x="95" y="74"/>
                  </a:lnTo>
                  <a:close/>
                </a:path>
              </a:pathLst>
            </a:custGeom>
            <a:solidFill>
              <a:srgbClr val="FFFFCC"/>
            </a:solidFill>
            <a:ln w="1651">
              <a:solidFill>
                <a:srgbClr val="000000"/>
              </a:solidFill>
              <a:prstDash val="solid"/>
              <a:round/>
              <a:headEnd/>
              <a:tailEnd/>
            </a:ln>
          </p:spPr>
          <p:txBody>
            <a:bodyPr/>
            <a:lstStyle/>
            <a:p>
              <a:endParaRPr lang="fr-FR"/>
            </a:p>
          </p:txBody>
        </p:sp>
        <p:sp>
          <p:nvSpPr>
            <p:cNvPr id="880807" name="Freeform 167"/>
            <p:cNvSpPr>
              <a:spLocks/>
            </p:cNvSpPr>
            <p:nvPr/>
          </p:nvSpPr>
          <p:spPr bwMode="auto">
            <a:xfrm>
              <a:off x="4183" y="1811"/>
              <a:ext cx="293" cy="311"/>
            </a:xfrm>
            <a:custGeom>
              <a:avLst/>
              <a:gdLst/>
              <a:ahLst/>
              <a:cxnLst>
                <a:cxn ang="0">
                  <a:pos x="150" y="12"/>
                </a:cxn>
                <a:cxn ang="0">
                  <a:pos x="164" y="30"/>
                </a:cxn>
                <a:cxn ang="0">
                  <a:pos x="179" y="49"/>
                </a:cxn>
                <a:cxn ang="0">
                  <a:pos x="184" y="73"/>
                </a:cxn>
                <a:cxn ang="0">
                  <a:pos x="202" y="76"/>
                </a:cxn>
                <a:cxn ang="0">
                  <a:pos x="214" y="93"/>
                </a:cxn>
                <a:cxn ang="0">
                  <a:pos x="224" y="121"/>
                </a:cxn>
                <a:cxn ang="0">
                  <a:pos x="228" y="134"/>
                </a:cxn>
                <a:cxn ang="0">
                  <a:pos x="239" y="136"/>
                </a:cxn>
                <a:cxn ang="0">
                  <a:pos x="245" y="159"/>
                </a:cxn>
                <a:cxn ang="0">
                  <a:pos x="267" y="158"/>
                </a:cxn>
                <a:cxn ang="0">
                  <a:pos x="285" y="159"/>
                </a:cxn>
                <a:cxn ang="0">
                  <a:pos x="312" y="153"/>
                </a:cxn>
                <a:cxn ang="0">
                  <a:pos x="319" y="155"/>
                </a:cxn>
                <a:cxn ang="0">
                  <a:pos x="326" y="176"/>
                </a:cxn>
                <a:cxn ang="0">
                  <a:pos x="340" y="189"/>
                </a:cxn>
                <a:cxn ang="0">
                  <a:pos x="341" y="213"/>
                </a:cxn>
                <a:cxn ang="0">
                  <a:pos x="320" y="228"/>
                </a:cxn>
                <a:cxn ang="0">
                  <a:pos x="318" y="243"/>
                </a:cxn>
                <a:cxn ang="0">
                  <a:pos x="313" y="269"/>
                </a:cxn>
                <a:cxn ang="0">
                  <a:pos x="294" y="296"/>
                </a:cxn>
                <a:cxn ang="0">
                  <a:pos x="295" y="312"/>
                </a:cxn>
                <a:cxn ang="0">
                  <a:pos x="286" y="324"/>
                </a:cxn>
                <a:cxn ang="0">
                  <a:pos x="283" y="341"/>
                </a:cxn>
                <a:cxn ang="0">
                  <a:pos x="289" y="356"/>
                </a:cxn>
                <a:cxn ang="0">
                  <a:pos x="263" y="360"/>
                </a:cxn>
                <a:cxn ang="0">
                  <a:pos x="257" y="339"/>
                </a:cxn>
                <a:cxn ang="0">
                  <a:pos x="234" y="345"/>
                </a:cxn>
                <a:cxn ang="0">
                  <a:pos x="233" y="326"/>
                </a:cxn>
                <a:cxn ang="0">
                  <a:pos x="227" y="338"/>
                </a:cxn>
                <a:cxn ang="0">
                  <a:pos x="203" y="335"/>
                </a:cxn>
                <a:cxn ang="0">
                  <a:pos x="184" y="315"/>
                </a:cxn>
                <a:cxn ang="0">
                  <a:pos x="169" y="302"/>
                </a:cxn>
                <a:cxn ang="0">
                  <a:pos x="150" y="284"/>
                </a:cxn>
                <a:cxn ang="0">
                  <a:pos x="138" y="298"/>
                </a:cxn>
                <a:cxn ang="0">
                  <a:pos x="114" y="310"/>
                </a:cxn>
                <a:cxn ang="0">
                  <a:pos x="83" y="293"/>
                </a:cxn>
                <a:cxn ang="0">
                  <a:pos x="65" y="289"/>
                </a:cxn>
                <a:cxn ang="0">
                  <a:pos x="44" y="280"/>
                </a:cxn>
                <a:cxn ang="0">
                  <a:pos x="22" y="268"/>
                </a:cxn>
                <a:cxn ang="0">
                  <a:pos x="23" y="252"/>
                </a:cxn>
                <a:cxn ang="0">
                  <a:pos x="6" y="234"/>
                </a:cxn>
                <a:cxn ang="0">
                  <a:pos x="1" y="225"/>
                </a:cxn>
                <a:cxn ang="0">
                  <a:pos x="14" y="211"/>
                </a:cxn>
                <a:cxn ang="0">
                  <a:pos x="40" y="197"/>
                </a:cxn>
                <a:cxn ang="0">
                  <a:pos x="37" y="180"/>
                </a:cxn>
                <a:cxn ang="0">
                  <a:pos x="41" y="165"/>
                </a:cxn>
                <a:cxn ang="0">
                  <a:pos x="60" y="148"/>
                </a:cxn>
                <a:cxn ang="0">
                  <a:pos x="62" y="125"/>
                </a:cxn>
                <a:cxn ang="0">
                  <a:pos x="47" y="104"/>
                </a:cxn>
                <a:cxn ang="0">
                  <a:pos x="35" y="87"/>
                </a:cxn>
                <a:cxn ang="0">
                  <a:pos x="20" y="75"/>
                </a:cxn>
                <a:cxn ang="0">
                  <a:pos x="35" y="66"/>
                </a:cxn>
                <a:cxn ang="0">
                  <a:pos x="46" y="44"/>
                </a:cxn>
                <a:cxn ang="0">
                  <a:pos x="43" y="21"/>
                </a:cxn>
                <a:cxn ang="0">
                  <a:pos x="69" y="11"/>
                </a:cxn>
                <a:cxn ang="0">
                  <a:pos x="95" y="11"/>
                </a:cxn>
                <a:cxn ang="0">
                  <a:pos x="115" y="9"/>
                </a:cxn>
                <a:cxn ang="0">
                  <a:pos x="124" y="2"/>
                </a:cxn>
              </a:cxnLst>
              <a:rect l="0" t="0" r="r" b="b"/>
              <a:pathLst>
                <a:path w="344" h="364">
                  <a:moveTo>
                    <a:pt x="130" y="3"/>
                  </a:moveTo>
                  <a:lnTo>
                    <a:pt x="130" y="8"/>
                  </a:lnTo>
                  <a:lnTo>
                    <a:pt x="132" y="9"/>
                  </a:lnTo>
                  <a:lnTo>
                    <a:pt x="133" y="11"/>
                  </a:lnTo>
                  <a:lnTo>
                    <a:pt x="133" y="12"/>
                  </a:lnTo>
                  <a:lnTo>
                    <a:pt x="133" y="14"/>
                  </a:lnTo>
                  <a:lnTo>
                    <a:pt x="138" y="11"/>
                  </a:lnTo>
                  <a:lnTo>
                    <a:pt x="138" y="9"/>
                  </a:lnTo>
                  <a:lnTo>
                    <a:pt x="144" y="8"/>
                  </a:lnTo>
                  <a:lnTo>
                    <a:pt x="144" y="11"/>
                  </a:lnTo>
                  <a:lnTo>
                    <a:pt x="150" y="11"/>
                  </a:lnTo>
                  <a:lnTo>
                    <a:pt x="150" y="12"/>
                  </a:lnTo>
                  <a:lnTo>
                    <a:pt x="151" y="11"/>
                  </a:lnTo>
                  <a:lnTo>
                    <a:pt x="153" y="14"/>
                  </a:lnTo>
                  <a:lnTo>
                    <a:pt x="154" y="14"/>
                  </a:lnTo>
                  <a:lnTo>
                    <a:pt x="157" y="18"/>
                  </a:lnTo>
                  <a:lnTo>
                    <a:pt x="160" y="23"/>
                  </a:lnTo>
                  <a:lnTo>
                    <a:pt x="160" y="24"/>
                  </a:lnTo>
                  <a:lnTo>
                    <a:pt x="162" y="26"/>
                  </a:lnTo>
                  <a:lnTo>
                    <a:pt x="162" y="27"/>
                  </a:lnTo>
                  <a:lnTo>
                    <a:pt x="163" y="27"/>
                  </a:lnTo>
                  <a:lnTo>
                    <a:pt x="164" y="27"/>
                  </a:lnTo>
                  <a:lnTo>
                    <a:pt x="166" y="29"/>
                  </a:lnTo>
                  <a:lnTo>
                    <a:pt x="164" y="30"/>
                  </a:lnTo>
                  <a:lnTo>
                    <a:pt x="166" y="32"/>
                  </a:lnTo>
                  <a:lnTo>
                    <a:pt x="169" y="33"/>
                  </a:lnTo>
                  <a:lnTo>
                    <a:pt x="170" y="35"/>
                  </a:lnTo>
                  <a:lnTo>
                    <a:pt x="172" y="35"/>
                  </a:lnTo>
                  <a:lnTo>
                    <a:pt x="170" y="38"/>
                  </a:lnTo>
                  <a:lnTo>
                    <a:pt x="169" y="39"/>
                  </a:lnTo>
                  <a:lnTo>
                    <a:pt x="169" y="41"/>
                  </a:lnTo>
                  <a:lnTo>
                    <a:pt x="172" y="42"/>
                  </a:lnTo>
                  <a:lnTo>
                    <a:pt x="173" y="41"/>
                  </a:lnTo>
                  <a:lnTo>
                    <a:pt x="178" y="45"/>
                  </a:lnTo>
                  <a:lnTo>
                    <a:pt x="179" y="48"/>
                  </a:lnTo>
                  <a:lnTo>
                    <a:pt x="179" y="49"/>
                  </a:lnTo>
                  <a:lnTo>
                    <a:pt x="173" y="55"/>
                  </a:lnTo>
                  <a:lnTo>
                    <a:pt x="173" y="57"/>
                  </a:lnTo>
                  <a:lnTo>
                    <a:pt x="176" y="57"/>
                  </a:lnTo>
                  <a:lnTo>
                    <a:pt x="179" y="60"/>
                  </a:lnTo>
                  <a:lnTo>
                    <a:pt x="176" y="60"/>
                  </a:lnTo>
                  <a:lnTo>
                    <a:pt x="178" y="61"/>
                  </a:lnTo>
                  <a:lnTo>
                    <a:pt x="175" y="66"/>
                  </a:lnTo>
                  <a:lnTo>
                    <a:pt x="169" y="72"/>
                  </a:lnTo>
                  <a:lnTo>
                    <a:pt x="169" y="73"/>
                  </a:lnTo>
                  <a:lnTo>
                    <a:pt x="172" y="75"/>
                  </a:lnTo>
                  <a:lnTo>
                    <a:pt x="179" y="70"/>
                  </a:lnTo>
                  <a:lnTo>
                    <a:pt x="184" y="73"/>
                  </a:lnTo>
                  <a:lnTo>
                    <a:pt x="185" y="78"/>
                  </a:lnTo>
                  <a:lnTo>
                    <a:pt x="187" y="81"/>
                  </a:lnTo>
                  <a:lnTo>
                    <a:pt x="190" y="88"/>
                  </a:lnTo>
                  <a:lnTo>
                    <a:pt x="193" y="87"/>
                  </a:lnTo>
                  <a:lnTo>
                    <a:pt x="196" y="85"/>
                  </a:lnTo>
                  <a:lnTo>
                    <a:pt x="196" y="84"/>
                  </a:lnTo>
                  <a:lnTo>
                    <a:pt x="196" y="82"/>
                  </a:lnTo>
                  <a:lnTo>
                    <a:pt x="197" y="87"/>
                  </a:lnTo>
                  <a:lnTo>
                    <a:pt x="202" y="84"/>
                  </a:lnTo>
                  <a:lnTo>
                    <a:pt x="203" y="81"/>
                  </a:lnTo>
                  <a:lnTo>
                    <a:pt x="200" y="76"/>
                  </a:lnTo>
                  <a:lnTo>
                    <a:pt x="202" y="76"/>
                  </a:lnTo>
                  <a:lnTo>
                    <a:pt x="206" y="78"/>
                  </a:lnTo>
                  <a:lnTo>
                    <a:pt x="209" y="81"/>
                  </a:lnTo>
                  <a:lnTo>
                    <a:pt x="209" y="82"/>
                  </a:lnTo>
                  <a:lnTo>
                    <a:pt x="209" y="85"/>
                  </a:lnTo>
                  <a:lnTo>
                    <a:pt x="206" y="90"/>
                  </a:lnTo>
                  <a:lnTo>
                    <a:pt x="206" y="91"/>
                  </a:lnTo>
                  <a:lnTo>
                    <a:pt x="208" y="91"/>
                  </a:lnTo>
                  <a:lnTo>
                    <a:pt x="209" y="93"/>
                  </a:lnTo>
                  <a:lnTo>
                    <a:pt x="211" y="93"/>
                  </a:lnTo>
                  <a:lnTo>
                    <a:pt x="211" y="91"/>
                  </a:lnTo>
                  <a:lnTo>
                    <a:pt x="212" y="91"/>
                  </a:lnTo>
                  <a:lnTo>
                    <a:pt x="214" y="93"/>
                  </a:lnTo>
                  <a:lnTo>
                    <a:pt x="214" y="94"/>
                  </a:lnTo>
                  <a:lnTo>
                    <a:pt x="218" y="96"/>
                  </a:lnTo>
                  <a:lnTo>
                    <a:pt x="219" y="101"/>
                  </a:lnTo>
                  <a:lnTo>
                    <a:pt x="218" y="103"/>
                  </a:lnTo>
                  <a:lnTo>
                    <a:pt x="218" y="106"/>
                  </a:lnTo>
                  <a:lnTo>
                    <a:pt x="219" y="107"/>
                  </a:lnTo>
                  <a:lnTo>
                    <a:pt x="221" y="109"/>
                  </a:lnTo>
                  <a:lnTo>
                    <a:pt x="224" y="113"/>
                  </a:lnTo>
                  <a:lnTo>
                    <a:pt x="225" y="116"/>
                  </a:lnTo>
                  <a:lnTo>
                    <a:pt x="224" y="118"/>
                  </a:lnTo>
                  <a:lnTo>
                    <a:pt x="225" y="119"/>
                  </a:lnTo>
                  <a:lnTo>
                    <a:pt x="224" y="121"/>
                  </a:lnTo>
                  <a:lnTo>
                    <a:pt x="225" y="124"/>
                  </a:lnTo>
                  <a:lnTo>
                    <a:pt x="227" y="122"/>
                  </a:lnTo>
                  <a:lnTo>
                    <a:pt x="227" y="124"/>
                  </a:lnTo>
                  <a:lnTo>
                    <a:pt x="228" y="124"/>
                  </a:lnTo>
                  <a:lnTo>
                    <a:pt x="230" y="127"/>
                  </a:lnTo>
                  <a:lnTo>
                    <a:pt x="231" y="127"/>
                  </a:lnTo>
                  <a:lnTo>
                    <a:pt x="231" y="128"/>
                  </a:lnTo>
                  <a:lnTo>
                    <a:pt x="234" y="128"/>
                  </a:lnTo>
                  <a:lnTo>
                    <a:pt x="234" y="134"/>
                  </a:lnTo>
                  <a:lnTo>
                    <a:pt x="233" y="134"/>
                  </a:lnTo>
                  <a:lnTo>
                    <a:pt x="230" y="134"/>
                  </a:lnTo>
                  <a:lnTo>
                    <a:pt x="228" y="134"/>
                  </a:lnTo>
                  <a:lnTo>
                    <a:pt x="227" y="136"/>
                  </a:lnTo>
                  <a:lnTo>
                    <a:pt x="230" y="137"/>
                  </a:lnTo>
                  <a:lnTo>
                    <a:pt x="230" y="140"/>
                  </a:lnTo>
                  <a:lnTo>
                    <a:pt x="233" y="140"/>
                  </a:lnTo>
                  <a:lnTo>
                    <a:pt x="233" y="142"/>
                  </a:lnTo>
                  <a:lnTo>
                    <a:pt x="233" y="143"/>
                  </a:lnTo>
                  <a:lnTo>
                    <a:pt x="236" y="142"/>
                  </a:lnTo>
                  <a:lnTo>
                    <a:pt x="237" y="140"/>
                  </a:lnTo>
                  <a:lnTo>
                    <a:pt x="236" y="139"/>
                  </a:lnTo>
                  <a:lnTo>
                    <a:pt x="237" y="139"/>
                  </a:lnTo>
                  <a:lnTo>
                    <a:pt x="237" y="136"/>
                  </a:lnTo>
                  <a:lnTo>
                    <a:pt x="239" y="136"/>
                  </a:lnTo>
                  <a:lnTo>
                    <a:pt x="240" y="136"/>
                  </a:lnTo>
                  <a:lnTo>
                    <a:pt x="242" y="136"/>
                  </a:lnTo>
                  <a:lnTo>
                    <a:pt x="245" y="143"/>
                  </a:lnTo>
                  <a:lnTo>
                    <a:pt x="245" y="146"/>
                  </a:lnTo>
                  <a:lnTo>
                    <a:pt x="242" y="149"/>
                  </a:lnTo>
                  <a:lnTo>
                    <a:pt x="243" y="151"/>
                  </a:lnTo>
                  <a:lnTo>
                    <a:pt x="242" y="151"/>
                  </a:lnTo>
                  <a:lnTo>
                    <a:pt x="242" y="153"/>
                  </a:lnTo>
                  <a:lnTo>
                    <a:pt x="242" y="156"/>
                  </a:lnTo>
                  <a:lnTo>
                    <a:pt x="240" y="158"/>
                  </a:lnTo>
                  <a:lnTo>
                    <a:pt x="242" y="159"/>
                  </a:lnTo>
                  <a:lnTo>
                    <a:pt x="245" y="159"/>
                  </a:lnTo>
                  <a:lnTo>
                    <a:pt x="246" y="158"/>
                  </a:lnTo>
                  <a:lnTo>
                    <a:pt x="251" y="156"/>
                  </a:lnTo>
                  <a:lnTo>
                    <a:pt x="252" y="158"/>
                  </a:lnTo>
                  <a:lnTo>
                    <a:pt x="255" y="156"/>
                  </a:lnTo>
                  <a:lnTo>
                    <a:pt x="258" y="158"/>
                  </a:lnTo>
                  <a:lnTo>
                    <a:pt x="260" y="158"/>
                  </a:lnTo>
                  <a:lnTo>
                    <a:pt x="261" y="158"/>
                  </a:lnTo>
                  <a:lnTo>
                    <a:pt x="264" y="155"/>
                  </a:lnTo>
                  <a:lnTo>
                    <a:pt x="266" y="153"/>
                  </a:lnTo>
                  <a:lnTo>
                    <a:pt x="266" y="155"/>
                  </a:lnTo>
                  <a:lnTo>
                    <a:pt x="267" y="156"/>
                  </a:lnTo>
                  <a:lnTo>
                    <a:pt x="267" y="158"/>
                  </a:lnTo>
                  <a:lnTo>
                    <a:pt x="268" y="158"/>
                  </a:lnTo>
                  <a:lnTo>
                    <a:pt x="268" y="159"/>
                  </a:lnTo>
                  <a:lnTo>
                    <a:pt x="270" y="159"/>
                  </a:lnTo>
                  <a:lnTo>
                    <a:pt x="271" y="158"/>
                  </a:lnTo>
                  <a:lnTo>
                    <a:pt x="274" y="159"/>
                  </a:lnTo>
                  <a:lnTo>
                    <a:pt x="277" y="158"/>
                  </a:lnTo>
                  <a:lnTo>
                    <a:pt x="276" y="155"/>
                  </a:lnTo>
                  <a:lnTo>
                    <a:pt x="277" y="153"/>
                  </a:lnTo>
                  <a:lnTo>
                    <a:pt x="280" y="155"/>
                  </a:lnTo>
                  <a:lnTo>
                    <a:pt x="285" y="153"/>
                  </a:lnTo>
                  <a:lnTo>
                    <a:pt x="286" y="156"/>
                  </a:lnTo>
                  <a:lnTo>
                    <a:pt x="285" y="159"/>
                  </a:lnTo>
                  <a:lnTo>
                    <a:pt x="286" y="158"/>
                  </a:lnTo>
                  <a:lnTo>
                    <a:pt x="289" y="158"/>
                  </a:lnTo>
                  <a:lnTo>
                    <a:pt x="289" y="159"/>
                  </a:lnTo>
                  <a:lnTo>
                    <a:pt x="294" y="156"/>
                  </a:lnTo>
                  <a:lnTo>
                    <a:pt x="297" y="156"/>
                  </a:lnTo>
                  <a:lnTo>
                    <a:pt x="297" y="153"/>
                  </a:lnTo>
                  <a:lnTo>
                    <a:pt x="303" y="148"/>
                  </a:lnTo>
                  <a:lnTo>
                    <a:pt x="306" y="149"/>
                  </a:lnTo>
                  <a:lnTo>
                    <a:pt x="307" y="151"/>
                  </a:lnTo>
                  <a:lnTo>
                    <a:pt x="309" y="153"/>
                  </a:lnTo>
                  <a:lnTo>
                    <a:pt x="309" y="155"/>
                  </a:lnTo>
                  <a:lnTo>
                    <a:pt x="312" y="153"/>
                  </a:lnTo>
                  <a:lnTo>
                    <a:pt x="313" y="152"/>
                  </a:lnTo>
                  <a:lnTo>
                    <a:pt x="313" y="149"/>
                  </a:lnTo>
                  <a:lnTo>
                    <a:pt x="315" y="148"/>
                  </a:lnTo>
                  <a:lnTo>
                    <a:pt x="313" y="146"/>
                  </a:lnTo>
                  <a:lnTo>
                    <a:pt x="312" y="148"/>
                  </a:lnTo>
                  <a:lnTo>
                    <a:pt x="310" y="146"/>
                  </a:lnTo>
                  <a:lnTo>
                    <a:pt x="312" y="145"/>
                  </a:lnTo>
                  <a:lnTo>
                    <a:pt x="312" y="143"/>
                  </a:lnTo>
                  <a:lnTo>
                    <a:pt x="318" y="145"/>
                  </a:lnTo>
                  <a:lnTo>
                    <a:pt x="318" y="149"/>
                  </a:lnTo>
                  <a:lnTo>
                    <a:pt x="316" y="151"/>
                  </a:lnTo>
                  <a:lnTo>
                    <a:pt x="319" y="155"/>
                  </a:lnTo>
                  <a:lnTo>
                    <a:pt x="320" y="156"/>
                  </a:lnTo>
                  <a:lnTo>
                    <a:pt x="325" y="159"/>
                  </a:lnTo>
                  <a:lnTo>
                    <a:pt x="332" y="159"/>
                  </a:lnTo>
                  <a:lnTo>
                    <a:pt x="335" y="161"/>
                  </a:lnTo>
                  <a:lnTo>
                    <a:pt x="337" y="164"/>
                  </a:lnTo>
                  <a:lnTo>
                    <a:pt x="337" y="165"/>
                  </a:lnTo>
                  <a:lnTo>
                    <a:pt x="335" y="167"/>
                  </a:lnTo>
                  <a:lnTo>
                    <a:pt x="329" y="168"/>
                  </a:lnTo>
                  <a:lnTo>
                    <a:pt x="326" y="171"/>
                  </a:lnTo>
                  <a:lnTo>
                    <a:pt x="322" y="176"/>
                  </a:lnTo>
                  <a:lnTo>
                    <a:pt x="322" y="177"/>
                  </a:lnTo>
                  <a:lnTo>
                    <a:pt x="326" y="176"/>
                  </a:lnTo>
                  <a:lnTo>
                    <a:pt x="326" y="179"/>
                  </a:lnTo>
                  <a:lnTo>
                    <a:pt x="326" y="180"/>
                  </a:lnTo>
                  <a:lnTo>
                    <a:pt x="326" y="185"/>
                  </a:lnTo>
                  <a:lnTo>
                    <a:pt x="325" y="185"/>
                  </a:lnTo>
                  <a:lnTo>
                    <a:pt x="326" y="186"/>
                  </a:lnTo>
                  <a:lnTo>
                    <a:pt x="328" y="188"/>
                  </a:lnTo>
                  <a:lnTo>
                    <a:pt x="332" y="185"/>
                  </a:lnTo>
                  <a:lnTo>
                    <a:pt x="338" y="185"/>
                  </a:lnTo>
                  <a:lnTo>
                    <a:pt x="338" y="186"/>
                  </a:lnTo>
                  <a:lnTo>
                    <a:pt x="341" y="186"/>
                  </a:lnTo>
                  <a:lnTo>
                    <a:pt x="341" y="188"/>
                  </a:lnTo>
                  <a:lnTo>
                    <a:pt x="340" y="189"/>
                  </a:lnTo>
                  <a:lnTo>
                    <a:pt x="340" y="191"/>
                  </a:lnTo>
                  <a:lnTo>
                    <a:pt x="340" y="192"/>
                  </a:lnTo>
                  <a:lnTo>
                    <a:pt x="340" y="195"/>
                  </a:lnTo>
                  <a:lnTo>
                    <a:pt x="340" y="197"/>
                  </a:lnTo>
                  <a:lnTo>
                    <a:pt x="340" y="198"/>
                  </a:lnTo>
                  <a:lnTo>
                    <a:pt x="341" y="200"/>
                  </a:lnTo>
                  <a:lnTo>
                    <a:pt x="344" y="201"/>
                  </a:lnTo>
                  <a:lnTo>
                    <a:pt x="341" y="205"/>
                  </a:lnTo>
                  <a:lnTo>
                    <a:pt x="343" y="208"/>
                  </a:lnTo>
                  <a:lnTo>
                    <a:pt x="343" y="210"/>
                  </a:lnTo>
                  <a:lnTo>
                    <a:pt x="341" y="211"/>
                  </a:lnTo>
                  <a:lnTo>
                    <a:pt x="341" y="213"/>
                  </a:lnTo>
                  <a:lnTo>
                    <a:pt x="341" y="216"/>
                  </a:lnTo>
                  <a:lnTo>
                    <a:pt x="338" y="217"/>
                  </a:lnTo>
                  <a:lnTo>
                    <a:pt x="337" y="217"/>
                  </a:lnTo>
                  <a:lnTo>
                    <a:pt x="334" y="220"/>
                  </a:lnTo>
                  <a:lnTo>
                    <a:pt x="334" y="222"/>
                  </a:lnTo>
                  <a:lnTo>
                    <a:pt x="332" y="223"/>
                  </a:lnTo>
                  <a:lnTo>
                    <a:pt x="329" y="222"/>
                  </a:lnTo>
                  <a:lnTo>
                    <a:pt x="325" y="220"/>
                  </a:lnTo>
                  <a:lnTo>
                    <a:pt x="325" y="223"/>
                  </a:lnTo>
                  <a:lnTo>
                    <a:pt x="325" y="225"/>
                  </a:lnTo>
                  <a:lnTo>
                    <a:pt x="320" y="226"/>
                  </a:lnTo>
                  <a:lnTo>
                    <a:pt x="320" y="228"/>
                  </a:lnTo>
                  <a:lnTo>
                    <a:pt x="322" y="229"/>
                  </a:lnTo>
                  <a:lnTo>
                    <a:pt x="323" y="229"/>
                  </a:lnTo>
                  <a:lnTo>
                    <a:pt x="325" y="232"/>
                  </a:lnTo>
                  <a:lnTo>
                    <a:pt x="326" y="232"/>
                  </a:lnTo>
                  <a:lnTo>
                    <a:pt x="326" y="237"/>
                  </a:lnTo>
                  <a:lnTo>
                    <a:pt x="329" y="238"/>
                  </a:lnTo>
                  <a:lnTo>
                    <a:pt x="331" y="240"/>
                  </a:lnTo>
                  <a:lnTo>
                    <a:pt x="328" y="241"/>
                  </a:lnTo>
                  <a:lnTo>
                    <a:pt x="323" y="240"/>
                  </a:lnTo>
                  <a:lnTo>
                    <a:pt x="323" y="241"/>
                  </a:lnTo>
                  <a:lnTo>
                    <a:pt x="319" y="241"/>
                  </a:lnTo>
                  <a:lnTo>
                    <a:pt x="318" y="243"/>
                  </a:lnTo>
                  <a:lnTo>
                    <a:pt x="319" y="244"/>
                  </a:lnTo>
                  <a:lnTo>
                    <a:pt x="322" y="247"/>
                  </a:lnTo>
                  <a:lnTo>
                    <a:pt x="323" y="249"/>
                  </a:lnTo>
                  <a:lnTo>
                    <a:pt x="320" y="253"/>
                  </a:lnTo>
                  <a:lnTo>
                    <a:pt x="319" y="256"/>
                  </a:lnTo>
                  <a:lnTo>
                    <a:pt x="316" y="258"/>
                  </a:lnTo>
                  <a:lnTo>
                    <a:pt x="316" y="260"/>
                  </a:lnTo>
                  <a:lnTo>
                    <a:pt x="316" y="266"/>
                  </a:lnTo>
                  <a:lnTo>
                    <a:pt x="315" y="266"/>
                  </a:lnTo>
                  <a:lnTo>
                    <a:pt x="313" y="266"/>
                  </a:lnTo>
                  <a:lnTo>
                    <a:pt x="313" y="268"/>
                  </a:lnTo>
                  <a:lnTo>
                    <a:pt x="313" y="269"/>
                  </a:lnTo>
                  <a:lnTo>
                    <a:pt x="312" y="269"/>
                  </a:lnTo>
                  <a:lnTo>
                    <a:pt x="310" y="274"/>
                  </a:lnTo>
                  <a:lnTo>
                    <a:pt x="310" y="275"/>
                  </a:lnTo>
                  <a:lnTo>
                    <a:pt x="307" y="283"/>
                  </a:lnTo>
                  <a:lnTo>
                    <a:pt x="304" y="283"/>
                  </a:lnTo>
                  <a:lnTo>
                    <a:pt x="303" y="283"/>
                  </a:lnTo>
                  <a:lnTo>
                    <a:pt x="303" y="286"/>
                  </a:lnTo>
                  <a:lnTo>
                    <a:pt x="301" y="286"/>
                  </a:lnTo>
                  <a:lnTo>
                    <a:pt x="301" y="290"/>
                  </a:lnTo>
                  <a:lnTo>
                    <a:pt x="300" y="292"/>
                  </a:lnTo>
                  <a:lnTo>
                    <a:pt x="298" y="295"/>
                  </a:lnTo>
                  <a:lnTo>
                    <a:pt x="294" y="296"/>
                  </a:lnTo>
                  <a:lnTo>
                    <a:pt x="292" y="296"/>
                  </a:lnTo>
                  <a:lnTo>
                    <a:pt x="292" y="298"/>
                  </a:lnTo>
                  <a:lnTo>
                    <a:pt x="292" y="301"/>
                  </a:lnTo>
                  <a:lnTo>
                    <a:pt x="292" y="302"/>
                  </a:lnTo>
                  <a:lnTo>
                    <a:pt x="295" y="304"/>
                  </a:lnTo>
                  <a:lnTo>
                    <a:pt x="294" y="305"/>
                  </a:lnTo>
                  <a:lnTo>
                    <a:pt x="292" y="308"/>
                  </a:lnTo>
                  <a:lnTo>
                    <a:pt x="294" y="310"/>
                  </a:lnTo>
                  <a:lnTo>
                    <a:pt x="295" y="310"/>
                  </a:lnTo>
                  <a:lnTo>
                    <a:pt x="295" y="311"/>
                  </a:lnTo>
                  <a:lnTo>
                    <a:pt x="297" y="311"/>
                  </a:lnTo>
                  <a:lnTo>
                    <a:pt x="295" y="312"/>
                  </a:lnTo>
                  <a:lnTo>
                    <a:pt x="295" y="314"/>
                  </a:lnTo>
                  <a:lnTo>
                    <a:pt x="294" y="315"/>
                  </a:lnTo>
                  <a:lnTo>
                    <a:pt x="294" y="318"/>
                  </a:lnTo>
                  <a:lnTo>
                    <a:pt x="292" y="321"/>
                  </a:lnTo>
                  <a:lnTo>
                    <a:pt x="291" y="320"/>
                  </a:lnTo>
                  <a:lnTo>
                    <a:pt x="289" y="320"/>
                  </a:lnTo>
                  <a:lnTo>
                    <a:pt x="291" y="323"/>
                  </a:lnTo>
                  <a:lnTo>
                    <a:pt x="289" y="323"/>
                  </a:lnTo>
                  <a:lnTo>
                    <a:pt x="288" y="323"/>
                  </a:lnTo>
                  <a:lnTo>
                    <a:pt x="288" y="321"/>
                  </a:lnTo>
                  <a:lnTo>
                    <a:pt x="285" y="321"/>
                  </a:lnTo>
                  <a:lnTo>
                    <a:pt x="286" y="324"/>
                  </a:lnTo>
                  <a:lnTo>
                    <a:pt x="286" y="326"/>
                  </a:lnTo>
                  <a:lnTo>
                    <a:pt x="286" y="327"/>
                  </a:lnTo>
                  <a:lnTo>
                    <a:pt x="283" y="330"/>
                  </a:lnTo>
                  <a:lnTo>
                    <a:pt x="283" y="332"/>
                  </a:lnTo>
                  <a:lnTo>
                    <a:pt x="282" y="332"/>
                  </a:lnTo>
                  <a:lnTo>
                    <a:pt x="282" y="335"/>
                  </a:lnTo>
                  <a:lnTo>
                    <a:pt x="283" y="335"/>
                  </a:lnTo>
                  <a:lnTo>
                    <a:pt x="285" y="335"/>
                  </a:lnTo>
                  <a:lnTo>
                    <a:pt x="285" y="336"/>
                  </a:lnTo>
                  <a:lnTo>
                    <a:pt x="286" y="336"/>
                  </a:lnTo>
                  <a:lnTo>
                    <a:pt x="288" y="336"/>
                  </a:lnTo>
                  <a:lnTo>
                    <a:pt x="283" y="341"/>
                  </a:lnTo>
                  <a:lnTo>
                    <a:pt x="283" y="342"/>
                  </a:lnTo>
                  <a:lnTo>
                    <a:pt x="286" y="344"/>
                  </a:lnTo>
                  <a:lnTo>
                    <a:pt x="288" y="342"/>
                  </a:lnTo>
                  <a:lnTo>
                    <a:pt x="288" y="344"/>
                  </a:lnTo>
                  <a:lnTo>
                    <a:pt x="291" y="344"/>
                  </a:lnTo>
                  <a:lnTo>
                    <a:pt x="289" y="348"/>
                  </a:lnTo>
                  <a:lnTo>
                    <a:pt x="288" y="348"/>
                  </a:lnTo>
                  <a:lnTo>
                    <a:pt x="288" y="350"/>
                  </a:lnTo>
                  <a:lnTo>
                    <a:pt x="289" y="350"/>
                  </a:lnTo>
                  <a:lnTo>
                    <a:pt x="291" y="351"/>
                  </a:lnTo>
                  <a:lnTo>
                    <a:pt x="291" y="354"/>
                  </a:lnTo>
                  <a:lnTo>
                    <a:pt x="289" y="356"/>
                  </a:lnTo>
                  <a:lnTo>
                    <a:pt x="286" y="356"/>
                  </a:lnTo>
                  <a:lnTo>
                    <a:pt x="285" y="354"/>
                  </a:lnTo>
                  <a:lnTo>
                    <a:pt x="280" y="356"/>
                  </a:lnTo>
                  <a:lnTo>
                    <a:pt x="279" y="354"/>
                  </a:lnTo>
                  <a:lnTo>
                    <a:pt x="276" y="356"/>
                  </a:lnTo>
                  <a:lnTo>
                    <a:pt x="274" y="359"/>
                  </a:lnTo>
                  <a:lnTo>
                    <a:pt x="271" y="360"/>
                  </a:lnTo>
                  <a:lnTo>
                    <a:pt x="271" y="364"/>
                  </a:lnTo>
                  <a:lnTo>
                    <a:pt x="270" y="364"/>
                  </a:lnTo>
                  <a:lnTo>
                    <a:pt x="267" y="363"/>
                  </a:lnTo>
                  <a:lnTo>
                    <a:pt x="266" y="364"/>
                  </a:lnTo>
                  <a:lnTo>
                    <a:pt x="263" y="360"/>
                  </a:lnTo>
                  <a:lnTo>
                    <a:pt x="261" y="360"/>
                  </a:lnTo>
                  <a:lnTo>
                    <a:pt x="261" y="359"/>
                  </a:lnTo>
                  <a:lnTo>
                    <a:pt x="260" y="357"/>
                  </a:lnTo>
                  <a:lnTo>
                    <a:pt x="260" y="354"/>
                  </a:lnTo>
                  <a:lnTo>
                    <a:pt x="258" y="353"/>
                  </a:lnTo>
                  <a:lnTo>
                    <a:pt x="258" y="348"/>
                  </a:lnTo>
                  <a:lnTo>
                    <a:pt x="258" y="347"/>
                  </a:lnTo>
                  <a:lnTo>
                    <a:pt x="258" y="345"/>
                  </a:lnTo>
                  <a:lnTo>
                    <a:pt x="260" y="344"/>
                  </a:lnTo>
                  <a:lnTo>
                    <a:pt x="260" y="342"/>
                  </a:lnTo>
                  <a:lnTo>
                    <a:pt x="257" y="341"/>
                  </a:lnTo>
                  <a:lnTo>
                    <a:pt x="257" y="339"/>
                  </a:lnTo>
                  <a:lnTo>
                    <a:pt x="255" y="336"/>
                  </a:lnTo>
                  <a:lnTo>
                    <a:pt x="252" y="339"/>
                  </a:lnTo>
                  <a:lnTo>
                    <a:pt x="252" y="341"/>
                  </a:lnTo>
                  <a:lnTo>
                    <a:pt x="251" y="342"/>
                  </a:lnTo>
                  <a:lnTo>
                    <a:pt x="248" y="341"/>
                  </a:lnTo>
                  <a:lnTo>
                    <a:pt x="246" y="341"/>
                  </a:lnTo>
                  <a:lnTo>
                    <a:pt x="245" y="341"/>
                  </a:lnTo>
                  <a:lnTo>
                    <a:pt x="243" y="342"/>
                  </a:lnTo>
                  <a:lnTo>
                    <a:pt x="242" y="344"/>
                  </a:lnTo>
                  <a:lnTo>
                    <a:pt x="239" y="347"/>
                  </a:lnTo>
                  <a:lnTo>
                    <a:pt x="236" y="347"/>
                  </a:lnTo>
                  <a:lnTo>
                    <a:pt x="234" y="345"/>
                  </a:lnTo>
                  <a:lnTo>
                    <a:pt x="236" y="341"/>
                  </a:lnTo>
                  <a:lnTo>
                    <a:pt x="234" y="338"/>
                  </a:lnTo>
                  <a:lnTo>
                    <a:pt x="236" y="335"/>
                  </a:lnTo>
                  <a:lnTo>
                    <a:pt x="239" y="335"/>
                  </a:lnTo>
                  <a:lnTo>
                    <a:pt x="242" y="330"/>
                  </a:lnTo>
                  <a:lnTo>
                    <a:pt x="242" y="329"/>
                  </a:lnTo>
                  <a:lnTo>
                    <a:pt x="239" y="327"/>
                  </a:lnTo>
                  <a:lnTo>
                    <a:pt x="239" y="324"/>
                  </a:lnTo>
                  <a:lnTo>
                    <a:pt x="239" y="326"/>
                  </a:lnTo>
                  <a:lnTo>
                    <a:pt x="234" y="323"/>
                  </a:lnTo>
                  <a:lnTo>
                    <a:pt x="233" y="323"/>
                  </a:lnTo>
                  <a:lnTo>
                    <a:pt x="233" y="326"/>
                  </a:lnTo>
                  <a:lnTo>
                    <a:pt x="233" y="327"/>
                  </a:lnTo>
                  <a:lnTo>
                    <a:pt x="231" y="327"/>
                  </a:lnTo>
                  <a:lnTo>
                    <a:pt x="231" y="329"/>
                  </a:lnTo>
                  <a:lnTo>
                    <a:pt x="231" y="330"/>
                  </a:lnTo>
                  <a:lnTo>
                    <a:pt x="228" y="335"/>
                  </a:lnTo>
                  <a:lnTo>
                    <a:pt x="228" y="333"/>
                  </a:lnTo>
                  <a:lnTo>
                    <a:pt x="228" y="332"/>
                  </a:lnTo>
                  <a:lnTo>
                    <a:pt x="227" y="332"/>
                  </a:lnTo>
                  <a:lnTo>
                    <a:pt x="227" y="333"/>
                  </a:lnTo>
                  <a:lnTo>
                    <a:pt x="225" y="335"/>
                  </a:lnTo>
                  <a:lnTo>
                    <a:pt x="228" y="336"/>
                  </a:lnTo>
                  <a:lnTo>
                    <a:pt x="227" y="338"/>
                  </a:lnTo>
                  <a:lnTo>
                    <a:pt x="227" y="341"/>
                  </a:lnTo>
                  <a:lnTo>
                    <a:pt x="224" y="341"/>
                  </a:lnTo>
                  <a:lnTo>
                    <a:pt x="221" y="338"/>
                  </a:lnTo>
                  <a:lnTo>
                    <a:pt x="218" y="338"/>
                  </a:lnTo>
                  <a:lnTo>
                    <a:pt x="216" y="336"/>
                  </a:lnTo>
                  <a:lnTo>
                    <a:pt x="218" y="332"/>
                  </a:lnTo>
                  <a:lnTo>
                    <a:pt x="216" y="333"/>
                  </a:lnTo>
                  <a:lnTo>
                    <a:pt x="215" y="332"/>
                  </a:lnTo>
                  <a:lnTo>
                    <a:pt x="214" y="333"/>
                  </a:lnTo>
                  <a:lnTo>
                    <a:pt x="212" y="333"/>
                  </a:lnTo>
                  <a:lnTo>
                    <a:pt x="206" y="335"/>
                  </a:lnTo>
                  <a:lnTo>
                    <a:pt x="203" y="335"/>
                  </a:lnTo>
                  <a:lnTo>
                    <a:pt x="202" y="333"/>
                  </a:lnTo>
                  <a:lnTo>
                    <a:pt x="200" y="329"/>
                  </a:lnTo>
                  <a:lnTo>
                    <a:pt x="199" y="326"/>
                  </a:lnTo>
                  <a:lnTo>
                    <a:pt x="194" y="323"/>
                  </a:lnTo>
                  <a:lnTo>
                    <a:pt x="193" y="324"/>
                  </a:lnTo>
                  <a:lnTo>
                    <a:pt x="193" y="323"/>
                  </a:lnTo>
                  <a:lnTo>
                    <a:pt x="193" y="318"/>
                  </a:lnTo>
                  <a:lnTo>
                    <a:pt x="191" y="320"/>
                  </a:lnTo>
                  <a:lnTo>
                    <a:pt x="190" y="318"/>
                  </a:lnTo>
                  <a:lnTo>
                    <a:pt x="188" y="318"/>
                  </a:lnTo>
                  <a:lnTo>
                    <a:pt x="184" y="317"/>
                  </a:lnTo>
                  <a:lnTo>
                    <a:pt x="184" y="315"/>
                  </a:lnTo>
                  <a:lnTo>
                    <a:pt x="179" y="315"/>
                  </a:lnTo>
                  <a:lnTo>
                    <a:pt x="179" y="314"/>
                  </a:lnTo>
                  <a:lnTo>
                    <a:pt x="175" y="312"/>
                  </a:lnTo>
                  <a:lnTo>
                    <a:pt x="175" y="314"/>
                  </a:lnTo>
                  <a:lnTo>
                    <a:pt x="173" y="317"/>
                  </a:lnTo>
                  <a:lnTo>
                    <a:pt x="172" y="317"/>
                  </a:lnTo>
                  <a:lnTo>
                    <a:pt x="172" y="314"/>
                  </a:lnTo>
                  <a:lnTo>
                    <a:pt x="170" y="314"/>
                  </a:lnTo>
                  <a:lnTo>
                    <a:pt x="169" y="308"/>
                  </a:lnTo>
                  <a:lnTo>
                    <a:pt x="167" y="307"/>
                  </a:lnTo>
                  <a:lnTo>
                    <a:pt x="169" y="304"/>
                  </a:lnTo>
                  <a:lnTo>
                    <a:pt x="169" y="302"/>
                  </a:lnTo>
                  <a:lnTo>
                    <a:pt x="164" y="301"/>
                  </a:lnTo>
                  <a:lnTo>
                    <a:pt x="163" y="302"/>
                  </a:lnTo>
                  <a:lnTo>
                    <a:pt x="160" y="296"/>
                  </a:lnTo>
                  <a:lnTo>
                    <a:pt x="154" y="295"/>
                  </a:lnTo>
                  <a:lnTo>
                    <a:pt x="154" y="292"/>
                  </a:lnTo>
                  <a:lnTo>
                    <a:pt x="154" y="284"/>
                  </a:lnTo>
                  <a:lnTo>
                    <a:pt x="153" y="284"/>
                  </a:lnTo>
                  <a:lnTo>
                    <a:pt x="153" y="283"/>
                  </a:lnTo>
                  <a:lnTo>
                    <a:pt x="151" y="281"/>
                  </a:lnTo>
                  <a:lnTo>
                    <a:pt x="150" y="281"/>
                  </a:lnTo>
                  <a:lnTo>
                    <a:pt x="148" y="283"/>
                  </a:lnTo>
                  <a:lnTo>
                    <a:pt x="150" y="284"/>
                  </a:lnTo>
                  <a:lnTo>
                    <a:pt x="148" y="292"/>
                  </a:lnTo>
                  <a:lnTo>
                    <a:pt x="150" y="293"/>
                  </a:lnTo>
                  <a:lnTo>
                    <a:pt x="150" y="296"/>
                  </a:lnTo>
                  <a:lnTo>
                    <a:pt x="148" y="296"/>
                  </a:lnTo>
                  <a:lnTo>
                    <a:pt x="150" y="302"/>
                  </a:lnTo>
                  <a:lnTo>
                    <a:pt x="148" y="304"/>
                  </a:lnTo>
                  <a:lnTo>
                    <a:pt x="145" y="304"/>
                  </a:lnTo>
                  <a:lnTo>
                    <a:pt x="142" y="302"/>
                  </a:lnTo>
                  <a:lnTo>
                    <a:pt x="141" y="302"/>
                  </a:lnTo>
                  <a:lnTo>
                    <a:pt x="138" y="302"/>
                  </a:lnTo>
                  <a:lnTo>
                    <a:pt x="139" y="299"/>
                  </a:lnTo>
                  <a:lnTo>
                    <a:pt x="138" y="298"/>
                  </a:lnTo>
                  <a:lnTo>
                    <a:pt x="135" y="299"/>
                  </a:lnTo>
                  <a:lnTo>
                    <a:pt x="124" y="299"/>
                  </a:lnTo>
                  <a:lnTo>
                    <a:pt x="124" y="304"/>
                  </a:lnTo>
                  <a:lnTo>
                    <a:pt x="123" y="305"/>
                  </a:lnTo>
                  <a:lnTo>
                    <a:pt x="121" y="307"/>
                  </a:lnTo>
                  <a:lnTo>
                    <a:pt x="120" y="307"/>
                  </a:lnTo>
                  <a:lnTo>
                    <a:pt x="117" y="308"/>
                  </a:lnTo>
                  <a:lnTo>
                    <a:pt x="115" y="310"/>
                  </a:lnTo>
                  <a:lnTo>
                    <a:pt x="115" y="312"/>
                  </a:lnTo>
                  <a:lnTo>
                    <a:pt x="115" y="314"/>
                  </a:lnTo>
                  <a:lnTo>
                    <a:pt x="112" y="312"/>
                  </a:lnTo>
                  <a:lnTo>
                    <a:pt x="114" y="310"/>
                  </a:lnTo>
                  <a:lnTo>
                    <a:pt x="110" y="307"/>
                  </a:lnTo>
                  <a:lnTo>
                    <a:pt x="107" y="305"/>
                  </a:lnTo>
                  <a:lnTo>
                    <a:pt x="104" y="305"/>
                  </a:lnTo>
                  <a:lnTo>
                    <a:pt x="101" y="301"/>
                  </a:lnTo>
                  <a:lnTo>
                    <a:pt x="99" y="304"/>
                  </a:lnTo>
                  <a:lnTo>
                    <a:pt x="96" y="304"/>
                  </a:lnTo>
                  <a:lnTo>
                    <a:pt x="93" y="305"/>
                  </a:lnTo>
                  <a:lnTo>
                    <a:pt x="89" y="305"/>
                  </a:lnTo>
                  <a:lnTo>
                    <a:pt x="86" y="301"/>
                  </a:lnTo>
                  <a:lnTo>
                    <a:pt x="83" y="296"/>
                  </a:lnTo>
                  <a:lnTo>
                    <a:pt x="83" y="295"/>
                  </a:lnTo>
                  <a:lnTo>
                    <a:pt x="83" y="293"/>
                  </a:lnTo>
                  <a:lnTo>
                    <a:pt x="80" y="295"/>
                  </a:lnTo>
                  <a:lnTo>
                    <a:pt x="78" y="293"/>
                  </a:lnTo>
                  <a:lnTo>
                    <a:pt x="77" y="295"/>
                  </a:lnTo>
                  <a:lnTo>
                    <a:pt x="74" y="295"/>
                  </a:lnTo>
                  <a:lnTo>
                    <a:pt x="72" y="293"/>
                  </a:lnTo>
                  <a:lnTo>
                    <a:pt x="71" y="293"/>
                  </a:lnTo>
                  <a:lnTo>
                    <a:pt x="69" y="292"/>
                  </a:lnTo>
                  <a:lnTo>
                    <a:pt x="69" y="290"/>
                  </a:lnTo>
                  <a:lnTo>
                    <a:pt x="68" y="290"/>
                  </a:lnTo>
                  <a:lnTo>
                    <a:pt x="68" y="289"/>
                  </a:lnTo>
                  <a:lnTo>
                    <a:pt x="66" y="287"/>
                  </a:lnTo>
                  <a:lnTo>
                    <a:pt x="65" y="289"/>
                  </a:lnTo>
                  <a:lnTo>
                    <a:pt x="63" y="289"/>
                  </a:lnTo>
                  <a:lnTo>
                    <a:pt x="63" y="286"/>
                  </a:lnTo>
                  <a:lnTo>
                    <a:pt x="62" y="284"/>
                  </a:lnTo>
                  <a:lnTo>
                    <a:pt x="62" y="278"/>
                  </a:lnTo>
                  <a:lnTo>
                    <a:pt x="65" y="277"/>
                  </a:lnTo>
                  <a:lnTo>
                    <a:pt x="65" y="275"/>
                  </a:lnTo>
                  <a:lnTo>
                    <a:pt x="63" y="274"/>
                  </a:lnTo>
                  <a:lnTo>
                    <a:pt x="59" y="272"/>
                  </a:lnTo>
                  <a:lnTo>
                    <a:pt x="56" y="272"/>
                  </a:lnTo>
                  <a:lnTo>
                    <a:pt x="52" y="275"/>
                  </a:lnTo>
                  <a:lnTo>
                    <a:pt x="50" y="278"/>
                  </a:lnTo>
                  <a:lnTo>
                    <a:pt x="44" y="280"/>
                  </a:lnTo>
                  <a:lnTo>
                    <a:pt x="43" y="281"/>
                  </a:lnTo>
                  <a:lnTo>
                    <a:pt x="40" y="283"/>
                  </a:lnTo>
                  <a:lnTo>
                    <a:pt x="37" y="280"/>
                  </a:lnTo>
                  <a:lnTo>
                    <a:pt x="31" y="278"/>
                  </a:lnTo>
                  <a:lnTo>
                    <a:pt x="29" y="277"/>
                  </a:lnTo>
                  <a:lnTo>
                    <a:pt x="28" y="277"/>
                  </a:lnTo>
                  <a:lnTo>
                    <a:pt x="26" y="275"/>
                  </a:lnTo>
                  <a:lnTo>
                    <a:pt x="28" y="274"/>
                  </a:lnTo>
                  <a:lnTo>
                    <a:pt x="28" y="272"/>
                  </a:lnTo>
                  <a:lnTo>
                    <a:pt x="23" y="271"/>
                  </a:lnTo>
                  <a:lnTo>
                    <a:pt x="22" y="269"/>
                  </a:lnTo>
                  <a:lnTo>
                    <a:pt x="22" y="268"/>
                  </a:lnTo>
                  <a:lnTo>
                    <a:pt x="20" y="268"/>
                  </a:lnTo>
                  <a:lnTo>
                    <a:pt x="23" y="265"/>
                  </a:lnTo>
                  <a:lnTo>
                    <a:pt x="22" y="265"/>
                  </a:lnTo>
                  <a:lnTo>
                    <a:pt x="22" y="263"/>
                  </a:lnTo>
                  <a:lnTo>
                    <a:pt x="20" y="263"/>
                  </a:lnTo>
                  <a:lnTo>
                    <a:pt x="20" y="262"/>
                  </a:lnTo>
                  <a:lnTo>
                    <a:pt x="20" y="260"/>
                  </a:lnTo>
                  <a:lnTo>
                    <a:pt x="20" y="259"/>
                  </a:lnTo>
                  <a:lnTo>
                    <a:pt x="19" y="259"/>
                  </a:lnTo>
                  <a:lnTo>
                    <a:pt x="20" y="256"/>
                  </a:lnTo>
                  <a:lnTo>
                    <a:pt x="25" y="253"/>
                  </a:lnTo>
                  <a:lnTo>
                    <a:pt x="23" y="252"/>
                  </a:lnTo>
                  <a:lnTo>
                    <a:pt x="22" y="250"/>
                  </a:lnTo>
                  <a:lnTo>
                    <a:pt x="22" y="249"/>
                  </a:lnTo>
                  <a:lnTo>
                    <a:pt x="20" y="249"/>
                  </a:lnTo>
                  <a:lnTo>
                    <a:pt x="20" y="250"/>
                  </a:lnTo>
                  <a:lnTo>
                    <a:pt x="19" y="249"/>
                  </a:lnTo>
                  <a:lnTo>
                    <a:pt x="16" y="246"/>
                  </a:lnTo>
                  <a:lnTo>
                    <a:pt x="17" y="241"/>
                  </a:lnTo>
                  <a:lnTo>
                    <a:pt x="16" y="240"/>
                  </a:lnTo>
                  <a:lnTo>
                    <a:pt x="14" y="238"/>
                  </a:lnTo>
                  <a:lnTo>
                    <a:pt x="13" y="238"/>
                  </a:lnTo>
                  <a:lnTo>
                    <a:pt x="13" y="237"/>
                  </a:lnTo>
                  <a:lnTo>
                    <a:pt x="6" y="234"/>
                  </a:lnTo>
                  <a:lnTo>
                    <a:pt x="6" y="232"/>
                  </a:lnTo>
                  <a:lnTo>
                    <a:pt x="7" y="232"/>
                  </a:lnTo>
                  <a:lnTo>
                    <a:pt x="7" y="229"/>
                  </a:lnTo>
                  <a:lnTo>
                    <a:pt x="6" y="229"/>
                  </a:lnTo>
                  <a:lnTo>
                    <a:pt x="4" y="231"/>
                  </a:lnTo>
                  <a:lnTo>
                    <a:pt x="3" y="232"/>
                  </a:lnTo>
                  <a:lnTo>
                    <a:pt x="1" y="229"/>
                  </a:lnTo>
                  <a:lnTo>
                    <a:pt x="0" y="229"/>
                  </a:lnTo>
                  <a:lnTo>
                    <a:pt x="1" y="228"/>
                  </a:lnTo>
                  <a:lnTo>
                    <a:pt x="0" y="226"/>
                  </a:lnTo>
                  <a:lnTo>
                    <a:pt x="1" y="226"/>
                  </a:lnTo>
                  <a:lnTo>
                    <a:pt x="1" y="225"/>
                  </a:lnTo>
                  <a:lnTo>
                    <a:pt x="1" y="223"/>
                  </a:lnTo>
                  <a:lnTo>
                    <a:pt x="3" y="219"/>
                  </a:lnTo>
                  <a:lnTo>
                    <a:pt x="1" y="216"/>
                  </a:lnTo>
                  <a:lnTo>
                    <a:pt x="3" y="214"/>
                  </a:lnTo>
                  <a:lnTo>
                    <a:pt x="4" y="214"/>
                  </a:lnTo>
                  <a:lnTo>
                    <a:pt x="6" y="213"/>
                  </a:lnTo>
                  <a:lnTo>
                    <a:pt x="8" y="213"/>
                  </a:lnTo>
                  <a:lnTo>
                    <a:pt x="10" y="213"/>
                  </a:lnTo>
                  <a:lnTo>
                    <a:pt x="11" y="213"/>
                  </a:lnTo>
                  <a:lnTo>
                    <a:pt x="13" y="213"/>
                  </a:lnTo>
                  <a:lnTo>
                    <a:pt x="13" y="211"/>
                  </a:lnTo>
                  <a:lnTo>
                    <a:pt x="14" y="211"/>
                  </a:lnTo>
                  <a:lnTo>
                    <a:pt x="17" y="214"/>
                  </a:lnTo>
                  <a:lnTo>
                    <a:pt x="19" y="214"/>
                  </a:lnTo>
                  <a:lnTo>
                    <a:pt x="20" y="213"/>
                  </a:lnTo>
                  <a:lnTo>
                    <a:pt x="22" y="213"/>
                  </a:lnTo>
                  <a:lnTo>
                    <a:pt x="23" y="210"/>
                  </a:lnTo>
                  <a:lnTo>
                    <a:pt x="26" y="210"/>
                  </a:lnTo>
                  <a:lnTo>
                    <a:pt x="32" y="205"/>
                  </a:lnTo>
                  <a:lnTo>
                    <a:pt x="40" y="205"/>
                  </a:lnTo>
                  <a:lnTo>
                    <a:pt x="41" y="204"/>
                  </a:lnTo>
                  <a:lnTo>
                    <a:pt x="41" y="201"/>
                  </a:lnTo>
                  <a:lnTo>
                    <a:pt x="41" y="200"/>
                  </a:lnTo>
                  <a:lnTo>
                    <a:pt x="40" y="197"/>
                  </a:lnTo>
                  <a:lnTo>
                    <a:pt x="38" y="197"/>
                  </a:lnTo>
                  <a:lnTo>
                    <a:pt x="40" y="195"/>
                  </a:lnTo>
                  <a:lnTo>
                    <a:pt x="38" y="195"/>
                  </a:lnTo>
                  <a:lnTo>
                    <a:pt x="38" y="191"/>
                  </a:lnTo>
                  <a:lnTo>
                    <a:pt x="37" y="189"/>
                  </a:lnTo>
                  <a:lnTo>
                    <a:pt x="41" y="189"/>
                  </a:lnTo>
                  <a:lnTo>
                    <a:pt x="41" y="188"/>
                  </a:lnTo>
                  <a:lnTo>
                    <a:pt x="43" y="185"/>
                  </a:lnTo>
                  <a:lnTo>
                    <a:pt x="40" y="182"/>
                  </a:lnTo>
                  <a:lnTo>
                    <a:pt x="41" y="182"/>
                  </a:lnTo>
                  <a:lnTo>
                    <a:pt x="40" y="180"/>
                  </a:lnTo>
                  <a:lnTo>
                    <a:pt x="37" y="180"/>
                  </a:lnTo>
                  <a:lnTo>
                    <a:pt x="34" y="179"/>
                  </a:lnTo>
                  <a:lnTo>
                    <a:pt x="37" y="177"/>
                  </a:lnTo>
                  <a:lnTo>
                    <a:pt x="37" y="174"/>
                  </a:lnTo>
                  <a:lnTo>
                    <a:pt x="37" y="173"/>
                  </a:lnTo>
                  <a:lnTo>
                    <a:pt x="37" y="171"/>
                  </a:lnTo>
                  <a:lnTo>
                    <a:pt x="37" y="168"/>
                  </a:lnTo>
                  <a:lnTo>
                    <a:pt x="38" y="168"/>
                  </a:lnTo>
                  <a:lnTo>
                    <a:pt x="37" y="165"/>
                  </a:lnTo>
                  <a:lnTo>
                    <a:pt x="38" y="167"/>
                  </a:lnTo>
                  <a:lnTo>
                    <a:pt x="40" y="165"/>
                  </a:lnTo>
                  <a:lnTo>
                    <a:pt x="41" y="167"/>
                  </a:lnTo>
                  <a:lnTo>
                    <a:pt x="41" y="165"/>
                  </a:lnTo>
                  <a:lnTo>
                    <a:pt x="46" y="164"/>
                  </a:lnTo>
                  <a:lnTo>
                    <a:pt x="47" y="159"/>
                  </a:lnTo>
                  <a:lnTo>
                    <a:pt x="49" y="159"/>
                  </a:lnTo>
                  <a:lnTo>
                    <a:pt x="50" y="158"/>
                  </a:lnTo>
                  <a:lnTo>
                    <a:pt x="53" y="158"/>
                  </a:lnTo>
                  <a:lnTo>
                    <a:pt x="53" y="156"/>
                  </a:lnTo>
                  <a:lnTo>
                    <a:pt x="55" y="155"/>
                  </a:lnTo>
                  <a:lnTo>
                    <a:pt x="55" y="153"/>
                  </a:lnTo>
                  <a:lnTo>
                    <a:pt x="56" y="153"/>
                  </a:lnTo>
                  <a:lnTo>
                    <a:pt x="58" y="152"/>
                  </a:lnTo>
                  <a:lnTo>
                    <a:pt x="59" y="152"/>
                  </a:lnTo>
                  <a:lnTo>
                    <a:pt x="60" y="148"/>
                  </a:lnTo>
                  <a:lnTo>
                    <a:pt x="63" y="145"/>
                  </a:lnTo>
                  <a:lnTo>
                    <a:pt x="65" y="143"/>
                  </a:lnTo>
                  <a:lnTo>
                    <a:pt x="65" y="140"/>
                  </a:lnTo>
                  <a:lnTo>
                    <a:pt x="62" y="139"/>
                  </a:lnTo>
                  <a:lnTo>
                    <a:pt x="63" y="137"/>
                  </a:lnTo>
                  <a:lnTo>
                    <a:pt x="62" y="136"/>
                  </a:lnTo>
                  <a:lnTo>
                    <a:pt x="63" y="133"/>
                  </a:lnTo>
                  <a:lnTo>
                    <a:pt x="63" y="131"/>
                  </a:lnTo>
                  <a:lnTo>
                    <a:pt x="62" y="130"/>
                  </a:lnTo>
                  <a:lnTo>
                    <a:pt x="60" y="130"/>
                  </a:lnTo>
                  <a:lnTo>
                    <a:pt x="59" y="127"/>
                  </a:lnTo>
                  <a:lnTo>
                    <a:pt x="62" y="125"/>
                  </a:lnTo>
                  <a:lnTo>
                    <a:pt x="63" y="124"/>
                  </a:lnTo>
                  <a:lnTo>
                    <a:pt x="62" y="122"/>
                  </a:lnTo>
                  <a:lnTo>
                    <a:pt x="59" y="122"/>
                  </a:lnTo>
                  <a:lnTo>
                    <a:pt x="56" y="121"/>
                  </a:lnTo>
                  <a:lnTo>
                    <a:pt x="56" y="118"/>
                  </a:lnTo>
                  <a:lnTo>
                    <a:pt x="58" y="116"/>
                  </a:lnTo>
                  <a:lnTo>
                    <a:pt x="55" y="115"/>
                  </a:lnTo>
                  <a:lnTo>
                    <a:pt x="55" y="113"/>
                  </a:lnTo>
                  <a:lnTo>
                    <a:pt x="53" y="115"/>
                  </a:lnTo>
                  <a:lnTo>
                    <a:pt x="52" y="113"/>
                  </a:lnTo>
                  <a:lnTo>
                    <a:pt x="46" y="109"/>
                  </a:lnTo>
                  <a:lnTo>
                    <a:pt x="47" y="104"/>
                  </a:lnTo>
                  <a:lnTo>
                    <a:pt x="47" y="103"/>
                  </a:lnTo>
                  <a:lnTo>
                    <a:pt x="44" y="101"/>
                  </a:lnTo>
                  <a:lnTo>
                    <a:pt x="43" y="96"/>
                  </a:lnTo>
                  <a:lnTo>
                    <a:pt x="40" y="97"/>
                  </a:lnTo>
                  <a:lnTo>
                    <a:pt x="38" y="96"/>
                  </a:lnTo>
                  <a:lnTo>
                    <a:pt x="40" y="93"/>
                  </a:lnTo>
                  <a:lnTo>
                    <a:pt x="43" y="90"/>
                  </a:lnTo>
                  <a:lnTo>
                    <a:pt x="41" y="90"/>
                  </a:lnTo>
                  <a:lnTo>
                    <a:pt x="40" y="90"/>
                  </a:lnTo>
                  <a:lnTo>
                    <a:pt x="37" y="85"/>
                  </a:lnTo>
                  <a:lnTo>
                    <a:pt x="35" y="85"/>
                  </a:lnTo>
                  <a:lnTo>
                    <a:pt x="35" y="87"/>
                  </a:lnTo>
                  <a:lnTo>
                    <a:pt x="34" y="87"/>
                  </a:lnTo>
                  <a:lnTo>
                    <a:pt x="32" y="84"/>
                  </a:lnTo>
                  <a:lnTo>
                    <a:pt x="31" y="84"/>
                  </a:lnTo>
                  <a:lnTo>
                    <a:pt x="31" y="85"/>
                  </a:lnTo>
                  <a:lnTo>
                    <a:pt x="26" y="84"/>
                  </a:lnTo>
                  <a:lnTo>
                    <a:pt x="25" y="81"/>
                  </a:lnTo>
                  <a:lnTo>
                    <a:pt x="23" y="79"/>
                  </a:lnTo>
                  <a:lnTo>
                    <a:pt x="20" y="81"/>
                  </a:lnTo>
                  <a:lnTo>
                    <a:pt x="19" y="79"/>
                  </a:lnTo>
                  <a:lnTo>
                    <a:pt x="20" y="78"/>
                  </a:lnTo>
                  <a:lnTo>
                    <a:pt x="19" y="76"/>
                  </a:lnTo>
                  <a:lnTo>
                    <a:pt x="20" y="75"/>
                  </a:lnTo>
                  <a:lnTo>
                    <a:pt x="20" y="73"/>
                  </a:lnTo>
                  <a:lnTo>
                    <a:pt x="22" y="72"/>
                  </a:lnTo>
                  <a:lnTo>
                    <a:pt x="25" y="70"/>
                  </a:lnTo>
                  <a:lnTo>
                    <a:pt x="28" y="70"/>
                  </a:lnTo>
                  <a:lnTo>
                    <a:pt x="29" y="69"/>
                  </a:lnTo>
                  <a:lnTo>
                    <a:pt x="28" y="67"/>
                  </a:lnTo>
                  <a:lnTo>
                    <a:pt x="29" y="66"/>
                  </a:lnTo>
                  <a:lnTo>
                    <a:pt x="31" y="66"/>
                  </a:lnTo>
                  <a:lnTo>
                    <a:pt x="32" y="64"/>
                  </a:lnTo>
                  <a:lnTo>
                    <a:pt x="34" y="66"/>
                  </a:lnTo>
                  <a:lnTo>
                    <a:pt x="34" y="64"/>
                  </a:lnTo>
                  <a:lnTo>
                    <a:pt x="35" y="66"/>
                  </a:lnTo>
                  <a:lnTo>
                    <a:pt x="37" y="64"/>
                  </a:lnTo>
                  <a:lnTo>
                    <a:pt x="37" y="61"/>
                  </a:lnTo>
                  <a:lnTo>
                    <a:pt x="38" y="60"/>
                  </a:lnTo>
                  <a:lnTo>
                    <a:pt x="40" y="57"/>
                  </a:lnTo>
                  <a:lnTo>
                    <a:pt x="40" y="55"/>
                  </a:lnTo>
                  <a:lnTo>
                    <a:pt x="41" y="54"/>
                  </a:lnTo>
                  <a:lnTo>
                    <a:pt x="41" y="52"/>
                  </a:lnTo>
                  <a:lnTo>
                    <a:pt x="43" y="51"/>
                  </a:lnTo>
                  <a:lnTo>
                    <a:pt x="46" y="51"/>
                  </a:lnTo>
                  <a:lnTo>
                    <a:pt x="46" y="47"/>
                  </a:lnTo>
                  <a:lnTo>
                    <a:pt x="47" y="45"/>
                  </a:lnTo>
                  <a:lnTo>
                    <a:pt x="46" y="44"/>
                  </a:lnTo>
                  <a:lnTo>
                    <a:pt x="44" y="44"/>
                  </a:lnTo>
                  <a:lnTo>
                    <a:pt x="41" y="42"/>
                  </a:lnTo>
                  <a:lnTo>
                    <a:pt x="41" y="41"/>
                  </a:lnTo>
                  <a:lnTo>
                    <a:pt x="41" y="39"/>
                  </a:lnTo>
                  <a:lnTo>
                    <a:pt x="40" y="35"/>
                  </a:lnTo>
                  <a:lnTo>
                    <a:pt x="41" y="33"/>
                  </a:lnTo>
                  <a:lnTo>
                    <a:pt x="38" y="32"/>
                  </a:lnTo>
                  <a:lnTo>
                    <a:pt x="41" y="27"/>
                  </a:lnTo>
                  <a:lnTo>
                    <a:pt x="44" y="26"/>
                  </a:lnTo>
                  <a:lnTo>
                    <a:pt x="46" y="24"/>
                  </a:lnTo>
                  <a:lnTo>
                    <a:pt x="43" y="23"/>
                  </a:lnTo>
                  <a:lnTo>
                    <a:pt x="43" y="21"/>
                  </a:lnTo>
                  <a:lnTo>
                    <a:pt x="44" y="21"/>
                  </a:lnTo>
                  <a:lnTo>
                    <a:pt x="43" y="20"/>
                  </a:lnTo>
                  <a:lnTo>
                    <a:pt x="46" y="15"/>
                  </a:lnTo>
                  <a:lnTo>
                    <a:pt x="49" y="17"/>
                  </a:lnTo>
                  <a:lnTo>
                    <a:pt x="53" y="15"/>
                  </a:lnTo>
                  <a:lnTo>
                    <a:pt x="56" y="17"/>
                  </a:lnTo>
                  <a:lnTo>
                    <a:pt x="58" y="18"/>
                  </a:lnTo>
                  <a:lnTo>
                    <a:pt x="62" y="12"/>
                  </a:lnTo>
                  <a:lnTo>
                    <a:pt x="63" y="12"/>
                  </a:lnTo>
                  <a:lnTo>
                    <a:pt x="66" y="11"/>
                  </a:lnTo>
                  <a:lnTo>
                    <a:pt x="68" y="14"/>
                  </a:lnTo>
                  <a:lnTo>
                    <a:pt x="69" y="11"/>
                  </a:lnTo>
                  <a:lnTo>
                    <a:pt x="71" y="12"/>
                  </a:lnTo>
                  <a:lnTo>
                    <a:pt x="71" y="11"/>
                  </a:lnTo>
                  <a:lnTo>
                    <a:pt x="74" y="11"/>
                  </a:lnTo>
                  <a:lnTo>
                    <a:pt x="74" y="9"/>
                  </a:lnTo>
                  <a:lnTo>
                    <a:pt x="75" y="9"/>
                  </a:lnTo>
                  <a:lnTo>
                    <a:pt x="78" y="12"/>
                  </a:lnTo>
                  <a:lnTo>
                    <a:pt x="80" y="12"/>
                  </a:lnTo>
                  <a:lnTo>
                    <a:pt x="81" y="14"/>
                  </a:lnTo>
                  <a:lnTo>
                    <a:pt x="87" y="11"/>
                  </a:lnTo>
                  <a:lnTo>
                    <a:pt x="92" y="14"/>
                  </a:lnTo>
                  <a:lnTo>
                    <a:pt x="95" y="12"/>
                  </a:lnTo>
                  <a:lnTo>
                    <a:pt x="95" y="11"/>
                  </a:lnTo>
                  <a:lnTo>
                    <a:pt x="96" y="9"/>
                  </a:lnTo>
                  <a:lnTo>
                    <a:pt x="98" y="9"/>
                  </a:lnTo>
                  <a:lnTo>
                    <a:pt x="102" y="8"/>
                  </a:lnTo>
                  <a:lnTo>
                    <a:pt x="102" y="9"/>
                  </a:lnTo>
                  <a:lnTo>
                    <a:pt x="104" y="9"/>
                  </a:lnTo>
                  <a:lnTo>
                    <a:pt x="104" y="11"/>
                  </a:lnTo>
                  <a:lnTo>
                    <a:pt x="107" y="11"/>
                  </a:lnTo>
                  <a:lnTo>
                    <a:pt x="107" y="9"/>
                  </a:lnTo>
                  <a:lnTo>
                    <a:pt x="111" y="11"/>
                  </a:lnTo>
                  <a:lnTo>
                    <a:pt x="112" y="11"/>
                  </a:lnTo>
                  <a:lnTo>
                    <a:pt x="114" y="11"/>
                  </a:lnTo>
                  <a:lnTo>
                    <a:pt x="115" y="9"/>
                  </a:lnTo>
                  <a:lnTo>
                    <a:pt x="117" y="8"/>
                  </a:lnTo>
                  <a:lnTo>
                    <a:pt x="117" y="11"/>
                  </a:lnTo>
                  <a:lnTo>
                    <a:pt x="118" y="11"/>
                  </a:lnTo>
                  <a:lnTo>
                    <a:pt x="118" y="9"/>
                  </a:lnTo>
                  <a:lnTo>
                    <a:pt x="118" y="8"/>
                  </a:lnTo>
                  <a:lnTo>
                    <a:pt x="118" y="3"/>
                  </a:lnTo>
                  <a:lnTo>
                    <a:pt x="120" y="3"/>
                  </a:lnTo>
                  <a:lnTo>
                    <a:pt x="121" y="2"/>
                  </a:lnTo>
                  <a:lnTo>
                    <a:pt x="123" y="2"/>
                  </a:lnTo>
                  <a:lnTo>
                    <a:pt x="123" y="0"/>
                  </a:lnTo>
                  <a:lnTo>
                    <a:pt x="124" y="0"/>
                  </a:lnTo>
                  <a:lnTo>
                    <a:pt x="124" y="2"/>
                  </a:lnTo>
                  <a:lnTo>
                    <a:pt x="126" y="3"/>
                  </a:lnTo>
                  <a:lnTo>
                    <a:pt x="126" y="2"/>
                  </a:lnTo>
                  <a:lnTo>
                    <a:pt x="126" y="3"/>
                  </a:lnTo>
                  <a:lnTo>
                    <a:pt x="129" y="3"/>
                  </a:lnTo>
                  <a:lnTo>
                    <a:pt x="130" y="3"/>
                  </a:lnTo>
                  <a:close/>
                </a:path>
              </a:pathLst>
            </a:custGeom>
            <a:solidFill>
              <a:schemeClr val="bg1"/>
            </a:solidFill>
            <a:ln w="9525">
              <a:noFill/>
              <a:round/>
              <a:headEnd/>
              <a:tailEnd/>
            </a:ln>
          </p:spPr>
          <p:txBody>
            <a:bodyPr/>
            <a:lstStyle/>
            <a:p>
              <a:endParaRPr lang="fr-FR"/>
            </a:p>
          </p:txBody>
        </p:sp>
        <p:sp>
          <p:nvSpPr>
            <p:cNvPr id="880808" name="Freeform 168"/>
            <p:cNvSpPr>
              <a:spLocks/>
            </p:cNvSpPr>
            <p:nvPr/>
          </p:nvSpPr>
          <p:spPr bwMode="auto">
            <a:xfrm>
              <a:off x="4183" y="1811"/>
              <a:ext cx="293" cy="311"/>
            </a:xfrm>
            <a:custGeom>
              <a:avLst/>
              <a:gdLst/>
              <a:ahLst/>
              <a:cxnLst>
                <a:cxn ang="0">
                  <a:pos x="255" y="156"/>
                </a:cxn>
                <a:cxn ang="0">
                  <a:pos x="268" y="159"/>
                </a:cxn>
                <a:cxn ang="0">
                  <a:pos x="285" y="159"/>
                </a:cxn>
                <a:cxn ang="0">
                  <a:pos x="309" y="153"/>
                </a:cxn>
                <a:cxn ang="0">
                  <a:pos x="312" y="143"/>
                </a:cxn>
                <a:cxn ang="0">
                  <a:pos x="337" y="165"/>
                </a:cxn>
                <a:cxn ang="0">
                  <a:pos x="325" y="185"/>
                </a:cxn>
                <a:cxn ang="0">
                  <a:pos x="340" y="192"/>
                </a:cxn>
                <a:cxn ang="0">
                  <a:pos x="341" y="213"/>
                </a:cxn>
                <a:cxn ang="0">
                  <a:pos x="325" y="225"/>
                </a:cxn>
                <a:cxn ang="0">
                  <a:pos x="328" y="241"/>
                </a:cxn>
                <a:cxn ang="0">
                  <a:pos x="316" y="258"/>
                </a:cxn>
                <a:cxn ang="0">
                  <a:pos x="307" y="283"/>
                </a:cxn>
                <a:cxn ang="0">
                  <a:pos x="292" y="298"/>
                </a:cxn>
                <a:cxn ang="0">
                  <a:pos x="295" y="312"/>
                </a:cxn>
                <a:cxn ang="0">
                  <a:pos x="288" y="321"/>
                </a:cxn>
                <a:cxn ang="0">
                  <a:pos x="285" y="335"/>
                </a:cxn>
                <a:cxn ang="0">
                  <a:pos x="289" y="348"/>
                </a:cxn>
                <a:cxn ang="0">
                  <a:pos x="279" y="354"/>
                </a:cxn>
                <a:cxn ang="0">
                  <a:pos x="261" y="359"/>
                </a:cxn>
                <a:cxn ang="0">
                  <a:pos x="257" y="339"/>
                </a:cxn>
                <a:cxn ang="0">
                  <a:pos x="239" y="347"/>
                </a:cxn>
                <a:cxn ang="0">
                  <a:pos x="239" y="324"/>
                </a:cxn>
                <a:cxn ang="0">
                  <a:pos x="228" y="333"/>
                </a:cxn>
                <a:cxn ang="0">
                  <a:pos x="218" y="338"/>
                </a:cxn>
                <a:cxn ang="0">
                  <a:pos x="200" y="329"/>
                </a:cxn>
                <a:cxn ang="0">
                  <a:pos x="184" y="315"/>
                </a:cxn>
                <a:cxn ang="0">
                  <a:pos x="167" y="307"/>
                </a:cxn>
                <a:cxn ang="0">
                  <a:pos x="153" y="283"/>
                </a:cxn>
                <a:cxn ang="0">
                  <a:pos x="148" y="304"/>
                </a:cxn>
                <a:cxn ang="0">
                  <a:pos x="123" y="305"/>
                </a:cxn>
                <a:cxn ang="0">
                  <a:pos x="107" y="305"/>
                </a:cxn>
                <a:cxn ang="0">
                  <a:pos x="83" y="293"/>
                </a:cxn>
                <a:cxn ang="0">
                  <a:pos x="68" y="289"/>
                </a:cxn>
                <a:cxn ang="0">
                  <a:pos x="59" y="272"/>
                </a:cxn>
                <a:cxn ang="0">
                  <a:pos x="28" y="277"/>
                </a:cxn>
                <a:cxn ang="0">
                  <a:pos x="22" y="263"/>
                </a:cxn>
                <a:cxn ang="0">
                  <a:pos x="22" y="249"/>
                </a:cxn>
                <a:cxn ang="0">
                  <a:pos x="6" y="234"/>
                </a:cxn>
                <a:cxn ang="0">
                  <a:pos x="0" y="226"/>
                </a:cxn>
                <a:cxn ang="0">
                  <a:pos x="10" y="213"/>
                </a:cxn>
                <a:cxn ang="0">
                  <a:pos x="26" y="210"/>
                </a:cxn>
                <a:cxn ang="0">
                  <a:pos x="38" y="191"/>
                </a:cxn>
                <a:cxn ang="0">
                  <a:pos x="37" y="177"/>
                </a:cxn>
                <a:cxn ang="0">
                  <a:pos x="41" y="165"/>
                </a:cxn>
                <a:cxn ang="0">
                  <a:pos x="58" y="152"/>
                </a:cxn>
                <a:cxn ang="0">
                  <a:pos x="63" y="131"/>
                </a:cxn>
                <a:cxn ang="0">
                  <a:pos x="58" y="116"/>
                </a:cxn>
                <a:cxn ang="0">
                  <a:pos x="40" y="97"/>
                </a:cxn>
                <a:cxn ang="0">
                  <a:pos x="32" y="84"/>
                </a:cxn>
                <a:cxn ang="0">
                  <a:pos x="20" y="75"/>
                </a:cxn>
                <a:cxn ang="0">
                  <a:pos x="34" y="66"/>
                </a:cxn>
                <a:cxn ang="0">
                  <a:pos x="43" y="51"/>
                </a:cxn>
                <a:cxn ang="0">
                  <a:pos x="41" y="33"/>
                </a:cxn>
                <a:cxn ang="0">
                  <a:pos x="49" y="17"/>
                </a:cxn>
                <a:cxn ang="0">
                  <a:pos x="71" y="11"/>
                </a:cxn>
                <a:cxn ang="0">
                  <a:pos x="95" y="11"/>
                </a:cxn>
                <a:cxn ang="0">
                  <a:pos x="112" y="11"/>
                </a:cxn>
                <a:cxn ang="0">
                  <a:pos x="121" y="2"/>
                </a:cxn>
              </a:cxnLst>
              <a:rect l="0" t="0" r="r" b="b"/>
              <a:pathLst>
                <a:path w="344" h="364">
                  <a:moveTo>
                    <a:pt x="242" y="151"/>
                  </a:moveTo>
                  <a:lnTo>
                    <a:pt x="242" y="153"/>
                  </a:lnTo>
                  <a:lnTo>
                    <a:pt x="242" y="156"/>
                  </a:lnTo>
                  <a:lnTo>
                    <a:pt x="240" y="158"/>
                  </a:lnTo>
                  <a:lnTo>
                    <a:pt x="242" y="159"/>
                  </a:lnTo>
                  <a:lnTo>
                    <a:pt x="245" y="159"/>
                  </a:lnTo>
                  <a:lnTo>
                    <a:pt x="246" y="158"/>
                  </a:lnTo>
                  <a:lnTo>
                    <a:pt x="251" y="156"/>
                  </a:lnTo>
                  <a:lnTo>
                    <a:pt x="252" y="158"/>
                  </a:lnTo>
                  <a:lnTo>
                    <a:pt x="255" y="156"/>
                  </a:lnTo>
                  <a:lnTo>
                    <a:pt x="258" y="158"/>
                  </a:lnTo>
                  <a:lnTo>
                    <a:pt x="260" y="158"/>
                  </a:lnTo>
                  <a:lnTo>
                    <a:pt x="261" y="158"/>
                  </a:lnTo>
                  <a:lnTo>
                    <a:pt x="264" y="155"/>
                  </a:lnTo>
                  <a:lnTo>
                    <a:pt x="266" y="153"/>
                  </a:lnTo>
                  <a:lnTo>
                    <a:pt x="266" y="155"/>
                  </a:lnTo>
                  <a:lnTo>
                    <a:pt x="267" y="156"/>
                  </a:lnTo>
                  <a:lnTo>
                    <a:pt x="267" y="158"/>
                  </a:lnTo>
                  <a:lnTo>
                    <a:pt x="268" y="158"/>
                  </a:lnTo>
                  <a:lnTo>
                    <a:pt x="268" y="159"/>
                  </a:lnTo>
                  <a:lnTo>
                    <a:pt x="270" y="159"/>
                  </a:lnTo>
                  <a:lnTo>
                    <a:pt x="271" y="158"/>
                  </a:lnTo>
                  <a:lnTo>
                    <a:pt x="274" y="159"/>
                  </a:lnTo>
                  <a:lnTo>
                    <a:pt x="277" y="158"/>
                  </a:lnTo>
                  <a:lnTo>
                    <a:pt x="276" y="155"/>
                  </a:lnTo>
                  <a:lnTo>
                    <a:pt x="277" y="153"/>
                  </a:lnTo>
                  <a:lnTo>
                    <a:pt x="280" y="155"/>
                  </a:lnTo>
                  <a:lnTo>
                    <a:pt x="285" y="153"/>
                  </a:lnTo>
                  <a:lnTo>
                    <a:pt x="286" y="156"/>
                  </a:lnTo>
                  <a:lnTo>
                    <a:pt x="285" y="159"/>
                  </a:lnTo>
                  <a:lnTo>
                    <a:pt x="286" y="158"/>
                  </a:lnTo>
                  <a:lnTo>
                    <a:pt x="289" y="158"/>
                  </a:lnTo>
                  <a:lnTo>
                    <a:pt x="289" y="159"/>
                  </a:lnTo>
                  <a:lnTo>
                    <a:pt x="294" y="156"/>
                  </a:lnTo>
                  <a:lnTo>
                    <a:pt x="297" y="156"/>
                  </a:lnTo>
                  <a:lnTo>
                    <a:pt x="297" y="153"/>
                  </a:lnTo>
                  <a:lnTo>
                    <a:pt x="303" y="148"/>
                  </a:lnTo>
                  <a:lnTo>
                    <a:pt x="306" y="149"/>
                  </a:lnTo>
                  <a:lnTo>
                    <a:pt x="307" y="151"/>
                  </a:lnTo>
                  <a:lnTo>
                    <a:pt x="309" y="153"/>
                  </a:lnTo>
                  <a:lnTo>
                    <a:pt x="309" y="155"/>
                  </a:lnTo>
                  <a:lnTo>
                    <a:pt x="312" y="153"/>
                  </a:lnTo>
                  <a:lnTo>
                    <a:pt x="313" y="152"/>
                  </a:lnTo>
                  <a:lnTo>
                    <a:pt x="313" y="149"/>
                  </a:lnTo>
                  <a:lnTo>
                    <a:pt x="315" y="148"/>
                  </a:lnTo>
                  <a:lnTo>
                    <a:pt x="313" y="146"/>
                  </a:lnTo>
                  <a:lnTo>
                    <a:pt x="312" y="148"/>
                  </a:lnTo>
                  <a:lnTo>
                    <a:pt x="310" y="146"/>
                  </a:lnTo>
                  <a:lnTo>
                    <a:pt x="312" y="145"/>
                  </a:lnTo>
                  <a:lnTo>
                    <a:pt x="312" y="143"/>
                  </a:lnTo>
                  <a:lnTo>
                    <a:pt x="318" y="145"/>
                  </a:lnTo>
                  <a:lnTo>
                    <a:pt x="318" y="149"/>
                  </a:lnTo>
                  <a:lnTo>
                    <a:pt x="316" y="151"/>
                  </a:lnTo>
                  <a:lnTo>
                    <a:pt x="319" y="155"/>
                  </a:lnTo>
                  <a:lnTo>
                    <a:pt x="320" y="156"/>
                  </a:lnTo>
                  <a:lnTo>
                    <a:pt x="325" y="159"/>
                  </a:lnTo>
                  <a:lnTo>
                    <a:pt x="332" y="159"/>
                  </a:lnTo>
                  <a:lnTo>
                    <a:pt x="335" y="161"/>
                  </a:lnTo>
                  <a:lnTo>
                    <a:pt x="337" y="164"/>
                  </a:lnTo>
                  <a:lnTo>
                    <a:pt x="337" y="165"/>
                  </a:lnTo>
                  <a:lnTo>
                    <a:pt x="335" y="167"/>
                  </a:lnTo>
                  <a:lnTo>
                    <a:pt x="329" y="168"/>
                  </a:lnTo>
                  <a:lnTo>
                    <a:pt x="326" y="171"/>
                  </a:lnTo>
                  <a:lnTo>
                    <a:pt x="322" y="176"/>
                  </a:lnTo>
                  <a:lnTo>
                    <a:pt x="322" y="177"/>
                  </a:lnTo>
                  <a:lnTo>
                    <a:pt x="326" y="176"/>
                  </a:lnTo>
                  <a:lnTo>
                    <a:pt x="326" y="179"/>
                  </a:lnTo>
                  <a:lnTo>
                    <a:pt x="326" y="180"/>
                  </a:lnTo>
                  <a:lnTo>
                    <a:pt x="326" y="185"/>
                  </a:lnTo>
                  <a:lnTo>
                    <a:pt x="325" y="185"/>
                  </a:lnTo>
                  <a:lnTo>
                    <a:pt x="326" y="186"/>
                  </a:lnTo>
                  <a:lnTo>
                    <a:pt x="328" y="188"/>
                  </a:lnTo>
                  <a:lnTo>
                    <a:pt x="332" y="185"/>
                  </a:lnTo>
                  <a:lnTo>
                    <a:pt x="338" y="185"/>
                  </a:lnTo>
                  <a:lnTo>
                    <a:pt x="338" y="186"/>
                  </a:lnTo>
                  <a:lnTo>
                    <a:pt x="341" y="186"/>
                  </a:lnTo>
                  <a:lnTo>
                    <a:pt x="341" y="188"/>
                  </a:lnTo>
                  <a:lnTo>
                    <a:pt x="340" y="189"/>
                  </a:lnTo>
                  <a:lnTo>
                    <a:pt x="340" y="191"/>
                  </a:lnTo>
                  <a:lnTo>
                    <a:pt x="340" y="192"/>
                  </a:lnTo>
                  <a:lnTo>
                    <a:pt x="340" y="195"/>
                  </a:lnTo>
                  <a:lnTo>
                    <a:pt x="340" y="197"/>
                  </a:lnTo>
                  <a:lnTo>
                    <a:pt x="340" y="198"/>
                  </a:lnTo>
                  <a:lnTo>
                    <a:pt x="341" y="200"/>
                  </a:lnTo>
                  <a:lnTo>
                    <a:pt x="344" y="201"/>
                  </a:lnTo>
                  <a:lnTo>
                    <a:pt x="341" y="205"/>
                  </a:lnTo>
                  <a:lnTo>
                    <a:pt x="343" y="208"/>
                  </a:lnTo>
                  <a:lnTo>
                    <a:pt x="343" y="210"/>
                  </a:lnTo>
                  <a:lnTo>
                    <a:pt x="341" y="211"/>
                  </a:lnTo>
                  <a:lnTo>
                    <a:pt x="341" y="213"/>
                  </a:lnTo>
                  <a:lnTo>
                    <a:pt x="341" y="216"/>
                  </a:lnTo>
                  <a:lnTo>
                    <a:pt x="338" y="217"/>
                  </a:lnTo>
                  <a:lnTo>
                    <a:pt x="337" y="217"/>
                  </a:lnTo>
                  <a:lnTo>
                    <a:pt x="334" y="220"/>
                  </a:lnTo>
                  <a:lnTo>
                    <a:pt x="334" y="222"/>
                  </a:lnTo>
                  <a:lnTo>
                    <a:pt x="332" y="223"/>
                  </a:lnTo>
                  <a:lnTo>
                    <a:pt x="329" y="222"/>
                  </a:lnTo>
                  <a:lnTo>
                    <a:pt x="325" y="220"/>
                  </a:lnTo>
                  <a:lnTo>
                    <a:pt x="325" y="223"/>
                  </a:lnTo>
                  <a:lnTo>
                    <a:pt x="325" y="225"/>
                  </a:lnTo>
                  <a:lnTo>
                    <a:pt x="320" y="226"/>
                  </a:lnTo>
                  <a:lnTo>
                    <a:pt x="320" y="228"/>
                  </a:lnTo>
                  <a:lnTo>
                    <a:pt x="322" y="229"/>
                  </a:lnTo>
                  <a:lnTo>
                    <a:pt x="323" y="229"/>
                  </a:lnTo>
                  <a:lnTo>
                    <a:pt x="325" y="232"/>
                  </a:lnTo>
                  <a:lnTo>
                    <a:pt x="326" y="232"/>
                  </a:lnTo>
                  <a:lnTo>
                    <a:pt x="326" y="237"/>
                  </a:lnTo>
                  <a:lnTo>
                    <a:pt x="329" y="238"/>
                  </a:lnTo>
                  <a:lnTo>
                    <a:pt x="331" y="240"/>
                  </a:lnTo>
                  <a:lnTo>
                    <a:pt x="328" y="241"/>
                  </a:lnTo>
                  <a:lnTo>
                    <a:pt x="323" y="240"/>
                  </a:lnTo>
                  <a:lnTo>
                    <a:pt x="323" y="241"/>
                  </a:lnTo>
                  <a:lnTo>
                    <a:pt x="319" y="241"/>
                  </a:lnTo>
                  <a:lnTo>
                    <a:pt x="318" y="243"/>
                  </a:lnTo>
                  <a:lnTo>
                    <a:pt x="319" y="244"/>
                  </a:lnTo>
                  <a:lnTo>
                    <a:pt x="322" y="247"/>
                  </a:lnTo>
                  <a:lnTo>
                    <a:pt x="323" y="249"/>
                  </a:lnTo>
                  <a:lnTo>
                    <a:pt x="320" y="253"/>
                  </a:lnTo>
                  <a:lnTo>
                    <a:pt x="319" y="256"/>
                  </a:lnTo>
                  <a:lnTo>
                    <a:pt x="316" y="258"/>
                  </a:lnTo>
                  <a:lnTo>
                    <a:pt x="316" y="260"/>
                  </a:lnTo>
                  <a:lnTo>
                    <a:pt x="316" y="266"/>
                  </a:lnTo>
                  <a:lnTo>
                    <a:pt x="315" y="266"/>
                  </a:lnTo>
                  <a:lnTo>
                    <a:pt x="313" y="266"/>
                  </a:lnTo>
                  <a:lnTo>
                    <a:pt x="313" y="268"/>
                  </a:lnTo>
                  <a:lnTo>
                    <a:pt x="313" y="269"/>
                  </a:lnTo>
                  <a:lnTo>
                    <a:pt x="312" y="269"/>
                  </a:lnTo>
                  <a:lnTo>
                    <a:pt x="310" y="274"/>
                  </a:lnTo>
                  <a:lnTo>
                    <a:pt x="310" y="275"/>
                  </a:lnTo>
                  <a:lnTo>
                    <a:pt x="307" y="283"/>
                  </a:lnTo>
                  <a:lnTo>
                    <a:pt x="304" y="283"/>
                  </a:lnTo>
                  <a:lnTo>
                    <a:pt x="303" y="283"/>
                  </a:lnTo>
                  <a:lnTo>
                    <a:pt x="303" y="286"/>
                  </a:lnTo>
                  <a:lnTo>
                    <a:pt x="301" y="286"/>
                  </a:lnTo>
                  <a:lnTo>
                    <a:pt x="301" y="290"/>
                  </a:lnTo>
                  <a:lnTo>
                    <a:pt x="300" y="292"/>
                  </a:lnTo>
                  <a:lnTo>
                    <a:pt x="298" y="295"/>
                  </a:lnTo>
                  <a:lnTo>
                    <a:pt x="294" y="296"/>
                  </a:lnTo>
                  <a:lnTo>
                    <a:pt x="292" y="296"/>
                  </a:lnTo>
                  <a:lnTo>
                    <a:pt x="292" y="298"/>
                  </a:lnTo>
                  <a:lnTo>
                    <a:pt x="292" y="301"/>
                  </a:lnTo>
                  <a:lnTo>
                    <a:pt x="292" y="302"/>
                  </a:lnTo>
                  <a:lnTo>
                    <a:pt x="295" y="304"/>
                  </a:lnTo>
                  <a:lnTo>
                    <a:pt x="294" y="305"/>
                  </a:lnTo>
                  <a:lnTo>
                    <a:pt x="292" y="308"/>
                  </a:lnTo>
                  <a:lnTo>
                    <a:pt x="294" y="310"/>
                  </a:lnTo>
                  <a:lnTo>
                    <a:pt x="295" y="310"/>
                  </a:lnTo>
                  <a:lnTo>
                    <a:pt x="295" y="311"/>
                  </a:lnTo>
                  <a:lnTo>
                    <a:pt x="297" y="311"/>
                  </a:lnTo>
                  <a:lnTo>
                    <a:pt x="295" y="312"/>
                  </a:lnTo>
                  <a:lnTo>
                    <a:pt x="295" y="314"/>
                  </a:lnTo>
                  <a:lnTo>
                    <a:pt x="294" y="315"/>
                  </a:lnTo>
                  <a:lnTo>
                    <a:pt x="294" y="318"/>
                  </a:lnTo>
                  <a:lnTo>
                    <a:pt x="292" y="321"/>
                  </a:lnTo>
                  <a:lnTo>
                    <a:pt x="291" y="320"/>
                  </a:lnTo>
                  <a:lnTo>
                    <a:pt x="289" y="320"/>
                  </a:lnTo>
                  <a:lnTo>
                    <a:pt x="291" y="323"/>
                  </a:lnTo>
                  <a:lnTo>
                    <a:pt x="289" y="323"/>
                  </a:lnTo>
                  <a:lnTo>
                    <a:pt x="288" y="323"/>
                  </a:lnTo>
                  <a:lnTo>
                    <a:pt x="288" y="321"/>
                  </a:lnTo>
                  <a:lnTo>
                    <a:pt x="285" y="321"/>
                  </a:lnTo>
                  <a:lnTo>
                    <a:pt x="286" y="324"/>
                  </a:lnTo>
                  <a:lnTo>
                    <a:pt x="286" y="326"/>
                  </a:lnTo>
                  <a:lnTo>
                    <a:pt x="286" y="327"/>
                  </a:lnTo>
                  <a:lnTo>
                    <a:pt x="283" y="330"/>
                  </a:lnTo>
                  <a:lnTo>
                    <a:pt x="283" y="332"/>
                  </a:lnTo>
                  <a:lnTo>
                    <a:pt x="282" y="332"/>
                  </a:lnTo>
                  <a:lnTo>
                    <a:pt x="282" y="335"/>
                  </a:lnTo>
                  <a:lnTo>
                    <a:pt x="283" y="335"/>
                  </a:lnTo>
                  <a:lnTo>
                    <a:pt x="285" y="335"/>
                  </a:lnTo>
                  <a:lnTo>
                    <a:pt x="285" y="336"/>
                  </a:lnTo>
                  <a:lnTo>
                    <a:pt x="286" y="336"/>
                  </a:lnTo>
                  <a:lnTo>
                    <a:pt x="288" y="336"/>
                  </a:lnTo>
                  <a:lnTo>
                    <a:pt x="283" y="341"/>
                  </a:lnTo>
                  <a:lnTo>
                    <a:pt x="283" y="342"/>
                  </a:lnTo>
                  <a:lnTo>
                    <a:pt x="286" y="344"/>
                  </a:lnTo>
                  <a:lnTo>
                    <a:pt x="288" y="342"/>
                  </a:lnTo>
                  <a:lnTo>
                    <a:pt x="288" y="344"/>
                  </a:lnTo>
                  <a:lnTo>
                    <a:pt x="291" y="344"/>
                  </a:lnTo>
                  <a:lnTo>
                    <a:pt x="289" y="348"/>
                  </a:lnTo>
                  <a:lnTo>
                    <a:pt x="288" y="348"/>
                  </a:lnTo>
                  <a:lnTo>
                    <a:pt x="288" y="350"/>
                  </a:lnTo>
                  <a:lnTo>
                    <a:pt x="289" y="350"/>
                  </a:lnTo>
                  <a:lnTo>
                    <a:pt x="291" y="351"/>
                  </a:lnTo>
                  <a:lnTo>
                    <a:pt x="291" y="354"/>
                  </a:lnTo>
                  <a:lnTo>
                    <a:pt x="289" y="356"/>
                  </a:lnTo>
                  <a:lnTo>
                    <a:pt x="286" y="356"/>
                  </a:lnTo>
                  <a:lnTo>
                    <a:pt x="285" y="354"/>
                  </a:lnTo>
                  <a:lnTo>
                    <a:pt x="280" y="356"/>
                  </a:lnTo>
                  <a:lnTo>
                    <a:pt x="279" y="354"/>
                  </a:lnTo>
                  <a:lnTo>
                    <a:pt x="276" y="356"/>
                  </a:lnTo>
                  <a:lnTo>
                    <a:pt x="274" y="359"/>
                  </a:lnTo>
                  <a:lnTo>
                    <a:pt x="271" y="360"/>
                  </a:lnTo>
                  <a:lnTo>
                    <a:pt x="271" y="364"/>
                  </a:lnTo>
                  <a:lnTo>
                    <a:pt x="270" y="364"/>
                  </a:lnTo>
                  <a:lnTo>
                    <a:pt x="267" y="363"/>
                  </a:lnTo>
                  <a:lnTo>
                    <a:pt x="266" y="364"/>
                  </a:lnTo>
                  <a:lnTo>
                    <a:pt x="263" y="360"/>
                  </a:lnTo>
                  <a:lnTo>
                    <a:pt x="261" y="360"/>
                  </a:lnTo>
                  <a:lnTo>
                    <a:pt x="261" y="359"/>
                  </a:lnTo>
                  <a:lnTo>
                    <a:pt x="260" y="357"/>
                  </a:lnTo>
                  <a:lnTo>
                    <a:pt x="260" y="354"/>
                  </a:lnTo>
                  <a:lnTo>
                    <a:pt x="258" y="353"/>
                  </a:lnTo>
                  <a:lnTo>
                    <a:pt x="258" y="348"/>
                  </a:lnTo>
                  <a:lnTo>
                    <a:pt x="258" y="347"/>
                  </a:lnTo>
                  <a:lnTo>
                    <a:pt x="258" y="345"/>
                  </a:lnTo>
                  <a:lnTo>
                    <a:pt x="260" y="344"/>
                  </a:lnTo>
                  <a:lnTo>
                    <a:pt x="260" y="342"/>
                  </a:lnTo>
                  <a:lnTo>
                    <a:pt x="257" y="341"/>
                  </a:lnTo>
                  <a:lnTo>
                    <a:pt x="257" y="339"/>
                  </a:lnTo>
                  <a:lnTo>
                    <a:pt x="255" y="336"/>
                  </a:lnTo>
                  <a:lnTo>
                    <a:pt x="252" y="339"/>
                  </a:lnTo>
                  <a:lnTo>
                    <a:pt x="252" y="341"/>
                  </a:lnTo>
                  <a:lnTo>
                    <a:pt x="251" y="342"/>
                  </a:lnTo>
                  <a:lnTo>
                    <a:pt x="248" y="341"/>
                  </a:lnTo>
                  <a:lnTo>
                    <a:pt x="246" y="341"/>
                  </a:lnTo>
                  <a:lnTo>
                    <a:pt x="245" y="341"/>
                  </a:lnTo>
                  <a:lnTo>
                    <a:pt x="243" y="342"/>
                  </a:lnTo>
                  <a:lnTo>
                    <a:pt x="242" y="344"/>
                  </a:lnTo>
                  <a:lnTo>
                    <a:pt x="239" y="347"/>
                  </a:lnTo>
                  <a:lnTo>
                    <a:pt x="236" y="347"/>
                  </a:lnTo>
                  <a:lnTo>
                    <a:pt x="234" y="345"/>
                  </a:lnTo>
                  <a:lnTo>
                    <a:pt x="236" y="341"/>
                  </a:lnTo>
                  <a:lnTo>
                    <a:pt x="234" y="338"/>
                  </a:lnTo>
                  <a:lnTo>
                    <a:pt x="236" y="335"/>
                  </a:lnTo>
                  <a:lnTo>
                    <a:pt x="239" y="335"/>
                  </a:lnTo>
                  <a:lnTo>
                    <a:pt x="242" y="330"/>
                  </a:lnTo>
                  <a:lnTo>
                    <a:pt x="242" y="329"/>
                  </a:lnTo>
                  <a:lnTo>
                    <a:pt x="239" y="327"/>
                  </a:lnTo>
                  <a:lnTo>
                    <a:pt x="239" y="324"/>
                  </a:lnTo>
                  <a:lnTo>
                    <a:pt x="239" y="326"/>
                  </a:lnTo>
                  <a:lnTo>
                    <a:pt x="234" y="323"/>
                  </a:lnTo>
                  <a:lnTo>
                    <a:pt x="233" y="323"/>
                  </a:lnTo>
                  <a:lnTo>
                    <a:pt x="233" y="326"/>
                  </a:lnTo>
                  <a:lnTo>
                    <a:pt x="233" y="327"/>
                  </a:lnTo>
                  <a:lnTo>
                    <a:pt x="231" y="327"/>
                  </a:lnTo>
                  <a:lnTo>
                    <a:pt x="231" y="329"/>
                  </a:lnTo>
                  <a:lnTo>
                    <a:pt x="231" y="330"/>
                  </a:lnTo>
                  <a:lnTo>
                    <a:pt x="228" y="335"/>
                  </a:lnTo>
                  <a:lnTo>
                    <a:pt x="228" y="333"/>
                  </a:lnTo>
                  <a:lnTo>
                    <a:pt x="228" y="332"/>
                  </a:lnTo>
                  <a:lnTo>
                    <a:pt x="227" y="332"/>
                  </a:lnTo>
                  <a:lnTo>
                    <a:pt x="227" y="333"/>
                  </a:lnTo>
                  <a:lnTo>
                    <a:pt x="225" y="335"/>
                  </a:lnTo>
                  <a:lnTo>
                    <a:pt x="228" y="336"/>
                  </a:lnTo>
                  <a:lnTo>
                    <a:pt x="227" y="338"/>
                  </a:lnTo>
                  <a:lnTo>
                    <a:pt x="227" y="341"/>
                  </a:lnTo>
                  <a:lnTo>
                    <a:pt x="224" y="341"/>
                  </a:lnTo>
                  <a:lnTo>
                    <a:pt x="221" y="338"/>
                  </a:lnTo>
                  <a:lnTo>
                    <a:pt x="218" y="338"/>
                  </a:lnTo>
                  <a:lnTo>
                    <a:pt x="216" y="336"/>
                  </a:lnTo>
                  <a:lnTo>
                    <a:pt x="218" y="332"/>
                  </a:lnTo>
                  <a:lnTo>
                    <a:pt x="216" y="333"/>
                  </a:lnTo>
                  <a:lnTo>
                    <a:pt x="215" y="332"/>
                  </a:lnTo>
                  <a:lnTo>
                    <a:pt x="214" y="333"/>
                  </a:lnTo>
                  <a:lnTo>
                    <a:pt x="212" y="333"/>
                  </a:lnTo>
                  <a:lnTo>
                    <a:pt x="206" y="335"/>
                  </a:lnTo>
                  <a:lnTo>
                    <a:pt x="203" y="335"/>
                  </a:lnTo>
                  <a:lnTo>
                    <a:pt x="202" y="333"/>
                  </a:lnTo>
                  <a:lnTo>
                    <a:pt x="200" y="329"/>
                  </a:lnTo>
                  <a:lnTo>
                    <a:pt x="199" y="326"/>
                  </a:lnTo>
                  <a:lnTo>
                    <a:pt x="194" y="323"/>
                  </a:lnTo>
                  <a:lnTo>
                    <a:pt x="193" y="324"/>
                  </a:lnTo>
                  <a:lnTo>
                    <a:pt x="193" y="323"/>
                  </a:lnTo>
                  <a:lnTo>
                    <a:pt x="193" y="318"/>
                  </a:lnTo>
                  <a:lnTo>
                    <a:pt x="191" y="320"/>
                  </a:lnTo>
                  <a:lnTo>
                    <a:pt x="190" y="318"/>
                  </a:lnTo>
                  <a:lnTo>
                    <a:pt x="188" y="318"/>
                  </a:lnTo>
                  <a:lnTo>
                    <a:pt x="184" y="317"/>
                  </a:lnTo>
                  <a:lnTo>
                    <a:pt x="184" y="315"/>
                  </a:lnTo>
                  <a:lnTo>
                    <a:pt x="179" y="315"/>
                  </a:lnTo>
                  <a:lnTo>
                    <a:pt x="179" y="314"/>
                  </a:lnTo>
                  <a:lnTo>
                    <a:pt x="175" y="312"/>
                  </a:lnTo>
                  <a:lnTo>
                    <a:pt x="175" y="314"/>
                  </a:lnTo>
                  <a:lnTo>
                    <a:pt x="173" y="317"/>
                  </a:lnTo>
                  <a:lnTo>
                    <a:pt x="172" y="317"/>
                  </a:lnTo>
                  <a:lnTo>
                    <a:pt x="172" y="314"/>
                  </a:lnTo>
                  <a:lnTo>
                    <a:pt x="170" y="314"/>
                  </a:lnTo>
                  <a:lnTo>
                    <a:pt x="169" y="308"/>
                  </a:lnTo>
                  <a:lnTo>
                    <a:pt x="167" y="307"/>
                  </a:lnTo>
                  <a:lnTo>
                    <a:pt x="169" y="304"/>
                  </a:lnTo>
                  <a:lnTo>
                    <a:pt x="169" y="302"/>
                  </a:lnTo>
                  <a:lnTo>
                    <a:pt x="164" y="301"/>
                  </a:lnTo>
                  <a:lnTo>
                    <a:pt x="163" y="302"/>
                  </a:lnTo>
                  <a:lnTo>
                    <a:pt x="160" y="296"/>
                  </a:lnTo>
                  <a:lnTo>
                    <a:pt x="154" y="295"/>
                  </a:lnTo>
                  <a:lnTo>
                    <a:pt x="154" y="292"/>
                  </a:lnTo>
                  <a:lnTo>
                    <a:pt x="154" y="284"/>
                  </a:lnTo>
                  <a:lnTo>
                    <a:pt x="153" y="284"/>
                  </a:lnTo>
                  <a:lnTo>
                    <a:pt x="153" y="283"/>
                  </a:lnTo>
                  <a:lnTo>
                    <a:pt x="151" y="281"/>
                  </a:lnTo>
                  <a:lnTo>
                    <a:pt x="150" y="281"/>
                  </a:lnTo>
                  <a:lnTo>
                    <a:pt x="148" y="283"/>
                  </a:lnTo>
                  <a:lnTo>
                    <a:pt x="150" y="284"/>
                  </a:lnTo>
                  <a:lnTo>
                    <a:pt x="148" y="292"/>
                  </a:lnTo>
                  <a:lnTo>
                    <a:pt x="150" y="293"/>
                  </a:lnTo>
                  <a:lnTo>
                    <a:pt x="150" y="296"/>
                  </a:lnTo>
                  <a:lnTo>
                    <a:pt x="148" y="296"/>
                  </a:lnTo>
                  <a:lnTo>
                    <a:pt x="150" y="302"/>
                  </a:lnTo>
                  <a:lnTo>
                    <a:pt x="148" y="304"/>
                  </a:lnTo>
                  <a:lnTo>
                    <a:pt x="145" y="304"/>
                  </a:lnTo>
                  <a:lnTo>
                    <a:pt x="142" y="302"/>
                  </a:lnTo>
                  <a:lnTo>
                    <a:pt x="141" y="302"/>
                  </a:lnTo>
                  <a:lnTo>
                    <a:pt x="138" y="302"/>
                  </a:lnTo>
                  <a:lnTo>
                    <a:pt x="139" y="299"/>
                  </a:lnTo>
                  <a:lnTo>
                    <a:pt x="138" y="298"/>
                  </a:lnTo>
                  <a:lnTo>
                    <a:pt x="135" y="299"/>
                  </a:lnTo>
                  <a:lnTo>
                    <a:pt x="124" y="299"/>
                  </a:lnTo>
                  <a:lnTo>
                    <a:pt x="124" y="304"/>
                  </a:lnTo>
                  <a:lnTo>
                    <a:pt x="123" y="305"/>
                  </a:lnTo>
                  <a:lnTo>
                    <a:pt x="121" y="307"/>
                  </a:lnTo>
                  <a:lnTo>
                    <a:pt x="120" y="307"/>
                  </a:lnTo>
                  <a:lnTo>
                    <a:pt x="117" y="308"/>
                  </a:lnTo>
                  <a:lnTo>
                    <a:pt x="115" y="310"/>
                  </a:lnTo>
                  <a:lnTo>
                    <a:pt x="115" y="312"/>
                  </a:lnTo>
                  <a:lnTo>
                    <a:pt x="115" y="314"/>
                  </a:lnTo>
                  <a:lnTo>
                    <a:pt x="112" y="312"/>
                  </a:lnTo>
                  <a:lnTo>
                    <a:pt x="114" y="310"/>
                  </a:lnTo>
                  <a:lnTo>
                    <a:pt x="110" y="307"/>
                  </a:lnTo>
                  <a:lnTo>
                    <a:pt x="107" y="305"/>
                  </a:lnTo>
                  <a:lnTo>
                    <a:pt x="104" y="305"/>
                  </a:lnTo>
                  <a:lnTo>
                    <a:pt x="101" y="301"/>
                  </a:lnTo>
                  <a:lnTo>
                    <a:pt x="99" y="304"/>
                  </a:lnTo>
                  <a:lnTo>
                    <a:pt x="96" y="304"/>
                  </a:lnTo>
                  <a:lnTo>
                    <a:pt x="93" y="305"/>
                  </a:lnTo>
                  <a:lnTo>
                    <a:pt x="89" y="305"/>
                  </a:lnTo>
                  <a:lnTo>
                    <a:pt x="86" y="301"/>
                  </a:lnTo>
                  <a:lnTo>
                    <a:pt x="83" y="296"/>
                  </a:lnTo>
                  <a:lnTo>
                    <a:pt x="83" y="295"/>
                  </a:lnTo>
                  <a:lnTo>
                    <a:pt x="83" y="293"/>
                  </a:lnTo>
                  <a:lnTo>
                    <a:pt x="80" y="295"/>
                  </a:lnTo>
                  <a:lnTo>
                    <a:pt x="78" y="293"/>
                  </a:lnTo>
                  <a:lnTo>
                    <a:pt x="77" y="295"/>
                  </a:lnTo>
                  <a:lnTo>
                    <a:pt x="74" y="295"/>
                  </a:lnTo>
                  <a:lnTo>
                    <a:pt x="72" y="293"/>
                  </a:lnTo>
                  <a:lnTo>
                    <a:pt x="71" y="293"/>
                  </a:lnTo>
                  <a:lnTo>
                    <a:pt x="69" y="292"/>
                  </a:lnTo>
                  <a:lnTo>
                    <a:pt x="69" y="290"/>
                  </a:lnTo>
                  <a:lnTo>
                    <a:pt x="68" y="290"/>
                  </a:lnTo>
                  <a:lnTo>
                    <a:pt x="68" y="289"/>
                  </a:lnTo>
                  <a:lnTo>
                    <a:pt x="66" y="287"/>
                  </a:lnTo>
                  <a:lnTo>
                    <a:pt x="65" y="289"/>
                  </a:lnTo>
                  <a:lnTo>
                    <a:pt x="63" y="289"/>
                  </a:lnTo>
                  <a:lnTo>
                    <a:pt x="63" y="286"/>
                  </a:lnTo>
                  <a:lnTo>
                    <a:pt x="62" y="284"/>
                  </a:lnTo>
                  <a:lnTo>
                    <a:pt x="62" y="278"/>
                  </a:lnTo>
                  <a:lnTo>
                    <a:pt x="65" y="277"/>
                  </a:lnTo>
                  <a:lnTo>
                    <a:pt x="65" y="275"/>
                  </a:lnTo>
                  <a:lnTo>
                    <a:pt x="63" y="274"/>
                  </a:lnTo>
                  <a:lnTo>
                    <a:pt x="59" y="272"/>
                  </a:lnTo>
                  <a:lnTo>
                    <a:pt x="56" y="272"/>
                  </a:lnTo>
                  <a:lnTo>
                    <a:pt x="52" y="275"/>
                  </a:lnTo>
                  <a:lnTo>
                    <a:pt x="50" y="278"/>
                  </a:lnTo>
                  <a:lnTo>
                    <a:pt x="44" y="280"/>
                  </a:lnTo>
                  <a:lnTo>
                    <a:pt x="43" y="281"/>
                  </a:lnTo>
                  <a:lnTo>
                    <a:pt x="40" y="283"/>
                  </a:lnTo>
                  <a:lnTo>
                    <a:pt x="37" y="280"/>
                  </a:lnTo>
                  <a:lnTo>
                    <a:pt x="31" y="278"/>
                  </a:lnTo>
                  <a:lnTo>
                    <a:pt x="29" y="277"/>
                  </a:lnTo>
                  <a:lnTo>
                    <a:pt x="28" y="277"/>
                  </a:lnTo>
                  <a:lnTo>
                    <a:pt x="26" y="275"/>
                  </a:lnTo>
                  <a:lnTo>
                    <a:pt x="28" y="274"/>
                  </a:lnTo>
                  <a:lnTo>
                    <a:pt x="28" y="272"/>
                  </a:lnTo>
                  <a:lnTo>
                    <a:pt x="23" y="271"/>
                  </a:lnTo>
                  <a:lnTo>
                    <a:pt x="22" y="269"/>
                  </a:lnTo>
                  <a:lnTo>
                    <a:pt x="22" y="268"/>
                  </a:lnTo>
                  <a:lnTo>
                    <a:pt x="20" y="268"/>
                  </a:lnTo>
                  <a:lnTo>
                    <a:pt x="23" y="265"/>
                  </a:lnTo>
                  <a:lnTo>
                    <a:pt x="22" y="265"/>
                  </a:lnTo>
                  <a:lnTo>
                    <a:pt x="22" y="263"/>
                  </a:lnTo>
                  <a:lnTo>
                    <a:pt x="20" y="263"/>
                  </a:lnTo>
                  <a:lnTo>
                    <a:pt x="20" y="262"/>
                  </a:lnTo>
                  <a:lnTo>
                    <a:pt x="20" y="260"/>
                  </a:lnTo>
                  <a:lnTo>
                    <a:pt x="20" y="259"/>
                  </a:lnTo>
                  <a:lnTo>
                    <a:pt x="19" y="259"/>
                  </a:lnTo>
                  <a:lnTo>
                    <a:pt x="20" y="256"/>
                  </a:lnTo>
                  <a:lnTo>
                    <a:pt x="25" y="253"/>
                  </a:lnTo>
                  <a:lnTo>
                    <a:pt x="23" y="252"/>
                  </a:lnTo>
                  <a:lnTo>
                    <a:pt x="22" y="250"/>
                  </a:lnTo>
                  <a:lnTo>
                    <a:pt x="22" y="249"/>
                  </a:lnTo>
                  <a:lnTo>
                    <a:pt x="20" y="249"/>
                  </a:lnTo>
                  <a:lnTo>
                    <a:pt x="20" y="250"/>
                  </a:lnTo>
                  <a:lnTo>
                    <a:pt x="19" y="249"/>
                  </a:lnTo>
                  <a:lnTo>
                    <a:pt x="16" y="246"/>
                  </a:lnTo>
                  <a:lnTo>
                    <a:pt x="17" y="241"/>
                  </a:lnTo>
                  <a:lnTo>
                    <a:pt x="16" y="240"/>
                  </a:lnTo>
                  <a:lnTo>
                    <a:pt x="14" y="238"/>
                  </a:lnTo>
                  <a:lnTo>
                    <a:pt x="13" y="238"/>
                  </a:lnTo>
                  <a:lnTo>
                    <a:pt x="13" y="237"/>
                  </a:lnTo>
                  <a:lnTo>
                    <a:pt x="6" y="234"/>
                  </a:lnTo>
                  <a:lnTo>
                    <a:pt x="6" y="232"/>
                  </a:lnTo>
                  <a:lnTo>
                    <a:pt x="7" y="232"/>
                  </a:lnTo>
                  <a:lnTo>
                    <a:pt x="7" y="229"/>
                  </a:lnTo>
                  <a:lnTo>
                    <a:pt x="6" y="229"/>
                  </a:lnTo>
                  <a:lnTo>
                    <a:pt x="4" y="231"/>
                  </a:lnTo>
                  <a:lnTo>
                    <a:pt x="3" y="232"/>
                  </a:lnTo>
                  <a:lnTo>
                    <a:pt x="1" y="229"/>
                  </a:lnTo>
                  <a:lnTo>
                    <a:pt x="0" y="229"/>
                  </a:lnTo>
                  <a:lnTo>
                    <a:pt x="1" y="228"/>
                  </a:lnTo>
                  <a:lnTo>
                    <a:pt x="0" y="226"/>
                  </a:lnTo>
                  <a:lnTo>
                    <a:pt x="1" y="226"/>
                  </a:lnTo>
                  <a:lnTo>
                    <a:pt x="1" y="225"/>
                  </a:lnTo>
                  <a:lnTo>
                    <a:pt x="1" y="223"/>
                  </a:lnTo>
                  <a:lnTo>
                    <a:pt x="3" y="219"/>
                  </a:lnTo>
                  <a:lnTo>
                    <a:pt x="1" y="216"/>
                  </a:lnTo>
                  <a:lnTo>
                    <a:pt x="3" y="214"/>
                  </a:lnTo>
                  <a:lnTo>
                    <a:pt x="4" y="214"/>
                  </a:lnTo>
                  <a:lnTo>
                    <a:pt x="6" y="213"/>
                  </a:lnTo>
                  <a:lnTo>
                    <a:pt x="8" y="213"/>
                  </a:lnTo>
                  <a:lnTo>
                    <a:pt x="10" y="213"/>
                  </a:lnTo>
                  <a:lnTo>
                    <a:pt x="11" y="213"/>
                  </a:lnTo>
                  <a:lnTo>
                    <a:pt x="13" y="213"/>
                  </a:lnTo>
                  <a:lnTo>
                    <a:pt x="13" y="211"/>
                  </a:lnTo>
                  <a:lnTo>
                    <a:pt x="14" y="211"/>
                  </a:lnTo>
                  <a:lnTo>
                    <a:pt x="17" y="214"/>
                  </a:lnTo>
                  <a:lnTo>
                    <a:pt x="19" y="214"/>
                  </a:lnTo>
                  <a:lnTo>
                    <a:pt x="20" y="213"/>
                  </a:lnTo>
                  <a:lnTo>
                    <a:pt x="22" y="213"/>
                  </a:lnTo>
                  <a:lnTo>
                    <a:pt x="23" y="210"/>
                  </a:lnTo>
                  <a:lnTo>
                    <a:pt x="26" y="210"/>
                  </a:lnTo>
                  <a:lnTo>
                    <a:pt x="32" y="205"/>
                  </a:lnTo>
                  <a:lnTo>
                    <a:pt x="40" y="205"/>
                  </a:lnTo>
                  <a:lnTo>
                    <a:pt x="41" y="204"/>
                  </a:lnTo>
                  <a:lnTo>
                    <a:pt x="41" y="201"/>
                  </a:lnTo>
                  <a:lnTo>
                    <a:pt x="41" y="200"/>
                  </a:lnTo>
                  <a:lnTo>
                    <a:pt x="40" y="197"/>
                  </a:lnTo>
                  <a:lnTo>
                    <a:pt x="38" y="197"/>
                  </a:lnTo>
                  <a:lnTo>
                    <a:pt x="40" y="195"/>
                  </a:lnTo>
                  <a:lnTo>
                    <a:pt x="38" y="195"/>
                  </a:lnTo>
                  <a:lnTo>
                    <a:pt x="38" y="191"/>
                  </a:lnTo>
                  <a:lnTo>
                    <a:pt x="37" y="189"/>
                  </a:lnTo>
                  <a:lnTo>
                    <a:pt x="41" y="189"/>
                  </a:lnTo>
                  <a:lnTo>
                    <a:pt x="41" y="188"/>
                  </a:lnTo>
                  <a:lnTo>
                    <a:pt x="43" y="185"/>
                  </a:lnTo>
                  <a:lnTo>
                    <a:pt x="40" y="182"/>
                  </a:lnTo>
                  <a:lnTo>
                    <a:pt x="41" y="182"/>
                  </a:lnTo>
                  <a:lnTo>
                    <a:pt x="40" y="180"/>
                  </a:lnTo>
                  <a:lnTo>
                    <a:pt x="37" y="180"/>
                  </a:lnTo>
                  <a:lnTo>
                    <a:pt x="34" y="179"/>
                  </a:lnTo>
                  <a:lnTo>
                    <a:pt x="37" y="177"/>
                  </a:lnTo>
                  <a:lnTo>
                    <a:pt x="37" y="174"/>
                  </a:lnTo>
                  <a:lnTo>
                    <a:pt x="37" y="173"/>
                  </a:lnTo>
                  <a:lnTo>
                    <a:pt x="37" y="171"/>
                  </a:lnTo>
                  <a:lnTo>
                    <a:pt x="37" y="168"/>
                  </a:lnTo>
                  <a:lnTo>
                    <a:pt x="38" y="168"/>
                  </a:lnTo>
                  <a:lnTo>
                    <a:pt x="37" y="165"/>
                  </a:lnTo>
                  <a:lnTo>
                    <a:pt x="38" y="167"/>
                  </a:lnTo>
                  <a:lnTo>
                    <a:pt x="40" y="165"/>
                  </a:lnTo>
                  <a:lnTo>
                    <a:pt x="41" y="167"/>
                  </a:lnTo>
                  <a:lnTo>
                    <a:pt x="41" y="165"/>
                  </a:lnTo>
                  <a:lnTo>
                    <a:pt x="46" y="164"/>
                  </a:lnTo>
                  <a:lnTo>
                    <a:pt x="47" y="159"/>
                  </a:lnTo>
                  <a:lnTo>
                    <a:pt x="49" y="159"/>
                  </a:lnTo>
                  <a:lnTo>
                    <a:pt x="50" y="158"/>
                  </a:lnTo>
                  <a:lnTo>
                    <a:pt x="53" y="158"/>
                  </a:lnTo>
                  <a:lnTo>
                    <a:pt x="53" y="156"/>
                  </a:lnTo>
                  <a:lnTo>
                    <a:pt x="55" y="155"/>
                  </a:lnTo>
                  <a:lnTo>
                    <a:pt x="55" y="153"/>
                  </a:lnTo>
                  <a:lnTo>
                    <a:pt x="56" y="153"/>
                  </a:lnTo>
                  <a:lnTo>
                    <a:pt x="58" y="152"/>
                  </a:lnTo>
                  <a:lnTo>
                    <a:pt x="59" y="152"/>
                  </a:lnTo>
                  <a:lnTo>
                    <a:pt x="60" y="148"/>
                  </a:lnTo>
                  <a:lnTo>
                    <a:pt x="63" y="145"/>
                  </a:lnTo>
                  <a:lnTo>
                    <a:pt x="65" y="143"/>
                  </a:lnTo>
                  <a:lnTo>
                    <a:pt x="65" y="140"/>
                  </a:lnTo>
                  <a:lnTo>
                    <a:pt x="62" y="139"/>
                  </a:lnTo>
                  <a:lnTo>
                    <a:pt x="63" y="137"/>
                  </a:lnTo>
                  <a:lnTo>
                    <a:pt x="62" y="136"/>
                  </a:lnTo>
                  <a:lnTo>
                    <a:pt x="63" y="133"/>
                  </a:lnTo>
                  <a:lnTo>
                    <a:pt x="63" y="131"/>
                  </a:lnTo>
                  <a:lnTo>
                    <a:pt x="62" y="130"/>
                  </a:lnTo>
                  <a:lnTo>
                    <a:pt x="60" y="130"/>
                  </a:lnTo>
                  <a:lnTo>
                    <a:pt x="59" y="127"/>
                  </a:lnTo>
                  <a:lnTo>
                    <a:pt x="62" y="125"/>
                  </a:lnTo>
                  <a:lnTo>
                    <a:pt x="63" y="124"/>
                  </a:lnTo>
                  <a:lnTo>
                    <a:pt x="62" y="122"/>
                  </a:lnTo>
                  <a:lnTo>
                    <a:pt x="59" y="122"/>
                  </a:lnTo>
                  <a:lnTo>
                    <a:pt x="56" y="121"/>
                  </a:lnTo>
                  <a:lnTo>
                    <a:pt x="56" y="118"/>
                  </a:lnTo>
                  <a:lnTo>
                    <a:pt x="58" y="116"/>
                  </a:lnTo>
                  <a:lnTo>
                    <a:pt x="55" y="115"/>
                  </a:lnTo>
                  <a:lnTo>
                    <a:pt x="55" y="113"/>
                  </a:lnTo>
                  <a:lnTo>
                    <a:pt x="53" y="115"/>
                  </a:lnTo>
                  <a:lnTo>
                    <a:pt x="52" y="113"/>
                  </a:lnTo>
                  <a:lnTo>
                    <a:pt x="46" y="109"/>
                  </a:lnTo>
                  <a:lnTo>
                    <a:pt x="47" y="104"/>
                  </a:lnTo>
                  <a:lnTo>
                    <a:pt x="47" y="103"/>
                  </a:lnTo>
                  <a:lnTo>
                    <a:pt x="44" y="101"/>
                  </a:lnTo>
                  <a:lnTo>
                    <a:pt x="43" y="96"/>
                  </a:lnTo>
                  <a:lnTo>
                    <a:pt x="40" y="97"/>
                  </a:lnTo>
                  <a:lnTo>
                    <a:pt x="38" y="96"/>
                  </a:lnTo>
                  <a:lnTo>
                    <a:pt x="40" y="93"/>
                  </a:lnTo>
                  <a:lnTo>
                    <a:pt x="43" y="90"/>
                  </a:lnTo>
                  <a:lnTo>
                    <a:pt x="41" y="90"/>
                  </a:lnTo>
                  <a:lnTo>
                    <a:pt x="40" y="90"/>
                  </a:lnTo>
                  <a:lnTo>
                    <a:pt x="37" y="85"/>
                  </a:lnTo>
                  <a:lnTo>
                    <a:pt x="35" y="85"/>
                  </a:lnTo>
                  <a:lnTo>
                    <a:pt x="35" y="87"/>
                  </a:lnTo>
                  <a:lnTo>
                    <a:pt x="34" y="87"/>
                  </a:lnTo>
                  <a:lnTo>
                    <a:pt x="32" y="84"/>
                  </a:lnTo>
                  <a:lnTo>
                    <a:pt x="31" y="84"/>
                  </a:lnTo>
                  <a:lnTo>
                    <a:pt x="31" y="85"/>
                  </a:lnTo>
                  <a:lnTo>
                    <a:pt x="26" y="84"/>
                  </a:lnTo>
                  <a:lnTo>
                    <a:pt x="25" y="81"/>
                  </a:lnTo>
                  <a:lnTo>
                    <a:pt x="23" y="79"/>
                  </a:lnTo>
                  <a:lnTo>
                    <a:pt x="20" y="81"/>
                  </a:lnTo>
                  <a:lnTo>
                    <a:pt x="19" y="79"/>
                  </a:lnTo>
                  <a:lnTo>
                    <a:pt x="20" y="78"/>
                  </a:lnTo>
                  <a:lnTo>
                    <a:pt x="19" y="76"/>
                  </a:lnTo>
                  <a:lnTo>
                    <a:pt x="20" y="75"/>
                  </a:lnTo>
                  <a:lnTo>
                    <a:pt x="20" y="73"/>
                  </a:lnTo>
                  <a:lnTo>
                    <a:pt x="22" y="72"/>
                  </a:lnTo>
                  <a:lnTo>
                    <a:pt x="25" y="70"/>
                  </a:lnTo>
                  <a:lnTo>
                    <a:pt x="28" y="70"/>
                  </a:lnTo>
                  <a:lnTo>
                    <a:pt x="29" y="69"/>
                  </a:lnTo>
                  <a:lnTo>
                    <a:pt x="28" y="67"/>
                  </a:lnTo>
                  <a:lnTo>
                    <a:pt x="29" y="66"/>
                  </a:lnTo>
                  <a:lnTo>
                    <a:pt x="31" y="66"/>
                  </a:lnTo>
                  <a:lnTo>
                    <a:pt x="32" y="64"/>
                  </a:lnTo>
                  <a:lnTo>
                    <a:pt x="34" y="66"/>
                  </a:lnTo>
                  <a:lnTo>
                    <a:pt x="34" y="64"/>
                  </a:lnTo>
                  <a:lnTo>
                    <a:pt x="35" y="66"/>
                  </a:lnTo>
                  <a:lnTo>
                    <a:pt x="37" y="64"/>
                  </a:lnTo>
                  <a:lnTo>
                    <a:pt x="37" y="61"/>
                  </a:lnTo>
                  <a:lnTo>
                    <a:pt x="38" y="60"/>
                  </a:lnTo>
                  <a:lnTo>
                    <a:pt x="40" y="57"/>
                  </a:lnTo>
                  <a:lnTo>
                    <a:pt x="40" y="55"/>
                  </a:lnTo>
                  <a:lnTo>
                    <a:pt x="41" y="54"/>
                  </a:lnTo>
                  <a:lnTo>
                    <a:pt x="41" y="52"/>
                  </a:lnTo>
                  <a:lnTo>
                    <a:pt x="43" y="51"/>
                  </a:lnTo>
                  <a:lnTo>
                    <a:pt x="46" y="51"/>
                  </a:lnTo>
                  <a:lnTo>
                    <a:pt x="46" y="47"/>
                  </a:lnTo>
                  <a:lnTo>
                    <a:pt x="47" y="45"/>
                  </a:lnTo>
                  <a:lnTo>
                    <a:pt x="46" y="44"/>
                  </a:lnTo>
                  <a:lnTo>
                    <a:pt x="44" y="44"/>
                  </a:lnTo>
                  <a:lnTo>
                    <a:pt x="41" y="42"/>
                  </a:lnTo>
                  <a:lnTo>
                    <a:pt x="41" y="41"/>
                  </a:lnTo>
                  <a:lnTo>
                    <a:pt x="41" y="39"/>
                  </a:lnTo>
                  <a:lnTo>
                    <a:pt x="40" y="35"/>
                  </a:lnTo>
                  <a:lnTo>
                    <a:pt x="41" y="33"/>
                  </a:lnTo>
                  <a:lnTo>
                    <a:pt x="38" y="32"/>
                  </a:lnTo>
                  <a:lnTo>
                    <a:pt x="41" y="27"/>
                  </a:lnTo>
                  <a:lnTo>
                    <a:pt x="44" y="26"/>
                  </a:lnTo>
                  <a:lnTo>
                    <a:pt x="46" y="24"/>
                  </a:lnTo>
                  <a:lnTo>
                    <a:pt x="43" y="23"/>
                  </a:lnTo>
                  <a:lnTo>
                    <a:pt x="43" y="21"/>
                  </a:lnTo>
                  <a:lnTo>
                    <a:pt x="44" y="21"/>
                  </a:lnTo>
                  <a:lnTo>
                    <a:pt x="43" y="20"/>
                  </a:lnTo>
                  <a:lnTo>
                    <a:pt x="46" y="15"/>
                  </a:lnTo>
                  <a:lnTo>
                    <a:pt x="49" y="17"/>
                  </a:lnTo>
                  <a:lnTo>
                    <a:pt x="53" y="15"/>
                  </a:lnTo>
                  <a:lnTo>
                    <a:pt x="56" y="17"/>
                  </a:lnTo>
                  <a:lnTo>
                    <a:pt x="58" y="18"/>
                  </a:lnTo>
                  <a:lnTo>
                    <a:pt x="62" y="12"/>
                  </a:lnTo>
                  <a:lnTo>
                    <a:pt x="63" y="12"/>
                  </a:lnTo>
                  <a:lnTo>
                    <a:pt x="66" y="11"/>
                  </a:lnTo>
                  <a:lnTo>
                    <a:pt x="68" y="14"/>
                  </a:lnTo>
                  <a:lnTo>
                    <a:pt x="69" y="11"/>
                  </a:lnTo>
                  <a:lnTo>
                    <a:pt x="71" y="12"/>
                  </a:lnTo>
                  <a:lnTo>
                    <a:pt x="71" y="11"/>
                  </a:lnTo>
                  <a:lnTo>
                    <a:pt x="74" y="11"/>
                  </a:lnTo>
                  <a:lnTo>
                    <a:pt x="74" y="9"/>
                  </a:lnTo>
                  <a:lnTo>
                    <a:pt x="75" y="9"/>
                  </a:lnTo>
                  <a:lnTo>
                    <a:pt x="78" y="12"/>
                  </a:lnTo>
                  <a:lnTo>
                    <a:pt x="80" y="12"/>
                  </a:lnTo>
                  <a:lnTo>
                    <a:pt x="81" y="14"/>
                  </a:lnTo>
                  <a:lnTo>
                    <a:pt x="87" y="11"/>
                  </a:lnTo>
                  <a:lnTo>
                    <a:pt x="92" y="14"/>
                  </a:lnTo>
                  <a:lnTo>
                    <a:pt x="95" y="12"/>
                  </a:lnTo>
                  <a:lnTo>
                    <a:pt x="95" y="11"/>
                  </a:lnTo>
                  <a:lnTo>
                    <a:pt x="96" y="9"/>
                  </a:lnTo>
                  <a:lnTo>
                    <a:pt x="98" y="9"/>
                  </a:lnTo>
                  <a:lnTo>
                    <a:pt x="102" y="8"/>
                  </a:lnTo>
                  <a:lnTo>
                    <a:pt x="102" y="9"/>
                  </a:lnTo>
                  <a:lnTo>
                    <a:pt x="104" y="9"/>
                  </a:lnTo>
                  <a:lnTo>
                    <a:pt x="104" y="11"/>
                  </a:lnTo>
                  <a:lnTo>
                    <a:pt x="107" y="11"/>
                  </a:lnTo>
                  <a:lnTo>
                    <a:pt x="107" y="9"/>
                  </a:lnTo>
                  <a:lnTo>
                    <a:pt x="111" y="11"/>
                  </a:lnTo>
                  <a:lnTo>
                    <a:pt x="112" y="11"/>
                  </a:lnTo>
                  <a:lnTo>
                    <a:pt x="114" y="11"/>
                  </a:lnTo>
                  <a:lnTo>
                    <a:pt x="115" y="9"/>
                  </a:lnTo>
                  <a:lnTo>
                    <a:pt x="117" y="8"/>
                  </a:lnTo>
                  <a:lnTo>
                    <a:pt x="117" y="11"/>
                  </a:lnTo>
                  <a:lnTo>
                    <a:pt x="118" y="11"/>
                  </a:lnTo>
                  <a:lnTo>
                    <a:pt x="118" y="9"/>
                  </a:lnTo>
                  <a:lnTo>
                    <a:pt x="118" y="8"/>
                  </a:lnTo>
                  <a:lnTo>
                    <a:pt x="118" y="3"/>
                  </a:lnTo>
                  <a:lnTo>
                    <a:pt x="120" y="3"/>
                  </a:lnTo>
                  <a:lnTo>
                    <a:pt x="121" y="2"/>
                  </a:lnTo>
                  <a:lnTo>
                    <a:pt x="123" y="2"/>
                  </a:lnTo>
                  <a:lnTo>
                    <a:pt x="123" y="0"/>
                  </a:lnTo>
                  <a:lnTo>
                    <a:pt x="124" y="0"/>
                  </a:lnTo>
                  <a:lnTo>
                    <a:pt x="124" y="2"/>
                  </a:lnTo>
                  <a:lnTo>
                    <a:pt x="126" y="3"/>
                  </a:lnTo>
                  <a:lnTo>
                    <a:pt x="126" y="2"/>
                  </a:lnTo>
                  <a:lnTo>
                    <a:pt x="126" y="3"/>
                  </a:lnTo>
                  <a:lnTo>
                    <a:pt x="129" y="3"/>
                  </a:lnTo>
                  <a:lnTo>
                    <a:pt x="130" y="3"/>
                  </a:lnTo>
                </a:path>
              </a:pathLst>
            </a:custGeom>
            <a:solidFill>
              <a:schemeClr val="bg1"/>
            </a:solidFill>
            <a:ln w="1588">
              <a:solidFill>
                <a:srgbClr val="000000"/>
              </a:solidFill>
              <a:prstDash val="solid"/>
              <a:round/>
              <a:headEnd/>
              <a:tailEnd/>
            </a:ln>
          </p:spPr>
          <p:txBody>
            <a:bodyPr/>
            <a:lstStyle/>
            <a:p>
              <a:endParaRPr lang="fr-FR"/>
            </a:p>
          </p:txBody>
        </p:sp>
        <p:sp>
          <p:nvSpPr>
            <p:cNvPr id="880809" name="Freeform 169"/>
            <p:cNvSpPr>
              <a:spLocks/>
            </p:cNvSpPr>
            <p:nvPr/>
          </p:nvSpPr>
          <p:spPr bwMode="auto">
            <a:xfrm>
              <a:off x="4294" y="1814"/>
              <a:ext cx="98" cy="126"/>
            </a:xfrm>
            <a:custGeom>
              <a:avLst/>
              <a:gdLst/>
              <a:ahLst/>
              <a:cxnLst>
                <a:cxn ang="0">
                  <a:pos x="0" y="5"/>
                </a:cxn>
                <a:cxn ang="0">
                  <a:pos x="3" y="8"/>
                </a:cxn>
                <a:cxn ang="0">
                  <a:pos x="3" y="11"/>
                </a:cxn>
                <a:cxn ang="0">
                  <a:pos x="8" y="6"/>
                </a:cxn>
                <a:cxn ang="0">
                  <a:pos x="14" y="8"/>
                </a:cxn>
                <a:cxn ang="0">
                  <a:pos x="20" y="9"/>
                </a:cxn>
                <a:cxn ang="0">
                  <a:pos x="23" y="11"/>
                </a:cxn>
                <a:cxn ang="0">
                  <a:pos x="27" y="15"/>
                </a:cxn>
                <a:cxn ang="0">
                  <a:pos x="30" y="21"/>
                </a:cxn>
                <a:cxn ang="0">
                  <a:pos x="32" y="24"/>
                </a:cxn>
                <a:cxn ang="0">
                  <a:pos x="34" y="24"/>
                </a:cxn>
                <a:cxn ang="0">
                  <a:pos x="34" y="27"/>
                </a:cxn>
                <a:cxn ang="0">
                  <a:pos x="39" y="30"/>
                </a:cxn>
                <a:cxn ang="0">
                  <a:pos x="42" y="32"/>
                </a:cxn>
                <a:cxn ang="0">
                  <a:pos x="39" y="36"/>
                </a:cxn>
                <a:cxn ang="0">
                  <a:pos x="42" y="39"/>
                </a:cxn>
                <a:cxn ang="0">
                  <a:pos x="48" y="42"/>
                </a:cxn>
                <a:cxn ang="0">
                  <a:pos x="49" y="46"/>
                </a:cxn>
                <a:cxn ang="0">
                  <a:pos x="43" y="54"/>
                </a:cxn>
                <a:cxn ang="0">
                  <a:pos x="49" y="57"/>
                </a:cxn>
                <a:cxn ang="0">
                  <a:pos x="48" y="58"/>
                </a:cxn>
                <a:cxn ang="0">
                  <a:pos x="39" y="69"/>
                </a:cxn>
                <a:cxn ang="0">
                  <a:pos x="42" y="72"/>
                </a:cxn>
                <a:cxn ang="0">
                  <a:pos x="54" y="70"/>
                </a:cxn>
                <a:cxn ang="0">
                  <a:pos x="57" y="78"/>
                </a:cxn>
                <a:cxn ang="0">
                  <a:pos x="63" y="84"/>
                </a:cxn>
                <a:cxn ang="0">
                  <a:pos x="66" y="81"/>
                </a:cxn>
                <a:cxn ang="0">
                  <a:pos x="67" y="84"/>
                </a:cxn>
                <a:cxn ang="0">
                  <a:pos x="73" y="78"/>
                </a:cxn>
                <a:cxn ang="0">
                  <a:pos x="72" y="73"/>
                </a:cxn>
                <a:cxn ang="0">
                  <a:pos x="79" y="78"/>
                </a:cxn>
                <a:cxn ang="0">
                  <a:pos x="79" y="82"/>
                </a:cxn>
                <a:cxn ang="0">
                  <a:pos x="76" y="88"/>
                </a:cxn>
                <a:cxn ang="0">
                  <a:pos x="79" y="90"/>
                </a:cxn>
                <a:cxn ang="0">
                  <a:pos x="81" y="88"/>
                </a:cxn>
                <a:cxn ang="0">
                  <a:pos x="84" y="90"/>
                </a:cxn>
                <a:cxn ang="0">
                  <a:pos x="88" y="93"/>
                </a:cxn>
                <a:cxn ang="0">
                  <a:pos x="88" y="100"/>
                </a:cxn>
                <a:cxn ang="0">
                  <a:pos x="89" y="104"/>
                </a:cxn>
                <a:cxn ang="0">
                  <a:pos x="94" y="110"/>
                </a:cxn>
                <a:cxn ang="0">
                  <a:pos x="94" y="115"/>
                </a:cxn>
                <a:cxn ang="0">
                  <a:pos x="94" y="118"/>
                </a:cxn>
                <a:cxn ang="0">
                  <a:pos x="97" y="119"/>
                </a:cxn>
                <a:cxn ang="0">
                  <a:pos x="98" y="121"/>
                </a:cxn>
                <a:cxn ang="0">
                  <a:pos x="101" y="124"/>
                </a:cxn>
                <a:cxn ang="0">
                  <a:pos x="104" y="125"/>
                </a:cxn>
                <a:cxn ang="0">
                  <a:pos x="103" y="131"/>
                </a:cxn>
                <a:cxn ang="0">
                  <a:pos x="98" y="131"/>
                </a:cxn>
                <a:cxn ang="0">
                  <a:pos x="100" y="134"/>
                </a:cxn>
                <a:cxn ang="0">
                  <a:pos x="103" y="137"/>
                </a:cxn>
                <a:cxn ang="0">
                  <a:pos x="103" y="140"/>
                </a:cxn>
                <a:cxn ang="0">
                  <a:pos x="107" y="137"/>
                </a:cxn>
                <a:cxn ang="0">
                  <a:pos x="107" y="136"/>
                </a:cxn>
                <a:cxn ang="0">
                  <a:pos x="109" y="133"/>
                </a:cxn>
                <a:cxn ang="0">
                  <a:pos x="112" y="133"/>
                </a:cxn>
                <a:cxn ang="0">
                  <a:pos x="115" y="143"/>
                </a:cxn>
                <a:cxn ang="0">
                  <a:pos x="113" y="148"/>
                </a:cxn>
              </a:cxnLst>
              <a:rect l="0" t="0" r="r" b="b"/>
              <a:pathLst>
                <a:path w="115" h="148">
                  <a:moveTo>
                    <a:pt x="0" y="0"/>
                  </a:moveTo>
                  <a:lnTo>
                    <a:pt x="0" y="5"/>
                  </a:lnTo>
                  <a:lnTo>
                    <a:pt x="2" y="6"/>
                  </a:lnTo>
                  <a:lnTo>
                    <a:pt x="3" y="8"/>
                  </a:lnTo>
                  <a:lnTo>
                    <a:pt x="3" y="9"/>
                  </a:lnTo>
                  <a:lnTo>
                    <a:pt x="3" y="11"/>
                  </a:lnTo>
                  <a:lnTo>
                    <a:pt x="8" y="8"/>
                  </a:lnTo>
                  <a:lnTo>
                    <a:pt x="8" y="6"/>
                  </a:lnTo>
                  <a:lnTo>
                    <a:pt x="14" y="5"/>
                  </a:lnTo>
                  <a:lnTo>
                    <a:pt x="14" y="8"/>
                  </a:lnTo>
                  <a:lnTo>
                    <a:pt x="20" y="8"/>
                  </a:lnTo>
                  <a:lnTo>
                    <a:pt x="20" y="9"/>
                  </a:lnTo>
                  <a:lnTo>
                    <a:pt x="21" y="8"/>
                  </a:lnTo>
                  <a:lnTo>
                    <a:pt x="23" y="11"/>
                  </a:lnTo>
                  <a:lnTo>
                    <a:pt x="24" y="11"/>
                  </a:lnTo>
                  <a:lnTo>
                    <a:pt x="27" y="15"/>
                  </a:lnTo>
                  <a:lnTo>
                    <a:pt x="30" y="20"/>
                  </a:lnTo>
                  <a:lnTo>
                    <a:pt x="30" y="21"/>
                  </a:lnTo>
                  <a:lnTo>
                    <a:pt x="32" y="23"/>
                  </a:lnTo>
                  <a:lnTo>
                    <a:pt x="32" y="24"/>
                  </a:lnTo>
                  <a:lnTo>
                    <a:pt x="33" y="24"/>
                  </a:lnTo>
                  <a:lnTo>
                    <a:pt x="34" y="24"/>
                  </a:lnTo>
                  <a:lnTo>
                    <a:pt x="36" y="26"/>
                  </a:lnTo>
                  <a:lnTo>
                    <a:pt x="34" y="27"/>
                  </a:lnTo>
                  <a:lnTo>
                    <a:pt x="36" y="29"/>
                  </a:lnTo>
                  <a:lnTo>
                    <a:pt x="39" y="30"/>
                  </a:lnTo>
                  <a:lnTo>
                    <a:pt x="40" y="32"/>
                  </a:lnTo>
                  <a:lnTo>
                    <a:pt x="42" y="32"/>
                  </a:lnTo>
                  <a:lnTo>
                    <a:pt x="40" y="35"/>
                  </a:lnTo>
                  <a:lnTo>
                    <a:pt x="39" y="36"/>
                  </a:lnTo>
                  <a:lnTo>
                    <a:pt x="39" y="38"/>
                  </a:lnTo>
                  <a:lnTo>
                    <a:pt x="42" y="39"/>
                  </a:lnTo>
                  <a:lnTo>
                    <a:pt x="43" y="38"/>
                  </a:lnTo>
                  <a:lnTo>
                    <a:pt x="48" y="42"/>
                  </a:lnTo>
                  <a:lnTo>
                    <a:pt x="49" y="45"/>
                  </a:lnTo>
                  <a:lnTo>
                    <a:pt x="49" y="46"/>
                  </a:lnTo>
                  <a:lnTo>
                    <a:pt x="43" y="52"/>
                  </a:lnTo>
                  <a:lnTo>
                    <a:pt x="43" y="54"/>
                  </a:lnTo>
                  <a:lnTo>
                    <a:pt x="46" y="54"/>
                  </a:lnTo>
                  <a:lnTo>
                    <a:pt x="49" y="57"/>
                  </a:lnTo>
                  <a:lnTo>
                    <a:pt x="46" y="57"/>
                  </a:lnTo>
                  <a:lnTo>
                    <a:pt x="48" y="58"/>
                  </a:lnTo>
                  <a:lnTo>
                    <a:pt x="45" y="63"/>
                  </a:lnTo>
                  <a:lnTo>
                    <a:pt x="39" y="69"/>
                  </a:lnTo>
                  <a:lnTo>
                    <a:pt x="39" y="70"/>
                  </a:lnTo>
                  <a:lnTo>
                    <a:pt x="42" y="72"/>
                  </a:lnTo>
                  <a:lnTo>
                    <a:pt x="49" y="67"/>
                  </a:lnTo>
                  <a:lnTo>
                    <a:pt x="54" y="70"/>
                  </a:lnTo>
                  <a:lnTo>
                    <a:pt x="55" y="75"/>
                  </a:lnTo>
                  <a:lnTo>
                    <a:pt x="57" y="78"/>
                  </a:lnTo>
                  <a:lnTo>
                    <a:pt x="60" y="85"/>
                  </a:lnTo>
                  <a:lnTo>
                    <a:pt x="63" y="84"/>
                  </a:lnTo>
                  <a:lnTo>
                    <a:pt x="66" y="82"/>
                  </a:lnTo>
                  <a:lnTo>
                    <a:pt x="66" y="81"/>
                  </a:lnTo>
                  <a:lnTo>
                    <a:pt x="66" y="79"/>
                  </a:lnTo>
                  <a:lnTo>
                    <a:pt x="67" y="84"/>
                  </a:lnTo>
                  <a:lnTo>
                    <a:pt x="72" y="81"/>
                  </a:lnTo>
                  <a:lnTo>
                    <a:pt x="73" y="78"/>
                  </a:lnTo>
                  <a:lnTo>
                    <a:pt x="70" y="73"/>
                  </a:lnTo>
                  <a:lnTo>
                    <a:pt x="72" y="73"/>
                  </a:lnTo>
                  <a:lnTo>
                    <a:pt x="76" y="75"/>
                  </a:lnTo>
                  <a:lnTo>
                    <a:pt x="79" y="78"/>
                  </a:lnTo>
                  <a:lnTo>
                    <a:pt x="79" y="79"/>
                  </a:lnTo>
                  <a:lnTo>
                    <a:pt x="79" y="82"/>
                  </a:lnTo>
                  <a:lnTo>
                    <a:pt x="76" y="87"/>
                  </a:lnTo>
                  <a:lnTo>
                    <a:pt x="76" y="88"/>
                  </a:lnTo>
                  <a:lnTo>
                    <a:pt x="78" y="88"/>
                  </a:lnTo>
                  <a:lnTo>
                    <a:pt x="79" y="90"/>
                  </a:lnTo>
                  <a:lnTo>
                    <a:pt x="81" y="90"/>
                  </a:lnTo>
                  <a:lnTo>
                    <a:pt x="81" y="88"/>
                  </a:lnTo>
                  <a:lnTo>
                    <a:pt x="82" y="88"/>
                  </a:lnTo>
                  <a:lnTo>
                    <a:pt x="84" y="90"/>
                  </a:lnTo>
                  <a:lnTo>
                    <a:pt x="84" y="91"/>
                  </a:lnTo>
                  <a:lnTo>
                    <a:pt x="88" y="93"/>
                  </a:lnTo>
                  <a:lnTo>
                    <a:pt x="89" y="98"/>
                  </a:lnTo>
                  <a:lnTo>
                    <a:pt x="88" y="100"/>
                  </a:lnTo>
                  <a:lnTo>
                    <a:pt x="88" y="103"/>
                  </a:lnTo>
                  <a:lnTo>
                    <a:pt x="89" y="104"/>
                  </a:lnTo>
                  <a:lnTo>
                    <a:pt x="91" y="106"/>
                  </a:lnTo>
                  <a:lnTo>
                    <a:pt x="94" y="110"/>
                  </a:lnTo>
                  <a:lnTo>
                    <a:pt x="95" y="113"/>
                  </a:lnTo>
                  <a:lnTo>
                    <a:pt x="94" y="115"/>
                  </a:lnTo>
                  <a:lnTo>
                    <a:pt x="95" y="116"/>
                  </a:lnTo>
                  <a:lnTo>
                    <a:pt x="94" y="118"/>
                  </a:lnTo>
                  <a:lnTo>
                    <a:pt x="95" y="121"/>
                  </a:lnTo>
                  <a:lnTo>
                    <a:pt x="97" y="119"/>
                  </a:lnTo>
                  <a:lnTo>
                    <a:pt x="97" y="121"/>
                  </a:lnTo>
                  <a:lnTo>
                    <a:pt x="98" y="121"/>
                  </a:lnTo>
                  <a:lnTo>
                    <a:pt x="100" y="124"/>
                  </a:lnTo>
                  <a:lnTo>
                    <a:pt x="101" y="124"/>
                  </a:lnTo>
                  <a:lnTo>
                    <a:pt x="101" y="125"/>
                  </a:lnTo>
                  <a:lnTo>
                    <a:pt x="104" y="125"/>
                  </a:lnTo>
                  <a:lnTo>
                    <a:pt x="104" y="131"/>
                  </a:lnTo>
                  <a:lnTo>
                    <a:pt x="103" y="131"/>
                  </a:lnTo>
                  <a:lnTo>
                    <a:pt x="100" y="131"/>
                  </a:lnTo>
                  <a:lnTo>
                    <a:pt x="98" y="131"/>
                  </a:lnTo>
                  <a:lnTo>
                    <a:pt x="97" y="133"/>
                  </a:lnTo>
                  <a:lnTo>
                    <a:pt x="100" y="134"/>
                  </a:lnTo>
                  <a:lnTo>
                    <a:pt x="100" y="137"/>
                  </a:lnTo>
                  <a:lnTo>
                    <a:pt x="103" y="137"/>
                  </a:lnTo>
                  <a:lnTo>
                    <a:pt x="103" y="139"/>
                  </a:lnTo>
                  <a:lnTo>
                    <a:pt x="103" y="140"/>
                  </a:lnTo>
                  <a:lnTo>
                    <a:pt x="106" y="139"/>
                  </a:lnTo>
                  <a:lnTo>
                    <a:pt x="107" y="137"/>
                  </a:lnTo>
                  <a:lnTo>
                    <a:pt x="106" y="136"/>
                  </a:lnTo>
                  <a:lnTo>
                    <a:pt x="107" y="136"/>
                  </a:lnTo>
                  <a:lnTo>
                    <a:pt x="107" y="133"/>
                  </a:lnTo>
                  <a:lnTo>
                    <a:pt x="109" y="133"/>
                  </a:lnTo>
                  <a:lnTo>
                    <a:pt x="110" y="133"/>
                  </a:lnTo>
                  <a:lnTo>
                    <a:pt x="112" y="133"/>
                  </a:lnTo>
                  <a:lnTo>
                    <a:pt x="115" y="140"/>
                  </a:lnTo>
                  <a:lnTo>
                    <a:pt x="115" y="143"/>
                  </a:lnTo>
                  <a:lnTo>
                    <a:pt x="112" y="146"/>
                  </a:lnTo>
                  <a:lnTo>
                    <a:pt x="113" y="148"/>
                  </a:lnTo>
                  <a:lnTo>
                    <a:pt x="112" y="148"/>
                  </a:lnTo>
                </a:path>
              </a:pathLst>
            </a:custGeom>
            <a:solidFill>
              <a:schemeClr val="bg1"/>
            </a:solidFill>
            <a:ln w="1588">
              <a:solidFill>
                <a:srgbClr val="000000"/>
              </a:solidFill>
              <a:prstDash val="solid"/>
              <a:round/>
              <a:headEnd/>
              <a:tailEnd/>
            </a:ln>
          </p:spPr>
          <p:txBody>
            <a:bodyPr/>
            <a:lstStyle/>
            <a:p>
              <a:endParaRPr lang="fr-FR"/>
            </a:p>
          </p:txBody>
        </p:sp>
        <p:sp>
          <p:nvSpPr>
            <p:cNvPr id="880810" name="Freeform 170"/>
            <p:cNvSpPr>
              <a:spLocks/>
            </p:cNvSpPr>
            <p:nvPr/>
          </p:nvSpPr>
          <p:spPr bwMode="auto">
            <a:xfrm>
              <a:off x="4334" y="2166"/>
              <a:ext cx="364" cy="286"/>
            </a:xfrm>
            <a:custGeom>
              <a:avLst/>
              <a:gdLst/>
              <a:ahLst/>
              <a:cxnLst>
                <a:cxn ang="0">
                  <a:pos x="149" y="14"/>
                </a:cxn>
                <a:cxn ang="0">
                  <a:pos x="171" y="30"/>
                </a:cxn>
                <a:cxn ang="0">
                  <a:pos x="183" y="35"/>
                </a:cxn>
                <a:cxn ang="0">
                  <a:pos x="201" y="41"/>
                </a:cxn>
                <a:cxn ang="0">
                  <a:pos x="217" y="52"/>
                </a:cxn>
                <a:cxn ang="0">
                  <a:pos x="232" y="70"/>
                </a:cxn>
                <a:cxn ang="0">
                  <a:pos x="248" y="87"/>
                </a:cxn>
                <a:cxn ang="0">
                  <a:pos x="277" y="76"/>
                </a:cxn>
                <a:cxn ang="0">
                  <a:pos x="299" y="64"/>
                </a:cxn>
                <a:cxn ang="0">
                  <a:pos x="321" y="61"/>
                </a:cxn>
                <a:cxn ang="0">
                  <a:pos x="341" y="66"/>
                </a:cxn>
                <a:cxn ang="0">
                  <a:pos x="358" y="63"/>
                </a:cxn>
                <a:cxn ang="0">
                  <a:pos x="378" y="58"/>
                </a:cxn>
                <a:cxn ang="0">
                  <a:pos x="388" y="73"/>
                </a:cxn>
                <a:cxn ang="0">
                  <a:pos x="404" y="91"/>
                </a:cxn>
                <a:cxn ang="0">
                  <a:pos x="416" y="99"/>
                </a:cxn>
                <a:cxn ang="0">
                  <a:pos x="427" y="102"/>
                </a:cxn>
                <a:cxn ang="0">
                  <a:pos x="422" y="110"/>
                </a:cxn>
                <a:cxn ang="0">
                  <a:pos x="400" y="110"/>
                </a:cxn>
                <a:cxn ang="0">
                  <a:pos x="404" y="124"/>
                </a:cxn>
                <a:cxn ang="0">
                  <a:pos x="406" y="137"/>
                </a:cxn>
                <a:cxn ang="0">
                  <a:pos x="413" y="151"/>
                </a:cxn>
                <a:cxn ang="0">
                  <a:pos x="410" y="182"/>
                </a:cxn>
                <a:cxn ang="0">
                  <a:pos x="407" y="213"/>
                </a:cxn>
                <a:cxn ang="0">
                  <a:pos x="406" y="231"/>
                </a:cxn>
                <a:cxn ang="0">
                  <a:pos x="375" y="231"/>
                </a:cxn>
                <a:cxn ang="0">
                  <a:pos x="367" y="216"/>
                </a:cxn>
                <a:cxn ang="0">
                  <a:pos x="351" y="216"/>
                </a:cxn>
                <a:cxn ang="0">
                  <a:pos x="330" y="220"/>
                </a:cxn>
                <a:cxn ang="0">
                  <a:pos x="306" y="217"/>
                </a:cxn>
                <a:cxn ang="0">
                  <a:pos x="296" y="234"/>
                </a:cxn>
                <a:cxn ang="0">
                  <a:pos x="274" y="305"/>
                </a:cxn>
                <a:cxn ang="0">
                  <a:pos x="256" y="324"/>
                </a:cxn>
                <a:cxn ang="0">
                  <a:pos x="259" y="307"/>
                </a:cxn>
                <a:cxn ang="0">
                  <a:pos x="251" y="290"/>
                </a:cxn>
                <a:cxn ang="0">
                  <a:pos x="232" y="295"/>
                </a:cxn>
                <a:cxn ang="0">
                  <a:pos x="202" y="293"/>
                </a:cxn>
                <a:cxn ang="0">
                  <a:pos x="180" y="298"/>
                </a:cxn>
                <a:cxn ang="0">
                  <a:pos x="173" y="326"/>
                </a:cxn>
                <a:cxn ang="0">
                  <a:pos x="150" y="326"/>
                </a:cxn>
                <a:cxn ang="0">
                  <a:pos x="106" y="324"/>
                </a:cxn>
                <a:cxn ang="0">
                  <a:pos x="84" y="321"/>
                </a:cxn>
                <a:cxn ang="0">
                  <a:pos x="66" y="295"/>
                </a:cxn>
                <a:cxn ang="0">
                  <a:pos x="85" y="274"/>
                </a:cxn>
                <a:cxn ang="0">
                  <a:pos x="85" y="247"/>
                </a:cxn>
                <a:cxn ang="0">
                  <a:pos x="76" y="225"/>
                </a:cxn>
                <a:cxn ang="0">
                  <a:pos x="52" y="210"/>
                </a:cxn>
                <a:cxn ang="0">
                  <a:pos x="29" y="197"/>
                </a:cxn>
                <a:cxn ang="0">
                  <a:pos x="23" y="176"/>
                </a:cxn>
                <a:cxn ang="0">
                  <a:pos x="5" y="148"/>
                </a:cxn>
                <a:cxn ang="0">
                  <a:pos x="38" y="139"/>
                </a:cxn>
                <a:cxn ang="0">
                  <a:pos x="55" y="146"/>
                </a:cxn>
                <a:cxn ang="0">
                  <a:pos x="75" y="137"/>
                </a:cxn>
                <a:cxn ang="0">
                  <a:pos x="104" y="121"/>
                </a:cxn>
                <a:cxn ang="0">
                  <a:pos x="104" y="87"/>
                </a:cxn>
                <a:cxn ang="0">
                  <a:pos x="101" y="67"/>
                </a:cxn>
                <a:cxn ang="0">
                  <a:pos x="98" y="51"/>
                </a:cxn>
                <a:cxn ang="0">
                  <a:pos x="101" y="15"/>
                </a:cxn>
                <a:cxn ang="0">
                  <a:pos x="122" y="3"/>
                </a:cxn>
              </a:cxnLst>
              <a:rect l="0" t="0" r="r" b="b"/>
              <a:pathLst>
                <a:path w="428" h="335">
                  <a:moveTo>
                    <a:pt x="134" y="2"/>
                  </a:moveTo>
                  <a:lnTo>
                    <a:pt x="136" y="2"/>
                  </a:lnTo>
                  <a:lnTo>
                    <a:pt x="136" y="0"/>
                  </a:lnTo>
                  <a:lnTo>
                    <a:pt x="137" y="0"/>
                  </a:lnTo>
                  <a:lnTo>
                    <a:pt x="140" y="0"/>
                  </a:lnTo>
                  <a:lnTo>
                    <a:pt x="140" y="5"/>
                  </a:lnTo>
                  <a:lnTo>
                    <a:pt x="142" y="3"/>
                  </a:lnTo>
                  <a:lnTo>
                    <a:pt x="146" y="5"/>
                  </a:lnTo>
                  <a:lnTo>
                    <a:pt x="146" y="8"/>
                  </a:lnTo>
                  <a:lnTo>
                    <a:pt x="147" y="8"/>
                  </a:lnTo>
                  <a:lnTo>
                    <a:pt x="149" y="9"/>
                  </a:lnTo>
                  <a:lnTo>
                    <a:pt x="149" y="12"/>
                  </a:lnTo>
                  <a:lnTo>
                    <a:pt x="149" y="14"/>
                  </a:lnTo>
                  <a:lnTo>
                    <a:pt x="153" y="17"/>
                  </a:lnTo>
                  <a:lnTo>
                    <a:pt x="156" y="17"/>
                  </a:lnTo>
                  <a:lnTo>
                    <a:pt x="156" y="15"/>
                  </a:lnTo>
                  <a:lnTo>
                    <a:pt x="158" y="15"/>
                  </a:lnTo>
                  <a:lnTo>
                    <a:pt x="159" y="14"/>
                  </a:lnTo>
                  <a:lnTo>
                    <a:pt x="161" y="18"/>
                  </a:lnTo>
                  <a:lnTo>
                    <a:pt x="162" y="17"/>
                  </a:lnTo>
                  <a:lnTo>
                    <a:pt x="170" y="18"/>
                  </a:lnTo>
                  <a:lnTo>
                    <a:pt x="171" y="21"/>
                  </a:lnTo>
                  <a:lnTo>
                    <a:pt x="170" y="24"/>
                  </a:lnTo>
                  <a:lnTo>
                    <a:pt x="170" y="29"/>
                  </a:lnTo>
                  <a:lnTo>
                    <a:pt x="171" y="29"/>
                  </a:lnTo>
                  <a:lnTo>
                    <a:pt x="171" y="30"/>
                  </a:lnTo>
                  <a:lnTo>
                    <a:pt x="174" y="32"/>
                  </a:lnTo>
                  <a:lnTo>
                    <a:pt x="176" y="27"/>
                  </a:lnTo>
                  <a:lnTo>
                    <a:pt x="174" y="26"/>
                  </a:lnTo>
                  <a:lnTo>
                    <a:pt x="179" y="24"/>
                  </a:lnTo>
                  <a:lnTo>
                    <a:pt x="180" y="26"/>
                  </a:lnTo>
                  <a:lnTo>
                    <a:pt x="183" y="24"/>
                  </a:lnTo>
                  <a:lnTo>
                    <a:pt x="185" y="26"/>
                  </a:lnTo>
                  <a:lnTo>
                    <a:pt x="186" y="27"/>
                  </a:lnTo>
                  <a:lnTo>
                    <a:pt x="183" y="30"/>
                  </a:lnTo>
                  <a:lnTo>
                    <a:pt x="185" y="30"/>
                  </a:lnTo>
                  <a:lnTo>
                    <a:pt x="183" y="33"/>
                  </a:lnTo>
                  <a:lnTo>
                    <a:pt x="185" y="33"/>
                  </a:lnTo>
                  <a:lnTo>
                    <a:pt x="183" y="35"/>
                  </a:lnTo>
                  <a:lnTo>
                    <a:pt x="185" y="35"/>
                  </a:lnTo>
                  <a:lnTo>
                    <a:pt x="185" y="36"/>
                  </a:lnTo>
                  <a:lnTo>
                    <a:pt x="186" y="38"/>
                  </a:lnTo>
                  <a:lnTo>
                    <a:pt x="188" y="36"/>
                  </a:lnTo>
                  <a:lnTo>
                    <a:pt x="189" y="39"/>
                  </a:lnTo>
                  <a:lnTo>
                    <a:pt x="191" y="39"/>
                  </a:lnTo>
                  <a:lnTo>
                    <a:pt x="192" y="39"/>
                  </a:lnTo>
                  <a:lnTo>
                    <a:pt x="194" y="39"/>
                  </a:lnTo>
                  <a:lnTo>
                    <a:pt x="196" y="38"/>
                  </a:lnTo>
                  <a:lnTo>
                    <a:pt x="196" y="39"/>
                  </a:lnTo>
                  <a:lnTo>
                    <a:pt x="198" y="41"/>
                  </a:lnTo>
                  <a:lnTo>
                    <a:pt x="199" y="42"/>
                  </a:lnTo>
                  <a:lnTo>
                    <a:pt x="201" y="41"/>
                  </a:lnTo>
                  <a:lnTo>
                    <a:pt x="201" y="42"/>
                  </a:lnTo>
                  <a:lnTo>
                    <a:pt x="202" y="41"/>
                  </a:lnTo>
                  <a:lnTo>
                    <a:pt x="204" y="42"/>
                  </a:lnTo>
                  <a:lnTo>
                    <a:pt x="205" y="44"/>
                  </a:lnTo>
                  <a:lnTo>
                    <a:pt x="205" y="45"/>
                  </a:lnTo>
                  <a:lnTo>
                    <a:pt x="205" y="47"/>
                  </a:lnTo>
                  <a:lnTo>
                    <a:pt x="207" y="47"/>
                  </a:lnTo>
                  <a:lnTo>
                    <a:pt x="208" y="48"/>
                  </a:lnTo>
                  <a:lnTo>
                    <a:pt x="213" y="48"/>
                  </a:lnTo>
                  <a:lnTo>
                    <a:pt x="219" y="47"/>
                  </a:lnTo>
                  <a:lnTo>
                    <a:pt x="219" y="50"/>
                  </a:lnTo>
                  <a:lnTo>
                    <a:pt x="219" y="52"/>
                  </a:lnTo>
                  <a:lnTo>
                    <a:pt x="217" y="52"/>
                  </a:lnTo>
                  <a:lnTo>
                    <a:pt x="217" y="54"/>
                  </a:lnTo>
                  <a:lnTo>
                    <a:pt x="217" y="55"/>
                  </a:lnTo>
                  <a:lnTo>
                    <a:pt x="217" y="54"/>
                  </a:lnTo>
                  <a:lnTo>
                    <a:pt x="219" y="55"/>
                  </a:lnTo>
                  <a:lnTo>
                    <a:pt x="222" y="54"/>
                  </a:lnTo>
                  <a:lnTo>
                    <a:pt x="222" y="57"/>
                  </a:lnTo>
                  <a:lnTo>
                    <a:pt x="220" y="60"/>
                  </a:lnTo>
                  <a:lnTo>
                    <a:pt x="222" y="63"/>
                  </a:lnTo>
                  <a:lnTo>
                    <a:pt x="226" y="64"/>
                  </a:lnTo>
                  <a:lnTo>
                    <a:pt x="226" y="66"/>
                  </a:lnTo>
                  <a:lnTo>
                    <a:pt x="228" y="70"/>
                  </a:lnTo>
                  <a:lnTo>
                    <a:pt x="229" y="70"/>
                  </a:lnTo>
                  <a:lnTo>
                    <a:pt x="232" y="70"/>
                  </a:lnTo>
                  <a:lnTo>
                    <a:pt x="232" y="72"/>
                  </a:lnTo>
                  <a:lnTo>
                    <a:pt x="231" y="73"/>
                  </a:lnTo>
                  <a:lnTo>
                    <a:pt x="240" y="73"/>
                  </a:lnTo>
                  <a:lnTo>
                    <a:pt x="243" y="75"/>
                  </a:lnTo>
                  <a:lnTo>
                    <a:pt x="247" y="76"/>
                  </a:lnTo>
                  <a:lnTo>
                    <a:pt x="246" y="79"/>
                  </a:lnTo>
                  <a:lnTo>
                    <a:pt x="244" y="79"/>
                  </a:lnTo>
                  <a:lnTo>
                    <a:pt x="243" y="82"/>
                  </a:lnTo>
                  <a:lnTo>
                    <a:pt x="244" y="82"/>
                  </a:lnTo>
                  <a:lnTo>
                    <a:pt x="244" y="84"/>
                  </a:lnTo>
                  <a:lnTo>
                    <a:pt x="246" y="85"/>
                  </a:lnTo>
                  <a:lnTo>
                    <a:pt x="247" y="85"/>
                  </a:lnTo>
                  <a:lnTo>
                    <a:pt x="248" y="87"/>
                  </a:lnTo>
                  <a:lnTo>
                    <a:pt x="250" y="87"/>
                  </a:lnTo>
                  <a:lnTo>
                    <a:pt x="254" y="84"/>
                  </a:lnTo>
                  <a:lnTo>
                    <a:pt x="256" y="82"/>
                  </a:lnTo>
                  <a:lnTo>
                    <a:pt x="256" y="81"/>
                  </a:lnTo>
                  <a:lnTo>
                    <a:pt x="257" y="79"/>
                  </a:lnTo>
                  <a:lnTo>
                    <a:pt x="259" y="79"/>
                  </a:lnTo>
                  <a:lnTo>
                    <a:pt x="262" y="79"/>
                  </a:lnTo>
                  <a:lnTo>
                    <a:pt x="263" y="81"/>
                  </a:lnTo>
                  <a:lnTo>
                    <a:pt x="269" y="81"/>
                  </a:lnTo>
                  <a:lnTo>
                    <a:pt x="272" y="78"/>
                  </a:lnTo>
                  <a:lnTo>
                    <a:pt x="272" y="76"/>
                  </a:lnTo>
                  <a:lnTo>
                    <a:pt x="275" y="75"/>
                  </a:lnTo>
                  <a:lnTo>
                    <a:pt x="277" y="76"/>
                  </a:lnTo>
                  <a:lnTo>
                    <a:pt x="278" y="76"/>
                  </a:lnTo>
                  <a:lnTo>
                    <a:pt x="278" y="75"/>
                  </a:lnTo>
                  <a:lnTo>
                    <a:pt x="280" y="75"/>
                  </a:lnTo>
                  <a:lnTo>
                    <a:pt x="284" y="73"/>
                  </a:lnTo>
                  <a:lnTo>
                    <a:pt x="286" y="73"/>
                  </a:lnTo>
                  <a:lnTo>
                    <a:pt x="287" y="72"/>
                  </a:lnTo>
                  <a:lnTo>
                    <a:pt x="289" y="72"/>
                  </a:lnTo>
                  <a:lnTo>
                    <a:pt x="296" y="69"/>
                  </a:lnTo>
                  <a:lnTo>
                    <a:pt x="296" y="67"/>
                  </a:lnTo>
                  <a:lnTo>
                    <a:pt x="295" y="67"/>
                  </a:lnTo>
                  <a:lnTo>
                    <a:pt x="296" y="64"/>
                  </a:lnTo>
                  <a:lnTo>
                    <a:pt x="298" y="64"/>
                  </a:lnTo>
                  <a:lnTo>
                    <a:pt x="299" y="64"/>
                  </a:lnTo>
                  <a:lnTo>
                    <a:pt x="305" y="64"/>
                  </a:lnTo>
                  <a:lnTo>
                    <a:pt x="306" y="64"/>
                  </a:lnTo>
                  <a:lnTo>
                    <a:pt x="308" y="64"/>
                  </a:lnTo>
                  <a:lnTo>
                    <a:pt x="311" y="66"/>
                  </a:lnTo>
                  <a:lnTo>
                    <a:pt x="311" y="64"/>
                  </a:lnTo>
                  <a:lnTo>
                    <a:pt x="312" y="64"/>
                  </a:lnTo>
                  <a:lnTo>
                    <a:pt x="312" y="66"/>
                  </a:lnTo>
                  <a:lnTo>
                    <a:pt x="314" y="66"/>
                  </a:lnTo>
                  <a:lnTo>
                    <a:pt x="315" y="67"/>
                  </a:lnTo>
                  <a:lnTo>
                    <a:pt x="318" y="66"/>
                  </a:lnTo>
                  <a:lnTo>
                    <a:pt x="318" y="64"/>
                  </a:lnTo>
                  <a:lnTo>
                    <a:pt x="320" y="63"/>
                  </a:lnTo>
                  <a:lnTo>
                    <a:pt x="321" y="61"/>
                  </a:lnTo>
                  <a:lnTo>
                    <a:pt x="324" y="63"/>
                  </a:lnTo>
                  <a:lnTo>
                    <a:pt x="324" y="61"/>
                  </a:lnTo>
                  <a:lnTo>
                    <a:pt x="327" y="58"/>
                  </a:lnTo>
                  <a:lnTo>
                    <a:pt x="329" y="58"/>
                  </a:lnTo>
                  <a:lnTo>
                    <a:pt x="333" y="58"/>
                  </a:lnTo>
                  <a:lnTo>
                    <a:pt x="335" y="61"/>
                  </a:lnTo>
                  <a:lnTo>
                    <a:pt x="336" y="63"/>
                  </a:lnTo>
                  <a:lnTo>
                    <a:pt x="335" y="63"/>
                  </a:lnTo>
                  <a:lnTo>
                    <a:pt x="338" y="64"/>
                  </a:lnTo>
                  <a:lnTo>
                    <a:pt x="338" y="66"/>
                  </a:lnTo>
                  <a:lnTo>
                    <a:pt x="339" y="66"/>
                  </a:lnTo>
                  <a:lnTo>
                    <a:pt x="341" y="67"/>
                  </a:lnTo>
                  <a:lnTo>
                    <a:pt x="341" y="66"/>
                  </a:lnTo>
                  <a:lnTo>
                    <a:pt x="342" y="66"/>
                  </a:lnTo>
                  <a:lnTo>
                    <a:pt x="342" y="67"/>
                  </a:lnTo>
                  <a:lnTo>
                    <a:pt x="344" y="67"/>
                  </a:lnTo>
                  <a:lnTo>
                    <a:pt x="345" y="67"/>
                  </a:lnTo>
                  <a:lnTo>
                    <a:pt x="344" y="70"/>
                  </a:lnTo>
                  <a:lnTo>
                    <a:pt x="345" y="69"/>
                  </a:lnTo>
                  <a:lnTo>
                    <a:pt x="345" y="66"/>
                  </a:lnTo>
                  <a:lnTo>
                    <a:pt x="348" y="64"/>
                  </a:lnTo>
                  <a:lnTo>
                    <a:pt x="354" y="64"/>
                  </a:lnTo>
                  <a:lnTo>
                    <a:pt x="355" y="63"/>
                  </a:lnTo>
                  <a:lnTo>
                    <a:pt x="358" y="64"/>
                  </a:lnTo>
                  <a:lnTo>
                    <a:pt x="360" y="64"/>
                  </a:lnTo>
                  <a:lnTo>
                    <a:pt x="358" y="63"/>
                  </a:lnTo>
                  <a:lnTo>
                    <a:pt x="361" y="63"/>
                  </a:lnTo>
                  <a:lnTo>
                    <a:pt x="363" y="61"/>
                  </a:lnTo>
                  <a:lnTo>
                    <a:pt x="366" y="63"/>
                  </a:lnTo>
                  <a:lnTo>
                    <a:pt x="366" y="61"/>
                  </a:lnTo>
                  <a:lnTo>
                    <a:pt x="366" y="60"/>
                  </a:lnTo>
                  <a:lnTo>
                    <a:pt x="369" y="57"/>
                  </a:lnTo>
                  <a:lnTo>
                    <a:pt x="370" y="58"/>
                  </a:lnTo>
                  <a:lnTo>
                    <a:pt x="372" y="57"/>
                  </a:lnTo>
                  <a:lnTo>
                    <a:pt x="373" y="57"/>
                  </a:lnTo>
                  <a:lnTo>
                    <a:pt x="373" y="55"/>
                  </a:lnTo>
                  <a:lnTo>
                    <a:pt x="376" y="57"/>
                  </a:lnTo>
                  <a:lnTo>
                    <a:pt x="378" y="57"/>
                  </a:lnTo>
                  <a:lnTo>
                    <a:pt x="378" y="58"/>
                  </a:lnTo>
                  <a:lnTo>
                    <a:pt x="379" y="63"/>
                  </a:lnTo>
                  <a:lnTo>
                    <a:pt x="381" y="64"/>
                  </a:lnTo>
                  <a:lnTo>
                    <a:pt x="379" y="67"/>
                  </a:lnTo>
                  <a:lnTo>
                    <a:pt x="378" y="67"/>
                  </a:lnTo>
                  <a:lnTo>
                    <a:pt x="376" y="69"/>
                  </a:lnTo>
                  <a:lnTo>
                    <a:pt x="379" y="70"/>
                  </a:lnTo>
                  <a:lnTo>
                    <a:pt x="379" y="72"/>
                  </a:lnTo>
                  <a:lnTo>
                    <a:pt x="382" y="73"/>
                  </a:lnTo>
                  <a:lnTo>
                    <a:pt x="381" y="75"/>
                  </a:lnTo>
                  <a:lnTo>
                    <a:pt x="382" y="76"/>
                  </a:lnTo>
                  <a:lnTo>
                    <a:pt x="384" y="76"/>
                  </a:lnTo>
                  <a:lnTo>
                    <a:pt x="387" y="75"/>
                  </a:lnTo>
                  <a:lnTo>
                    <a:pt x="388" y="73"/>
                  </a:lnTo>
                  <a:lnTo>
                    <a:pt x="390" y="75"/>
                  </a:lnTo>
                  <a:lnTo>
                    <a:pt x="391" y="79"/>
                  </a:lnTo>
                  <a:lnTo>
                    <a:pt x="393" y="79"/>
                  </a:lnTo>
                  <a:lnTo>
                    <a:pt x="393" y="82"/>
                  </a:lnTo>
                  <a:lnTo>
                    <a:pt x="394" y="84"/>
                  </a:lnTo>
                  <a:lnTo>
                    <a:pt x="397" y="87"/>
                  </a:lnTo>
                  <a:lnTo>
                    <a:pt x="397" y="90"/>
                  </a:lnTo>
                  <a:lnTo>
                    <a:pt x="399" y="91"/>
                  </a:lnTo>
                  <a:lnTo>
                    <a:pt x="399" y="90"/>
                  </a:lnTo>
                  <a:lnTo>
                    <a:pt x="400" y="90"/>
                  </a:lnTo>
                  <a:lnTo>
                    <a:pt x="402" y="88"/>
                  </a:lnTo>
                  <a:lnTo>
                    <a:pt x="403" y="90"/>
                  </a:lnTo>
                  <a:lnTo>
                    <a:pt x="404" y="91"/>
                  </a:lnTo>
                  <a:lnTo>
                    <a:pt x="406" y="91"/>
                  </a:lnTo>
                  <a:lnTo>
                    <a:pt x="406" y="90"/>
                  </a:lnTo>
                  <a:lnTo>
                    <a:pt x="407" y="90"/>
                  </a:lnTo>
                  <a:lnTo>
                    <a:pt x="409" y="88"/>
                  </a:lnTo>
                  <a:lnTo>
                    <a:pt x="410" y="88"/>
                  </a:lnTo>
                  <a:lnTo>
                    <a:pt x="412" y="90"/>
                  </a:lnTo>
                  <a:lnTo>
                    <a:pt x="412" y="88"/>
                  </a:lnTo>
                  <a:lnTo>
                    <a:pt x="413" y="90"/>
                  </a:lnTo>
                  <a:lnTo>
                    <a:pt x="413" y="93"/>
                  </a:lnTo>
                  <a:lnTo>
                    <a:pt x="413" y="94"/>
                  </a:lnTo>
                  <a:lnTo>
                    <a:pt x="413" y="97"/>
                  </a:lnTo>
                  <a:lnTo>
                    <a:pt x="416" y="97"/>
                  </a:lnTo>
                  <a:lnTo>
                    <a:pt x="416" y="99"/>
                  </a:lnTo>
                  <a:lnTo>
                    <a:pt x="418" y="100"/>
                  </a:lnTo>
                  <a:lnTo>
                    <a:pt x="419" y="100"/>
                  </a:lnTo>
                  <a:lnTo>
                    <a:pt x="421" y="102"/>
                  </a:lnTo>
                  <a:lnTo>
                    <a:pt x="422" y="102"/>
                  </a:lnTo>
                  <a:lnTo>
                    <a:pt x="422" y="103"/>
                  </a:lnTo>
                  <a:lnTo>
                    <a:pt x="424" y="104"/>
                  </a:lnTo>
                  <a:lnTo>
                    <a:pt x="424" y="103"/>
                  </a:lnTo>
                  <a:lnTo>
                    <a:pt x="424" y="102"/>
                  </a:lnTo>
                  <a:lnTo>
                    <a:pt x="424" y="100"/>
                  </a:lnTo>
                  <a:lnTo>
                    <a:pt x="422" y="100"/>
                  </a:lnTo>
                  <a:lnTo>
                    <a:pt x="421" y="99"/>
                  </a:lnTo>
                  <a:lnTo>
                    <a:pt x="422" y="99"/>
                  </a:lnTo>
                  <a:lnTo>
                    <a:pt x="427" y="102"/>
                  </a:lnTo>
                  <a:lnTo>
                    <a:pt x="427" y="103"/>
                  </a:lnTo>
                  <a:lnTo>
                    <a:pt x="427" y="104"/>
                  </a:lnTo>
                  <a:lnTo>
                    <a:pt x="428" y="104"/>
                  </a:lnTo>
                  <a:lnTo>
                    <a:pt x="428" y="106"/>
                  </a:lnTo>
                  <a:lnTo>
                    <a:pt x="428" y="107"/>
                  </a:lnTo>
                  <a:lnTo>
                    <a:pt x="427" y="109"/>
                  </a:lnTo>
                  <a:lnTo>
                    <a:pt x="428" y="109"/>
                  </a:lnTo>
                  <a:lnTo>
                    <a:pt x="427" y="110"/>
                  </a:lnTo>
                  <a:lnTo>
                    <a:pt x="427" y="109"/>
                  </a:lnTo>
                  <a:lnTo>
                    <a:pt x="425" y="109"/>
                  </a:lnTo>
                  <a:lnTo>
                    <a:pt x="424" y="110"/>
                  </a:lnTo>
                  <a:lnTo>
                    <a:pt x="424" y="109"/>
                  </a:lnTo>
                  <a:lnTo>
                    <a:pt x="422" y="110"/>
                  </a:lnTo>
                  <a:lnTo>
                    <a:pt x="416" y="110"/>
                  </a:lnTo>
                  <a:lnTo>
                    <a:pt x="415" y="109"/>
                  </a:lnTo>
                  <a:lnTo>
                    <a:pt x="410" y="109"/>
                  </a:lnTo>
                  <a:lnTo>
                    <a:pt x="410" y="110"/>
                  </a:lnTo>
                  <a:lnTo>
                    <a:pt x="409" y="109"/>
                  </a:lnTo>
                  <a:lnTo>
                    <a:pt x="407" y="110"/>
                  </a:lnTo>
                  <a:lnTo>
                    <a:pt x="406" y="110"/>
                  </a:lnTo>
                  <a:lnTo>
                    <a:pt x="404" y="112"/>
                  </a:lnTo>
                  <a:lnTo>
                    <a:pt x="403" y="112"/>
                  </a:lnTo>
                  <a:lnTo>
                    <a:pt x="403" y="115"/>
                  </a:lnTo>
                  <a:lnTo>
                    <a:pt x="402" y="113"/>
                  </a:lnTo>
                  <a:lnTo>
                    <a:pt x="402" y="110"/>
                  </a:lnTo>
                  <a:lnTo>
                    <a:pt x="400" y="110"/>
                  </a:lnTo>
                  <a:lnTo>
                    <a:pt x="400" y="112"/>
                  </a:lnTo>
                  <a:lnTo>
                    <a:pt x="397" y="113"/>
                  </a:lnTo>
                  <a:lnTo>
                    <a:pt x="399" y="118"/>
                  </a:lnTo>
                  <a:lnTo>
                    <a:pt x="397" y="118"/>
                  </a:lnTo>
                  <a:lnTo>
                    <a:pt x="397" y="119"/>
                  </a:lnTo>
                  <a:lnTo>
                    <a:pt x="399" y="121"/>
                  </a:lnTo>
                  <a:lnTo>
                    <a:pt x="399" y="122"/>
                  </a:lnTo>
                  <a:lnTo>
                    <a:pt x="402" y="122"/>
                  </a:lnTo>
                  <a:lnTo>
                    <a:pt x="402" y="121"/>
                  </a:lnTo>
                  <a:lnTo>
                    <a:pt x="403" y="122"/>
                  </a:lnTo>
                  <a:lnTo>
                    <a:pt x="403" y="124"/>
                  </a:lnTo>
                  <a:lnTo>
                    <a:pt x="404" y="122"/>
                  </a:lnTo>
                  <a:lnTo>
                    <a:pt x="404" y="124"/>
                  </a:lnTo>
                  <a:lnTo>
                    <a:pt x="406" y="125"/>
                  </a:lnTo>
                  <a:lnTo>
                    <a:pt x="406" y="124"/>
                  </a:lnTo>
                  <a:lnTo>
                    <a:pt x="407" y="125"/>
                  </a:lnTo>
                  <a:lnTo>
                    <a:pt x="406" y="125"/>
                  </a:lnTo>
                  <a:lnTo>
                    <a:pt x="407" y="127"/>
                  </a:lnTo>
                  <a:lnTo>
                    <a:pt x="409" y="127"/>
                  </a:lnTo>
                  <a:lnTo>
                    <a:pt x="410" y="128"/>
                  </a:lnTo>
                  <a:lnTo>
                    <a:pt x="410" y="130"/>
                  </a:lnTo>
                  <a:lnTo>
                    <a:pt x="409" y="133"/>
                  </a:lnTo>
                  <a:lnTo>
                    <a:pt x="407" y="136"/>
                  </a:lnTo>
                  <a:lnTo>
                    <a:pt x="406" y="134"/>
                  </a:lnTo>
                  <a:lnTo>
                    <a:pt x="404" y="137"/>
                  </a:lnTo>
                  <a:lnTo>
                    <a:pt x="406" y="137"/>
                  </a:lnTo>
                  <a:lnTo>
                    <a:pt x="406" y="140"/>
                  </a:lnTo>
                  <a:lnTo>
                    <a:pt x="404" y="140"/>
                  </a:lnTo>
                  <a:lnTo>
                    <a:pt x="404" y="142"/>
                  </a:lnTo>
                  <a:lnTo>
                    <a:pt x="406" y="142"/>
                  </a:lnTo>
                  <a:lnTo>
                    <a:pt x="407" y="142"/>
                  </a:lnTo>
                  <a:lnTo>
                    <a:pt x="410" y="142"/>
                  </a:lnTo>
                  <a:lnTo>
                    <a:pt x="412" y="143"/>
                  </a:lnTo>
                  <a:lnTo>
                    <a:pt x="412" y="145"/>
                  </a:lnTo>
                  <a:lnTo>
                    <a:pt x="413" y="146"/>
                  </a:lnTo>
                  <a:lnTo>
                    <a:pt x="412" y="148"/>
                  </a:lnTo>
                  <a:lnTo>
                    <a:pt x="412" y="151"/>
                  </a:lnTo>
                  <a:lnTo>
                    <a:pt x="413" y="149"/>
                  </a:lnTo>
                  <a:lnTo>
                    <a:pt x="413" y="151"/>
                  </a:lnTo>
                  <a:lnTo>
                    <a:pt x="415" y="151"/>
                  </a:lnTo>
                  <a:lnTo>
                    <a:pt x="415" y="154"/>
                  </a:lnTo>
                  <a:lnTo>
                    <a:pt x="412" y="158"/>
                  </a:lnTo>
                  <a:lnTo>
                    <a:pt x="418" y="161"/>
                  </a:lnTo>
                  <a:lnTo>
                    <a:pt x="418" y="162"/>
                  </a:lnTo>
                  <a:lnTo>
                    <a:pt x="419" y="164"/>
                  </a:lnTo>
                  <a:lnTo>
                    <a:pt x="419" y="165"/>
                  </a:lnTo>
                  <a:lnTo>
                    <a:pt x="416" y="167"/>
                  </a:lnTo>
                  <a:lnTo>
                    <a:pt x="422" y="173"/>
                  </a:lnTo>
                  <a:lnTo>
                    <a:pt x="422" y="176"/>
                  </a:lnTo>
                  <a:lnTo>
                    <a:pt x="416" y="180"/>
                  </a:lnTo>
                  <a:lnTo>
                    <a:pt x="412" y="180"/>
                  </a:lnTo>
                  <a:lnTo>
                    <a:pt x="410" y="182"/>
                  </a:lnTo>
                  <a:lnTo>
                    <a:pt x="412" y="183"/>
                  </a:lnTo>
                  <a:lnTo>
                    <a:pt x="413" y="182"/>
                  </a:lnTo>
                  <a:lnTo>
                    <a:pt x="415" y="186"/>
                  </a:lnTo>
                  <a:lnTo>
                    <a:pt x="413" y="189"/>
                  </a:lnTo>
                  <a:lnTo>
                    <a:pt x="413" y="192"/>
                  </a:lnTo>
                  <a:lnTo>
                    <a:pt x="404" y="192"/>
                  </a:lnTo>
                  <a:lnTo>
                    <a:pt x="403" y="194"/>
                  </a:lnTo>
                  <a:lnTo>
                    <a:pt x="404" y="195"/>
                  </a:lnTo>
                  <a:lnTo>
                    <a:pt x="403" y="198"/>
                  </a:lnTo>
                  <a:lnTo>
                    <a:pt x="403" y="201"/>
                  </a:lnTo>
                  <a:lnTo>
                    <a:pt x="403" y="211"/>
                  </a:lnTo>
                  <a:lnTo>
                    <a:pt x="404" y="213"/>
                  </a:lnTo>
                  <a:lnTo>
                    <a:pt x="407" y="213"/>
                  </a:lnTo>
                  <a:lnTo>
                    <a:pt x="409" y="214"/>
                  </a:lnTo>
                  <a:lnTo>
                    <a:pt x="410" y="216"/>
                  </a:lnTo>
                  <a:lnTo>
                    <a:pt x="412" y="216"/>
                  </a:lnTo>
                  <a:lnTo>
                    <a:pt x="413" y="217"/>
                  </a:lnTo>
                  <a:lnTo>
                    <a:pt x="416" y="217"/>
                  </a:lnTo>
                  <a:lnTo>
                    <a:pt x="418" y="217"/>
                  </a:lnTo>
                  <a:lnTo>
                    <a:pt x="416" y="220"/>
                  </a:lnTo>
                  <a:lnTo>
                    <a:pt x="418" y="223"/>
                  </a:lnTo>
                  <a:lnTo>
                    <a:pt x="416" y="225"/>
                  </a:lnTo>
                  <a:lnTo>
                    <a:pt x="415" y="228"/>
                  </a:lnTo>
                  <a:lnTo>
                    <a:pt x="412" y="229"/>
                  </a:lnTo>
                  <a:lnTo>
                    <a:pt x="409" y="228"/>
                  </a:lnTo>
                  <a:lnTo>
                    <a:pt x="406" y="231"/>
                  </a:lnTo>
                  <a:lnTo>
                    <a:pt x="400" y="231"/>
                  </a:lnTo>
                  <a:lnTo>
                    <a:pt x="394" y="231"/>
                  </a:lnTo>
                  <a:lnTo>
                    <a:pt x="394" y="232"/>
                  </a:lnTo>
                  <a:lnTo>
                    <a:pt x="394" y="234"/>
                  </a:lnTo>
                  <a:lnTo>
                    <a:pt x="393" y="234"/>
                  </a:lnTo>
                  <a:lnTo>
                    <a:pt x="393" y="235"/>
                  </a:lnTo>
                  <a:lnTo>
                    <a:pt x="390" y="237"/>
                  </a:lnTo>
                  <a:lnTo>
                    <a:pt x="387" y="235"/>
                  </a:lnTo>
                  <a:lnTo>
                    <a:pt x="385" y="237"/>
                  </a:lnTo>
                  <a:lnTo>
                    <a:pt x="382" y="234"/>
                  </a:lnTo>
                  <a:lnTo>
                    <a:pt x="379" y="235"/>
                  </a:lnTo>
                  <a:lnTo>
                    <a:pt x="379" y="232"/>
                  </a:lnTo>
                  <a:lnTo>
                    <a:pt x="375" y="231"/>
                  </a:lnTo>
                  <a:lnTo>
                    <a:pt x="375" y="232"/>
                  </a:lnTo>
                  <a:lnTo>
                    <a:pt x="372" y="231"/>
                  </a:lnTo>
                  <a:lnTo>
                    <a:pt x="372" y="228"/>
                  </a:lnTo>
                  <a:lnTo>
                    <a:pt x="369" y="228"/>
                  </a:lnTo>
                  <a:lnTo>
                    <a:pt x="370" y="226"/>
                  </a:lnTo>
                  <a:lnTo>
                    <a:pt x="369" y="225"/>
                  </a:lnTo>
                  <a:lnTo>
                    <a:pt x="370" y="223"/>
                  </a:lnTo>
                  <a:lnTo>
                    <a:pt x="369" y="223"/>
                  </a:lnTo>
                  <a:lnTo>
                    <a:pt x="367" y="222"/>
                  </a:lnTo>
                  <a:lnTo>
                    <a:pt x="369" y="220"/>
                  </a:lnTo>
                  <a:lnTo>
                    <a:pt x="367" y="220"/>
                  </a:lnTo>
                  <a:lnTo>
                    <a:pt x="366" y="217"/>
                  </a:lnTo>
                  <a:lnTo>
                    <a:pt x="367" y="216"/>
                  </a:lnTo>
                  <a:lnTo>
                    <a:pt x="366" y="214"/>
                  </a:lnTo>
                  <a:lnTo>
                    <a:pt x="361" y="214"/>
                  </a:lnTo>
                  <a:lnTo>
                    <a:pt x="360" y="213"/>
                  </a:lnTo>
                  <a:lnTo>
                    <a:pt x="360" y="211"/>
                  </a:lnTo>
                  <a:lnTo>
                    <a:pt x="358" y="211"/>
                  </a:lnTo>
                  <a:lnTo>
                    <a:pt x="357" y="213"/>
                  </a:lnTo>
                  <a:lnTo>
                    <a:pt x="358" y="214"/>
                  </a:lnTo>
                  <a:lnTo>
                    <a:pt x="357" y="214"/>
                  </a:lnTo>
                  <a:lnTo>
                    <a:pt x="358" y="216"/>
                  </a:lnTo>
                  <a:lnTo>
                    <a:pt x="355" y="214"/>
                  </a:lnTo>
                  <a:lnTo>
                    <a:pt x="354" y="216"/>
                  </a:lnTo>
                  <a:lnTo>
                    <a:pt x="351" y="214"/>
                  </a:lnTo>
                  <a:lnTo>
                    <a:pt x="351" y="216"/>
                  </a:lnTo>
                  <a:lnTo>
                    <a:pt x="351" y="217"/>
                  </a:lnTo>
                  <a:lnTo>
                    <a:pt x="350" y="217"/>
                  </a:lnTo>
                  <a:lnTo>
                    <a:pt x="347" y="219"/>
                  </a:lnTo>
                  <a:lnTo>
                    <a:pt x="347" y="220"/>
                  </a:lnTo>
                  <a:lnTo>
                    <a:pt x="345" y="220"/>
                  </a:lnTo>
                  <a:lnTo>
                    <a:pt x="344" y="219"/>
                  </a:lnTo>
                  <a:lnTo>
                    <a:pt x="342" y="217"/>
                  </a:lnTo>
                  <a:lnTo>
                    <a:pt x="341" y="219"/>
                  </a:lnTo>
                  <a:lnTo>
                    <a:pt x="341" y="220"/>
                  </a:lnTo>
                  <a:lnTo>
                    <a:pt x="339" y="220"/>
                  </a:lnTo>
                  <a:lnTo>
                    <a:pt x="338" y="222"/>
                  </a:lnTo>
                  <a:lnTo>
                    <a:pt x="332" y="223"/>
                  </a:lnTo>
                  <a:lnTo>
                    <a:pt x="330" y="220"/>
                  </a:lnTo>
                  <a:lnTo>
                    <a:pt x="324" y="219"/>
                  </a:lnTo>
                  <a:lnTo>
                    <a:pt x="323" y="217"/>
                  </a:lnTo>
                  <a:lnTo>
                    <a:pt x="323" y="214"/>
                  </a:lnTo>
                  <a:lnTo>
                    <a:pt x="321" y="214"/>
                  </a:lnTo>
                  <a:lnTo>
                    <a:pt x="320" y="213"/>
                  </a:lnTo>
                  <a:lnTo>
                    <a:pt x="315" y="211"/>
                  </a:lnTo>
                  <a:lnTo>
                    <a:pt x="312" y="211"/>
                  </a:lnTo>
                  <a:lnTo>
                    <a:pt x="311" y="214"/>
                  </a:lnTo>
                  <a:lnTo>
                    <a:pt x="312" y="214"/>
                  </a:lnTo>
                  <a:lnTo>
                    <a:pt x="311" y="216"/>
                  </a:lnTo>
                  <a:lnTo>
                    <a:pt x="309" y="216"/>
                  </a:lnTo>
                  <a:lnTo>
                    <a:pt x="308" y="217"/>
                  </a:lnTo>
                  <a:lnTo>
                    <a:pt x="306" y="217"/>
                  </a:lnTo>
                  <a:lnTo>
                    <a:pt x="306" y="216"/>
                  </a:lnTo>
                  <a:lnTo>
                    <a:pt x="305" y="213"/>
                  </a:lnTo>
                  <a:lnTo>
                    <a:pt x="306" y="213"/>
                  </a:lnTo>
                  <a:lnTo>
                    <a:pt x="306" y="211"/>
                  </a:lnTo>
                  <a:lnTo>
                    <a:pt x="305" y="210"/>
                  </a:lnTo>
                  <a:lnTo>
                    <a:pt x="302" y="217"/>
                  </a:lnTo>
                  <a:lnTo>
                    <a:pt x="300" y="220"/>
                  </a:lnTo>
                  <a:lnTo>
                    <a:pt x="299" y="222"/>
                  </a:lnTo>
                  <a:lnTo>
                    <a:pt x="299" y="225"/>
                  </a:lnTo>
                  <a:lnTo>
                    <a:pt x="299" y="228"/>
                  </a:lnTo>
                  <a:lnTo>
                    <a:pt x="299" y="229"/>
                  </a:lnTo>
                  <a:lnTo>
                    <a:pt x="298" y="232"/>
                  </a:lnTo>
                  <a:lnTo>
                    <a:pt x="296" y="234"/>
                  </a:lnTo>
                  <a:lnTo>
                    <a:pt x="295" y="237"/>
                  </a:lnTo>
                  <a:lnTo>
                    <a:pt x="293" y="247"/>
                  </a:lnTo>
                  <a:lnTo>
                    <a:pt x="292" y="252"/>
                  </a:lnTo>
                  <a:lnTo>
                    <a:pt x="286" y="262"/>
                  </a:lnTo>
                  <a:lnTo>
                    <a:pt x="284" y="265"/>
                  </a:lnTo>
                  <a:lnTo>
                    <a:pt x="284" y="274"/>
                  </a:lnTo>
                  <a:lnTo>
                    <a:pt x="284" y="277"/>
                  </a:lnTo>
                  <a:lnTo>
                    <a:pt x="281" y="283"/>
                  </a:lnTo>
                  <a:lnTo>
                    <a:pt x="278" y="292"/>
                  </a:lnTo>
                  <a:lnTo>
                    <a:pt x="277" y="295"/>
                  </a:lnTo>
                  <a:lnTo>
                    <a:pt x="275" y="298"/>
                  </a:lnTo>
                  <a:lnTo>
                    <a:pt x="275" y="302"/>
                  </a:lnTo>
                  <a:lnTo>
                    <a:pt x="274" y="305"/>
                  </a:lnTo>
                  <a:lnTo>
                    <a:pt x="271" y="310"/>
                  </a:lnTo>
                  <a:lnTo>
                    <a:pt x="269" y="317"/>
                  </a:lnTo>
                  <a:lnTo>
                    <a:pt x="268" y="320"/>
                  </a:lnTo>
                  <a:lnTo>
                    <a:pt x="268" y="321"/>
                  </a:lnTo>
                  <a:lnTo>
                    <a:pt x="266" y="324"/>
                  </a:lnTo>
                  <a:lnTo>
                    <a:pt x="268" y="327"/>
                  </a:lnTo>
                  <a:lnTo>
                    <a:pt x="265" y="327"/>
                  </a:lnTo>
                  <a:lnTo>
                    <a:pt x="260" y="327"/>
                  </a:lnTo>
                  <a:lnTo>
                    <a:pt x="259" y="327"/>
                  </a:lnTo>
                  <a:lnTo>
                    <a:pt x="259" y="326"/>
                  </a:lnTo>
                  <a:lnTo>
                    <a:pt x="257" y="326"/>
                  </a:lnTo>
                  <a:lnTo>
                    <a:pt x="257" y="324"/>
                  </a:lnTo>
                  <a:lnTo>
                    <a:pt x="256" y="324"/>
                  </a:lnTo>
                  <a:lnTo>
                    <a:pt x="256" y="321"/>
                  </a:lnTo>
                  <a:lnTo>
                    <a:pt x="256" y="320"/>
                  </a:lnTo>
                  <a:lnTo>
                    <a:pt x="257" y="317"/>
                  </a:lnTo>
                  <a:lnTo>
                    <a:pt x="259" y="315"/>
                  </a:lnTo>
                  <a:lnTo>
                    <a:pt x="256" y="314"/>
                  </a:lnTo>
                  <a:lnTo>
                    <a:pt x="257" y="313"/>
                  </a:lnTo>
                  <a:lnTo>
                    <a:pt x="256" y="313"/>
                  </a:lnTo>
                  <a:lnTo>
                    <a:pt x="256" y="311"/>
                  </a:lnTo>
                  <a:lnTo>
                    <a:pt x="254" y="311"/>
                  </a:lnTo>
                  <a:lnTo>
                    <a:pt x="256" y="310"/>
                  </a:lnTo>
                  <a:lnTo>
                    <a:pt x="257" y="311"/>
                  </a:lnTo>
                  <a:lnTo>
                    <a:pt x="259" y="308"/>
                  </a:lnTo>
                  <a:lnTo>
                    <a:pt x="259" y="307"/>
                  </a:lnTo>
                  <a:lnTo>
                    <a:pt x="256" y="305"/>
                  </a:lnTo>
                  <a:lnTo>
                    <a:pt x="256" y="304"/>
                  </a:lnTo>
                  <a:lnTo>
                    <a:pt x="250" y="302"/>
                  </a:lnTo>
                  <a:lnTo>
                    <a:pt x="248" y="302"/>
                  </a:lnTo>
                  <a:lnTo>
                    <a:pt x="246" y="299"/>
                  </a:lnTo>
                  <a:lnTo>
                    <a:pt x="247" y="298"/>
                  </a:lnTo>
                  <a:lnTo>
                    <a:pt x="248" y="298"/>
                  </a:lnTo>
                  <a:lnTo>
                    <a:pt x="248" y="296"/>
                  </a:lnTo>
                  <a:lnTo>
                    <a:pt x="251" y="296"/>
                  </a:lnTo>
                  <a:lnTo>
                    <a:pt x="253" y="295"/>
                  </a:lnTo>
                  <a:lnTo>
                    <a:pt x="253" y="292"/>
                  </a:lnTo>
                  <a:lnTo>
                    <a:pt x="251" y="292"/>
                  </a:lnTo>
                  <a:lnTo>
                    <a:pt x="251" y="290"/>
                  </a:lnTo>
                  <a:lnTo>
                    <a:pt x="250" y="290"/>
                  </a:lnTo>
                  <a:lnTo>
                    <a:pt x="248" y="287"/>
                  </a:lnTo>
                  <a:lnTo>
                    <a:pt x="248" y="286"/>
                  </a:lnTo>
                  <a:lnTo>
                    <a:pt x="246" y="284"/>
                  </a:lnTo>
                  <a:lnTo>
                    <a:pt x="244" y="287"/>
                  </a:lnTo>
                  <a:lnTo>
                    <a:pt x="243" y="287"/>
                  </a:lnTo>
                  <a:lnTo>
                    <a:pt x="240" y="286"/>
                  </a:lnTo>
                  <a:lnTo>
                    <a:pt x="237" y="287"/>
                  </a:lnTo>
                  <a:lnTo>
                    <a:pt x="235" y="289"/>
                  </a:lnTo>
                  <a:lnTo>
                    <a:pt x="234" y="290"/>
                  </a:lnTo>
                  <a:lnTo>
                    <a:pt x="232" y="292"/>
                  </a:lnTo>
                  <a:lnTo>
                    <a:pt x="231" y="293"/>
                  </a:lnTo>
                  <a:lnTo>
                    <a:pt x="232" y="295"/>
                  </a:lnTo>
                  <a:lnTo>
                    <a:pt x="232" y="296"/>
                  </a:lnTo>
                  <a:lnTo>
                    <a:pt x="225" y="296"/>
                  </a:lnTo>
                  <a:lnTo>
                    <a:pt x="220" y="293"/>
                  </a:lnTo>
                  <a:lnTo>
                    <a:pt x="222" y="292"/>
                  </a:lnTo>
                  <a:lnTo>
                    <a:pt x="220" y="289"/>
                  </a:lnTo>
                  <a:lnTo>
                    <a:pt x="217" y="289"/>
                  </a:lnTo>
                  <a:lnTo>
                    <a:pt x="216" y="290"/>
                  </a:lnTo>
                  <a:lnTo>
                    <a:pt x="216" y="292"/>
                  </a:lnTo>
                  <a:lnTo>
                    <a:pt x="214" y="293"/>
                  </a:lnTo>
                  <a:lnTo>
                    <a:pt x="213" y="296"/>
                  </a:lnTo>
                  <a:lnTo>
                    <a:pt x="204" y="296"/>
                  </a:lnTo>
                  <a:lnTo>
                    <a:pt x="204" y="295"/>
                  </a:lnTo>
                  <a:lnTo>
                    <a:pt x="202" y="293"/>
                  </a:lnTo>
                  <a:lnTo>
                    <a:pt x="201" y="290"/>
                  </a:lnTo>
                  <a:lnTo>
                    <a:pt x="201" y="292"/>
                  </a:lnTo>
                  <a:lnTo>
                    <a:pt x="198" y="292"/>
                  </a:lnTo>
                  <a:lnTo>
                    <a:pt x="195" y="289"/>
                  </a:lnTo>
                  <a:lnTo>
                    <a:pt x="194" y="287"/>
                  </a:lnTo>
                  <a:lnTo>
                    <a:pt x="191" y="289"/>
                  </a:lnTo>
                  <a:lnTo>
                    <a:pt x="189" y="287"/>
                  </a:lnTo>
                  <a:lnTo>
                    <a:pt x="188" y="286"/>
                  </a:lnTo>
                  <a:lnTo>
                    <a:pt x="186" y="287"/>
                  </a:lnTo>
                  <a:lnTo>
                    <a:pt x="183" y="289"/>
                  </a:lnTo>
                  <a:lnTo>
                    <a:pt x="183" y="290"/>
                  </a:lnTo>
                  <a:lnTo>
                    <a:pt x="182" y="293"/>
                  </a:lnTo>
                  <a:lnTo>
                    <a:pt x="180" y="298"/>
                  </a:lnTo>
                  <a:lnTo>
                    <a:pt x="179" y="299"/>
                  </a:lnTo>
                  <a:lnTo>
                    <a:pt x="180" y="302"/>
                  </a:lnTo>
                  <a:lnTo>
                    <a:pt x="177" y="304"/>
                  </a:lnTo>
                  <a:lnTo>
                    <a:pt x="180" y="310"/>
                  </a:lnTo>
                  <a:lnTo>
                    <a:pt x="179" y="310"/>
                  </a:lnTo>
                  <a:lnTo>
                    <a:pt x="179" y="315"/>
                  </a:lnTo>
                  <a:lnTo>
                    <a:pt x="176" y="317"/>
                  </a:lnTo>
                  <a:lnTo>
                    <a:pt x="176" y="318"/>
                  </a:lnTo>
                  <a:lnTo>
                    <a:pt x="173" y="320"/>
                  </a:lnTo>
                  <a:lnTo>
                    <a:pt x="173" y="321"/>
                  </a:lnTo>
                  <a:lnTo>
                    <a:pt x="174" y="323"/>
                  </a:lnTo>
                  <a:lnTo>
                    <a:pt x="174" y="324"/>
                  </a:lnTo>
                  <a:lnTo>
                    <a:pt x="173" y="326"/>
                  </a:lnTo>
                  <a:lnTo>
                    <a:pt x="171" y="324"/>
                  </a:lnTo>
                  <a:lnTo>
                    <a:pt x="168" y="324"/>
                  </a:lnTo>
                  <a:lnTo>
                    <a:pt x="167" y="326"/>
                  </a:lnTo>
                  <a:lnTo>
                    <a:pt x="165" y="326"/>
                  </a:lnTo>
                  <a:lnTo>
                    <a:pt x="162" y="329"/>
                  </a:lnTo>
                  <a:lnTo>
                    <a:pt x="161" y="330"/>
                  </a:lnTo>
                  <a:lnTo>
                    <a:pt x="159" y="329"/>
                  </a:lnTo>
                  <a:lnTo>
                    <a:pt x="156" y="329"/>
                  </a:lnTo>
                  <a:lnTo>
                    <a:pt x="155" y="333"/>
                  </a:lnTo>
                  <a:lnTo>
                    <a:pt x="152" y="335"/>
                  </a:lnTo>
                  <a:lnTo>
                    <a:pt x="149" y="335"/>
                  </a:lnTo>
                  <a:lnTo>
                    <a:pt x="147" y="333"/>
                  </a:lnTo>
                  <a:lnTo>
                    <a:pt x="150" y="326"/>
                  </a:lnTo>
                  <a:lnTo>
                    <a:pt x="150" y="324"/>
                  </a:lnTo>
                  <a:lnTo>
                    <a:pt x="146" y="323"/>
                  </a:lnTo>
                  <a:lnTo>
                    <a:pt x="142" y="326"/>
                  </a:lnTo>
                  <a:lnTo>
                    <a:pt x="139" y="321"/>
                  </a:lnTo>
                  <a:lnTo>
                    <a:pt x="133" y="323"/>
                  </a:lnTo>
                  <a:lnTo>
                    <a:pt x="133" y="327"/>
                  </a:lnTo>
                  <a:lnTo>
                    <a:pt x="130" y="329"/>
                  </a:lnTo>
                  <a:lnTo>
                    <a:pt x="121" y="326"/>
                  </a:lnTo>
                  <a:lnTo>
                    <a:pt x="118" y="324"/>
                  </a:lnTo>
                  <a:lnTo>
                    <a:pt x="113" y="320"/>
                  </a:lnTo>
                  <a:lnTo>
                    <a:pt x="112" y="321"/>
                  </a:lnTo>
                  <a:lnTo>
                    <a:pt x="109" y="323"/>
                  </a:lnTo>
                  <a:lnTo>
                    <a:pt x="106" y="324"/>
                  </a:lnTo>
                  <a:lnTo>
                    <a:pt x="103" y="323"/>
                  </a:lnTo>
                  <a:lnTo>
                    <a:pt x="101" y="326"/>
                  </a:lnTo>
                  <a:lnTo>
                    <a:pt x="97" y="329"/>
                  </a:lnTo>
                  <a:lnTo>
                    <a:pt x="95" y="330"/>
                  </a:lnTo>
                  <a:lnTo>
                    <a:pt x="94" y="329"/>
                  </a:lnTo>
                  <a:lnTo>
                    <a:pt x="88" y="329"/>
                  </a:lnTo>
                  <a:lnTo>
                    <a:pt x="87" y="329"/>
                  </a:lnTo>
                  <a:lnTo>
                    <a:pt x="85" y="329"/>
                  </a:lnTo>
                  <a:lnTo>
                    <a:pt x="85" y="327"/>
                  </a:lnTo>
                  <a:lnTo>
                    <a:pt x="84" y="327"/>
                  </a:lnTo>
                  <a:lnTo>
                    <a:pt x="85" y="324"/>
                  </a:lnTo>
                  <a:lnTo>
                    <a:pt x="82" y="324"/>
                  </a:lnTo>
                  <a:lnTo>
                    <a:pt x="84" y="321"/>
                  </a:lnTo>
                  <a:lnTo>
                    <a:pt x="82" y="318"/>
                  </a:lnTo>
                  <a:lnTo>
                    <a:pt x="81" y="318"/>
                  </a:lnTo>
                  <a:lnTo>
                    <a:pt x="73" y="317"/>
                  </a:lnTo>
                  <a:lnTo>
                    <a:pt x="70" y="318"/>
                  </a:lnTo>
                  <a:lnTo>
                    <a:pt x="64" y="315"/>
                  </a:lnTo>
                  <a:lnTo>
                    <a:pt x="66" y="311"/>
                  </a:lnTo>
                  <a:lnTo>
                    <a:pt x="66" y="307"/>
                  </a:lnTo>
                  <a:lnTo>
                    <a:pt x="67" y="307"/>
                  </a:lnTo>
                  <a:lnTo>
                    <a:pt x="67" y="301"/>
                  </a:lnTo>
                  <a:lnTo>
                    <a:pt x="69" y="299"/>
                  </a:lnTo>
                  <a:lnTo>
                    <a:pt x="67" y="299"/>
                  </a:lnTo>
                  <a:lnTo>
                    <a:pt x="67" y="295"/>
                  </a:lnTo>
                  <a:lnTo>
                    <a:pt x="66" y="295"/>
                  </a:lnTo>
                  <a:lnTo>
                    <a:pt x="64" y="290"/>
                  </a:lnTo>
                  <a:lnTo>
                    <a:pt x="66" y="289"/>
                  </a:lnTo>
                  <a:lnTo>
                    <a:pt x="70" y="287"/>
                  </a:lnTo>
                  <a:lnTo>
                    <a:pt x="75" y="287"/>
                  </a:lnTo>
                  <a:lnTo>
                    <a:pt x="76" y="286"/>
                  </a:lnTo>
                  <a:lnTo>
                    <a:pt x="78" y="280"/>
                  </a:lnTo>
                  <a:lnTo>
                    <a:pt x="82" y="280"/>
                  </a:lnTo>
                  <a:lnTo>
                    <a:pt x="84" y="280"/>
                  </a:lnTo>
                  <a:lnTo>
                    <a:pt x="85" y="281"/>
                  </a:lnTo>
                  <a:lnTo>
                    <a:pt x="87" y="280"/>
                  </a:lnTo>
                  <a:lnTo>
                    <a:pt x="90" y="278"/>
                  </a:lnTo>
                  <a:lnTo>
                    <a:pt x="88" y="275"/>
                  </a:lnTo>
                  <a:lnTo>
                    <a:pt x="85" y="274"/>
                  </a:lnTo>
                  <a:lnTo>
                    <a:pt x="84" y="274"/>
                  </a:lnTo>
                  <a:lnTo>
                    <a:pt x="85" y="269"/>
                  </a:lnTo>
                  <a:lnTo>
                    <a:pt x="85" y="265"/>
                  </a:lnTo>
                  <a:lnTo>
                    <a:pt x="85" y="263"/>
                  </a:lnTo>
                  <a:lnTo>
                    <a:pt x="88" y="261"/>
                  </a:lnTo>
                  <a:lnTo>
                    <a:pt x="85" y="259"/>
                  </a:lnTo>
                  <a:lnTo>
                    <a:pt x="85" y="256"/>
                  </a:lnTo>
                  <a:lnTo>
                    <a:pt x="84" y="255"/>
                  </a:lnTo>
                  <a:lnTo>
                    <a:pt x="84" y="252"/>
                  </a:lnTo>
                  <a:lnTo>
                    <a:pt x="82" y="250"/>
                  </a:lnTo>
                  <a:lnTo>
                    <a:pt x="84" y="249"/>
                  </a:lnTo>
                  <a:lnTo>
                    <a:pt x="85" y="249"/>
                  </a:lnTo>
                  <a:lnTo>
                    <a:pt x="85" y="247"/>
                  </a:lnTo>
                  <a:lnTo>
                    <a:pt x="84" y="244"/>
                  </a:lnTo>
                  <a:lnTo>
                    <a:pt x="85" y="243"/>
                  </a:lnTo>
                  <a:lnTo>
                    <a:pt x="87" y="241"/>
                  </a:lnTo>
                  <a:lnTo>
                    <a:pt x="85" y="240"/>
                  </a:lnTo>
                  <a:lnTo>
                    <a:pt x="85" y="238"/>
                  </a:lnTo>
                  <a:lnTo>
                    <a:pt x="90" y="237"/>
                  </a:lnTo>
                  <a:lnTo>
                    <a:pt x="85" y="232"/>
                  </a:lnTo>
                  <a:lnTo>
                    <a:pt x="87" y="231"/>
                  </a:lnTo>
                  <a:lnTo>
                    <a:pt x="87" y="229"/>
                  </a:lnTo>
                  <a:lnTo>
                    <a:pt x="84" y="228"/>
                  </a:lnTo>
                  <a:lnTo>
                    <a:pt x="81" y="225"/>
                  </a:lnTo>
                  <a:lnTo>
                    <a:pt x="78" y="226"/>
                  </a:lnTo>
                  <a:lnTo>
                    <a:pt x="76" y="225"/>
                  </a:lnTo>
                  <a:lnTo>
                    <a:pt x="78" y="222"/>
                  </a:lnTo>
                  <a:lnTo>
                    <a:pt x="78" y="220"/>
                  </a:lnTo>
                  <a:lnTo>
                    <a:pt x="72" y="220"/>
                  </a:lnTo>
                  <a:lnTo>
                    <a:pt x="69" y="219"/>
                  </a:lnTo>
                  <a:lnTo>
                    <a:pt x="66" y="219"/>
                  </a:lnTo>
                  <a:lnTo>
                    <a:pt x="63" y="222"/>
                  </a:lnTo>
                  <a:lnTo>
                    <a:pt x="61" y="222"/>
                  </a:lnTo>
                  <a:lnTo>
                    <a:pt x="55" y="219"/>
                  </a:lnTo>
                  <a:lnTo>
                    <a:pt x="57" y="214"/>
                  </a:lnTo>
                  <a:lnTo>
                    <a:pt x="55" y="213"/>
                  </a:lnTo>
                  <a:lnTo>
                    <a:pt x="52" y="213"/>
                  </a:lnTo>
                  <a:lnTo>
                    <a:pt x="51" y="211"/>
                  </a:lnTo>
                  <a:lnTo>
                    <a:pt x="52" y="210"/>
                  </a:lnTo>
                  <a:lnTo>
                    <a:pt x="52" y="209"/>
                  </a:lnTo>
                  <a:lnTo>
                    <a:pt x="51" y="207"/>
                  </a:lnTo>
                  <a:lnTo>
                    <a:pt x="49" y="207"/>
                  </a:lnTo>
                  <a:lnTo>
                    <a:pt x="43" y="210"/>
                  </a:lnTo>
                  <a:lnTo>
                    <a:pt x="42" y="211"/>
                  </a:lnTo>
                  <a:lnTo>
                    <a:pt x="39" y="209"/>
                  </a:lnTo>
                  <a:lnTo>
                    <a:pt x="36" y="209"/>
                  </a:lnTo>
                  <a:lnTo>
                    <a:pt x="33" y="206"/>
                  </a:lnTo>
                  <a:lnTo>
                    <a:pt x="30" y="206"/>
                  </a:lnTo>
                  <a:lnTo>
                    <a:pt x="27" y="203"/>
                  </a:lnTo>
                  <a:lnTo>
                    <a:pt x="26" y="201"/>
                  </a:lnTo>
                  <a:lnTo>
                    <a:pt x="26" y="200"/>
                  </a:lnTo>
                  <a:lnTo>
                    <a:pt x="29" y="197"/>
                  </a:lnTo>
                  <a:lnTo>
                    <a:pt x="29" y="194"/>
                  </a:lnTo>
                  <a:lnTo>
                    <a:pt x="29" y="192"/>
                  </a:lnTo>
                  <a:lnTo>
                    <a:pt x="26" y="188"/>
                  </a:lnTo>
                  <a:lnTo>
                    <a:pt x="26" y="186"/>
                  </a:lnTo>
                  <a:lnTo>
                    <a:pt x="27" y="183"/>
                  </a:lnTo>
                  <a:lnTo>
                    <a:pt x="27" y="180"/>
                  </a:lnTo>
                  <a:lnTo>
                    <a:pt x="26" y="180"/>
                  </a:lnTo>
                  <a:lnTo>
                    <a:pt x="23" y="183"/>
                  </a:lnTo>
                  <a:lnTo>
                    <a:pt x="21" y="183"/>
                  </a:lnTo>
                  <a:lnTo>
                    <a:pt x="21" y="182"/>
                  </a:lnTo>
                  <a:lnTo>
                    <a:pt x="21" y="180"/>
                  </a:lnTo>
                  <a:lnTo>
                    <a:pt x="23" y="177"/>
                  </a:lnTo>
                  <a:lnTo>
                    <a:pt x="23" y="176"/>
                  </a:lnTo>
                  <a:lnTo>
                    <a:pt x="21" y="174"/>
                  </a:lnTo>
                  <a:lnTo>
                    <a:pt x="17" y="167"/>
                  </a:lnTo>
                  <a:lnTo>
                    <a:pt x="14" y="164"/>
                  </a:lnTo>
                  <a:lnTo>
                    <a:pt x="14" y="162"/>
                  </a:lnTo>
                  <a:lnTo>
                    <a:pt x="14" y="161"/>
                  </a:lnTo>
                  <a:lnTo>
                    <a:pt x="12" y="159"/>
                  </a:lnTo>
                  <a:lnTo>
                    <a:pt x="11" y="155"/>
                  </a:lnTo>
                  <a:lnTo>
                    <a:pt x="8" y="152"/>
                  </a:lnTo>
                  <a:lnTo>
                    <a:pt x="5" y="152"/>
                  </a:lnTo>
                  <a:lnTo>
                    <a:pt x="5" y="151"/>
                  </a:lnTo>
                  <a:lnTo>
                    <a:pt x="6" y="149"/>
                  </a:lnTo>
                  <a:lnTo>
                    <a:pt x="6" y="148"/>
                  </a:lnTo>
                  <a:lnTo>
                    <a:pt x="5" y="148"/>
                  </a:lnTo>
                  <a:lnTo>
                    <a:pt x="3" y="146"/>
                  </a:lnTo>
                  <a:lnTo>
                    <a:pt x="3" y="143"/>
                  </a:lnTo>
                  <a:lnTo>
                    <a:pt x="3" y="142"/>
                  </a:lnTo>
                  <a:lnTo>
                    <a:pt x="3" y="140"/>
                  </a:lnTo>
                  <a:lnTo>
                    <a:pt x="0" y="137"/>
                  </a:lnTo>
                  <a:lnTo>
                    <a:pt x="2" y="133"/>
                  </a:lnTo>
                  <a:lnTo>
                    <a:pt x="5" y="136"/>
                  </a:lnTo>
                  <a:lnTo>
                    <a:pt x="9" y="137"/>
                  </a:lnTo>
                  <a:lnTo>
                    <a:pt x="12" y="137"/>
                  </a:lnTo>
                  <a:lnTo>
                    <a:pt x="26" y="133"/>
                  </a:lnTo>
                  <a:lnTo>
                    <a:pt x="27" y="133"/>
                  </a:lnTo>
                  <a:lnTo>
                    <a:pt x="32" y="136"/>
                  </a:lnTo>
                  <a:lnTo>
                    <a:pt x="38" y="139"/>
                  </a:lnTo>
                  <a:lnTo>
                    <a:pt x="39" y="139"/>
                  </a:lnTo>
                  <a:lnTo>
                    <a:pt x="40" y="140"/>
                  </a:lnTo>
                  <a:lnTo>
                    <a:pt x="40" y="142"/>
                  </a:lnTo>
                  <a:lnTo>
                    <a:pt x="39" y="143"/>
                  </a:lnTo>
                  <a:lnTo>
                    <a:pt x="42" y="145"/>
                  </a:lnTo>
                  <a:lnTo>
                    <a:pt x="43" y="149"/>
                  </a:lnTo>
                  <a:lnTo>
                    <a:pt x="43" y="151"/>
                  </a:lnTo>
                  <a:lnTo>
                    <a:pt x="43" y="152"/>
                  </a:lnTo>
                  <a:lnTo>
                    <a:pt x="48" y="151"/>
                  </a:lnTo>
                  <a:lnTo>
                    <a:pt x="51" y="151"/>
                  </a:lnTo>
                  <a:lnTo>
                    <a:pt x="54" y="148"/>
                  </a:lnTo>
                  <a:lnTo>
                    <a:pt x="54" y="146"/>
                  </a:lnTo>
                  <a:lnTo>
                    <a:pt x="55" y="146"/>
                  </a:lnTo>
                  <a:lnTo>
                    <a:pt x="54" y="145"/>
                  </a:lnTo>
                  <a:lnTo>
                    <a:pt x="57" y="143"/>
                  </a:lnTo>
                  <a:lnTo>
                    <a:pt x="61" y="143"/>
                  </a:lnTo>
                  <a:lnTo>
                    <a:pt x="63" y="142"/>
                  </a:lnTo>
                  <a:lnTo>
                    <a:pt x="61" y="142"/>
                  </a:lnTo>
                  <a:lnTo>
                    <a:pt x="64" y="143"/>
                  </a:lnTo>
                  <a:lnTo>
                    <a:pt x="67" y="140"/>
                  </a:lnTo>
                  <a:lnTo>
                    <a:pt x="69" y="140"/>
                  </a:lnTo>
                  <a:lnTo>
                    <a:pt x="70" y="140"/>
                  </a:lnTo>
                  <a:lnTo>
                    <a:pt x="70" y="139"/>
                  </a:lnTo>
                  <a:lnTo>
                    <a:pt x="70" y="137"/>
                  </a:lnTo>
                  <a:lnTo>
                    <a:pt x="73" y="139"/>
                  </a:lnTo>
                  <a:lnTo>
                    <a:pt x="75" y="137"/>
                  </a:lnTo>
                  <a:lnTo>
                    <a:pt x="75" y="136"/>
                  </a:lnTo>
                  <a:lnTo>
                    <a:pt x="73" y="134"/>
                  </a:lnTo>
                  <a:lnTo>
                    <a:pt x="76" y="134"/>
                  </a:lnTo>
                  <a:lnTo>
                    <a:pt x="78" y="134"/>
                  </a:lnTo>
                  <a:lnTo>
                    <a:pt x="81" y="133"/>
                  </a:lnTo>
                  <a:lnTo>
                    <a:pt x="81" y="131"/>
                  </a:lnTo>
                  <a:lnTo>
                    <a:pt x="82" y="130"/>
                  </a:lnTo>
                  <a:lnTo>
                    <a:pt x="90" y="125"/>
                  </a:lnTo>
                  <a:lnTo>
                    <a:pt x="95" y="127"/>
                  </a:lnTo>
                  <a:lnTo>
                    <a:pt x="98" y="122"/>
                  </a:lnTo>
                  <a:lnTo>
                    <a:pt x="101" y="125"/>
                  </a:lnTo>
                  <a:lnTo>
                    <a:pt x="103" y="125"/>
                  </a:lnTo>
                  <a:lnTo>
                    <a:pt x="104" y="121"/>
                  </a:lnTo>
                  <a:lnTo>
                    <a:pt x="103" y="110"/>
                  </a:lnTo>
                  <a:lnTo>
                    <a:pt x="101" y="107"/>
                  </a:lnTo>
                  <a:lnTo>
                    <a:pt x="100" y="107"/>
                  </a:lnTo>
                  <a:lnTo>
                    <a:pt x="101" y="106"/>
                  </a:lnTo>
                  <a:lnTo>
                    <a:pt x="104" y="104"/>
                  </a:lnTo>
                  <a:lnTo>
                    <a:pt x="113" y="100"/>
                  </a:lnTo>
                  <a:lnTo>
                    <a:pt x="113" y="97"/>
                  </a:lnTo>
                  <a:lnTo>
                    <a:pt x="112" y="94"/>
                  </a:lnTo>
                  <a:lnTo>
                    <a:pt x="110" y="91"/>
                  </a:lnTo>
                  <a:lnTo>
                    <a:pt x="107" y="90"/>
                  </a:lnTo>
                  <a:lnTo>
                    <a:pt x="107" y="88"/>
                  </a:lnTo>
                  <a:lnTo>
                    <a:pt x="106" y="87"/>
                  </a:lnTo>
                  <a:lnTo>
                    <a:pt x="104" y="87"/>
                  </a:lnTo>
                  <a:lnTo>
                    <a:pt x="103" y="85"/>
                  </a:lnTo>
                  <a:lnTo>
                    <a:pt x="101" y="85"/>
                  </a:lnTo>
                  <a:lnTo>
                    <a:pt x="100" y="85"/>
                  </a:lnTo>
                  <a:lnTo>
                    <a:pt x="100" y="82"/>
                  </a:lnTo>
                  <a:lnTo>
                    <a:pt x="98" y="82"/>
                  </a:lnTo>
                  <a:lnTo>
                    <a:pt x="98" y="79"/>
                  </a:lnTo>
                  <a:lnTo>
                    <a:pt x="98" y="78"/>
                  </a:lnTo>
                  <a:lnTo>
                    <a:pt x="98" y="75"/>
                  </a:lnTo>
                  <a:lnTo>
                    <a:pt x="100" y="75"/>
                  </a:lnTo>
                  <a:lnTo>
                    <a:pt x="100" y="73"/>
                  </a:lnTo>
                  <a:lnTo>
                    <a:pt x="98" y="70"/>
                  </a:lnTo>
                  <a:lnTo>
                    <a:pt x="100" y="69"/>
                  </a:lnTo>
                  <a:lnTo>
                    <a:pt x="101" y="67"/>
                  </a:lnTo>
                  <a:lnTo>
                    <a:pt x="103" y="67"/>
                  </a:lnTo>
                  <a:lnTo>
                    <a:pt x="98" y="60"/>
                  </a:lnTo>
                  <a:lnTo>
                    <a:pt x="100" y="57"/>
                  </a:lnTo>
                  <a:lnTo>
                    <a:pt x="100" y="55"/>
                  </a:lnTo>
                  <a:lnTo>
                    <a:pt x="97" y="57"/>
                  </a:lnTo>
                  <a:lnTo>
                    <a:pt x="94" y="58"/>
                  </a:lnTo>
                  <a:lnTo>
                    <a:pt x="94" y="61"/>
                  </a:lnTo>
                  <a:lnTo>
                    <a:pt x="92" y="61"/>
                  </a:lnTo>
                  <a:lnTo>
                    <a:pt x="91" y="61"/>
                  </a:lnTo>
                  <a:lnTo>
                    <a:pt x="88" y="61"/>
                  </a:lnTo>
                  <a:lnTo>
                    <a:pt x="88" y="60"/>
                  </a:lnTo>
                  <a:lnTo>
                    <a:pt x="90" y="55"/>
                  </a:lnTo>
                  <a:lnTo>
                    <a:pt x="98" y="51"/>
                  </a:lnTo>
                  <a:lnTo>
                    <a:pt x="100" y="50"/>
                  </a:lnTo>
                  <a:lnTo>
                    <a:pt x="103" y="47"/>
                  </a:lnTo>
                  <a:lnTo>
                    <a:pt x="104" y="45"/>
                  </a:lnTo>
                  <a:lnTo>
                    <a:pt x="104" y="39"/>
                  </a:lnTo>
                  <a:lnTo>
                    <a:pt x="107" y="33"/>
                  </a:lnTo>
                  <a:lnTo>
                    <a:pt x="107" y="32"/>
                  </a:lnTo>
                  <a:lnTo>
                    <a:pt x="104" y="30"/>
                  </a:lnTo>
                  <a:lnTo>
                    <a:pt x="103" y="27"/>
                  </a:lnTo>
                  <a:lnTo>
                    <a:pt x="100" y="26"/>
                  </a:lnTo>
                  <a:lnTo>
                    <a:pt x="98" y="23"/>
                  </a:lnTo>
                  <a:lnTo>
                    <a:pt x="101" y="20"/>
                  </a:lnTo>
                  <a:lnTo>
                    <a:pt x="103" y="17"/>
                  </a:lnTo>
                  <a:lnTo>
                    <a:pt x="101" y="15"/>
                  </a:lnTo>
                  <a:lnTo>
                    <a:pt x="104" y="12"/>
                  </a:lnTo>
                  <a:lnTo>
                    <a:pt x="112" y="12"/>
                  </a:lnTo>
                  <a:lnTo>
                    <a:pt x="112" y="11"/>
                  </a:lnTo>
                  <a:lnTo>
                    <a:pt x="112" y="9"/>
                  </a:lnTo>
                  <a:lnTo>
                    <a:pt x="115" y="12"/>
                  </a:lnTo>
                  <a:lnTo>
                    <a:pt x="119" y="8"/>
                  </a:lnTo>
                  <a:lnTo>
                    <a:pt x="116" y="8"/>
                  </a:lnTo>
                  <a:lnTo>
                    <a:pt x="118" y="6"/>
                  </a:lnTo>
                  <a:lnTo>
                    <a:pt x="116" y="5"/>
                  </a:lnTo>
                  <a:lnTo>
                    <a:pt x="115" y="3"/>
                  </a:lnTo>
                  <a:lnTo>
                    <a:pt x="116" y="3"/>
                  </a:lnTo>
                  <a:lnTo>
                    <a:pt x="119" y="3"/>
                  </a:lnTo>
                  <a:lnTo>
                    <a:pt x="122" y="3"/>
                  </a:lnTo>
                  <a:lnTo>
                    <a:pt x="133" y="2"/>
                  </a:lnTo>
                  <a:lnTo>
                    <a:pt x="134" y="2"/>
                  </a:lnTo>
                  <a:close/>
                </a:path>
              </a:pathLst>
            </a:custGeom>
            <a:solidFill>
              <a:schemeClr val="bg1"/>
            </a:solidFill>
            <a:ln w="9525">
              <a:noFill/>
              <a:round/>
              <a:headEnd/>
              <a:tailEnd/>
            </a:ln>
          </p:spPr>
          <p:txBody>
            <a:bodyPr/>
            <a:lstStyle/>
            <a:p>
              <a:endParaRPr lang="fr-FR"/>
            </a:p>
          </p:txBody>
        </p:sp>
        <p:sp>
          <p:nvSpPr>
            <p:cNvPr id="880811" name="Freeform 171"/>
            <p:cNvSpPr>
              <a:spLocks/>
            </p:cNvSpPr>
            <p:nvPr/>
          </p:nvSpPr>
          <p:spPr bwMode="auto">
            <a:xfrm>
              <a:off x="4334" y="2168"/>
              <a:ext cx="364" cy="284"/>
            </a:xfrm>
            <a:custGeom>
              <a:avLst/>
              <a:gdLst/>
              <a:ahLst/>
              <a:cxnLst>
                <a:cxn ang="0">
                  <a:pos x="384" y="74"/>
                </a:cxn>
                <a:cxn ang="0">
                  <a:pos x="399" y="89"/>
                </a:cxn>
                <a:cxn ang="0">
                  <a:pos x="410" y="86"/>
                </a:cxn>
                <a:cxn ang="0">
                  <a:pos x="419" y="98"/>
                </a:cxn>
                <a:cxn ang="0">
                  <a:pos x="422" y="97"/>
                </a:cxn>
                <a:cxn ang="0">
                  <a:pos x="427" y="107"/>
                </a:cxn>
                <a:cxn ang="0">
                  <a:pos x="407" y="108"/>
                </a:cxn>
                <a:cxn ang="0">
                  <a:pos x="399" y="116"/>
                </a:cxn>
                <a:cxn ang="0">
                  <a:pos x="404" y="122"/>
                </a:cxn>
                <a:cxn ang="0">
                  <a:pos x="407" y="134"/>
                </a:cxn>
                <a:cxn ang="0">
                  <a:pos x="412" y="141"/>
                </a:cxn>
                <a:cxn ang="0">
                  <a:pos x="418" y="159"/>
                </a:cxn>
                <a:cxn ang="0">
                  <a:pos x="412" y="181"/>
                </a:cxn>
                <a:cxn ang="0">
                  <a:pos x="403" y="209"/>
                </a:cxn>
                <a:cxn ang="0">
                  <a:pos x="418" y="221"/>
                </a:cxn>
                <a:cxn ang="0">
                  <a:pos x="393" y="232"/>
                </a:cxn>
                <a:cxn ang="0">
                  <a:pos x="372" y="229"/>
                </a:cxn>
                <a:cxn ang="0">
                  <a:pos x="366" y="215"/>
                </a:cxn>
                <a:cxn ang="0">
                  <a:pos x="358" y="214"/>
                </a:cxn>
                <a:cxn ang="0">
                  <a:pos x="344" y="217"/>
                </a:cxn>
                <a:cxn ang="0">
                  <a:pos x="323" y="212"/>
                </a:cxn>
                <a:cxn ang="0">
                  <a:pos x="306" y="215"/>
                </a:cxn>
                <a:cxn ang="0">
                  <a:pos x="299" y="226"/>
                </a:cxn>
                <a:cxn ang="0">
                  <a:pos x="284" y="275"/>
                </a:cxn>
                <a:cxn ang="0">
                  <a:pos x="268" y="319"/>
                </a:cxn>
                <a:cxn ang="0">
                  <a:pos x="256" y="319"/>
                </a:cxn>
                <a:cxn ang="0">
                  <a:pos x="257" y="309"/>
                </a:cxn>
                <a:cxn ang="0">
                  <a:pos x="248" y="294"/>
                </a:cxn>
                <a:cxn ang="0">
                  <a:pos x="244" y="285"/>
                </a:cxn>
                <a:cxn ang="0">
                  <a:pos x="225" y="294"/>
                </a:cxn>
                <a:cxn ang="0">
                  <a:pos x="204" y="293"/>
                </a:cxn>
                <a:cxn ang="0">
                  <a:pos x="186" y="285"/>
                </a:cxn>
                <a:cxn ang="0">
                  <a:pos x="179" y="313"/>
                </a:cxn>
                <a:cxn ang="0">
                  <a:pos x="167" y="324"/>
                </a:cxn>
                <a:cxn ang="0">
                  <a:pos x="150" y="324"/>
                </a:cxn>
                <a:cxn ang="0">
                  <a:pos x="113" y="318"/>
                </a:cxn>
                <a:cxn ang="0">
                  <a:pos x="87" y="327"/>
                </a:cxn>
                <a:cxn ang="0">
                  <a:pos x="70" y="316"/>
                </a:cxn>
                <a:cxn ang="0">
                  <a:pos x="64" y="288"/>
                </a:cxn>
                <a:cxn ang="0">
                  <a:pos x="90" y="276"/>
                </a:cxn>
                <a:cxn ang="0">
                  <a:pos x="84" y="253"/>
                </a:cxn>
                <a:cxn ang="0">
                  <a:pos x="85" y="236"/>
                </a:cxn>
                <a:cxn ang="0">
                  <a:pos x="78" y="218"/>
                </a:cxn>
                <a:cxn ang="0">
                  <a:pos x="51" y="209"/>
                </a:cxn>
                <a:cxn ang="0">
                  <a:pos x="30" y="204"/>
                </a:cxn>
                <a:cxn ang="0">
                  <a:pos x="27" y="178"/>
                </a:cxn>
                <a:cxn ang="0">
                  <a:pos x="14" y="162"/>
                </a:cxn>
                <a:cxn ang="0">
                  <a:pos x="5" y="146"/>
                </a:cxn>
                <a:cxn ang="0">
                  <a:pos x="26" y="131"/>
                </a:cxn>
                <a:cxn ang="0">
                  <a:pos x="43" y="149"/>
                </a:cxn>
                <a:cxn ang="0">
                  <a:pos x="63" y="140"/>
                </a:cxn>
                <a:cxn ang="0">
                  <a:pos x="75" y="134"/>
                </a:cxn>
                <a:cxn ang="0">
                  <a:pos x="101" y="123"/>
                </a:cxn>
                <a:cxn ang="0">
                  <a:pos x="112" y="92"/>
                </a:cxn>
                <a:cxn ang="0">
                  <a:pos x="98" y="80"/>
                </a:cxn>
                <a:cxn ang="0">
                  <a:pos x="98" y="58"/>
                </a:cxn>
                <a:cxn ang="0">
                  <a:pos x="90" y="53"/>
                </a:cxn>
                <a:cxn ang="0">
                  <a:pos x="100" y="24"/>
                </a:cxn>
                <a:cxn ang="0">
                  <a:pos x="119" y="6"/>
                </a:cxn>
              </a:cxnLst>
              <a:rect l="0" t="0" r="r" b="b"/>
              <a:pathLst>
                <a:path w="428" h="333">
                  <a:moveTo>
                    <a:pt x="381" y="62"/>
                  </a:moveTo>
                  <a:lnTo>
                    <a:pt x="379" y="65"/>
                  </a:lnTo>
                  <a:lnTo>
                    <a:pt x="378" y="65"/>
                  </a:lnTo>
                  <a:lnTo>
                    <a:pt x="376" y="67"/>
                  </a:lnTo>
                  <a:lnTo>
                    <a:pt x="379" y="68"/>
                  </a:lnTo>
                  <a:lnTo>
                    <a:pt x="379" y="70"/>
                  </a:lnTo>
                  <a:lnTo>
                    <a:pt x="382" y="71"/>
                  </a:lnTo>
                  <a:lnTo>
                    <a:pt x="381" y="73"/>
                  </a:lnTo>
                  <a:lnTo>
                    <a:pt x="382" y="74"/>
                  </a:lnTo>
                  <a:lnTo>
                    <a:pt x="384" y="74"/>
                  </a:lnTo>
                  <a:lnTo>
                    <a:pt x="387" y="73"/>
                  </a:lnTo>
                  <a:lnTo>
                    <a:pt x="388" y="71"/>
                  </a:lnTo>
                  <a:lnTo>
                    <a:pt x="390" y="73"/>
                  </a:lnTo>
                  <a:lnTo>
                    <a:pt x="391" y="77"/>
                  </a:lnTo>
                  <a:lnTo>
                    <a:pt x="393" y="77"/>
                  </a:lnTo>
                  <a:lnTo>
                    <a:pt x="393" y="80"/>
                  </a:lnTo>
                  <a:lnTo>
                    <a:pt x="394" y="82"/>
                  </a:lnTo>
                  <a:lnTo>
                    <a:pt x="397" y="85"/>
                  </a:lnTo>
                  <a:lnTo>
                    <a:pt x="397" y="88"/>
                  </a:lnTo>
                  <a:lnTo>
                    <a:pt x="399" y="89"/>
                  </a:lnTo>
                  <a:lnTo>
                    <a:pt x="399" y="88"/>
                  </a:lnTo>
                  <a:lnTo>
                    <a:pt x="400" y="88"/>
                  </a:lnTo>
                  <a:lnTo>
                    <a:pt x="402" y="86"/>
                  </a:lnTo>
                  <a:lnTo>
                    <a:pt x="403" y="88"/>
                  </a:lnTo>
                  <a:lnTo>
                    <a:pt x="404" y="89"/>
                  </a:lnTo>
                  <a:lnTo>
                    <a:pt x="406" y="89"/>
                  </a:lnTo>
                  <a:lnTo>
                    <a:pt x="406" y="88"/>
                  </a:lnTo>
                  <a:lnTo>
                    <a:pt x="407" y="88"/>
                  </a:lnTo>
                  <a:lnTo>
                    <a:pt x="409" y="86"/>
                  </a:lnTo>
                  <a:lnTo>
                    <a:pt x="410" y="86"/>
                  </a:lnTo>
                  <a:lnTo>
                    <a:pt x="412" y="88"/>
                  </a:lnTo>
                  <a:lnTo>
                    <a:pt x="412" y="86"/>
                  </a:lnTo>
                  <a:lnTo>
                    <a:pt x="413" y="88"/>
                  </a:lnTo>
                  <a:lnTo>
                    <a:pt x="413" y="91"/>
                  </a:lnTo>
                  <a:lnTo>
                    <a:pt x="413" y="92"/>
                  </a:lnTo>
                  <a:lnTo>
                    <a:pt x="413" y="95"/>
                  </a:lnTo>
                  <a:lnTo>
                    <a:pt x="416" y="95"/>
                  </a:lnTo>
                  <a:lnTo>
                    <a:pt x="416" y="97"/>
                  </a:lnTo>
                  <a:lnTo>
                    <a:pt x="418" y="98"/>
                  </a:lnTo>
                  <a:lnTo>
                    <a:pt x="419" y="98"/>
                  </a:lnTo>
                  <a:lnTo>
                    <a:pt x="421" y="100"/>
                  </a:lnTo>
                  <a:lnTo>
                    <a:pt x="422" y="100"/>
                  </a:lnTo>
                  <a:lnTo>
                    <a:pt x="422" y="101"/>
                  </a:lnTo>
                  <a:lnTo>
                    <a:pt x="424" y="102"/>
                  </a:lnTo>
                  <a:lnTo>
                    <a:pt x="424" y="101"/>
                  </a:lnTo>
                  <a:lnTo>
                    <a:pt x="424" y="100"/>
                  </a:lnTo>
                  <a:lnTo>
                    <a:pt x="424" y="98"/>
                  </a:lnTo>
                  <a:lnTo>
                    <a:pt x="422" y="98"/>
                  </a:lnTo>
                  <a:lnTo>
                    <a:pt x="421" y="97"/>
                  </a:lnTo>
                  <a:lnTo>
                    <a:pt x="422" y="97"/>
                  </a:lnTo>
                  <a:lnTo>
                    <a:pt x="427" y="100"/>
                  </a:lnTo>
                  <a:lnTo>
                    <a:pt x="427" y="101"/>
                  </a:lnTo>
                  <a:lnTo>
                    <a:pt x="427" y="102"/>
                  </a:lnTo>
                  <a:lnTo>
                    <a:pt x="428" y="102"/>
                  </a:lnTo>
                  <a:lnTo>
                    <a:pt x="428" y="104"/>
                  </a:lnTo>
                  <a:lnTo>
                    <a:pt x="428" y="105"/>
                  </a:lnTo>
                  <a:lnTo>
                    <a:pt x="427" y="107"/>
                  </a:lnTo>
                  <a:lnTo>
                    <a:pt x="428" y="107"/>
                  </a:lnTo>
                  <a:lnTo>
                    <a:pt x="427" y="108"/>
                  </a:lnTo>
                  <a:lnTo>
                    <a:pt x="427" y="107"/>
                  </a:lnTo>
                  <a:lnTo>
                    <a:pt x="425" y="107"/>
                  </a:lnTo>
                  <a:lnTo>
                    <a:pt x="424" y="108"/>
                  </a:lnTo>
                  <a:lnTo>
                    <a:pt x="424" y="107"/>
                  </a:lnTo>
                  <a:lnTo>
                    <a:pt x="422" y="108"/>
                  </a:lnTo>
                  <a:lnTo>
                    <a:pt x="416" y="108"/>
                  </a:lnTo>
                  <a:lnTo>
                    <a:pt x="415" y="107"/>
                  </a:lnTo>
                  <a:lnTo>
                    <a:pt x="410" y="107"/>
                  </a:lnTo>
                  <a:lnTo>
                    <a:pt x="410" y="108"/>
                  </a:lnTo>
                  <a:lnTo>
                    <a:pt x="409" y="107"/>
                  </a:lnTo>
                  <a:lnTo>
                    <a:pt x="407" y="108"/>
                  </a:lnTo>
                  <a:lnTo>
                    <a:pt x="406" y="108"/>
                  </a:lnTo>
                  <a:lnTo>
                    <a:pt x="404" y="110"/>
                  </a:lnTo>
                  <a:lnTo>
                    <a:pt x="403" y="110"/>
                  </a:lnTo>
                  <a:lnTo>
                    <a:pt x="403" y="113"/>
                  </a:lnTo>
                  <a:lnTo>
                    <a:pt x="402" y="111"/>
                  </a:lnTo>
                  <a:lnTo>
                    <a:pt x="402" y="108"/>
                  </a:lnTo>
                  <a:lnTo>
                    <a:pt x="400" y="108"/>
                  </a:lnTo>
                  <a:lnTo>
                    <a:pt x="400" y="110"/>
                  </a:lnTo>
                  <a:lnTo>
                    <a:pt x="397" y="111"/>
                  </a:lnTo>
                  <a:lnTo>
                    <a:pt x="399" y="116"/>
                  </a:lnTo>
                  <a:lnTo>
                    <a:pt x="397" y="116"/>
                  </a:lnTo>
                  <a:lnTo>
                    <a:pt x="397" y="117"/>
                  </a:lnTo>
                  <a:lnTo>
                    <a:pt x="399" y="119"/>
                  </a:lnTo>
                  <a:lnTo>
                    <a:pt x="399" y="120"/>
                  </a:lnTo>
                  <a:lnTo>
                    <a:pt x="402" y="120"/>
                  </a:lnTo>
                  <a:lnTo>
                    <a:pt x="402" y="119"/>
                  </a:lnTo>
                  <a:lnTo>
                    <a:pt x="403" y="120"/>
                  </a:lnTo>
                  <a:lnTo>
                    <a:pt x="403" y="122"/>
                  </a:lnTo>
                  <a:lnTo>
                    <a:pt x="404" y="120"/>
                  </a:lnTo>
                  <a:lnTo>
                    <a:pt x="404" y="122"/>
                  </a:lnTo>
                  <a:lnTo>
                    <a:pt x="406" y="123"/>
                  </a:lnTo>
                  <a:lnTo>
                    <a:pt x="406" y="122"/>
                  </a:lnTo>
                  <a:lnTo>
                    <a:pt x="407" y="123"/>
                  </a:lnTo>
                  <a:lnTo>
                    <a:pt x="406" y="123"/>
                  </a:lnTo>
                  <a:lnTo>
                    <a:pt x="407" y="125"/>
                  </a:lnTo>
                  <a:lnTo>
                    <a:pt x="409" y="125"/>
                  </a:lnTo>
                  <a:lnTo>
                    <a:pt x="410" y="126"/>
                  </a:lnTo>
                  <a:lnTo>
                    <a:pt x="410" y="128"/>
                  </a:lnTo>
                  <a:lnTo>
                    <a:pt x="409" y="131"/>
                  </a:lnTo>
                  <a:lnTo>
                    <a:pt x="407" y="134"/>
                  </a:lnTo>
                  <a:lnTo>
                    <a:pt x="406" y="132"/>
                  </a:lnTo>
                  <a:lnTo>
                    <a:pt x="404" y="135"/>
                  </a:lnTo>
                  <a:lnTo>
                    <a:pt x="406" y="135"/>
                  </a:lnTo>
                  <a:lnTo>
                    <a:pt x="406" y="138"/>
                  </a:lnTo>
                  <a:lnTo>
                    <a:pt x="404" y="138"/>
                  </a:lnTo>
                  <a:lnTo>
                    <a:pt x="404" y="140"/>
                  </a:lnTo>
                  <a:lnTo>
                    <a:pt x="406" y="140"/>
                  </a:lnTo>
                  <a:lnTo>
                    <a:pt x="407" y="140"/>
                  </a:lnTo>
                  <a:lnTo>
                    <a:pt x="410" y="140"/>
                  </a:lnTo>
                  <a:lnTo>
                    <a:pt x="412" y="141"/>
                  </a:lnTo>
                  <a:lnTo>
                    <a:pt x="412" y="143"/>
                  </a:lnTo>
                  <a:lnTo>
                    <a:pt x="413" y="144"/>
                  </a:lnTo>
                  <a:lnTo>
                    <a:pt x="412" y="146"/>
                  </a:lnTo>
                  <a:lnTo>
                    <a:pt x="412" y="149"/>
                  </a:lnTo>
                  <a:lnTo>
                    <a:pt x="413" y="147"/>
                  </a:lnTo>
                  <a:lnTo>
                    <a:pt x="413" y="149"/>
                  </a:lnTo>
                  <a:lnTo>
                    <a:pt x="415" y="149"/>
                  </a:lnTo>
                  <a:lnTo>
                    <a:pt x="415" y="152"/>
                  </a:lnTo>
                  <a:lnTo>
                    <a:pt x="412" y="156"/>
                  </a:lnTo>
                  <a:lnTo>
                    <a:pt x="418" y="159"/>
                  </a:lnTo>
                  <a:lnTo>
                    <a:pt x="418" y="160"/>
                  </a:lnTo>
                  <a:lnTo>
                    <a:pt x="419" y="162"/>
                  </a:lnTo>
                  <a:lnTo>
                    <a:pt x="419" y="163"/>
                  </a:lnTo>
                  <a:lnTo>
                    <a:pt x="416" y="165"/>
                  </a:lnTo>
                  <a:lnTo>
                    <a:pt x="422" y="171"/>
                  </a:lnTo>
                  <a:lnTo>
                    <a:pt x="422" y="174"/>
                  </a:lnTo>
                  <a:lnTo>
                    <a:pt x="416" y="178"/>
                  </a:lnTo>
                  <a:lnTo>
                    <a:pt x="412" y="178"/>
                  </a:lnTo>
                  <a:lnTo>
                    <a:pt x="410" y="180"/>
                  </a:lnTo>
                  <a:lnTo>
                    <a:pt x="412" y="181"/>
                  </a:lnTo>
                  <a:lnTo>
                    <a:pt x="413" y="180"/>
                  </a:lnTo>
                  <a:lnTo>
                    <a:pt x="415" y="184"/>
                  </a:lnTo>
                  <a:lnTo>
                    <a:pt x="413" y="187"/>
                  </a:lnTo>
                  <a:lnTo>
                    <a:pt x="413" y="190"/>
                  </a:lnTo>
                  <a:lnTo>
                    <a:pt x="404" y="190"/>
                  </a:lnTo>
                  <a:lnTo>
                    <a:pt x="403" y="192"/>
                  </a:lnTo>
                  <a:lnTo>
                    <a:pt x="404" y="193"/>
                  </a:lnTo>
                  <a:lnTo>
                    <a:pt x="403" y="196"/>
                  </a:lnTo>
                  <a:lnTo>
                    <a:pt x="403" y="199"/>
                  </a:lnTo>
                  <a:lnTo>
                    <a:pt x="403" y="209"/>
                  </a:lnTo>
                  <a:lnTo>
                    <a:pt x="404" y="211"/>
                  </a:lnTo>
                  <a:lnTo>
                    <a:pt x="407" y="211"/>
                  </a:lnTo>
                  <a:lnTo>
                    <a:pt x="409" y="212"/>
                  </a:lnTo>
                  <a:lnTo>
                    <a:pt x="410" y="214"/>
                  </a:lnTo>
                  <a:lnTo>
                    <a:pt x="412" y="214"/>
                  </a:lnTo>
                  <a:lnTo>
                    <a:pt x="413" y="215"/>
                  </a:lnTo>
                  <a:lnTo>
                    <a:pt x="416" y="215"/>
                  </a:lnTo>
                  <a:lnTo>
                    <a:pt x="418" y="215"/>
                  </a:lnTo>
                  <a:lnTo>
                    <a:pt x="416" y="218"/>
                  </a:lnTo>
                  <a:lnTo>
                    <a:pt x="418" y="221"/>
                  </a:lnTo>
                  <a:lnTo>
                    <a:pt x="416" y="223"/>
                  </a:lnTo>
                  <a:lnTo>
                    <a:pt x="415" y="226"/>
                  </a:lnTo>
                  <a:lnTo>
                    <a:pt x="412" y="227"/>
                  </a:lnTo>
                  <a:lnTo>
                    <a:pt x="409" y="226"/>
                  </a:lnTo>
                  <a:lnTo>
                    <a:pt x="406" y="229"/>
                  </a:lnTo>
                  <a:lnTo>
                    <a:pt x="400" y="229"/>
                  </a:lnTo>
                  <a:lnTo>
                    <a:pt x="394" y="229"/>
                  </a:lnTo>
                  <a:lnTo>
                    <a:pt x="394" y="230"/>
                  </a:lnTo>
                  <a:lnTo>
                    <a:pt x="394" y="232"/>
                  </a:lnTo>
                  <a:lnTo>
                    <a:pt x="393" y="232"/>
                  </a:lnTo>
                  <a:lnTo>
                    <a:pt x="393" y="233"/>
                  </a:lnTo>
                  <a:lnTo>
                    <a:pt x="390" y="235"/>
                  </a:lnTo>
                  <a:lnTo>
                    <a:pt x="387" y="233"/>
                  </a:lnTo>
                  <a:lnTo>
                    <a:pt x="385" y="235"/>
                  </a:lnTo>
                  <a:lnTo>
                    <a:pt x="382" y="232"/>
                  </a:lnTo>
                  <a:lnTo>
                    <a:pt x="379" y="233"/>
                  </a:lnTo>
                  <a:lnTo>
                    <a:pt x="379" y="230"/>
                  </a:lnTo>
                  <a:lnTo>
                    <a:pt x="375" y="229"/>
                  </a:lnTo>
                  <a:lnTo>
                    <a:pt x="375" y="230"/>
                  </a:lnTo>
                  <a:lnTo>
                    <a:pt x="372" y="229"/>
                  </a:lnTo>
                  <a:lnTo>
                    <a:pt x="372" y="226"/>
                  </a:lnTo>
                  <a:lnTo>
                    <a:pt x="369" y="226"/>
                  </a:lnTo>
                  <a:lnTo>
                    <a:pt x="370" y="224"/>
                  </a:lnTo>
                  <a:lnTo>
                    <a:pt x="369" y="223"/>
                  </a:lnTo>
                  <a:lnTo>
                    <a:pt x="370" y="221"/>
                  </a:lnTo>
                  <a:lnTo>
                    <a:pt x="369" y="221"/>
                  </a:lnTo>
                  <a:lnTo>
                    <a:pt x="367" y="220"/>
                  </a:lnTo>
                  <a:lnTo>
                    <a:pt x="369" y="218"/>
                  </a:lnTo>
                  <a:lnTo>
                    <a:pt x="367" y="218"/>
                  </a:lnTo>
                  <a:lnTo>
                    <a:pt x="366" y="215"/>
                  </a:lnTo>
                  <a:lnTo>
                    <a:pt x="367" y="214"/>
                  </a:lnTo>
                  <a:lnTo>
                    <a:pt x="366" y="212"/>
                  </a:lnTo>
                  <a:lnTo>
                    <a:pt x="361" y="212"/>
                  </a:lnTo>
                  <a:lnTo>
                    <a:pt x="360" y="211"/>
                  </a:lnTo>
                  <a:lnTo>
                    <a:pt x="360" y="209"/>
                  </a:lnTo>
                  <a:lnTo>
                    <a:pt x="358" y="209"/>
                  </a:lnTo>
                  <a:lnTo>
                    <a:pt x="357" y="211"/>
                  </a:lnTo>
                  <a:lnTo>
                    <a:pt x="358" y="212"/>
                  </a:lnTo>
                  <a:lnTo>
                    <a:pt x="357" y="212"/>
                  </a:lnTo>
                  <a:lnTo>
                    <a:pt x="358" y="214"/>
                  </a:lnTo>
                  <a:lnTo>
                    <a:pt x="355" y="212"/>
                  </a:lnTo>
                  <a:lnTo>
                    <a:pt x="354" y="214"/>
                  </a:lnTo>
                  <a:lnTo>
                    <a:pt x="351" y="212"/>
                  </a:lnTo>
                  <a:lnTo>
                    <a:pt x="351" y="214"/>
                  </a:lnTo>
                  <a:lnTo>
                    <a:pt x="351" y="215"/>
                  </a:lnTo>
                  <a:lnTo>
                    <a:pt x="350" y="215"/>
                  </a:lnTo>
                  <a:lnTo>
                    <a:pt x="347" y="217"/>
                  </a:lnTo>
                  <a:lnTo>
                    <a:pt x="347" y="218"/>
                  </a:lnTo>
                  <a:lnTo>
                    <a:pt x="345" y="218"/>
                  </a:lnTo>
                  <a:lnTo>
                    <a:pt x="344" y="217"/>
                  </a:lnTo>
                  <a:lnTo>
                    <a:pt x="342" y="215"/>
                  </a:lnTo>
                  <a:lnTo>
                    <a:pt x="341" y="217"/>
                  </a:lnTo>
                  <a:lnTo>
                    <a:pt x="341" y="218"/>
                  </a:lnTo>
                  <a:lnTo>
                    <a:pt x="339" y="218"/>
                  </a:lnTo>
                  <a:lnTo>
                    <a:pt x="338" y="220"/>
                  </a:lnTo>
                  <a:lnTo>
                    <a:pt x="332" y="221"/>
                  </a:lnTo>
                  <a:lnTo>
                    <a:pt x="330" y="218"/>
                  </a:lnTo>
                  <a:lnTo>
                    <a:pt x="324" y="217"/>
                  </a:lnTo>
                  <a:lnTo>
                    <a:pt x="323" y="215"/>
                  </a:lnTo>
                  <a:lnTo>
                    <a:pt x="323" y="212"/>
                  </a:lnTo>
                  <a:lnTo>
                    <a:pt x="321" y="212"/>
                  </a:lnTo>
                  <a:lnTo>
                    <a:pt x="320" y="211"/>
                  </a:lnTo>
                  <a:lnTo>
                    <a:pt x="315" y="209"/>
                  </a:lnTo>
                  <a:lnTo>
                    <a:pt x="312" y="209"/>
                  </a:lnTo>
                  <a:lnTo>
                    <a:pt x="311" y="212"/>
                  </a:lnTo>
                  <a:lnTo>
                    <a:pt x="312" y="212"/>
                  </a:lnTo>
                  <a:lnTo>
                    <a:pt x="311" y="214"/>
                  </a:lnTo>
                  <a:lnTo>
                    <a:pt x="309" y="214"/>
                  </a:lnTo>
                  <a:lnTo>
                    <a:pt x="308" y="215"/>
                  </a:lnTo>
                  <a:lnTo>
                    <a:pt x="306" y="215"/>
                  </a:lnTo>
                  <a:lnTo>
                    <a:pt x="306" y="214"/>
                  </a:lnTo>
                  <a:lnTo>
                    <a:pt x="305" y="211"/>
                  </a:lnTo>
                  <a:lnTo>
                    <a:pt x="306" y="211"/>
                  </a:lnTo>
                  <a:lnTo>
                    <a:pt x="306" y="209"/>
                  </a:lnTo>
                  <a:lnTo>
                    <a:pt x="305" y="208"/>
                  </a:lnTo>
                  <a:lnTo>
                    <a:pt x="302" y="215"/>
                  </a:lnTo>
                  <a:lnTo>
                    <a:pt x="300" y="218"/>
                  </a:lnTo>
                  <a:lnTo>
                    <a:pt x="299" y="220"/>
                  </a:lnTo>
                  <a:lnTo>
                    <a:pt x="299" y="223"/>
                  </a:lnTo>
                  <a:lnTo>
                    <a:pt x="299" y="226"/>
                  </a:lnTo>
                  <a:lnTo>
                    <a:pt x="299" y="227"/>
                  </a:lnTo>
                  <a:lnTo>
                    <a:pt x="298" y="230"/>
                  </a:lnTo>
                  <a:lnTo>
                    <a:pt x="296" y="232"/>
                  </a:lnTo>
                  <a:lnTo>
                    <a:pt x="295" y="235"/>
                  </a:lnTo>
                  <a:lnTo>
                    <a:pt x="293" y="245"/>
                  </a:lnTo>
                  <a:lnTo>
                    <a:pt x="292" y="250"/>
                  </a:lnTo>
                  <a:lnTo>
                    <a:pt x="286" y="260"/>
                  </a:lnTo>
                  <a:lnTo>
                    <a:pt x="284" y="263"/>
                  </a:lnTo>
                  <a:lnTo>
                    <a:pt x="284" y="272"/>
                  </a:lnTo>
                  <a:lnTo>
                    <a:pt x="284" y="275"/>
                  </a:lnTo>
                  <a:lnTo>
                    <a:pt x="281" y="281"/>
                  </a:lnTo>
                  <a:lnTo>
                    <a:pt x="278" y="290"/>
                  </a:lnTo>
                  <a:lnTo>
                    <a:pt x="277" y="293"/>
                  </a:lnTo>
                  <a:lnTo>
                    <a:pt x="275" y="296"/>
                  </a:lnTo>
                  <a:lnTo>
                    <a:pt x="275" y="300"/>
                  </a:lnTo>
                  <a:lnTo>
                    <a:pt x="274" y="303"/>
                  </a:lnTo>
                  <a:lnTo>
                    <a:pt x="271" y="308"/>
                  </a:lnTo>
                  <a:lnTo>
                    <a:pt x="269" y="315"/>
                  </a:lnTo>
                  <a:lnTo>
                    <a:pt x="268" y="318"/>
                  </a:lnTo>
                  <a:lnTo>
                    <a:pt x="268" y="319"/>
                  </a:lnTo>
                  <a:lnTo>
                    <a:pt x="266" y="322"/>
                  </a:lnTo>
                  <a:lnTo>
                    <a:pt x="268" y="325"/>
                  </a:lnTo>
                  <a:lnTo>
                    <a:pt x="265" y="325"/>
                  </a:lnTo>
                  <a:lnTo>
                    <a:pt x="260" y="325"/>
                  </a:lnTo>
                  <a:lnTo>
                    <a:pt x="259" y="325"/>
                  </a:lnTo>
                  <a:lnTo>
                    <a:pt x="259" y="324"/>
                  </a:lnTo>
                  <a:lnTo>
                    <a:pt x="257" y="324"/>
                  </a:lnTo>
                  <a:lnTo>
                    <a:pt x="257" y="322"/>
                  </a:lnTo>
                  <a:lnTo>
                    <a:pt x="256" y="322"/>
                  </a:lnTo>
                  <a:lnTo>
                    <a:pt x="256" y="319"/>
                  </a:lnTo>
                  <a:lnTo>
                    <a:pt x="256" y="318"/>
                  </a:lnTo>
                  <a:lnTo>
                    <a:pt x="257" y="315"/>
                  </a:lnTo>
                  <a:lnTo>
                    <a:pt x="259" y="313"/>
                  </a:lnTo>
                  <a:lnTo>
                    <a:pt x="256" y="312"/>
                  </a:lnTo>
                  <a:lnTo>
                    <a:pt x="257" y="311"/>
                  </a:lnTo>
                  <a:lnTo>
                    <a:pt x="256" y="311"/>
                  </a:lnTo>
                  <a:lnTo>
                    <a:pt x="256" y="309"/>
                  </a:lnTo>
                  <a:lnTo>
                    <a:pt x="254" y="309"/>
                  </a:lnTo>
                  <a:lnTo>
                    <a:pt x="256" y="308"/>
                  </a:lnTo>
                  <a:lnTo>
                    <a:pt x="257" y="309"/>
                  </a:lnTo>
                  <a:lnTo>
                    <a:pt x="259" y="306"/>
                  </a:lnTo>
                  <a:lnTo>
                    <a:pt x="259" y="305"/>
                  </a:lnTo>
                  <a:lnTo>
                    <a:pt x="256" y="303"/>
                  </a:lnTo>
                  <a:lnTo>
                    <a:pt x="256" y="302"/>
                  </a:lnTo>
                  <a:lnTo>
                    <a:pt x="250" y="300"/>
                  </a:lnTo>
                  <a:lnTo>
                    <a:pt x="248" y="300"/>
                  </a:lnTo>
                  <a:lnTo>
                    <a:pt x="246" y="297"/>
                  </a:lnTo>
                  <a:lnTo>
                    <a:pt x="247" y="296"/>
                  </a:lnTo>
                  <a:lnTo>
                    <a:pt x="248" y="296"/>
                  </a:lnTo>
                  <a:lnTo>
                    <a:pt x="248" y="294"/>
                  </a:lnTo>
                  <a:lnTo>
                    <a:pt x="251" y="294"/>
                  </a:lnTo>
                  <a:lnTo>
                    <a:pt x="253" y="293"/>
                  </a:lnTo>
                  <a:lnTo>
                    <a:pt x="253" y="290"/>
                  </a:lnTo>
                  <a:lnTo>
                    <a:pt x="251" y="290"/>
                  </a:lnTo>
                  <a:lnTo>
                    <a:pt x="251" y="288"/>
                  </a:lnTo>
                  <a:lnTo>
                    <a:pt x="250" y="288"/>
                  </a:lnTo>
                  <a:lnTo>
                    <a:pt x="248" y="285"/>
                  </a:lnTo>
                  <a:lnTo>
                    <a:pt x="248" y="284"/>
                  </a:lnTo>
                  <a:lnTo>
                    <a:pt x="246" y="282"/>
                  </a:lnTo>
                  <a:lnTo>
                    <a:pt x="244" y="285"/>
                  </a:lnTo>
                  <a:lnTo>
                    <a:pt x="243" y="285"/>
                  </a:lnTo>
                  <a:lnTo>
                    <a:pt x="240" y="284"/>
                  </a:lnTo>
                  <a:lnTo>
                    <a:pt x="237" y="285"/>
                  </a:lnTo>
                  <a:lnTo>
                    <a:pt x="235" y="287"/>
                  </a:lnTo>
                  <a:lnTo>
                    <a:pt x="234" y="288"/>
                  </a:lnTo>
                  <a:lnTo>
                    <a:pt x="232" y="290"/>
                  </a:lnTo>
                  <a:lnTo>
                    <a:pt x="231" y="291"/>
                  </a:lnTo>
                  <a:lnTo>
                    <a:pt x="232" y="293"/>
                  </a:lnTo>
                  <a:lnTo>
                    <a:pt x="232" y="294"/>
                  </a:lnTo>
                  <a:lnTo>
                    <a:pt x="225" y="294"/>
                  </a:lnTo>
                  <a:lnTo>
                    <a:pt x="220" y="291"/>
                  </a:lnTo>
                  <a:lnTo>
                    <a:pt x="222" y="290"/>
                  </a:lnTo>
                  <a:lnTo>
                    <a:pt x="220" y="287"/>
                  </a:lnTo>
                  <a:lnTo>
                    <a:pt x="217" y="287"/>
                  </a:lnTo>
                  <a:lnTo>
                    <a:pt x="216" y="288"/>
                  </a:lnTo>
                  <a:lnTo>
                    <a:pt x="216" y="290"/>
                  </a:lnTo>
                  <a:lnTo>
                    <a:pt x="214" y="291"/>
                  </a:lnTo>
                  <a:lnTo>
                    <a:pt x="213" y="294"/>
                  </a:lnTo>
                  <a:lnTo>
                    <a:pt x="204" y="294"/>
                  </a:lnTo>
                  <a:lnTo>
                    <a:pt x="204" y="293"/>
                  </a:lnTo>
                  <a:lnTo>
                    <a:pt x="202" y="291"/>
                  </a:lnTo>
                  <a:lnTo>
                    <a:pt x="201" y="288"/>
                  </a:lnTo>
                  <a:lnTo>
                    <a:pt x="201" y="290"/>
                  </a:lnTo>
                  <a:lnTo>
                    <a:pt x="198" y="290"/>
                  </a:lnTo>
                  <a:lnTo>
                    <a:pt x="195" y="287"/>
                  </a:lnTo>
                  <a:lnTo>
                    <a:pt x="194" y="285"/>
                  </a:lnTo>
                  <a:lnTo>
                    <a:pt x="191" y="287"/>
                  </a:lnTo>
                  <a:lnTo>
                    <a:pt x="189" y="285"/>
                  </a:lnTo>
                  <a:lnTo>
                    <a:pt x="188" y="284"/>
                  </a:lnTo>
                  <a:lnTo>
                    <a:pt x="186" y="285"/>
                  </a:lnTo>
                  <a:lnTo>
                    <a:pt x="183" y="287"/>
                  </a:lnTo>
                  <a:lnTo>
                    <a:pt x="183" y="288"/>
                  </a:lnTo>
                  <a:lnTo>
                    <a:pt x="182" y="291"/>
                  </a:lnTo>
                  <a:lnTo>
                    <a:pt x="180" y="296"/>
                  </a:lnTo>
                  <a:lnTo>
                    <a:pt x="179" y="297"/>
                  </a:lnTo>
                  <a:lnTo>
                    <a:pt x="180" y="300"/>
                  </a:lnTo>
                  <a:lnTo>
                    <a:pt x="177" y="302"/>
                  </a:lnTo>
                  <a:lnTo>
                    <a:pt x="180" y="308"/>
                  </a:lnTo>
                  <a:lnTo>
                    <a:pt x="179" y="308"/>
                  </a:lnTo>
                  <a:lnTo>
                    <a:pt x="179" y="313"/>
                  </a:lnTo>
                  <a:lnTo>
                    <a:pt x="176" y="315"/>
                  </a:lnTo>
                  <a:lnTo>
                    <a:pt x="176" y="316"/>
                  </a:lnTo>
                  <a:lnTo>
                    <a:pt x="173" y="318"/>
                  </a:lnTo>
                  <a:lnTo>
                    <a:pt x="173" y="319"/>
                  </a:lnTo>
                  <a:lnTo>
                    <a:pt x="174" y="321"/>
                  </a:lnTo>
                  <a:lnTo>
                    <a:pt x="174" y="322"/>
                  </a:lnTo>
                  <a:lnTo>
                    <a:pt x="173" y="324"/>
                  </a:lnTo>
                  <a:lnTo>
                    <a:pt x="171" y="322"/>
                  </a:lnTo>
                  <a:lnTo>
                    <a:pt x="168" y="322"/>
                  </a:lnTo>
                  <a:lnTo>
                    <a:pt x="167" y="324"/>
                  </a:lnTo>
                  <a:lnTo>
                    <a:pt x="165" y="324"/>
                  </a:lnTo>
                  <a:lnTo>
                    <a:pt x="162" y="327"/>
                  </a:lnTo>
                  <a:lnTo>
                    <a:pt x="161" y="328"/>
                  </a:lnTo>
                  <a:lnTo>
                    <a:pt x="159" y="327"/>
                  </a:lnTo>
                  <a:lnTo>
                    <a:pt x="156" y="327"/>
                  </a:lnTo>
                  <a:lnTo>
                    <a:pt x="155" y="331"/>
                  </a:lnTo>
                  <a:lnTo>
                    <a:pt x="152" y="333"/>
                  </a:lnTo>
                  <a:lnTo>
                    <a:pt x="149" y="333"/>
                  </a:lnTo>
                  <a:lnTo>
                    <a:pt x="147" y="331"/>
                  </a:lnTo>
                  <a:lnTo>
                    <a:pt x="150" y="324"/>
                  </a:lnTo>
                  <a:lnTo>
                    <a:pt x="150" y="322"/>
                  </a:lnTo>
                  <a:lnTo>
                    <a:pt x="146" y="321"/>
                  </a:lnTo>
                  <a:lnTo>
                    <a:pt x="142" y="324"/>
                  </a:lnTo>
                  <a:lnTo>
                    <a:pt x="139" y="319"/>
                  </a:lnTo>
                  <a:lnTo>
                    <a:pt x="133" y="321"/>
                  </a:lnTo>
                  <a:lnTo>
                    <a:pt x="133" y="325"/>
                  </a:lnTo>
                  <a:lnTo>
                    <a:pt x="130" y="327"/>
                  </a:lnTo>
                  <a:lnTo>
                    <a:pt x="121" y="324"/>
                  </a:lnTo>
                  <a:lnTo>
                    <a:pt x="118" y="322"/>
                  </a:lnTo>
                  <a:lnTo>
                    <a:pt x="113" y="318"/>
                  </a:lnTo>
                  <a:lnTo>
                    <a:pt x="112" y="319"/>
                  </a:lnTo>
                  <a:lnTo>
                    <a:pt x="109" y="321"/>
                  </a:lnTo>
                  <a:lnTo>
                    <a:pt x="106" y="322"/>
                  </a:lnTo>
                  <a:lnTo>
                    <a:pt x="103" y="321"/>
                  </a:lnTo>
                  <a:lnTo>
                    <a:pt x="101" y="324"/>
                  </a:lnTo>
                  <a:lnTo>
                    <a:pt x="97" y="327"/>
                  </a:lnTo>
                  <a:lnTo>
                    <a:pt x="95" y="328"/>
                  </a:lnTo>
                  <a:lnTo>
                    <a:pt x="94" y="327"/>
                  </a:lnTo>
                  <a:lnTo>
                    <a:pt x="88" y="327"/>
                  </a:lnTo>
                  <a:lnTo>
                    <a:pt x="87" y="327"/>
                  </a:lnTo>
                  <a:lnTo>
                    <a:pt x="85" y="327"/>
                  </a:lnTo>
                  <a:lnTo>
                    <a:pt x="85" y="325"/>
                  </a:lnTo>
                  <a:lnTo>
                    <a:pt x="84" y="325"/>
                  </a:lnTo>
                  <a:lnTo>
                    <a:pt x="85" y="322"/>
                  </a:lnTo>
                  <a:lnTo>
                    <a:pt x="82" y="322"/>
                  </a:lnTo>
                  <a:lnTo>
                    <a:pt x="84" y="319"/>
                  </a:lnTo>
                  <a:lnTo>
                    <a:pt x="82" y="316"/>
                  </a:lnTo>
                  <a:lnTo>
                    <a:pt x="81" y="316"/>
                  </a:lnTo>
                  <a:lnTo>
                    <a:pt x="73" y="315"/>
                  </a:lnTo>
                  <a:lnTo>
                    <a:pt x="70" y="316"/>
                  </a:lnTo>
                  <a:lnTo>
                    <a:pt x="64" y="313"/>
                  </a:lnTo>
                  <a:lnTo>
                    <a:pt x="66" y="309"/>
                  </a:lnTo>
                  <a:lnTo>
                    <a:pt x="66" y="305"/>
                  </a:lnTo>
                  <a:lnTo>
                    <a:pt x="67" y="305"/>
                  </a:lnTo>
                  <a:lnTo>
                    <a:pt x="67" y="299"/>
                  </a:lnTo>
                  <a:lnTo>
                    <a:pt x="69" y="297"/>
                  </a:lnTo>
                  <a:lnTo>
                    <a:pt x="67" y="297"/>
                  </a:lnTo>
                  <a:lnTo>
                    <a:pt x="67" y="293"/>
                  </a:lnTo>
                  <a:lnTo>
                    <a:pt x="66" y="293"/>
                  </a:lnTo>
                  <a:lnTo>
                    <a:pt x="64" y="288"/>
                  </a:lnTo>
                  <a:lnTo>
                    <a:pt x="66" y="287"/>
                  </a:lnTo>
                  <a:lnTo>
                    <a:pt x="70" y="285"/>
                  </a:lnTo>
                  <a:lnTo>
                    <a:pt x="75" y="285"/>
                  </a:lnTo>
                  <a:lnTo>
                    <a:pt x="76" y="284"/>
                  </a:lnTo>
                  <a:lnTo>
                    <a:pt x="78" y="278"/>
                  </a:lnTo>
                  <a:lnTo>
                    <a:pt x="82" y="278"/>
                  </a:lnTo>
                  <a:lnTo>
                    <a:pt x="84" y="278"/>
                  </a:lnTo>
                  <a:lnTo>
                    <a:pt x="85" y="279"/>
                  </a:lnTo>
                  <a:lnTo>
                    <a:pt x="87" y="278"/>
                  </a:lnTo>
                  <a:lnTo>
                    <a:pt x="90" y="276"/>
                  </a:lnTo>
                  <a:lnTo>
                    <a:pt x="88" y="273"/>
                  </a:lnTo>
                  <a:lnTo>
                    <a:pt x="85" y="272"/>
                  </a:lnTo>
                  <a:lnTo>
                    <a:pt x="84" y="272"/>
                  </a:lnTo>
                  <a:lnTo>
                    <a:pt x="85" y="267"/>
                  </a:lnTo>
                  <a:lnTo>
                    <a:pt x="85" y="263"/>
                  </a:lnTo>
                  <a:lnTo>
                    <a:pt x="85" y="261"/>
                  </a:lnTo>
                  <a:lnTo>
                    <a:pt x="88" y="259"/>
                  </a:lnTo>
                  <a:lnTo>
                    <a:pt x="85" y="257"/>
                  </a:lnTo>
                  <a:lnTo>
                    <a:pt x="85" y="254"/>
                  </a:lnTo>
                  <a:lnTo>
                    <a:pt x="84" y="253"/>
                  </a:lnTo>
                  <a:lnTo>
                    <a:pt x="84" y="250"/>
                  </a:lnTo>
                  <a:lnTo>
                    <a:pt x="82" y="248"/>
                  </a:lnTo>
                  <a:lnTo>
                    <a:pt x="84" y="247"/>
                  </a:lnTo>
                  <a:lnTo>
                    <a:pt x="85" y="247"/>
                  </a:lnTo>
                  <a:lnTo>
                    <a:pt x="85" y="245"/>
                  </a:lnTo>
                  <a:lnTo>
                    <a:pt x="84" y="242"/>
                  </a:lnTo>
                  <a:lnTo>
                    <a:pt x="85" y="241"/>
                  </a:lnTo>
                  <a:lnTo>
                    <a:pt x="87" y="239"/>
                  </a:lnTo>
                  <a:lnTo>
                    <a:pt x="85" y="238"/>
                  </a:lnTo>
                  <a:lnTo>
                    <a:pt x="85" y="236"/>
                  </a:lnTo>
                  <a:lnTo>
                    <a:pt x="90" y="235"/>
                  </a:lnTo>
                  <a:lnTo>
                    <a:pt x="85" y="230"/>
                  </a:lnTo>
                  <a:lnTo>
                    <a:pt x="87" y="229"/>
                  </a:lnTo>
                  <a:lnTo>
                    <a:pt x="87" y="227"/>
                  </a:lnTo>
                  <a:lnTo>
                    <a:pt x="84" y="226"/>
                  </a:lnTo>
                  <a:lnTo>
                    <a:pt x="81" y="223"/>
                  </a:lnTo>
                  <a:lnTo>
                    <a:pt x="78" y="224"/>
                  </a:lnTo>
                  <a:lnTo>
                    <a:pt x="76" y="223"/>
                  </a:lnTo>
                  <a:lnTo>
                    <a:pt x="78" y="220"/>
                  </a:lnTo>
                  <a:lnTo>
                    <a:pt x="78" y="218"/>
                  </a:lnTo>
                  <a:lnTo>
                    <a:pt x="72" y="218"/>
                  </a:lnTo>
                  <a:lnTo>
                    <a:pt x="69" y="217"/>
                  </a:lnTo>
                  <a:lnTo>
                    <a:pt x="66" y="217"/>
                  </a:lnTo>
                  <a:lnTo>
                    <a:pt x="63" y="220"/>
                  </a:lnTo>
                  <a:lnTo>
                    <a:pt x="61" y="220"/>
                  </a:lnTo>
                  <a:lnTo>
                    <a:pt x="55" y="217"/>
                  </a:lnTo>
                  <a:lnTo>
                    <a:pt x="57" y="212"/>
                  </a:lnTo>
                  <a:lnTo>
                    <a:pt x="55" y="211"/>
                  </a:lnTo>
                  <a:lnTo>
                    <a:pt x="52" y="211"/>
                  </a:lnTo>
                  <a:lnTo>
                    <a:pt x="51" y="209"/>
                  </a:lnTo>
                  <a:lnTo>
                    <a:pt x="52" y="208"/>
                  </a:lnTo>
                  <a:lnTo>
                    <a:pt x="52" y="207"/>
                  </a:lnTo>
                  <a:lnTo>
                    <a:pt x="51" y="205"/>
                  </a:lnTo>
                  <a:lnTo>
                    <a:pt x="49" y="205"/>
                  </a:lnTo>
                  <a:lnTo>
                    <a:pt x="43" y="208"/>
                  </a:lnTo>
                  <a:lnTo>
                    <a:pt x="42" y="209"/>
                  </a:lnTo>
                  <a:lnTo>
                    <a:pt x="39" y="207"/>
                  </a:lnTo>
                  <a:lnTo>
                    <a:pt x="36" y="207"/>
                  </a:lnTo>
                  <a:lnTo>
                    <a:pt x="33" y="204"/>
                  </a:lnTo>
                  <a:lnTo>
                    <a:pt x="30" y="204"/>
                  </a:lnTo>
                  <a:lnTo>
                    <a:pt x="27" y="201"/>
                  </a:lnTo>
                  <a:lnTo>
                    <a:pt x="26" y="199"/>
                  </a:lnTo>
                  <a:lnTo>
                    <a:pt x="26" y="198"/>
                  </a:lnTo>
                  <a:lnTo>
                    <a:pt x="29" y="195"/>
                  </a:lnTo>
                  <a:lnTo>
                    <a:pt x="29" y="192"/>
                  </a:lnTo>
                  <a:lnTo>
                    <a:pt x="29" y="190"/>
                  </a:lnTo>
                  <a:lnTo>
                    <a:pt x="26" y="186"/>
                  </a:lnTo>
                  <a:lnTo>
                    <a:pt x="26" y="184"/>
                  </a:lnTo>
                  <a:lnTo>
                    <a:pt x="27" y="181"/>
                  </a:lnTo>
                  <a:lnTo>
                    <a:pt x="27" y="178"/>
                  </a:lnTo>
                  <a:lnTo>
                    <a:pt x="26" y="178"/>
                  </a:lnTo>
                  <a:lnTo>
                    <a:pt x="23" y="181"/>
                  </a:lnTo>
                  <a:lnTo>
                    <a:pt x="21" y="181"/>
                  </a:lnTo>
                  <a:lnTo>
                    <a:pt x="21" y="180"/>
                  </a:lnTo>
                  <a:lnTo>
                    <a:pt x="21" y="178"/>
                  </a:lnTo>
                  <a:lnTo>
                    <a:pt x="23" y="175"/>
                  </a:lnTo>
                  <a:lnTo>
                    <a:pt x="23" y="174"/>
                  </a:lnTo>
                  <a:lnTo>
                    <a:pt x="21" y="172"/>
                  </a:lnTo>
                  <a:lnTo>
                    <a:pt x="17" y="165"/>
                  </a:lnTo>
                  <a:lnTo>
                    <a:pt x="14" y="162"/>
                  </a:lnTo>
                  <a:lnTo>
                    <a:pt x="14" y="160"/>
                  </a:lnTo>
                  <a:lnTo>
                    <a:pt x="14" y="159"/>
                  </a:lnTo>
                  <a:lnTo>
                    <a:pt x="12" y="157"/>
                  </a:lnTo>
                  <a:lnTo>
                    <a:pt x="11" y="153"/>
                  </a:lnTo>
                  <a:lnTo>
                    <a:pt x="8" y="150"/>
                  </a:lnTo>
                  <a:lnTo>
                    <a:pt x="5" y="150"/>
                  </a:lnTo>
                  <a:lnTo>
                    <a:pt x="5" y="149"/>
                  </a:lnTo>
                  <a:lnTo>
                    <a:pt x="6" y="147"/>
                  </a:lnTo>
                  <a:lnTo>
                    <a:pt x="6" y="146"/>
                  </a:lnTo>
                  <a:lnTo>
                    <a:pt x="5" y="146"/>
                  </a:lnTo>
                  <a:lnTo>
                    <a:pt x="3" y="144"/>
                  </a:lnTo>
                  <a:lnTo>
                    <a:pt x="3" y="141"/>
                  </a:lnTo>
                  <a:lnTo>
                    <a:pt x="3" y="140"/>
                  </a:lnTo>
                  <a:lnTo>
                    <a:pt x="3" y="138"/>
                  </a:lnTo>
                  <a:lnTo>
                    <a:pt x="0" y="135"/>
                  </a:lnTo>
                  <a:lnTo>
                    <a:pt x="2" y="131"/>
                  </a:lnTo>
                  <a:lnTo>
                    <a:pt x="5" y="134"/>
                  </a:lnTo>
                  <a:lnTo>
                    <a:pt x="9" y="135"/>
                  </a:lnTo>
                  <a:lnTo>
                    <a:pt x="12" y="135"/>
                  </a:lnTo>
                  <a:lnTo>
                    <a:pt x="26" y="131"/>
                  </a:lnTo>
                  <a:lnTo>
                    <a:pt x="27" y="131"/>
                  </a:lnTo>
                  <a:lnTo>
                    <a:pt x="32" y="134"/>
                  </a:lnTo>
                  <a:lnTo>
                    <a:pt x="38" y="137"/>
                  </a:lnTo>
                  <a:lnTo>
                    <a:pt x="39" y="137"/>
                  </a:lnTo>
                  <a:lnTo>
                    <a:pt x="40" y="138"/>
                  </a:lnTo>
                  <a:lnTo>
                    <a:pt x="40" y="140"/>
                  </a:lnTo>
                  <a:lnTo>
                    <a:pt x="39" y="141"/>
                  </a:lnTo>
                  <a:lnTo>
                    <a:pt x="42" y="143"/>
                  </a:lnTo>
                  <a:lnTo>
                    <a:pt x="43" y="147"/>
                  </a:lnTo>
                  <a:lnTo>
                    <a:pt x="43" y="149"/>
                  </a:lnTo>
                  <a:lnTo>
                    <a:pt x="43" y="150"/>
                  </a:lnTo>
                  <a:lnTo>
                    <a:pt x="48" y="149"/>
                  </a:lnTo>
                  <a:lnTo>
                    <a:pt x="51" y="149"/>
                  </a:lnTo>
                  <a:lnTo>
                    <a:pt x="54" y="146"/>
                  </a:lnTo>
                  <a:lnTo>
                    <a:pt x="54" y="144"/>
                  </a:lnTo>
                  <a:lnTo>
                    <a:pt x="55" y="144"/>
                  </a:lnTo>
                  <a:lnTo>
                    <a:pt x="54" y="143"/>
                  </a:lnTo>
                  <a:lnTo>
                    <a:pt x="57" y="141"/>
                  </a:lnTo>
                  <a:lnTo>
                    <a:pt x="61" y="141"/>
                  </a:lnTo>
                  <a:lnTo>
                    <a:pt x="63" y="140"/>
                  </a:lnTo>
                  <a:lnTo>
                    <a:pt x="61" y="140"/>
                  </a:lnTo>
                  <a:lnTo>
                    <a:pt x="64" y="141"/>
                  </a:lnTo>
                  <a:lnTo>
                    <a:pt x="67" y="138"/>
                  </a:lnTo>
                  <a:lnTo>
                    <a:pt x="69" y="138"/>
                  </a:lnTo>
                  <a:lnTo>
                    <a:pt x="70" y="138"/>
                  </a:lnTo>
                  <a:lnTo>
                    <a:pt x="70" y="137"/>
                  </a:lnTo>
                  <a:lnTo>
                    <a:pt x="70" y="135"/>
                  </a:lnTo>
                  <a:lnTo>
                    <a:pt x="73" y="137"/>
                  </a:lnTo>
                  <a:lnTo>
                    <a:pt x="75" y="135"/>
                  </a:lnTo>
                  <a:lnTo>
                    <a:pt x="75" y="134"/>
                  </a:lnTo>
                  <a:lnTo>
                    <a:pt x="73" y="132"/>
                  </a:lnTo>
                  <a:lnTo>
                    <a:pt x="76" y="132"/>
                  </a:lnTo>
                  <a:lnTo>
                    <a:pt x="78" y="132"/>
                  </a:lnTo>
                  <a:lnTo>
                    <a:pt x="81" y="131"/>
                  </a:lnTo>
                  <a:lnTo>
                    <a:pt x="81" y="129"/>
                  </a:lnTo>
                  <a:lnTo>
                    <a:pt x="82" y="128"/>
                  </a:lnTo>
                  <a:lnTo>
                    <a:pt x="90" y="123"/>
                  </a:lnTo>
                  <a:lnTo>
                    <a:pt x="95" y="125"/>
                  </a:lnTo>
                  <a:lnTo>
                    <a:pt x="98" y="120"/>
                  </a:lnTo>
                  <a:lnTo>
                    <a:pt x="101" y="123"/>
                  </a:lnTo>
                  <a:lnTo>
                    <a:pt x="103" y="123"/>
                  </a:lnTo>
                  <a:lnTo>
                    <a:pt x="104" y="119"/>
                  </a:lnTo>
                  <a:lnTo>
                    <a:pt x="103" y="108"/>
                  </a:lnTo>
                  <a:lnTo>
                    <a:pt x="101" y="105"/>
                  </a:lnTo>
                  <a:lnTo>
                    <a:pt x="100" y="105"/>
                  </a:lnTo>
                  <a:lnTo>
                    <a:pt x="101" y="104"/>
                  </a:lnTo>
                  <a:lnTo>
                    <a:pt x="104" y="102"/>
                  </a:lnTo>
                  <a:lnTo>
                    <a:pt x="113" y="98"/>
                  </a:lnTo>
                  <a:lnTo>
                    <a:pt x="113" y="95"/>
                  </a:lnTo>
                  <a:lnTo>
                    <a:pt x="112" y="92"/>
                  </a:lnTo>
                  <a:lnTo>
                    <a:pt x="110" y="89"/>
                  </a:lnTo>
                  <a:lnTo>
                    <a:pt x="107" y="88"/>
                  </a:lnTo>
                  <a:lnTo>
                    <a:pt x="107" y="86"/>
                  </a:lnTo>
                  <a:lnTo>
                    <a:pt x="106" y="85"/>
                  </a:lnTo>
                  <a:lnTo>
                    <a:pt x="104" y="85"/>
                  </a:lnTo>
                  <a:lnTo>
                    <a:pt x="103" y="83"/>
                  </a:lnTo>
                  <a:lnTo>
                    <a:pt x="101" y="83"/>
                  </a:lnTo>
                  <a:lnTo>
                    <a:pt x="100" y="83"/>
                  </a:lnTo>
                  <a:lnTo>
                    <a:pt x="100" y="80"/>
                  </a:lnTo>
                  <a:lnTo>
                    <a:pt x="98" y="80"/>
                  </a:lnTo>
                  <a:lnTo>
                    <a:pt x="98" y="77"/>
                  </a:lnTo>
                  <a:lnTo>
                    <a:pt x="98" y="76"/>
                  </a:lnTo>
                  <a:lnTo>
                    <a:pt x="98" y="73"/>
                  </a:lnTo>
                  <a:lnTo>
                    <a:pt x="100" y="73"/>
                  </a:lnTo>
                  <a:lnTo>
                    <a:pt x="100" y="71"/>
                  </a:lnTo>
                  <a:lnTo>
                    <a:pt x="98" y="68"/>
                  </a:lnTo>
                  <a:lnTo>
                    <a:pt x="100" y="67"/>
                  </a:lnTo>
                  <a:lnTo>
                    <a:pt x="101" y="65"/>
                  </a:lnTo>
                  <a:lnTo>
                    <a:pt x="103" y="65"/>
                  </a:lnTo>
                  <a:lnTo>
                    <a:pt x="98" y="58"/>
                  </a:lnTo>
                  <a:lnTo>
                    <a:pt x="100" y="55"/>
                  </a:lnTo>
                  <a:lnTo>
                    <a:pt x="100" y="53"/>
                  </a:lnTo>
                  <a:lnTo>
                    <a:pt x="97" y="55"/>
                  </a:lnTo>
                  <a:lnTo>
                    <a:pt x="94" y="56"/>
                  </a:lnTo>
                  <a:lnTo>
                    <a:pt x="94" y="59"/>
                  </a:lnTo>
                  <a:lnTo>
                    <a:pt x="92" y="59"/>
                  </a:lnTo>
                  <a:lnTo>
                    <a:pt x="91" y="59"/>
                  </a:lnTo>
                  <a:lnTo>
                    <a:pt x="88" y="59"/>
                  </a:lnTo>
                  <a:lnTo>
                    <a:pt x="88" y="58"/>
                  </a:lnTo>
                  <a:lnTo>
                    <a:pt x="90" y="53"/>
                  </a:lnTo>
                  <a:lnTo>
                    <a:pt x="98" y="49"/>
                  </a:lnTo>
                  <a:lnTo>
                    <a:pt x="100" y="48"/>
                  </a:lnTo>
                  <a:lnTo>
                    <a:pt x="103" y="45"/>
                  </a:lnTo>
                  <a:lnTo>
                    <a:pt x="104" y="43"/>
                  </a:lnTo>
                  <a:lnTo>
                    <a:pt x="104" y="37"/>
                  </a:lnTo>
                  <a:lnTo>
                    <a:pt x="107" y="31"/>
                  </a:lnTo>
                  <a:lnTo>
                    <a:pt x="107" y="30"/>
                  </a:lnTo>
                  <a:lnTo>
                    <a:pt x="104" y="28"/>
                  </a:lnTo>
                  <a:lnTo>
                    <a:pt x="103" y="25"/>
                  </a:lnTo>
                  <a:lnTo>
                    <a:pt x="100" y="24"/>
                  </a:lnTo>
                  <a:lnTo>
                    <a:pt x="98" y="21"/>
                  </a:lnTo>
                  <a:lnTo>
                    <a:pt x="101" y="18"/>
                  </a:lnTo>
                  <a:lnTo>
                    <a:pt x="103" y="15"/>
                  </a:lnTo>
                  <a:lnTo>
                    <a:pt x="101" y="13"/>
                  </a:lnTo>
                  <a:lnTo>
                    <a:pt x="104" y="10"/>
                  </a:lnTo>
                  <a:lnTo>
                    <a:pt x="112" y="10"/>
                  </a:lnTo>
                  <a:lnTo>
                    <a:pt x="112" y="9"/>
                  </a:lnTo>
                  <a:lnTo>
                    <a:pt x="112" y="7"/>
                  </a:lnTo>
                  <a:lnTo>
                    <a:pt x="115" y="10"/>
                  </a:lnTo>
                  <a:lnTo>
                    <a:pt x="119" y="6"/>
                  </a:lnTo>
                  <a:lnTo>
                    <a:pt x="116" y="6"/>
                  </a:lnTo>
                  <a:lnTo>
                    <a:pt x="118" y="4"/>
                  </a:lnTo>
                  <a:lnTo>
                    <a:pt x="116" y="3"/>
                  </a:lnTo>
                  <a:lnTo>
                    <a:pt x="115" y="1"/>
                  </a:lnTo>
                  <a:lnTo>
                    <a:pt x="116" y="1"/>
                  </a:lnTo>
                  <a:lnTo>
                    <a:pt x="119" y="1"/>
                  </a:lnTo>
                  <a:lnTo>
                    <a:pt x="122" y="1"/>
                  </a:lnTo>
                  <a:lnTo>
                    <a:pt x="133" y="0"/>
                  </a:lnTo>
                  <a:lnTo>
                    <a:pt x="134" y="0"/>
                  </a:lnTo>
                </a:path>
              </a:pathLst>
            </a:custGeom>
            <a:solidFill>
              <a:schemeClr val="bg1"/>
            </a:solidFill>
            <a:ln w="1588">
              <a:solidFill>
                <a:srgbClr val="000000"/>
              </a:solidFill>
              <a:prstDash val="solid"/>
              <a:round/>
              <a:headEnd/>
              <a:tailEnd/>
            </a:ln>
          </p:spPr>
          <p:txBody>
            <a:bodyPr/>
            <a:lstStyle/>
            <a:p>
              <a:endParaRPr lang="fr-FR"/>
            </a:p>
          </p:txBody>
        </p:sp>
        <p:sp>
          <p:nvSpPr>
            <p:cNvPr id="880812" name="Freeform 172"/>
            <p:cNvSpPr>
              <a:spLocks/>
            </p:cNvSpPr>
            <p:nvPr/>
          </p:nvSpPr>
          <p:spPr bwMode="auto">
            <a:xfrm>
              <a:off x="4447" y="2166"/>
              <a:ext cx="211" cy="74"/>
            </a:xfrm>
            <a:custGeom>
              <a:avLst/>
              <a:gdLst/>
              <a:ahLst/>
              <a:cxnLst>
                <a:cxn ang="0">
                  <a:pos x="2" y="0"/>
                </a:cxn>
                <a:cxn ang="0">
                  <a:pos x="6" y="5"/>
                </a:cxn>
                <a:cxn ang="0">
                  <a:pos x="12" y="8"/>
                </a:cxn>
                <a:cxn ang="0">
                  <a:pos x="15" y="12"/>
                </a:cxn>
                <a:cxn ang="0">
                  <a:pos x="22" y="17"/>
                </a:cxn>
                <a:cxn ang="0">
                  <a:pos x="25" y="14"/>
                </a:cxn>
                <a:cxn ang="0">
                  <a:pos x="36" y="18"/>
                </a:cxn>
                <a:cxn ang="0">
                  <a:pos x="36" y="29"/>
                </a:cxn>
                <a:cxn ang="0">
                  <a:pos x="40" y="32"/>
                </a:cxn>
                <a:cxn ang="0">
                  <a:pos x="45" y="24"/>
                </a:cxn>
                <a:cxn ang="0">
                  <a:pos x="51" y="26"/>
                </a:cxn>
                <a:cxn ang="0">
                  <a:pos x="51" y="30"/>
                </a:cxn>
                <a:cxn ang="0">
                  <a:pos x="49" y="35"/>
                </a:cxn>
                <a:cxn ang="0">
                  <a:pos x="52" y="38"/>
                </a:cxn>
                <a:cxn ang="0">
                  <a:pos x="57" y="39"/>
                </a:cxn>
                <a:cxn ang="0">
                  <a:pos x="62" y="38"/>
                </a:cxn>
                <a:cxn ang="0">
                  <a:pos x="65" y="42"/>
                </a:cxn>
                <a:cxn ang="0">
                  <a:pos x="68" y="41"/>
                </a:cxn>
                <a:cxn ang="0">
                  <a:pos x="71" y="45"/>
                </a:cxn>
                <a:cxn ang="0">
                  <a:pos x="74" y="48"/>
                </a:cxn>
                <a:cxn ang="0">
                  <a:pos x="85" y="50"/>
                </a:cxn>
                <a:cxn ang="0">
                  <a:pos x="83" y="54"/>
                </a:cxn>
                <a:cxn ang="0">
                  <a:pos x="85" y="55"/>
                </a:cxn>
                <a:cxn ang="0">
                  <a:pos x="86" y="60"/>
                </a:cxn>
                <a:cxn ang="0">
                  <a:pos x="92" y="66"/>
                </a:cxn>
                <a:cxn ang="0">
                  <a:pos x="98" y="70"/>
                </a:cxn>
                <a:cxn ang="0">
                  <a:pos x="106" y="73"/>
                </a:cxn>
                <a:cxn ang="0">
                  <a:pos x="112" y="79"/>
                </a:cxn>
                <a:cxn ang="0">
                  <a:pos x="110" y="82"/>
                </a:cxn>
                <a:cxn ang="0">
                  <a:pos x="113" y="85"/>
                </a:cxn>
                <a:cxn ang="0">
                  <a:pos x="120" y="84"/>
                </a:cxn>
                <a:cxn ang="0">
                  <a:pos x="123" y="79"/>
                </a:cxn>
                <a:cxn ang="0">
                  <a:pos x="129" y="81"/>
                </a:cxn>
                <a:cxn ang="0">
                  <a:pos x="138" y="76"/>
                </a:cxn>
                <a:cxn ang="0">
                  <a:pos x="144" y="76"/>
                </a:cxn>
                <a:cxn ang="0">
                  <a:pos x="150" y="73"/>
                </a:cxn>
                <a:cxn ang="0">
                  <a:pos x="155" y="72"/>
                </a:cxn>
                <a:cxn ang="0">
                  <a:pos x="161" y="67"/>
                </a:cxn>
                <a:cxn ang="0">
                  <a:pos x="165" y="64"/>
                </a:cxn>
                <a:cxn ang="0">
                  <a:pos x="174" y="64"/>
                </a:cxn>
                <a:cxn ang="0">
                  <a:pos x="178" y="64"/>
                </a:cxn>
                <a:cxn ang="0">
                  <a:pos x="181" y="67"/>
                </a:cxn>
                <a:cxn ang="0">
                  <a:pos x="186" y="63"/>
                </a:cxn>
                <a:cxn ang="0">
                  <a:pos x="190" y="61"/>
                </a:cxn>
                <a:cxn ang="0">
                  <a:pos x="199" y="58"/>
                </a:cxn>
                <a:cxn ang="0">
                  <a:pos x="201" y="63"/>
                </a:cxn>
                <a:cxn ang="0">
                  <a:pos x="205" y="66"/>
                </a:cxn>
                <a:cxn ang="0">
                  <a:pos x="208" y="66"/>
                </a:cxn>
                <a:cxn ang="0">
                  <a:pos x="211" y="67"/>
                </a:cxn>
                <a:cxn ang="0">
                  <a:pos x="211" y="66"/>
                </a:cxn>
                <a:cxn ang="0">
                  <a:pos x="221" y="63"/>
                </a:cxn>
                <a:cxn ang="0">
                  <a:pos x="224" y="63"/>
                </a:cxn>
                <a:cxn ang="0">
                  <a:pos x="232" y="63"/>
                </a:cxn>
                <a:cxn ang="0">
                  <a:pos x="235" y="57"/>
                </a:cxn>
                <a:cxn ang="0">
                  <a:pos x="239" y="57"/>
                </a:cxn>
                <a:cxn ang="0">
                  <a:pos x="244" y="57"/>
                </a:cxn>
                <a:cxn ang="0">
                  <a:pos x="247" y="64"/>
                </a:cxn>
              </a:cxnLst>
              <a:rect l="0" t="0" r="r" b="b"/>
              <a:pathLst>
                <a:path w="247" h="87">
                  <a:moveTo>
                    <a:pt x="0" y="2"/>
                  </a:moveTo>
                  <a:lnTo>
                    <a:pt x="2" y="2"/>
                  </a:lnTo>
                  <a:lnTo>
                    <a:pt x="2" y="0"/>
                  </a:lnTo>
                  <a:lnTo>
                    <a:pt x="3" y="0"/>
                  </a:lnTo>
                  <a:lnTo>
                    <a:pt x="6" y="0"/>
                  </a:lnTo>
                  <a:lnTo>
                    <a:pt x="6" y="5"/>
                  </a:lnTo>
                  <a:lnTo>
                    <a:pt x="8" y="3"/>
                  </a:lnTo>
                  <a:lnTo>
                    <a:pt x="12" y="5"/>
                  </a:lnTo>
                  <a:lnTo>
                    <a:pt x="12" y="8"/>
                  </a:lnTo>
                  <a:lnTo>
                    <a:pt x="13" y="8"/>
                  </a:lnTo>
                  <a:lnTo>
                    <a:pt x="15" y="9"/>
                  </a:lnTo>
                  <a:lnTo>
                    <a:pt x="15" y="12"/>
                  </a:lnTo>
                  <a:lnTo>
                    <a:pt x="15" y="14"/>
                  </a:lnTo>
                  <a:lnTo>
                    <a:pt x="19" y="17"/>
                  </a:lnTo>
                  <a:lnTo>
                    <a:pt x="22" y="17"/>
                  </a:lnTo>
                  <a:lnTo>
                    <a:pt x="22" y="15"/>
                  </a:lnTo>
                  <a:lnTo>
                    <a:pt x="24" y="15"/>
                  </a:lnTo>
                  <a:lnTo>
                    <a:pt x="25" y="14"/>
                  </a:lnTo>
                  <a:lnTo>
                    <a:pt x="27" y="18"/>
                  </a:lnTo>
                  <a:lnTo>
                    <a:pt x="28" y="17"/>
                  </a:lnTo>
                  <a:lnTo>
                    <a:pt x="36" y="18"/>
                  </a:lnTo>
                  <a:lnTo>
                    <a:pt x="37" y="21"/>
                  </a:lnTo>
                  <a:lnTo>
                    <a:pt x="36" y="24"/>
                  </a:lnTo>
                  <a:lnTo>
                    <a:pt x="36" y="29"/>
                  </a:lnTo>
                  <a:lnTo>
                    <a:pt x="37" y="29"/>
                  </a:lnTo>
                  <a:lnTo>
                    <a:pt x="37" y="30"/>
                  </a:lnTo>
                  <a:lnTo>
                    <a:pt x="40" y="32"/>
                  </a:lnTo>
                  <a:lnTo>
                    <a:pt x="42" y="27"/>
                  </a:lnTo>
                  <a:lnTo>
                    <a:pt x="40" y="26"/>
                  </a:lnTo>
                  <a:lnTo>
                    <a:pt x="45" y="24"/>
                  </a:lnTo>
                  <a:lnTo>
                    <a:pt x="46" y="26"/>
                  </a:lnTo>
                  <a:lnTo>
                    <a:pt x="49" y="24"/>
                  </a:lnTo>
                  <a:lnTo>
                    <a:pt x="51" y="26"/>
                  </a:lnTo>
                  <a:lnTo>
                    <a:pt x="52" y="27"/>
                  </a:lnTo>
                  <a:lnTo>
                    <a:pt x="49" y="30"/>
                  </a:lnTo>
                  <a:lnTo>
                    <a:pt x="51" y="30"/>
                  </a:lnTo>
                  <a:lnTo>
                    <a:pt x="49" y="33"/>
                  </a:lnTo>
                  <a:lnTo>
                    <a:pt x="51" y="33"/>
                  </a:lnTo>
                  <a:lnTo>
                    <a:pt x="49" y="35"/>
                  </a:lnTo>
                  <a:lnTo>
                    <a:pt x="51" y="35"/>
                  </a:lnTo>
                  <a:lnTo>
                    <a:pt x="51" y="36"/>
                  </a:lnTo>
                  <a:lnTo>
                    <a:pt x="52" y="38"/>
                  </a:lnTo>
                  <a:lnTo>
                    <a:pt x="54" y="36"/>
                  </a:lnTo>
                  <a:lnTo>
                    <a:pt x="55" y="39"/>
                  </a:lnTo>
                  <a:lnTo>
                    <a:pt x="57" y="39"/>
                  </a:lnTo>
                  <a:lnTo>
                    <a:pt x="58" y="39"/>
                  </a:lnTo>
                  <a:lnTo>
                    <a:pt x="60" y="39"/>
                  </a:lnTo>
                  <a:lnTo>
                    <a:pt x="62" y="38"/>
                  </a:lnTo>
                  <a:lnTo>
                    <a:pt x="62" y="39"/>
                  </a:lnTo>
                  <a:lnTo>
                    <a:pt x="64" y="41"/>
                  </a:lnTo>
                  <a:lnTo>
                    <a:pt x="65" y="42"/>
                  </a:lnTo>
                  <a:lnTo>
                    <a:pt x="67" y="41"/>
                  </a:lnTo>
                  <a:lnTo>
                    <a:pt x="67" y="42"/>
                  </a:lnTo>
                  <a:lnTo>
                    <a:pt x="68" y="41"/>
                  </a:lnTo>
                  <a:lnTo>
                    <a:pt x="70" y="42"/>
                  </a:lnTo>
                  <a:lnTo>
                    <a:pt x="71" y="44"/>
                  </a:lnTo>
                  <a:lnTo>
                    <a:pt x="71" y="45"/>
                  </a:lnTo>
                  <a:lnTo>
                    <a:pt x="71" y="47"/>
                  </a:lnTo>
                  <a:lnTo>
                    <a:pt x="73" y="47"/>
                  </a:lnTo>
                  <a:lnTo>
                    <a:pt x="74" y="48"/>
                  </a:lnTo>
                  <a:lnTo>
                    <a:pt x="79" y="48"/>
                  </a:lnTo>
                  <a:lnTo>
                    <a:pt x="85" y="47"/>
                  </a:lnTo>
                  <a:lnTo>
                    <a:pt x="85" y="50"/>
                  </a:lnTo>
                  <a:lnTo>
                    <a:pt x="85" y="52"/>
                  </a:lnTo>
                  <a:lnTo>
                    <a:pt x="83" y="52"/>
                  </a:lnTo>
                  <a:lnTo>
                    <a:pt x="83" y="54"/>
                  </a:lnTo>
                  <a:lnTo>
                    <a:pt x="83" y="55"/>
                  </a:lnTo>
                  <a:lnTo>
                    <a:pt x="83" y="54"/>
                  </a:lnTo>
                  <a:lnTo>
                    <a:pt x="85" y="55"/>
                  </a:lnTo>
                  <a:lnTo>
                    <a:pt x="88" y="54"/>
                  </a:lnTo>
                  <a:lnTo>
                    <a:pt x="88" y="57"/>
                  </a:lnTo>
                  <a:lnTo>
                    <a:pt x="86" y="60"/>
                  </a:lnTo>
                  <a:lnTo>
                    <a:pt x="88" y="63"/>
                  </a:lnTo>
                  <a:lnTo>
                    <a:pt x="92" y="64"/>
                  </a:lnTo>
                  <a:lnTo>
                    <a:pt x="92" y="66"/>
                  </a:lnTo>
                  <a:lnTo>
                    <a:pt x="94" y="70"/>
                  </a:lnTo>
                  <a:lnTo>
                    <a:pt x="95" y="70"/>
                  </a:lnTo>
                  <a:lnTo>
                    <a:pt x="98" y="70"/>
                  </a:lnTo>
                  <a:lnTo>
                    <a:pt x="98" y="72"/>
                  </a:lnTo>
                  <a:lnTo>
                    <a:pt x="97" y="73"/>
                  </a:lnTo>
                  <a:lnTo>
                    <a:pt x="106" y="73"/>
                  </a:lnTo>
                  <a:lnTo>
                    <a:pt x="109" y="75"/>
                  </a:lnTo>
                  <a:lnTo>
                    <a:pt x="113" y="76"/>
                  </a:lnTo>
                  <a:lnTo>
                    <a:pt x="112" y="79"/>
                  </a:lnTo>
                  <a:lnTo>
                    <a:pt x="110" y="79"/>
                  </a:lnTo>
                  <a:lnTo>
                    <a:pt x="109" y="82"/>
                  </a:lnTo>
                  <a:lnTo>
                    <a:pt x="110" y="82"/>
                  </a:lnTo>
                  <a:lnTo>
                    <a:pt x="110" y="84"/>
                  </a:lnTo>
                  <a:lnTo>
                    <a:pt x="112" y="85"/>
                  </a:lnTo>
                  <a:lnTo>
                    <a:pt x="113" y="85"/>
                  </a:lnTo>
                  <a:lnTo>
                    <a:pt x="114" y="87"/>
                  </a:lnTo>
                  <a:lnTo>
                    <a:pt x="116" y="87"/>
                  </a:lnTo>
                  <a:lnTo>
                    <a:pt x="120" y="84"/>
                  </a:lnTo>
                  <a:lnTo>
                    <a:pt x="122" y="82"/>
                  </a:lnTo>
                  <a:lnTo>
                    <a:pt x="122" y="81"/>
                  </a:lnTo>
                  <a:lnTo>
                    <a:pt x="123" y="79"/>
                  </a:lnTo>
                  <a:lnTo>
                    <a:pt x="125" y="79"/>
                  </a:lnTo>
                  <a:lnTo>
                    <a:pt x="128" y="79"/>
                  </a:lnTo>
                  <a:lnTo>
                    <a:pt x="129" y="81"/>
                  </a:lnTo>
                  <a:lnTo>
                    <a:pt x="135" y="81"/>
                  </a:lnTo>
                  <a:lnTo>
                    <a:pt x="138" y="78"/>
                  </a:lnTo>
                  <a:lnTo>
                    <a:pt x="138" y="76"/>
                  </a:lnTo>
                  <a:lnTo>
                    <a:pt x="141" y="75"/>
                  </a:lnTo>
                  <a:lnTo>
                    <a:pt x="143" y="76"/>
                  </a:lnTo>
                  <a:lnTo>
                    <a:pt x="144" y="76"/>
                  </a:lnTo>
                  <a:lnTo>
                    <a:pt x="144" y="75"/>
                  </a:lnTo>
                  <a:lnTo>
                    <a:pt x="146" y="75"/>
                  </a:lnTo>
                  <a:lnTo>
                    <a:pt x="150" y="73"/>
                  </a:lnTo>
                  <a:lnTo>
                    <a:pt x="152" y="73"/>
                  </a:lnTo>
                  <a:lnTo>
                    <a:pt x="153" y="72"/>
                  </a:lnTo>
                  <a:lnTo>
                    <a:pt x="155" y="72"/>
                  </a:lnTo>
                  <a:lnTo>
                    <a:pt x="162" y="69"/>
                  </a:lnTo>
                  <a:lnTo>
                    <a:pt x="162" y="67"/>
                  </a:lnTo>
                  <a:lnTo>
                    <a:pt x="161" y="67"/>
                  </a:lnTo>
                  <a:lnTo>
                    <a:pt x="162" y="64"/>
                  </a:lnTo>
                  <a:lnTo>
                    <a:pt x="164" y="64"/>
                  </a:lnTo>
                  <a:lnTo>
                    <a:pt x="165" y="64"/>
                  </a:lnTo>
                  <a:lnTo>
                    <a:pt x="171" y="64"/>
                  </a:lnTo>
                  <a:lnTo>
                    <a:pt x="172" y="64"/>
                  </a:lnTo>
                  <a:lnTo>
                    <a:pt x="174" y="64"/>
                  </a:lnTo>
                  <a:lnTo>
                    <a:pt x="177" y="66"/>
                  </a:lnTo>
                  <a:lnTo>
                    <a:pt x="177" y="64"/>
                  </a:lnTo>
                  <a:lnTo>
                    <a:pt x="178" y="64"/>
                  </a:lnTo>
                  <a:lnTo>
                    <a:pt x="178" y="66"/>
                  </a:lnTo>
                  <a:lnTo>
                    <a:pt x="180" y="66"/>
                  </a:lnTo>
                  <a:lnTo>
                    <a:pt x="181" y="67"/>
                  </a:lnTo>
                  <a:lnTo>
                    <a:pt x="184" y="66"/>
                  </a:lnTo>
                  <a:lnTo>
                    <a:pt x="184" y="64"/>
                  </a:lnTo>
                  <a:lnTo>
                    <a:pt x="186" y="63"/>
                  </a:lnTo>
                  <a:lnTo>
                    <a:pt x="187" y="61"/>
                  </a:lnTo>
                  <a:lnTo>
                    <a:pt x="190" y="63"/>
                  </a:lnTo>
                  <a:lnTo>
                    <a:pt x="190" y="61"/>
                  </a:lnTo>
                  <a:lnTo>
                    <a:pt x="193" y="58"/>
                  </a:lnTo>
                  <a:lnTo>
                    <a:pt x="195" y="58"/>
                  </a:lnTo>
                  <a:lnTo>
                    <a:pt x="199" y="58"/>
                  </a:lnTo>
                  <a:lnTo>
                    <a:pt x="201" y="61"/>
                  </a:lnTo>
                  <a:lnTo>
                    <a:pt x="202" y="63"/>
                  </a:lnTo>
                  <a:lnTo>
                    <a:pt x="201" y="63"/>
                  </a:lnTo>
                  <a:lnTo>
                    <a:pt x="204" y="64"/>
                  </a:lnTo>
                  <a:lnTo>
                    <a:pt x="204" y="66"/>
                  </a:lnTo>
                  <a:lnTo>
                    <a:pt x="205" y="66"/>
                  </a:lnTo>
                  <a:lnTo>
                    <a:pt x="207" y="67"/>
                  </a:lnTo>
                  <a:lnTo>
                    <a:pt x="207" y="66"/>
                  </a:lnTo>
                  <a:lnTo>
                    <a:pt x="208" y="66"/>
                  </a:lnTo>
                  <a:lnTo>
                    <a:pt x="208" y="67"/>
                  </a:lnTo>
                  <a:lnTo>
                    <a:pt x="210" y="67"/>
                  </a:lnTo>
                  <a:lnTo>
                    <a:pt x="211" y="67"/>
                  </a:lnTo>
                  <a:lnTo>
                    <a:pt x="210" y="70"/>
                  </a:lnTo>
                  <a:lnTo>
                    <a:pt x="211" y="69"/>
                  </a:lnTo>
                  <a:lnTo>
                    <a:pt x="211" y="66"/>
                  </a:lnTo>
                  <a:lnTo>
                    <a:pt x="214" y="64"/>
                  </a:lnTo>
                  <a:lnTo>
                    <a:pt x="220" y="64"/>
                  </a:lnTo>
                  <a:lnTo>
                    <a:pt x="221" y="63"/>
                  </a:lnTo>
                  <a:lnTo>
                    <a:pt x="224" y="64"/>
                  </a:lnTo>
                  <a:lnTo>
                    <a:pt x="226" y="64"/>
                  </a:lnTo>
                  <a:lnTo>
                    <a:pt x="224" y="63"/>
                  </a:lnTo>
                  <a:lnTo>
                    <a:pt x="227" y="63"/>
                  </a:lnTo>
                  <a:lnTo>
                    <a:pt x="229" y="61"/>
                  </a:lnTo>
                  <a:lnTo>
                    <a:pt x="232" y="63"/>
                  </a:lnTo>
                  <a:lnTo>
                    <a:pt x="232" y="61"/>
                  </a:lnTo>
                  <a:lnTo>
                    <a:pt x="232" y="60"/>
                  </a:lnTo>
                  <a:lnTo>
                    <a:pt x="235" y="57"/>
                  </a:lnTo>
                  <a:lnTo>
                    <a:pt x="236" y="58"/>
                  </a:lnTo>
                  <a:lnTo>
                    <a:pt x="238" y="57"/>
                  </a:lnTo>
                  <a:lnTo>
                    <a:pt x="239" y="57"/>
                  </a:lnTo>
                  <a:lnTo>
                    <a:pt x="239" y="55"/>
                  </a:lnTo>
                  <a:lnTo>
                    <a:pt x="242" y="57"/>
                  </a:lnTo>
                  <a:lnTo>
                    <a:pt x="244" y="57"/>
                  </a:lnTo>
                  <a:lnTo>
                    <a:pt x="244" y="58"/>
                  </a:lnTo>
                  <a:lnTo>
                    <a:pt x="245" y="63"/>
                  </a:lnTo>
                  <a:lnTo>
                    <a:pt x="247" y="64"/>
                  </a:lnTo>
                </a:path>
              </a:pathLst>
            </a:custGeom>
            <a:solidFill>
              <a:schemeClr val="bg1"/>
            </a:solidFill>
            <a:ln w="1588">
              <a:solidFill>
                <a:srgbClr val="000000"/>
              </a:solidFill>
              <a:prstDash val="solid"/>
              <a:round/>
              <a:headEnd/>
              <a:tailEnd/>
            </a:ln>
          </p:spPr>
          <p:txBody>
            <a:bodyPr/>
            <a:lstStyle/>
            <a:p>
              <a:endParaRPr lang="fr-FR"/>
            </a:p>
          </p:txBody>
        </p:sp>
        <p:sp>
          <p:nvSpPr>
            <p:cNvPr id="880813" name="Freeform 173"/>
            <p:cNvSpPr>
              <a:spLocks/>
            </p:cNvSpPr>
            <p:nvPr/>
          </p:nvSpPr>
          <p:spPr bwMode="auto">
            <a:xfrm>
              <a:off x="4181" y="2043"/>
              <a:ext cx="274" cy="267"/>
            </a:xfrm>
            <a:custGeom>
              <a:avLst/>
              <a:gdLst/>
              <a:ahLst/>
              <a:cxnLst>
                <a:cxn ang="0">
                  <a:pos x="64" y="6"/>
                </a:cxn>
                <a:cxn ang="0">
                  <a:pos x="71" y="18"/>
                </a:cxn>
                <a:cxn ang="0">
                  <a:pos x="85" y="21"/>
                </a:cxn>
                <a:cxn ang="0">
                  <a:pos x="103" y="29"/>
                </a:cxn>
                <a:cxn ang="0">
                  <a:pos x="117" y="38"/>
                </a:cxn>
                <a:cxn ang="0">
                  <a:pos x="140" y="26"/>
                </a:cxn>
                <a:cxn ang="0">
                  <a:pos x="150" y="24"/>
                </a:cxn>
                <a:cxn ang="0">
                  <a:pos x="155" y="11"/>
                </a:cxn>
                <a:cxn ang="0">
                  <a:pos x="171" y="30"/>
                </a:cxn>
                <a:cxn ang="0">
                  <a:pos x="177" y="42"/>
                </a:cxn>
                <a:cxn ang="0">
                  <a:pos x="193" y="48"/>
                </a:cxn>
                <a:cxn ang="0">
                  <a:pos x="205" y="63"/>
                </a:cxn>
                <a:cxn ang="0">
                  <a:pos x="220" y="66"/>
                </a:cxn>
                <a:cxn ang="0">
                  <a:pos x="229" y="60"/>
                </a:cxn>
                <a:cxn ang="0">
                  <a:pos x="235" y="54"/>
                </a:cxn>
                <a:cxn ang="0">
                  <a:pos x="241" y="63"/>
                </a:cxn>
                <a:cxn ang="0">
                  <a:pos x="245" y="70"/>
                </a:cxn>
                <a:cxn ang="0">
                  <a:pos x="259" y="67"/>
                </a:cxn>
                <a:cxn ang="0">
                  <a:pos x="262" y="82"/>
                </a:cxn>
                <a:cxn ang="0">
                  <a:pos x="273" y="92"/>
                </a:cxn>
                <a:cxn ang="0">
                  <a:pos x="291" y="84"/>
                </a:cxn>
                <a:cxn ang="0">
                  <a:pos x="296" y="88"/>
                </a:cxn>
                <a:cxn ang="0">
                  <a:pos x="294" y="103"/>
                </a:cxn>
                <a:cxn ang="0">
                  <a:pos x="306" y="113"/>
                </a:cxn>
                <a:cxn ang="0">
                  <a:pos x="318" y="124"/>
                </a:cxn>
                <a:cxn ang="0">
                  <a:pos x="314" y="144"/>
                </a:cxn>
                <a:cxn ang="0">
                  <a:pos x="294" y="149"/>
                </a:cxn>
                <a:cxn ang="0">
                  <a:pos x="282" y="156"/>
                </a:cxn>
                <a:cxn ang="0">
                  <a:pos x="285" y="176"/>
                </a:cxn>
                <a:cxn ang="0">
                  <a:pos x="266" y="204"/>
                </a:cxn>
                <a:cxn ang="0">
                  <a:pos x="278" y="201"/>
                </a:cxn>
                <a:cxn ang="0">
                  <a:pos x="276" y="219"/>
                </a:cxn>
                <a:cxn ang="0">
                  <a:pos x="282" y="231"/>
                </a:cxn>
                <a:cxn ang="0">
                  <a:pos x="282" y="248"/>
                </a:cxn>
                <a:cxn ang="0">
                  <a:pos x="276" y="266"/>
                </a:cxn>
                <a:cxn ang="0">
                  <a:pos x="251" y="278"/>
                </a:cxn>
                <a:cxn ang="0">
                  <a:pos x="245" y="284"/>
                </a:cxn>
                <a:cxn ang="0">
                  <a:pos x="232" y="290"/>
                </a:cxn>
                <a:cxn ang="0">
                  <a:pos x="217" y="287"/>
                </a:cxn>
                <a:cxn ang="0">
                  <a:pos x="190" y="281"/>
                </a:cxn>
                <a:cxn ang="0">
                  <a:pos x="172" y="281"/>
                </a:cxn>
                <a:cxn ang="0">
                  <a:pos x="171" y="290"/>
                </a:cxn>
                <a:cxn ang="0">
                  <a:pos x="162" y="302"/>
                </a:cxn>
                <a:cxn ang="0">
                  <a:pos x="149" y="314"/>
                </a:cxn>
                <a:cxn ang="0">
                  <a:pos x="141" y="303"/>
                </a:cxn>
                <a:cxn ang="0">
                  <a:pos x="135" y="292"/>
                </a:cxn>
                <a:cxn ang="0">
                  <a:pos x="123" y="299"/>
                </a:cxn>
                <a:cxn ang="0">
                  <a:pos x="103" y="292"/>
                </a:cxn>
                <a:cxn ang="0">
                  <a:pos x="83" y="303"/>
                </a:cxn>
                <a:cxn ang="0">
                  <a:pos x="58" y="283"/>
                </a:cxn>
                <a:cxn ang="0">
                  <a:pos x="45" y="256"/>
                </a:cxn>
                <a:cxn ang="0">
                  <a:pos x="46" y="225"/>
                </a:cxn>
                <a:cxn ang="0">
                  <a:pos x="49" y="192"/>
                </a:cxn>
                <a:cxn ang="0">
                  <a:pos x="37" y="171"/>
                </a:cxn>
                <a:cxn ang="0">
                  <a:pos x="36" y="140"/>
                </a:cxn>
                <a:cxn ang="0">
                  <a:pos x="31" y="109"/>
                </a:cxn>
                <a:cxn ang="0">
                  <a:pos x="6" y="87"/>
                </a:cxn>
                <a:cxn ang="0">
                  <a:pos x="19" y="52"/>
                </a:cxn>
                <a:cxn ang="0">
                  <a:pos x="2" y="18"/>
                </a:cxn>
                <a:cxn ang="0">
                  <a:pos x="13" y="11"/>
                </a:cxn>
                <a:cxn ang="0">
                  <a:pos x="45" y="9"/>
                </a:cxn>
              </a:cxnLst>
              <a:rect l="0" t="0" r="r" b="b"/>
              <a:pathLst>
                <a:path w="321" h="314">
                  <a:moveTo>
                    <a:pt x="52" y="6"/>
                  </a:moveTo>
                  <a:lnTo>
                    <a:pt x="54" y="3"/>
                  </a:lnTo>
                  <a:lnTo>
                    <a:pt x="58" y="0"/>
                  </a:lnTo>
                  <a:lnTo>
                    <a:pt x="61" y="0"/>
                  </a:lnTo>
                  <a:lnTo>
                    <a:pt x="65" y="2"/>
                  </a:lnTo>
                  <a:lnTo>
                    <a:pt x="67" y="3"/>
                  </a:lnTo>
                  <a:lnTo>
                    <a:pt x="67" y="5"/>
                  </a:lnTo>
                  <a:lnTo>
                    <a:pt x="64" y="6"/>
                  </a:lnTo>
                  <a:lnTo>
                    <a:pt x="64" y="12"/>
                  </a:lnTo>
                  <a:lnTo>
                    <a:pt x="65" y="14"/>
                  </a:lnTo>
                  <a:lnTo>
                    <a:pt x="65" y="17"/>
                  </a:lnTo>
                  <a:lnTo>
                    <a:pt x="67" y="17"/>
                  </a:lnTo>
                  <a:lnTo>
                    <a:pt x="68" y="15"/>
                  </a:lnTo>
                  <a:lnTo>
                    <a:pt x="70" y="17"/>
                  </a:lnTo>
                  <a:lnTo>
                    <a:pt x="70" y="18"/>
                  </a:lnTo>
                  <a:lnTo>
                    <a:pt x="71" y="18"/>
                  </a:lnTo>
                  <a:lnTo>
                    <a:pt x="71" y="20"/>
                  </a:lnTo>
                  <a:lnTo>
                    <a:pt x="73" y="21"/>
                  </a:lnTo>
                  <a:lnTo>
                    <a:pt x="74" y="21"/>
                  </a:lnTo>
                  <a:lnTo>
                    <a:pt x="76" y="23"/>
                  </a:lnTo>
                  <a:lnTo>
                    <a:pt x="79" y="23"/>
                  </a:lnTo>
                  <a:lnTo>
                    <a:pt x="80" y="21"/>
                  </a:lnTo>
                  <a:lnTo>
                    <a:pt x="82" y="23"/>
                  </a:lnTo>
                  <a:lnTo>
                    <a:pt x="85" y="21"/>
                  </a:lnTo>
                  <a:lnTo>
                    <a:pt x="85" y="23"/>
                  </a:lnTo>
                  <a:lnTo>
                    <a:pt x="85" y="24"/>
                  </a:lnTo>
                  <a:lnTo>
                    <a:pt x="88" y="29"/>
                  </a:lnTo>
                  <a:lnTo>
                    <a:pt x="91" y="33"/>
                  </a:lnTo>
                  <a:lnTo>
                    <a:pt x="95" y="33"/>
                  </a:lnTo>
                  <a:lnTo>
                    <a:pt x="98" y="32"/>
                  </a:lnTo>
                  <a:lnTo>
                    <a:pt x="101" y="32"/>
                  </a:lnTo>
                  <a:lnTo>
                    <a:pt x="103" y="29"/>
                  </a:lnTo>
                  <a:lnTo>
                    <a:pt x="106" y="33"/>
                  </a:lnTo>
                  <a:lnTo>
                    <a:pt x="109" y="33"/>
                  </a:lnTo>
                  <a:lnTo>
                    <a:pt x="112" y="35"/>
                  </a:lnTo>
                  <a:lnTo>
                    <a:pt x="116" y="38"/>
                  </a:lnTo>
                  <a:lnTo>
                    <a:pt x="114" y="40"/>
                  </a:lnTo>
                  <a:lnTo>
                    <a:pt x="117" y="42"/>
                  </a:lnTo>
                  <a:lnTo>
                    <a:pt x="117" y="40"/>
                  </a:lnTo>
                  <a:lnTo>
                    <a:pt x="117" y="38"/>
                  </a:lnTo>
                  <a:lnTo>
                    <a:pt x="119" y="36"/>
                  </a:lnTo>
                  <a:lnTo>
                    <a:pt x="122" y="35"/>
                  </a:lnTo>
                  <a:lnTo>
                    <a:pt x="123" y="35"/>
                  </a:lnTo>
                  <a:lnTo>
                    <a:pt x="125" y="33"/>
                  </a:lnTo>
                  <a:lnTo>
                    <a:pt x="126" y="32"/>
                  </a:lnTo>
                  <a:lnTo>
                    <a:pt x="126" y="27"/>
                  </a:lnTo>
                  <a:lnTo>
                    <a:pt x="137" y="27"/>
                  </a:lnTo>
                  <a:lnTo>
                    <a:pt x="140" y="26"/>
                  </a:lnTo>
                  <a:lnTo>
                    <a:pt x="141" y="27"/>
                  </a:lnTo>
                  <a:lnTo>
                    <a:pt x="140" y="30"/>
                  </a:lnTo>
                  <a:lnTo>
                    <a:pt x="143" y="30"/>
                  </a:lnTo>
                  <a:lnTo>
                    <a:pt x="144" y="30"/>
                  </a:lnTo>
                  <a:lnTo>
                    <a:pt x="147" y="32"/>
                  </a:lnTo>
                  <a:lnTo>
                    <a:pt x="150" y="32"/>
                  </a:lnTo>
                  <a:lnTo>
                    <a:pt x="152" y="30"/>
                  </a:lnTo>
                  <a:lnTo>
                    <a:pt x="150" y="24"/>
                  </a:lnTo>
                  <a:lnTo>
                    <a:pt x="152" y="24"/>
                  </a:lnTo>
                  <a:lnTo>
                    <a:pt x="152" y="21"/>
                  </a:lnTo>
                  <a:lnTo>
                    <a:pt x="150" y="20"/>
                  </a:lnTo>
                  <a:lnTo>
                    <a:pt x="152" y="12"/>
                  </a:lnTo>
                  <a:lnTo>
                    <a:pt x="150" y="11"/>
                  </a:lnTo>
                  <a:lnTo>
                    <a:pt x="152" y="9"/>
                  </a:lnTo>
                  <a:lnTo>
                    <a:pt x="153" y="9"/>
                  </a:lnTo>
                  <a:lnTo>
                    <a:pt x="155" y="11"/>
                  </a:lnTo>
                  <a:lnTo>
                    <a:pt x="155" y="12"/>
                  </a:lnTo>
                  <a:lnTo>
                    <a:pt x="156" y="12"/>
                  </a:lnTo>
                  <a:lnTo>
                    <a:pt x="156" y="20"/>
                  </a:lnTo>
                  <a:lnTo>
                    <a:pt x="156" y="23"/>
                  </a:lnTo>
                  <a:lnTo>
                    <a:pt x="162" y="24"/>
                  </a:lnTo>
                  <a:lnTo>
                    <a:pt x="165" y="30"/>
                  </a:lnTo>
                  <a:lnTo>
                    <a:pt x="166" y="29"/>
                  </a:lnTo>
                  <a:lnTo>
                    <a:pt x="171" y="30"/>
                  </a:lnTo>
                  <a:lnTo>
                    <a:pt x="171" y="32"/>
                  </a:lnTo>
                  <a:lnTo>
                    <a:pt x="169" y="35"/>
                  </a:lnTo>
                  <a:lnTo>
                    <a:pt x="171" y="36"/>
                  </a:lnTo>
                  <a:lnTo>
                    <a:pt x="172" y="42"/>
                  </a:lnTo>
                  <a:lnTo>
                    <a:pt x="174" y="42"/>
                  </a:lnTo>
                  <a:lnTo>
                    <a:pt x="174" y="45"/>
                  </a:lnTo>
                  <a:lnTo>
                    <a:pt x="175" y="45"/>
                  </a:lnTo>
                  <a:lnTo>
                    <a:pt x="177" y="42"/>
                  </a:lnTo>
                  <a:lnTo>
                    <a:pt x="177" y="40"/>
                  </a:lnTo>
                  <a:lnTo>
                    <a:pt x="181" y="42"/>
                  </a:lnTo>
                  <a:lnTo>
                    <a:pt x="181" y="43"/>
                  </a:lnTo>
                  <a:lnTo>
                    <a:pt x="186" y="43"/>
                  </a:lnTo>
                  <a:lnTo>
                    <a:pt x="186" y="45"/>
                  </a:lnTo>
                  <a:lnTo>
                    <a:pt x="190" y="46"/>
                  </a:lnTo>
                  <a:lnTo>
                    <a:pt x="192" y="46"/>
                  </a:lnTo>
                  <a:lnTo>
                    <a:pt x="193" y="48"/>
                  </a:lnTo>
                  <a:lnTo>
                    <a:pt x="195" y="46"/>
                  </a:lnTo>
                  <a:lnTo>
                    <a:pt x="195" y="51"/>
                  </a:lnTo>
                  <a:lnTo>
                    <a:pt x="195" y="52"/>
                  </a:lnTo>
                  <a:lnTo>
                    <a:pt x="196" y="51"/>
                  </a:lnTo>
                  <a:lnTo>
                    <a:pt x="201" y="54"/>
                  </a:lnTo>
                  <a:lnTo>
                    <a:pt x="202" y="57"/>
                  </a:lnTo>
                  <a:lnTo>
                    <a:pt x="204" y="61"/>
                  </a:lnTo>
                  <a:lnTo>
                    <a:pt x="205" y="63"/>
                  </a:lnTo>
                  <a:lnTo>
                    <a:pt x="208" y="63"/>
                  </a:lnTo>
                  <a:lnTo>
                    <a:pt x="214" y="61"/>
                  </a:lnTo>
                  <a:lnTo>
                    <a:pt x="216" y="61"/>
                  </a:lnTo>
                  <a:lnTo>
                    <a:pt x="217" y="60"/>
                  </a:lnTo>
                  <a:lnTo>
                    <a:pt x="218" y="61"/>
                  </a:lnTo>
                  <a:lnTo>
                    <a:pt x="220" y="60"/>
                  </a:lnTo>
                  <a:lnTo>
                    <a:pt x="218" y="64"/>
                  </a:lnTo>
                  <a:lnTo>
                    <a:pt x="220" y="66"/>
                  </a:lnTo>
                  <a:lnTo>
                    <a:pt x="223" y="66"/>
                  </a:lnTo>
                  <a:lnTo>
                    <a:pt x="226" y="69"/>
                  </a:lnTo>
                  <a:lnTo>
                    <a:pt x="229" y="69"/>
                  </a:lnTo>
                  <a:lnTo>
                    <a:pt x="229" y="66"/>
                  </a:lnTo>
                  <a:lnTo>
                    <a:pt x="230" y="64"/>
                  </a:lnTo>
                  <a:lnTo>
                    <a:pt x="227" y="63"/>
                  </a:lnTo>
                  <a:lnTo>
                    <a:pt x="229" y="61"/>
                  </a:lnTo>
                  <a:lnTo>
                    <a:pt x="229" y="60"/>
                  </a:lnTo>
                  <a:lnTo>
                    <a:pt x="230" y="60"/>
                  </a:lnTo>
                  <a:lnTo>
                    <a:pt x="230" y="61"/>
                  </a:lnTo>
                  <a:lnTo>
                    <a:pt x="230" y="63"/>
                  </a:lnTo>
                  <a:lnTo>
                    <a:pt x="233" y="58"/>
                  </a:lnTo>
                  <a:lnTo>
                    <a:pt x="233" y="57"/>
                  </a:lnTo>
                  <a:lnTo>
                    <a:pt x="233" y="55"/>
                  </a:lnTo>
                  <a:lnTo>
                    <a:pt x="235" y="55"/>
                  </a:lnTo>
                  <a:lnTo>
                    <a:pt x="235" y="54"/>
                  </a:lnTo>
                  <a:lnTo>
                    <a:pt x="235" y="51"/>
                  </a:lnTo>
                  <a:lnTo>
                    <a:pt x="236" y="51"/>
                  </a:lnTo>
                  <a:lnTo>
                    <a:pt x="241" y="54"/>
                  </a:lnTo>
                  <a:lnTo>
                    <a:pt x="241" y="52"/>
                  </a:lnTo>
                  <a:lnTo>
                    <a:pt x="241" y="55"/>
                  </a:lnTo>
                  <a:lnTo>
                    <a:pt x="244" y="57"/>
                  </a:lnTo>
                  <a:lnTo>
                    <a:pt x="244" y="58"/>
                  </a:lnTo>
                  <a:lnTo>
                    <a:pt x="241" y="63"/>
                  </a:lnTo>
                  <a:lnTo>
                    <a:pt x="238" y="63"/>
                  </a:lnTo>
                  <a:lnTo>
                    <a:pt x="236" y="66"/>
                  </a:lnTo>
                  <a:lnTo>
                    <a:pt x="238" y="69"/>
                  </a:lnTo>
                  <a:lnTo>
                    <a:pt x="236" y="73"/>
                  </a:lnTo>
                  <a:lnTo>
                    <a:pt x="238" y="75"/>
                  </a:lnTo>
                  <a:lnTo>
                    <a:pt x="241" y="75"/>
                  </a:lnTo>
                  <a:lnTo>
                    <a:pt x="244" y="72"/>
                  </a:lnTo>
                  <a:lnTo>
                    <a:pt x="245" y="70"/>
                  </a:lnTo>
                  <a:lnTo>
                    <a:pt x="247" y="69"/>
                  </a:lnTo>
                  <a:lnTo>
                    <a:pt x="248" y="69"/>
                  </a:lnTo>
                  <a:lnTo>
                    <a:pt x="250" y="69"/>
                  </a:lnTo>
                  <a:lnTo>
                    <a:pt x="253" y="70"/>
                  </a:lnTo>
                  <a:lnTo>
                    <a:pt x="254" y="69"/>
                  </a:lnTo>
                  <a:lnTo>
                    <a:pt x="254" y="67"/>
                  </a:lnTo>
                  <a:lnTo>
                    <a:pt x="257" y="64"/>
                  </a:lnTo>
                  <a:lnTo>
                    <a:pt x="259" y="67"/>
                  </a:lnTo>
                  <a:lnTo>
                    <a:pt x="259" y="69"/>
                  </a:lnTo>
                  <a:lnTo>
                    <a:pt x="262" y="70"/>
                  </a:lnTo>
                  <a:lnTo>
                    <a:pt x="262" y="72"/>
                  </a:lnTo>
                  <a:lnTo>
                    <a:pt x="260" y="73"/>
                  </a:lnTo>
                  <a:lnTo>
                    <a:pt x="260" y="75"/>
                  </a:lnTo>
                  <a:lnTo>
                    <a:pt x="260" y="76"/>
                  </a:lnTo>
                  <a:lnTo>
                    <a:pt x="260" y="81"/>
                  </a:lnTo>
                  <a:lnTo>
                    <a:pt x="262" y="82"/>
                  </a:lnTo>
                  <a:lnTo>
                    <a:pt x="262" y="85"/>
                  </a:lnTo>
                  <a:lnTo>
                    <a:pt x="263" y="87"/>
                  </a:lnTo>
                  <a:lnTo>
                    <a:pt x="263" y="88"/>
                  </a:lnTo>
                  <a:lnTo>
                    <a:pt x="265" y="88"/>
                  </a:lnTo>
                  <a:lnTo>
                    <a:pt x="268" y="92"/>
                  </a:lnTo>
                  <a:lnTo>
                    <a:pt x="269" y="91"/>
                  </a:lnTo>
                  <a:lnTo>
                    <a:pt x="272" y="92"/>
                  </a:lnTo>
                  <a:lnTo>
                    <a:pt x="273" y="92"/>
                  </a:lnTo>
                  <a:lnTo>
                    <a:pt x="273" y="88"/>
                  </a:lnTo>
                  <a:lnTo>
                    <a:pt x="276" y="87"/>
                  </a:lnTo>
                  <a:lnTo>
                    <a:pt x="278" y="84"/>
                  </a:lnTo>
                  <a:lnTo>
                    <a:pt x="281" y="82"/>
                  </a:lnTo>
                  <a:lnTo>
                    <a:pt x="282" y="84"/>
                  </a:lnTo>
                  <a:lnTo>
                    <a:pt x="287" y="82"/>
                  </a:lnTo>
                  <a:lnTo>
                    <a:pt x="288" y="84"/>
                  </a:lnTo>
                  <a:lnTo>
                    <a:pt x="291" y="84"/>
                  </a:lnTo>
                  <a:lnTo>
                    <a:pt x="293" y="85"/>
                  </a:lnTo>
                  <a:lnTo>
                    <a:pt x="296" y="82"/>
                  </a:lnTo>
                  <a:lnTo>
                    <a:pt x="299" y="78"/>
                  </a:lnTo>
                  <a:lnTo>
                    <a:pt x="300" y="78"/>
                  </a:lnTo>
                  <a:lnTo>
                    <a:pt x="300" y="81"/>
                  </a:lnTo>
                  <a:lnTo>
                    <a:pt x="297" y="82"/>
                  </a:lnTo>
                  <a:lnTo>
                    <a:pt x="296" y="85"/>
                  </a:lnTo>
                  <a:lnTo>
                    <a:pt x="296" y="88"/>
                  </a:lnTo>
                  <a:lnTo>
                    <a:pt x="297" y="90"/>
                  </a:lnTo>
                  <a:lnTo>
                    <a:pt x="297" y="91"/>
                  </a:lnTo>
                  <a:lnTo>
                    <a:pt x="294" y="94"/>
                  </a:lnTo>
                  <a:lnTo>
                    <a:pt x="297" y="94"/>
                  </a:lnTo>
                  <a:lnTo>
                    <a:pt x="299" y="94"/>
                  </a:lnTo>
                  <a:lnTo>
                    <a:pt x="296" y="97"/>
                  </a:lnTo>
                  <a:lnTo>
                    <a:pt x="294" y="98"/>
                  </a:lnTo>
                  <a:lnTo>
                    <a:pt x="294" y="103"/>
                  </a:lnTo>
                  <a:lnTo>
                    <a:pt x="296" y="106"/>
                  </a:lnTo>
                  <a:lnTo>
                    <a:pt x="296" y="107"/>
                  </a:lnTo>
                  <a:lnTo>
                    <a:pt x="296" y="109"/>
                  </a:lnTo>
                  <a:lnTo>
                    <a:pt x="297" y="113"/>
                  </a:lnTo>
                  <a:lnTo>
                    <a:pt x="299" y="115"/>
                  </a:lnTo>
                  <a:lnTo>
                    <a:pt x="299" y="116"/>
                  </a:lnTo>
                  <a:lnTo>
                    <a:pt x="300" y="116"/>
                  </a:lnTo>
                  <a:lnTo>
                    <a:pt x="306" y="113"/>
                  </a:lnTo>
                  <a:lnTo>
                    <a:pt x="308" y="113"/>
                  </a:lnTo>
                  <a:lnTo>
                    <a:pt x="309" y="112"/>
                  </a:lnTo>
                  <a:lnTo>
                    <a:pt x="309" y="113"/>
                  </a:lnTo>
                  <a:lnTo>
                    <a:pt x="311" y="115"/>
                  </a:lnTo>
                  <a:lnTo>
                    <a:pt x="312" y="118"/>
                  </a:lnTo>
                  <a:lnTo>
                    <a:pt x="315" y="121"/>
                  </a:lnTo>
                  <a:lnTo>
                    <a:pt x="317" y="122"/>
                  </a:lnTo>
                  <a:lnTo>
                    <a:pt x="318" y="124"/>
                  </a:lnTo>
                  <a:lnTo>
                    <a:pt x="321" y="130"/>
                  </a:lnTo>
                  <a:lnTo>
                    <a:pt x="318" y="136"/>
                  </a:lnTo>
                  <a:lnTo>
                    <a:pt x="315" y="137"/>
                  </a:lnTo>
                  <a:lnTo>
                    <a:pt x="317" y="139"/>
                  </a:lnTo>
                  <a:lnTo>
                    <a:pt x="315" y="142"/>
                  </a:lnTo>
                  <a:lnTo>
                    <a:pt x="315" y="143"/>
                  </a:lnTo>
                  <a:lnTo>
                    <a:pt x="315" y="144"/>
                  </a:lnTo>
                  <a:lnTo>
                    <a:pt x="314" y="144"/>
                  </a:lnTo>
                  <a:lnTo>
                    <a:pt x="314" y="146"/>
                  </a:lnTo>
                  <a:lnTo>
                    <a:pt x="312" y="146"/>
                  </a:lnTo>
                  <a:lnTo>
                    <a:pt x="311" y="146"/>
                  </a:lnTo>
                  <a:lnTo>
                    <a:pt x="300" y="147"/>
                  </a:lnTo>
                  <a:lnTo>
                    <a:pt x="297" y="147"/>
                  </a:lnTo>
                  <a:lnTo>
                    <a:pt x="294" y="147"/>
                  </a:lnTo>
                  <a:lnTo>
                    <a:pt x="293" y="147"/>
                  </a:lnTo>
                  <a:lnTo>
                    <a:pt x="294" y="149"/>
                  </a:lnTo>
                  <a:lnTo>
                    <a:pt x="296" y="150"/>
                  </a:lnTo>
                  <a:lnTo>
                    <a:pt x="294" y="152"/>
                  </a:lnTo>
                  <a:lnTo>
                    <a:pt x="297" y="152"/>
                  </a:lnTo>
                  <a:lnTo>
                    <a:pt x="293" y="156"/>
                  </a:lnTo>
                  <a:lnTo>
                    <a:pt x="290" y="153"/>
                  </a:lnTo>
                  <a:lnTo>
                    <a:pt x="290" y="155"/>
                  </a:lnTo>
                  <a:lnTo>
                    <a:pt x="290" y="156"/>
                  </a:lnTo>
                  <a:lnTo>
                    <a:pt x="282" y="156"/>
                  </a:lnTo>
                  <a:lnTo>
                    <a:pt x="279" y="159"/>
                  </a:lnTo>
                  <a:lnTo>
                    <a:pt x="281" y="161"/>
                  </a:lnTo>
                  <a:lnTo>
                    <a:pt x="279" y="164"/>
                  </a:lnTo>
                  <a:lnTo>
                    <a:pt x="276" y="167"/>
                  </a:lnTo>
                  <a:lnTo>
                    <a:pt x="278" y="170"/>
                  </a:lnTo>
                  <a:lnTo>
                    <a:pt x="281" y="171"/>
                  </a:lnTo>
                  <a:lnTo>
                    <a:pt x="282" y="174"/>
                  </a:lnTo>
                  <a:lnTo>
                    <a:pt x="285" y="176"/>
                  </a:lnTo>
                  <a:lnTo>
                    <a:pt x="285" y="177"/>
                  </a:lnTo>
                  <a:lnTo>
                    <a:pt x="282" y="183"/>
                  </a:lnTo>
                  <a:lnTo>
                    <a:pt x="282" y="189"/>
                  </a:lnTo>
                  <a:lnTo>
                    <a:pt x="281" y="191"/>
                  </a:lnTo>
                  <a:lnTo>
                    <a:pt x="278" y="194"/>
                  </a:lnTo>
                  <a:lnTo>
                    <a:pt x="276" y="195"/>
                  </a:lnTo>
                  <a:lnTo>
                    <a:pt x="268" y="199"/>
                  </a:lnTo>
                  <a:lnTo>
                    <a:pt x="266" y="204"/>
                  </a:lnTo>
                  <a:lnTo>
                    <a:pt x="266" y="205"/>
                  </a:lnTo>
                  <a:lnTo>
                    <a:pt x="269" y="205"/>
                  </a:lnTo>
                  <a:lnTo>
                    <a:pt x="270" y="205"/>
                  </a:lnTo>
                  <a:lnTo>
                    <a:pt x="272" y="205"/>
                  </a:lnTo>
                  <a:lnTo>
                    <a:pt x="272" y="202"/>
                  </a:lnTo>
                  <a:lnTo>
                    <a:pt x="275" y="201"/>
                  </a:lnTo>
                  <a:lnTo>
                    <a:pt x="278" y="199"/>
                  </a:lnTo>
                  <a:lnTo>
                    <a:pt x="278" y="201"/>
                  </a:lnTo>
                  <a:lnTo>
                    <a:pt x="276" y="204"/>
                  </a:lnTo>
                  <a:lnTo>
                    <a:pt x="281" y="211"/>
                  </a:lnTo>
                  <a:lnTo>
                    <a:pt x="279" y="211"/>
                  </a:lnTo>
                  <a:lnTo>
                    <a:pt x="278" y="213"/>
                  </a:lnTo>
                  <a:lnTo>
                    <a:pt x="276" y="214"/>
                  </a:lnTo>
                  <a:lnTo>
                    <a:pt x="278" y="217"/>
                  </a:lnTo>
                  <a:lnTo>
                    <a:pt x="278" y="219"/>
                  </a:lnTo>
                  <a:lnTo>
                    <a:pt x="276" y="219"/>
                  </a:lnTo>
                  <a:lnTo>
                    <a:pt x="276" y="222"/>
                  </a:lnTo>
                  <a:lnTo>
                    <a:pt x="276" y="223"/>
                  </a:lnTo>
                  <a:lnTo>
                    <a:pt x="276" y="226"/>
                  </a:lnTo>
                  <a:lnTo>
                    <a:pt x="278" y="226"/>
                  </a:lnTo>
                  <a:lnTo>
                    <a:pt x="278" y="229"/>
                  </a:lnTo>
                  <a:lnTo>
                    <a:pt x="279" y="229"/>
                  </a:lnTo>
                  <a:lnTo>
                    <a:pt x="281" y="229"/>
                  </a:lnTo>
                  <a:lnTo>
                    <a:pt x="282" y="231"/>
                  </a:lnTo>
                  <a:lnTo>
                    <a:pt x="284" y="231"/>
                  </a:lnTo>
                  <a:lnTo>
                    <a:pt x="285" y="232"/>
                  </a:lnTo>
                  <a:lnTo>
                    <a:pt x="285" y="234"/>
                  </a:lnTo>
                  <a:lnTo>
                    <a:pt x="288" y="235"/>
                  </a:lnTo>
                  <a:lnTo>
                    <a:pt x="290" y="238"/>
                  </a:lnTo>
                  <a:lnTo>
                    <a:pt x="291" y="241"/>
                  </a:lnTo>
                  <a:lnTo>
                    <a:pt x="291" y="244"/>
                  </a:lnTo>
                  <a:lnTo>
                    <a:pt x="282" y="248"/>
                  </a:lnTo>
                  <a:lnTo>
                    <a:pt x="279" y="250"/>
                  </a:lnTo>
                  <a:lnTo>
                    <a:pt x="278" y="251"/>
                  </a:lnTo>
                  <a:lnTo>
                    <a:pt x="279" y="251"/>
                  </a:lnTo>
                  <a:lnTo>
                    <a:pt x="281" y="254"/>
                  </a:lnTo>
                  <a:lnTo>
                    <a:pt x="282" y="265"/>
                  </a:lnTo>
                  <a:lnTo>
                    <a:pt x="281" y="269"/>
                  </a:lnTo>
                  <a:lnTo>
                    <a:pt x="279" y="269"/>
                  </a:lnTo>
                  <a:lnTo>
                    <a:pt x="276" y="266"/>
                  </a:lnTo>
                  <a:lnTo>
                    <a:pt x="273" y="271"/>
                  </a:lnTo>
                  <a:lnTo>
                    <a:pt x="268" y="269"/>
                  </a:lnTo>
                  <a:lnTo>
                    <a:pt x="260" y="274"/>
                  </a:lnTo>
                  <a:lnTo>
                    <a:pt x="259" y="275"/>
                  </a:lnTo>
                  <a:lnTo>
                    <a:pt x="259" y="277"/>
                  </a:lnTo>
                  <a:lnTo>
                    <a:pt x="256" y="278"/>
                  </a:lnTo>
                  <a:lnTo>
                    <a:pt x="254" y="278"/>
                  </a:lnTo>
                  <a:lnTo>
                    <a:pt x="251" y="278"/>
                  </a:lnTo>
                  <a:lnTo>
                    <a:pt x="253" y="280"/>
                  </a:lnTo>
                  <a:lnTo>
                    <a:pt x="253" y="281"/>
                  </a:lnTo>
                  <a:lnTo>
                    <a:pt x="251" y="283"/>
                  </a:lnTo>
                  <a:lnTo>
                    <a:pt x="248" y="281"/>
                  </a:lnTo>
                  <a:lnTo>
                    <a:pt x="248" y="283"/>
                  </a:lnTo>
                  <a:lnTo>
                    <a:pt x="248" y="284"/>
                  </a:lnTo>
                  <a:lnTo>
                    <a:pt x="247" y="284"/>
                  </a:lnTo>
                  <a:lnTo>
                    <a:pt x="245" y="284"/>
                  </a:lnTo>
                  <a:lnTo>
                    <a:pt x="242" y="287"/>
                  </a:lnTo>
                  <a:lnTo>
                    <a:pt x="239" y="286"/>
                  </a:lnTo>
                  <a:lnTo>
                    <a:pt x="241" y="286"/>
                  </a:lnTo>
                  <a:lnTo>
                    <a:pt x="239" y="287"/>
                  </a:lnTo>
                  <a:lnTo>
                    <a:pt x="235" y="287"/>
                  </a:lnTo>
                  <a:lnTo>
                    <a:pt x="232" y="289"/>
                  </a:lnTo>
                  <a:lnTo>
                    <a:pt x="233" y="290"/>
                  </a:lnTo>
                  <a:lnTo>
                    <a:pt x="232" y="290"/>
                  </a:lnTo>
                  <a:lnTo>
                    <a:pt x="232" y="292"/>
                  </a:lnTo>
                  <a:lnTo>
                    <a:pt x="229" y="295"/>
                  </a:lnTo>
                  <a:lnTo>
                    <a:pt x="226" y="295"/>
                  </a:lnTo>
                  <a:lnTo>
                    <a:pt x="221" y="296"/>
                  </a:lnTo>
                  <a:lnTo>
                    <a:pt x="221" y="295"/>
                  </a:lnTo>
                  <a:lnTo>
                    <a:pt x="221" y="293"/>
                  </a:lnTo>
                  <a:lnTo>
                    <a:pt x="220" y="289"/>
                  </a:lnTo>
                  <a:lnTo>
                    <a:pt x="217" y="287"/>
                  </a:lnTo>
                  <a:lnTo>
                    <a:pt x="218" y="286"/>
                  </a:lnTo>
                  <a:lnTo>
                    <a:pt x="218" y="284"/>
                  </a:lnTo>
                  <a:lnTo>
                    <a:pt x="217" y="283"/>
                  </a:lnTo>
                  <a:lnTo>
                    <a:pt x="216" y="283"/>
                  </a:lnTo>
                  <a:lnTo>
                    <a:pt x="210" y="280"/>
                  </a:lnTo>
                  <a:lnTo>
                    <a:pt x="205" y="277"/>
                  </a:lnTo>
                  <a:lnTo>
                    <a:pt x="204" y="277"/>
                  </a:lnTo>
                  <a:lnTo>
                    <a:pt x="190" y="281"/>
                  </a:lnTo>
                  <a:lnTo>
                    <a:pt x="187" y="281"/>
                  </a:lnTo>
                  <a:lnTo>
                    <a:pt x="183" y="280"/>
                  </a:lnTo>
                  <a:lnTo>
                    <a:pt x="180" y="277"/>
                  </a:lnTo>
                  <a:lnTo>
                    <a:pt x="178" y="277"/>
                  </a:lnTo>
                  <a:lnTo>
                    <a:pt x="175" y="277"/>
                  </a:lnTo>
                  <a:lnTo>
                    <a:pt x="171" y="278"/>
                  </a:lnTo>
                  <a:lnTo>
                    <a:pt x="171" y="280"/>
                  </a:lnTo>
                  <a:lnTo>
                    <a:pt x="172" y="281"/>
                  </a:lnTo>
                  <a:lnTo>
                    <a:pt x="172" y="283"/>
                  </a:lnTo>
                  <a:lnTo>
                    <a:pt x="175" y="286"/>
                  </a:lnTo>
                  <a:lnTo>
                    <a:pt x="175" y="287"/>
                  </a:lnTo>
                  <a:lnTo>
                    <a:pt x="171" y="290"/>
                  </a:lnTo>
                  <a:lnTo>
                    <a:pt x="171" y="289"/>
                  </a:lnTo>
                  <a:lnTo>
                    <a:pt x="171" y="287"/>
                  </a:lnTo>
                  <a:lnTo>
                    <a:pt x="169" y="289"/>
                  </a:lnTo>
                  <a:lnTo>
                    <a:pt x="171" y="290"/>
                  </a:lnTo>
                  <a:lnTo>
                    <a:pt x="168" y="290"/>
                  </a:lnTo>
                  <a:lnTo>
                    <a:pt x="165" y="289"/>
                  </a:lnTo>
                  <a:lnTo>
                    <a:pt x="164" y="289"/>
                  </a:lnTo>
                  <a:lnTo>
                    <a:pt x="165" y="290"/>
                  </a:lnTo>
                  <a:lnTo>
                    <a:pt x="165" y="293"/>
                  </a:lnTo>
                  <a:lnTo>
                    <a:pt x="168" y="301"/>
                  </a:lnTo>
                  <a:lnTo>
                    <a:pt x="165" y="302"/>
                  </a:lnTo>
                  <a:lnTo>
                    <a:pt x="162" y="302"/>
                  </a:lnTo>
                  <a:lnTo>
                    <a:pt x="162" y="301"/>
                  </a:lnTo>
                  <a:lnTo>
                    <a:pt x="161" y="299"/>
                  </a:lnTo>
                  <a:lnTo>
                    <a:pt x="156" y="301"/>
                  </a:lnTo>
                  <a:lnTo>
                    <a:pt x="156" y="302"/>
                  </a:lnTo>
                  <a:lnTo>
                    <a:pt x="156" y="303"/>
                  </a:lnTo>
                  <a:lnTo>
                    <a:pt x="150" y="309"/>
                  </a:lnTo>
                  <a:lnTo>
                    <a:pt x="150" y="312"/>
                  </a:lnTo>
                  <a:lnTo>
                    <a:pt x="149" y="314"/>
                  </a:lnTo>
                  <a:lnTo>
                    <a:pt x="147" y="312"/>
                  </a:lnTo>
                  <a:lnTo>
                    <a:pt x="143" y="312"/>
                  </a:lnTo>
                  <a:lnTo>
                    <a:pt x="140" y="309"/>
                  </a:lnTo>
                  <a:lnTo>
                    <a:pt x="141" y="308"/>
                  </a:lnTo>
                  <a:lnTo>
                    <a:pt x="140" y="308"/>
                  </a:lnTo>
                  <a:lnTo>
                    <a:pt x="140" y="306"/>
                  </a:lnTo>
                  <a:lnTo>
                    <a:pt x="143" y="305"/>
                  </a:lnTo>
                  <a:lnTo>
                    <a:pt x="141" y="303"/>
                  </a:lnTo>
                  <a:lnTo>
                    <a:pt x="143" y="301"/>
                  </a:lnTo>
                  <a:lnTo>
                    <a:pt x="143" y="299"/>
                  </a:lnTo>
                  <a:lnTo>
                    <a:pt x="141" y="299"/>
                  </a:lnTo>
                  <a:lnTo>
                    <a:pt x="141" y="298"/>
                  </a:lnTo>
                  <a:lnTo>
                    <a:pt x="138" y="298"/>
                  </a:lnTo>
                  <a:lnTo>
                    <a:pt x="137" y="296"/>
                  </a:lnTo>
                  <a:lnTo>
                    <a:pt x="138" y="292"/>
                  </a:lnTo>
                  <a:lnTo>
                    <a:pt x="135" y="292"/>
                  </a:lnTo>
                  <a:lnTo>
                    <a:pt x="135" y="290"/>
                  </a:lnTo>
                  <a:lnTo>
                    <a:pt x="134" y="292"/>
                  </a:lnTo>
                  <a:lnTo>
                    <a:pt x="132" y="293"/>
                  </a:lnTo>
                  <a:lnTo>
                    <a:pt x="128" y="290"/>
                  </a:lnTo>
                  <a:lnTo>
                    <a:pt x="126" y="292"/>
                  </a:lnTo>
                  <a:lnTo>
                    <a:pt x="125" y="295"/>
                  </a:lnTo>
                  <a:lnTo>
                    <a:pt x="123" y="298"/>
                  </a:lnTo>
                  <a:lnTo>
                    <a:pt x="123" y="299"/>
                  </a:lnTo>
                  <a:lnTo>
                    <a:pt x="120" y="299"/>
                  </a:lnTo>
                  <a:lnTo>
                    <a:pt x="117" y="301"/>
                  </a:lnTo>
                  <a:lnTo>
                    <a:pt x="112" y="301"/>
                  </a:lnTo>
                  <a:lnTo>
                    <a:pt x="109" y="299"/>
                  </a:lnTo>
                  <a:lnTo>
                    <a:pt x="109" y="298"/>
                  </a:lnTo>
                  <a:lnTo>
                    <a:pt x="107" y="295"/>
                  </a:lnTo>
                  <a:lnTo>
                    <a:pt x="106" y="292"/>
                  </a:lnTo>
                  <a:lnTo>
                    <a:pt x="103" y="292"/>
                  </a:lnTo>
                  <a:lnTo>
                    <a:pt x="100" y="290"/>
                  </a:lnTo>
                  <a:lnTo>
                    <a:pt x="98" y="292"/>
                  </a:lnTo>
                  <a:lnTo>
                    <a:pt x="98" y="293"/>
                  </a:lnTo>
                  <a:lnTo>
                    <a:pt x="91" y="298"/>
                  </a:lnTo>
                  <a:lnTo>
                    <a:pt x="89" y="301"/>
                  </a:lnTo>
                  <a:lnTo>
                    <a:pt x="86" y="302"/>
                  </a:lnTo>
                  <a:lnTo>
                    <a:pt x="85" y="303"/>
                  </a:lnTo>
                  <a:lnTo>
                    <a:pt x="83" y="303"/>
                  </a:lnTo>
                  <a:lnTo>
                    <a:pt x="79" y="301"/>
                  </a:lnTo>
                  <a:lnTo>
                    <a:pt x="79" y="299"/>
                  </a:lnTo>
                  <a:lnTo>
                    <a:pt x="76" y="299"/>
                  </a:lnTo>
                  <a:lnTo>
                    <a:pt x="71" y="295"/>
                  </a:lnTo>
                  <a:lnTo>
                    <a:pt x="68" y="292"/>
                  </a:lnTo>
                  <a:lnTo>
                    <a:pt x="64" y="284"/>
                  </a:lnTo>
                  <a:lnTo>
                    <a:pt x="61" y="283"/>
                  </a:lnTo>
                  <a:lnTo>
                    <a:pt x="58" y="283"/>
                  </a:lnTo>
                  <a:lnTo>
                    <a:pt x="54" y="281"/>
                  </a:lnTo>
                  <a:lnTo>
                    <a:pt x="51" y="278"/>
                  </a:lnTo>
                  <a:lnTo>
                    <a:pt x="45" y="274"/>
                  </a:lnTo>
                  <a:lnTo>
                    <a:pt x="43" y="269"/>
                  </a:lnTo>
                  <a:lnTo>
                    <a:pt x="43" y="268"/>
                  </a:lnTo>
                  <a:lnTo>
                    <a:pt x="42" y="263"/>
                  </a:lnTo>
                  <a:lnTo>
                    <a:pt x="42" y="260"/>
                  </a:lnTo>
                  <a:lnTo>
                    <a:pt x="45" y="256"/>
                  </a:lnTo>
                  <a:lnTo>
                    <a:pt x="48" y="253"/>
                  </a:lnTo>
                  <a:lnTo>
                    <a:pt x="48" y="247"/>
                  </a:lnTo>
                  <a:lnTo>
                    <a:pt x="49" y="244"/>
                  </a:lnTo>
                  <a:lnTo>
                    <a:pt x="51" y="243"/>
                  </a:lnTo>
                  <a:lnTo>
                    <a:pt x="49" y="240"/>
                  </a:lnTo>
                  <a:lnTo>
                    <a:pt x="49" y="231"/>
                  </a:lnTo>
                  <a:lnTo>
                    <a:pt x="48" y="228"/>
                  </a:lnTo>
                  <a:lnTo>
                    <a:pt x="46" y="225"/>
                  </a:lnTo>
                  <a:lnTo>
                    <a:pt x="46" y="222"/>
                  </a:lnTo>
                  <a:lnTo>
                    <a:pt x="49" y="217"/>
                  </a:lnTo>
                  <a:lnTo>
                    <a:pt x="49" y="214"/>
                  </a:lnTo>
                  <a:lnTo>
                    <a:pt x="51" y="211"/>
                  </a:lnTo>
                  <a:lnTo>
                    <a:pt x="51" y="207"/>
                  </a:lnTo>
                  <a:lnTo>
                    <a:pt x="46" y="201"/>
                  </a:lnTo>
                  <a:lnTo>
                    <a:pt x="46" y="195"/>
                  </a:lnTo>
                  <a:lnTo>
                    <a:pt x="49" y="192"/>
                  </a:lnTo>
                  <a:lnTo>
                    <a:pt x="51" y="185"/>
                  </a:lnTo>
                  <a:lnTo>
                    <a:pt x="48" y="179"/>
                  </a:lnTo>
                  <a:lnTo>
                    <a:pt x="46" y="180"/>
                  </a:lnTo>
                  <a:lnTo>
                    <a:pt x="46" y="177"/>
                  </a:lnTo>
                  <a:lnTo>
                    <a:pt x="45" y="177"/>
                  </a:lnTo>
                  <a:lnTo>
                    <a:pt x="42" y="177"/>
                  </a:lnTo>
                  <a:lnTo>
                    <a:pt x="40" y="176"/>
                  </a:lnTo>
                  <a:lnTo>
                    <a:pt x="37" y="171"/>
                  </a:lnTo>
                  <a:lnTo>
                    <a:pt x="37" y="170"/>
                  </a:lnTo>
                  <a:lnTo>
                    <a:pt x="37" y="167"/>
                  </a:lnTo>
                  <a:lnTo>
                    <a:pt x="39" y="165"/>
                  </a:lnTo>
                  <a:lnTo>
                    <a:pt x="40" y="164"/>
                  </a:lnTo>
                  <a:lnTo>
                    <a:pt x="40" y="153"/>
                  </a:lnTo>
                  <a:lnTo>
                    <a:pt x="37" y="144"/>
                  </a:lnTo>
                  <a:lnTo>
                    <a:pt x="37" y="143"/>
                  </a:lnTo>
                  <a:lnTo>
                    <a:pt x="36" y="140"/>
                  </a:lnTo>
                  <a:lnTo>
                    <a:pt x="36" y="137"/>
                  </a:lnTo>
                  <a:lnTo>
                    <a:pt x="36" y="131"/>
                  </a:lnTo>
                  <a:lnTo>
                    <a:pt x="34" y="127"/>
                  </a:lnTo>
                  <a:lnTo>
                    <a:pt x="33" y="121"/>
                  </a:lnTo>
                  <a:lnTo>
                    <a:pt x="31" y="116"/>
                  </a:lnTo>
                  <a:lnTo>
                    <a:pt x="31" y="115"/>
                  </a:lnTo>
                  <a:lnTo>
                    <a:pt x="31" y="110"/>
                  </a:lnTo>
                  <a:lnTo>
                    <a:pt x="31" y="109"/>
                  </a:lnTo>
                  <a:lnTo>
                    <a:pt x="28" y="106"/>
                  </a:lnTo>
                  <a:lnTo>
                    <a:pt x="24" y="103"/>
                  </a:lnTo>
                  <a:lnTo>
                    <a:pt x="19" y="97"/>
                  </a:lnTo>
                  <a:lnTo>
                    <a:pt x="16" y="95"/>
                  </a:lnTo>
                  <a:lnTo>
                    <a:pt x="12" y="92"/>
                  </a:lnTo>
                  <a:lnTo>
                    <a:pt x="9" y="92"/>
                  </a:lnTo>
                  <a:lnTo>
                    <a:pt x="6" y="88"/>
                  </a:lnTo>
                  <a:lnTo>
                    <a:pt x="6" y="87"/>
                  </a:lnTo>
                  <a:lnTo>
                    <a:pt x="8" y="82"/>
                  </a:lnTo>
                  <a:lnTo>
                    <a:pt x="12" y="75"/>
                  </a:lnTo>
                  <a:lnTo>
                    <a:pt x="13" y="69"/>
                  </a:lnTo>
                  <a:lnTo>
                    <a:pt x="16" y="66"/>
                  </a:lnTo>
                  <a:lnTo>
                    <a:pt x="18" y="63"/>
                  </a:lnTo>
                  <a:lnTo>
                    <a:pt x="18" y="57"/>
                  </a:lnTo>
                  <a:lnTo>
                    <a:pt x="19" y="54"/>
                  </a:lnTo>
                  <a:lnTo>
                    <a:pt x="19" y="52"/>
                  </a:lnTo>
                  <a:lnTo>
                    <a:pt x="18" y="43"/>
                  </a:lnTo>
                  <a:lnTo>
                    <a:pt x="16" y="40"/>
                  </a:lnTo>
                  <a:lnTo>
                    <a:pt x="15" y="40"/>
                  </a:lnTo>
                  <a:lnTo>
                    <a:pt x="10" y="32"/>
                  </a:lnTo>
                  <a:lnTo>
                    <a:pt x="10" y="27"/>
                  </a:lnTo>
                  <a:lnTo>
                    <a:pt x="6" y="24"/>
                  </a:lnTo>
                  <a:lnTo>
                    <a:pt x="5" y="20"/>
                  </a:lnTo>
                  <a:lnTo>
                    <a:pt x="2" y="18"/>
                  </a:lnTo>
                  <a:lnTo>
                    <a:pt x="0" y="17"/>
                  </a:lnTo>
                  <a:lnTo>
                    <a:pt x="2" y="15"/>
                  </a:lnTo>
                  <a:lnTo>
                    <a:pt x="5" y="14"/>
                  </a:lnTo>
                  <a:lnTo>
                    <a:pt x="5" y="15"/>
                  </a:lnTo>
                  <a:lnTo>
                    <a:pt x="8" y="15"/>
                  </a:lnTo>
                  <a:lnTo>
                    <a:pt x="8" y="14"/>
                  </a:lnTo>
                  <a:lnTo>
                    <a:pt x="9" y="12"/>
                  </a:lnTo>
                  <a:lnTo>
                    <a:pt x="13" y="11"/>
                  </a:lnTo>
                  <a:lnTo>
                    <a:pt x="16" y="11"/>
                  </a:lnTo>
                  <a:lnTo>
                    <a:pt x="18" y="8"/>
                  </a:lnTo>
                  <a:lnTo>
                    <a:pt x="28" y="11"/>
                  </a:lnTo>
                  <a:lnTo>
                    <a:pt x="28" y="8"/>
                  </a:lnTo>
                  <a:lnTo>
                    <a:pt x="33" y="6"/>
                  </a:lnTo>
                  <a:lnTo>
                    <a:pt x="39" y="8"/>
                  </a:lnTo>
                  <a:lnTo>
                    <a:pt x="42" y="11"/>
                  </a:lnTo>
                  <a:lnTo>
                    <a:pt x="45" y="9"/>
                  </a:lnTo>
                  <a:lnTo>
                    <a:pt x="46" y="8"/>
                  </a:lnTo>
                  <a:lnTo>
                    <a:pt x="52" y="6"/>
                  </a:lnTo>
                  <a:close/>
                </a:path>
              </a:pathLst>
            </a:custGeom>
            <a:solidFill>
              <a:schemeClr val="bg1"/>
            </a:solidFill>
            <a:ln w="1588">
              <a:solidFill>
                <a:srgbClr val="000000"/>
              </a:solidFill>
              <a:prstDash val="solid"/>
              <a:round/>
              <a:headEnd/>
              <a:tailEnd/>
            </a:ln>
          </p:spPr>
          <p:txBody>
            <a:bodyPr/>
            <a:lstStyle/>
            <a:p>
              <a:endParaRPr lang="fr-FR"/>
            </a:p>
          </p:txBody>
        </p:sp>
        <p:sp>
          <p:nvSpPr>
            <p:cNvPr id="880814" name="Freeform 174"/>
            <p:cNvSpPr>
              <a:spLocks/>
            </p:cNvSpPr>
            <p:nvPr/>
          </p:nvSpPr>
          <p:spPr bwMode="auto">
            <a:xfrm>
              <a:off x="4290" y="1526"/>
              <a:ext cx="325" cy="253"/>
            </a:xfrm>
            <a:custGeom>
              <a:avLst/>
              <a:gdLst/>
              <a:ahLst/>
              <a:cxnLst>
                <a:cxn ang="0">
                  <a:pos x="197" y="12"/>
                </a:cxn>
                <a:cxn ang="0">
                  <a:pos x="218" y="29"/>
                </a:cxn>
                <a:cxn ang="0">
                  <a:pos x="241" y="43"/>
                </a:cxn>
                <a:cxn ang="0">
                  <a:pos x="278" y="38"/>
                </a:cxn>
                <a:cxn ang="0">
                  <a:pos x="281" y="49"/>
                </a:cxn>
                <a:cxn ang="0">
                  <a:pos x="296" y="52"/>
                </a:cxn>
                <a:cxn ang="0">
                  <a:pos x="328" y="55"/>
                </a:cxn>
                <a:cxn ang="0">
                  <a:pos x="342" y="53"/>
                </a:cxn>
                <a:cxn ang="0">
                  <a:pos x="352" y="52"/>
                </a:cxn>
                <a:cxn ang="0">
                  <a:pos x="356" y="75"/>
                </a:cxn>
                <a:cxn ang="0">
                  <a:pos x="368" y="126"/>
                </a:cxn>
                <a:cxn ang="0">
                  <a:pos x="370" y="139"/>
                </a:cxn>
                <a:cxn ang="0">
                  <a:pos x="377" y="151"/>
                </a:cxn>
                <a:cxn ang="0">
                  <a:pos x="355" y="163"/>
                </a:cxn>
                <a:cxn ang="0">
                  <a:pos x="353" y="185"/>
                </a:cxn>
                <a:cxn ang="0">
                  <a:pos x="356" y="206"/>
                </a:cxn>
                <a:cxn ang="0">
                  <a:pos x="371" y="228"/>
                </a:cxn>
                <a:cxn ang="0">
                  <a:pos x="365" y="239"/>
                </a:cxn>
                <a:cxn ang="0">
                  <a:pos x="340" y="248"/>
                </a:cxn>
                <a:cxn ang="0">
                  <a:pos x="318" y="251"/>
                </a:cxn>
                <a:cxn ang="0">
                  <a:pos x="324" y="270"/>
                </a:cxn>
                <a:cxn ang="0">
                  <a:pos x="321" y="289"/>
                </a:cxn>
                <a:cxn ang="0">
                  <a:pos x="296" y="289"/>
                </a:cxn>
                <a:cxn ang="0">
                  <a:pos x="276" y="286"/>
                </a:cxn>
                <a:cxn ang="0">
                  <a:pos x="261" y="294"/>
                </a:cxn>
                <a:cxn ang="0">
                  <a:pos x="244" y="286"/>
                </a:cxn>
                <a:cxn ang="0">
                  <a:pos x="214" y="248"/>
                </a:cxn>
                <a:cxn ang="0">
                  <a:pos x="205" y="231"/>
                </a:cxn>
                <a:cxn ang="0">
                  <a:pos x="177" y="234"/>
                </a:cxn>
                <a:cxn ang="0">
                  <a:pos x="148" y="248"/>
                </a:cxn>
                <a:cxn ang="0">
                  <a:pos x="135" y="258"/>
                </a:cxn>
                <a:cxn ang="0">
                  <a:pos x="117" y="276"/>
                </a:cxn>
                <a:cxn ang="0">
                  <a:pos x="108" y="278"/>
                </a:cxn>
                <a:cxn ang="0">
                  <a:pos x="102" y="295"/>
                </a:cxn>
                <a:cxn ang="0">
                  <a:pos x="82" y="291"/>
                </a:cxn>
                <a:cxn ang="0">
                  <a:pos x="59" y="289"/>
                </a:cxn>
                <a:cxn ang="0">
                  <a:pos x="47" y="278"/>
                </a:cxn>
                <a:cxn ang="0">
                  <a:pos x="37" y="261"/>
                </a:cxn>
                <a:cxn ang="0">
                  <a:pos x="21" y="255"/>
                </a:cxn>
                <a:cxn ang="0">
                  <a:pos x="12" y="243"/>
                </a:cxn>
                <a:cxn ang="0">
                  <a:pos x="18" y="223"/>
                </a:cxn>
                <a:cxn ang="0">
                  <a:pos x="1" y="217"/>
                </a:cxn>
                <a:cxn ang="0">
                  <a:pos x="10" y="200"/>
                </a:cxn>
                <a:cxn ang="0">
                  <a:pos x="12" y="199"/>
                </a:cxn>
                <a:cxn ang="0">
                  <a:pos x="21" y="182"/>
                </a:cxn>
                <a:cxn ang="0">
                  <a:pos x="33" y="165"/>
                </a:cxn>
                <a:cxn ang="0">
                  <a:pos x="47" y="151"/>
                </a:cxn>
                <a:cxn ang="0">
                  <a:pos x="56" y="133"/>
                </a:cxn>
                <a:cxn ang="0">
                  <a:pos x="50" y="124"/>
                </a:cxn>
                <a:cxn ang="0">
                  <a:pos x="55" y="110"/>
                </a:cxn>
                <a:cxn ang="0">
                  <a:pos x="52" y="84"/>
                </a:cxn>
                <a:cxn ang="0">
                  <a:pos x="80" y="75"/>
                </a:cxn>
                <a:cxn ang="0">
                  <a:pos x="65" y="71"/>
                </a:cxn>
                <a:cxn ang="0">
                  <a:pos x="62" y="61"/>
                </a:cxn>
                <a:cxn ang="0">
                  <a:pos x="59" y="41"/>
                </a:cxn>
                <a:cxn ang="0">
                  <a:pos x="74" y="23"/>
                </a:cxn>
                <a:cxn ang="0">
                  <a:pos x="105" y="20"/>
                </a:cxn>
                <a:cxn ang="0">
                  <a:pos x="119" y="4"/>
                </a:cxn>
                <a:cxn ang="0">
                  <a:pos x="131" y="10"/>
                </a:cxn>
                <a:cxn ang="0">
                  <a:pos x="148" y="3"/>
                </a:cxn>
              </a:cxnLst>
              <a:rect l="0" t="0" r="r" b="b"/>
              <a:pathLst>
                <a:path w="380" h="297">
                  <a:moveTo>
                    <a:pt x="183" y="3"/>
                  </a:moveTo>
                  <a:lnTo>
                    <a:pt x="181" y="4"/>
                  </a:lnTo>
                  <a:lnTo>
                    <a:pt x="186" y="9"/>
                  </a:lnTo>
                  <a:lnTo>
                    <a:pt x="187" y="7"/>
                  </a:lnTo>
                  <a:lnTo>
                    <a:pt x="190" y="9"/>
                  </a:lnTo>
                  <a:lnTo>
                    <a:pt x="193" y="10"/>
                  </a:lnTo>
                  <a:lnTo>
                    <a:pt x="194" y="9"/>
                  </a:lnTo>
                  <a:lnTo>
                    <a:pt x="196" y="10"/>
                  </a:lnTo>
                  <a:lnTo>
                    <a:pt x="196" y="12"/>
                  </a:lnTo>
                  <a:lnTo>
                    <a:pt x="197" y="12"/>
                  </a:lnTo>
                  <a:lnTo>
                    <a:pt x="197" y="15"/>
                  </a:lnTo>
                  <a:lnTo>
                    <a:pt x="200" y="17"/>
                  </a:lnTo>
                  <a:lnTo>
                    <a:pt x="202" y="17"/>
                  </a:lnTo>
                  <a:lnTo>
                    <a:pt x="203" y="19"/>
                  </a:lnTo>
                  <a:lnTo>
                    <a:pt x="206" y="17"/>
                  </a:lnTo>
                  <a:lnTo>
                    <a:pt x="205" y="20"/>
                  </a:lnTo>
                  <a:lnTo>
                    <a:pt x="209" y="28"/>
                  </a:lnTo>
                  <a:lnTo>
                    <a:pt x="215" y="26"/>
                  </a:lnTo>
                  <a:lnTo>
                    <a:pt x="217" y="28"/>
                  </a:lnTo>
                  <a:lnTo>
                    <a:pt x="218" y="29"/>
                  </a:lnTo>
                  <a:lnTo>
                    <a:pt x="218" y="31"/>
                  </a:lnTo>
                  <a:lnTo>
                    <a:pt x="226" y="28"/>
                  </a:lnTo>
                  <a:lnTo>
                    <a:pt x="227" y="29"/>
                  </a:lnTo>
                  <a:lnTo>
                    <a:pt x="226" y="32"/>
                  </a:lnTo>
                  <a:lnTo>
                    <a:pt x="230" y="38"/>
                  </a:lnTo>
                  <a:lnTo>
                    <a:pt x="232" y="38"/>
                  </a:lnTo>
                  <a:lnTo>
                    <a:pt x="232" y="40"/>
                  </a:lnTo>
                  <a:lnTo>
                    <a:pt x="235" y="41"/>
                  </a:lnTo>
                  <a:lnTo>
                    <a:pt x="236" y="43"/>
                  </a:lnTo>
                  <a:lnTo>
                    <a:pt x="241" y="43"/>
                  </a:lnTo>
                  <a:lnTo>
                    <a:pt x="242" y="44"/>
                  </a:lnTo>
                  <a:lnTo>
                    <a:pt x="248" y="43"/>
                  </a:lnTo>
                  <a:lnTo>
                    <a:pt x="263" y="41"/>
                  </a:lnTo>
                  <a:lnTo>
                    <a:pt x="267" y="38"/>
                  </a:lnTo>
                  <a:lnTo>
                    <a:pt x="269" y="37"/>
                  </a:lnTo>
                  <a:lnTo>
                    <a:pt x="270" y="38"/>
                  </a:lnTo>
                  <a:lnTo>
                    <a:pt x="272" y="37"/>
                  </a:lnTo>
                  <a:lnTo>
                    <a:pt x="273" y="37"/>
                  </a:lnTo>
                  <a:lnTo>
                    <a:pt x="275" y="38"/>
                  </a:lnTo>
                  <a:lnTo>
                    <a:pt x="278" y="38"/>
                  </a:lnTo>
                  <a:lnTo>
                    <a:pt x="278" y="40"/>
                  </a:lnTo>
                  <a:lnTo>
                    <a:pt x="276" y="41"/>
                  </a:lnTo>
                  <a:lnTo>
                    <a:pt x="276" y="43"/>
                  </a:lnTo>
                  <a:lnTo>
                    <a:pt x="276" y="44"/>
                  </a:lnTo>
                  <a:lnTo>
                    <a:pt x="276" y="46"/>
                  </a:lnTo>
                  <a:lnTo>
                    <a:pt x="279" y="46"/>
                  </a:lnTo>
                  <a:lnTo>
                    <a:pt x="279" y="47"/>
                  </a:lnTo>
                  <a:lnTo>
                    <a:pt x="281" y="47"/>
                  </a:lnTo>
                  <a:lnTo>
                    <a:pt x="279" y="49"/>
                  </a:lnTo>
                  <a:lnTo>
                    <a:pt x="281" y="49"/>
                  </a:lnTo>
                  <a:lnTo>
                    <a:pt x="281" y="50"/>
                  </a:lnTo>
                  <a:lnTo>
                    <a:pt x="282" y="55"/>
                  </a:lnTo>
                  <a:lnTo>
                    <a:pt x="282" y="56"/>
                  </a:lnTo>
                  <a:lnTo>
                    <a:pt x="282" y="58"/>
                  </a:lnTo>
                  <a:lnTo>
                    <a:pt x="285" y="58"/>
                  </a:lnTo>
                  <a:lnTo>
                    <a:pt x="285" y="59"/>
                  </a:lnTo>
                  <a:lnTo>
                    <a:pt x="288" y="59"/>
                  </a:lnTo>
                  <a:lnTo>
                    <a:pt x="290" y="56"/>
                  </a:lnTo>
                  <a:lnTo>
                    <a:pt x="294" y="56"/>
                  </a:lnTo>
                  <a:lnTo>
                    <a:pt x="296" y="52"/>
                  </a:lnTo>
                  <a:lnTo>
                    <a:pt x="298" y="50"/>
                  </a:lnTo>
                  <a:lnTo>
                    <a:pt x="301" y="50"/>
                  </a:lnTo>
                  <a:lnTo>
                    <a:pt x="301" y="52"/>
                  </a:lnTo>
                  <a:lnTo>
                    <a:pt x="307" y="52"/>
                  </a:lnTo>
                  <a:lnTo>
                    <a:pt x="307" y="53"/>
                  </a:lnTo>
                  <a:lnTo>
                    <a:pt x="312" y="55"/>
                  </a:lnTo>
                  <a:lnTo>
                    <a:pt x="318" y="55"/>
                  </a:lnTo>
                  <a:lnTo>
                    <a:pt x="321" y="56"/>
                  </a:lnTo>
                  <a:lnTo>
                    <a:pt x="328" y="53"/>
                  </a:lnTo>
                  <a:lnTo>
                    <a:pt x="328" y="55"/>
                  </a:lnTo>
                  <a:lnTo>
                    <a:pt x="330" y="56"/>
                  </a:lnTo>
                  <a:lnTo>
                    <a:pt x="330" y="58"/>
                  </a:lnTo>
                  <a:lnTo>
                    <a:pt x="333" y="58"/>
                  </a:lnTo>
                  <a:lnTo>
                    <a:pt x="333" y="59"/>
                  </a:lnTo>
                  <a:lnTo>
                    <a:pt x="334" y="59"/>
                  </a:lnTo>
                  <a:lnTo>
                    <a:pt x="339" y="59"/>
                  </a:lnTo>
                  <a:lnTo>
                    <a:pt x="339" y="58"/>
                  </a:lnTo>
                  <a:lnTo>
                    <a:pt x="339" y="56"/>
                  </a:lnTo>
                  <a:lnTo>
                    <a:pt x="340" y="55"/>
                  </a:lnTo>
                  <a:lnTo>
                    <a:pt x="342" y="53"/>
                  </a:lnTo>
                  <a:lnTo>
                    <a:pt x="342" y="52"/>
                  </a:lnTo>
                  <a:lnTo>
                    <a:pt x="343" y="50"/>
                  </a:lnTo>
                  <a:lnTo>
                    <a:pt x="342" y="49"/>
                  </a:lnTo>
                  <a:lnTo>
                    <a:pt x="345" y="50"/>
                  </a:lnTo>
                  <a:lnTo>
                    <a:pt x="348" y="49"/>
                  </a:lnTo>
                  <a:lnTo>
                    <a:pt x="352" y="47"/>
                  </a:lnTo>
                  <a:lnTo>
                    <a:pt x="350" y="49"/>
                  </a:lnTo>
                  <a:lnTo>
                    <a:pt x="355" y="49"/>
                  </a:lnTo>
                  <a:lnTo>
                    <a:pt x="355" y="50"/>
                  </a:lnTo>
                  <a:lnTo>
                    <a:pt x="352" y="52"/>
                  </a:lnTo>
                  <a:lnTo>
                    <a:pt x="353" y="53"/>
                  </a:lnTo>
                  <a:lnTo>
                    <a:pt x="356" y="53"/>
                  </a:lnTo>
                  <a:lnTo>
                    <a:pt x="359" y="56"/>
                  </a:lnTo>
                  <a:lnTo>
                    <a:pt x="362" y="56"/>
                  </a:lnTo>
                  <a:lnTo>
                    <a:pt x="365" y="62"/>
                  </a:lnTo>
                  <a:lnTo>
                    <a:pt x="368" y="64"/>
                  </a:lnTo>
                  <a:lnTo>
                    <a:pt x="368" y="67"/>
                  </a:lnTo>
                  <a:lnTo>
                    <a:pt x="365" y="69"/>
                  </a:lnTo>
                  <a:lnTo>
                    <a:pt x="362" y="69"/>
                  </a:lnTo>
                  <a:lnTo>
                    <a:pt x="356" y="75"/>
                  </a:lnTo>
                  <a:lnTo>
                    <a:pt x="359" y="81"/>
                  </a:lnTo>
                  <a:lnTo>
                    <a:pt x="361" y="84"/>
                  </a:lnTo>
                  <a:lnTo>
                    <a:pt x="362" y="89"/>
                  </a:lnTo>
                  <a:lnTo>
                    <a:pt x="368" y="96"/>
                  </a:lnTo>
                  <a:lnTo>
                    <a:pt x="370" y="101"/>
                  </a:lnTo>
                  <a:lnTo>
                    <a:pt x="368" y="105"/>
                  </a:lnTo>
                  <a:lnTo>
                    <a:pt x="371" y="117"/>
                  </a:lnTo>
                  <a:lnTo>
                    <a:pt x="362" y="127"/>
                  </a:lnTo>
                  <a:lnTo>
                    <a:pt x="364" y="129"/>
                  </a:lnTo>
                  <a:lnTo>
                    <a:pt x="368" y="126"/>
                  </a:lnTo>
                  <a:lnTo>
                    <a:pt x="373" y="124"/>
                  </a:lnTo>
                  <a:lnTo>
                    <a:pt x="380" y="129"/>
                  </a:lnTo>
                  <a:lnTo>
                    <a:pt x="379" y="130"/>
                  </a:lnTo>
                  <a:lnTo>
                    <a:pt x="379" y="133"/>
                  </a:lnTo>
                  <a:lnTo>
                    <a:pt x="377" y="133"/>
                  </a:lnTo>
                  <a:lnTo>
                    <a:pt x="377" y="136"/>
                  </a:lnTo>
                  <a:lnTo>
                    <a:pt x="379" y="136"/>
                  </a:lnTo>
                  <a:lnTo>
                    <a:pt x="379" y="138"/>
                  </a:lnTo>
                  <a:lnTo>
                    <a:pt x="373" y="138"/>
                  </a:lnTo>
                  <a:lnTo>
                    <a:pt x="370" y="139"/>
                  </a:lnTo>
                  <a:lnTo>
                    <a:pt x="370" y="141"/>
                  </a:lnTo>
                  <a:lnTo>
                    <a:pt x="371" y="141"/>
                  </a:lnTo>
                  <a:lnTo>
                    <a:pt x="371" y="142"/>
                  </a:lnTo>
                  <a:lnTo>
                    <a:pt x="373" y="142"/>
                  </a:lnTo>
                  <a:lnTo>
                    <a:pt x="374" y="142"/>
                  </a:lnTo>
                  <a:lnTo>
                    <a:pt x="376" y="142"/>
                  </a:lnTo>
                  <a:lnTo>
                    <a:pt x="379" y="144"/>
                  </a:lnTo>
                  <a:lnTo>
                    <a:pt x="379" y="145"/>
                  </a:lnTo>
                  <a:lnTo>
                    <a:pt x="377" y="148"/>
                  </a:lnTo>
                  <a:lnTo>
                    <a:pt x="377" y="151"/>
                  </a:lnTo>
                  <a:lnTo>
                    <a:pt x="376" y="151"/>
                  </a:lnTo>
                  <a:lnTo>
                    <a:pt x="373" y="154"/>
                  </a:lnTo>
                  <a:lnTo>
                    <a:pt x="374" y="156"/>
                  </a:lnTo>
                  <a:lnTo>
                    <a:pt x="373" y="157"/>
                  </a:lnTo>
                  <a:lnTo>
                    <a:pt x="370" y="156"/>
                  </a:lnTo>
                  <a:lnTo>
                    <a:pt x="362" y="162"/>
                  </a:lnTo>
                  <a:lnTo>
                    <a:pt x="358" y="159"/>
                  </a:lnTo>
                  <a:lnTo>
                    <a:pt x="356" y="160"/>
                  </a:lnTo>
                  <a:lnTo>
                    <a:pt x="356" y="163"/>
                  </a:lnTo>
                  <a:lnTo>
                    <a:pt x="355" y="163"/>
                  </a:lnTo>
                  <a:lnTo>
                    <a:pt x="353" y="166"/>
                  </a:lnTo>
                  <a:lnTo>
                    <a:pt x="352" y="168"/>
                  </a:lnTo>
                  <a:lnTo>
                    <a:pt x="350" y="171"/>
                  </a:lnTo>
                  <a:lnTo>
                    <a:pt x="352" y="173"/>
                  </a:lnTo>
                  <a:lnTo>
                    <a:pt x="352" y="175"/>
                  </a:lnTo>
                  <a:lnTo>
                    <a:pt x="350" y="178"/>
                  </a:lnTo>
                  <a:lnTo>
                    <a:pt x="352" y="181"/>
                  </a:lnTo>
                  <a:lnTo>
                    <a:pt x="352" y="182"/>
                  </a:lnTo>
                  <a:lnTo>
                    <a:pt x="353" y="184"/>
                  </a:lnTo>
                  <a:lnTo>
                    <a:pt x="353" y="185"/>
                  </a:lnTo>
                  <a:lnTo>
                    <a:pt x="355" y="187"/>
                  </a:lnTo>
                  <a:lnTo>
                    <a:pt x="355" y="188"/>
                  </a:lnTo>
                  <a:lnTo>
                    <a:pt x="350" y="191"/>
                  </a:lnTo>
                  <a:lnTo>
                    <a:pt x="345" y="197"/>
                  </a:lnTo>
                  <a:lnTo>
                    <a:pt x="346" y="199"/>
                  </a:lnTo>
                  <a:lnTo>
                    <a:pt x="346" y="202"/>
                  </a:lnTo>
                  <a:lnTo>
                    <a:pt x="345" y="202"/>
                  </a:lnTo>
                  <a:lnTo>
                    <a:pt x="346" y="203"/>
                  </a:lnTo>
                  <a:lnTo>
                    <a:pt x="353" y="205"/>
                  </a:lnTo>
                  <a:lnTo>
                    <a:pt x="356" y="206"/>
                  </a:lnTo>
                  <a:lnTo>
                    <a:pt x="355" y="208"/>
                  </a:lnTo>
                  <a:lnTo>
                    <a:pt x="358" y="212"/>
                  </a:lnTo>
                  <a:lnTo>
                    <a:pt x="359" y="214"/>
                  </a:lnTo>
                  <a:lnTo>
                    <a:pt x="361" y="215"/>
                  </a:lnTo>
                  <a:lnTo>
                    <a:pt x="365" y="218"/>
                  </a:lnTo>
                  <a:lnTo>
                    <a:pt x="365" y="221"/>
                  </a:lnTo>
                  <a:lnTo>
                    <a:pt x="373" y="223"/>
                  </a:lnTo>
                  <a:lnTo>
                    <a:pt x="371" y="224"/>
                  </a:lnTo>
                  <a:lnTo>
                    <a:pt x="373" y="225"/>
                  </a:lnTo>
                  <a:lnTo>
                    <a:pt x="371" y="228"/>
                  </a:lnTo>
                  <a:lnTo>
                    <a:pt x="373" y="230"/>
                  </a:lnTo>
                  <a:lnTo>
                    <a:pt x="373" y="233"/>
                  </a:lnTo>
                  <a:lnTo>
                    <a:pt x="370" y="231"/>
                  </a:lnTo>
                  <a:lnTo>
                    <a:pt x="370" y="233"/>
                  </a:lnTo>
                  <a:lnTo>
                    <a:pt x="371" y="234"/>
                  </a:lnTo>
                  <a:lnTo>
                    <a:pt x="371" y="236"/>
                  </a:lnTo>
                  <a:lnTo>
                    <a:pt x="370" y="239"/>
                  </a:lnTo>
                  <a:lnTo>
                    <a:pt x="368" y="239"/>
                  </a:lnTo>
                  <a:lnTo>
                    <a:pt x="368" y="240"/>
                  </a:lnTo>
                  <a:lnTo>
                    <a:pt x="365" y="239"/>
                  </a:lnTo>
                  <a:lnTo>
                    <a:pt x="364" y="240"/>
                  </a:lnTo>
                  <a:lnTo>
                    <a:pt x="362" y="240"/>
                  </a:lnTo>
                  <a:lnTo>
                    <a:pt x="359" y="240"/>
                  </a:lnTo>
                  <a:lnTo>
                    <a:pt x="358" y="242"/>
                  </a:lnTo>
                  <a:lnTo>
                    <a:pt x="356" y="243"/>
                  </a:lnTo>
                  <a:lnTo>
                    <a:pt x="356" y="245"/>
                  </a:lnTo>
                  <a:lnTo>
                    <a:pt x="349" y="240"/>
                  </a:lnTo>
                  <a:lnTo>
                    <a:pt x="346" y="243"/>
                  </a:lnTo>
                  <a:lnTo>
                    <a:pt x="342" y="245"/>
                  </a:lnTo>
                  <a:lnTo>
                    <a:pt x="340" y="248"/>
                  </a:lnTo>
                  <a:lnTo>
                    <a:pt x="336" y="246"/>
                  </a:lnTo>
                  <a:lnTo>
                    <a:pt x="334" y="245"/>
                  </a:lnTo>
                  <a:lnTo>
                    <a:pt x="331" y="245"/>
                  </a:lnTo>
                  <a:lnTo>
                    <a:pt x="328" y="245"/>
                  </a:lnTo>
                  <a:lnTo>
                    <a:pt x="328" y="243"/>
                  </a:lnTo>
                  <a:lnTo>
                    <a:pt x="327" y="243"/>
                  </a:lnTo>
                  <a:lnTo>
                    <a:pt x="324" y="243"/>
                  </a:lnTo>
                  <a:lnTo>
                    <a:pt x="322" y="246"/>
                  </a:lnTo>
                  <a:lnTo>
                    <a:pt x="321" y="246"/>
                  </a:lnTo>
                  <a:lnTo>
                    <a:pt x="318" y="251"/>
                  </a:lnTo>
                  <a:lnTo>
                    <a:pt x="324" y="251"/>
                  </a:lnTo>
                  <a:lnTo>
                    <a:pt x="331" y="252"/>
                  </a:lnTo>
                  <a:lnTo>
                    <a:pt x="333" y="254"/>
                  </a:lnTo>
                  <a:lnTo>
                    <a:pt x="334" y="255"/>
                  </a:lnTo>
                  <a:lnTo>
                    <a:pt x="336" y="257"/>
                  </a:lnTo>
                  <a:lnTo>
                    <a:pt x="336" y="258"/>
                  </a:lnTo>
                  <a:lnTo>
                    <a:pt x="336" y="260"/>
                  </a:lnTo>
                  <a:lnTo>
                    <a:pt x="336" y="263"/>
                  </a:lnTo>
                  <a:lnTo>
                    <a:pt x="331" y="264"/>
                  </a:lnTo>
                  <a:lnTo>
                    <a:pt x="324" y="270"/>
                  </a:lnTo>
                  <a:lnTo>
                    <a:pt x="322" y="273"/>
                  </a:lnTo>
                  <a:lnTo>
                    <a:pt x="321" y="273"/>
                  </a:lnTo>
                  <a:lnTo>
                    <a:pt x="321" y="275"/>
                  </a:lnTo>
                  <a:lnTo>
                    <a:pt x="319" y="275"/>
                  </a:lnTo>
                  <a:lnTo>
                    <a:pt x="319" y="279"/>
                  </a:lnTo>
                  <a:lnTo>
                    <a:pt x="318" y="280"/>
                  </a:lnTo>
                  <a:lnTo>
                    <a:pt x="315" y="285"/>
                  </a:lnTo>
                  <a:lnTo>
                    <a:pt x="316" y="289"/>
                  </a:lnTo>
                  <a:lnTo>
                    <a:pt x="319" y="291"/>
                  </a:lnTo>
                  <a:lnTo>
                    <a:pt x="321" y="289"/>
                  </a:lnTo>
                  <a:lnTo>
                    <a:pt x="321" y="291"/>
                  </a:lnTo>
                  <a:lnTo>
                    <a:pt x="322" y="289"/>
                  </a:lnTo>
                  <a:lnTo>
                    <a:pt x="322" y="292"/>
                  </a:lnTo>
                  <a:lnTo>
                    <a:pt x="324" y="292"/>
                  </a:lnTo>
                  <a:lnTo>
                    <a:pt x="319" y="292"/>
                  </a:lnTo>
                  <a:lnTo>
                    <a:pt x="312" y="291"/>
                  </a:lnTo>
                  <a:lnTo>
                    <a:pt x="304" y="289"/>
                  </a:lnTo>
                  <a:lnTo>
                    <a:pt x="303" y="291"/>
                  </a:lnTo>
                  <a:lnTo>
                    <a:pt x="297" y="291"/>
                  </a:lnTo>
                  <a:lnTo>
                    <a:pt x="296" y="289"/>
                  </a:lnTo>
                  <a:lnTo>
                    <a:pt x="294" y="292"/>
                  </a:lnTo>
                  <a:lnTo>
                    <a:pt x="293" y="289"/>
                  </a:lnTo>
                  <a:lnTo>
                    <a:pt x="287" y="289"/>
                  </a:lnTo>
                  <a:lnTo>
                    <a:pt x="287" y="288"/>
                  </a:lnTo>
                  <a:lnTo>
                    <a:pt x="287" y="286"/>
                  </a:lnTo>
                  <a:lnTo>
                    <a:pt x="288" y="285"/>
                  </a:lnTo>
                  <a:lnTo>
                    <a:pt x="284" y="285"/>
                  </a:lnTo>
                  <a:lnTo>
                    <a:pt x="282" y="285"/>
                  </a:lnTo>
                  <a:lnTo>
                    <a:pt x="281" y="285"/>
                  </a:lnTo>
                  <a:lnTo>
                    <a:pt x="276" y="286"/>
                  </a:lnTo>
                  <a:lnTo>
                    <a:pt x="275" y="286"/>
                  </a:lnTo>
                  <a:lnTo>
                    <a:pt x="273" y="286"/>
                  </a:lnTo>
                  <a:lnTo>
                    <a:pt x="272" y="286"/>
                  </a:lnTo>
                  <a:lnTo>
                    <a:pt x="267" y="289"/>
                  </a:lnTo>
                  <a:lnTo>
                    <a:pt x="267" y="291"/>
                  </a:lnTo>
                  <a:lnTo>
                    <a:pt x="266" y="291"/>
                  </a:lnTo>
                  <a:lnTo>
                    <a:pt x="266" y="292"/>
                  </a:lnTo>
                  <a:lnTo>
                    <a:pt x="264" y="294"/>
                  </a:lnTo>
                  <a:lnTo>
                    <a:pt x="263" y="292"/>
                  </a:lnTo>
                  <a:lnTo>
                    <a:pt x="261" y="294"/>
                  </a:lnTo>
                  <a:lnTo>
                    <a:pt x="261" y="292"/>
                  </a:lnTo>
                  <a:lnTo>
                    <a:pt x="261" y="291"/>
                  </a:lnTo>
                  <a:lnTo>
                    <a:pt x="261" y="289"/>
                  </a:lnTo>
                  <a:lnTo>
                    <a:pt x="260" y="289"/>
                  </a:lnTo>
                  <a:lnTo>
                    <a:pt x="260" y="288"/>
                  </a:lnTo>
                  <a:lnTo>
                    <a:pt x="257" y="286"/>
                  </a:lnTo>
                  <a:lnTo>
                    <a:pt x="255" y="289"/>
                  </a:lnTo>
                  <a:lnTo>
                    <a:pt x="254" y="289"/>
                  </a:lnTo>
                  <a:lnTo>
                    <a:pt x="246" y="286"/>
                  </a:lnTo>
                  <a:lnTo>
                    <a:pt x="244" y="286"/>
                  </a:lnTo>
                  <a:lnTo>
                    <a:pt x="236" y="285"/>
                  </a:lnTo>
                  <a:lnTo>
                    <a:pt x="230" y="280"/>
                  </a:lnTo>
                  <a:lnTo>
                    <a:pt x="221" y="272"/>
                  </a:lnTo>
                  <a:lnTo>
                    <a:pt x="220" y="270"/>
                  </a:lnTo>
                  <a:lnTo>
                    <a:pt x="217" y="269"/>
                  </a:lnTo>
                  <a:lnTo>
                    <a:pt x="212" y="264"/>
                  </a:lnTo>
                  <a:lnTo>
                    <a:pt x="217" y="258"/>
                  </a:lnTo>
                  <a:lnTo>
                    <a:pt x="214" y="252"/>
                  </a:lnTo>
                  <a:lnTo>
                    <a:pt x="215" y="251"/>
                  </a:lnTo>
                  <a:lnTo>
                    <a:pt x="214" y="248"/>
                  </a:lnTo>
                  <a:lnTo>
                    <a:pt x="217" y="246"/>
                  </a:lnTo>
                  <a:lnTo>
                    <a:pt x="217" y="242"/>
                  </a:lnTo>
                  <a:lnTo>
                    <a:pt x="214" y="242"/>
                  </a:lnTo>
                  <a:lnTo>
                    <a:pt x="214" y="239"/>
                  </a:lnTo>
                  <a:lnTo>
                    <a:pt x="215" y="237"/>
                  </a:lnTo>
                  <a:lnTo>
                    <a:pt x="212" y="233"/>
                  </a:lnTo>
                  <a:lnTo>
                    <a:pt x="211" y="233"/>
                  </a:lnTo>
                  <a:lnTo>
                    <a:pt x="208" y="231"/>
                  </a:lnTo>
                  <a:lnTo>
                    <a:pt x="206" y="233"/>
                  </a:lnTo>
                  <a:lnTo>
                    <a:pt x="205" y="231"/>
                  </a:lnTo>
                  <a:lnTo>
                    <a:pt x="200" y="233"/>
                  </a:lnTo>
                  <a:lnTo>
                    <a:pt x="199" y="233"/>
                  </a:lnTo>
                  <a:lnTo>
                    <a:pt x="197" y="233"/>
                  </a:lnTo>
                  <a:lnTo>
                    <a:pt x="197" y="231"/>
                  </a:lnTo>
                  <a:lnTo>
                    <a:pt x="197" y="230"/>
                  </a:lnTo>
                  <a:lnTo>
                    <a:pt x="196" y="230"/>
                  </a:lnTo>
                  <a:lnTo>
                    <a:pt x="193" y="234"/>
                  </a:lnTo>
                  <a:lnTo>
                    <a:pt x="186" y="234"/>
                  </a:lnTo>
                  <a:lnTo>
                    <a:pt x="181" y="233"/>
                  </a:lnTo>
                  <a:lnTo>
                    <a:pt x="177" y="234"/>
                  </a:lnTo>
                  <a:lnTo>
                    <a:pt x="172" y="237"/>
                  </a:lnTo>
                  <a:lnTo>
                    <a:pt x="169" y="240"/>
                  </a:lnTo>
                  <a:lnTo>
                    <a:pt x="157" y="234"/>
                  </a:lnTo>
                  <a:lnTo>
                    <a:pt x="153" y="239"/>
                  </a:lnTo>
                  <a:lnTo>
                    <a:pt x="153" y="242"/>
                  </a:lnTo>
                  <a:lnTo>
                    <a:pt x="154" y="242"/>
                  </a:lnTo>
                  <a:lnTo>
                    <a:pt x="153" y="243"/>
                  </a:lnTo>
                  <a:lnTo>
                    <a:pt x="154" y="243"/>
                  </a:lnTo>
                  <a:lnTo>
                    <a:pt x="151" y="246"/>
                  </a:lnTo>
                  <a:lnTo>
                    <a:pt x="148" y="248"/>
                  </a:lnTo>
                  <a:lnTo>
                    <a:pt x="147" y="248"/>
                  </a:lnTo>
                  <a:lnTo>
                    <a:pt x="147" y="249"/>
                  </a:lnTo>
                  <a:lnTo>
                    <a:pt x="145" y="249"/>
                  </a:lnTo>
                  <a:lnTo>
                    <a:pt x="144" y="248"/>
                  </a:lnTo>
                  <a:lnTo>
                    <a:pt x="140" y="248"/>
                  </a:lnTo>
                  <a:lnTo>
                    <a:pt x="138" y="249"/>
                  </a:lnTo>
                  <a:lnTo>
                    <a:pt x="137" y="251"/>
                  </a:lnTo>
                  <a:lnTo>
                    <a:pt x="135" y="252"/>
                  </a:lnTo>
                  <a:lnTo>
                    <a:pt x="134" y="258"/>
                  </a:lnTo>
                  <a:lnTo>
                    <a:pt x="135" y="258"/>
                  </a:lnTo>
                  <a:lnTo>
                    <a:pt x="134" y="260"/>
                  </a:lnTo>
                  <a:lnTo>
                    <a:pt x="132" y="260"/>
                  </a:lnTo>
                  <a:lnTo>
                    <a:pt x="132" y="258"/>
                  </a:lnTo>
                  <a:lnTo>
                    <a:pt x="129" y="263"/>
                  </a:lnTo>
                  <a:lnTo>
                    <a:pt x="128" y="267"/>
                  </a:lnTo>
                  <a:lnTo>
                    <a:pt x="120" y="267"/>
                  </a:lnTo>
                  <a:lnTo>
                    <a:pt x="119" y="269"/>
                  </a:lnTo>
                  <a:lnTo>
                    <a:pt x="117" y="273"/>
                  </a:lnTo>
                  <a:lnTo>
                    <a:pt x="116" y="275"/>
                  </a:lnTo>
                  <a:lnTo>
                    <a:pt x="117" y="276"/>
                  </a:lnTo>
                  <a:lnTo>
                    <a:pt x="116" y="276"/>
                  </a:lnTo>
                  <a:lnTo>
                    <a:pt x="114" y="278"/>
                  </a:lnTo>
                  <a:lnTo>
                    <a:pt x="113" y="275"/>
                  </a:lnTo>
                  <a:lnTo>
                    <a:pt x="111" y="276"/>
                  </a:lnTo>
                  <a:lnTo>
                    <a:pt x="110" y="275"/>
                  </a:lnTo>
                  <a:lnTo>
                    <a:pt x="108" y="276"/>
                  </a:lnTo>
                  <a:lnTo>
                    <a:pt x="107" y="275"/>
                  </a:lnTo>
                  <a:lnTo>
                    <a:pt x="105" y="276"/>
                  </a:lnTo>
                  <a:lnTo>
                    <a:pt x="107" y="278"/>
                  </a:lnTo>
                  <a:lnTo>
                    <a:pt x="108" y="278"/>
                  </a:lnTo>
                  <a:lnTo>
                    <a:pt x="108" y="279"/>
                  </a:lnTo>
                  <a:lnTo>
                    <a:pt x="108" y="282"/>
                  </a:lnTo>
                  <a:lnTo>
                    <a:pt x="107" y="282"/>
                  </a:lnTo>
                  <a:lnTo>
                    <a:pt x="107" y="288"/>
                  </a:lnTo>
                  <a:lnTo>
                    <a:pt x="108" y="288"/>
                  </a:lnTo>
                  <a:lnTo>
                    <a:pt x="110" y="288"/>
                  </a:lnTo>
                  <a:lnTo>
                    <a:pt x="108" y="289"/>
                  </a:lnTo>
                  <a:lnTo>
                    <a:pt x="105" y="294"/>
                  </a:lnTo>
                  <a:lnTo>
                    <a:pt x="104" y="294"/>
                  </a:lnTo>
                  <a:lnTo>
                    <a:pt x="102" y="295"/>
                  </a:lnTo>
                  <a:lnTo>
                    <a:pt x="101" y="295"/>
                  </a:lnTo>
                  <a:lnTo>
                    <a:pt x="101" y="297"/>
                  </a:lnTo>
                  <a:lnTo>
                    <a:pt x="99" y="297"/>
                  </a:lnTo>
                  <a:lnTo>
                    <a:pt x="93" y="294"/>
                  </a:lnTo>
                  <a:lnTo>
                    <a:pt x="92" y="292"/>
                  </a:lnTo>
                  <a:lnTo>
                    <a:pt x="90" y="292"/>
                  </a:lnTo>
                  <a:lnTo>
                    <a:pt x="89" y="294"/>
                  </a:lnTo>
                  <a:lnTo>
                    <a:pt x="89" y="292"/>
                  </a:lnTo>
                  <a:lnTo>
                    <a:pt x="86" y="292"/>
                  </a:lnTo>
                  <a:lnTo>
                    <a:pt x="82" y="291"/>
                  </a:lnTo>
                  <a:lnTo>
                    <a:pt x="80" y="292"/>
                  </a:lnTo>
                  <a:lnTo>
                    <a:pt x="79" y="289"/>
                  </a:lnTo>
                  <a:lnTo>
                    <a:pt x="71" y="291"/>
                  </a:lnTo>
                  <a:lnTo>
                    <a:pt x="68" y="289"/>
                  </a:lnTo>
                  <a:lnTo>
                    <a:pt x="67" y="291"/>
                  </a:lnTo>
                  <a:lnTo>
                    <a:pt x="65" y="291"/>
                  </a:lnTo>
                  <a:lnTo>
                    <a:pt x="62" y="291"/>
                  </a:lnTo>
                  <a:lnTo>
                    <a:pt x="61" y="289"/>
                  </a:lnTo>
                  <a:lnTo>
                    <a:pt x="61" y="291"/>
                  </a:lnTo>
                  <a:lnTo>
                    <a:pt x="59" y="289"/>
                  </a:lnTo>
                  <a:lnTo>
                    <a:pt x="58" y="291"/>
                  </a:lnTo>
                  <a:lnTo>
                    <a:pt x="58" y="289"/>
                  </a:lnTo>
                  <a:lnTo>
                    <a:pt x="56" y="289"/>
                  </a:lnTo>
                  <a:lnTo>
                    <a:pt x="55" y="288"/>
                  </a:lnTo>
                  <a:lnTo>
                    <a:pt x="55" y="285"/>
                  </a:lnTo>
                  <a:lnTo>
                    <a:pt x="55" y="280"/>
                  </a:lnTo>
                  <a:lnTo>
                    <a:pt x="55" y="279"/>
                  </a:lnTo>
                  <a:lnTo>
                    <a:pt x="53" y="276"/>
                  </a:lnTo>
                  <a:lnTo>
                    <a:pt x="49" y="278"/>
                  </a:lnTo>
                  <a:lnTo>
                    <a:pt x="47" y="278"/>
                  </a:lnTo>
                  <a:lnTo>
                    <a:pt x="49" y="276"/>
                  </a:lnTo>
                  <a:lnTo>
                    <a:pt x="46" y="273"/>
                  </a:lnTo>
                  <a:lnTo>
                    <a:pt x="44" y="273"/>
                  </a:lnTo>
                  <a:lnTo>
                    <a:pt x="43" y="272"/>
                  </a:lnTo>
                  <a:lnTo>
                    <a:pt x="43" y="269"/>
                  </a:lnTo>
                  <a:lnTo>
                    <a:pt x="43" y="267"/>
                  </a:lnTo>
                  <a:lnTo>
                    <a:pt x="40" y="269"/>
                  </a:lnTo>
                  <a:lnTo>
                    <a:pt x="40" y="264"/>
                  </a:lnTo>
                  <a:lnTo>
                    <a:pt x="38" y="264"/>
                  </a:lnTo>
                  <a:lnTo>
                    <a:pt x="37" y="261"/>
                  </a:lnTo>
                  <a:lnTo>
                    <a:pt x="34" y="260"/>
                  </a:lnTo>
                  <a:lnTo>
                    <a:pt x="33" y="258"/>
                  </a:lnTo>
                  <a:lnTo>
                    <a:pt x="30" y="258"/>
                  </a:lnTo>
                  <a:lnTo>
                    <a:pt x="28" y="257"/>
                  </a:lnTo>
                  <a:lnTo>
                    <a:pt x="30" y="255"/>
                  </a:lnTo>
                  <a:lnTo>
                    <a:pt x="33" y="254"/>
                  </a:lnTo>
                  <a:lnTo>
                    <a:pt x="27" y="254"/>
                  </a:lnTo>
                  <a:lnTo>
                    <a:pt x="24" y="254"/>
                  </a:lnTo>
                  <a:lnTo>
                    <a:pt x="22" y="254"/>
                  </a:lnTo>
                  <a:lnTo>
                    <a:pt x="21" y="255"/>
                  </a:lnTo>
                  <a:lnTo>
                    <a:pt x="19" y="257"/>
                  </a:lnTo>
                  <a:lnTo>
                    <a:pt x="13" y="257"/>
                  </a:lnTo>
                  <a:lnTo>
                    <a:pt x="13" y="255"/>
                  </a:lnTo>
                  <a:lnTo>
                    <a:pt x="15" y="254"/>
                  </a:lnTo>
                  <a:lnTo>
                    <a:pt x="15" y="251"/>
                  </a:lnTo>
                  <a:lnTo>
                    <a:pt x="12" y="248"/>
                  </a:lnTo>
                  <a:lnTo>
                    <a:pt x="10" y="248"/>
                  </a:lnTo>
                  <a:lnTo>
                    <a:pt x="12" y="246"/>
                  </a:lnTo>
                  <a:lnTo>
                    <a:pt x="12" y="245"/>
                  </a:lnTo>
                  <a:lnTo>
                    <a:pt x="12" y="243"/>
                  </a:lnTo>
                  <a:lnTo>
                    <a:pt x="16" y="240"/>
                  </a:lnTo>
                  <a:lnTo>
                    <a:pt x="18" y="240"/>
                  </a:lnTo>
                  <a:lnTo>
                    <a:pt x="18" y="239"/>
                  </a:lnTo>
                  <a:lnTo>
                    <a:pt x="18" y="237"/>
                  </a:lnTo>
                  <a:lnTo>
                    <a:pt x="19" y="236"/>
                  </a:lnTo>
                  <a:lnTo>
                    <a:pt x="18" y="234"/>
                  </a:lnTo>
                  <a:lnTo>
                    <a:pt x="18" y="236"/>
                  </a:lnTo>
                  <a:lnTo>
                    <a:pt x="18" y="234"/>
                  </a:lnTo>
                  <a:lnTo>
                    <a:pt x="16" y="233"/>
                  </a:lnTo>
                  <a:lnTo>
                    <a:pt x="18" y="223"/>
                  </a:lnTo>
                  <a:lnTo>
                    <a:pt x="15" y="223"/>
                  </a:lnTo>
                  <a:lnTo>
                    <a:pt x="10" y="223"/>
                  </a:lnTo>
                  <a:lnTo>
                    <a:pt x="10" y="221"/>
                  </a:lnTo>
                  <a:lnTo>
                    <a:pt x="10" y="220"/>
                  </a:lnTo>
                  <a:lnTo>
                    <a:pt x="10" y="218"/>
                  </a:lnTo>
                  <a:lnTo>
                    <a:pt x="7" y="217"/>
                  </a:lnTo>
                  <a:lnTo>
                    <a:pt x="7" y="218"/>
                  </a:lnTo>
                  <a:lnTo>
                    <a:pt x="4" y="217"/>
                  </a:lnTo>
                  <a:lnTo>
                    <a:pt x="3" y="218"/>
                  </a:lnTo>
                  <a:lnTo>
                    <a:pt x="1" y="217"/>
                  </a:lnTo>
                  <a:lnTo>
                    <a:pt x="0" y="215"/>
                  </a:lnTo>
                  <a:lnTo>
                    <a:pt x="4" y="209"/>
                  </a:lnTo>
                  <a:lnTo>
                    <a:pt x="6" y="208"/>
                  </a:lnTo>
                  <a:lnTo>
                    <a:pt x="7" y="209"/>
                  </a:lnTo>
                  <a:lnTo>
                    <a:pt x="9" y="208"/>
                  </a:lnTo>
                  <a:lnTo>
                    <a:pt x="10" y="208"/>
                  </a:lnTo>
                  <a:lnTo>
                    <a:pt x="12" y="203"/>
                  </a:lnTo>
                  <a:lnTo>
                    <a:pt x="10" y="203"/>
                  </a:lnTo>
                  <a:lnTo>
                    <a:pt x="10" y="202"/>
                  </a:lnTo>
                  <a:lnTo>
                    <a:pt x="10" y="200"/>
                  </a:lnTo>
                  <a:lnTo>
                    <a:pt x="7" y="202"/>
                  </a:lnTo>
                  <a:lnTo>
                    <a:pt x="6" y="200"/>
                  </a:lnTo>
                  <a:lnTo>
                    <a:pt x="4" y="202"/>
                  </a:lnTo>
                  <a:lnTo>
                    <a:pt x="3" y="199"/>
                  </a:lnTo>
                  <a:lnTo>
                    <a:pt x="4" y="197"/>
                  </a:lnTo>
                  <a:lnTo>
                    <a:pt x="9" y="199"/>
                  </a:lnTo>
                  <a:lnTo>
                    <a:pt x="10" y="197"/>
                  </a:lnTo>
                  <a:lnTo>
                    <a:pt x="10" y="199"/>
                  </a:lnTo>
                  <a:lnTo>
                    <a:pt x="12" y="197"/>
                  </a:lnTo>
                  <a:lnTo>
                    <a:pt x="12" y="199"/>
                  </a:lnTo>
                  <a:lnTo>
                    <a:pt x="15" y="197"/>
                  </a:lnTo>
                  <a:lnTo>
                    <a:pt x="15" y="196"/>
                  </a:lnTo>
                  <a:lnTo>
                    <a:pt x="18" y="196"/>
                  </a:lnTo>
                  <a:lnTo>
                    <a:pt x="19" y="199"/>
                  </a:lnTo>
                  <a:lnTo>
                    <a:pt x="21" y="197"/>
                  </a:lnTo>
                  <a:lnTo>
                    <a:pt x="21" y="194"/>
                  </a:lnTo>
                  <a:lnTo>
                    <a:pt x="22" y="190"/>
                  </a:lnTo>
                  <a:lnTo>
                    <a:pt x="21" y="188"/>
                  </a:lnTo>
                  <a:lnTo>
                    <a:pt x="21" y="185"/>
                  </a:lnTo>
                  <a:lnTo>
                    <a:pt x="21" y="182"/>
                  </a:lnTo>
                  <a:lnTo>
                    <a:pt x="21" y="181"/>
                  </a:lnTo>
                  <a:lnTo>
                    <a:pt x="25" y="178"/>
                  </a:lnTo>
                  <a:lnTo>
                    <a:pt x="24" y="176"/>
                  </a:lnTo>
                  <a:lnTo>
                    <a:pt x="25" y="173"/>
                  </a:lnTo>
                  <a:lnTo>
                    <a:pt x="27" y="172"/>
                  </a:lnTo>
                  <a:lnTo>
                    <a:pt x="27" y="171"/>
                  </a:lnTo>
                  <a:lnTo>
                    <a:pt x="28" y="168"/>
                  </a:lnTo>
                  <a:lnTo>
                    <a:pt x="30" y="166"/>
                  </a:lnTo>
                  <a:lnTo>
                    <a:pt x="31" y="163"/>
                  </a:lnTo>
                  <a:lnTo>
                    <a:pt x="33" y="165"/>
                  </a:lnTo>
                  <a:lnTo>
                    <a:pt x="34" y="163"/>
                  </a:lnTo>
                  <a:lnTo>
                    <a:pt x="37" y="163"/>
                  </a:lnTo>
                  <a:lnTo>
                    <a:pt x="38" y="162"/>
                  </a:lnTo>
                  <a:lnTo>
                    <a:pt x="38" y="163"/>
                  </a:lnTo>
                  <a:lnTo>
                    <a:pt x="43" y="160"/>
                  </a:lnTo>
                  <a:lnTo>
                    <a:pt x="41" y="159"/>
                  </a:lnTo>
                  <a:lnTo>
                    <a:pt x="41" y="156"/>
                  </a:lnTo>
                  <a:lnTo>
                    <a:pt x="44" y="154"/>
                  </a:lnTo>
                  <a:lnTo>
                    <a:pt x="47" y="153"/>
                  </a:lnTo>
                  <a:lnTo>
                    <a:pt x="47" y="151"/>
                  </a:lnTo>
                  <a:lnTo>
                    <a:pt x="47" y="150"/>
                  </a:lnTo>
                  <a:lnTo>
                    <a:pt x="46" y="148"/>
                  </a:lnTo>
                  <a:lnTo>
                    <a:pt x="47" y="145"/>
                  </a:lnTo>
                  <a:lnTo>
                    <a:pt x="49" y="147"/>
                  </a:lnTo>
                  <a:lnTo>
                    <a:pt x="49" y="145"/>
                  </a:lnTo>
                  <a:lnTo>
                    <a:pt x="50" y="147"/>
                  </a:lnTo>
                  <a:lnTo>
                    <a:pt x="52" y="145"/>
                  </a:lnTo>
                  <a:lnTo>
                    <a:pt x="53" y="141"/>
                  </a:lnTo>
                  <a:lnTo>
                    <a:pt x="53" y="139"/>
                  </a:lnTo>
                  <a:lnTo>
                    <a:pt x="56" y="133"/>
                  </a:lnTo>
                  <a:lnTo>
                    <a:pt x="59" y="133"/>
                  </a:lnTo>
                  <a:lnTo>
                    <a:pt x="62" y="132"/>
                  </a:lnTo>
                  <a:lnTo>
                    <a:pt x="64" y="130"/>
                  </a:lnTo>
                  <a:lnTo>
                    <a:pt x="65" y="129"/>
                  </a:lnTo>
                  <a:lnTo>
                    <a:pt x="62" y="123"/>
                  </a:lnTo>
                  <a:lnTo>
                    <a:pt x="61" y="123"/>
                  </a:lnTo>
                  <a:lnTo>
                    <a:pt x="58" y="120"/>
                  </a:lnTo>
                  <a:lnTo>
                    <a:pt x="56" y="121"/>
                  </a:lnTo>
                  <a:lnTo>
                    <a:pt x="52" y="123"/>
                  </a:lnTo>
                  <a:lnTo>
                    <a:pt x="50" y="124"/>
                  </a:lnTo>
                  <a:lnTo>
                    <a:pt x="47" y="123"/>
                  </a:lnTo>
                  <a:lnTo>
                    <a:pt x="44" y="124"/>
                  </a:lnTo>
                  <a:lnTo>
                    <a:pt x="44" y="120"/>
                  </a:lnTo>
                  <a:lnTo>
                    <a:pt x="44" y="119"/>
                  </a:lnTo>
                  <a:lnTo>
                    <a:pt x="44" y="114"/>
                  </a:lnTo>
                  <a:lnTo>
                    <a:pt x="47" y="114"/>
                  </a:lnTo>
                  <a:lnTo>
                    <a:pt x="47" y="111"/>
                  </a:lnTo>
                  <a:lnTo>
                    <a:pt x="50" y="111"/>
                  </a:lnTo>
                  <a:lnTo>
                    <a:pt x="52" y="111"/>
                  </a:lnTo>
                  <a:lnTo>
                    <a:pt x="55" y="110"/>
                  </a:lnTo>
                  <a:lnTo>
                    <a:pt x="55" y="108"/>
                  </a:lnTo>
                  <a:lnTo>
                    <a:pt x="52" y="99"/>
                  </a:lnTo>
                  <a:lnTo>
                    <a:pt x="49" y="96"/>
                  </a:lnTo>
                  <a:lnTo>
                    <a:pt x="47" y="96"/>
                  </a:lnTo>
                  <a:lnTo>
                    <a:pt x="47" y="95"/>
                  </a:lnTo>
                  <a:lnTo>
                    <a:pt x="50" y="92"/>
                  </a:lnTo>
                  <a:lnTo>
                    <a:pt x="49" y="90"/>
                  </a:lnTo>
                  <a:lnTo>
                    <a:pt x="50" y="89"/>
                  </a:lnTo>
                  <a:lnTo>
                    <a:pt x="52" y="89"/>
                  </a:lnTo>
                  <a:lnTo>
                    <a:pt x="52" y="84"/>
                  </a:lnTo>
                  <a:lnTo>
                    <a:pt x="58" y="86"/>
                  </a:lnTo>
                  <a:lnTo>
                    <a:pt x="65" y="84"/>
                  </a:lnTo>
                  <a:lnTo>
                    <a:pt x="68" y="84"/>
                  </a:lnTo>
                  <a:lnTo>
                    <a:pt x="71" y="86"/>
                  </a:lnTo>
                  <a:lnTo>
                    <a:pt x="79" y="84"/>
                  </a:lnTo>
                  <a:lnTo>
                    <a:pt x="80" y="83"/>
                  </a:lnTo>
                  <a:lnTo>
                    <a:pt x="82" y="78"/>
                  </a:lnTo>
                  <a:lnTo>
                    <a:pt x="83" y="77"/>
                  </a:lnTo>
                  <a:lnTo>
                    <a:pt x="82" y="75"/>
                  </a:lnTo>
                  <a:lnTo>
                    <a:pt x="80" y="75"/>
                  </a:lnTo>
                  <a:lnTo>
                    <a:pt x="76" y="77"/>
                  </a:lnTo>
                  <a:lnTo>
                    <a:pt x="73" y="75"/>
                  </a:lnTo>
                  <a:lnTo>
                    <a:pt x="71" y="75"/>
                  </a:lnTo>
                  <a:lnTo>
                    <a:pt x="73" y="72"/>
                  </a:lnTo>
                  <a:lnTo>
                    <a:pt x="70" y="72"/>
                  </a:lnTo>
                  <a:lnTo>
                    <a:pt x="70" y="69"/>
                  </a:lnTo>
                  <a:lnTo>
                    <a:pt x="70" y="68"/>
                  </a:lnTo>
                  <a:lnTo>
                    <a:pt x="70" y="67"/>
                  </a:lnTo>
                  <a:lnTo>
                    <a:pt x="68" y="67"/>
                  </a:lnTo>
                  <a:lnTo>
                    <a:pt x="65" y="71"/>
                  </a:lnTo>
                  <a:lnTo>
                    <a:pt x="64" y="69"/>
                  </a:lnTo>
                  <a:lnTo>
                    <a:pt x="64" y="68"/>
                  </a:lnTo>
                  <a:lnTo>
                    <a:pt x="65" y="68"/>
                  </a:lnTo>
                  <a:lnTo>
                    <a:pt x="59" y="65"/>
                  </a:lnTo>
                  <a:lnTo>
                    <a:pt x="59" y="64"/>
                  </a:lnTo>
                  <a:lnTo>
                    <a:pt x="58" y="62"/>
                  </a:lnTo>
                  <a:lnTo>
                    <a:pt x="61" y="62"/>
                  </a:lnTo>
                  <a:lnTo>
                    <a:pt x="62" y="62"/>
                  </a:lnTo>
                  <a:lnTo>
                    <a:pt x="61" y="62"/>
                  </a:lnTo>
                  <a:lnTo>
                    <a:pt x="62" y="61"/>
                  </a:lnTo>
                  <a:lnTo>
                    <a:pt x="62" y="59"/>
                  </a:lnTo>
                  <a:lnTo>
                    <a:pt x="64" y="58"/>
                  </a:lnTo>
                  <a:lnTo>
                    <a:pt x="64" y="56"/>
                  </a:lnTo>
                  <a:lnTo>
                    <a:pt x="62" y="55"/>
                  </a:lnTo>
                  <a:lnTo>
                    <a:pt x="61" y="50"/>
                  </a:lnTo>
                  <a:lnTo>
                    <a:pt x="59" y="49"/>
                  </a:lnTo>
                  <a:lnTo>
                    <a:pt x="61" y="47"/>
                  </a:lnTo>
                  <a:lnTo>
                    <a:pt x="59" y="44"/>
                  </a:lnTo>
                  <a:lnTo>
                    <a:pt x="59" y="43"/>
                  </a:lnTo>
                  <a:lnTo>
                    <a:pt x="59" y="41"/>
                  </a:lnTo>
                  <a:lnTo>
                    <a:pt x="59" y="38"/>
                  </a:lnTo>
                  <a:lnTo>
                    <a:pt x="56" y="38"/>
                  </a:lnTo>
                  <a:lnTo>
                    <a:pt x="56" y="37"/>
                  </a:lnTo>
                  <a:lnTo>
                    <a:pt x="56" y="35"/>
                  </a:lnTo>
                  <a:lnTo>
                    <a:pt x="58" y="31"/>
                  </a:lnTo>
                  <a:lnTo>
                    <a:pt x="61" y="29"/>
                  </a:lnTo>
                  <a:lnTo>
                    <a:pt x="62" y="28"/>
                  </a:lnTo>
                  <a:lnTo>
                    <a:pt x="64" y="28"/>
                  </a:lnTo>
                  <a:lnTo>
                    <a:pt x="70" y="25"/>
                  </a:lnTo>
                  <a:lnTo>
                    <a:pt x="74" y="23"/>
                  </a:lnTo>
                  <a:lnTo>
                    <a:pt x="77" y="23"/>
                  </a:lnTo>
                  <a:lnTo>
                    <a:pt x="80" y="23"/>
                  </a:lnTo>
                  <a:lnTo>
                    <a:pt x="80" y="20"/>
                  </a:lnTo>
                  <a:lnTo>
                    <a:pt x="83" y="20"/>
                  </a:lnTo>
                  <a:lnTo>
                    <a:pt x="88" y="17"/>
                  </a:lnTo>
                  <a:lnTo>
                    <a:pt x="88" y="19"/>
                  </a:lnTo>
                  <a:lnTo>
                    <a:pt x="92" y="16"/>
                  </a:lnTo>
                  <a:lnTo>
                    <a:pt x="98" y="16"/>
                  </a:lnTo>
                  <a:lnTo>
                    <a:pt x="98" y="19"/>
                  </a:lnTo>
                  <a:lnTo>
                    <a:pt x="105" y="20"/>
                  </a:lnTo>
                  <a:lnTo>
                    <a:pt x="107" y="17"/>
                  </a:lnTo>
                  <a:lnTo>
                    <a:pt x="104" y="16"/>
                  </a:lnTo>
                  <a:lnTo>
                    <a:pt x="102" y="15"/>
                  </a:lnTo>
                  <a:lnTo>
                    <a:pt x="105" y="15"/>
                  </a:lnTo>
                  <a:lnTo>
                    <a:pt x="105" y="13"/>
                  </a:lnTo>
                  <a:lnTo>
                    <a:pt x="107" y="12"/>
                  </a:lnTo>
                  <a:lnTo>
                    <a:pt x="105" y="9"/>
                  </a:lnTo>
                  <a:lnTo>
                    <a:pt x="110" y="7"/>
                  </a:lnTo>
                  <a:lnTo>
                    <a:pt x="116" y="4"/>
                  </a:lnTo>
                  <a:lnTo>
                    <a:pt x="119" y="4"/>
                  </a:lnTo>
                  <a:lnTo>
                    <a:pt x="119" y="3"/>
                  </a:lnTo>
                  <a:lnTo>
                    <a:pt x="120" y="1"/>
                  </a:lnTo>
                  <a:lnTo>
                    <a:pt x="119" y="0"/>
                  </a:lnTo>
                  <a:lnTo>
                    <a:pt x="122" y="0"/>
                  </a:lnTo>
                  <a:lnTo>
                    <a:pt x="125" y="3"/>
                  </a:lnTo>
                  <a:lnTo>
                    <a:pt x="123" y="3"/>
                  </a:lnTo>
                  <a:lnTo>
                    <a:pt x="126" y="6"/>
                  </a:lnTo>
                  <a:lnTo>
                    <a:pt x="125" y="6"/>
                  </a:lnTo>
                  <a:lnTo>
                    <a:pt x="128" y="7"/>
                  </a:lnTo>
                  <a:lnTo>
                    <a:pt x="131" y="10"/>
                  </a:lnTo>
                  <a:lnTo>
                    <a:pt x="134" y="9"/>
                  </a:lnTo>
                  <a:lnTo>
                    <a:pt x="138" y="10"/>
                  </a:lnTo>
                  <a:lnTo>
                    <a:pt x="138" y="13"/>
                  </a:lnTo>
                  <a:lnTo>
                    <a:pt x="140" y="13"/>
                  </a:lnTo>
                  <a:lnTo>
                    <a:pt x="141" y="17"/>
                  </a:lnTo>
                  <a:lnTo>
                    <a:pt x="142" y="17"/>
                  </a:lnTo>
                  <a:lnTo>
                    <a:pt x="142" y="16"/>
                  </a:lnTo>
                  <a:lnTo>
                    <a:pt x="145" y="16"/>
                  </a:lnTo>
                  <a:lnTo>
                    <a:pt x="148" y="15"/>
                  </a:lnTo>
                  <a:lnTo>
                    <a:pt x="148" y="3"/>
                  </a:lnTo>
                  <a:lnTo>
                    <a:pt x="150" y="0"/>
                  </a:lnTo>
                  <a:lnTo>
                    <a:pt x="156" y="1"/>
                  </a:lnTo>
                  <a:lnTo>
                    <a:pt x="157" y="3"/>
                  </a:lnTo>
                  <a:lnTo>
                    <a:pt x="171" y="1"/>
                  </a:lnTo>
                  <a:lnTo>
                    <a:pt x="174" y="3"/>
                  </a:lnTo>
                  <a:lnTo>
                    <a:pt x="183" y="3"/>
                  </a:lnTo>
                  <a:close/>
                </a:path>
              </a:pathLst>
            </a:custGeom>
            <a:solidFill>
              <a:schemeClr val="bg1"/>
            </a:solidFill>
            <a:ln w="9525">
              <a:noFill/>
              <a:round/>
              <a:headEnd/>
              <a:tailEnd/>
            </a:ln>
          </p:spPr>
          <p:txBody>
            <a:bodyPr/>
            <a:lstStyle/>
            <a:p>
              <a:endParaRPr lang="fr-FR"/>
            </a:p>
          </p:txBody>
        </p:sp>
        <p:sp>
          <p:nvSpPr>
            <p:cNvPr id="880815" name="Freeform 175"/>
            <p:cNvSpPr>
              <a:spLocks/>
            </p:cNvSpPr>
            <p:nvPr/>
          </p:nvSpPr>
          <p:spPr bwMode="auto">
            <a:xfrm>
              <a:off x="4290" y="1526"/>
              <a:ext cx="325" cy="253"/>
            </a:xfrm>
            <a:custGeom>
              <a:avLst/>
              <a:gdLst/>
              <a:ahLst/>
              <a:cxnLst>
                <a:cxn ang="0">
                  <a:pos x="209" y="28"/>
                </a:cxn>
                <a:cxn ang="0">
                  <a:pos x="232" y="40"/>
                </a:cxn>
                <a:cxn ang="0">
                  <a:pos x="272" y="37"/>
                </a:cxn>
                <a:cxn ang="0">
                  <a:pos x="279" y="47"/>
                </a:cxn>
                <a:cxn ang="0">
                  <a:pos x="288" y="59"/>
                </a:cxn>
                <a:cxn ang="0">
                  <a:pos x="318" y="55"/>
                </a:cxn>
                <a:cxn ang="0">
                  <a:pos x="339" y="58"/>
                </a:cxn>
                <a:cxn ang="0">
                  <a:pos x="350" y="49"/>
                </a:cxn>
                <a:cxn ang="0">
                  <a:pos x="368" y="67"/>
                </a:cxn>
                <a:cxn ang="0">
                  <a:pos x="371" y="117"/>
                </a:cxn>
                <a:cxn ang="0">
                  <a:pos x="379" y="136"/>
                </a:cxn>
                <a:cxn ang="0">
                  <a:pos x="379" y="144"/>
                </a:cxn>
                <a:cxn ang="0">
                  <a:pos x="358" y="159"/>
                </a:cxn>
                <a:cxn ang="0">
                  <a:pos x="352" y="181"/>
                </a:cxn>
                <a:cxn ang="0">
                  <a:pos x="345" y="202"/>
                </a:cxn>
                <a:cxn ang="0">
                  <a:pos x="373" y="223"/>
                </a:cxn>
                <a:cxn ang="0">
                  <a:pos x="370" y="239"/>
                </a:cxn>
                <a:cxn ang="0">
                  <a:pos x="349" y="240"/>
                </a:cxn>
                <a:cxn ang="0">
                  <a:pos x="324" y="243"/>
                </a:cxn>
                <a:cxn ang="0">
                  <a:pos x="336" y="260"/>
                </a:cxn>
                <a:cxn ang="0">
                  <a:pos x="315" y="285"/>
                </a:cxn>
                <a:cxn ang="0">
                  <a:pos x="304" y="289"/>
                </a:cxn>
                <a:cxn ang="0">
                  <a:pos x="284" y="285"/>
                </a:cxn>
                <a:cxn ang="0">
                  <a:pos x="266" y="292"/>
                </a:cxn>
                <a:cxn ang="0">
                  <a:pos x="255" y="289"/>
                </a:cxn>
                <a:cxn ang="0">
                  <a:pos x="217" y="258"/>
                </a:cxn>
                <a:cxn ang="0">
                  <a:pos x="211" y="233"/>
                </a:cxn>
                <a:cxn ang="0">
                  <a:pos x="193" y="234"/>
                </a:cxn>
                <a:cxn ang="0">
                  <a:pos x="153" y="243"/>
                </a:cxn>
                <a:cxn ang="0">
                  <a:pos x="137" y="251"/>
                </a:cxn>
                <a:cxn ang="0">
                  <a:pos x="119" y="269"/>
                </a:cxn>
                <a:cxn ang="0">
                  <a:pos x="107" y="275"/>
                </a:cxn>
                <a:cxn ang="0">
                  <a:pos x="108" y="289"/>
                </a:cxn>
                <a:cxn ang="0">
                  <a:pos x="89" y="294"/>
                </a:cxn>
                <a:cxn ang="0">
                  <a:pos x="62" y="291"/>
                </a:cxn>
                <a:cxn ang="0">
                  <a:pos x="55" y="279"/>
                </a:cxn>
                <a:cxn ang="0">
                  <a:pos x="40" y="269"/>
                </a:cxn>
                <a:cxn ang="0">
                  <a:pos x="27" y="254"/>
                </a:cxn>
                <a:cxn ang="0">
                  <a:pos x="10" y="248"/>
                </a:cxn>
                <a:cxn ang="0">
                  <a:pos x="18" y="236"/>
                </a:cxn>
                <a:cxn ang="0">
                  <a:pos x="7" y="218"/>
                </a:cxn>
                <a:cxn ang="0">
                  <a:pos x="12" y="203"/>
                </a:cxn>
                <a:cxn ang="0">
                  <a:pos x="10" y="197"/>
                </a:cxn>
                <a:cxn ang="0">
                  <a:pos x="22" y="190"/>
                </a:cxn>
                <a:cxn ang="0">
                  <a:pos x="28" y="168"/>
                </a:cxn>
                <a:cxn ang="0">
                  <a:pos x="41" y="156"/>
                </a:cxn>
                <a:cxn ang="0">
                  <a:pos x="52" y="145"/>
                </a:cxn>
                <a:cxn ang="0">
                  <a:pos x="58" y="120"/>
                </a:cxn>
                <a:cxn ang="0">
                  <a:pos x="47" y="111"/>
                </a:cxn>
                <a:cxn ang="0">
                  <a:pos x="49" y="90"/>
                </a:cxn>
                <a:cxn ang="0">
                  <a:pos x="82" y="78"/>
                </a:cxn>
                <a:cxn ang="0">
                  <a:pos x="70" y="68"/>
                </a:cxn>
                <a:cxn ang="0">
                  <a:pos x="61" y="62"/>
                </a:cxn>
                <a:cxn ang="0">
                  <a:pos x="61" y="47"/>
                </a:cxn>
                <a:cxn ang="0">
                  <a:pos x="62" y="28"/>
                </a:cxn>
                <a:cxn ang="0">
                  <a:pos x="92" y="16"/>
                </a:cxn>
                <a:cxn ang="0">
                  <a:pos x="105" y="9"/>
                </a:cxn>
                <a:cxn ang="0">
                  <a:pos x="126" y="6"/>
                </a:cxn>
                <a:cxn ang="0">
                  <a:pos x="142" y="16"/>
                </a:cxn>
              </a:cxnLst>
              <a:rect l="0" t="0" r="r" b="b"/>
              <a:pathLst>
                <a:path w="380" h="297">
                  <a:moveTo>
                    <a:pt x="196" y="10"/>
                  </a:moveTo>
                  <a:lnTo>
                    <a:pt x="196" y="12"/>
                  </a:lnTo>
                  <a:lnTo>
                    <a:pt x="197" y="12"/>
                  </a:lnTo>
                  <a:lnTo>
                    <a:pt x="197" y="15"/>
                  </a:lnTo>
                  <a:lnTo>
                    <a:pt x="200" y="17"/>
                  </a:lnTo>
                  <a:lnTo>
                    <a:pt x="202" y="17"/>
                  </a:lnTo>
                  <a:lnTo>
                    <a:pt x="203" y="19"/>
                  </a:lnTo>
                  <a:lnTo>
                    <a:pt x="206" y="17"/>
                  </a:lnTo>
                  <a:lnTo>
                    <a:pt x="205" y="20"/>
                  </a:lnTo>
                  <a:lnTo>
                    <a:pt x="209" y="28"/>
                  </a:lnTo>
                  <a:lnTo>
                    <a:pt x="215" y="26"/>
                  </a:lnTo>
                  <a:lnTo>
                    <a:pt x="217" y="28"/>
                  </a:lnTo>
                  <a:lnTo>
                    <a:pt x="218" y="29"/>
                  </a:lnTo>
                  <a:lnTo>
                    <a:pt x="218" y="31"/>
                  </a:lnTo>
                  <a:lnTo>
                    <a:pt x="226" y="28"/>
                  </a:lnTo>
                  <a:lnTo>
                    <a:pt x="227" y="29"/>
                  </a:lnTo>
                  <a:lnTo>
                    <a:pt x="226" y="32"/>
                  </a:lnTo>
                  <a:lnTo>
                    <a:pt x="230" y="38"/>
                  </a:lnTo>
                  <a:lnTo>
                    <a:pt x="232" y="38"/>
                  </a:lnTo>
                  <a:lnTo>
                    <a:pt x="232" y="40"/>
                  </a:lnTo>
                  <a:lnTo>
                    <a:pt x="235" y="41"/>
                  </a:lnTo>
                  <a:lnTo>
                    <a:pt x="236" y="43"/>
                  </a:lnTo>
                  <a:lnTo>
                    <a:pt x="241" y="43"/>
                  </a:lnTo>
                  <a:lnTo>
                    <a:pt x="242" y="44"/>
                  </a:lnTo>
                  <a:lnTo>
                    <a:pt x="248" y="43"/>
                  </a:lnTo>
                  <a:lnTo>
                    <a:pt x="263" y="41"/>
                  </a:lnTo>
                  <a:lnTo>
                    <a:pt x="267" y="38"/>
                  </a:lnTo>
                  <a:lnTo>
                    <a:pt x="269" y="37"/>
                  </a:lnTo>
                  <a:lnTo>
                    <a:pt x="270" y="38"/>
                  </a:lnTo>
                  <a:lnTo>
                    <a:pt x="272" y="37"/>
                  </a:lnTo>
                  <a:lnTo>
                    <a:pt x="273" y="37"/>
                  </a:lnTo>
                  <a:lnTo>
                    <a:pt x="275" y="38"/>
                  </a:lnTo>
                  <a:lnTo>
                    <a:pt x="278" y="38"/>
                  </a:lnTo>
                  <a:lnTo>
                    <a:pt x="278" y="40"/>
                  </a:lnTo>
                  <a:lnTo>
                    <a:pt x="276" y="41"/>
                  </a:lnTo>
                  <a:lnTo>
                    <a:pt x="276" y="43"/>
                  </a:lnTo>
                  <a:lnTo>
                    <a:pt x="276" y="44"/>
                  </a:lnTo>
                  <a:lnTo>
                    <a:pt x="276" y="46"/>
                  </a:lnTo>
                  <a:lnTo>
                    <a:pt x="279" y="46"/>
                  </a:lnTo>
                  <a:lnTo>
                    <a:pt x="279" y="47"/>
                  </a:lnTo>
                  <a:lnTo>
                    <a:pt x="281" y="47"/>
                  </a:lnTo>
                  <a:lnTo>
                    <a:pt x="279" y="49"/>
                  </a:lnTo>
                  <a:lnTo>
                    <a:pt x="281" y="49"/>
                  </a:lnTo>
                  <a:lnTo>
                    <a:pt x="281" y="50"/>
                  </a:lnTo>
                  <a:lnTo>
                    <a:pt x="282" y="55"/>
                  </a:lnTo>
                  <a:lnTo>
                    <a:pt x="282" y="56"/>
                  </a:lnTo>
                  <a:lnTo>
                    <a:pt x="282" y="58"/>
                  </a:lnTo>
                  <a:lnTo>
                    <a:pt x="285" y="58"/>
                  </a:lnTo>
                  <a:lnTo>
                    <a:pt x="285" y="59"/>
                  </a:lnTo>
                  <a:lnTo>
                    <a:pt x="288" y="59"/>
                  </a:lnTo>
                  <a:lnTo>
                    <a:pt x="290" y="56"/>
                  </a:lnTo>
                  <a:lnTo>
                    <a:pt x="294" y="56"/>
                  </a:lnTo>
                  <a:lnTo>
                    <a:pt x="296" y="52"/>
                  </a:lnTo>
                  <a:lnTo>
                    <a:pt x="298" y="50"/>
                  </a:lnTo>
                  <a:lnTo>
                    <a:pt x="301" y="50"/>
                  </a:lnTo>
                  <a:lnTo>
                    <a:pt x="301" y="52"/>
                  </a:lnTo>
                  <a:lnTo>
                    <a:pt x="307" y="52"/>
                  </a:lnTo>
                  <a:lnTo>
                    <a:pt x="307" y="53"/>
                  </a:lnTo>
                  <a:lnTo>
                    <a:pt x="312" y="55"/>
                  </a:lnTo>
                  <a:lnTo>
                    <a:pt x="318" y="55"/>
                  </a:lnTo>
                  <a:lnTo>
                    <a:pt x="321" y="56"/>
                  </a:lnTo>
                  <a:lnTo>
                    <a:pt x="328" y="53"/>
                  </a:lnTo>
                  <a:lnTo>
                    <a:pt x="328" y="55"/>
                  </a:lnTo>
                  <a:lnTo>
                    <a:pt x="330" y="56"/>
                  </a:lnTo>
                  <a:lnTo>
                    <a:pt x="330" y="58"/>
                  </a:lnTo>
                  <a:lnTo>
                    <a:pt x="333" y="58"/>
                  </a:lnTo>
                  <a:lnTo>
                    <a:pt x="333" y="59"/>
                  </a:lnTo>
                  <a:lnTo>
                    <a:pt x="334" y="59"/>
                  </a:lnTo>
                  <a:lnTo>
                    <a:pt x="339" y="59"/>
                  </a:lnTo>
                  <a:lnTo>
                    <a:pt x="339" y="58"/>
                  </a:lnTo>
                  <a:lnTo>
                    <a:pt x="339" y="56"/>
                  </a:lnTo>
                  <a:lnTo>
                    <a:pt x="340" y="55"/>
                  </a:lnTo>
                  <a:lnTo>
                    <a:pt x="342" y="53"/>
                  </a:lnTo>
                  <a:lnTo>
                    <a:pt x="342" y="52"/>
                  </a:lnTo>
                  <a:lnTo>
                    <a:pt x="343" y="50"/>
                  </a:lnTo>
                  <a:lnTo>
                    <a:pt x="342" y="49"/>
                  </a:lnTo>
                  <a:lnTo>
                    <a:pt x="345" y="50"/>
                  </a:lnTo>
                  <a:lnTo>
                    <a:pt x="348" y="49"/>
                  </a:lnTo>
                  <a:lnTo>
                    <a:pt x="352" y="47"/>
                  </a:lnTo>
                  <a:lnTo>
                    <a:pt x="350" y="49"/>
                  </a:lnTo>
                  <a:lnTo>
                    <a:pt x="355" y="49"/>
                  </a:lnTo>
                  <a:lnTo>
                    <a:pt x="355" y="50"/>
                  </a:lnTo>
                  <a:lnTo>
                    <a:pt x="352" y="52"/>
                  </a:lnTo>
                  <a:lnTo>
                    <a:pt x="353" y="53"/>
                  </a:lnTo>
                  <a:lnTo>
                    <a:pt x="356" y="53"/>
                  </a:lnTo>
                  <a:lnTo>
                    <a:pt x="359" y="56"/>
                  </a:lnTo>
                  <a:lnTo>
                    <a:pt x="362" y="56"/>
                  </a:lnTo>
                  <a:lnTo>
                    <a:pt x="365" y="62"/>
                  </a:lnTo>
                  <a:lnTo>
                    <a:pt x="368" y="64"/>
                  </a:lnTo>
                  <a:lnTo>
                    <a:pt x="368" y="67"/>
                  </a:lnTo>
                  <a:lnTo>
                    <a:pt x="365" y="69"/>
                  </a:lnTo>
                  <a:lnTo>
                    <a:pt x="362" y="69"/>
                  </a:lnTo>
                  <a:lnTo>
                    <a:pt x="356" y="75"/>
                  </a:lnTo>
                  <a:lnTo>
                    <a:pt x="359" y="81"/>
                  </a:lnTo>
                  <a:lnTo>
                    <a:pt x="361" y="84"/>
                  </a:lnTo>
                  <a:lnTo>
                    <a:pt x="362" y="89"/>
                  </a:lnTo>
                  <a:lnTo>
                    <a:pt x="368" y="96"/>
                  </a:lnTo>
                  <a:lnTo>
                    <a:pt x="370" y="101"/>
                  </a:lnTo>
                  <a:lnTo>
                    <a:pt x="368" y="105"/>
                  </a:lnTo>
                  <a:lnTo>
                    <a:pt x="371" y="117"/>
                  </a:lnTo>
                  <a:lnTo>
                    <a:pt x="362" y="127"/>
                  </a:lnTo>
                  <a:lnTo>
                    <a:pt x="364" y="129"/>
                  </a:lnTo>
                  <a:lnTo>
                    <a:pt x="368" y="126"/>
                  </a:lnTo>
                  <a:lnTo>
                    <a:pt x="373" y="124"/>
                  </a:lnTo>
                  <a:lnTo>
                    <a:pt x="380" y="129"/>
                  </a:lnTo>
                  <a:lnTo>
                    <a:pt x="379" y="130"/>
                  </a:lnTo>
                  <a:lnTo>
                    <a:pt x="379" y="133"/>
                  </a:lnTo>
                  <a:lnTo>
                    <a:pt x="377" y="133"/>
                  </a:lnTo>
                  <a:lnTo>
                    <a:pt x="377" y="136"/>
                  </a:lnTo>
                  <a:lnTo>
                    <a:pt x="379" y="136"/>
                  </a:lnTo>
                  <a:lnTo>
                    <a:pt x="379" y="138"/>
                  </a:lnTo>
                  <a:lnTo>
                    <a:pt x="373" y="138"/>
                  </a:lnTo>
                  <a:lnTo>
                    <a:pt x="370" y="139"/>
                  </a:lnTo>
                  <a:lnTo>
                    <a:pt x="370" y="141"/>
                  </a:lnTo>
                  <a:lnTo>
                    <a:pt x="371" y="141"/>
                  </a:lnTo>
                  <a:lnTo>
                    <a:pt x="371" y="142"/>
                  </a:lnTo>
                  <a:lnTo>
                    <a:pt x="373" y="142"/>
                  </a:lnTo>
                  <a:lnTo>
                    <a:pt x="374" y="142"/>
                  </a:lnTo>
                  <a:lnTo>
                    <a:pt x="376" y="142"/>
                  </a:lnTo>
                  <a:lnTo>
                    <a:pt x="379" y="144"/>
                  </a:lnTo>
                  <a:lnTo>
                    <a:pt x="379" y="145"/>
                  </a:lnTo>
                  <a:lnTo>
                    <a:pt x="377" y="148"/>
                  </a:lnTo>
                  <a:lnTo>
                    <a:pt x="377" y="151"/>
                  </a:lnTo>
                  <a:lnTo>
                    <a:pt x="376" y="151"/>
                  </a:lnTo>
                  <a:lnTo>
                    <a:pt x="373" y="154"/>
                  </a:lnTo>
                  <a:lnTo>
                    <a:pt x="374" y="156"/>
                  </a:lnTo>
                  <a:lnTo>
                    <a:pt x="373" y="157"/>
                  </a:lnTo>
                  <a:lnTo>
                    <a:pt x="370" y="156"/>
                  </a:lnTo>
                  <a:lnTo>
                    <a:pt x="362" y="162"/>
                  </a:lnTo>
                  <a:lnTo>
                    <a:pt x="358" y="159"/>
                  </a:lnTo>
                  <a:lnTo>
                    <a:pt x="356" y="160"/>
                  </a:lnTo>
                  <a:lnTo>
                    <a:pt x="356" y="163"/>
                  </a:lnTo>
                  <a:lnTo>
                    <a:pt x="355" y="163"/>
                  </a:lnTo>
                  <a:lnTo>
                    <a:pt x="353" y="166"/>
                  </a:lnTo>
                  <a:lnTo>
                    <a:pt x="352" y="168"/>
                  </a:lnTo>
                  <a:lnTo>
                    <a:pt x="350" y="171"/>
                  </a:lnTo>
                  <a:lnTo>
                    <a:pt x="352" y="173"/>
                  </a:lnTo>
                  <a:lnTo>
                    <a:pt x="352" y="175"/>
                  </a:lnTo>
                  <a:lnTo>
                    <a:pt x="350" y="178"/>
                  </a:lnTo>
                  <a:lnTo>
                    <a:pt x="352" y="181"/>
                  </a:lnTo>
                  <a:lnTo>
                    <a:pt x="352" y="182"/>
                  </a:lnTo>
                  <a:lnTo>
                    <a:pt x="353" y="184"/>
                  </a:lnTo>
                  <a:lnTo>
                    <a:pt x="353" y="185"/>
                  </a:lnTo>
                  <a:lnTo>
                    <a:pt x="355" y="187"/>
                  </a:lnTo>
                  <a:lnTo>
                    <a:pt x="355" y="188"/>
                  </a:lnTo>
                  <a:lnTo>
                    <a:pt x="350" y="191"/>
                  </a:lnTo>
                  <a:lnTo>
                    <a:pt x="345" y="197"/>
                  </a:lnTo>
                  <a:lnTo>
                    <a:pt x="346" y="199"/>
                  </a:lnTo>
                  <a:lnTo>
                    <a:pt x="346" y="202"/>
                  </a:lnTo>
                  <a:lnTo>
                    <a:pt x="345" y="202"/>
                  </a:lnTo>
                  <a:lnTo>
                    <a:pt x="346" y="203"/>
                  </a:lnTo>
                  <a:lnTo>
                    <a:pt x="353" y="205"/>
                  </a:lnTo>
                  <a:lnTo>
                    <a:pt x="356" y="206"/>
                  </a:lnTo>
                  <a:lnTo>
                    <a:pt x="355" y="208"/>
                  </a:lnTo>
                  <a:lnTo>
                    <a:pt x="358" y="212"/>
                  </a:lnTo>
                  <a:lnTo>
                    <a:pt x="359" y="214"/>
                  </a:lnTo>
                  <a:lnTo>
                    <a:pt x="361" y="215"/>
                  </a:lnTo>
                  <a:lnTo>
                    <a:pt x="365" y="218"/>
                  </a:lnTo>
                  <a:lnTo>
                    <a:pt x="365" y="221"/>
                  </a:lnTo>
                  <a:lnTo>
                    <a:pt x="373" y="223"/>
                  </a:lnTo>
                  <a:lnTo>
                    <a:pt x="371" y="224"/>
                  </a:lnTo>
                  <a:lnTo>
                    <a:pt x="373" y="225"/>
                  </a:lnTo>
                  <a:lnTo>
                    <a:pt x="371" y="228"/>
                  </a:lnTo>
                  <a:lnTo>
                    <a:pt x="373" y="230"/>
                  </a:lnTo>
                  <a:lnTo>
                    <a:pt x="373" y="233"/>
                  </a:lnTo>
                  <a:lnTo>
                    <a:pt x="370" y="231"/>
                  </a:lnTo>
                  <a:lnTo>
                    <a:pt x="370" y="233"/>
                  </a:lnTo>
                  <a:lnTo>
                    <a:pt x="371" y="234"/>
                  </a:lnTo>
                  <a:lnTo>
                    <a:pt x="371" y="236"/>
                  </a:lnTo>
                  <a:lnTo>
                    <a:pt x="370" y="239"/>
                  </a:lnTo>
                  <a:lnTo>
                    <a:pt x="368" y="239"/>
                  </a:lnTo>
                  <a:lnTo>
                    <a:pt x="368" y="240"/>
                  </a:lnTo>
                  <a:lnTo>
                    <a:pt x="365" y="239"/>
                  </a:lnTo>
                  <a:lnTo>
                    <a:pt x="364" y="240"/>
                  </a:lnTo>
                  <a:lnTo>
                    <a:pt x="362" y="240"/>
                  </a:lnTo>
                  <a:lnTo>
                    <a:pt x="359" y="240"/>
                  </a:lnTo>
                  <a:lnTo>
                    <a:pt x="358" y="242"/>
                  </a:lnTo>
                  <a:lnTo>
                    <a:pt x="356" y="243"/>
                  </a:lnTo>
                  <a:lnTo>
                    <a:pt x="356" y="245"/>
                  </a:lnTo>
                  <a:lnTo>
                    <a:pt x="349" y="240"/>
                  </a:lnTo>
                  <a:lnTo>
                    <a:pt x="346" y="243"/>
                  </a:lnTo>
                  <a:lnTo>
                    <a:pt x="342" y="245"/>
                  </a:lnTo>
                  <a:lnTo>
                    <a:pt x="340" y="248"/>
                  </a:lnTo>
                  <a:lnTo>
                    <a:pt x="336" y="246"/>
                  </a:lnTo>
                  <a:lnTo>
                    <a:pt x="334" y="245"/>
                  </a:lnTo>
                  <a:lnTo>
                    <a:pt x="331" y="245"/>
                  </a:lnTo>
                  <a:lnTo>
                    <a:pt x="328" y="245"/>
                  </a:lnTo>
                  <a:lnTo>
                    <a:pt x="328" y="243"/>
                  </a:lnTo>
                  <a:lnTo>
                    <a:pt x="327" y="243"/>
                  </a:lnTo>
                  <a:lnTo>
                    <a:pt x="324" y="243"/>
                  </a:lnTo>
                  <a:lnTo>
                    <a:pt x="322" y="246"/>
                  </a:lnTo>
                  <a:lnTo>
                    <a:pt x="321" y="246"/>
                  </a:lnTo>
                  <a:lnTo>
                    <a:pt x="318" y="251"/>
                  </a:lnTo>
                  <a:lnTo>
                    <a:pt x="324" y="251"/>
                  </a:lnTo>
                  <a:lnTo>
                    <a:pt x="331" y="252"/>
                  </a:lnTo>
                  <a:lnTo>
                    <a:pt x="333" y="254"/>
                  </a:lnTo>
                  <a:lnTo>
                    <a:pt x="334" y="255"/>
                  </a:lnTo>
                  <a:lnTo>
                    <a:pt x="336" y="257"/>
                  </a:lnTo>
                  <a:lnTo>
                    <a:pt x="336" y="258"/>
                  </a:lnTo>
                  <a:lnTo>
                    <a:pt x="336" y="260"/>
                  </a:lnTo>
                  <a:lnTo>
                    <a:pt x="336" y="263"/>
                  </a:lnTo>
                  <a:lnTo>
                    <a:pt x="331" y="264"/>
                  </a:lnTo>
                  <a:lnTo>
                    <a:pt x="324" y="270"/>
                  </a:lnTo>
                  <a:lnTo>
                    <a:pt x="322" y="273"/>
                  </a:lnTo>
                  <a:lnTo>
                    <a:pt x="321" y="273"/>
                  </a:lnTo>
                  <a:lnTo>
                    <a:pt x="321" y="275"/>
                  </a:lnTo>
                  <a:lnTo>
                    <a:pt x="319" y="275"/>
                  </a:lnTo>
                  <a:lnTo>
                    <a:pt x="319" y="279"/>
                  </a:lnTo>
                  <a:lnTo>
                    <a:pt x="318" y="280"/>
                  </a:lnTo>
                  <a:lnTo>
                    <a:pt x="315" y="285"/>
                  </a:lnTo>
                  <a:lnTo>
                    <a:pt x="316" y="289"/>
                  </a:lnTo>
                  <a:lnTo>
                    <a:pt x="319" y="291"/>
                  </a:lnTo>
                  <a:lnTo>
                    <a:pt x="321" y="289"/>
                  </a:lnTo>
                  <a:lnTo>
                    <a:pt x="321" y="291"/>
                  </a:lnTo>
                  <a:lnTo>
                    <a:pt x="322" y="289"/>
                  </a:lnTo>
                  <a:lnTo>
                    <a:pt x="322" y="292"/>
                  </a:lnTo>
                  <a:lnTo>
                    <a:pt x="324" y="292"/>
                  </a:lnTo>
                  <a:lnTo>
                    <a:pt x="319" y="292"/>
                  </a:lnTo>
                  <a:lnTo>
                    <a:pt x="312" y="291"/>
                  </a:lnTo>
                  <a:lnTo>
                    <a:pt x="304" y="289"/>
                  </a:lnTo>
                  <a:lnTo>
                    <a:pt x="303" y="291"/>
                  </a:lnTo>
                  <a:lnTo>
                    <a:pt x="297" y="291"/>
                  </a:lnTo>
                  <a:lnTo>
                    <a:pt x="296" y="289"/>
                  </a:lnTo>
                  <a:lnTo>
                    <a:pt x="294" y="292"/>
                  </a:lnTo>
                  <a:lnTo>
                    <a:pt x="293" y="289"/>
                  </a:lnTo>
                  <a:lnTo>
                    <a:pt x="287" y="289"/>
                  </a:lnTo>
                  <a:lnTo>
                    <a:pt x="287" y="288"/>
                  </a:lnTo>
                  <a:lnTo>
                    <a:pt x="287" y="286"/>
                  </a:lnTo>
                  <a:lnTo>
                    <a:pt x="288" y="285"/>
                  </a:lnTo>
                  <a:lnTo>
                    <a:pt x="284" y="285"/>
                  </a:lnTo>
                  <a:lnTo>
                    <a:pt x="282" y="285"/>
                  </a:lnTo>
                  <a:lnTo>
                    <a:pt x="281" y="285"/>
                  </a:lnTo>
                  <a:lnTo>
                    <a:pt x="276" y="286"/>
                  </a:lnTo>
                  <a:lnTo>
                    <a:pt x="275" y="286"/>
                  </a:lnTo>
                  <a:lnTo>
                    <a:pt x="273" y="286"/>
                  </a:lnTo>
                  <a:lnTo>
                    <a:pt x="272" y="286"/>
                  </a:lnTo>
                  <a:lnTo>
                    <a:pt x="267" y="289"/>
                  </a:lnTo>
                  <a:lnTo>
                    <a:pt x="267" y="291"/>
                  </a:lnTo>
                  <a:lnTo>
                    <a:pt x="266" y="291"/>
                  </a:lnTo>
                  <a:lnTo>
                    <a:pt x="266" y="292"/>
                  </a:lnTo>
                  <a:lnTo>
                    <a:pt x="264" y="294"/>
                  </a:lnTo>
                  <a:lnTo>
                    <a:pt x="263" y="292"/>
                  </a:lnTo>
                  <a:lnTo>
                    <a:pt x="261" y="294"/>
                  </a:lnTo>
                  <a:lnTo>
                    <a:pt x="261" y="292"/>
                  </a:lnTo>
                  <a:lnTo>
                    <a:pt x="261" y="291"/>
                  </a:lnTo>
                  <a:lnTo>
                    <a:pt x="261" y="289"/>
                  </a:lnTo>
                  <a:lnTo>
                    <a:pt x="260" y="289"/>
                  </a:lnTo>
                  <a:lnTo>
                    <a:pt x="260" y="288"/>
                  </a:lnTo>
                  <a:lnTo>
                    <a:pt x="257" y="286"/>
                  </a:lnTo>
                  <a:lnTo>
                    <a:pt x="255" y="289"/>
                  </a:lnTo>
                  <a:lnTo>
                    <a:pt x="254" y="289"/>
                  </a:lnTo>
                  <a:lnTo>
                    <a:pt x="246" y="286"/>
                  </a:lnTo>
                  <a:lnTo>
                    <a:pt x="244" y="286"/>
                  </a:lnTo>
                  <a:lnTo>
                    <a:pt x="236" y="285"/>
                  </a:lnTo>
                  <a:lnTo>
                    <a:pt x="230" y="280"/>
                  </a:lnTo>
                  <a:lnTo>
                    <a:pt x="221" y="272"/>
                  </a:lnTo>
                  <a:lnTo>
                    <a:pt x="220" y="270"/>
                  </a:lnTo>
                  <a:lnTo>
                    <a:pt x="217" y="269"/>
                  </a:lnTo>
                  <a:lnTo>
                    <a:pt x="212" y="264"/>
                  </a:lnTo>
                  <a:lnTo>
                    <a:pt x="217" y="258"/>
                  </a:lnTo>
                  <a:lnTo>
                    <a:pt x="214" y="252"/>
                  </a:lnTo>
                  <a:lnTo>
                    <a:pt x="215" y="251"/>
                  </a:lnTo>
                  <a:lnTo>
                    <a:pt x="214" y="248"/>
                  </a:lnTo>
                  <a:lnTo>
                    <a:pt x="217" y="246"/>
                  </a:lnTo>
                  <a:lnTo>
                    <a:pt x="217" y="242"/>
                  </a:lnTo>
                  <a:lnTo>
                    <a:pt x="214" y="242"/>
                  </a:lnTo>
                  <a:lnTo>
                    <a:pt x="214" y="239"/>
                  </a:lnTo>
                  <a:lnTo>
                    <a:pt x="215" y="237"/>
                  </a:lnTo>
                  <a:lnTo>
                    <a:pt x="212" y="233"/>
                  </a:lnTo>
                  <a:lnTo>
                    <a:pt x="211" y="233"/>
                  </a:lnTo>
                  <a:lnTo>
                    <a:pt x="208" y="231"/>
                  </a:lnTo>
                  <a:lnTo>
                    <a:pt x="206" y="233"/>
                  </a:lnTo>
                  <a:lnTo>
                    <a:pt x="205" y="231"/>
                  </a:lnTo>
                  <a:lnTo>
                    <a:pt x="200" y="233"/>
                  </a:lnTo>
                  <a:lnTo>
                    <a:pt x="199" y="233"/>
                  </a:lnTo>
                  <a:lnTo>
                    <a:pt x="197" y="233"/>
                  </a:lnTo>
                  <a:lnTo>
                    <a:pt x="197" y="231"/>
                  </a:lnTo>
                  <a:lnTo>
                    <a:pt x="197" y="230"/>
                  </a:lnTo>
                  <a:lnTo>
                    <a:pt x="196" y="230"/>
                  </a:lnTo>
                  <a:lnTo>
                    <a:pt x="193" y="234"/>
                  </a:lnTo>
                  <a:lnTo>
                    <a:pt x="186" y="234"/>
                  </a:lnTo>
                  <a:lnTo>
                    <a:pt x="181" y="233"/>
                  </a:lnTo>
                  <a:lnTo>
                    <a:pt x="177" y="234"/>
                  </a:lnTo>
                  <a:lnTo>
                    <a:pt x="172" y="237"/>
                  </a:lnTo>
                  <a:lnTo>
                    <a:pt x="169" y="240"/>
                  </a:lnTo>
                  <a:lnTo>
                    <a:pt x="157" y="234"/>
                  </a:lnTo>
                  <a:lnTo>
                    <a:pt x="153" y="239"/>
                  </a:lnTo>
                  <a:lnTo>
                    <a:pt x="153" y="242"/>
                  </a:lnTo>
                  <a:lnTo>
                    <a:pt x="154" y="242"/>
                  </a:lnTo>
                  <a:lnTo>
                    <a:pt x="153" y="243"/>
                  </a:lnTo>
                  <a:lnTo>
                    <a:pt x="154" y="243"/>
                  </a:lnTo>
                  <a:lnTo>
                    <a:pt x="151" y="246"/>
                  </a:lnTo>
                  <a:lnTo>
                    <a:pt x="148" y="248"/>
                  </a:lnTo>
                  <a:lnTo>
                    <a:pt x="147" y="248"/>
                  </a:lnTo>
                  <a:lnTo>
                    <a:pt x="147" y="249"/>
                  </a:lnTo>
                  <a:lnTo>
                    <a:pt x="145" y="249"/>
                  </a:lnTo>
                  <a:lnTo>
                    <a:pt x="144" y="248"/>
                  </a:lnTo>
                  <a:lnTo>
                    <a:pt x="140" y="248"/>
                  </a:lnTo>
                  <a:lnTo>
                    <a:pt x="138" y="249"/>
                  </a:lnTo>
                  <a:lnTo>
                    <a:pt x="137" y="251"/>
                  </a:lnTo>
                  <a:lnTo>
                    <a:pt x="135" y="252"/>
                  </a:lnTo>
                  <a:lnTo>
                    <a:pt x="134" y="258"/>
                  </a:lnTo>
                  <a:lnTo>
                    <a:pt x="135" y="258"/>
                  </a:lnTo>
                  <a:lnTo>
                    <a:pt x="134" y="260"/>
                  </a:lnTo>
                  <a:lnTo>
                    <a:pt x="132" y="260"/>
                  </a:lnTo>
                  <a:lnTo>
                    <a:pt x="132" y="258"/>
                  </a:lnTo>
                  <a:lnTo>
                    <a:pt x="129" y="263"/>
                  </a:lnTo>
                  <a:lnTo>
                    <a:pt x="128" y="267"/>
                  </a:lnTo>
                  <a:lnTo>
                    <a:pt x="120" y="267"/>
                  </a:lnTo>
                  <a:lnTo>
                    <a:pt x="119" y="269"/>
                  </a:lnTo>
                  <a:lnTo>
                    <a:pt x="117" y="273"/>
                  </a:lnTo>
                  <a:lnTo>
                    <a:pt x="116" y="275"/>
                  </a:lnTo>
                  <a:lnTo>
                    <a:pt x="117" y="276"/>
                  </a:lnTo>
                  <a:lnTo>
                    <a:pt x="116" y="276"/>
                  </a:lnTo>
                  <a:lnTo>
                    <a:pt x="114" y="278"/>
                  </a:lnTo>
                  <a:lnTo>
                    <a:pt x="113" y="275"/>
                  </a:lnTo>
                  <a:lnTo>
                    <a:pt x="111" y="276"/>
                  </a:lnTo>
                  <a:lnTo>
                    <a:pt x="110" y="275"/>
                  </a:lnTo>
                  <a:lnTo>
                    <a:pt x="108" y="276"/>
                  </a:lnTo>
                  <a:lnTo>
                    <a:pt x="107" y="275"/>
                  </a:lnTo>
                  <a:lnTo>
                    <a:pt x="105" y="276"/>
                  </a:lnTo>
                  <a:lnTo>
                    <a:pt x="107" y="278"/>
                  </a:lnTo>
                  <a:lnTo>
                    <a:pt x="108" y="278"/>
                  </a:lnTo>
                  <a:lnTo>
                    <a:pt x="108" y="279"/>
                  </a:lnTo>
                  <a:lnTo>
                    <a:pt x="108" y="282"/>
                  </a:lnTo>
                  <a:lnTo>
                    <a:pt x="107" y="282"/>
                  </a:lnTo>
                  <a:lnTo>
                    <a:pt x="107" y="288"/>
                  </a:lnTo>
                  <a:lnTo>
                    <a:pt x="108" y="288"/>
                  </a:lnTo>
                  <a:lnTo>
                    <a:pt x="110" y="288"/>
                  </a:lnTo>
                  <a:lnTo>
                    <a:pt x="108" y="289"/>
                  </a:lnTo>
                  <a:lnTo>
                    <a:pt x="105" y="294"/>
                  </a:lnTo>
                  <a:lnTo>
                    <a:pt x="104" y="294"/>
                  </a:lnTo>
                  <a:lnTo>
                    <a:pt x="102" y="295"/>
                  </a:lnTo>
                  <a:lnTo>
                    <a:pt x="101" y="295"/>
                  </a:lnTo>
                  <a:lnTo>
                    <a:pt x="101" y="297"/>
                  </a:lnTo>
                  <a:lnTo>
                    <a:pt x="99" y="297"/>
                  </a:lnTo>
                  <a:lnTo>
                    <a:pt x="93" y="294"/>
                  </a:lnTo>
                  <a:lnTo>
                    <a:pt x="92" y="292"/>
                  </a:lnTo>
                  <a:lnTo>
                    <a:pt x="90" y="292"/>
                  </a:lnTo>
                  <a:lnTo>
                    <a:pt x="89" y="294"/>
                  </a:lnTo>
                  <a:lnTo>
                    <a:pt x="89" y="292"/>
                  </a:lnTo>
                  <a:lnTo>
                    <a:pt x="86" y="292"/>
                  </a:lnTo>
                  <a:lnTo>
                    <a:pt x="82" y="291"/>
                  </a:lnTo>
                  <a:lnTo>
                    <a:pt x="80" y="292"/>
                  </a:lnTo>
                  <a:lnTo>
                    <a:pt x="79" y="289"/>
                  </a:lnTo>
                  <a:lnTo>
                    <a:pt x="71" y="291"/>
                  </a:lnTo>
                  <a:lnTo>
                    <a:pt x="68" y="289"/>
                  </a:lnTo>
                  <a:lnTo>
                    <a:pt x="67" y="291"/>
                  </a:lnTo>
                  <a:lnTo>
                    <a:pt x="65" y="291"/>
                  </a:lnTo>
                  <a:lnTo>
                    <a:pt x="62" y="291"/>
                  </a:lnTo>
                  <a:lnTo>
                    <a:pt x="61" y="289"/>
                  </a:lnTo>
                  <a:lnTo>
                    <a:pt x="61" y="291"/>
                  </a:lnTo>
                  <a:lnTo>
                    <a:pt x="59" y="289"/>
                  </a:lnTo>
                  <a:lnTo>
                    <a:pt x="58" y="291"/>
                  </a:lnTo>
                  <a:lnTo>
                    <a:pt x="58" y="289"/>
                  </a:lnTo>
                  <a:lnTo>
                    <a:pt x="56" y="289"/>
                  </a:lnTo>
                  <a:lnTo>
                    <a:pt x="55" y="288"/>
                  </a:lnTo>
                  <a:lnTo>
                    <a:pt x="55" y="285"/>
                  </a:lnTo>
                  <a:lnTo>
                    <a:pt x="55" y="280"/>
                  </a:lnTo>
                  <a:lnTo>
                    <a:pt x="55" y="279"/>
                  </a:lnTo>
                  <a:lnTo>
                    <a:pt x="53" y="276"/>
                  </a:lnTo>
                  <a:lnTo>
                    <a:pt x="49" y="278"/>
                  </a:lnTo>
                  <a:lnTo>
                    <a:pt x="47" y="278"/>
                  </a:lnTo>
                  <a:lnTo>
                    <a:pt x="49" y="276"/>
                  </a:lnTo>
                  <a:lnTo>
                    <a:pt x="46" y="273"/>
                  </a:lnTo>
                  <a:lnTo>
                    <a:pt x="44" y="273"/>
                  </a:lnTo>
                  <a:lnTo>
                    <a:pt x="43" y="272"/>
                  </a:lnTo>
                  <a:lnTo>
                    <a:pt x="43" y="269"/>
                  </a:lnTo>
                  <a:lnTo>
                    <a:pt x="43" y="267"/>
                  </a:lnTo>
                  <a:lnTo>
                    <a:pt x="40" y="269"/>
                  </a:lnTo>
                  <a:lnTo>
                    <a:pt x="40" y="264"/>
                  </a:lnTo>
                  <a:lnTo>
                    <a:pt x="38" y="264"/>
                  </a:lnTo>
                  <a:lnTo>
                    <a:pt x="37" y="261"/>
                  </a:lnTo>
                  <a:lnTo>
                    <a:pt x="34" y="260"/>
                  </a:lnTo>
                  <a:lnTo>
                    <a:pt x="33" y="258"/>
                  </a:lnTo>
                  <a:lnTo>
                    <a:pt x="30" y="258"/>
                  </a:lnTo>
                  <a:lnTo>
                    <a:pt x="28" y="257"/>
                  </a:lnTo>
                  <a:lnTo>
                    <a:pt x="30" y="255"/>
                  </a:lnTo>
                  <a:lnTo>
                    <a:pt x="33" y="254"/>
                  </a:lnTo>
                  <a:lnTo>
                    <a:pt x="27" y="254"/>
                  </a:lnTo>
                  <a:lnTo>
                    <a:pt x="24" y="254"/>
                  </a:lnTo>
                  <a:lnTo>
                    <a:pt x="22" y="254"/>
                  </a:lnTo>
                  <a:lnTo>
                    <a:pt x="21" y="255"/>
                  </a:lnTo>
                  <a:lnTo>
                    <a:pt x="19" y="257"/>
                  </a:lnTo>
                  <a:lnTo>
                    <a:pt x="13" y="257"/>
                  </a:lnTo>
                  <a:lnTo>
                    <a:pt x="13" y="255"/>
                  </a:lnTo>
                  <a:lnTo>
                    <a:pt x="15" y="254"/>
                  </a:lnTo>
                  <a:lnTo>
                    <a:pt x="15" y="251"/>
                  </a:lnTo>
                  <a:lnTo>
                    <a:pt x="12" y="248"/>
                  </a:lnTo>
                  <a:lnTo>
                    <a:pt x="10" y="248"/>
                  </a:lnTo>
                  <a:lnTo>
                    <a:pt x="12" y="246"/>
                  </a:lnTo>
                  <a:lnTo>
                    <a:pt x="12" y="245"/>
                  </a:lnTo>
                  <a:lnTo>
                    <a:pt x="12" y="243"/>
                  </a:lnTo>
                  <a:lnTo>
                    <a:pt x="16" y="240"/>
                  </a:lnTo>
                  <a:lnTo>
                    <a:pt x="18" y="240"/>
                  </a:lnTo>
                  <a:lnTo>
                    <a:pt x="18" y="239"/>
                  </a:lnTo>
                  <a:lnTo>
                    <a:pt x="18" y="237"/>
                  </a:lnTo>
                  <a:lnTo>
                    <a:pt x="19" y="236"/>
                  </a:lnTo>
                  <a:lnTo>
                    <a:pt x="18" y="234"/>
                  </a:lnTo>
                  <a:lnTo>
                    <a:pt x="18" y="236"/>
                  </a:lnTo>
                  <a:lnTo>
                    <a:pt x="18" y="234"/>
                  </a:lnTo>
                  <a:lnTo>
                    <a:pt x="16" y="233"/>
                  </a:lnTo>
                  <a:lnTo>
                    <a:pt x="18" y="223"/>
                  </a:lnTo>
                  <a:lnTo>
                    <a:pt x="15" y="223"/>
                  </a:lnTo>
                  <a:lnTo>
                    <a:pt x="10" y="223"/>
                  </a:lnTo>
                  <a:lnTo>
                    <a:pt x="10" y="221"/>
                  </a:lnTo>
                  <a:lnTo>
                    <a:pt x="10" y="220"/>
                  </a:lnTo>
                  <a:lnTo>
                    <a:pt x="10" y="218"/>
                  </a:lnTo>
                  <a:lnTo>
                    <a:pt x="7" y="217"/>
                  </a:lnTo>
                  <a:lnTo>
                    <a:pt x="7" y="218"/>
                  </a:lnTo>
                  <a:lnTo>
                    <a:pt x="4" y="217"/>
                  </a:lnTo>
                  <a:lnTo>
                    <a:pt x="3" y="218"/>
                  </a:lnTo>
                  <a:lnTo>
                    <a:pt x="1" y="217"/>
                  </a:lnTo>
                  <a:lnTo>
                    <a:pt x="0" y="215"/>
                  </a:lnTo>
                  <a:lnTo>
                    <a:pt x="4" y="209"/>
                  </a:lnTo>
                  <a:lnTo>
                    <a:pt x="6" y="208"/>
                  </a:lnTo>
                  <a:lnTo>
                    <a:pt x="7" y="209"/>
                  </a:lnTo>
                  <a:lnTo>
                    <a:pt x="9" y="208"/>
                  </a:lnTo>
                  <a:lnTo>
                    <a:pt x="10" y="208"/>
                  </a:lnTo>
                  <a:lnTo>
                    <a:pt x="12" y="203"/>
                  </a:lnTo>
                  <a:lnTo>
                    <a:pt x="10" y="203"/>
                  </a:lnTo>
                  <a:lnTo>
                    <a:pt x="10" y="202"/>
                  </a:lnTo>
                  <a:lnTo>
                    <a:pt x="10" y="200"/>
                  </a:lnTo>
                  <a:lnTo>
                    <a:pt x="7" y="202"/>
                  </a:lnTo>
                  <a:lnTo>
                    <a:pt x="6" y="200"/>
                  </a:lnTo>
                  <a:lnTo>
                    <a:pt x="4" y="202"/>
                  </a:lnTo>
                  <a:lnTo>
                    <a:pt x="3" y="199"/>
                  </a:lnTo>
                  <a:lnTo>
                    <a:pt x="4" y="197"/>
                  </a:lnTo>
                  <a:lnTo>
                    <a:pt x="9" y="199"/>
                  </a:lnTo>
                  <a:lnTo>
                    <a:pt x="10" y="197"/>
                  </a:lnTo>
                  <a:lnTo>
                    <a:pt x="10" y="199"/>
                  </a:lnTo>
                  <a:lnTo>
                    <a:pt x="12" y="197"/>
                  </a:lnTo>
                  <a:lnTo>
                    <a:pt x="12" y="199"/>
                  </a:lnTo>
                  <a:lnTo>
                    <a:pt x="15" y="197"/>
                  </a:lnTo>
                  <a:lnTo>
                    <a:pt x="15" y="196"/>
                  </a:lnTo>
                  <a:lnTo>
                    <a:pt x="18" y="196"/>
                  </a:lnTo>
                  <a:lnTo>
                    <a:pt x="19" y="199"/>
                  </a:lnTo>
                  <a:lnTo>
                    <a:pt x="21" y="197"/>
                  </a:lnTo>
                  <a:lnTo>
                    <a:pt x="21" y="194"/>
                  </a:lnTo>
                  <a:lnTo>
                    <a:pt x="22" y="190"/>
                  </a:lnTo>
                  <a:lnTo>
                    <a:pt x="21" y="188"/>
                  </a:lnTo>
                  <a:lnTo>
                    <a:pt x="21" y="185"/>
                  </a:lnTo>
                  <a:lnTo>
                    <a:pt x="21" y="182"/>
                  </a:lnTo>
                  <a:lnTo>
                    <a:pt x="21" y="181"/>
                  </a:lnTo>
                  <a:lnTo>
                    <a:pt x="25" y="178"/>
                  </a:lnTo>
                  <a:lnTo>
                    <a:pt x="24" y="176"/>
                  </a:lnTo>
                  <a:lnTo>
                    <a:pt x="25" y="173"/>
                  </a:lnTo>
                  <a:lnTo>
                    <a:pt x="27" y="172"/>
                  </a:lnTo>
                  <a:lnTo>
                    <a:pt x="27" y="171"/>
                  </a:lnTo>
                  <a:lnTo>
                    <a:pt x="28" y="168"/>
                  </a:lnTo>
                  <a:lnTo>
                    <a:pt x="30" y="166"/>
                  </a:lnTo>
                  <a:lnTo>
                    <a:pt x="31" y="163"/>
                  </a:lnTo>
                  <a:lnTo>
                    <a:pt x="33" y="165"/>
                  </a:lnTo>
                  <a:lnTo>
                    <a:pt x="34" y="163"/>
                  </a:lnTo>
                  <a:lnTo>
                    <a:pt x="37" y="163"/>
                  </a:lnTo>
                  <a:lnTo>
                    <a:pt x="38" y="162"/>
                  </a:lnTo>
                  <a:lnTo>
                    <a:pt x="38" y="163"/>
                  </a:lnTo>
                  <a:lnTo>
                    <a:pt x="43" y="160"/>
                  </a:lnTo>
                  <a:lnTo>
                    <a:pt x="41" y="159"/>
                  </a:lnTo>
                  <a:lnTo>
                    <a:pt x="41" y="156"/>
                  </a:lnTo>
                  <a:lnTo>
                    <a:pt x="44" y="154"/>
                  </a:lnTo>
                  <a:lnTo>
                    <a:pt x="47" y="153"/>
                  </a:lnTo>
                  <a:lnTo>
                    <a:pt x="47" y="151"/>
                  </a:lnTo>
                  <a:lnTo>
                    <a:pt x="47" y="150"/>
                  </a:lnTo>
                  <a:lnTo>
                    <a:pt x="46" y="148"/>
                  </a:lnTo>
                  <a:lnTo>
                    <a:pt x="47" y="145"/>
                  </a:lnTo>
                  <a:lnTo>
                    <a:pt x="49" y="147"/>
                  </a:lnTo>
                  <a:lnTo>
                    <a:pt x="49" y="145"/>
                  </a:lnTo>
                  <a:lnTo>
                    <a:pt x="50" y="147"/>
                  </a:lnTo>
                  <a:lnTo>
                    <a:pt x="52" y="145"/>
                  </a:lnTo>
                  <a:lnTo>
                    <a:pt x="53" y="141"/>
                  </a:lnTo>
                  <a:lnTo>
                    <a:pt x="53" y="139"/>
                  </a:lnTo>
                  <a:lnTo>
                    <a:pt x="56" y="133"/>
                  </a:lnTo>
                  <a:lnTo>
                    <a:pt x="59" y="133"/>
                  </a:lnTo>
                  <a:lnTo>
                    <a:pt x="62" y="132"/>
                  </a:lnTo>
                  <a:lnTo>
                    <a:pt x="64" y="130"/>
                  </a:lnTo>
                  <a:lnTo>
                    <a:pt x="65" y="129"/>
                  </a:lnTo>
                  <a:lnTo>
                    <a:pt x="62" y="123"/>
                  </a:lnTo>
                  <a:lnTo>
                    <a:pt x="61" y="123"/>
                  </a:lnTo>
                  <a:lnTo>
                    <a:pt x="58" y="120"/>
                  </a:lnTo>
                  <a:lnTo>
                    <a:pt x="56" y="121"/>
                  </a:lnTo>
                  <a:lnTo>
                    <a:pt x="52" y="123"/>
                  </a:lnTo>
                  <a:lnTo>
                    <a:pt x="50" y="124"/>
                  </a:lnTo>
                  <a:lnTo>
                    <a:pt x="47" y="123"/>
                  </a:lnTo>
                  <a:lnTo>
                    <a:pt x="44" y="124"/>
                  </a:lnTo>
                  <a:lnTo>
                    <a:pt x="44" y="120"/>
                  </a:lnTo>
                  <a:lnTo>
                    <a:pt x="44" y="119"/>
                  </a:lnTo>
                  <a:lnTo>
                    <a:pt x="44" y="114"/>
                  </a:lnTo>
                  <a:lnTo>
                    <a:pt x="47" y="114"/>
                  </a:lnTo>
                  <a:lnTo>
                    <a:pt x="47" y="111"/>
                  </a:lnTo>
                  <a:lnTo>
                    <a:pt x="50" y="111"/>
                  </a:lnTo>
                  <a:lnTo>
                    <a:pt x="52" y="111"/>
                  </a:lnTo>
                  <a:lnTo>
                    <a:pt x="55" y="110"/>
                  </a:lnTo>
                  <a:lnTo>
                    <a:pt x="55" y="108"/>
                  </a:lnTo>
                  <a:lnTo>
                    <a:pt x="52" y="99"/>
                  </a:lnTo>
                  <a:lnTo>
                    <a:pt x="49" y="96"/>
                  </a:lnTo>
                  <a:lnTo>
                    <a:pt x="47" y="96"/>
                  </a:lnTo>
                  <a:lnTo>
                    <a:pt x="47" y="95"/>
                  </a:lnTo>
                  <a:lnTo>
                    <a:pt x="50" y="92"/>
                  </a:lnTo>
                  <a:lnTo>
                    <a:pt x="49" y="90"/>
                  </a:lnTo>
                  <a:lnTo>
                    <a:pt x="50" y="89"/>
                  </a:lnTo>
                  <a:lnTo>
                    <a:pt x="52" y="89"/>
                  </a:lnTo>
                  <a:lnTo>
                    <a:pt x="52" y="84"/>
                  </a:lnTo>
                  <a:lnTo>
                    <a:pt x="58" y="86"/>
                  </a:lnTo>
                  <a:lnTo>
                    <a:pt x="65" y="84"/>
                  </a:lnTo>
                  <a:lnTo>
                    <a:pt x="68" y="84"/>
                  </a:lnTo>
                  <a:lnTo>
                    <a:pt x="71" y="86"/>
                  </a:lnTo>
                  <a:lnTo>
                    <a:pt x="79" y="84"/>
                  </a:lnTo>
                  <a:lnTo>
                    <a:pt x="80" y="83"/>
                  </a:lnTo>
                  <a:lnTo>
                    <a:pt x="82" y="78"/>
                  </a:lnTo>
                  <a:lnTo>
                    <a:pt x="83" y="77"/>
                  </a:lnTo>
                  <a:lnTo>
                    <a:pt x="82" y="75"/>
                  </a:lnTo>
                  <a:lnTo>
                    <a:pt x="80" y="75"/>
                  </a:lnTo>
                  <a:lnTo>
                    <a:pt x="76" y="77"/>
                  </a:lnTo>
                  <a:lnTo>
                    <a:pt x="73" y="75"/>
                  </a:lnTo>
                  <a:lnTo>
                    <a:pt x="71" y="75"/>
                  </a:lnTo>
                  <a:lnTo>
                    <a:pt x="73" y="72"/>
                  </a:lnTo>
                  <a:lnTo>
                    <a:pt x="70" y="72"/>
                  </a:lnTo>
                  <a:lnTo>
                    <a:pt x="70" y="69"/>
                  </a:lnTo>
                  <a:lnTo>
                    <a:pt x="70" y="68"/>
                  </a:lnTo>
                  <a:lnTo>
                    <a:pt x="70" y="67"/>
                  </a:lnTo>
                  <a:lnTo>
                    <a:pt x="68" y="67"/>
                  </a:lnTo>
                  <a:lnTo>
                    <a:pt x="65" y="71"/>
                  </a:lnTo>
                  <a:lnTo>
                    <a:pt x="64" y="69"/>
                  </a:lnTo>
                  <a:lnTo>
                    <a:pt x="64" y="68"/>
                  </a:lnTo>
                  <a:lnTo>
                    <a:pt x="65" y="68"/>
                  </a:lnTo>
                  <a:lnTo>
                    <a:pt x="59" y="65"/>
                  </a:lnTo>
                  <a:lnTo>
                    <a:pt x="59" y="64"/>
                  </a:lnTo>
                  <a:lnTo>
                    <a:pt x="58" y="62"/>
                  </a:lnTo>
                  <a:lnTo>
                    <a:pt x="61" y="62"/>
                  </a:lnTo>
                  <a:lnTo>
                    <a:pt x="62" y="62"/>
                  </a:lnTo>
                  <a:lnTo>
                    <a:pt x="61" y="62"/>
                  </a:lnTo>
                  <a:lnTo>
                    <a:pt x="62" y="61"/>
                  </a:lnTo>
                  <a:lnTo>
                    <a:pt x="62" y="59"/>
                  </a:lnTo>
                  <a:lnTo>
                    <a:pt x="64" y="58"/>
                  </a:lnTo>
                  <a:lnTo>
                    <a:pt x="64" y="56"/>
                  </a:lnTo>
                  <a:lnTo>
                    <a:pt x="62" y="55"/>
                  </a:lnTo>
                  <a:lnTo>
                    <a:pt x="61" y="50"/>
                  </a:lnTo>
                  <a:lnTo>
                    <a:pt x="59" y="49"/>
                  </a:lnTo>
                  <a:lnTo>
                    <a:pt x="61" y="47"/>
                  </a:lnTo>
                  <a:lnTo>
                    <a:pt x="59" y="44"/>
                  </a:lnTo>
                  <a:lnTo>
                    <a:pt x="59" y="43"/>
                  </a:lnTo>
                  <a:lnTo>
                    <a:pt x="59" y="41"/>
                  </a:lnTo>
                  <a:lnTo>
                    <a:pt x="59" y="38"/>
                  </a:lnTo>
                  <a:lnTo>
                    <a:pt x="56" y="38"/>
                  </a:lnTo>
                  <a:lnTo>
                    <a:pt x="56" y="37"/>
                  </a:lnTo>
                  <a:lnTo>
                    <a:pt x="56" y="35"/>
                  </a:lnTo>
                  <a:lnTo>
                    <a:pt x="58" y="31"/>
                  </a:lnTo>
                  <a:lnTo>
                    <a:pt x="61" y="29"/>
                  </a:lnTo>
                  <a:lnTo>
                    <a:pt x="62" y="28"/>
                  </a:lnTo>
                  <a:lnTo>
                    <a:pt x="64" y="28"/>
                  </a:lnTo>
                  <a:lnTo>
                    <a:pt x="70" y="25"/>
                  </a:lnTo>
                  <a:lnTo>
                    <a:pt x="74" y="23"/>
                  </a:lnTo>
                  <a:lnTo>
                    <a:pt x="77" y="23"/>
                  </a:lnTo>
                  <a:lnTo>
                    <a:pt x="80" y="23"/>
                  </a:lnTo>
                  <a:lnTo>
                    <a:pt x="80" y="20"/>
                  </a:lnTo>
                  <a:lnTo>
                    <a:pt x="83" y="20"/>
                  </a:lnTo>
                  <a:lnTo>
                    <a:pt x="88" y="17"/>
                  </a:lnTo>
                  <a:lnTo>
                    <a:pt x="88" y="19"/>
                  </a:lnTo>
                  <a:lnTo>
                    <a:pt x="92" y="16"/>
                  </a:lnTo>
                  <a:lnTo>
                    <a:pt x="98" y="16"/>
                  </a:lnTo>
                  <a:lnTo>
                    <a:pt x="98" y="19"/>
                  </a:lnTo>
                  <a:lnTo>
                    <a:pt x="105" y="20"/>
                  </a:lnTo>
                  <a:lnTo>
                    <a:pt x="107" y="17"/>
                  </a:lnTo>
                  <a:lnTo>
                    <a:pt x="104" y="16"/>
                  </a:lnTo>
                  <a:lnTo>
                    <a:pt x="102" y="15"/>
                  </a:lnTo>
                  <a:lnTo>
                    <a:pt x="105" y="15"/>
                  </a:lnTo>
                  <a:lnTo>
                    <a:pt x="105" y="13"/>
                  </a:lnTo>
                  <a:lnTo>
                    <a:pt x="107" y="12"/>
                  </a:lnTo>
                  <a:lnTo>
                    <a:pt x="105" y="9"/>
                  </a:lnTo>
                  <a:lnTo>
                    <a:pt x="110" y="7"/>
                  </a:lnTo>
                  <a:lnTo>
                    <a:pt x="116" y="4"/>
                  </a:lnTo>
                  <a:lnTo>
                    <a:pt x="119" y="4"/>
                  </a:lnTo>
                  <a:lnTo>
                    <a:pt x="119" y="3"/>
                  </a:lnTo>
                  <a:lnTo>
                    <a:pt x="120" y="1"/>
                  </a:lnTo>
                  <a:lnTo>
                    <a:pt x="119" y="0"/>
                  </a:lnTo>
                  <a:lnTo>
                    <a:pt x="122" y="0"/>
                  </a:lnTo>
                  <a:lnTo>
                    <a:pt x="125" y="3"/>
                  </a:lnTo>
                  <a:lnTo>
                    <a:pt x="123" y="3"/>
                  </a:lnTo>
                  <a:lnTo>
                    <a:pt x="126" y="6"/>
                  </a:lnTo>
                  <a:lnTo>
                    <a:pt x="125" y="6"/>
                  </a:lnTo>
                  <a:lnTo>
                    <a:pt x="128" y="7"/>
                  </a:lnTo>
                  <a:lnTo>
                    <a:pt x="131" y="10"/>
                  </a:lnTo>
                  <a:lnTo>
                    <a:pt x="134" y="9"/>
                  </a:lnTo>
                  <a:lnTo>
                    <a:pt x="138" y="10"/>
                  </a:lnTo>
                  <a:lnTo>
                    <a:pt x="138" y="13"/>
                  </a:lnTo>
                  <a:lnTo>
                    <a:pt x="140" y="13"/>
                  </a:lnTo>
                  <a:lnTo>
                    <a:pt x="141" y="17"/>
                  </a:lnTo>
                  <a:lnTo>
                    <a:pt x="142" y="17"/>
                  </a:lnTo>
                  <a:lnTo>
                    <a:pt x="142" y="16"/>
                  </a:lnTo>
                  <a:lnTo>
                    <a:pt x="145" y="16"/>
                  </a:lnTo>
                  <a:lnTo>
                    <a:pt x="148" y="15"/>
                  </a:lnTo>
                  <a:lnTo>
                    <a:pt x="148" y="3"/>
                  </a:lnTo>
                  <a:lnTo>
                    <a:pt x="150" y="0"/>
                  </a:lnTo>
                  <a:lnTo>
                    <a:pt x="156" y="1"/>
                  </a:lnTo>
                  <a:lnTo>
                    <a:pt x="157" y="3"/>
                  </a:lnTo>
                  <a:lnTo>
                    <a:pt x="171" y="1"/>
                  </a:lnTo>
                  <a:lnTo>
                    <a:pt x="174" y="3"/>
                  </a:lnTo>
                  <a:lnTo>
                    <a:pt x="183" y="3"/>
                  </a:lnTo>
                </a:path>
              </a:pathLst>
            </a:custGeom>
            <a:solidFill>
              <a:srgbClr val="FFFFCC"/>
            </a:solidFill>
            <a:ln w="1651">
              <a:solidFill>
                <a:srgbClr val="000000"/>
              </a:solidFill>
              <a:prstDash val="solid"/>
              <a:round/>
              <a:headEnd/>
              <a:tailEnd/>
            </a:ln>
          </p:spPr>
          <p:txBody>
            <a:bodyPr/>
            <a:lstStyle/>
            <a:p>
              <a:endParaRPr lang="fr-FR"/>
            </a:p>
          </p:txBody>
        </p:sp>
        <p:sp>
          <p:nvSpPr>
            <p:cNvPr id="880816" name="Freeform 176"/>
            <p:cNvSpPr>
              <a:spLocks/>
            </p:cNvSpPr>
            <p:nvPr/>
          </p:nvSpPr>
          <p:spPr bwMode="auto">
            <a:xfrm>
              <a:off x="4445" y="1528"/>
              <a:ext cx="13" cy="6"/>
            </a:xfrm>
            <a:custGeom>
              <a:avLst/>
              <a:gdLst/>
              <a:ahLst/>
              <a:cxnLst>
                <a:cxn ang="0">
                  <a:pos x="2" y="0"/>
                </a:cxn>
                <a:cxn ang="0">
                  <a:pos x="0" y="1"/>
                </a:cxn>
                <a:cxn ang="0">
                  <a:pos x="5" y="6"/>
                </a:cxn>
                <a:cxn ang="0">
                  <a:pos x="6" y="4"/>
                </a:cxn>
                <a:cxn ang="0">
                  <a:pos x="9" y="6"/>
                </a:cxn>
                <a:cxn ang="0">
                  <a:pos x="12" y="7"/>
                </a:cxn>
                <a:cxn ang="0">
                  <a:pos x="13" y="6"/>
                </a:cxn>
                <a:cxn ang="0">
                  <a:pos x="15" y="7"/>
                </a:cxn>
              </a:cxnLst>
              <a:rect l="0" t="0" r="r" b="b"/>
              <a:pathLst>
                <a:path w="15" h="7">
                  <a:moveTo>
                    <a:pt x="2" y="0"/>
                  </a:moveTo>
                  <a:lnTo>
                    <a:pt x="0" y="1"/>
                  </a:lnTo>
                  <a:lnTo>
                    <a:pt x="5" y="6"/>
                  </a:lnTo>
                  <a:lnTo>
                    <a:pt x="6" y="4"/>
                  </a:lnTo>
                  <a:lnTo>
                    <a:pt x="9" y="6"/>
                  </a:lnTo>
                  <a:lnTo>
                    <a:pt x="12" y="7"/>
                  </a:lnTo>
                  <a:lnTo>
                    <a:pt x="13" y="6"/>
                  </a:lnTo>
                  <a:lnTo>
                    <a:pt x="15" y="7"/>
                  </a:lnTo>
                </a:path>
              </a:pathLst>
            </a:custGeom>
            <a:solidFill>
              <a:schemeClr val="bg1"/>
            </a:solidFill>
            <a:ln w="1588">
              <a:solidFill>
                <a:srgbClr val="000000"/>
              </a:solidFill>
              <a:prstDash val="solid"/>
              <a:round/>
              <a:headEnd/>
              <a:tailEnd/>
            </a:ln>
          </p:spPr>
          <p:txBody>
            <a:bodyPr/>
            <a:lstStyle/>
            <a:p>
              <a:endParaRPr lang="fr-FR"/>
            </a:p>
          </p:txBody>
        </p:sp>
        <p:sp>
          <p:nvSpPr>
            <p:cNvPr id="880817" name="Freeform 177"/>
            <p:cNvSpPr>
              <a:spLocks/>
            </p:cNvSpPr>
            <p:nvPr/>
          </p:nvSpPr>
          <p:spPr bwMode="auto">
            <a:xfrm>
              <a:off x="4735" y="3117"/>
              <a:ext cx="249" cy="222"/>
            </a:xfrm>
            <a:custGeom>
              <a:avLst/>
              <a:gdLst/>
              <a:ahLst/>
              <a:cxnLst>
                <a:cxn ang="0">
                  <a:pos x="139" y="8"/>
                </a:cxn>
                <a:cxn ang="0">
                  <a:pos x="165" y="21"/>
                </a:cxn>
                <a:cxn ang="0">
                  <a:pos x="174" y="12"/>
                </a:cxn>
                <a:cxn ang="0">
                  <a:pos x="191" y="6"/>
                </a:cxn>
                <a:cxn ang="0">
                  <a:pos x="204" y="8"/>
                </a:cxn>
                <a:cxn ang="0">
                  <a:pos x="225" y="5"/>
                </a:cxn>
                <a:cxn ang="0">
                  <a:pos x="231" y="21"/>
                </a:cxn>
                <a:cxn ang="0">
                  <a:pos x="253" y="24"/>
                </a:cxn>
                <a:cxn ang="0">
                  <a:pos x="262" y="57"/>
                </a:cxn>
                <a:cxn ang="0">
                  <a:pos x="280" y="66"/>
                </a:cxn>
                <a:cxn ang="0">
                  <a:pos x="289" y="75"/>
                </a:cxn>
                <a:cxn ang="0">
                  <a:pos x="286" y="101"/>
                </a:cxn>
                <a:cxn ang="0">
                  <a:pos x="292" y="110"/>
                </a:cxn>
                <a:cxn ang="0">
                  <a:pos x="280" y="127"/>
                </a:cxn>
                <a:cxn ang="0">
                  <a:pos x="263" y="131"/>
                </a:cxn>
                <a:cxn ang="0">
                  <a:pos x="247" y="137"/>
                </a:cxn>
                <a:cxn ang="0">
                  <a:pos x="243" y="155"/>
                </a:cxn>
                <a:cxn ang="0">
                  <a:pos x="229" y="165"/>
                </a:cxn>
                <a:cxn ang="0">
                  <a:pos x="216" y="180"/>
                </a:cxn>
                <a:cxn ang="0">
                  <a:pos x="234" y="176"/>
                </a:cxn>
                <a:cxn ang="0">
                  <a:pos x="232" y="188"/>
                </a:cxn>
                <a:cxn ang="0">
                  <a:pos x="231" y="204"/>
                </a:cxn>
                <a:cxn ang="0">
                  <a:pos x="222" y="216"/>
                </a:cxn>
                <a:cxn ang="0">
                  <a:pos x="214" y="207"/>
                </a:cxn>
                <a:cxn ang="0">
                  <a:pos x="193" y="219"/>
                </a:cxn>
                <a:cxn ang="0">
                  <a:pos x="179" y="220"/>
                </a:cxn>
                <a:cxn ang="0">
                  <a:pos x="162" y="231"/>
                </a:cxn>
                <a:cxn ang="0">
                  <a:pos x="153" y="235"/>
                </a:cxn>
                <a:cxn ang="0">
                  <a:pos x="133" y="231"/>
                </a:cxn>
                <a:cxn ang="0">
                  <a:pos x="113" y="246"/>
                </a:cxn>
                <a:cxn ang="0">
                  <a:pos x="113" y="260"/>
                </a:cxn>
                <a:cxn ang="0">
                  <a:pos x="101" y="260"/>
                </a:cxn>
                <a:cxn ang="0">
                  <a:pos x="109" y="251"/>
                </a:cxn>
                <a:cxn ang="0">
                  <a:pos x="82" y="243"/>
                </a:cxn>
                <a:cxn ang="0">
                  <a:pos x="64" y="234"/>
                </a:cxn>
                <a:cxn ang="0">
                  <a:pos x="58" y="229"/>
                </a:cxn>
                <a:cxn ang="0">
                  <a:pos x="54" y="235"/>
                </a:cxn>
                <a:cxn ang="0">
                  <a:pos x="58" y="241"/>
                </a:cxn>
                <a:cxn ang="0">
                  <a:pos x="64" y="246"/>
                </a:cxn>
                <a:cxn ang="0">
                  <a:pos x="52" y="244"/>
                </a:cxn>
                <a:cxn ang="0">
                  <a:pos x="35" y="247"/>
                </a:cxn>
                <a:cxn ang="0">
                  <a:pos x="30" y="231"/>
                </a:cxn>
                <a:cxn ang="0">
                  <a:pos x="17" y="223"/>
                </a:cxn>
                <a:cxn ang="0">
                  <a:pos x="5" y="214"/>
                </a:cxn>
                <a:cxn ang="0">
                  <a:pos x="11" y="191"/>
                </a:cxn>
                <a:cxn ang="0">
                  <a:pos x="23" y="176"/>
                </a:cxn>
                <a:cxn ang="0">
                  <a:pos x="11" y="155"/>
                </a:cxn>
                <a:cxn ang="0">
                  <a:pos x="17" y="134"/>
                </a:cxn>
                <a:cxn ang="0">
                  <a:pos x="23" y="127"/>
                </a:cxn>
                <a:cxn ang="0">
                  <a:pos x="12" y="106"/>
                </a:cxn>
                <a:cxn ang="0">
                  <a:pos x="17" y="88"/>
                </a:cxn>
                <a:cxn ang="0">
                  <a:pos x="2" y="81"/>
                </a:cxn>
                <a:cxn ang="0">
                  <a:pos x="11" y="58"/>
                </a:cxn>
                <a:cxn ang="0">
                  <a:pos x="37" y="40"/>
                </a:cxn>
                <a:cxn ang="0">
                  <a:pos x="24" y="30"/>
                </a:cxn>
                <a:cxn ang="0">
                  <a:pos x="45" y="30"/>
                </a:cxn>
                <a:cxn ang="0">
                  <a:pos x="61" y="14"/>
                </a:cxn>
                <a:cxn ang="0">
                  <a:pos x="70" y="27"/>
                </a:cxn>
                <a:cxn ang="0">
                  <a:pos x="82" y="43"/>
                </a:cxn>
                <a:cxn ang="0">
                  <a:pos x="95" y="30"/>
                </a:cxn>
                <a:cxn ang="0">
                  <a:pos x="109" y="21"/>
                </a:cxn>
                <a:cxn ang="0">
                  <a:pos x="121" y="12"/>
                </a:cxn>
                <a:cxn ang="0">
                  <a:pos x="125" y="3"/>
                </a:cxn>
              </a:cxnLst>
              <a:rect l="0" t="0" r="r" b="b"/>
              <a:pathLst>
                <a:path w="293" h="260">
                  <a:moveTo>
                    <a:pt x="131" y="2"/>
                  </a:moveTo>
                  <a:lnTo>
                    <a:pt x="133" y="2"/>
                  </a:lnTo>
                  <a:lnTo>
                    <a:pt x="133" y="3"/>
                  </a:lnTo>
                  <a:lnTo>
                    <a:pt x="134" y="2"/>
                  </a:lnTo>
                  <a:lnTo>
                    <a:pt x="136" y="3"/>
                  </a:lnTo>
                  <a:lnTo>
                    <a:pt x="136" y="0"/>
                  </a:lnTo>
                  <a:lnTo>
                    <a:pt x="137" y="2"/>
                  </a:lnTo>
                  <a:lnTo>
                    <a:pt x="139" y="8"/>
                  </a:lnTo>
                  <a:lnTo>
                    <a:pt x="140" y="9"/>
                  </a:lnTo>
                  <a:lnTo>
                    <a:pt x="141" y="11"/>
                  </a:lnTo>
                  <a:lnTo>
                    <a:pt x="150" y="15"/>
                  </a:lnTo>
                  <a:lnTo>
                    <a:pt x="155" y="21"/>
                  </a:lnTo>
                  <a:lnTo>
                    <a:pt x="159" y="23"/>
                  </a:lnTo>
                  <a:lnTo>
                    <a:pt x="161" y="23"/>
                  </a:lnTo>
                  <a:lnTo>
                    <a:pt x="162" y="21"/>
                  </a:lnTo>
                  <a:lnTo>
                    <a:pt x="165" y="21"/>
                  </a:lnTo>
                  <a:lnTo>
                    <a:pt x="167" y="23"/>
                  </a:lnTo>
                  <a:lnTo>
                    <a:pt x="167" y="24"/>
                  </a:lnTo>
                  <a:lnTo>
                    <a:pt x="168" y="26"/>
                  </a:lnTo>
                  <a:lnTo>
                    <a:pt x="174" y="20"/>
                  </a:lnTo>
                  <a:lnTo>
                    <a:pt x="174" y="18"/>
                  </a:lnTo>
                  <a:lnTo>
                    <a:pt x="176" y="17"/>
                  </a:lnTo>
                  <a:lnTo>
                    <a:pt x="176" y="14"/>
                  </a:lnTo>
                  <a:lnTo>
                    <a:pt x="174" y="12"/>
                  </a:lnTo>
                  <a:lnTo>
                    <a:pt x="176" y="9"/>
                  </a:lnTo>
                  <a:lnTo>
                    <a:pt x="176" y="6"/>
                  </a:lnTo>
                  <a:lnTo>
                    <a:pt x="177" y="8"/>
                  </a:lnTo>
                  <a:lnTo>
                    <a:pt x="180" y="8"/>
                  </a:lnTo>
                  <a:lnTo>
                    <a:pt x="182" y="5"/>
                  </a:lnTo>
                  <a:lnTo>
                    <a:pt x="185" y="6"/>
                  </a:lnTo>
                  <a:lnTo>
                    <a:pt x="189" y="5"/>
                  </a:lnTo>
                  <a:lnTo>
                    <a:pt x="191" y="6"/>
                  </a:lnTo>
                  <a:lnTo>
                    <a:pt x="192" y="6"/>
                  </a:lnTo>
                  <a:lnTo>
                    <a:pt x="193" y="5"/>
                  </a:lnTo>
                  <a:lnTo>
                    <a:pt x="196" y="3"/>
                  </a:lnTo>
                  <a:lnTo>
                    <a:pt x="198" y="3"/>
                  </a:lnTo>
                  <a:lnTo>
                    <a:pt x="198" y="0"/>
                  </a:lnTo>
                  <a:lnTo>
                    <a:pt x="201" y="2"/>
                  </a:lnTo>
                  <a:lnTo>
                    <a:pt x="205" y="6"/>
                  </a:lnTo>
                  <a:lnTo>
                    <a:pt x="204" y="8"/>
                  </a:lnTo>
                  <a:lnTo>
                    <a:pt x="205" y="9"/>
                  </a:lnTo>
                  <a:lnTo>
                    <a:pt x="204" y="12"/>
                  </a:lnTo>
                  <a:lnTo>
                    <a:pt x="207" y="11"/>
                  </a:lnTo>
                  <a:lnTo>
                    <a:pt x="214" y="3"/>
                  </a:lnTo>
                  <a:lnTo>
                    <a:pt x="214" y="2"/>
                  </a:lnTo>
                  <a:lnTo>
                    <a:pt x="223" y="2"/>
                  </a:lnTo>
                  <a:lnTo>
                    <a:pt x="223" y="3"/>
                  </a:lnTo>
                  <a:lnTo>
                    <a:pt x="225" y="5"/>
                  </a:lnTo>
                  <a:lnTo>
                    <a:pt x="223" y="6"/>
                  </a:lnTo>
                  <a:lnTo>
                    <a:pt x="225" y="8"/>
                  </a:lnTo>
                  <a:lnTo>
                    <a:pt x="226" y="11"/>
                  </a:lnTo>
                  <a:lnTo>
                    <a:pt x="228" y="11"/>
                  </a:lnTo>
                  <a:lnTo>
                    <a:pt x="228" y="14"/>
                  </a:lnTo>
                  <a:lnTo>
                    <a:pt x="228" y="15"/>
                  </a:lnTo>
                  <a:lnTo>
                    <a:pt x="231" y="17"/>
                  </a:lnTo>
                  <a:lnTo>
                    <a:pt x="231" y="21"/>
                  </a:lnTo>
                  <a:lnTo>
                    <a:pt x="235" y="20"/>
                  </a:lnTo>
                  <a:lnTo>
                    <a:pt x="237" y="18"/>
                  </a:lnTo>
                  <a:lnTo>
                    <a:pt x="240" y="18"/>
                  </a:lnTo>
                  <a:lnTo>
                    <a:pt x="241" y="18"/>
                  </a:lnTo>
                  <a:lnTo>
                    <a:pt x="244" y="21"/>
                  </a:lnTo>
                  <a:lnTo>
                    <a:pt x="244" y="24"/>
                  </a:lnTo>
                  <a:lnTo>
                    <a:pt x="251" y="24"/>
                  </a:lnTo>
                  <a:lnTo>
                    <a:pt x="253" y="24"/>
                  </a:lnTo>
                  <a:lnTo>
                    <a:pt x="254" y="27"/>
                  </a:lnTo>
                  <a:lnTo>
                    <a:pt x="257" y="35"/>
                  </a:lnTo>
                  <a:lnTo>
                    <a:pt x="256" y="36"/>
                  </a:lnTo>
                  <a:lnTo>
                    <a:pt x="256" y="39"/>
                  </a:lnTo>
                  <a:lnTo>
                    <a:pt x="254" y="40"/>
                  </a:lnTo>
                  <a:lnTo>
                    <a:pt x="254" y="45"/>
                  </a:lnTo>
                  <a:lnTo>
                    <a:pt x="260" y="51"/>
                  </a:lnTo>
                  <a:lnTo>
                    <a:pt x="262" y="57"/>
                  </a:lnTo>
                  <a:lnTo>
                    <a:pt x="265" y="58"/>
                  </a:lnTo>
                  <a:lnTo>
                    <a:pt x="268" y="58"/>
                  </a:lnTo>
                  <a:lnTo>
                    <a:pt x="272" y="61"/>
                  </a:lnTo>
                  <a:lnTo>
                    <a:pt x="274" y="64"/>
                  </a:lnTo>
                  <a:lnTo>
                    <a:pt x="275" y="66"/>
                  </a:lnTo>
                  <a:lnTo>
                    <a:pt x="277" y="64"/>
                  </a:lnTo>
                  <a:lnTo>
                    <a:pt x="278" y="66"/>
                  </a:lnTo>
                  <a:lnTo>
                    <a:pt x="280" y="66"/>
                  </a:lnTo>
                  <a:lnTo>
                    <a:pt x="283" y="66"/>
                  </a:lnTo>
                  <a:lnTo>
                    <a:pt x="284" y="64"/>
                  </a:lnTo>
                  <a:lnTo>
                    <a:pt x="287" y="67"/>
                  </a:lnTo>
                  <a:lnTo>
                    <a:pt x="289" y="69"/>
                  </a:lnTo>
                  <a:lnTo>
                    <a:pt x="289" y="70"/>
                  </a:lnTo>
                  <a:lnTo>
                    <a:pt x="290" y="72"/>
                  </a:lnTo>
                  <a:lnTo>
                    <a:pt x="289" y="73"/>
                  </a:lnTo>
                  <a:lnTo>
                    <a:pt x="289" y="75"/>
                  </a:lnTo>
                  <a:lnTo>
                    <a:pt x="287" y="76"/>
                  </a:lnTo>
                  <a:lnTo>
                    <a:pt x="290" y="81"/>
                  </a:lnTo>
                  <a:lnTo>
                    <a:pt x="290" y="82"/>
                  </a:lnTo>
                  <a:lnTo>
                    <a:pt x="284" y="87"/>
                  </a:lnTo>
                  <a:lnTo>
                    <a:pt x="283" y="94"/>
                  </a:lnTo>
                  <a:lnTo>
                    <a:pt x="286" y="95"/>
                  </a:lnTo>
                  <a:lnTo>
                    <a:pt x="287" y="97"/>
                  </a:lnTo>
                  <a:lnTo>
                    <a:pt x="286" y="101"/>
                  </a:lnTo>
                  <a:lnTo>
                    <a:pt x="284" y="101"/>
                  </a:lnTo>
                  <a:lnTo>
                    <a:pt x="284" y="103"/>
                  </a:lnTo>
                  <a:lnTo>
                    <a:pt x="286" y="103"/>
                  </a:lnTo>
                  <a:lnTo>
                    <a:pt x="287" y="104"/>
                  </a:lnTo>
                  <a:lnTo>
                    <a:pt x="287" y="106"/>
                  </a:lnTo>
                  <a:lnTo>
                    <a:pt x="290" y="106"/>
                  </a:lnTo>
                  <a:lnTo>
                    <a:pt x="290" y="109"/>
                  </a:lnTo>
                  <a:lnTo>
                    <a:pt x="292" y="110"/>
                  </a:lnTo>
                  <a:lnTo>
                    <a:pt x="293" y="110"/>
                  </a:lnTo>
                  <a:lnTo>
                    <a:pt x="293" y="112"/>
                  </a:lnTo>
                  <a:lnTo>
                    <a:pt x="293" y="115"/>
                  </a:lnTo>
                  <a:lnTo>
                    <a:pt x="292" y="118"/>
                  </a:lnTo>
                  <a:lnTo>
                    <a:pt x="289" y="119"/>
                  </a:lnTo>
                  <a:lnTo>
                    <a:pt x="286" y="124"/>
                  </a:lnTo>
                  <a:lnTo>
                    <a:pt x="281" y="127"/>
                  </a:lnTo>
                  <a:lnTo>
                    <a:pt x="280" y="127"/>
                  </a:lnTo>
                  <a:lnTo>
                    <a:pt x="278" y="125"/>
                  </a:lnTo>
                  <a:lnTo>
                    <a:pt x="277" y="125"/>
                  </a:lnTo>
                  <a:lnTo>
                    <a:pt x="278" y="127"/>
                  </a:lnTo>
                  <a:lnTo>
                    <a:pt x="275" y="133"/>
                  </a:lnTo>
                  <a:lnTo>
                    <a:pt x="272" y="130"/>
                  </a:lnTo>
                  <a:lnTo>
                    <a:pt x="269" y="130"/>
                  </a:lnTo>
                  <a:lnTo>
                    <a:pt x="266" y="131"/>
                  </a:lnTo>
                  <a:lnTo>
                    <a:pt x="263" y="131"/>
                  </a:lnTo>
                  <a:lnTo>
                    <a:pt x="262" y="133"/>
                  </a:lnTo>
                  <a:lnTo>
                    <a:pt x="260" y="131"/>
                  </a:lnTo>
                  <a:lnTo>
                    <a:pt x="256" y="128"/>
                  </a:lnTo>
                  <a:lnTo>
                    <a:pt x="254" y="127"/>
                  </a:lnTo>
                  <a:lnTo>
                    <a:pt x="253" y="128"/>
                  </a:lnTo>
                  <a:lnTo>
                    <a:pt x="248" y="133"/>
                  </a:lnTo>
                  <a:lnTo>
                    <a:pt x="247" y="136"/>
                  </a:lnTo>
                  <a:lnTo>
                    <a:pt x="247" y="137"/>
                  </a:lnTo>
                  <a:lnTo>
                    <a:pt x="247" y="140"/>
                  </a:lnTo>
                  <a:lnTo>
                    <a:pt x="245" y="143"/>
                  </a:lnTo>
                  <a:lnTo>
                    <a:pt x="244" y="146"/>
                  </a:lnTo>
                  <a:lnTo>
                    <a:pt x="245" y="149"/>
                  </a:lnTo>
                  <a:lnTo>
                    <a:pt x="244" y="150"/>
                  </a:lnTo>
                  <a:lnTo>
                    <a:pt x="244" y="152"/>
                  </a:lnTo>
                  <a:lnTo>
                    <a:pt x="244" y="153"/>
                  </a:lnTo>
                  <a:lnTo>
                    <a:pt x="243" y="155"/>
                  </a:lnTo>
                  <a:lnTo>
                    <a:pt x="240" y="155"/>
                  </a:lnTo>
                  <a:lnTo>
                    <a:pt x="240" y="156"/>
                  </a:lnTo>
                  <a:lnTo>
                    <a:pt x="237" y="155"/>
                  </a:lnTo>
                  <a:lnTo>
                    <a:pt x="235" y="156"/>
                  </a:lnTo>
                  <a:lnTo>
                    <a:pt x="234" y="161"/>
                  </a:lnTo>
                  <a:lnTo>
                    <a:pt x="234" y="162"/>
                  </a:lnTo>
                  <a:lnTo>
                    <a:pt x="235" y="164"/>
                  </a:lnTo>
                  <a:lnTo>
                    <a:pt x="229" y="165"/>
                  </a:lnTo>
                  <a:lnTo>
                    <a:pt x="228" y="167"/>
                  </a:lnTo>
                  <a:lnTo>
                    <a:pt x="225" y="167"/>
                  </a:lnTo>
                  <a:lnTo>
                    <a:pt x="223" y="170"/>
                  </a:lnTo>
                  <a:lnTo>
                    <a:pt x="222" y="170"/>
                  </a:lnTo>
                  <a:lnTo>
                    <a:pt x="219" y="174"/>
                  </a:lnTo>
                  <a:lnTo>
                    <a:pt x="214" y="176"/>
                  </a:lnTo>
                  <a:lnTo>
                    <a:pt x="214" y="177"/>
                  </a:lnTo>
                  <a:lnTo>
                    <a:pt x="216" y="180"/>
                  </a:lnTo>
                  <a:lnTo>
                    <a:pt x="223" y="180"/>
                  </a:lnTo>
                  <a:lnTo>
                    <a:pt x="225" y="177"/>
                  </a:lnTo>
                  <a:lnTo>
                    <a:pt x="226" y="177"/>
                  </a:lnTo>
                  <a:lnTo>
                    <a:pt x="228" y="179"/>
                  </a:lnTo>
                  <a:lnTo>
                    <a:pt x="231" y="180"/>
                  </a:lnTo>
                  <a:lnTo>
                    <a:pt x="232" y="180"/>
                  </a:lnTo>
                  <a:lnTo>
                    <a:pt x="234" y="179"/>
                  </a:lnTo>
                  <a:lnTo>
                    <a:pt x="234" y="176"/>
                  </a:lnTo>
                  <a:lnTo>
                    <a:pt x="237" y="176"/>
                  </a:lnTo>
                  <a:lnTo>
                    <a:pt x="240" y="179"/>
                  </a:lnTo>
                  <a:lnTo>
                    <a:pt x="241" y="180"/>
                  </a:lnTo>
                  <a:lnTo>
                    <a:pt x="240" y="182"/>
                  </a:lnTo>
                  <a:lnTo>
                    <a:pt x="238" y="183"/>
                  </a:lnTo>
                  <a:lnTo>
                    <a:pt x="237" y="186"/>
                  </a:lnTo>
                  <a:lnTo>
                    <a:pt x="235" y="186"/>
                  </a:lnTo>
                  <a:lnTo>
                    <a:pt x="232" y="188"/>
                  </a:lnTo>
                  <a:lnTo>
                    <a:pt x="232" y="191"/>
                  </a:lnTo>
                  <a:lnTo>
                    <a:pt x="232" y="198"/>
                  </a:lnTo>
                  <a:lnTo>
                    <a:pt x="232" y="199"/>
                  </a:lnTo>
                  <a:lnTo>
                    <a:pt x="234" y="201"/>
                  </a:lnTo>
                  <a:lnTo>
                    <a:pt x="237" y="201"/>
                  </a:lnTo>
                  <a:lnTo>
                    <a:pt x="237" y="202"/>
                  </a:lnTo>
                  <a:lnTo>
                    <a:pt x="235" y="204"/>
                  </a:lnTo>
                  <a:lnTo>
                    <a:pt x="231" y="204"/>
                  </a:lnTo>
                  <a:lnTo>
                    <a:pt x="229" y="205"/>
                  </a:lnTo>
                  <a:lnTo>
                    <a:pt x="228" y="207"/>
                  </a:lnTo>
                  <a:lnTo>
                    <a:pt x="226" y="210"/>
                  </a:lnTo>
                  <a:lnTo>
                    <a:pt x="228" y="213"/>
                  </a:lnTo>
                  <a:lnTo>
                    <a:pt x="226" y="213"/>
                  </a:lnTo>
                  <a:lnTo>
                    <a:pt x="225" y="211"/>
                  </a:lnTo>
                  <a:lnTo>
                    <a:pt x="223" y="213"/>
                  </a:lnTo>
                  <a:lnTo>
                    <a:pt x="222" y="216"/>
                  </a:lnTo>
                  <a:lnTo>
                    <a:pt x="222" y="214"/>
                  </a:lnTo>
                  <a:lnTo>
                    <a:pt x="219" y="214"/>
                  </a:lnTo>
                  <a:lnTo>
                    <a:pt x="219" y="213"/>
                  </a:lnTo>
                  <a:lnTo>
                    <a:pt x="217" y="211"/>
                  </a:lnTo>
                  <a:lnTo>
                    <a:pt x="217" y="210"/>
                  </a:lnTo>
                  <a:lnTo>
                    <a:pt x="217" y="208"/>
                  </a:lnTo>
                  <a:lnTo>
                    <a:pt x="216" y="207"/>
                  </a:lnTo>
                  <a:lnTo>
                    <a:pt x="214" y="207"/>
                  </a:lnTo>
                  <a:lnTo>
                    <a:pt x="207" y="207"/>
                  </a:lnTo>
                  <a:lnTo>
                    <a:pt x="204" y="208"/>
                  </a:lnTo>
                  <a:lnTo>
                    <a:pt x="202" y="211"/>
                  </a:lnTo>
                  <a:lnTo>
                    <a:pt x="202" y="213"/>
                  </a:lnTo>
                  <a:lnTo>
                    <a:pt x="201" y="214"/>
                  </a:lnTo>
                  <a:lnTo>
                    <a:pt x="199" y="214"/>
                  </a:lnTo>
                  <a:lnTo>
                    <a:pt x="198" y="216"/>
                  </a:lnTo>
                  <a:lnTo>
                    <a:pt x="193" y="219"/>
                  </a:lnTo>
                  <a:lnTo>
                    <a:pt x="192" y="219"/>
                  </a:lnTo>
                  <a:lnTo>
                    <a:pt x="191" y="217"/>
                  </a:lnTo>
                  <a:lnTo>
                    <a:pt x="189" y="219"/>
                  </a:lnTo>
                  <a:lnTo>
                    <a:pt x="185" y="217"/>
                  </a:lnTo>
                  <a:lnTo>
                    <a:pt x="183" y="219"/>
                  </a:lnTo>
                  <a:lnTo>
                    <a:pt x="182" y="219"/>
                  </a:lnTo>
                  <a:lnTo>
                    <a:pt x="180" y="222"/>
                  </a:lnTo>
                  <a:lnTo>
                    <a:pt x="179" y="220"/>
                  </a:lnTo>
                  <a:lnTo>
                    <a:pt x="177" y="219"/>
                  </a:lnTo>
                  <a:lnTo>
                    <a:pt x="176" y="220"/>
                  </a:lnTo>
                  <a:lnTo>
                    <a:pt x="171" y="220"/>
                  </a:lnTo>
                  <a:lnTo>
                    <a:pt x="170" y="222"/>
                  </a:lnTo>
                  <a:lnTo>
                    <a:pt x="167" y="222"/>
                  </a:lnTo>
                  <a:lnTo>
                    <a:pt x="164" y="225"/>
                  </a:lnTo>
                  <a:lnTo>
                    <a:pt x="161" y="228"/>
                  </a:lnTo>
                  <a:lnTo>
                    <a:pt x="162" y="231"/>
                  </a:lnTo>
                  <a:lnTo>
                    <a:pt x="161" y="234"/>
                  </a:lnTo>
                  <a:lnTo>
                    <a:pt x="164" y="238"/>
                  </a:lnTo>
                  <a:lnTo>
                    <a:pt x="164" y="240"/>
                  </a:lnTo>
                  <a:lnTo>
                    <a:pt x="162" y="241"/>
                  </a:lnTo>
                  <a:lnTo>
                    <a:pt x="162" y="240"/>
                  </a:lnTo>
                  <a:lnTo>
                    <a:pt x="156" y="240"/>
                  </a:lnTo>
                  <a:lnTo>
                    <a:pt x="153" y="238"/>
                  </a:lnTo>
                  <a:lnTo>
                    <a:pt x="153" y="235"/>
                  </a:lnTo>
                  <a:lnTo>
                    <a:pt x="152" y="235"/>
                  </a:lnTo>
                  <a:lnTo>
                    <a:pt x="147" y="234"/>
                  </a:lnTo>
                  <a:lnTo>
                    <a:pt x="146" y="232"/>
                  </a:lnTo>
                  <a:lnTo>
                    <a:pt x="144" y="232"/>
                  </a:lnTo>
                  <a:lnTo>
                    <a:pt x="144" y="231"/>
                  </a:lnTo>
                  <a:lnTo>
                    <a:pt x="143" y="229"/>
                  </a:lnTo>
                  <a:lnTo>
                    <a:pt x="136" y="229"/>
                  </a:lnTo>
                  <a:lnTo>
                    <a:pt x="133" y="231"/>
                  </a:lnTo>
                  <a:lnTo>
                    <a:pt x="131" y="232"/>
                  </a:lnTo>
                  <a:lnTo>
                    <a:pt x="127" y="231"/>
                  </a:lnTo>
                  <a:lnTo>
                    <a:pt x="125" y="231"/>
                  </a:lnTo>
                  <a:lnTo>
                    <a:pt x="122" y="232"/>
                  </a:lnTo>
                  <a:lnTo>
                    <a:pt x="115" y="240"/>
                  </a:lnTo>
                  <a:lnTo>
                    <a:pt x="113" y="243"/>
                  </a:lnTo>
                  <a:lnTo>
                    <a:pt x="113" y="244"/>
                  </a:lnTo>
                  <a:lnTo>
                    <a:pt x="113" y="246"/>
                  </a:lnTo>
                  <a:lnTo>
                    <a:pt x="113" y="248"/>
                  </a:lnTo>
                  <a:lnTo>
                    <a:pt x="112" y="250"/>
                  </a:lnTo>
                  <a:lnTo>
                    <a:pt x="113" y="251"/>
                  </a:lnTo>
                  <a:lnTo>
                    <a:pt x="113" y="257"/>
                  </a:lnTo>
                  <a:lnTo>
                    <a:pt x="115" y="257"/>
                  </a:lnTo>
                  <a:lnTo>
                    <a:pt x="116" y="257"/>
                  </a:lnTo>
                  <a:lnTo>
                    <a:pt x="118" y="259"/>
                  </a:lnTo>
                  <a:lnTo>
                    <a:pt x="113" y="260"/>
                  </a:lnTo>
                  <a:lnTo>
                    <a:pt x="112" y="260"/>
                  </a:lnTo>
                  <a:lnTo>
                    <a:pt x="110" y="259"/>
                  </a:lnTo>
                  <a:lnTo>
                    <a:pt x="109" y="257"/>
                  </a:lnTo>
                  <a:lnTo>
                    <a:pt x="107" y="257"/>
                  </a:lnTo>
                  <a:lnTo>
                    <a:pt x="106" y="259"/>
                  </a:lnTo>
                  <a:lnTo>
                    <a:pt x="106" y="257"/>
                  </a:lnTo>
                  <a:lnTo>
                    <a:pt x="103" y="257"/>
                  </a:lnTo>
                  <a:lnTo>
                    <a:pt x="101" y="260"/>
                  </a:lnTo>
                  <a:lnTo>
                    <a:pt x="100" y="259"/>
                  </a:lnTo>
                  <a:lnTo>
                    <a:pt x="100" y="256"/>
                  </a:lnTo>
                  <a:lnTo>
                    <a:pt x="101" y="254"/>
                  </a:lnTo>
                  <a:lnTo>
                    <a:pt x="104" y="256"/>
                  </a:lnTo>
                  <a:lnTo>
                    <a:pt x="106" y="256"/>
                  </a:lnTo>
                  <a:lnTo>
                    <a:pt x="106" y="254"/>
                  </a:lnTo>
                  <a:lnTo>
                    <a:pt x="107" y="254"/>
                  </a:lnTo>
                  <a:lnTo>
                    <a:pt x="109" y="251"/>
                  </a:lnTo>
                  <a:lnTo>
                    <a:pt x="107" y="244"/>
                  </a:lnTo>
                  <a:lnTo>
                    <a:pt x="106" y="243"/>
                  </a:lnTo>
                  <a:lnTo>
                    <a:pt x="100" y="243"/>
                  </a:lnTo>
                  <a:lnTo>
                    <a:pt x="97" y="241"/>
                  </a:lnTo>
                  <a:lnTo>
                    <a:pt x="95" y="241"/>
                  </a:lnTo>
                  <a:lnTo>
                    <a:pt x="89" y="243"/>
                  </a:lnTo>
                  <a:lnTo>
                    <a:pt x="84" y="244"/>
                  </a:lnTo>
                  <a:lnTo>
                    <a:pt x="82" y="243"/>
                  </a:lnTo>
                  <a:lnTo>
                    <a:pt x="82" y="241"/>
                  </a:lnTo>
                  <a:lnTo>
                    <a:pt x="84" y="238"/>
                  </a:lnTo>
                  <a:lnTo>
                    <a:pt x="82" y="238"/>
                  </a:lnTo>
                  <a:lnTo>
                    <a:pt x="79" y="235"/>
                  </a:lnTo>
                  <a:lnTo>
                    <a:pt x="76" y="234"/>
                  </a:lnTo>
                  <a:lnTo>
                    <a:pt x="73" y="234"/>
                  </a:lnTo>
                  <a:lnTo>
                    <a:pt x="66" y="234"/>
                  </a:lnTo>
                  <a:lnTo>
                    <a:pt x="64" y="234"/>
                  </a:lnTo>
                  <a:lnTo>
                    <a:pt x="63" y="235"/>
                  </a:lnTo>
                  <a:lnTo>
                    <a:pt x="61" y="234"/>
                  </a:lnTo>
                  <a:lnTo>
                    <a:pt x="63" y="232"/>
                  </a:lnTo>
                  <a:lnTo>
                    <a:pt x="63" y="231"/>
                  </a:lnTo>
                  <a:lnTo>
                    <a:pt x="63" y="229"/>
                  </a:lnTo>
                  <a:lnTo>
                    <a:pt x="61" y="229"/>
                  </a:lnTo>
                  <a:lnTo>
                    <a:pt x="60" y="229"/>
                  </a:lnTo>
                  <a:lnTo>
                    <a:pt x="58" y="229"/>
                  </a:lnTo>
                  <a:lnTo>
                    <a:pt x="58" y="228"/>
                  </a:lnTo>
                  <a:lnTo>
                    <a:pt x="57" y="228"/>
                  </a:lnTo>
                  <a:lnTo>
                    <a:pt x="57" y="231"/>
                  </a:lnTo>
                  <a:lnTo>
                    <a:pt x="55" y="231"/>
                  </a:lnTo>
                  <a:lnTo>
                    <a:pt x="52" y="231"/>
                  </a:lnTo>
                  <a:lnTo>
                    <a:pt x="51" y="235"/>
                  </a:lnTo>
                  <a:lnTo>
                    <a:pt x="52" y="235"/>
                  </a:lnTo>
                  <a:lnTo>
                    <a:pt x="54" y="235"/>
                  </a:lnTo>
                  <a:lnTo>
                    <a:pt x="57" y="235"/>
                  </a:lnTo>
                  <a:lnTo>
                    <a:pt x="57" y="237"/>
                  </a:lnTo>
                  <a:lnTo>
                    <a:pt x="58" y="238"/>
                  </a:lnTo>
                  <a:lnTo>
                    <a:pt x="57" y="238"/>
                  </a:lnTo>
                  <a:lnTo>
                    <a:pt x="55" y="241"/>
                  </a:lnTo>
                  <a:lnTo>
                    <a:pt x="54" y="241"/>
                  </a:lnTo>
                  <a:lnTo>
                    <a:pt x="57" y="243"/>
                  </a:lnTo>
                  <a:lnTo>
                    <a:pt x="58" y="241"/>
                  </a:lnTo>
                  <a:lnTo>
                    <a:pt x="60" y="241"/>
                  </a:lnTo>
                  <a:lnTo>
                    <a:pt x="61" y="243"/>
                  </a:lnTo>
                  <a:lnTo>
                    <a:pt x="64" y="241"/>
                  </a:lnTo>
                  <a:lnTo>
                    <a:pt x="67" y="243"/>
                  </a:lnTo>
                  <a:lnTo>
                    <a:pt x="67" y="244"/>
                  </a:lnTo>
                  <a:lnTo>
                    <a:pt x="67" y="246"/>
                  </a:lnTo>
                  <a:lnTo>
                    <a:pt x="66" y="246"/>
                  </a:lnTo>
                  <a:lnTo>
                    <a:pt x="64" y="246"/>
                  </a:lnTo>
                  <a:lnTo>
                    <a:pt x="63" y="246"/>
                  </a:lnTo>
                  <a:lnTo>
                    <a:pt x="61" y="246"/>
                  </a:lnTo>
                  <a:lnTo>
                    <a:pt x="58" y="247"/>
                  </a:lnTo>
                  <a:lnTo>
                    <a:pt x="57" y="246"/>
                  </a:lnTo>
                  <a:lnTo>
                    <a:pt x="58" y="246"/>
                  </a:lnTo>
                  <a:lnTo>
                    <a:pt x="55" y="244"/>
                  </a:lnTo>
                  <a:lnTo>
                    <a:pt x="54" y="243"/>
                  </a:lnTo>
                  <a:lnTo>
                    <a:pt x="52" y="244"/>
                  </a:lnTo>
                  <a:lnTo>
                    <a:pt x="48" y="248"/>
                  </a:lnTo>
                  <a:lnTo>
                    <a:pt x="45" y="253"/>
                  </a:lnTo>
                  <a:lnTo>
                    <a:pt x="43" y="251"/>
                  </a:lnTo>
                  <a:lnTo>
                    <a:pt x="42" y="253"/>
                  </a:lnTo>
                  <a:lnTo>
                    <a:pt x="40" y="251"/>
                  </a:lnTo>
                  <a:lnTo>
                    <a:pt x="39" y="251"/>
                  </a:lnTo>
                  <a:lnTo>
                    <a:pt x="37" y="251"/>
                  </a:lnTo>
                  <a:lnTo>
                    <a:pt x="35" y="247"/>
                  </a:lnTo>
                  <a:lnTo>
                    <a:pt x="32" y="246"/>
                  </a:lnTo>
                  <a:lnTo>
                    <a:pt x="35" y="240"/>
                  </a:lnTo>
                  <a:lnTo>
                    <a:pt x="35" y="238"/>
                  </a:lnTo>
                  <a:lnTo>
                    <a:pt x="33" y="235"/>
                  </a:lnTo>
                  <a:lnTo>
                    <a:pt x="35" y="234"/>
                  </a:lnTo>
                  <a:lnTo>
                    <a:pt x="35" y="232"/>
                  </a:lnTo>
                  <a:lnTo>
                    <a:pt x="33" y="231"/>
                  </a:lnTo>
                  <a:lnTo>
                    <a:pt x="30" y="231"/>
                  </a:lnTo>
                  <a:lnTo>
                    <a:pt x="29" y="229"/>
                  </a:lnTo>
                  <a:lnTo>
                    <a:pt x="24" y="229"/>
                  </a:lnTo>
                  <a:lnTo>
                    <a:pt x="26" y="228"/>
                  </a:lnTo>
                  <a:lnTo>
                    <a:pt x="26" y="226"/>
                  </a:lnTo>
                  <a:lnTo>
                    <a:pt x="27" y="225"/>
                  </a:lnTo>
                  <a:lnTo>
                    <a:pt x="26" y="223"/>
                  </a:lnTo>
                  <a:lnTo>
                    <a:pt x="21" y="225"/>
                  </a:lnTo>
                  <a:lnTo>
                    <a:pt x="17" y="223"/>
                  </a:lnTo>
                  <a:lnTo>
                    <a:pt x="14" y="222"/>
                  </a:lnTo>
                  <a:lnTo>
                    <a:pt x="14" y="220"/>
                  </a:lnTo>
                  <a:lnTo>
                    <a:pt x="12" y="220"/>
                  </a:lnTo>
                  <a:lnTo>
                    <a:pt x="11" y="220"/>
                  </a:lnTo>
                  <a:lnTo>
                    <a:pt x="8" y="220"/>
                  </a:lnTo>
                  <a:lnTo>
                    <a:pt x="6" y="219"/>
                  </a:lnTo>
                  <a:lnTo>
                    <a:pt x="5" y="217"/>
                  </a:lnTo>
                  <a:lnTo>
                    <a:pt x="5" y="214"/>
                  </a:lnTo>
                  <a:lnTo>
                    <a:pt x="6" y="213"/>
                  </a:lnTo>
                  <a:lnTo>
                    <a:pt x="8" y="211"/>
                  </a:lnTo>
                  <a:lnTo>
                    <a:pt x="6" y="210"/>
                  </a:lnTo>
                  <a:lnTo>
                    <a:pt x="5" y="210"/>
                  </a:lnTo>
                  <a:lnTo>
                    <a:pt x="5" y="205"/>
                  </a:lnTo>
                  <a:lnTo>
                    <a:pt x="6" y="196"/>
                  </a:lnTo>
                  <a:lnTo>
                    <a:pt x="6" y="192"/>
                  </a:lnTo>
                  <a:lnTo>
                    <a:pt x="11" y="191"/>
                  </a:lnTo>
                  <a:lnTo>
                    <a:pt x="11" y="188"/>
                  </a:lnTo>
                  <a:lnTo>
                    <a:pt x="12" y="188"/>
                  </a:lnTo>
                  <a:lnTo>
                    <a:pt x="14" y="186"/>
                  </a:lnTo>
                  <a:lnTo>
                    <a:pt x="23" y="183"/>
                  </a:lnTo>
                  <a:lnTo>
                    <a:pt x="24" y="182"/>
                  </a:lnTo>
                  <a:lnTo>
                    <a:pt x="24" y="179"/>
                  </a:lnTo>
                  <a:lnTo>
                    <a:pt x="26" y="177"/>
                  </a:lnTo>
                  <a:lnTo>
                    <a:pt x="23" y="176"/>
                  </a:lnTo>
                  <a:lnTo>
                    <a:pt x="17" y="165"/>
                  </a:lnTo>
                  <a:lnTo>
                    <a:pt x="12" y="165"/>
                  </a:lnTo>
                  <a:lnTo>
                    <a:pt x="9" y="167"/>
                  </a:lnTo>
                  <a:lnTo>
                    <a:pt x="6" y="165"/>
                  </a:lnTo>
                  <a:lnTo>
                    <a:pt x="5" y="165"/>
                  </a:lnTo>
                  <a:lnTo>
                    <a:pt x="8" y="162"/>
                  </a:lnTo>
                  <a:lnTo>
                    <a:pt x="8" y="158"/>
                  </a:lnTo>
                  <a:lnTo>
                    <a:pt x="11" y="155"/>
                  </a:lnTo>
                  <a:lnTo>
                    <a:pt x="12" y="152"/>
                  </a:lnTo>
                  <a:lnTo>
                    <a:pt x="9" y="149"/>
                  </a:lnTo>
                  <a:lnTo>
                    <a:pt x="8" y="140"/>
                  </a:lnTo>
                  <a:lnTo>
                    <a:pt x="6" y="137"/>
                  </a:lnTo>
                  <a:lnTo>
                    <a:pt x="9" y="137"/>
                  </a:lnTo>
                  <a:lnTo>
                    <a:pt x="9" y="136"/>
                  </a:lnTo>
                  <a:lnTo>
                    <a:pt x="12" y="134"/>
                  </a:lnTo>
                  <a:lnTo>
                    <a:pt x="17" y="134"/>
                  </a:lnTo>
                  <a:lnTo>
                    <a:pt x="23" y="137"/>
                  </a:lnTo>
                  <a:lnTo>
                    <a:pt x="26" y="136"/>
                  </a:lnTo>
                  <a:lnTo>
                    <a:pt x="30" y="133"/>
                  </a:lnTo>
                  <a:lnTo>
                    <a:pt x="32" y="131"/>
                  </a:lnTo>
                  <a:lnTo>
                    <a:pt x="29" y="131"/>
                  </a:lnTo>
                  <a:lnTo>
                    <a:pt x="27" y="130"/>
                  </a:lnTo>
                  <a:lnTo>
                    <a:pt x="24" y="128"/>
                  </a:lnTo>
                  <a:lnTo>
                    <a:pt x="23" y="127"/>
                  </a:lnTo>
                  <a:lnTo>
                    <a:pt x="21" y="125"/>
                  </a:lnTo>
                  <a:lnTo>
                    <a:pt x="21" y="124"/>
                  </a:lnTo>
                  <a:lnTo>
                    <a:pt x="17" y="116"/>
                  </a:lnTo>
                  <a:lnTo>
                    <a:pt x="15" y="113"/>
                  </a:lnTo>
                  <a:lnTo>
                    <a:pt x="14" y="112"/>
                  </a:lnTo>
                  <a:lnTo>
                    <a:pt x="12" y="110"/>
                  </a:lnTo>
                  <a:lnTo>
                    <a:pt x="11" y="109"/>
                  </a:lnTo>
                  <a:lnTo>
                    <a:pt x="12" y="106"/>
                  </a:lnTo>
                  <a:lnTo>
                    <a:pt x="14" y="104"/>
                  </a:lnTo>
                  <a:lnTo>
                    <a:pt x="15" y="103"/>
                  </a:lnTo>
                  <a:lnTo>
                    <a:pt x="14" y="103"/>
                  </a:lnTo>
                  <a:lnTo>
                    <a:pt x="14" y="101"/>
                  </a:lnTo>
                  <a:lnTo>
                    <a:pt x="14" y="100"/>
                  </a:lnTo>
                  <a:lnTo>
                    <a:pt x="15" y="98"/>
                  </a:lnTo>
                  <a:lnTo>
                    <a:pt x="15" y="92"/>
                  </a:lnTo>
                  <a:lnTo>
                    <a:pt x="17" y="88"/>
                  </a:lnTo>
                  <a:lnTo>
                    <a:pt x="15" y="87"/>
                  </a:lnTo>
                  <a:lnTo>
                    <a:pt x="14" y="87"/>
                  </a:lnTo>
                  <a:lnTo>
                    <a:pt x="12" y="85"/>
                  </a:lnTo>
                  <a:lnTo>
                    <a:pt x="8" y="84"/>
                  </a:lnTo>
                  <a:lnTo>
                    <a:pt x="5" y="84"/>
                  </a:lnTo>
                  <a:lnTo>
                    <a:pt x="5" y="82"/>
                  </a:lnTo>
                  <a:lnTo>
                    <a:pt x="3" y="82"/>
                  </a:lnTo>
                  <a:lnTo>
                    <a:pt x="2" y="81"/>
                  </a:lnTo>
                  <a:lnTo>
                    <a:pt x="0" y="79"/>
                  </a:lnTo>
                  <a:lnTo>
                    <a:pt x="0" y="78"/>
                  </a:lnTo>
                  <a:lnTo>
                    <a:pt x="3" y="78"/>
                  </a:lnTo>
                  <a:lnTo>
                    <a:pt x="8" y="76"/>
                  </a:lnTo>
                  <a:lnTo>
                    <a:pt x="6" y="70"/>
                  </a:lnTo>
                  <a:lnTo>
                    <a:pt x="6" y="67"/>
                  </a:lnTo>
                  <a:lnTo>
                    <a:pt x="8" y="64"/>
                  </a:lnTo>
                  <a:lnTo>
                    <a:pt x="11" y="58"/>
                  </a:lnTo>
                  <a:lnTo>
                    <a:pt x="11" y="55"/>
                  </a:lnTo>
                  <a:lnTo>
                    <a:pt x="12" y="57"/>
                  </a:lnTo>
                  <a:lnTo>
                    <a:pt x="15" y="54"/>
                  </a:lnTo>
                  <a:lnTo>
                    <a:pt x="23" y="51"/>
                  </a:lnTo>
                  <a:lnTo>
                    <a:pt x="33" y="51"/>
                  </a:lnTo>
                  <a:lnTo>
                    <a:pt x="35" y="46"/>
                  </a:lnTo>
                  <a:lnTo>
                    <a:pt x="33" y="46"/>
                  </a:lnTo>
                  <a:lnTo>
                    <a:pt x="37" y="40"/>
                  </a:lnTo>
                  <a:lnTo>
                    <a:pt x="36" y="40"/>
                  </a:lnTo>
                  <a:lnTo>
                    <a:pt x="35" y="39"/>
                  </a:lnTo>
                  <a:lnTo>
                    <a:pt x="33" y="40"/>
                  </a:lnTo>
                  <a:lnTo>
                    <a:pt x="30" y="38"/>
                  </a:lnTo>
                  <a:lnTo>
                    <a:pt x="30" y="35"/>
                  </a:lnTo>
                  <a:lnTo>
                    <a:pt x="32" y="32"/>
                  </a:lnTo>
                  <a:lnTo>
                    <a:pt x="27" y="30"/>
                  </a:lnTo>
                  <a:lnTo>
                    <a:pt x="24" y="30"/>
                  </a:lnTo>
                  <a:lnTo>
                    <a:pt x="23" y="26"/>
                  </a:lnTo>
                  <a:lnTo>
                    <a:pt x="24" y="23"/>
                  </a:lnTo>
                  <a:lnTo>
                    <a:pt x="26" y="20"/>
                  </a:lnTo>
                  <a:lnTo>
                    <a:pt x="30" y="20"/>
                  </a:lnTo>
                  <a:lnTo>
                    <a:pt x="40" y="21"/>
                  </a:lnTo>
                  <a:lnTo>
                    <a:pt x="43" y="26"/>
                  </a:lnTo>
                  <a:lnTo>
                    <a:pt x="43" y="27"/>
                  </a:lnTo>
                  <a:lnTo>
                    <a:pt x="45" y="30"/>
                  </a:lnTo>
                  <a:lnTo>
                    <a:pt x="48" y="29"/>
                  </a:lnTo>
                  <a:lnTo>
                    <a:pt x="51" y="30"/>
                  </a:lnTo>
                  <a:lnTo>
                    <a:pt x="54" y="29"/>
                  </a:lnTo>
                  <a:lnTo>
                    <a:pt x="57" y="26"/>
                  </a:lnTo>
                  <a:lnTo>
                    <a:pt x="58" y="23"/>
                  </a:lnTo>
                  <a:lnTo>
                    <a:pt x="58" y="20"/>
                  </a:lnTo>
                  <a:lnTo>
                    <a:pt x="57" y="15"/>
                  </a:lnTo>
                  <a:lnTo>
                    <a:pt x="61" y="14"/>
                  </a:lnTo>
                  <a:lnTo>
                    <a:pt x="61" y="15"/>
                  </a:lnTo>
                  <a:lnTo>
                    <a:pt x="64" y="20"/>
                  </a:lnTo>
                  <a:lnTo>
                    <a:pt x="64" y="21"/>
                  </a:lnTo>
                  <a:lnTo>
                    <a:pt x="64" y="23"/>
                  </a:lnTo>
                  <a:lnTo>
                    <a:pt x="64" y="26"/>
                  </a:lnTo>
                  <a:lnTo>
                    <a:pt x="67" y="27"/>
                  </a:lnTo>
                  <a:lnTo>
                    <a:pt x="69" y="29"/>
                  </a:lnTo>
                  <a:lnTo>
                    <a:pt x="70" y="27"/>
                  </a:lnTo>
                  <a:lnTo>
                    <a:pt x="73" y="29"/>
                  </a:lnTo>
                  <a:lnTo>
                    <a:pt x="73" y="33"/>
                  </a:lnTo>
                  <a:lnTo>
                    <a:pt x="78" y="36"/>
                  </a:lnTo>
                  <a:lnTo>
                    <a:pt x="79" y="38"/>
                  </a:lnTo>
                  <a:lnTo>
                    <a:pt x="79" y="39"/>
                  </a:lnTo>
                  <a:lnTo>
                    <a:pt x="79" y="40"/>
                  </a:lnTo>
                  <a:lnTo>
                    <a:pt x="79" y="42"/>
                  </a:lnTo>
                  <a:lnTo>
                    <a:pt x="82" y="43"/>
                  </a:lnTo>
                  <a:lnTo>
                    <a:pt x="85" y="40"/>
                  </a:lnTo>
                  <a:lnTo>
                    <a:pt x="87" y="39"/>
                  </a:lnTo>
                  <a:lnTo>
                    <a:pt x="85" y="35"/>
                  </a:lnTo>
                  <a:lnTo>
                    <a:pt x="87" y="36"/>
                  </a:lnTo>
                  <a:lnTo>
                    <a:pt x="88" y="36"/>
                  </a:lnTo>
                  <a:lnTo>
                    <a:pt x="89" y="35"/>
                  </a:lnTo>
                  <a:lnTo>
                    <a:pt x="92" y="32"/>
                  </a:lnTo>
                  <a:lnTo>
                    <a:pt x="95" y="30"/>
                  </a:lnTo>
                  <a:lnTo>
                    <a:pt x="98" y="26"/>
                  </a:lnTo>
                  <a:lnTo>
                    <a:pt x="101" y="24"/>
                  </a:lnTo>
                  <a:lnTo>
                    <a:pt x="103" y="20"/>
                  </a:lnTo>
                  <a:lnTo>
                    <a:pt x="103" y="18"/>
                  </a:lnTo>
                  <a:lnTo>
                    <a:pt x="104" y="18"/>
                  </a:lnTo>
                  <a:lnTo>
                    <a:pt x="106" y="21"/>
                  </a:lnTo>
                  <a:lnTo>
                    <a:pt x="107" y="21"/>
                  </a:lnTo>
                  <a:lnTo>
                    <a:pt x="109" y="21"/>
                  </a:lnTo>
                  <a:lnTo>
                    <a:pt x="110" y="21"/>
                  </a:lnTo>
                  <a:lnTo>
                    <a:pt x="112" y="21"/>
                  </a:lnTo>
                  <a:lnTo>
                    <a:pt x="115" y="18"/>
                  </a:lnTo>
                  <a:lnTo>
                    <a:pt x="116" y="20"/>
                  </a:lnTo>
                  <a:lnTo>
                    <a:pt x="116" y="17"/>
                  </a:lnTo>
                  <a:lnTo>
                    <a:pt x="119" y="17"/>
                  </a:lnTo>
                  <a:lnTo>
                    <a:pt x="118" y="15"/>
                  </a:lnTo>
                  <a:lnTo>
                    <a:pt x="121" y="12"/>
                  </a:lnTo>
                  <a:lnTo>
                    <a:pt x="121" y="9"/>
                  </a:lnTo>
                  <a:lnTo>
                    <a:pt x="122" y="9"/>
                  </a:lnTo>
                  <a:lnTo>
                    <a:pt x="124" y="8"/>
                  </a:lnTo>
                  <a:lnTo>
                    <a:pt x="122" y="6"/>
                  </a:lnTo>
                  <a:lnTo>
                    <a:pt x="124" y="6"/>
                  </a:lnTo>
                  <a:lnTo>
                    <a:pt x="125" y="5"/>
                  </a:lnTo>
                  <a:lnTo>
                    <a:pt x="127" y="3"/>
                  </a:lnTo>
                  <a:lnTo>
                    <a:pt x="125" y="3"/>
                  </a:lnTo>
                  <a:lnTo>
                    <a:pt x="127" y="2"/>
                  </a:lnTo>
                  <a:lnTo>
                    <a:pt x="131" y="2"/>
                  </a:lnTo>
                  <a:close/>
                </a:path>
              </a:pathLst>
            </a:custGeom>
            <a:solidFill>
              <a:schemeClr val="bg1"/>
            </a:solidFill>
            <a:ln w="1588">
              <a:solidFill>
                <a:srgbClr val="000000"/>
              </a:solidFill>
              <a:prstDash val="solid"/>
              <a:round/>
              <a:headEnd/>
              <a:tailEnd/>
            </a:ln>
          </p:spPr>
          <p:txBody>
            <a:bodyPr/>
            <a:lstStyle/>
            <a:p>
              <a:endParaRPr lang="fr-FR"/>
            </a:p>
          </p:txBody>
        </p:sp>
        <p:sp>
          <p:nvSpPr>
            <p:cNvPr id="880818" name="Freeform 178"/>
            <p:cNvSpPr>
              <a:spLocks/>
            </p:cNvSpPr>
            <p:nvPr/>
          </p:nvSpPr>
          <p:spPr bwMode="auto">
            <a:xfrm>
              <a:off x="4833" y="3340"/>
              <a:ext cx="18" cy="11"/>
            </a:xfrm>
            <a:custGeom>
              <a:avLst/>
              <a:gdLst/>
              <a:ahLst/>
              <a:cxnLst>
                <a:cxn ang="0">
                  <a:pos x="9" y="13"/>
                </a:cxn>
                <a:cxn ang="0">
                  <a:pos x="7" y="12"/>
                </a:cxn>
                <a:cxn ang="0">
                  <a:pos x="7" y="10"/>
                </a:cxn>
                <a:cxn ang="0">
                  <a:pos x="0" y="7"/>
                </a:cxn>
                <a:cxn ang="0">
                  <a:pos x="3" y="4"/>
                </a:cxn>
                <a:cxn ang="0">
                  <a:pos x="4" y="4"/>
                </a:cxn>
                <a:cxn ang="0">
                  <a:pos x="6" y="6"/>
                </a:cxn>
                <a:cxn ang="0">
                  <a:pos x="7" y="6"/>
                </a:cxn>
                <a:cxn ang="0">
                  <a:pos x="9" y="6"/>
                </a:cxn>
                <a:cxn ang="0">
                  <a:pos x="10" y="6"/>
                </a:cxn>
                <a:cxn ang="0">
                  <a:pos x="13" y="4"/>
                </a:cxn>
                <a:cxn ang="0">
                  <a:pos x="13" y="3"/>
                </a:cxn>
                <a:cxn ang="0">
                  <a:pos x="16" y="3"/>
                </a:cxn>
                <a:cxn ang="0">
                  <a:pos x="18" y="1"/>
                </a:cxn>
                <a:cxn ang="0">
                  <a:pos x="19" y="0"/>
                </a:cxn>
                <a:cxn ang="0">
                  <a:pos x="21" y="7"/>
                </a:cxn>
                <a:cxn ang="0">
                  <a:pos x="19" y="7"/>
                </a:cxn>
                <a:cxn ang="0">
                  <a:pos x="18" y="9"/>
                </a:cxn>
                <a:cxn ang="0">
                  <a:pos x="13" y="10"/>
                </a:cxn>
                <a:cxn ang="0">
                  <a:pos x="12" y="12"/>
                </a:cxn>
                <a:cxn ang="0">
                  <a:pos x="10" y="13"/>
                </a:cxn>
                <a:cxn ang="0">
                  <a:pos x="9" y="13"/>
                </a:cxn>
              </a:cxnLst>
              <a:rect l="0" t="0" r="r" b="b"/>
              <a:pathLst>
                <a:path w="21" h="13">
                  <a:moveTo>
                    <a:pt x="9" y="13"/>
                  </a:moveTo>
                  <a:lnTo>
                    <a:pt x="7" y="12"/>
                  </a:lnTo>
                  <a:lnTo>
                    <a:pt x="7" y="10"/>
                  </a:lnTo>
                  <a:lnTo>
                    <a:pt x="0" y="7"/>
                  </a:lnTo>
                  <a:lnTo>
                    <a:pt x="3" y="4"/>
                  </a:lnTo>
                  <a:lnTo>
                    <a:pt x="4" y="4"/>
                  </a:lnTo>
                  <a:lnTo>
                    <a:pt x="6" y="6"/>
                  </a:lnTo>
                  <a:lnTo>
                    <a:pt x="7" y="6"/>
                  </a:lnTo>
                  <a:lnTo>
                    <a:pt x="9" y="6"/>
                  </a:lnTo>
                  <a:lnTo>
                    <a:pt x="10" y="6"/>
                  </a:lnTo>
                  <a:lnTo>
                    <a:pt x="13" y="4"/>
                  </a:lnTo>
                  <a:lnTo>
                    <a:pt x="13" y="3"/>
                  </a:lnTo>
                  <a:lnTo>
                    <a:pt x="16" y="3"/>
                  </a:lnTo>
                  <a:lnTo>
                    <a:pt x="18" y="1"/>
                  </a:lnTo>
                  <a:lnTo>
                    <a:pt x="19" y="0"/>
                  </a:lnTo>
                  <a:lnTo>
                    <a:pt x="21" y="7"/>
                  </a:lnTo>
                  <a:lnTo>
                    <a:pt x="19" y="7"/>
                  </a:lnTo>
                  <a:lnTo>
                    <a:pt x="18" y="9"/>
                  </a:lnTo>
                  <a:lnTo>
                    <a:pt x="13" y="10"/>
                  </a:lnTo>
                  <a:lnTo>
                    <a:pt x="12" y="12"/>
                  </a:lnTo>
                  <a:lnTo>
                    <a:pt x="10" y="13"/>
                  </a:lnTo>
                  <a:lnTo>
                    <a:pt x="9" y="13"/>
                  </a:lnTo>
                  <a:close/>
                </a:path>
              </a:pathLst>
            </a:custGeom>
            <a:solidFill>
              <a:schemeClr val="bg1"/>
            </a:solidFill>
            <a:ln w="1588">
              <a:solidFill>
                <a:srgbClr val="000000"/>
              </a:solidFill>
              <a:prstDash val="solid"/>
              <a:round/>
              <a:headEnd/>
              <a:tailEnd/>
            </a:ln>
          </p:spPr>
          <p:txBody>
            <a:bodyPr/>
            <a:lstStyle/>
            <a:p>
              <a:endParaRPr lang="fr-FR"/>
            </a:p>
          </p:txBody>
        </p:sp>
        <p:sp>
          <p:nvSpPr>
            <p:cNvPr id="880819" name="Freeform 179"/>
            <p:cNvSpPr>
              <a:spLocks/>
            </p:cNvSpPr>
            <p:nvPr/>
          </p:nvSpPr>
          <p:spPr bwMode="auto">
            <a:xfrm>
              <a:off x="4888" y="3331"/>
              <a:ext cx="14" cy="13"/>
            </a:xfrm>
            <a:custGeom>
              <a:avLst/>
              <a:gdLst/>
              <a:ahLst/>
              <a:cxnLst>
                <a:cxn ang="0">
                  <a:pos x="1" y="15"/>
                </a:cxn>
                <a:cxn ang="0">
                  <a:pos x="0" y="15"/>
                </a:cxn>
                <a:cxn ang="0">
                  <a:pos x="0" y="14"/>
                </a:cxn>
                <a:cxn ang="0">
                  <a:pos x="1" y="11"/>
                </a:cxn>
                <a:cxn ang="0">
                  <a:pos x="3" y="9"/>
                </a:cxn>
                <a:cxn ang="0">
                  <a:pos x="4" y="9"/>
                </a:cxn>
                <a:cxn ang="0">
                  <a:pos x="7" y="5"/>
                </a:cxn>
                <a:cxn ang="0">
                  <a:pos x="7" y="3"/>
                </a:cxn>
                <a:cxn ang="0">
                  <a:pos x="9" y="2"/>
                </a:cxn>
                <a:cxn ang="0">
                  <a:pos x="12" y="2"/>
                </a:cxn>
                <a:cxn ang="0">
                  <a:pos x="14" y="0"/>
                </a:cxn>
                <a:cxn ang="0">
                  <a:pos x="17" y="0"/>
                </a:cxn>
                <a:cxn ang="0">
                  <a:pos x="17" y="2"/>
                </a:cxn>
                <a:cxn ang="0">
                  <a:pos x="16" y="3"/>
                </a:cxn>
                <a:cxn ang="0">
                  <a:pos x="13" y="5"/>
                </a:cxn>
                <a:cxn ang="0">
                  <a:pos x="12" y="5"/>
                </a:cxn>
                <a:cxn ang="0">
                  <a:pos x="9" y="9"/>
                </a:cxn>
                <a:cxn ang="0">
                  <a:pos x="9" y="12"/>
                </a:cxn>
                <a:cxn ang="0">
                  <a:pos x="6" y="12"/>
                </a:cxn>
                <a:cxn ang="0">
                  <a:pos x="4" y="12"/>
                </a:cxn>
                <a:cxn ang="0">
                  <a:pos x="1" y="15"/>
                </a:cxn>
              </a:cxnLst>
              <a:rect l="0" t="0" r="r" b="b"/>
              <a:pathLst>
                <a:path w="17" h="15">
                  <a:moveTo>
                    <a:pt x="1" y="15"/>
                  </a:moveTo>
                  <a:lnTo>
                    <a:pt x="0" y="15"/>
                  </a:lnTo>
                  <a:lnTo>
                    <a:pt x="0" y="14"/>
                  </a:lnTo>
                  <a:lnTo>
                    <a:pt x="1" y="11"/>
                  </a:lnTo>
                  <a:lnTo>
                    <a:pt x="3" y="9"/>
                  </a:lnTo>
                  <a:lnTo>
                    <a:pt x="4" y="9"/>
                  </a:lnTo>
                  <a:lnTo>
                    <a:pt x="7" y="5"/>
                  </a:lnTo>
                  <a:lnTo>
                    <a:pt x="7" y="3"/>
                  </a:lnTo>
                  <a:lnTo>
                    <a:pt x="9" y="2"/>
                  </a:lnTo>
                  <a:lnTo>
                    <a:pt x="12" y="2"/>
                  </a:lnTo>
                  <a:lnTo>
                    <a:pt x="14" y="0"/>
                  </a:lnTo>
                  <a:lnTo>
                    <a:pt x="17" y="0"/>
                  </a:lnTo>
                  <a:lnTo>
                    <a:pt x="17" y="2"/>
                  </a:lnTo>
                  <a:lnTo>
                    <a:pt x="16" y="3"/>
                  </a:lnTo>
                  <a:lnTo>
                    <a:pt x="13" y="5"/>
                  </a:lnTo>
                  <a:lnTo>
                    <a:pt x="12" y="5"/>
                  </a:lnTo>
                  <a:lnTo>
                    <a:pt x="9" y="9"/>
                  </a:lnTo>
                  <a:lnTo>
                    <a:pt x="9" y="12"/>
                  </a:lnTo>
                  <a:lnTo>
                    <a:pt x="6" y="12"/>
                  </a:lnTo>
                  <a:lnTo>
                    <a:pt x="4" y="12"/>
                  </a:lnTo>
                  <a:lnTo>
                    <a:pt x="1" y="15"/>
                  </a:lnTo>
                  <a:close/>
                </a:path>
              </a:pathLst>
            </a:custGeom>
            <a:solidFill>
              <a:schemeClr val="bg1"/>
            </a:solidFill>
            <a:ln w="1588">
              <a:solidFill>
                <a:srgbClr val="000000"/>
              </a:solidFill>
              <a:prstDash val="solid"/>
              <a:round/>
              <a:headEnd/>
              <a:tailEnd/>
            </a:ln>
          </p:spPr>
          <p:txBody>
            <a:bodyPr/>
            <a:lstStyle/>
            <a:p>
              <a:endParaRPr lang="fr-FR"/>
            </a:p>
          </p:txBody>
        </p:sp>
        <p:sp>
          <p:nvSpPr>
            <p:cNvPr id="880820" name="Freeform 180"/>
            <p:cNvSpPr>
              <a:spLocks/>
            </p:cNvSpPr>
            <p:nvPr/>
          </p:nvSpPr>
          <p:spPr bwMode="auto">
            <a:xfrm>
              <a:off x="4875" y="3341"/>
              <a:ext cx="10" cy="7"/>
            </a:xfrm>
            <a:custGeom>
              <a:avLst/>
              <a:gdLst/>
              <a:ahLst/>
              <a:cxnLst>
                <a:cxn ang="0">
                  <a:pos x="6" y="8"/>
                </a:cxn>
                <a:cxn ang="0">
                  <a:pos x="4" y="6"/>
                </a:cxn>
                <a:cxn ang="0">
                  <a:pos x="1" y="6"/>
                </a:cxn>
                <a:cxn ang="0">
                  <a:pos x="0" y="5"/>
                </a:cxn>
                <a:cxn ang="0">
                  <a:pos x="3" y="3"/>
                </a:cxn>
                <a:cxn ang="0">
                  <a:pos x="3" y="2"/>
                </a:cxn>
                <a:cxn ang="0">
                  <a:pos x="6" y="2"/>
                </a:cxn>
                <a:cxn ang="0">
                  <a:pos x="9" y="0"/>
                </a:cxn>
                <a:cxn ang="0">
                  <a:pos x="10" y="0"/>
                </a:cxn>
                <a:cxn ang="0">
                  <a:pos x="10" y="2"/>
                </a:cxn>
                <a:cxn ang="0">
                  <a:pos x="12" y="2"/>
                </a:cxn>
                <a:cxn ang="0">
                  <a:pos x="10" y="3"/>
                </a:cxn>
                <a:cxn ang="0">
                  <a:pos x="7" y="6"/>
                </a:cxn>
                <a:cxn ang="0">
                  <a:pos x="6" y="8"/>
                </a:cxn>
              </a:cxnLst>
              <a:rect l="0" t="0" r="r" b="b"/>
              <a:pathLst>
                <a:path w="12" h="8">
                  <a:moveTo>
                    <a:pt x="6" y="8"/>
                  </a:moveTo>
                  <a:lnTo>
                    <a:pt x="4" y="6"/>
                  </a:lnTo>
                  <a:lnTo>
                    <a:pt x="1" y="6"/>
                  </a:lnTo>
                  <a:lnTo>
                    <a:pt x="0" y="5"/>
                  </a:lnTo>
                  <a:lnTo>
                    <a:pt x="3" y="3"/>
                  </a:lnTo>
                  <a:lnTo>
                    <a:pt x="3" y="2"/>
                  </a:lnTo>
                  <a:lnTo>
                    <a:pt x="6" y="2"/>
                  </a:lnTo>
                  <a:lnTo>
                    <a:pt x="9" y="0"/>
                  </a:lnTo>
                  <a:lnTo>
                    <a:pt x="10" y="0"/>
                  </a:lnTo>
                  <a:lnTo>
                    <a:pt x="10" y="2"/>
                  </a:lnTo>
                  <a:lnTo>
                    <a:pt x="12" y="2"/>
                  </a:lnTo>
                  <a:lnTo>
                    <a:pt x="10" y="3"/>
                  </a:lnTo>
                  <a:lnTo>
                    <a:pt x="7" y="6"/>
                  </a:lnTo>
                  <a:lnTo>
                    <a:pt x="6" y="8"/>
                  </a:lnTo>
                  <a:close/>
                </a:path>
              </a:pathLst>
            </a:custGeom>
            <a:solidFill>
              <a:schemeClr val="bg1"/>
            </a:solidFill>
            <a:ln w="1588">
              <a:solidFill>
                <a:srgbClr val="000000"/>
              </a:solidFill>
              <a:prstDash val="solid"/>
              <a:round/>
              <a:headEnd/>
              <a:tailEnd/>
            </a:ln>
          </p:spPr>
          <p:txBody>
            <a:bodyPr/>
            <a:lstStyle/>
            <a:p>
              <a:endParaRPr lang="fr-FR"/>
            </a:p>
          </p:txBody>
        </p:sp>
        <p:sp>
          <p:nvSpPr>
            <p:cNvPr id="880821" name="Freeform 181"/>
            <p:cNvSpPr>
              <a:spLocks/>
            </p:cNvSpPr>
            <p:nvPr/>
          </p:nvSpPr>
          <p:spPr bwMode="auto">
            <a:xfrm>
              <a:off x="4873" y="3341"/>
              <a:ext cx="2" cy="5"/>
            </a:xfrm>
            <a:custGeom>
              <a:avLst/>
              <a:gdLst/>
              <a:ahLst/>
              <a:cxnLst>
                <a:cxn ang="0">
                  <a:pos x="0" y="5"/>
                </a:cxn>
                <a:cxn ang="0">
                  <a:pos x="0" y="3"/>
                </a:cxn>
                <a:cxn ang="0">
                  <a:pos x="0" y="2"/>
                </a:cxn>
                <a:cxn ang="0">
                  <a:pos x="2" y="0"/>
                </a:cxn>
                <a:cxn ang="0">
                  <a:pos x="2" y="3"/>
                </a:cxn>
                <a:cxn ang="0">
                  <a:pos x="0" y="5"/>
                </a:cxn>
              </a:cxnLst>
              <a:rect l="0" t="0" r="r" b="b"/>
              <a:pathLst>
                <a:path w="2" h="5">
                  <a:moveTo>
                    <a:pt x="0" y="5"/>
                  </a:moveTo>
                  <a:lnTo>
                    <a:pt x="0" y="3"/>
                  </a:lnTo>
                  <a:lnTo>
                    <a:pt x="0" y="2"/>
                  </a:lnTo>
                  <a:lnTo>
                    <a:pt x="2" y="0"/>
                  </a:lnTo>
                  <a:lnTo>
                    <a:pt x="2" y="3"/>
                  </a:lnTo>
                  <a:lnTo>
                    <a:pt x="0" y="5"/>
                  </a:lnTo>
                  <a:close/>
                </a:path>
              </a:pathLst>
            </a:custGeom>
            <a:solidFill>
              <a:schemeClr val="bg1"/>
            </a:solidFill>
            <a:ln w="1588">
              <a:solidFill>
                <a:srgbClr val="000000"/>
              </a:solidFill>
              <a:prstDash val="solid"/>
              <a:round/>
              <a:headEnd/>
              <a:tailEnd/>
            </a:ln>
          </p:spPr>
          <p:txBody>
            <a:bodyPr/>
            <a:lstStyle/>
            <a:p>
              <a:endParaRPr lang="fr-FR"/>
            </a:p>
          </p:txBody>
        </p:sp>
        <p:sp>
          <p:nvSpPr>
            <p:cNvPr id="880822" name="Freeform 182"/>
            <p:cNvSpPr>
              <a:spLocks/>
            </p:cNvSpPr>
            <p:nvPr/>
          </p:nvSpPr>
          <p:spPr bwMode="auto">
            <a:xfrm>
              <a:off x="4759" y="3324"/>
              <a:ext cx="1" cy="2"/>
            </a:xfrm>
            <a:custGeom>
              <a:avLst/>
              <a:gdLst/>
              <a:ahLst/>
              <a:cxnLst>
                <a:cxn ang="0">
                  <a:pos x="0" y="3"/>
                </a:cxn>
                <a:cxn ang="0">
                  <a:pos x="0" y="0"/>
                </a:cxn>
                <a:cxn ang="0">
                  <a:pos x="1" y="0"/>
                </a:cxn>
                <a:cxn ang="0">
                  <a:pos x="0" y="3"/>
                </a:cxn>
              </a:cxnLst>
              <a:rect l="0" t="0" r="r" b="b"/>
              <a:pathLst>
                <a:path w="1" h="3">
                  <a:moveTo>
                    <a:pt x="0" y="3"/>
                  </a:moveTo>
                  <a:lnTo>
                    <a:pt x="0" y="0"/>
                  </a:lnTo>
                  <a:lnTo>
                    <a:pt x="1" y="0"/>
                  </a:lnTo>
                  <a:lnTo>
                    <a:pt x="0" y="3"/>
                  </a:lnTo>
                  <a:close/>
                </a:path>
              </a:pathLst>
            </a:custGeom>
            <a:solidFill>
              <a:schemeClr val="bg1"/>
            </a:solidFill>
            <a:ln w="1588">
              <a:solidFill>
                <a:srgbClr val="000000"/>
              </a:solidFill>
              <a:prstDash val="solid"/>
              <a:round/>
              <a:headEnd/>
              <a:tailEnd/>
            </a:ln>
          </p:spPr>
          <p:txBody>
            <a:bodyPr/>
            <a:lstStyle/>
            <a:p>
              <a:endParaRPr lang="fr-FR"/>
            </a:p>
          </p:txBody>
        </p:sp>
        <p:sp>
          <p:nvSpPr>
            <p:cNvPr id="880823" name="Freeform 183"/>
            <p:cNvSpPr>
              <a:spLocks/>
            </p:cNvSpPr>
            <p:nvPr/>
          </p:nvSpPr>
          <p:spPr bwMode="auto">
            <a:xfrm>
              <a:off x="4729" y="2512"/>
              <a:ext cx="305" cy="252"/>
            </a:xfrm>
            <a:custGeom>
              <a:avLst/>
              <a:gdLst/>
              <a:ahLst/>
              <a:cxnLst>
                <a:cxn ang="0">
                  <a:pos x="59" y="28"/>
                </a:cxn>
                <a:cxn ang="0">
                  <a:pos x="67" y="43"/>
                </a:cxn>
                <a:cxn ang="0">
                  <a:pos x="77" y="46"/>
                </a:cxn>
                <a:cxn ang="0">
                  <a:pos x="86" y="61"/>
                </a:cxn>
                <a:cxn ang="0">
                  <a:pos x="98" y="64"/>
                </a:cxn>
                <a:cxn ang="0">
                  <a:pos x="108" y="68"/>
                </a:cxn>
                <a:cxn ang="0">
                  <a:pos x="119" y="63"/>
                </a:cxn>
                <a:cxn ang="0">
                  <a:pos x="132" y="70"/>
                </a:cxn>
                <a:cxn ang="0">
                  <a:pos x="137" y="77"/>
                </a:cxn>
                <a:cxn ang="0">
                  <a:pos x="146" y="86"/>
                </a:cxn>
                <a:cxn ang="0">
                  <a:pos x="163" y="80"/>
                </a:cxn>
                <a:cxn ang="0">
                  <a:pos x="171" y="58"/>
                </a:cxn>
                <a:cxn ang="0">
                  <a:pos x="186" y="43"/>
                </a:cxn>
                <a:cxn ang="0">
                  <a:pos x="192" y="30"/>
                </a:cxn>
                <a:cxn ang="0">
                  <a:pos x="206" y="12"/>
                </a:cxn>
                <a:cxn ang="0">
                  <a:pos x="220" y="22"/>
                </a:cxn>
                <a:cxn ang="0">
                  <a:pos x="212" y="34"/>
                </a:cxn>
                <a:cxn ang="0">
                  <a:pos x="223" y="48"/>
                </a:cxn>
                <a:cxn ang="0">
                  <a:pos x="241" y="54"/>
                </a:cxn>
                <a:cxn ang="0">
                  <a:pos x="251" y="73"/>
                </a:cxn>
                <a:cxn ang="0">
                  <a:pos x="269" y="57"/>
                </a:cxn>
                <a:cxn ang="0">
                  <a:pos x="291" y="86"/>
                </a:cxn>
                <a:cxn ang="0">
                  <a:pos x="316" y="97"/>
                </a:cxn>
                <a:cxn ang="0">
                  <a:pos x="312" y="128"/>
                </a:cxn>
                <a:cxn ang="0">
                  <a:pos x="328" y="147"/>
                </a:cxn>
                <a:cxn ang="0">
                  <a:pos x="340" y="159"/>
                </a:cxn>
                <a:cxn ang="0">
                  <a:pos x="358" y="180"/>
                </a:cxn>
                <a:cxn ang="0">
                  <a:pos x="342" y="205"/>
                </a:cxn>
                <a:cxn ang="0">
                  <a:pos x="339" y="232"/>
                </a:cxn>
                <a:cxn ang="0">
                  <a:pos x="312" y="241"/>
                </a:cxn>
                <a:cxn ang="0">
                  <a:pos x="291" y="257"/>
                </a:cxn>
                <a:cxn ang="0">
                  <a:pos x="275" y="266"/>
                </a:cxn>
                <a:cxn ang="0">
                  <a:pos x="245" y="265"/>
                </a:cxn>
                <a:cxn ang="0">
                  <a:pos x="217" y="275"/>
                </a:cxn>
                <a:cxn ang="0">
                  <a:pos x="199" y="281"/>
                </a:cxn>
                <a:cxn ang="0">
                  <a:pos x="198" y="294"/>
                </a:cxn>
                <a:cxn ang="0">
                  <a:pos x="177" y="291"/>
                </a:cxn>
                <a:cxn ang="0">
                  <a:pos x="168" y="276"/>
                </a:cxn>
                <a:cxn ang="0">
                  <a:pos x="147" y="271"/>
                </a:cxn>
                <a:cxn ang="0">
                  <a:pos x="128" y="259"/>
                </a:cxn>
                <a:cxn ang="0">
                  <a:pos x="125" y="253"/>
                </a:cxn>
                <a:cxn ang="0">
                  <a:pos x="119" y="224"/>
                </a:cxn>
                <a:cxn ang="0">
                  <a:pos x="129" y="205"/>
                </a:cxn>
                <a:cxn ang="0">
                  <a:pos x="126" y="195"/>
                </a:cxn>
                <a:cxn ang="0">
                  <a:pos x="114" y="168"/>
                </a:cxn>
                <a:cxn ang="0">
                  <a:pos x="89" y="158"/>
                </a:cxn>
                <a:cxn ang="0">
                  <a:pos x="70" y="156"/>
                </a:cxn>
                <a:cxn ang="0">
                  <a:pos x="65" y="174"/>
                </a:cxn>
                <a:cxn ang="0">
                  <a:pos x="61" y="181"/>
                </a:cxn>
                <a:cxn ang="0">
                  <a:pos x="37" y="168"/>
                </a:cxn>
                <a:cxn ang="0">
                  <a:pos x="22" y="153"/>
                </a:cxn>
                <a:cxn ang="0">
                  <a:pos x="18" y="143"/>
                </a:cxn>
                <a:cxn ang="0">
                  <a:pos x="12" y="128"/>
                </a:cxn>
                <a:cxn ang="0">
                  <a:pos x="1" y="109"/>
                </a:cxn>
                <a:cxn ang="0">
                  <a:pos x="13" y="97"/>
                </a:cxn>
                <a:cxn ang="0">
                  <a:pos x="21" y="76"/>
                </a:cxn>
                <a:cxn ang="0">
                  <a:pos x="33" y="67"/>
                </a:cxn>
                <a:cxn ang="0">
                  <a:pos x="37" y="37"/>
                </a:cxn>
              </a:cxnLst>
              <a:rect l="0" t="0" r="r" b="b"/>
              <a:pathLst>
                <a:path w="358" h="296">
                  <a:moveTo>
                    <a:pt x="46" y="0"/>
                  </a:moveTo>
                  <a:lnTo>
                    <a:pt x="50" y="2"/>
                  </a:lnTo>
                  <a:lnTo>
                    <a:pt x="55" y="3"/>
                  </a:lnTo>
                  <a:lnTo>
                    <a:pt x="56" y="8"/>
                  </a:lnTo>
                  <a:lnTo>
                    <a:pt x="56" y="9"/>
                  </a:lnTo>
                  <a:lnTo>
                    <a:pt x="59" y="25"/>
                  </a:lnTo>
                  <a:lnTo>
                    <a:pt x="59" y="27"/>
                  </a:lnTo>
                  <a:lnTo>
                    <a:pt x="59" y="28"/>
                  </a:lnTo>
                  <a:lnTo>
                    <a:pt x="59" y="31"/>
                  </a:lnTo>
                  <a:lnTo>
                    <a:pt x="59" y="33"/>
                  </a:lnTo>
                  <a:lnTo>
                    <a:pt x="58" y="36"/>
                  </a:lnTo>
                  <a:lnTo>
                    <a:pt x="61" y="36"/>
                  </a:lnTo>
                  <a:lnTo>
                    <a:pt x="59" y="37"/>
                  </a:lnTo>
                  <a:lnTo>
                    <a:pt x="65" y="37"/>
                  </a:lnTo>
                  <a:lnTo>
                    <a:pt x="65" y="43"/>
                  </a:lnTo>
                  <a:lnTo>
                    <a:pt x="67" y="43"/>
                  </a:lnTo>
                  <a:lnTo>
                    <a:pt x="67" y="46"/>
                  </a:lnTo>
                  <a:lnTo>
                    <a:pt x="71" y="45"/>
                  </a:lnTo>
                  <a:lnTo>
                    <a:pt x="71" y="43"/>
                  </a:lnTo>
                  <a:lnTo>
                    <a:pt x="73" y="43"/>
                  </a:lnTo>
                  <a:lnTo>
                    <a:pt x="76" y="45"/>
                  </a:lnTo>
                  <a:lnTo>
                    <a:pt x="77" y="43"/>
                  </a:lnTo>
                  <a:lnTo>
                    <a:pt x="79" y="45"/>
                  </a:lnTo>
                  <a:lnTo>
                    <a:pt x="77" y="46"/>
                  </a:lnTo>
                  <a:lnTo>
                    <a:pt x="77" y="49"/>
                  </a:lnTo>
                  <a:lnTo>
                    <a:pt x="83" y="49"/>
                  </a:lnTo>
                  <a:lnTo>
                    <a:pt x="83" y="52"/>
                  </a:lnTo>
                  <a:lnTo>
                    <a:pt x="82" y="55"/>
                  </a:lnTo>
                  <a:lnTo>
                    <a:pt x="82" y="58"/>
                  </a:lnTo>
                  <a:lnTo>
                    <a:pt x="83" y="57"/>
                  </a:lnTo>
                  <a:lnTo>
                    <a:pt x="86" y="60"/>
                  </a:lnTo>
                  <a:lnTo>
                    <a:pt x="86" y="61"/>
                  </a:lnTo>
                  <a:lnTo>
                    <a:pt x="86" y="63"/>
                  </a:lnTo>
                  <a:lnTo>
                    <a:pt x="85" y="63"/>
                  </a:lnTo>
                  <a:lnTo>
                    <a:pt x="86" y="64"/>
                  </a:lnTo>
                  <a:lnTo>
                    <a:pt x="89" y="64"/>
                  </a:lnTo>
                  <a:lnTo>
                    <a:pt x="91" y="65"/>
                  </a:lnTo>
                  <a:lnTo>
                    <a:pt x="94" y="65"/>
                  </a:lnTo>
                  <a:lnTo>
                    <a:pt x="96" y="67"/>
                  </a:lnTo>
                  <a:lnTo>
                    <a:pt x="98" y="64"/>
                  </a:lnTo>
                  <a:lnTo>
                    <a:pt x="99" y="65"/>
                  </a:lnTo>
                  <a:lnTo>
                    <a:pt x="99" y="64"/>
                  </a:lnTo>
                  <a:lnTo>
                    <a:pt x="102" y="67"/>
                  </a:lnTo>
                  <a:lnTo>
                    <a:pt x="105" y="67"/>
                  </a:lnTo>
                  <a:lnTo>
                    <a:pt x="107" y="65"/>
                  </a:lnTo>
                  <a:lnTo>
                    <a:pt x="108" y="65"/>
                  </a:lnTo>
                  <a:lnTo>
                    <a:pt x="108" y="67"/>
                  </a:lnTo>
                  <a:lnTo>
                    <a:pt x="108" y="68"/>
                  </a:lnTo>
                  <a:lnTo>
                    <a:pt x="110" y="70"/>
                  </a:lnTo>
                  <a:lnTo>
                    <a:pt x="111" y="64"/>
                  </a:lnTo>
                  <a:lnTo>
                    <a:pt x="110" y="61"/>
                  </a:lnTo>
                  <a:lnTo>
                    <a:pt x="110" y="60"/>
                  </a:lnTo>
                  <a:lnTo>
                    <a:pt x="111" y="61"/>
                  </a:lnTo>
                  <a:lnTo>
                    <a:pt x="113" y="61"/>
                  </a:lnTo>
                  <a:lnTo>
                    <a:pt x="114" y="64"/>
                  </a:lnTo>
                  <a:lnTo>
                    <a:pt x="119" y="63"/>
                  </a:lnTo>
                  <a:lnTo>
                    <a:pt x="119" y="61"/>
                  </a:lnTo>
                  <a:lnTo>
                    <a:pt x="122" y="61"/>
                  </a:lnTo>
                  <a:lnTo>
                    <a:pt x="125" y="63"/>
                  </a:lnTo>
                  <a:lnTo>
                    <a:pt x="125" y="64"/>
                  </a:lnTo>
                  <a:lnTo>
                    <a:pt x="128" y="65"/>
                  </a:lnTo>
                  <a:lnTo>
                    <a:pt x="128" y="68"/>
                  </a:lnTo>
                  <a:lnTo>
                    <a:pt x="129" y="70"/>
                  </a:lnTo>
                  <a:lnTo>
                    <a:pt x="132" y="70"/>
                  </a:lnTo>
                  <a:lnTo>
                    <a:pt x="131" y="76"/>
                  </a:lnTo>
                  <a:lnTo>
                    <a:pt x="131" y="77"/>
                  </a:lnTo>
                  <a:lnTo>
                    <a:pt x="131" y="79"/>
                  </a:lnTo>
                  <a:lnTo>
                    <a:pt x="131" y="82"/>
                  </a:lnTo>
                  <a:lnTo>
                    <a:pt x="132" y="83"/>
                  </a:lnTo>
                  <a:lnTo>
                    <a:pt x="134" y="80"/>
                  </a:lnTo>
                  <a:lnTo>
                    <a:pt x="135" y="80"/>
                  </a:lnTo>
                  <a:lnTo>
                    <a:pt x="137" y="77"/>
                  </a:lnTo>
                  <a:lnTo>
                    <a:pt x="141" y="80"/>
                  </a:lnTo>
                  <a:lnTo>
                    <a:pt x="140" y="82"/>
                  </a:lnTo>
                  <a:lnTo>
                    <a:pt x="141" y="83"/>
                  </a:lnTo>
                  <a:lnTo>
                    <a:pt x="140" y="86"/>
                  </a:lnTo>
                  <a:lnTo>
                    <a:pt x="141" y="88"/>
                  </a:lnTo>
                  <a:lnTo>
                    <a:pt x="143" y="85"/>
                  </a:lnTo>
                  <a:lnTo>
                    <a:pt x="144" y="86"/>
                  </a:lnTo>
                  <a:lnTo>
                    <a:pt x="146" y="86"/>
                  </a:lnTo>
                  <a:lnTo>
                    <a:pt x="147" y="86"/>
                  </a:lnTo>
                  <a:lnTo>
                    <a:pt x="147" y="85"/>
                  </a:lnTo>
                  <a:lnTo>
                    <a:pt x="148" y="85"/>
                  </a:lnTo>
                  <a:lnTo>
                    <a:pt x="150" y="86"/>
                  </a:lnTo>
                  <a:lnTo>
                    <a:pt x="157" y="83"/>
                  </a:lnTo>
                  <a:lnTo>
                    <a:pt x="159" y="83"/>
                  </a:lnTo>
                  <a:lnTo>
                    <a:pt x="163" y="83"/>
                  </a:lnTo>
                  <a:lnTo>
                    <a:pt x="163" y="80"/>
                  </a:lnTo>
                  <a:lnTo>
                    <a:pt x="165" y="79"/>
                  </a:lnTo>
                  <a:lnTo>
                    <a:pt x="166" y="73"/>
                  </a:lnTo>
                  <a:lnTo>
                    <a:pt x="168" y="71"/>
                  </a:lnTo>
                  <a:lnTo>
                    <a:pt x="168" y="70"/>
                  </a:lnTo>
                  <a:lnTo>
                    <a:pt x="168" y="68"/>
                  </a:lnTo>
                  <a:lnTo>
                    <a:pt x="172" y="63"/>
                  </a:lnTo>
                  <a:lnTo>
                    <a:pt x="174" y="60"/>
                  </a:lnTo>
                  <a:lnTo>
                    <a:pt x="171" y="58"/>
                  </a:lnTo>
                  <a:lnTo>
                    <a:pt x="175" y="55"/>
                  </a:lnTo>
                  <a:lnTo>
                    <a:pt x="180" y="51"/>
                  </a:lnTo>
                  <a:lnTo>
                    <a:pt x="181" y="51"/>
                  </a:lnTo>
                  <a:lnTo>
                    <a:pt x="183" y="49"/>
                  </a:lnTo>
                  <a:lnTo>
                    <a:pt x="183" y="48"/>
                  </a:lnTo>
                  <a:lnTo>
                    <a:pt x="184" y="48"/>
                  </a:lnTo>
                  <a:lnTo>
                    <a:pt x="184" y="45"/>
                  </a:lnTo>
                  <a:lnTo>
                    <a:pt x="186" y="43"/>
                  </a:lnTo>
                  <a:lnTo>
                    <a:pt x="186" y="40"/>
                  </a:lnTo>
                  <a:lnTo>
                    <a:pt x="187" y="40"/>
                  </a:lnTo>
                  <a:lnTo>
                    <a:pt x="189" y="37"/>
                  </a:lnTo>
                  <a:lnTo>
                    <a:pt x="190" y="36"/>
                  </a:lnTo>
                  <a:lnTo>
                    <a:pt x="190" y="34"/>
                  </a:lnTo>
                  <a:lnTo>
                    <a:pt x="189" y="33"/>
                  </a:lnTo>
                  <a:lnTo>
                    <a:pt x="190" y="30"/>
                  </a:lnTo>
                  <a:lnTo>
                    <a:pt x="192" y="30"/>
                  </a:lnTo>
                  <a:lnTo>
                    <a:pt x="190" y="27"/>
                  </a:lnTo>
                  <a:lnTo>
                    <a:pt x="192" y="27"/>
                  </a:lnTo>
                  <a:lnTo>
                    <a:pt x="195" y="19"/>
                  </a:lnTo>
                  <a:lnTo>
                    <a:pt x="199" y="18"/>
                  </a:lnTo>
                  <a:lnTo>
                    <a:pt x="202" y="15"/>
                  </a:lnTo>
                  <a:lnTo>
                    <a:pt x="203" y="13"/>
                  </a:lnTo>
                  <a:lnTo>
                    <a:pt x="205" y="11"/>
                  </a:lnTo>
                  <a:lnTo>
                    <a:pt x="206" y="12"/>
                  </a:lnTo>
                  <a:lnTo>
                    <a:pt x="208" y="13"/>
                  </a:lnTo>
                  <a:lnTo>
                    <a:pt x="209" y="12"/>
                  </a:lnTo>
                  <a:lnTo>
                    <a:pt x="209" y="13"/>
                  </a:lnTo>
                  <a:lnTo>
                    <a:pt x="215" y="15"/>
                  </a:lnTo>
                  <a:lnTo>
                    <a:pt x="215" y="16"/>
                  </a:lnTo>
                  <a:lnTo>
                    <a:pt x="215" y="19"/>
                  </a:lnTo>
                  <a:lnTo>
                    <a:pt x="218" y="19"/>
                  </a:lnTo>
                  <a:lnTo>
                    <a:pt x="220" y="22"/>
                  </a:lnTo>
                  <a:lnTo>
                    <a:pt x="217" y="24"/>
                  </a:lnTo>
                  <a:lnTo>
                    <a:pt x="218" y="27"/>
                  </a:lnTo>
                  <a:lnTo>
                    <a:pt x="217" y="27"/>
                  </a:lnTo>
                  <a:lnTo>
                    <a:pt x="215" y="27"/>
                  </a:lnTo>
                  <a:lnTo>
                    <a:pt x="214" y="27"/>
                  </a:lnTo>
                  <a:lnTo>
                    <a:pt x="211" y="27"/>
                  </a:lnTo>
                  <a:lnTo>
                    <a:pt x="212" y="31"/>
                  </a:lnTo>
                  <a:lnTo>
                    <a:pt x="212" y="34"/>
                  </a:lnTo>
                  <a:lnTo>
                    <a:pt x="214" y="36"/>
                  </a:lnTo>
                  <a:lnTo>
                    <a:pt x="214" y="37"/>
                  </a:lnTo>
                  <a:lnTo>
                    <a:pt x="214" y="39"/>
                  </a:lnTo>
                  <a:lnTo>
                    <a:pt x="217" y="42"/>
                  </a:lnTo>
                  <a:lnTo>
                    <a:pt x="218" y="42"/>
                  </a:lnTo>
                  <a:lnTo>
                    <a:pt x="221" y="45"/>
                  </a:lnTo>
                  <a:lnTo>
                    <a:pt x="221" y="48"/>
                  </a:lnTo>
                  <a:lnTo>
                    <a:pt x="223" y="48"/>
                  </a:lnTo>
                  <a:lnTo>
                    <a:pt x="224" y="51"/>
                  </a:lnTo>
                  <a:lnTo>
                    <a:pt x="226" y="49"/>
                  </a:lnTo>
                  <a:lnTo>
                    <a:pt x="230" y="49"/>
                  </a:lnTo>
                  <a:lnTo>
                    <a:pt x="233" y="48"/>
                  </a:lnTo>
                  <a:lnTo>
                    <a:pt x="238" y="48"/>
                  </a:lnTo>
                  <a:lnTo>
                    <a:pt x="239" y="49"/>
                  </a:lnTo>
                  <a:lnTo>
                    <a:pt x="241" y="52"/>
                  </a:lnTo>
                  <a:lnTo>
                    <a:pt x="241" y="54"/>
                  </a:lnTo>
                  <a:lnTo>
                    <a:pt x="245" y="57"/>
                  </a:lnTo>
                  <a:lnTo>
                    <a:pt x="245" y="60"/>
                  </a:lnTo>
                  <a:lnTo>
                    <a:pt x="245" y="61"/>
                  </a:lnTo>
                  <a:lnTo>
                    <a:pt x="245" y="63"/>
                  </a:lnTo>
                  <a:lnTo>
                    <a:pt x="248" y="67"/>
                  </a:lnTo>
                  <a:lnTo>
                    <a:pt x="245" y="71"/>
                  </a:lnTo>
                  <a:lnTo>
                    <a:pt x="248" y="71"/>
                  </a:lnTo>
                  <a:lnTo>
                    <a:pt x="251" y="73"/>
                  </a:lnTo>
                  <a:lnTo>
                    <a:pt x="252" y="70"/>
                  </a:lnTo>
                  <a:lnTo>
                    <a:pt x="254" y="68"/>
                  </a:lnTo>
                  <a:lnTo>
                    <a:pt x="257" y="65"/>
                  </a:lnTo>
                  <a:lnTo>
                    <a:pt x="258" y="63"/>
                  </a:lnTo>
                  <a:lnTo>
                    <a:pt x="261" y="58"/>
                  </a:lnTo>
                  <a:lnTo>
                    <a:pt x="263" y="57"/>
                  </a:lnTo>
                  <a:lnTo>
                    <a:pt x="266" y="58"/>
                  </a:lnTo>
                  <a:lnTo>
                    <a:pt x="269" y="57"/>
                  </a:lnTo>
                  <a:lnTo>
                    <a:pt x="269" y="61"/>
                  </a:lnTo>
                  <a:lnTo>
                    <a:pt x="270" y="64"/>
                  </a:lnTo>
                  <a:lnTo>
                    <a:pt x="272" y="71"/>
                  </a:lnTo>
                  <a:lnTo>
                    <a:pt x="275" y="76"/>
                  </a:lnTo>
                  <a:lnTo>
                    <a:pt x="279" y="82"/>
                  </a:lnTo>
                  <a:lnTo>
                    <a:pt x="284" y="85"/>
                  </a:lnTo>
                  <a:lnTo>
                    <a:pt x="288" y="86"/>
                  </a:lnTo>
                  <a:lnTo>
                    <a:pt x="291" y="86"/>
                  </a:lnTo>
                  <a:lnTo>
                    <a:pt x="293" y="86"/>
                  </a:lnTo>
                  <a:lnTo>
                    <a:pt x="294" y="94"/>
                  </a:lnTo>
                  <a:lnTo>
                    <a:pt x="297" y="95"/>
                  </a:lnTo>
                  <a:lnTo>
                    <a:pt x="302" y="95"/>
                  </a:lnTo>
                  <a:lnTo>
                    <a:pt x="303" y="94"/>
                  </a:lnTo>
                  <a:lnTo>
                    <a:pt x="307" y="95"/>
                  </a:lnTo>
                  <a:lnTo>
                    <a:pt x="310" y="97"/>
                  </a:lnTo>
                  <a:lnTo>
                    <a:pt x="316" y="97"/>
                  </a:lnTo>
                  <a:lnTo>
                    <a:pt x="316" y="98"/>
                  </a:lnTo>
                  <a:lnTo>
                    <a:pt x="316" y="100"/>
                  </a:lnTo>
                  <a:lnTo>
                    <a:pt x="310" y="103"/>
                  </a:lnTo>
                  <a:lnTo>
                    <a:pt x="309" y="106"/>
                  </a:lnTo>
                  <a:lnTo>
                    <a:pt x="310" y="112"/>
                  </a:lnTo>
                  <a:lnTo>
                    <a:pt x="309" y="115"/>
                  </a:lnTo>
                  <a:lnTo>
                    <a:pt x="312" y="122"/>
                  </a:lnTo>
                  <a:lnTo>
                    <a:pt x="312" y="128"/>
                  </a:lnTo>
                  <a:lnTo>
                    <a:pt x="312" y="131"/>
                  </a:lnTo>
                  <a:lnTo>
                    <a:pt x="313" y="134"/>
                  </a:lnTo>
                  <a:lnTo>
                    <a:pt x="316" y="135"/>
                  </a:lnTo>
                  <a:lnTo>
                    <a:pt x="316" y="138"/>
                  </a:lnTo>
                  <a:lnTo>
                    <a:pt x="318" y="143"/>
                  </a:lnTo>
                  <a:lnTo>
                    <a:pt x="321" y="146"/>
                  </a:lnTo>
                  <a:lnTo>
                    <a:pt x="327" y="146"/>
                  </a:lnTo>
                  <a:lnTo>
                    <a:pt x="328" y="147"/>
                  </a:lnTo>
                  <a:lnTo>
                    <a:pt x="330" y="149"/>
                  </a:lnTo>
                  <a:lnTo>
                    <a:pt x="328" y="150"/>
                  </a:lnTo>
                  <a:lnTo>
                    <a:pt x="328" y="152"/>
                  </a:lnTo>
                  <a:lnTo>
                    <a:pt x="330" y="153"/>
                  </a:lnTo>
                  <a:lnTo>
                    <a:pt x="336" y="153"/>
                  </a:lnTo>
                  <a:lnTo>
                    <a:pt x="339" y="155"/>
                  </a:lnTo>
                  <a:lnTo>
                    <a:pt x="340" y="158"/>
                  </a:lnTo>
                  <a:lnTo>
                    <a:pt x="340" y="159"/>
                  </a:lnTo>
                  <a:lnTo>
                    <a:pt x="345" y="167"/>
                  </a:lnTo>
                  <a:lnTo>
                    <a:pt x="348" y="170"/>
                  </a:lnTo>
                  <a:lnTo>
                    <a:pt x="352" y="171"/>
                  </a:lnTo>
                  <a:lnTo>
                    <a:pt x="355" y="174"/>
                  </a:lnTo>
                  <a:lnTo>
                    <a:pt x="358" y="174"/>
                  </a:lnTo>
                  <a:lnTo>
                    <a:pt x="358" y="177"/>
                  </a:lnTo>
                  <a:lnTo>
                    <a:pt x="358" y="178"/>
                  </a:lnTo>
                  <a:lnTo>
                    <a:pt x="358" y="180"/>
                  </a:lnTo>
                  <a:lnTo>
                    <a:pt x="354" y="186"/>
                  </a:lnTo>
                  <a:lnTo>
                    <a:pt x="352" y="192"/>
                  </a:lnTo>
                  <a:lnTo>
                    <a:pt x="351" y="193"/>
                  </a:lnTo>
                  <a:lnTo>
                    <a:pt x="349" y="193"/>
                  </a:lnTo>
                  <a:lnTo>
                    <a:pt x="348" y="195"/>
                  </a:lnTo>
                  <a:lnTo>
                    <a:pt x="346" y="199"/>
                  </a:lnTo>
                  <a:lnTo>
                    <a:pt x="343" y="201"/>
                  </a:lnTo>
                  <a:lnTo>
                    <a:pt x="342" y="205"/>
                  </a:lnTo>
                  <a:lnTo>
                    <a:pt x="343" y="208"/>
                  </a:lnTo>
                  <a:lnTo>
                    <a:pt x="345" y="211"/>
                  </a:lnTo>
                  <a:lnTo>
                    <a:pt x="348" y="217"/>
                  </a:lnTo>
                  <a:lnTo>
                    <a:pt x="346" y="222"/>
                  </a:lnTo>
                  <a:lnTo>
                    <a:pt x="346" y="224"/>
                  </a:lnTo>
                  <a:lnTo>
                    <a:pt x="345" y="227"/>
                  </a:lnTo>
                  <a:lnTo>
                    <a:pt x="342" y="229"/>
                  </a:lnTo>
                  <a:lnTo>
                    <a:pt x="339" y="232"/>
                  </a:lnTo>
                  <a:lnTo>
                    <a:pt x="337" y="233"/>
                  </a:lnTo>
                  <a:lnTo>
                    <a:pt x="334" y="238"/>
                  </a:lnTo>
                  <a:lnTo>
                    <a:pt x="333" y="238"/>
                  </a:lnTo>
                  <a:lnTo>
                    <a:pt x="328" y="236"/>
                  </a:lnTo>
                  <a:lnTo>
                    <a:pt x="324" y="239"/>
                  </a:lnTo>
                  <a:lnTo>
                    <a:pt x="318" y="239"/>
                  </a:lnTo>
                  <a:lnTo>
                    <a:pt x="316" y="239"/>
                  </a:lnTo>
                  <a:lnTo>
                    <a:pt x="312" y="241"/>
                  </a:lnTo>
                  <a:lnTo>
                    <a:pt x="307" y="242"/>
                  </a:lnTo>
                  <a:lnTo>
                    <a:pt x="306" y="244"/>
                  </a:lnTo>
                  <a:lnTo>
                    <a:pt x="306" y="247"/>
                  </a:lnTo>
                  <a:lnTo>
                    <a:pt x="303" y="250"/>
                  </a:lnTo>
                  <a:lnTo>
                    <a:pt x="303" y="253"/>
                  </a:lnTo>
                  <a:lnTo>
                    <a:pt x="302" y="254"/>
                  </a:lnTo>
                  <a:lnTo>
                    <a:pt x="297" y="256"/>
                  </a:lnTo>
                  <a:lnTo>
                    <a:pt x="291" y="257"/>
                  </a:lnTo>
                  <a:lnTo>
                    <a:pt x="290" y="259"/>
                  </a:lnTo>
                  <a:lnTo>
                    <a:pt x="288" y="262"/>
                  </a:lnTo>
                  <a:lnTo>
                    <a:pt x="290" y="263"/>
                  </a:lnTo>
                  <a:lnTo>
                    <a:pt x="288" y="265"/>
                  </a:lnTo>
                  <a:lnTo>
                    <a:pt x="285" y="266"/>
                  </a:lnTo>
                  <a:lnTo>
                    <a:pt x="282" y="268"/>
                  </a:lnTo>
                  <a:lnTo>
                    <a:pt x="279" y="268"/>
                  </a:lnTo>
                  <a:lnTo>
                    <a:pt x="275" y="266"/>
                  </a:lnTo>
                  <a:lnTo>
                    <a:pt x="272" y="262"/>
                  </a:lnTo>
                  <a:lnTo>
                    <a:pt x="261" y="260"/>
                  </a:lnTo>
                  <a:lnTo>
                    <a:pt x="260" y="260"/>
                  </a:lnTo>
                  <a:lnTo>
                    <a:pt x="257" y="265"/>
                  </a:lnTo>
                  <a:lnTo>
                    <a:pt x="254" y="266"/>
                  </a:lnTo>
                  <a:lnTo>
                    <a:pt x="252" y="266"/>
                  </a:lnTo>
                  <a:lnTo>
                    <a:pt x="248" y="263"/>
                  </a:lnTo>
                  <a:lnTo>
                    <a:pt x="245" y="265"/>
                  </a:lnTo>
                  <a:lnTo>
                    <a:pt x="241" y="266"/>
                  </a:lnTo>
                  <a:lnTo>
                    <a:pt x="236" y="272"/>
                  </a:lnTo>
                  <a:lnTo>
                    <a:pt x="230" y="274"/>
                  </a:lnTo>
                  <a:lnTo>
                    <a:pt x="226" y="272"/>
                  </a:lnTo>
                  <a:lnTo>
                    <a:pt x="224" y="272"/>
                  </a:lnTo>
                  <a:lnTo>
                    <a:pt x="220" y="271"/>
                  </a:lnTo>
                  <a:lnTo>
                    <a:pt x="220" y="274"/>
                  </a:lnTo>
                  <a:lnTo>
                    <a:pt x="217" y="275"/>
                  </a:lnTo>
                  <a:lnTo>
                    <a:pt x="217" y="276"/>
                  </a:lnTo>
                  <a:lnTo>
                    <a:pt x="217" y="278"/>
                  </a:lnTo>
                  <a:lnTo>
                    <a:pt x="211" y="279"/>
                  </a:lnTo>
                  <a:lnTo>
                    <a:pt x="209" y="279"/>
                  </a:lnTo>
                  <a:lnTo>
                    <a:pt x="205" y="276"/>
                  </a:lnTo>
                  <a:lnTo>
                    <a:pt x="205" y="278"/>
                  </a:lnTo>
                  <a:lnTo>
                    <a:pt x="202" y="279"/>
                  </a:lnTo>
                  <a:lnTo>
                    <a:pt x="199" y="281"/>
                  </a:lnTo>
                  <a:lnTo>
                    <a:pt x="198" y="281"/>
                  </a:lnTo>
                  <a:lnTo>
                    <a:pt x="198" y="282"/>
                  </a:lnTo>
                  <a:lnTo>
                    <a:pt x="199" y="285"/>
                  </a:lnTo>
                  <a:lnTo>
                    <a:pt x="199" y="288"/>
                  </a:lnTo>
                  <a:lnTo>
                    <a:pt x="200" y="290"/>
                  </a:lnTo>
                  <a:lnTo>
                    <a:pt x="199" y="291"/>
                  </a:lnTo>
                  <a:lnTo>
                    <a:pt x="199" y="296"/>
                  </a:lnTo>
                  <a:lnTo>
                    <a:pt x="198" y="294"/>
                  </a:lnTo>
                  <a:lnTo>
                    <a:pt x="190" y="296"/>
                  </a:lnTo>
                  <a:lnTo>
                    <a:pt x="189" y="294"/>
                  </a:lnTo>
                  <a:lnTo>
                    <a:pt x="187" y="293"/>
                  </a:lnTo>
                  <a:lnTo>
                    <a:pt x="186" y="293"/>
                  </a:lnTo>
                  <a:lnTo>
                    <a:pt x="184" y="293"/>
                  </a:lnTo>
                  <a:lnTo>
                    <a:pt x="183" y="291"/>
                  </a:lnTo>
                  <a:lnTo>
                    <a:pt x="178" y="293"/>
                  </a:lnTo>
                  <a:lnTo>
                    <a:pt x="177" y="291"/>
                  </a:lnTo>
                  <a:lnTo>
                    <a:pt x="175" y="291"/>
                  </a:lnTo>
                  <a:lnTo>
                    <a:pt x="174" y="291"/>
                  </a:lnTo>
                  <a:lnTo>
                    <a:pt x="171" y="290"/>
                  </a:lnTo>
                  <a:lnTo>
                    <a:pt x="174" y="285"/>
                  </a:lnTo>
                  <a:lnTo>
                    <a:pt x="172" y="282"/>
                  </a:lnTo>
                  <a:lnTo>
                    <a:pt x="172" y="281"/>
                  </a:lnTo>
                  <a:lnTo>
                    <a:pt x="171" y="278"/>
                  </a:lnTo>
                  <a:lnTo>
                    <a:pt x="168" y="276"/>
                  </a:lnTo>
                  <a:lnTo>
                    <a:pt x="166" y="275"/>
                  </a:lnTo>
                  <a:lnTo>
                    <a:pt x="165" y="272"/>
                  </a:lnTo>
                  <a:lnTo>
                    <a:pt x="162" y="275"/>
                  </a:lnTo>
                  <a:lnTo>
                    <a:pt x="156" y="276"/>
                  </a:lnTo>
                  <a:lnTo>
                    <a:pt x="153" y="276"/>
                  </a:lnTo>
                  <a:lnTo>
                    <a:pt x="151" y="275"/>
                  </a:lnTo>
                  <a:lnTo>
                    <a:pt x="150" y="275"/>
                  </a:lnTo>
                  <a:lnTo>
                    <a:pt x="147" y="271"/>
                  </a:lnTo>
                  <a:lnTo>
                    <a:pt x="148" y="268"/>
                  </a:lnTo>
                  <a:lnTo>
                    <a:pt x="147" y="266"/>
                  </a:lnTo>
                  <a:lnTo>
                    <a:pt x="144" y="263"/>
                  </a:lnTo>
                  <a:lnTo>
                    <a:pt x="138" y="266"/>
                  </a:lnTo>
                  <a:lnTo>
                    <a:pt x="137" y="265"/>
                  </a:lnTo>
                  <a:lnTo>
                    <a:pt x="137" y="263"/>
                  </a:lnTo>
                  <a:lnTo>
                    <a:pt x="132" y="260"/>
                  </a:lnTo>
                  <a:lnTo>
                    <a:pt x="128" y="259"/>
                  </a:lnTo>
                  <a:lnTo>
                    <a:pt x="125" y="262"/>
                  </a:lnTo>
                  <a:lnTo>
                    <a:pt x="120" y="263"/>
                  </a:lnTo>
                  <a:lnTo>
                    <a:pt x="119" y="262"/>
                  </a:lnTo>
                  <a:lnTo>
                    <a:pt x="122" y="259"/>
                  </a:lnTo>
                  <a:lnTo>
                    <a:pt x="122" y="257"/>
                  </a:lnTo>
                  <a:lnTo>
                    <a:pt x="123" y="256"/>
                  </a:lnTo>
                  <a:lnTo>
                    <a:pt x="125" y="254"/>
                  </a:lnTo>
                  <a:lnTo>
                    <a:pt x="125" y="253"/>
                  </a:lnTo>
                  <a:lnTo>
                    <a:pt x="123" y="247"/>
                  </a:lnTo>
                  <a:lnTo>
                    <a:pt x="119" y="244"/>
                  </a:lnTo>
                  <a:lnTo>
                    <a:pt x="120" y="241"/>
                  </a:lnTo>
                  <a:lnTo>
                    <a:pt x="117" y="238"/>
                  </a:lnTo>
                  <a:lnTo>
                    <a:pt x="117" y="233"/>
                  </a:lnTo>
                  <a:lnTo>
                    <a:pt x="120" y="227"/>
                  </a:lnTo>
                  <a:lnTo>
                    <a:pt x="120" y="226"/>
                  </a:lnTo>
                  <a:lnTo>
                    <a:pt x="119" y="224"/>
                  </a:lnTo>
                  <a:lnTo>
                    <a:pt x="117" y="219"/>
                  </a:lnTo>
                  <a:lnTo>
                    <a:pt x="120" y="217"/>
                  </a:lnTo>
                  <a:lnTo>
                    <a:pt x="120" y="216"/>
                  </a:lnTo>
                  <a:lnTo>
                    <a:pt x="122" y="213"/>
                  </a:lnTo>
                  <a:lnTo>
                    <a:pt x="123" y="211"/>
                  </a:lnTo>
                  <a:lnTo>
                    <a:pt x="128" y="210"/>
                  </a:lnTo>
                  <a:lnTo>
                    <a:pt x="129" y="208"/>
                  </a:lnTo>
                  <a:lnTo>
                    <a:pt x="129" y="205"/>
                  </a:lnTo>
                  <a:lnTo>
                    <a:pt x="131" y="202"/>
                  </a:lnTo>
                  <a:lnTo>
                    <a:pt x="131" y="201"/>
                  </a:lnTo>
                  <a:lnTo>
                    <a:pt x="132" y="198"/>
                  </a:lnTo>
                  <a:lnTo>
                    <a:pt x="131" y="196"/>
                  </a:lnTo>
                  <a:lnTo>
                    <a:pt x="131" y="198"/>
                  </a:lnTo>
                  <a:lnTo>
                    <a:pt x="129" y="196"/>
                  </a:lnTo>
                  <a:lnTo>
                    <a:pt x="128" y="196"/>
                  </a:lnTo>
                  <a:lnTo>
                    <a:pt x="126" y="195"/>
                  </a:lnTo>
                  <a:lnTo>
                    <a:pt x="129" y="195"/>
                  </a:lnTo>
                  <a:lnTo>
                    <a:pt x="131" y="192"/>
                  </a:lnTo>
                  <a:lnTo>
                    <a:pt x="129" y="190"/>
                  </a:lnTo>
                  <a:lnTo>
                    <a:pt x="128" y="183"/>
                  </a:lnTo>
                  <a:lnTo>
                    <a:pt x="120" y="177"/>
                  </a:lnTo>
                  <a:lnTo>
                    <a:pt x="119" y="172"/>
                  </a:lnTo>
                  <a:lnTo>
                    <a:pt x="117" y="171"/>
                  </a:lnTo>
                  <a:lnTo>
                    <a:pt x="114" y="168"/>
                  </a:lnTo>
                  <a:lnTo>
                    <a:pt x="110" y="171"/>
                  </a:lnTo>
                  <a:lnTo>
                    <a:pt x="110" y="168"/>
                  </a:lnTo>
                  <a:lnTo>
                    <a:pt x="108" y="167"/>
                  </a:lnTo>
                  <a:lnTo>
                    <a:pt x="101" y="168"/>
                  </a:lnTo>
                  <a:lnTo>
                    <a:pt x="99" y="170"/>
                  </a:lnTo>
                  <a:lnTo>
                    <a:pt x="89" y="164"/>
                  </a:lnTo>
                  <a:lnTo>
                    <a:pt x="91" y="159"/>
                  </a:lnTo>
                  <a:lnTo>
                    <a:pt x="89" y="158"/>
                  </a:lnTo>
                  <a:lnTo>
                    <a:pt x="86" y="158"/>
                  </a:lnTo>
                  <a:lnTo>
                    <a:pt x="85" y="156"/>
                  </a:lnTo>
                  <a:lnTo>
                    <a:pt x="83" y="153"/>
                  </a:lnTo>
                  <a:lnTo>
                    <a:pt x="82" y="153"/>
                  </a:lnTo>
                  <a:lnTo>
                    <a:pt x="80" y="152"/>
                  </a:lnTo>
                  <a:lnTo>
                    <a:pt x="79" y="152"/>
                  </a:lnTo>
                  <a:lnTo>
                    <a:pt x="76" y="155"/>
                  </a:lnTo>
                  <a:lnTo>
                    <a:pt x="70" y="156"/>
                  </a:lnTo>
                  <a:lnTo>
                    <a:pt x="68" y="156"/>
                  </a:lnTo>
                  <a:lnTo>
                    <a:pt x="68" y="159"/>
                  </a:lnTo>
                  <a:lnTo>
                    <a:pt x="70" y="159"/>
                  </a:lnTo>
                  <a:lnTo>
                    <a:pt x="68" y="165"/>
                  </a:lnTo>
                  <a:lnTo>
                    <a:pt x="70" y="167"/>
                  </a:lnTo>
                  <a:lnTo>
                    <a:pt x="68" y="168"/>
                  </a:lnTo>
                  <a:lnTo>
                    <a:pt x="65" y="171"/>
                  </a:lnTo>
                  <a:lnTo>
                    <a:pt x="65" y="174"/>
                  </a:lnTo>
                  <a:lnTo>
                    <a:pt x="65" y="180"/>
                  </a:lnTo>
                  <a:lnTo>
                    <a:pt x="68" y="178"/>
                  </a:lnTo>
                  <a:lnTo>
                    <a:pt x="70" y="177"/>
                  </a:lnTo>
                  <a:lnTo>
                    <a:pt x="71" y="175"/>
                  </a:lnTo>
                  <a:lnTo>
                    <a:pt x="67" y="184"/>
                  </a:lnTo>
                  <a:lnTo>
                    <a:pt x="62" y="184"/>
                  </a:lnTo>
                  <a:lnTo>
                    <a:pt x="62" y="183"/>
                  </a:lnTo>
                  <a:lnTo>
                    <a:pt x="61" y="181"/>
                  </a:lnTo>
                  <a:lnTo>
                    <a:pt x="55" y="178"/>
                  </a:lnTo>
                  <a:lnTo>
                    <a:pt x="53" y="175"/>
                  </a:lnTo>
                  <a:lnTo>
                    <a:pt x="47" y="174"/>
                  </a:lnTo>
                  <a:lnTo>
                    <a:pt x="46" y="174"/>
                  </a:lnTo>
                  <a:lnTo>
                    <a:pt x="44" y="172"/>
                  </a:lnTo>
                  <a:lnTo>
                    <a:pt x="40" y="168"/>
                  </a:lnTo>
                  <a:lnTo>
                    <a:pt x="39" y="168"/>
                  </a:lnTo>
                  <a:lnTo>
                    <a:pt x="37" y="168"/>
                  </a:lnTo>
                  <a:lnTo>
                    <a:pt x="31" y="170"/>
                  </a:lnTo>
                  <a:lnTo>
                    <a:pt x="28" y="170"/>
                  </a:lnTo>
                  <a:lnTo>
                    <a:pt x="27" y="167"/>
                  </a:lnTo>
                  <a:lnTo>
                    <a:pt x="25" y="164"/>
                  </a:lnTo>
                  <a:lnTo>
                    <a:pt x="27" y="162"/>
                  </a:lnTo>
                  <a:lnTo>
                    <a:pt x="25" y="156"/>
                  </a:lnTo>
                  <a:lnTo>
                    <a:pt x="24" y="156"/>
                  </a:lnTo>
                  <a:lnTo>
                    <a:pt x="22" y="153"/>
                  </a:lnTo>
                  <a:lnTo>
                    <a:pt x="22" y="152"/>
                  </a:lnTo>
                  <a:lnTo>
                    <a:pt x="21" y="150"/>
                  </a:lnTo>
                  <a:lnTo>
                    <a:pt x="22" y="149"/>
                  </a:lnTo>
                  <a:lnTo>
                    <a:pt x="21" y="147"/>
                  </a:lnTo>
                  <a:lnTo>
                    <a:pt x="21" y="146"/>
                  </a:lnTo>
                  <a:lnTo>
                    <a:pt x="18" y="146"/>
                  </a:lnTo>
                  <a:lnTo>
                    <a:pt x="18" y="144"/>
                  </a:lnTo>
                  <a:lnTo>
                    <a:pt x="18" y="143"/>
                  </a:lnTo>
                  <a:lnTo>
                    <a:pt x="16" y="141"/>
                  </a:lnTo>
                  <a:lnTo>
                    <a:pt x="16" y="140"/>
                  </a:lnTo>
                  <a:lnTo>
                    <a:pt x="13" y="138"/>
                  </a:lnTo>
                  <a:lnTo>
                    <a:pt x="12" y="137"/>
                  </a:lnTo>
                  <a:lnTo>
                    <a:pt x="12" y="134"/>
                  </a:lnTo>
                  <a:lnTo>
                    <a:pt x="13" y="132"/>
                  </a:lnTo>
                  <a:lnTo>
                    <a:pt x="12" y="132"/>
                  </a:lnTo>
                  <a:lnTo>
                    <a:pt x="12" y="128"/>
                  </a:lnTo>
                  <a:lnTo>
                    <a:pt x="10" y="126"/>
                  </a:lnTo>
                  <a:lnTo>
                    <a:pt x="9" y="126"/>
                  </a:lnTo>
                  <a:lnTo>
                    <a:pt x="6" y="122"/>
                  </a:lnTo>
                  <a:lnTo>
                    <a:pt x="4" y="120"/>
                  </a:lnTo>
                  <a:lnTo>
                    <a:pt x="1" y="115"/>
                  </a:lnTo>
                  <a:lnTo>
                    <a:pt x="0" y="112"/>
                  </a:lnTo>
                  <a:lnTo>
                    <a:pt x="0" y="109"/>
                  </a:lnTo>
                  <a:lnTo>
                    <a:pt x="1" y="109"/>
                  </a:lnTo>
                  <a:lnTo>
                    <a:pt x="1" y="107"/>
                  </a:lnTo>
                  <a:lnTo>
                    <a:pt x="3" y="106"/>
                  </a:lnTo>
                  <a:lnTo>
                    <a:pt x="4" y="104"/>
                  </a:lnTo>
                  <a:lnTo>
                    <a:pt x="7" y="100"/>
                  </a:lnTo>
                  <a:lnTo>
                    <a:pt x="9" y="100"/>
                  </a:lnTo>
                  <a:lnTo>
                    <a:pt x="12" y="100"/>
                  </a:lnTo>
                  <a:lnTo>
                    <a:pt x="13" y="98"/>
                  </a:lnTo>
                  <a:lnTo>
                    <a:pt x="13" y="97"/>
                  </a:lnTo>
                  <a:lnTo>
                    <a:pt x="12" y="94"/>
                  </a:lnTo>
                  <a:lnTo>
                    <a:pt x="12" y="92"/>
                  </a:lnTo>
                  <a:lnTo>
                    <a:pt x="13" y="89"/>
                  </a:lnTo>
                  <a:lnTo>
                    <a:pt x="18" y="85"/>
                  </a:lnTo>
                  <a:lnTo>
                    <a:pt x="18" y="82"/>
                  </a:lnTo>
                  <a:lnTo>
                    <a:pt x="16" y="77"/>
                  </a:lnTo>
                  <a:lnTo>
                    <a:pt x="18" y="76"/>
                  </a:lnTo>
                  <a:lnTo>
                    <a:pt x="21" y="76"/>
                  </a:lnTo>
                  <a:lnTo>
                    <a:pt x="22" y="74"/>
                  </a:lnTo>
                  <a:lnTo>
                    <a:pt x="25" y="77"/>
                  </a:lnTo>
                  <a:lnTo>
                    <a:pt x="28" y="77"/>
                  </a:lnTo>
                  <a:lnTo>
                    <a:pt x="28" y="76"/>
                  </a:lnTo>
                  <a:lnTo>
                    <a:pt x="31" y="73"/>
                  </a:lnTo>
                  <a:lnTo>
                    <a:pt x="33" y="71"/>
                  </a:lnTo>
                  <a:lnTo>
                    <a:pt x="34" y="70"/>
                  </a:lnTo>
                  <a:lnTo>
                    <a:pt x="33" y="67"/>
                  </a:lnTo>
                  <a:lnTo>
                    <a:pt x="34" y="65"/>
                  </a:lnTo>
                  <a:lnTo>
                    <a:pt x="36" y="64"/>
                  </a:lnTo>
                  <a:lnTo>
                    <a:pt x="36" y="63"/>
                  </a:lnTo>
                  <a:lnTo>
                    <a:pt x="36" y="61"/>
                  </a:lnTo>
                  <a:lnTo>
                    <a:pt x="34" y="57"/>
                  </a:lnTo>
                  <a:lnTo>
                    <a:pt x="36" y="54"/>
                  </a:lnTo>
                  <a:lnTo>
                    <a:pt x="37" y="42"/>
                  </a:lnTo>
                  <a:lnTo>
                    <a:pt x="37" y="37"/>
                  </a:lnTo>
                  <a:lnTo>
                    <a:pt x="40" y="34"/>
                  </a:lnTo>
                  <a:lnTo>
                    <a:pt x="42" y="25"/>
                  </a:lnTo>
                  <a:lnTo>
                    <a:pt x="46" y="12"/>
                  </a:lnTo>
                  <a:lnTo>
                    <a:pt x="46" y="6"/>
                  </a:lnTo>
                  <a:lnTo>
                    <a:pt x="46" y="3"/>
                  </a:lnTo>
                  <a:lnTo>
                    <a:pt x="46" y="0"/>
                  </a:lnTo>
                  <a:close/>
                </a:path>
              </a:pathLst>
            </a:custGeom>
            <a:solidFill>
              <a:schemeClr val="bg1"/>
            </a:solidFill>
            <a:ln w="1588">
              <a:solidFill>
                <a:srgbClr val="000000"/>
              </a:solidFill>
              <a:prstDash val="solid"/>
              <a:round/>
              <a:headEnd/>
              <a:tailEnd/>
            </a:ln>
          </p:spPr>
          <p:txBody>
            <a:bodyPr/>
            <a:lstStyle/>
            <a:p>
              <a:endParaRPr lang="fr-FR"/>
            </a:p>
          </p:txBody>
        </p:sp>
        <p:sp>
          <p:nvSpPr>
            <p:cNvPr id="880824" name="Freeform 184"/>
            <p:cNvSpPr>
              <a:spLocks/>
            </p:cNvSpPr>
            <p:nvPr/>
          </p:nvSpPr>
          <p:spPr bwMode="auto">
            <a:xfrm>
              <a:off x="4763" y="2364"/>
              <a:ext cx="245" cy="223"/>
            </a:xfrm>
            <a:custGeom>
              <a:avLst/>
              <a:gdLst/>
              <a:ahLst/>
              <a:cxnLst>
                <a:cxn ang="0">
                  <a:pos x="229" y="24"/>
                </a:cxn>
                <a:cxn ang="0">
                  <a:pos x="224" y="39"/>
                </a:cxn>
                <a:cxn ang="0">
                  <a:pos x="235" y="48"/>
                </a:cxn>
                <a:cxn ang="0">
                  <a:pos x="235" y="72"/>
                </a:cxn>
                <a:cxn ang="0">
                  <a:pos x="227" y="97"/>
                </a:cxn>
                <a:cxn ang="0">
                  <a:pos x="251" y="109"/>
                </a:cxn>
                <a:cxn ang="0">
                  <a:pos x="248" y="128"/>
                </a:cxn>
                <a:cxn ang="0">
                  <a:pos x="260" y="127"/>
                </a:cxn>
                <a:cxn ang="0">
                  <a:pos x="276" y="150"/>
                </a:cxn>
                <a:cxn ang="0">
                  <a:pos x="285" y="167"/>
                </a:cxn>
                <a:cxn ang="0">
                  <a:pos x="279" y="186"/>
                </a:cxn>
                <a:cxn ang="0">
                  <a:pos x="266" y="198"/>
                </a:cxn>
                <a:cxn ang="0">
                  <a:pos x="247" y="208"/>
                </a:cxn>
                <a:cxn ang="0">
                  <a:pos x="230" y="214"/>
                </a:cxn>
                <a:cxn ang="0">
                  <a:pos x="218" y="237"/>
                </a:cxn>
                <a:cxn ang="0">
                  <a:pos x="205" y="245"/>
                </a:cxn>
                <a:cxn ang="0">
                  <a:pos x="201" y="228"/>
                </a:cxn>
                <a:cxn ang="0">
                  <a:pos x="186" y="223"/>
                </a:cxn>
                <a:cxn ang="0">
                  <a:pos x="177" y="216"/>
                </a:cxn>
                <a:cxn ang="0">
                  <a:pos x="171" y="201"/>
                </a:cxn>
                <a:cxn ang="0">
                  <a:pos x="180" y="196"/>
                </a:cxn>
                <a:cxn ang="0">
                  <a:pos x="169" y="186"/>
                </a:cxn>
                <a:cxn ang="0">
                  <a:pos x="159" y="192"/>
                </a:cxn>
                <a:cxn ang="0">
                  <a:pos x="149" y="207"/>
                </a:cxn>
                <a:cxn ang="0">
                  <a:pos x="146" y="217"/>
                </a:cxn>
                <a:cxn ang="0">
                  <a:pos x="140" y="225"/>
                </a:cxn>
                <a:cxn ang="0">
                  <a:pos x="128" y="244"/>
                </a:cxn>
                <a:cxn ang="0">
                  <a:pos x="119" y="257"/>
                </a:cxn>
                <a:cxn ang="0">
                  <a:pos x="106" y="260"/>
                </a:cxn>
                <a:cxn ang="0">
                  <a:pos x="100" y="256"/>
                </a:cxn>
                <a:cxn ang="0">
                  <a:pos x="91" y="256"/>
                </a:cxn>
                <a:cxn ang="0">
                  <a:pos x="88" y="242"/>
                </a:cxn>
                <a:cxn ang="0">
                  <a:pos x="79" y="237"/>
                </a:cxn>
                <a:cxn ang="0">
                  <a:pos x="71" y="238"/>
                </a:cxn>
                <a:cxn ang="0">
                  <a:pos x="65" y="241"/>
                </a:cxn>
                <a:cxn ang="0">
                  <a:pos x="54" y="239"/>
                </a:cxn>
                <a:cxn ang="0">
                  <a:pos x="46" y="235"/>
                </a:cxn>
                <a:cxn ang="0">
                  <a:pos x="43" y="223"/>
                </a:cxn>
                <a:cxn ang="0">
                  <a:pos x="33" y="217"/>
                </a:cxn>
                <a:cxn ang="0">
                  <a:pos x="25" y="211"/>
                </a:cxn>
                <a:cxn ang="0">
                  <a:pos x="19" y="202"/>
                </a:cxn>
                <a:cxn ang="0">
                  <a:pos x="10" y="176"/>
                </a:cxn>
                <a:cxn ang="0">
                  <a:pos x="6" y="161"/>
                </a:cxn>
                <a:cxn ang="0">
                  <a:pos x="0" y="137"/>
                </a:cxn>
                <a:cxn ang="0">
                  <a:pos x="4" y="118"/>
                </a:cxn>
                <a:cxn ang="0">
                  <a:pos x="19" y="121"/>
                </a:cxn>
                <a:cxn ang="0">
                  <a:pos x="30" y="109"/>
                </a:cxn>
                <a:cxn ang="0">
                  <a:pos x="48" y="103"/>
                </a:cxn>
                <a:cxn ang="0">
                  <a:pos x="65" y="101"/>
                </a:cxn>
                <a:cxn ang="0">
                  <a:pos x="107" y="79"/>
                </a:cxn>
                <a:cxn ang="0">
                  <a:pos x="113" y="66"/>
                </a:cxn>
                <a:cxn ang="0">
                  <a:pos x="100" y="57"/>
                </a:cxn>
                <a:cxn ang="0">
                  <a:pos x="103" y="33"/>
                </a:cxn>
                <a:cxn ang="0">
                  <a:pos x="135" y="15"/>
                </a:cxn>
                <a:cxn ang="0">
                  <a:pos x="162" y="0"/>
                </a:cxn>
                <a:cxn ang="0">
                  <a:pos x="211" y="3"/>
                </a:cxn>
              </a:cxnLst>
              <a:rect l="0" t="0" r="r" b="b"/>
              <a:pathLst>
                <a:path w="287" h="262">
                  <a:moveTo>
                    <a:pt x="232" y="11"/>
                  </a:moveTo>
                  <a:lnTo>
                    <a:pt x="233" y="12"/>
                  </a:lnTo>
                  <a:lnTo>
                    <a:pt x="232" y="15"/>
                  </a:lnTo>
                  <a:lnTo>
                    <a:pt x="230" y="18"/>
                  </a:lnTo>
                  <a:lnTo>
                    <a:pt x="229" y="21"/>
                  </a:lnTo>
                  <a:lnTo>
                    <a:pt x="229" y="24"/>
                  </a:lnTo>
                  <a:lnTo>
                    <a:pt x="229" y="27"/>
                  </a:lnTo>
                  <a:lnTo>
                    <a:pt x="227" y="30"/>
                  </a:lnTo>
                  <a:lnTo>
                    <a:pt x="223" y="31"/>
                  </a:lnTo>
                  <a:lnTo>
                    <a:pt x="221" y="33"/>
                  </a:lnTo>
                  <a:lnTo>
                    <a:pt x="221" y="34"/>
                  </a:lnTo>
                  <a:lnTo>
                    <a:pt x="224" y="39"/>
                  </a:lnTo>
                  <a:lnTo>
                    <a:pt x="227" y="40"/>
                  </a:lnTo>
                  <a:lnTo>
                    <a:pt x="227" y="43"/>
                  </a:lnTo>
                  <a:lnTo>
                    <a:pt x="230" y="45"/>
                  </a:lnTo>
                  <a:lnTo>
                    <a:pt x="232" y="45"/>
                  </a:lnTo>
                  <a:lnTo>
                    <a:pt x="233" y="48"/>
                  </a:lnTo>
                  <a:lnTo>
                    <a:pt x="235" y="48"/>
                  </a:lnTo>
                  <a:lnTo>
                    <a:pt x="236" y="51"/>
                  </a:lnTo>
                  <a:lnTo>
                    <a:pt x="241" y="54"/>
                  </a:lnTo>
                  <a:lnTo>
                    <a:pt x="242" y="55"/>
                  </a:lnTo>
                  <a:lnTo>
                    <a:pt x="241" y="64"/>
                  </a:lnTo>
                  <a:lnTo>
                    <a:pt x="238" y="70"/>
                  </a:lnTo>
                  <a:lnTo>
                    <a:pt x="235" y="72"/>
                  </a:lnTo>
                  <a:lnTo>
                    <a:pt x="233" y="76"/>
                  </a:lnTo>
                  <a:lnTo>
                    <a:pt x="232" y="79"/>
                  </a:lnTo>
                  <a:lnTo>
                    <a:pt x="230" y="83"/>
                  </a:lnTo>
                  <a:lnTo>
                    <a:pt x="232" y="91"/>
                  </a:lnTo>
                  <a:lnTo>
                    <a:pt x="230" y="92"/>
                  </a:lnTo>
                  <a:lnTo>
                    <a:pt x="227" y="97"/>
                  </a:lnTo>
                  <a:lnTo>
                    <a:pt x="224" y="100"/>
                  </a:lnTo>
                  <a:lnTo>
                    <a:pt x="226" y="104"/>
                  </a:lnTo>
                  <a:lnTo>
                    <a:pt x="230" y="107"/>
                  </a:lnTo>
                  <a:lnTo>
                    <a:pt x="241" y="107"/>
                  </a:lnTo>
                  <a:lnTo>
                    <a:pt x="244" y="107"/>
                  </a:lnTo>
                  <a:lnTo>
                    <a:pt x="251" y="109"/>
                  </a:lnTo>
                  <a:lnTo>
                    <a:pt x="251" y="110"/>
                  </a:lnTo>
                  <a:lnTo>
                    <a:pt x="251" y="113"/>
                  </a:lnTo>
                  <a:lnTo>
                    <a:pt x="251" y="116"/>
                  </a:lnTo>
                  <a:lnTo>
                    <a:pt x="250" y="119"/>
                  </a:lnTo>
                  <a:lnTo>
                    <a:pt x="251" y="122"/>
                  </a:lnTo>
                  <a:lnTo>
                    <a:pt x="248" y="128"/>
                  </a:lnTo>
                  <a:lnTo>
                    <a:pt x="247" y="131"/>
                  </a:lnTo>
                  <a:lnTo>
                    <a:pt x="248" y="134"/>
                  </a:lnTo>
                  <a:lnTo>
                    <a:pt x="250" y="134"/>
                  </a:lnTo>
                  <a:lnTo>
                    <a:pt x="253" y="134"/>
                  </a:lnTo>
                  <a:lnTo>
                    <a:pt x="259" y="127"/>
                  </a:lnTo>
                  <a:lnTo>
                    <a:pt x="260" y="127"/>
                  </a:lnTo>
                  <a:lnTo>
                    <a:pt x="262" y="131"/>
                  </a:lnTo>
                  <a:lnTo>
                    <a:pt x="266" y="134"/>
                  </a:lnTo>
                  <a:lnTo>
                    <a:pt x="267" y="138"/>
                  </a:lnTo>
                  <a:lnTo>
                    <a:pt x="272" y="143"/>
                  </a:lnTo>
                  <a:lnTo>
                    <a:pt x="273" y="147"/>
                  </a:lnTo>
                  <a:lnTo>
                    <a:pt x="276" y="150"/>
                  </a:lnTo>
                  <a:lnTo>
                    <a:pt x="281" y="158"/>
                  </a:lnTo>
                  <a:lnTo>
                    <a:pt x="278" y="162"/>
                  </a:lnTo>
                  <a:lnTo>
                    <a:pt x="278" y="164"/>
                  </a:lnTo>
                  <a:lnTo>
                    <a:pt x="279" y="165"/>
                  </a:lnTo>
                  <a:lnTo>
                    <a:pt x="284" y="165"/>
                  </a:lnTo>
                  <a:lnTo>
                    <a:pt x="285" y="167"/>
                  </a:lnTo>
                  <a:lnTo>
                    <a:pt x="287" y="170"/>
                  </a:lnTo>
                  <a:lnTo>
                    <a:pt x="285" y="173"/>
                  </a:lnTo>
                  <a:lnTo>
                    <a:pt x="285" y="176"/>
                  </a:lnTo>
                  <a:lnTo>
                    <a:pt x="284" y="177"/>
                  </a:lnTo>
                  <a:lnTo>
                    <a:pt x="279" y="182"/>
                  </a:lnTo>
                  <a:lnTo>
                    <a:pt x="279" y="186"/>
                  </a:lnTo>
                  <a:lnTo>
                    <a:pt x="279" y="189"/>
                  </a:lnTo>
                  <a:lnTo>
                    <a:pt x="278" y="192"/>
                  </a:lnTo>
                  <a:lnTo>
                    <a:pt x="275" y="193"/>
                  </a:lnTo>
                  <a:lnTo>
                    <a:pt x="272" y="195"/>
                  </a:lnTo>
                  <a:lnTo>
                    <a:pt x="267" y="196"/>
                  </a:lnTo>
                  <a:lnTo>
                    <a:pt x="266" y="198"/>
                  </a:lnTo>
                  <a:lnTo>
                    <a:pt x="262" y="199"/>
                  </a:lnTo>
                  <a:lnTo>
                    <a:pt x="260" y="201"/>
                  </a:lnTo>
                  <a:lnTo>
                    <a:pt x="256" y="202"/>
                  </a:lnTo>
                  <a:lnTo>
                    <a:pt x="251" y="205"/>
                  </a:lnTo>
                  <a:lnTo>
                    <a:pt x="248" y="207"/>
                  </a:lnTo>
                  <a:lnTo>
                    <a:pt x="247" y="208"/>
                  </a:lnTo>
                  <a:lnTo>
                    <a:pt x="245" y="211"/>
                  </a:lnTo>
                  <a:lnTo>
                    <a:pt x="242" y="211"/>
                  </a:lnTo>
                  <a:lnTo>
                    <a:pt x="238" y="210"/>
                  </a:lnTo>
                  <a:lnTo>
                    <a:pt x="233" y="210"/>
                  </a:lnTo>
                  <a:lnTo>
                    <a:pt x="232" y="211"/>
                  </a:lnTo>
                  <a:lnTo>
                    <a:pt x="230" y="214"/>
                  </a:lnTo>
                  <a:lnTo>
                    <a:pt x="230" y="216"/>
                  </a:lnTo>
                  <a:lnTo>
                    <a:pt x="229" y="231"/>
                  </a:lnTo>
                  <a:lnTo>
                    <a:pt x="226" y="232"/>
                  </a:lnTo>
                  <a:lnTo>
                    <a:pt x="223" y="231"/>
                  </a:lnTo>
                  <a:lnTo>
                    <a:pt x="221" y="232"/>
                  </a:lnTo>
                  <a:lnTo>
                    <a:pt x="218" y="237"/>
                  </a:lnTo>
                  <a:lnTo>
                    <a:pt x="217" y="239"/>
                  </a:lnTo>
                  <a:lnTo>
                    <a:pt x="214" y="242"/>
                  </a:lnTo>
                  <a:lnTo>
                    <a:pt x="212" y="244"/>
                  </a:lnTo>
                  <a:lnTo>
                    <a:pt x="211" y="247"/>
                  </a:lnTo>
                  <a:lnTo>
                    <a:pt x="208" y="245"/>
                  </a:lnTo>
                  <a:lnTo>
                    <a:pt x="205" y="245"/>
                  </a:lnTo>
                  <a:lnTo>
                    <a:pt x="208" y="241"/>
                  </a:lnTo>
                  <a:lnTo>
                    <a:pt x="205" y="237"/>
                  </a:lnTo>
                  <a:lnTo>
                    <a:pt x="205" y="235"/>
                  </a:lnTo>
                  <a:lnTo>
                    <a:pt x="205" y="234"/>
                  </a:lnTo>
                  <a:lnTo>
                    <a:pt x="205" y="231"/>
                  </a:lnTo>
                  <a:lnTo>
                    <a:pt x="201" y="228"/>
                  </a:lnTo>
                  <a:lnTo>
                    <a:pt x="201" y="226"/>
                  </a:lnTo>
                  <a:lnTo>
                    <a:pt x="199" y="223"/>
                  </a:lnTo>
                  <a:lnTo>
                    <a:pt x="198" y="222"/>
                  </a:lnTo>
                  <a:lnTo>
                    <a:pt x="193" y="222"/>
                  </a:lnTo>
                  <a:lnTo>
                    <a:pt x="190" y="223"/>
                  </a:lnTo>
                  <a:lnTo>
                    <a:pt x="186" y="223"/>
                  </a:lnTo>
                  <a:lnTo>
                    <a:pt x="184" y="225"/>
                  </a:lnTo>
                  <a:lnTo>
                    <a:pt x="183" y="222"/>
                  </a:lnTo>
                  <a:lnTo>
                    <a:pt x="181" y="222"/>
                  </a:lnTo>
                  <a:lnTo>
                    <a:pt x="181" y="219"/>
                  </a:lnTo>
                  <a:lnTo>
                    <a:pt x="178" y="216"/>
                  </a:lnTo>
                  <a:lnTo>
                    <a:pt x="177" y="216"/>
                  </a:lnTo>
                  <a:lnTo>
                    <a:pt x="174" y="213"/>
                  </a:lnTo>
                  <a:lnTo>
                    <a:pt x="174" y="211"/>
                  </a:lnTo>
                  <a:lnTo>
                    <a:pt x="174" y="210"/>
                  </a:lnTo>
                  <a:lnTo>
                    <a:pt x="172" y="208"/>
                  </a:lnTo>
                  <a:lnTo>
                    <a:pt x="172" y="205"/>
                  </a:lnTo>
                  <a:lnTo>
                    <a:pt x="171" y="201"/>
                  </a:lnTo>
                  <a:lnTo>
                    <a:pt x="174" y="201"/>
                  </a:lnTo>
                  <a:lnTo>
                    <a:pt x="175" y="201"/>
                  </a:lnTo>
                  <a:lnTo>
                    <a:pt x="177" y="201"/>
                  </a:lnTo>
                  <a:lnTo>
                    <a:pt x="178" y="201"/>
                  </a:lnTo>
                  <a:lnTo>
                    <a:pt x="177" y="198"/>
                  </a:lnTo>
                  <a:lnTo>
                    <a:pt x="180" y="196"/>
                  </a:lnTo>
                  <a:lnTo>
                    <a:pt x="178" y="193"/>
                  </a:lnTo>
                  <a:lnTo>
                    <a:pt x="175" y="193"/>
                  </a:lnTo>
                  <a:lnTo>
                    <a:pt x="175" y="190"/>
                  </a:lnTo>
                  <a:lnTo>
                    <a:pt x="175" y="189"/>
                  </a:lnTo>
                  <a:lnTo>
                    <a:pt x="169" y="187"/>
                  </a:lnTo>
                  <a:lnTo>
                    <a:pt x="169" y="186"/>
                  </a:lnTo>
                  <a:lnTo>
                    <a:pt x="168" y="187"/>
                  </a:lnTo>
                  <a:lnTo>
                    <a:pt x="166" y="186"/>
                  </a:lnTo>
                  <a:lnTo>
                    <a:pt x="165" y="185"/>
                  </a:lnTo>
                  <a:lnTo>
                    <a:pt x="163" y="187"/>
                  </a:lnTo>
                  <a:lnTo>
                    <a:pt x="162" y="189"/>
                  </a:lnTo>
                  <a:lnTo>
                    <a:pt x="159" y="192"/>
                  </a:lnTo>
                  <a:lnTo>
                    <a:pt x="155" y="193"/>
                  </a:lnTo>
                  <a:lnTo>
                    <a:pt x="152" y="201"/>
                  </a:lnTo>
                  <a:lnTo>
                    <a:pt x="150" y="201"/>
                  </a:lnTo>
                  <a:lnTo>
                    <a:pt x="152" y="204"/>
                  </a:lnTo>
                  <a:lnTo>
                    <a:pt x="150" y="204"/>
                  </a:lnTo>
                  <a:lnTo>
                    <a:pt x="149" y="207"/>
                  </a:lnTo>
                  <a:lnTo>
                    <a:pt x="150" y="208"/>
                  </a:lnTo>
                  <a:lnTo>
                    <a:pt x="150" y="210"/>
                  </a:lnTo>
                  <a:lnTo>
                    <a:pt x="149" y="211"/>
                  </a:lnTo>
                  <a:lnTo>
                    <a:pt x="147" y="214"/>
                  </a:lnTo>
                  <a:lnTo>
                    <a:pt x="146" y="214"/>
                  </a:lnTo>
                  <a:lnTo>
                    <a:pt x="146" y="217"/>
                  </a:lnTo>
                  <a:lnTo>
                    <a:pt x="144" y="219"/>
                  </a:lnTo>
                  <a:lnTo>
                    <a:pt x="144" y="222"/>
                  </a:lnTo>
                  <a:lnTo>
                    <a:pt x="143" y="222"/>
                  </a:lnTo>
                  <a:lnTo>
                    <a:pt x="143" y="223"/>
                  </a:lnTo>
                  <a:lnTo>
                    <a:pt x="141" y="225"/>
                  </a:lnTo>
                  <a:lnTo>
                    <a:pt x="140" y="225"/>
                  </a:lnTo>
                  <a:lnTo>
                    <a:pt x="135" y="229"/>
                  </a:lnTo>
                  <a:lnTo>
                    <a:pt x="131" y="232"/>
                  </a:lnTo>
                  <a:lnTo>
                    <a:pt x="134" y="234"/>
                  </a:lnTo>
                  <a:lnTo>
                    <a:pt x="132" y="237"/>
                  </a:lnTo>
                  <a:lnTo>
                    <a:pt x="128" y="242"/>
                  </a:lnTo>
                  <a:lnTo>
                    <a:pt x="128" y="244"/>
                  </a:lnTo>
                  <a:lnTo>
                    <a:pt x="128" y="245"/>
                  </a:lnTo>
                  <a:lnTo>
                    <a:pt x="126" y="247"/>
                  </a:lnTo>
                  <a:lnTo>
                    <a:pt x="125" y="253"/>
                  </a:lnTo>
                  <a:lnTo>
                    <a:pt x="123" y="254"/>
                  </a:lnTo>
                  <a:lnTo>
                    <a:pt x="123" y="257"/>
                  </a:lnTo>
                  <a:lnTo>
                    <a:pt x="119" y="257"/>
                  </a:lnTo>
                  <a:lnTo>
                    <a:pt x="117" y="257"/>
                  </a:lnTo>
                  <a:lnTo>
                    <a:pt x="110" y="260"/>
                  </a:lnTo>
                  <a:lnTo>
                    <a:pt x="108" y="259"/>
                  </a:lnTo>
                  <a:lnTo>
                    <a:pt x="107" y="259"/>
                  </a:lnTo>
                  <a:lnTo>
                    <a:pt x="107" y="260"/>
                  </a:lnTo>
                  <a:lnTo>
                    <a:pt x="106" y="260"/>
                  </a:lnTo>
                  <a:lnTo>
                    <a:pt x="104" y="260"/>
                  </a:lnTo>
                  <a:lnTo>
                    <a:pt x="103" y="259"/>
                  </a:lnTo>
                  <a:lnTo>
                    <a:pt x="101" y="262"/>
                  </a:lnTo>
                  <a:lnTo>
                    <a:pt x="100" y="260"/>
                  </a:lnTo>
                  <a:lnTo>
                    <a:pt x="101" y="257"/>
                  </a:lnTo>
                  <a:lnTo>
                    <a:pt x="100" y="256"/>
                  </a:lnTo>
                  <a:lnTo>
                    <a:pt x="101" y="254"/>
                  </a:lnTo>
                  <a:lnTo>
                    <a:pt x="97" y="251"/>
                  </a:lnTo>
                  <a:lnTo>
                    <a:pt x="95" y="254"/>
                  </a:lnTo>
                  <a:lnTo>
                    <a:pt x="94" y="254"/>
                  </a:lnTo>
                  <a:lnTo>
                    <a:pt x="92" y="257"/>
                  </a:lnTo>
                  <a:lnTo>
                    <a:pt x="91" y="256"/>
                  </a:lnTo>
                  <a:lnTo>
                    <a:pt x="91" y="253"/>
                  </a:lnTo>
                  <a:lnTo>
                    <a:pt x="91" y="251"/>
                  </a:lnTo>
                  <a:lnTo>
                    <a:pt x="91" y="250"/>
                  </a:lnTo>
                  <a:lnTo>
                    <a:pt x="92" y="244"/>
                  </a:lnTo>
                  <a:lnTo>
                    <a:pt x="89" y="244"/>
                  </a:lnTo>
                  <a:lnTo>
                    <a:pt x="88" y="242"/>
                  </a:lnTo>
                  <a:lnTo>
                    <a:pt x="88" y="239"/>
                  </a:lnTo>
                  <a:lnTo>
                    <a:pt x="85" y="238"/>
                  </a:lnTo>
                  <a:lnTo>
                    <a:pt x="85" y="237"/>
                  </a:lnTo>
                  <a:lnTo>
                    <a:pt x="82" y="235"/>
                  </a:lnTo>
                  <a:lnTo>
                    <a:pt x="79" y="235"/>
                  </a:lnTo>
                  <a:lnTo>
                    <a:pt x="79" y="237"/>
                  </a:lnTo>
                  <a:lnTo>
                    <a:pt x="74" y="238"/>
                  </a:lnTo>
                  <a:lnTo>
                    <a:pt x="73" y="235"/>
                  </a:lnTo>
                  <a:lnTo>
                    <a:pt x="71" y="235"/>
                  </a:lnTo>
                  <a:lnTo>
                    <a:pt x="70" y="234"/>
                  </a:lnTo>
                  <a:lnTo>
                    <a:pt x="70" y="235"/>
                  </a:lnTo>
                  <a:lnTo>
                    <a:pt x="71" y="238"/>
                  </a:lnTo>
                  <a:lnTo>
                    <a:pt x="70" y="244"/>
                  </a:lnTo>
                  <a:lnTo>
                    <a:pt x="68" y="242"/>
                  </a:lnTo>
                  <a:lnTo>
                    <a:pt x="68" y="241"/>
                  </a:lnTo>
                  <a:lnTo>
                    <a:pt x="68" y="239"/>
                  </a:lnTo>
                  <a:lnTo>
                    <a:pt x="67" y="239"/>
                  </a:lnTo>
                  <a:lnTo>
                    <a:pt x="65" y="241"/>
                  </a:lnTo>
                  <a:lnTo>
                    <a:pt x="62" y="241"/>
                  </a:lnTo>
                  <a:lnTo>
                    <a:pt x="59" y="238"/>
                  </a:lnTo>
                  <a:lnTo>
                    <a:pt x="59" y="239"/>
                  </a:lnTo>
                  <a:lnTo>
                    <a:pt x="58" y="238"/>
                  </a:lnTo>
                  <a:lnTo>
                    <a:pt x="56" y="241"/>
                  </a:lnTo>
                  <a:lnTo>
                    <a:pt x="54" y="239"/>
                  </a:lnTo>
                  <a:lnTo>
                    <a:pt x="51" y="239"/>
                  </a:lnTo>
                  <a:lnTo>
                    <a:pt x="49" y="238"/>
                  </a:lnTo>
                  <a:lnTo>
                    <a:pt x="46" y="238"/>
                  </a:lnTo>
                  <a:lnTo>
                    <a:pt x="45" y="237"/>
                  </a:lnTo>
                  <a:lnTo>
                    <a:pt x="46" y="237"/>
                  </a:lnTo>
                  <a:lnTo>
                    <a:pt x="46" y="235"/>
                  </a:lnTo>
                  <a:lnTo>
                    <a:pt x="46" y="234"/>
                  </a:lnTo>
                  <a:lnTo>
                    <a:pt x="43" y="231"/>
                  </a:lnTo>
                  <a:lnTo>
                    <a:pt x="42" y="232"/>
                  </a:lnTo>
                  <a:lnTo>
                    <a:pt x="42" y="229"/>
                  </a:lnTo>
                  <a:lnTo>
                    <a:pt x="43" y="226"/>
                  </a:lnTo>
                  <a:lnTo>
                    <a:pt x="43" y="223"/>
                  </a:lnTo>
                  <a:lnTo>
                    <a:pt x="37" y="223"/>
                  </a:lnTo>
                  <a:lnTo>
                    <a:pt x="37" y="220"/>
                  </a:lnTo>
                  <a:lnTo>
                    <a:pt x="39" y="219"/>
                  </a:lnTo>
                  <a:lnTo>
                    <a:pt x="37" y="217"/>
                  </a:lnTo>
                  <a:lnTo>
                    <a:pt x="36" y="219"/>
                  </a:lnTo>
                  <a:lnTo>
                    <a:pt x="33" y="217"/>
                  </a:lnTo>
                  <a:lnTo>
                    <a:pt x="31" y="217"/>
                  </a:lnTo>
                  <a:lnTo>
                    <a:pt x="31" y="219"/>
                  </a:lnTo>
                  <a:lnTo>
                    <a:pt x="27" y="220"/>
                  </a:lnTo>
                  <a:lnTo>
                    <a:pt x="27" y="217"/>
                  </a:lnTo>
                  <a:lnTo>
                    <a:pt x="25" y="217"/>
                  </a:lnTo>
                  <a:lnTo>
                    <a:pt x="25" y="211"/>
                  </a:lnTo>
                  <a:lnTo>
                    <a:pt x="19" y="211"/>
                  </a:lnTo>
                  <a:lnTo>
                    <a:pt x="21" y="210"/>
                  </a:lnTo>
                  <a:lnTo>
                    <a:pt x="18" y="210"/>
                  </a:lnTo>
                  <a:lnTo>
                    <a:pt x="19" y="207"/>
                  </a:lnTo>
                  <a:lnTo>
                    <a:pt x="19" y="205"/>
                  </a:lnTo>
                  <a:lnTo>
                    <a:pt x="19" y="202"/>
                  </a:lnTo>
                  <a:lnTo>
                    <a:pt x="19" y="201"/>
                  </a:lnTo>
                  <a:lnTo>
                    <a:pt x="19" y="199"/>
                  </a:lnTo>
                  <a:lnTo>
                    <a:pt x="16" y="183"/>
                  </a:lnTo>
                  <a:lnTo>
                    <a:pt x="16" y="182"/>
                  </a:lnTo>
                  <a:lnTo>
                    <a:pt x="15" y="177"/>
                  </a:lnTo>
                  <a:lnTo>
                    <a:pt x="10" y="176"/>
                  </a:lnTo>
                  <a:lnTo>
                    <a:pt x="6" y="174"/>
                  </a:lnTo>
                  <a:lnTo>
                    <a:pt x="7" y="171"/>
                  </a:lnTo>
                  <a:lnTo>
                    <a:pt x="7" y="168"/>
                  </a:lnTo>
                  <a:lnTo>
                    <a:pt x="6" y="165"/>
                  </a:lnTo>
                  <a:lnTo>
                    <a:pt x="7" y="161"/>
                  </a:lnTo>
                  <a:lnTo>
                    <a:pt x="6" y="161"/>
                  </a:lnTo>
                  <a:lnTo>
                    <a:pt x="4" y="159"/>
                  </a:lnTo>
                  <a:lnTo>
                    <a:pt x="2" y="155"/>
                  </a:lnTo>
                  <a:lnTo>
                    <a:pt x="2" y="150"/>
                  </a:lnTo>
                  <a:lnTo>
                    <a:pt x="2" y="147"/>
                  </a:lnTo>
                  <a:lnTo>
                    <a:pt x="2" y="143"/>
                  </a:lnTo>
                  <a:lnTo>
                    <a:pt x="0" y="137"/>
                  </a:lnTo>
                  <a:lnTo>
                    <a:pt x="0" y="135"/>
                  </a:lnTo>
                  <a:lnTo>
                    <a:pt x="2" y="133"/>
                  </a:lnTo>
                  <a:lnTo>
                    <a:pt x="2" y="130"/>
                  </a:lnTo>
                  <a:lnTo>
                    <a:pt x="2" y="127"/>
                  </a:lnTo>
                  <a:lnTo>
                    <a:pt x="4" y="122"/>
                  </a:lnTo>
                  <a:lnTo>
                    <a:pt x="4" y="118"/>
                  </a:lnTo>
                  <a:lnTo>
                    <a:pt x="6" y="116"/>
                  </a:lnTo>
                  <a:lnTo>
                    <a:pt x="9" y="119"/>
                  </a:lnTo>
                  <a:lnTo>
                    <a:pt x="12" y="122"/>
                  </a:lnTo>
                  <a:lnTo>
                    <a:pt x="15" y="122"/>
                  </a:lnTo>
                  <a:lnTo>
                    <a:pt x="18" y="121"/>
                  </a:lnTo>
                  <a:lnTo>
                    <a:pt x="19" y="121"/>
                  </a:lnTo>
                  <a:lnTo>
                    <a:pt x="19" y="118"/>
                  </a:lnTo>
                  <a:lnTo>
                    <a:pt x="19" y="115"/>
                  </a:lnTo>
                  <a:lnTo>
                    <a:pt x="21" y="112"/>
                  </a:lnTo>
                  <a:lnTo>
                    <a:pt x="24" y="110"/>
                  </a:lnTo>
                  <a:lnTo>
                    <a:pt x="28" y="107"/>
                  </a:lnTo>
                  <a:lnTo>
                    <a:pt x="30" y="109"/>
                  </a:lnTo>
                  <a:lnTo>
                    <a:pt x="33" y="107"/>
                  </a:lnTo>
                  <a:lnTo>
                    <a:pt x="36" y="106"/>
                  </a:lnTo>
                  <a:lnTo>
                    <a:pt x="37" y="104"/>
                  </a:lnTo>
                  <a:lnTo>
                    <a:pt x="37" y="103"/>
                  </a:lnTo>
                  <a:lnTo>
                    <a:pt x="39" y="103"/>
                  </a:lnTo>
                  <a:lnTo>
                    <a:pt x="48" y="103"/>
                  </a:lnTo>
                  <a:lnTo>
                    <a:pt x="51" y="104"/>
                  </a:lnTo>
                  <a:lnTo>
                    <a:pt x="54" y="104"/>
                  </a:lnTo>
                  <a:lnTo>
                    <a:pt x="55" y="101"/>
                  </a:lnTo>
                  <a:lnTo>
                    <a:pt x="58" y="100"/>
                  </a:lnTo>
                  <a:lnTo>
                    <a:pt x="62" y="101"/>
                  </a:lnTo>
                  <a:lnTo>
                    <a:pt x="65" y="101"/>
                  </a:lnTo>
                  <a:lnTo>
                    <a:pt x="74" y="103"/>
                  </a:lnTo>
                  <a:lnTo>
                    <a:pt x="79" y="98"/>
                  </a:lnTo>
                  <a:lnTo>
                    <a:pt x="86" y="95"/>
                  </a:lnTo>
                  <a:lnTo>
                    <a:pt x="91" y="89"/>
                  </a:lnTo>
                  <a:lnTo>
                    <a:pt x="97" y="83"/>
                  </a:lnTo>
                  <a:lnTo>
                    <a:pt x="107" y="79"/>
                  </a:lnTo>
                  <a:lnTo>
                    <a:pt x="108" y="78"/>
                  </a:lnTo>
                  <a:lnTo>
                    <a:pt x="111" y="75"/>
                  </a:lnTo>
                  <a:lnTo>
                    <a:pt x="113" y="73"/>
                  </a:lnTo>
                  <a:lnTo>
                    <a:pt x="114" y="70"/>
                  </a:lnTo>
                  <a:lnTo>
                    <a:pt x="114" y="66"/>
                  </a:lnTo>
                  <a:lnTo>
                    <a:pt x="113" y="66"/>
                  </a:lnTo>
                  <a:lnTo>
                    <a:pt x="111" y="64"/>
                  </a:lnTo>
                  <a:lnTo>
                    <a:pt x="108" y="66"/>
                  </a:lnTo>
                  <a:lnTo>
                    <a:pt x="106" y="67"/>
                  </a:lnTo>
                  <a:lnTo>
                    <a:pt x="104" y="67"/>
                  </a:lnTo>
                  <a:lnTo>
                    <a:pt x="98" y="61"/>
                  </a:lnTo>
                  <a:lnTo>
                    <a:pt x="100" y="57"/>
                  </a:lnTo>
                  <a:lnTo>
                    <a:pt x="100" y="54"/>
                  </a:lnTo>
                  <a:lnTo>
                    <a:pt x="97" y="51"/>
                  </a:lnTo>
                  <a:lnTo>
                    <a:pt x="94" y="49"/>
                  </a:lnTo>
                  <a:lnTo>
                    <a:pt x="94" y="48"/>
                  </a:lnTo>
                  <a:lnTo>
                    <a:pt x="95" y="46"/>
                  </a:lnTo>
                  <a:lnTo>
                    <a:pt x="103" y="33"/>
                  </a:lnTo>
                  <a:lnTo>
                    <a:pt x="104" y="31"/>
                  </a:lnTo>
                  <a:lnTo>
                    <a:pt x="113" y="26"/>
                  </a:lnTo>
                  <a:lnTo>
                    <a:pt x="116" y="21"/>
                  </a:lnTo>
                  <a:lnTo>
                    <a:pt x="122" y="18"/>
                  </a:lnTo>
                  <a:lnTo>
                    <a:pt x="126" y="17"/>
                  </a:lnTo>
                  <a:lnTo>
                    <a:pt x="135" y="15"/>
                  </a:lnTo>
                  <a:lnTo>
                    <a:pt x="137" y="15"/>
                  </a:lnTo>
                  <a:lnTo>
                    <a:pt x="143" y="14"/>
                  </a:lnTo>
                  <a:lnTo>
                    <a:pt x="150" y="9"/>
                  </a:lnTo>
                  <a:lnTo>
                    <a:pt x="155" y="6"/>
                  </a:lnTo>
                  <a:lnTo>
                    <a:pt x="159" y="2"/>
                  </a:lnTo>
                  <a:lnTo>
                    <a:pt x="162" y="0"/>
                  </a:lnTo>
                  <a:lnTo>
                    <a:pt x="165" y="0"/>
                  </a:lnTo>
                  <a:lnTo>
                    <a:pt x="180" y="2"/>
                  </a:lnTo>
                  <a:lnTo>
                    <a:pt x="190" y="0"/>
                  </a:lnTo>
                  <a:lnTo>
                    <a:pt x="201" y="0"/>
                  </a:lnTo>
                  <a:lnTo>
                    <a:pt x="207" y="2"/>
                  </a:lnTo>
                  <a:lnTo>
                    <a:pt x="211" y="3"/>
                  </a:lnTo>
                  <a:lnTo>
                    <a:pt x="221" y="6"/>
                  </a:lnTo>
                  <a:lnTo>
                    <a:pt x="224" y="8"/>
                  </a:lnTo>
                  <a:lnTo>
                    <a:pt x="232" y="11"/>
                  </a:lnTo>
                  <a:close/>
                </a:path>
              </a:pathLst>
            </a:custGeom>
            <a:solidFill>
              <a:schemeClr val="bg1"/>
            </a:solidFill>
            <a:ln w="1588">
              <a:solidFill>
                <a:srgbClr val="000000"/>
              </a:solidFill>
              <a:prstDash val="solid"/>
              <a:round/>
              <a:headEnd/>
              <a:tailEnd/>
            </a:ln>
          </p:spPr>
          <p:txBody>
            <a:bodyPr/>
            <a:lstStyle/>
            <a:p>
              <a:endParaRPr lang="fr-FR"/>
            </a:p>
          </p:txBody>
        </p:sp>
        <p:sp>
          <p:nvSpPr>
            <p:cNvPr id="880825" name="Freeform 185"/>
            <p:cNvSpPr>
              <a:spLocks/>
            </p:cNvSpPr>
            <p:nvPr/>
          </p:nvSpPr>
          <p:spPr bwMode="auto">
            <a:xfrm>
              <a:off x="4688" y="2743"/>
              <a:ext cx="324" cy="267"/>
            </a:xfrm>
            <a:custGeom>
              <a:avLst/>
              <a:gdLst/>
              <a:ahLst/>
              <a:cxnLst>
                <a:cxn ang="0">
                  <a:pos x="223" y="20"/>
                </a:cxn>
                <a:cxn ang="0">
                  <a:pos x="246" y="23"/>
                </a:cxn>
                <a:cxn ang="0">
                  <a:pos x="250" y="8"/>
                </a:cxn>
                <a:cxn ang="0">
                  <a:pos x="268" y="0"/>
                </a:cxn>
                <a:cxn ang="0">
                  <a:pos x="284" y="19"/>
                </a:cxn>
                <a:cxn ang="0">
                  <a:pos x="303" y="44"/>
                </a:cxn>
                <a:cxn ang="0">
                  <a:pos x="318" y="78"/>
                </a:cxn>
                <a:cxn ang="0">
                  <a:pos x="357" y="92"/>
                </a:cxn>
                <a:cxn ang="0">
                  <a:pos x="370" y="117"/>
                </a:cxn>
                <a:cxn ang="0">
                  <a:pos x="372" y="144"/>
                </a:cxn>
                <a:cxn ang="0">
                  <a:pos x="345" y="156"/>
                </a:cxn>
                <a:cxn ang="0">
                  <a:pos x="326" y="172"/>
                </a:cxn>
                <a:cxn ang="0">
                  <a:pos x="308" y="185"/>
                </a:cxn>
                <a:cxn ang="0">
                  <a:pos x="292" y="199"/>
                </a:cxn>
                <a:cxn ang="0">
                  <a:pos x="281" y="216"/>
                </a:cxn>
                <a:cxn ang="0">
                  <a:pos x="268" y="225"/>
                </a:cxn>
                <a:cxn ang="0">
                  <a:pos x="248" y="225"/>
                </a:cxn>
                <a:cxn ang="0">
                  <a:pos x="234" y="218"/>
                </a:cxn>
                <a:cxn ang="0">
                  <a:pos x="219" y="203"/>
                </a:cxn>
                <a:cxn ang="0">
                  <a:pos x="202" y="219"/>
                </a:cxn>
                <a:cxn ang="0">
                  <a:pos x="194" y="240"/>
                </a:cxn>
                <a:cxn ang="0">
                  <a:pos x="174" y="228"/>
                </a:cxn>
                <a:cxn ang="0">
                  <a:pos x="159" y="218"/>
                </a:cxn>
                <a:cxn ang="0">
                  <a:pos x="149" y="227"/>
                </a:cxn>
                <a:cxn ang="0">
                  <a:pos x="119" y="252"/>
                </a:cxn>
                <a:cxn ang="0">
                  <a:pos x="112" y="271"/>
                </a:cxn>
                <a:cxn ang="0">
                  <a:pos x="113" y="286"/>
                </a:cxn>
                <a:cxn ang="0">
                  <a:pos x="104" y="277"/>
                </a:cxn>
                <a:cxn ang="0">
                  <a:pos x="92" y="283"/>
                </a:cxn>
                <a:cxn ang="0">
                  <a:pos x="110" y="312"/>
                </a:cxn>
                <a:cxn ang="0">
                  <a:pos x="78" y="306"/>
                </a:cxn>
                <a:cxn ang="0">
                  <a:pos x="61" y="310"/>
                </a:cxn>
                <a:cxn ang="0">
                  <a:pos x="61" y="286"/>
                </a:cxn>
                <a:cxn ang="0">
                  <a:pos x="48" y="276"/>
                </a:cxn>
                <a:cxn ang="0">
                  <a:pos x="43" y="266"/>
                </a:cxn>
                <a:cxn ang="0">
                  <a:pos x="29" y="261"/>
                </a:cxn>
                <a:cxn ang="0">
                  <a:pos x="9" y="252"/>
                </a:cxn>
                <a:cxn ang="0">
                  <a:pos x="3" y="237"/>
                </a:cxn>
                <a:cxn ang="0">
                  <a:pos x="15" y="230"/>
                </a:cxn>
                <a:cxn ang="0">
                  <a:pos x="11" y="209"/>
                </a:cxn>
                <a:cxn ang="0">
                  <a:pos x="42" y="221"/>
                </a:cxn>
                <a:cxn ang="0">
                  <a:pos x="49" y="199"/>
                </a:cxn>
                <a:cxn ang="0">
                  <a:pos x="45" y="182"/>
                </a:cxn>
                <a:cxn ang="0">
                  <a:pos x="51" y="164"/>
                </a:cxn>
                <a:cxn ang="0">
                  <a:pos x="69" y="162"/>
                </a:cxn>
                <a:cxn ang="0">
                  <a:pos x="78" y="156"/>
                </a:cxn>
                <a:cxn ang="0">
                  <a:pos x="95" y="147"/>
                </a:cxn>
                <a:cxn ang="0">
                  <a:pos x="94" y="129"/>
                </a:cxn>
                <a:cxn ang="0">
                  <a:pos x="113" y="123"/>
                </a:cxn>
                <a:cxn ang="0">
                  <a:pos x="124" y="109"/>
                </a:cxn>
                <a:cxn ang="0">
                  <a:pos x="146" y="101"/>
                </a:cxn>
                <a:cxn ang="0">
                  <a:pos x="159" y="95"/>
                </a:cxn>
                <a:cxn ang="0">
                  <a:pos x="180" y="89"/>
                </a:cxn>
                <a:cxn ang="0">
                  <a:pos x="205" y="86"/>
                </a:cxn>
                <a:cxn ang="0">
                  <a:pos x="216" y="83"/>
                </a:cxn>
                <a:cxn ang="0">
                  <a:pos x="219" y="62"/>
                </a:cxn>
                <a:cxn ang="0">
                  <a:pos x="208" y="41"/>
                </a:cxn>
                <a:cxn ang="0">
                  <a:pos x="185" y="23"/>
                </a:cxn>
                <a:cxn ang="0">
                  <a:pos x="195" y="1"/>
                </a:cxn>
              </a:cxnLst>
              <a:rect l="0" t="0" r="r" b="b"/>
              <a:pathLst>
                <a:path w="381" h="313">
                  <a:moveTo>
                    <a:pt x="214" y="4"/>
                  </a:moveTo>
                  <a:lnTo>
                    <a:pt x="216" y="5"/>
                  </a:lnTo>
                  <a:lnTo>
                    <a:pt x="219" y="7"/>
                  </a:lnTo>
                  <a:lnTo>
                    <a:pt x="220" y="10"/>
                  </a:lnTo>
                  <a:lnTo>
                    <a:pt x="220" y="11"/>
                  </a:lnTo>
                  <a:lnTo>
                    <a:pt x="222" y="14"/>
                  </a:lnTo>
                  <a:lnTo>
                    <a:pt x="219" y="19"/>
                  </a:lnTo>
                  <a:lnTo>
                    <a:pt x="222" y="20"/>
                  </a:lnTo>
                  <a:lnTo>
                    <a:pt x="223" y="20"/>
                  </a:lnTo>
                  <a:lnTo>
                    <a:pt x="225" y="20"/>
                  </a:lnTo>
                  <a:lnTo>
                    <a:pt x="226" y="22"/>
                  </a:lnTo>
                  <a:lnTo>
                    <a:pt x="231" y="20"/>
                  </a:lnTo>
                  <a:lnTo>
                    <a:pt x="232" y="22"/>
                  </a:lnTo>
                  <a:lnTo>
                    <a:pt x="234" y="22"/>
                  </a:lnTo>
                  <a:lnTo>
                    <a:pt x="235" y="22"/>
                  </a:lnTo>
                  <a:lnTo>
                    <a:pt x="237" y="23"/>
                  </a:lnTo>
                  <a:lnTo>
                    <a:pt x="238" y="25"/>
                  </a:lnTo>
                  <a:lnTo>
                    <a:pt x="246" y="23"/>
                  </a:lnTo>
                  <a:lnTo>
                    <a:pt x="247" y="25"/>
                  </a:lnTo>
                  <a:lnTo>
                    <a:pt x="247" y="20"/>
                  </a:lnTo>
                  <a:lnTo>
                    <a:pt x="248" y="19"/>
                  </a:lnTo>
                  <a:lnTo>
                    <a:pt x="247" y="17"/>
                  </a:lnTo>
                  <a:lnTo>
                    <a:pt x="247" y="14"/>
                  </a:lnTo>
                  <a:lnTo>
                    <a:pt x="246" y="11"/>
                  </a:lnTo>
                  <a:lnTo>
                    <a:pt x="246" y="10"/>
                  </a:lnTo>
                  <a:lnTo>
                    <a:pt x="247" y="10"/>
                  </a:lnTo>
                  <a:lnTo>
                    <a:pt x="250" y="8"/>
                  </a:lnTo>
                  <a:lnTo>
                    <a:pt x="253" y="7"/>
                  </a:lnTo>
                  <a:lnTo>
                    <a:pt x="253" y="5"/>
                  </a:lnTo>
                  <a:lnTo>
                    <a:pt x="257" y="8"/>
                  </a:lnTo>
                  <a:lnTo>
                    <a:pt x="259" y="8"/>
                  </a:lnTo>
                  <a:lnTo>
                    <a:pt x="265" y="7"/>
                  </a:lnTo>
                  <a:lnTo>
                    <a:pt x="265" y="5"/>
                  </a:lnTo>
                  <a:lnTo>
                    <a:pt x="265" y="4"/>
                  </a:lnTo>
                  <a:lnTo>
                    <a:pt x="268" y="3"/>
                  </a:lnTo>
                  <a:lnTo>
                    <a:pt x="268" y="0"/>
                  </a:lnTo>
                  <a:lnTo>
                    <a:pt x="272" y="1"/>
                  </a:lnTo>
                  <a:lnTo>
                    <a:pt x="274" y="1"/>
                  </a:lnTo>
                  <a:lnTo>
                    <a:pt x="278" y="3"/>
                  </a:lnTo>
                  <a:lnTo>
                    <a:pt x="277" y="3"/>
                  </a:lnTo>
                  <a:lnTo>
                    <a:pt x="277" y="4"/>
                  </a:lnTo>
                  <a:lnTo>
                    <a:pt x="275" y="5"/>
                  </a:lnTo>
                  <a:lnTo>
                    <a:pt x="277" y="7"/>
                  </a:lnTo>
                  <a:lnTo>
                    <a:pt x="281" y="14"/>
                  </a:lnTo>
                  <a:lnTo>
                    <a:pt x="284" y="19"/>
                  </a:lnTo>
                  <a:lnTo>
                    <a:pt x="286" y="29"/>
                  </a:lnTo>
                  <a:lnTo>
                    <a:pt x="289" y="34"/>
                  </a:lnTo>
                  <a:lnTo>
                    <a:pt x="292" y="32"/>
                  </a:lnTo>
                  <a:lnTo>
                    <a:pt x="295" y="34"/>
                  </a:lnTo>
                  <a:lnTo>
                    <a:pt x="300" y="32"/>
                  </a:lnTo>
                  <a:lnTo>
                    <a:pt x="302" y="34"/>
                  </a:lnTo>
                  <a:lnTo>
                    <a:pt x="305" y="40"/>
                  </a:lnTo>
                  <a:lnTo>
                    <a:pt x="305" y="43"/>
                  </a:lnTo>
                  <a:lnTo>
                    <a:pt x="303" y="44"/>
                  </a:lnTo>
                  <a:lnTo>
                    <a:pt x="306" y="49"/>
                  </a:lnTo>
                  <a:lnTo>
                    <a:pt x="306" y="52"/>
                  </a:lnTo>
                  <a:lnTo>
                    <a:pt x="305" y="59"/>
                  </a:lnTo>
                  <a:lnTo>
                    <a:pt x="306" y="63"/>
                  </a:lnTo>
                  <a:lnTo>
                    <a:pt x="305" y="69"/>
                  </a:lnTo>
                  <a:lnTo>
                    <a:pt x="306" y="72"/>
                  </a:lnTo>
                  <a:lnTo>
                    <a:pt x="311" y="74"/>
                  </a:lnTo>
                  <a:lnTo>
                    <a:pt x="314" y="77"/>
                  </a:lnTo>
                  <a:lnTo>
                    <a:pt x="318" y="78"/>
                  </a:lnTo>
                  <a:lnTo>
                    <a:pt x="320" y="83"/>
                  </a:lnTo>
                  <a:lnTo>
                    <a:pt x="332" y="90"/>
                  </a:lnTo>
                  <a:lnTo>
                    <a:pt x="336" y="90"/>
                  </a:lnTo>
                  <a:lnTo>
                    <a:pt x="339" y="92"/>
                  </a:lnTo>
                  <a:lnTo>
                    <a:pt x="344" y="92"/>
                  </a:lnTo>
                  <a:lnTo>
                    <a:pt x="348" y="86"/>
                  </a:lnTo>
                  <a:lnTo>
                    <a:pt x="350" y="86"/>
                  </a:lnTo>
                  <a:lnTo>
                    <a:pt x="352" y="90"/>
                  </a:lnTo>
                  <a:lnTo>
                    <a:pt x="357" y="92"/>
                  </a:lnTo>
                  <a:lnTo>
                    <a:pt x="363" y="93"/>
                  </a:lnTo>
                  <a:lnTo>
                    <a:pt x="364" y="93"/>
                  </a:lnTo>
                  <a:lnTo>
                    <a:pt x="366" y="96"/>
                  </a:lnTo>
                  <a:lnTo>
                    <a:pt x="367" y="98"/>
                  </a:lnTo>
                  <a:lnTo>
                    <a:pt x="369" y="101"/>
                  </a:lnTo>
                  <a:lnTo>
                    <a:pt x="366" y="108"/>
                  </a:lnTo>
                  <a:lnTo>
                    <a:pt x="364" y="111"/>
                  </a:lnTo>
                  <a:lnTo>
                    <a:pt x="369" y="114"/>
                  </a:lnTo>
                  <a:lnTo>
                    <a:pt x="370" y="117"/>
                  </a:lnTo>
                  <a:lnTo>
                    <a:pt x="369" y="123"/>
                  </a:lnTo>
                  <a:lnTo>
                    <a:pt x="370" y="126"/>
                  </a:lnTo>
                  <a:lnTo>
                    <a:pt x="373" y="133"/>
                  </a:lnTo>
                  <a:lnTo>
                    <a:pt x="376" y="135"/>
                  </a:lnTo>
                  <a:lnTo>
                    <a:pt x="378" y="136"/>
                  </a:lnTo>
                  <a:lnTo>
                    <a:pt x="379" y="138"/>
                  </a:lnTo>
                  <a:lnTo>
                    <a:pt x="381" y="147"/>
                  </a:lnTo>
                  <a:lnTo>
                    <a:pt x="375" y="144"/>
                  </a:lnTo>
                  <a:lnTo>
                    <a:pt x="372" y="144"/>
                  </a:lnTo>
                  <a:lnTo>
                    <a:pt x="366" y="144"/>
                  </a:lnTo>
                  <a:lnTo>
                    <a:pt x="361" y="145"/>
                  </a:lnTo>
                  <a:lnTo>
                    <a:pt x="355" y="150"/>
                  </a:lnTo>
                  <a:lnTo>
                    <a:pt x="354" y="154"/>
                  </a:lnTo>
                  <a:lnTo>
                    <a:pt x="350" y="157"/>
                  </a:lnTo>
                  <a:lnTo>
                    <a:pt x="351" y="159"/>
                  </a:lnTo>
                  <a:lnTo>
                    <a:pt x="348" y="159"/>
                  </a:lnTo>
                  <a:lnTo>
                    <a:pt x="347" y="156"/>
                  </a:lnTo>
                  <a:lnTo>
                    <a:pt x="345" y="156"/>
                  </a:lnTo>
                  <a:lnTo>
                    <a:pt x="344" y="157"/>
                  </a:lnTo>
                  <a:lnTo>
                    <a:pt x="344" y="159"/>
                  </a:lnTo>
                  <a:lnTo>
                    <a:pt x="338" y="166"/>
                  </a:lnTo>
                  <a:lnTo>
                    <a:pt x="335" y="166"/>
                  </a:lnTo>
                  <a:lnTo>
                    <a:pt x="332" y="166"/>
                  </a:lnTo>
                  <a:lnTo>
                    <a:pt x="332" y="167"/>
                  </a:lnTo>
                  <a:lnTo>
                    <a:pt x="330" y="170"/>
                  </a:lnTo>
                  <a:lnTo>
                    <a:pt x="329" y="172"/>
                  </a:lnTo>
                  <a:lnTo>
                    <a:pt x="326" y="172"/>
                  </a:lnTo>
                  <a:lnTo>
                    <a:pt x="323" y="173"/>
                  </a:lnTo>
                  <a:lnTo>
                    <a:pt x="321" y="175"/>
                  </a:lnTo>
                  <a:lnTo>
                    <a:pt x="320" y="173"/>
                  </a:lnTo>
                  <a:lnTo>
                    <a:pt x="318" y="175"/>
                  </a:lnTo>
                  <a:lnTo>
                    <a:pt x="317" y="178"/>
                  </a:lnTo>
                  <a:lnTo>
                    <a:pt x="314" y="178"/>
                  </a:lnTo>
                  <a:lnTo>
                    <a:pt x="311" y="179"/>
                  </a:lnTo>
                  <a:lnTo>
                    <a:pt x="311" y="184"/>
                  </a:lnTo>
                  <a:lnTo>
                    <a:pt x="308" y="185"/>
                  </a:lnTo>
                  <a:lnTo>
                    <a:pt x="306" y="188"/>
                  </a:lnTo>
                  <a:lnTo>
                    <a:pt x="305" y="190"/>
                  </a:lnTo>
                  <a:lnTo>
                    <a:pt x="305" y="191"/>
                  </a:lnTo>
                  <a:lnTo>
                    <a:pt x="303" y="191"/>
                  </a:lnTo>
                  <a:lnTo>
                    <a:pt x="302" y="191"/>
                  </a:lnTo>
                  <a:lnTo>
                    <a:pt x="299" y="194"/>
                  </a:lnTo>
                  <a:lnTo>
                    <a:pt x="296" y="196"/>
                  </a:lnTo>
                  <a:lnTo>
                    <a:pt x="292" y="196"/>
                  </a:lnTo>
                  <a:lnTo>
                    <a:pt x="292" y="199"/>
                  </a:lnTo>
                  <a:lnTo>
                    <a:pt x="292" y="202"/>
                  </a:lnTo>
                  <a:lnTo>
                    <a:pt x="290" y="203"/>
                  </a:lnTo>
                  <a:lnTo>
                    <a:pt x="290" y="206"/>
                  </a:lnTo>
                  <a:lnTo>
                    <a:pt x="289" y="208"/>
                  </a:lnTo>
                  <a:lnTo>
                    <a:pt x="287" y="211"/>
                  </a:lnTo>
                  <a:lnTo>
                    <a:pt x="284" y="211"/>
                  </a:lnTo>
                  <a:lnTo>
                    <a:pt x="283" y="214"/>
                  </a:lnTo>
                  <a:lnTo>
                    <a:pt x="283" y="215"/>
                  </a:lnTo>
                  <a:lnTo>
                    <a:pt x="281" y="216"/>
                  </a:lnTo>
                  <a:lnTo>
                    <a:pt x="281" y="218"/>
                  </a:lnTo>
                  <a:lnTo>
                    <a:pt x="281" y="219"/>
                  </a:lnTo>
                  <a:lnTo>
                    <a:pt x="281" y="221"/>
                  </a:lnTo>
                  <a:lnTo>
                    <a:pt x="280" y="224"/>
                  </a:lnTo>
                  <a:lnTo>
                    <a:pt x="280" y="225"/>
                  </a:lnTo>
                  <a:lnTo>
                    <a:pt x="275" y="227"/>
                  </a:lnTo>
                  <a:lnTo>
                    <a:pt x="272" y="225"/>
                  </a:lnTo>
                  <a:lnTo>
                    <a:pt x="269" y="227"/>
                  </a:lnTo>
                  <a:lnTo>
                    <a:pt x="268" y="225"/>
                  </a:lnTo>
                  <a:lnTo>
                    <a:pt x="266" y="227"/>
                  </a:lnTo>
                  <a:lnTo>
                    <a:pt x="263" y="227"/>
                  </a:lnTo>
                  <a:lnTo>
                    <a:pt x="260" y="225"/>
                  </a:lnTo>
                  <a:lnTo>
                    <a:pt x="259" y="225"/>
                  </a:lnTo>
                  <a:lnTo>
                    <a:pt x="257" y="224"/>
                  </a:lnTo>
                  <a:lnTo>
                    <a:pt x="254" y="225"/>
                  </a:lnTo>
                  <a:lnTo>
                    <a:pt x="251" y="225"/>
                  </a:lnTo>
                  <a:lnTo>
                    <a:pt x="250" y="225"/>
                  </a:lnTo>
                  <a:lnTo>
                    <a:pt x="248" y="225"/>
                  </a:lnTo>
                  <a:lnTo>
                    <a:pt x="246" y="224"/>
                  </a:lnTo>
                  <a:lnTo>
                    <a:pt x="244" y="225"/>
                  </a:lnTo>
                  <a:lnTo>
                    <a:pt x="243" y="224"/>
                  </a:lnTo>
                  <a:lnTo>
                    <a:pt x="241" y="222"/>
                  </a:lnTo>
                  <a:lnTo>
                    <a:pt x="240" y="219"/>
                  </a:lnTo>
                  <a:lnTo>
                    <a:pt x="238" y="221"/>
                  </a:lnTo>
                  <a:lnTo>
                    <a:pt x="235" y="218"/>
                  </a:lnTo>
                  <a:lnTo>
                    <a:pt x="235" y="216"/>
                  </a:lnTo>
                  <a:lnTo>
                    <a:pt x="234" y="218"/>
                  </a:lnTo>
                  <a:lnTo>
                    <a:pt x="232" y="219"/>
                  </a:lnTo>
                  <a:lnTo>
                    <a:pt x="229" y="219"/>
                  </a:lnTo>
                  <a:lnTo>
                    <a:pt x="229" y="216"/>
                  </a:lnTo>
                  <a:lnTo>
                    <a:pt x="229" y="215"/>
                  </a:lnTo>
                  <a:lnTo>
                    <a:pt x="226" y="211"/>
                  </a:lnTo>
                  <a:lnTo>
                    <a:pt x="225" y="211"/>
                  </a:lnTo>
                  <a:lnTo>
                    <a:pt x="223" y="208"/>
                  </a:lnTo>
                  <a:lnTo>
                    <a:pt x="220" y="205"/>
                  </a:lnTo>
                  <a:lnTo>
                    <a:pt x="219" y="203"/>
                  </a:lnTo>
                  <a:lnTo>
                    <a:pt x="216" y="205"/>
                  </a:lnTo>
                  <a:lnTo>
                    <a:pt x="213" y="208"/>
                  </a:lnTo>
                  <a:lnTo>
                    <a:pt x="214" y="209"/>
                  </a:lnTo>
                  <a:lnTo>
                    <a:pt x="213" y="214"/>
                  </a:lnTo>
                  <a:lnTo>
                    <a:pt x="213" y="218"/>
                  </a:lnTo>
                  <a:lnTo>
                    <a:pt x="210" y="219"/>
                  </a:lnTo>
                  <a:lnTo>
                    <a:pt x="207" y="221"/>
                  </a:lnTo>
                  <a:lnTo>
                    <a:pt x="204" y="218"/>
                  </a:lnTo>
                  <a:lnTo>
                    <a:pt x="202" y="219"/>
                  </a:lnTo>
                  <a:lnTo>
                    <a:pt x="201" y="218"/>
                  </a:lnTo>
                  <a:lnTo>
                    <a:pt x="199" y="218"/>
                  </a:lnTo>
                  <a:lnTo>
                    <a:pt x="196" y="221"/>
                  </a:lnTo>
                  <a:lnTo>
                    <a:pt x="189" y="222"/>
                  </a:lnTo>
                  <a:lnTo>
                    <a:pt x="189" y="225"/>
                  </a:lnTo>
                  <a:lnTo>
                    <a:pt x="191" y="228"/>
                  </a:lnTo>
                  <a:lnTo>
                    <a:pt x="195" y="237"/>
                  </a:lnTo>
                  <a:lnTo>
                    <a:pt x="194" y="239"/>
                  </a:lnTo>
                  <a:lnTo>
                    <a:pt x="194" y="240"/>
                  </a:lnTo>
                  <a:lnTo>
                    <a:pt x="192" y="242"/>
                  </a:lnTo>
                  <a:lnTo>
                    <a:pt x="192" y="245"/>
                  </a:lnTo>
                  <a:lnTo>
                    <a:pt x="191" y="246"/>
                  </a:lnTo>
                  <a:lnTo>
                    <a:pt x="188" y="248"/>
                  </a:lnTo>
                  <a:lnTo>
                    <a:pt x="180" y="236"/>
                  </a:lnTo>
                  <a:lnTo>
                    <a:pt x="177" y="234"/>
                  </a:lnTo>
                  <a:lnTo>
                    <a:pt x="177" y="231"/>
                  </a:lnTo>
                  <a:lnTo>
                    <a:pt x="176" y="230"/>
                  </a:lnTo>
                  <a:lnTo>
                    <a:pt x="174" y="228"/>
                  </a:lnTo>
                  <a:lnTo>
                    <a:pt x="171" y="231"/>
                  </a:lnTo>
                  <a:lnTo>
                    <a:pt x="171" y="230"/>
                  </a:lnTo>
                  <a:lnTo>
                    <a:pt x="170" y="228"/>
                  </a:lnTo>
                  <a:lnTo>
                    <a:pt x="171" y="222"/>
                  </a:lnTo>
                  <a:lnTo>
                    <a:pt x="167" y="222"/>
                  </a:lnTo>
                  <a:lnTo>
                    <a:pt x="165" y="221"/>
                  </a:lnTo>
                  <a:lnTo>
                    <a:pt x="162" y="221"/>
                  </a:lnTo>
                  <a:lnTo>
                    <a:pt x="161" y="218"/>
                  </a:lnTo>
                  <a:lnTo>
                    <a:pt x="159" y="218"/>
                  </a:lnTo>
                  <a:lnTo>
                    <a:pt x="158" y="218"/>
                  </a:lnTo>
                  <a:lnTo>
                    <a:pt x="155" y="216"/>
                  </a:lnTo>
                  <a:lnTo>
                    <a:pt x="153" y="218"/>
                  </a:lnTo>
                  <a:lnTo>
                    <a:pt x="152" y="219"/>
                  </a:lnTo>
                  <a:lnTo>
                    <a:pt x="153" y="221"/>
                  </a:lnTo>
                  <a:lnTo>
                    <a:pt x="150" y="225"/>
                  </a:lnTo>
                  <a:lnTo>
                    <a:pt x="152" y="227"/>
                  </a:lnTo>
                  <a:lnTo>
                    <a:pt x="152" y="228"/>
                  </a:lnTo>
                  <a:lnTo>
                    <a:pt x="149" y="227"/>
                  </a:lnTo>
                  <a:lnTo>
                    <a:pt x="147" y="227"/>
                  </a:lnTo>
                  <a:lnTo>
                    <a:pt x="143" y="228"/>
                  </a:lnTo>
                  <a:lnTo>
                    <a:pt x="139" y="234"/>
                  </a:lnTo>
                  <a:lnTo>
                    <a:pt x="134" y="237"/>
                  </a:lnTo>
                  <a:lnTo>
                    <a:pt x="133" y="237"/>
                  </a:lnTo>
                  <a:lnTo>
                    <a:pt x="128" y="239"/>
                  </a:lnTo>
                  <a:lnTo>
                    <a:pt x="124" y="243"/>
                  </a:lnTo>
                  <a:lnTo>
                    <a:pt x="124" y="246"/>
                  </a:lnTo>
                  <a:lnTo>
                    <a:pt x="119" y="252"/>
                  </a:lnTo>
                  <a:lnTo>
                    <a:pt x="121" y="254"/>
                  </a:lnTo>
                  <a:lnTo>
                    <a:pt x="119" y="257"/>
                  </a:lnTo>
                  <a:lnTo>
                    <a:pt x="118" y="257"/>
                  </a:lnTo>
                  <a:lnTo>
                    <a:pt x="116" y="258"/>
                  </a:lnTo>
                  <a:lnTo>
                    <a:pt x="115" y="261"/>
                  </a:lnTo>
                  <a:lnTo>
                    <a:pt x="112" y="263"/>
                  </a:lnTo>
                  <a:lnTo>
                    <a:pt x="112" y="266"/>
                  </a:lnTo>
                  <a:lnTo>
                    <a:pt x="110" y="267"/>
                  </a:lnTo>
                  <a:lnTo>
                    <a:pt x="112" y="271"/>
                  </a:lnTo>
                  <a:lnTo>
                    <a:pt x="113" y="273"/>
                  </a:lnTo>
                  <a:lnTo>
                    <a:pt x="116" y="270"/>
                  </a:lnTo>
                  <a:lnTo>
                    <a:pt x="116" y="273"/>
                  </a:lnTo>
                  <a:lnTo>
                    <a:pt x="116" y="274"/>
                  </a:lnTo>
                  <a:lnTo>
                    <a:pt x="116" y="277"/>
                  </a:lnTo>
                  <a:lnTo>
                    <a:pt x="115" y="277"/>
                  </a:lnTo>
                  <a:lnTo>
                    <a:pt x="115" y="282"/>
                  </a:lnTo>
                  <a:lnTo>
                    <a:pt x="113" y="283"/>
                  </a:lnTo>
                  <a:lnTo>
                    <a:pt x="113" y="286"/>
                  </a:lnTo>
                  <a:lnTo>
                    <a:pt x="116" y="286"/>
                  </a:lnTo>
                  <a:lnTo>
                    <a:pt x="116" y="288"/>
                  </a:lnTo>
                  <a:lnTo>
                    <a:pt x="115" y="289"/>
                  </a:lnTo>
                  <a:lnTo>
                    <a:pt x="116" y="292"/>
                  </a:lnTo>
                  <a:lnTo>
                    <a:pt x="115" y="292"/>
                  </a:lnTo>
                  <a:lnTo>
                    <a:pt x="106" y="285"/>
                  </a:lnTo>
                  <a:lnTo>
                    <a:pt x="106" y="283"/>
                  </a:lnTo>
                  <a:lnTo>
                    <a:pt x="106" y="280"/>
                  </a:lnTo>
                  <a:lnTo>
                    <a:pt x="104" y="277"/>
                  </a:lnTo>
                  <a:lnTo>
                    <a:pt x="103" y="277"/>
                  </a:lnTo>
                  <a:lnTo>
                    <a:pt x="100" y="276"/>
                  </a:lnTo>
                  <a:lnTo>
                    <a:pt x="97" y="276"/>
                  </a:lnTo>
                  <a:lnTo>
                    <a:pt x="95" y="273"/>
                  </a:lnTo>
                  <a:lnTo>
                    <a:pt x="92" y="273"/>
                  </a:lnTo>
                  <a:lnTo>
                    <a:pt x="94" y="274"/>
                  </a:lnTo>
                  <a:lnTo>
                    <a:pt x="95" y="277"/>
                  </a:lnTo>
                  <a:lnTo>
                    <a:pt x="92" y="280"/>
                  </a:lnTo>
                  <a:lnTo>
                    <a:pt x="92" y="283"/>
                  </a:lnTo>
                  <a:lnTo>
                    <a:pt x="92" y="286"/>
                  </a:lnTo>
                  <a:lnTo>
                    <a:pt x="94" y="289"/>
                  </a:lnTo>
                  <a:lnTo>
                    <a:pt x="97" y="291"/>
                  </a:lnTo>
                  <a:lnTo>
                    <a:pt x="101" y="294"/>
                  </a:lnTo>
                  <a:lnTo>
                    <a:pt x="104" y="303"/>
                  </a:lnTo>
                  <a:lnTo>
                    <a:pt x="107" y="306"/>
                  </a:lnTo>
                  <a:lnTo>
                    <a:pt x="115" y="307"/>
                  </a:lnTo>
                  <a:lnTo>
                    <a:pt x="113" y="312"/>
                  </a:lnTo>
                  <a:lnTo>
                    <a:pt x="110" y="312"/>
                  </a:lnTo>
                  <a:lnTo>
                    <a:pt x="109" y="310"/>
                  </a:lnTo>
                  <a:lnTo>
                    <a:pt x="103" y="310"/>
                  </a:lnTo>
                  <a:lnTo>
                    <a:pt x="100" y="309"/>
                  </a:lnTo>
                  <a:lnTo>
                    <a:pt x="95" y="309"/>
                  </a:lnTo>
                  <a:lnTo>
                    <a:pt x="91" y="306"/>
                  </a:lnTo>
                  <a:lnTo>
                    <a:pt x="87" y="304"/>
                  </a:lnTo>
                  <a:lnTo>
                    <a:pt x="82" y="307"/>
                  </a:lnTo>
                  <a:lnTo>
                    <a:pt x="81" y="306"/>
                  </a:lnTo>
                  <a:lnTo>
                    <a:pt x="78" y="306"/>
                  </a:lnTo>
                  <a:lnTo>
                    <a:pt x="76" y="306"/>
                  </a:lnTo>
                  <a:lnTo>
                    <a:pt x="76" y="307"/>
                  </a:lnTo>
                  <a:lnTo>
                    <a:pt x="73" y="309"/>
                  </a:lnTo>
                  <a:lnTo>
                    <a:pt x="69" y="309"/>
                  </a:lnTo>
                  <a:lnTo>
                    <a:pt x="67" y="310"/>
                  </a:lnTo>
                  <a:lnTo>
                    <a:pt x="64" y="312"/>
                  </a:lnTo>
                  <a:lnTo>
                    <a:pt x="63" y="313"/>
                  </a:lnTo>
                  <a:lnTo>
                    <a:pt x="60" y="312"/>
                  </a:lnTo>
                  <a:lnTo>
                    <a:pt x="61" y="310"/>
                  </a:lnTo>
                  <a:lnTo>
                    <a:pt x="60" y="306"/>
                  </a:lnTo>
                  <a:lnTo>
                    <a:pt x="61" y="298"/>
                  </a:lnTo>
                  <a:lnTo>
                    <a:pt x="58" y="295"/>
                  </a:lnTo>
                  <a:lnTo>
                    <a:pt x="60" y="294"/>
                  </a:lnTo>
                  <a:lnTo>
                    <a:pt x="58" y="294"/>
                  </a:lnTo>
                  <a:lnTo>
                    <a:pt x="60" y="292"/>
                  </a:lnTo>
                  <a:lnTo>
                    <a:pt x="60" y="289"/>
                  </a:lnTo>
                  <a:lnTo>
                    <a:pt x="61" y="288"/>
                  </a:lnTo>
                  <a:lnTo>
                    <a:pt x="61" y="286"/>
                  </a:lnTo>
                  <a:lnTo>
                    <a:pt x="60" y="283"/>
                  </a:lnTo>
                  <a:lnTo>
                    <a:pt x="55" y="285"/>
                  </a:lnTo>
                  <a:lnTo>
                    <a:pt x="52" y="286"/>
                  </a:lnTo>
                  <a:lnTo>
                    <a:pt x="52" y="285"/>
                  </a:lnTo>
                  <a:lnTo>
                    <a:pt x="49" y="282"/>
                  </a:lnTo>
                  <a:lnTo>
                    <a:pt x="49" y="279"/>
                  </a:lnTo>
                  <a:lnTo>
                    <a:pt x="51" y="277"/>
                  </a:lnTo>
                  <a:lnTo>
                    <a:pt x="49" y="277"/>
                  </a:lnTo>
                  <a:lnTo>
                    <a:pt x="48" y="276"/>
                  </a:lnTo>
                  <a:lnTo>
                    <a:pt x="46" y="273"/>
                  </a:lnTo>
                  <a:lnTo>
                    <a:pt x="43" y="273"/>
                  </a:lnTo>
                  <a:lnTo>
                    <a:pt x="45" y="271"/>
                  </a:lnTo>
                  <a:lnTo>
                    <a:pt x="43" y="271"/>
                  </a:lnTo>
                  <a:lnTo>
                    <a:pt x="46" y="270"/>
                  </a:lnTo>
                  <a:lnTo>
                    <a:pt x="49" y="267"/>
                  </a:lnTo>
                  <a:lnTo>
                    <a:pt x="49" y="266"/>
                  </a:lnTo>
                  <a:lnTo>
                    <a:pt x="48" y="264"/>
                  </a:lnTo>
                  <a:lnTo>
                    <a:pt x="43" y="266"/>
                  </a:lnTo>
                  <a:lnTo>
                    <a:pt x="42" y="264"/>
                  </a:lnTo>
                  <a:lnTo>
                    <a:pt x="40" y="266"/>
                  </a:lnTo>
                  <a:lnTo>
                    <a:pt x="36" y="264"/>
                  </a:lnTo>
                  <a:lnTo>
                    <a:pt x="35" y="266"/>
                  </a:lnTo>
                  <a:lnTo>
                    <a:pt x="33" y="264"/>
                  </a:lnTo>
                  <a:lnTo>
                    <a:pt x="32" y="266"/>
                  </a:lnTo>
                  <a:lnTo>
                    <a:pt x="30" y="266"/>
                  </a:lnTo>
                  <a:lnTo>
                    <a:pt x="27" y="266"/>
                  </a:lnTo>
                  <a:lnTo>
                    <a:pt x="29" y="261"/>
                  </a:lnTo>
                  <a:lnTo>
                    <a:pt x="26" y="261"/>
                  </a:lnTo>
                  <a:lnTo>
                    <a:pt x="23" y="260"/>
                  </a:lnTo>
                  <a:lnTo>
                    <a:pt x="20" y="261"/>
                  </a:lnTo>
                  <a:lnTo>
                    <a:pt x="17" y="263"/>
                  </a:lnTo>
                  <a:lnTo>
                    <a:pt x="15" y="263"/>
                  </a:lnTo>
                  <a:lnTo>
                    <a:pt x="14" y="258"/>
                  </a:lnTo>
                  <a:lnTo>
                    <a:pt x="12" y="258"/>
                  </a:lnTo>
                  <a:lnTo>
                    <a:pt x="11" y="254"/>
                  </a:lnTo>
                  <a:lnTo>
                    <a:pt x="9" y="252"/>
                  </a:lnTo>
                  <a:lnTo>
                    <a:pt x="8" y="254"/>
                  </a:lnTo>
                  <a:lnTo>
                    <a:pt x="6" y="252"/>
                  </a:lnTo>
                  <a:lnTo>
                    <a:pt x="5" y="252"/>
                  </a:lnTo>
                  <a:lnTo>
                    <a:pt x="3" y="252"/>
                  </a:lnTo>
                  <a:lnTo>
                    <a:pt x="3" y="251"/>
                  </a:lnTo>
                  <a:lnTo>
                    <a:pt x="5" y="249"/>
                  </a:lnTo>
                  <a:lnTo>
                    <a:pt x="5" y="248"/>
                  </a:lnTo>
                  <a:lnTo>
                    <a:pt x="5" y="246"/>
                  </a:lnTo>
                  <a:lnTo>
                    <a:pt x="3" y="237"/>
                  </a:lnTo>
                  <a:lnTo>
                    <a:pt x="0" y="237"/>
                  </a:lnTo>
                  <a:lnTo>
                    <a:pt x="0" y="234"/>
                  </a:lnTo>
                  <a:lnTo>
                    <a:pt x="3" y="231"/>
                  </a:lnTo>
                  <a:lnTo>
                    <a:pt x="12" y="236"/>
                  </a:lnTo>
                  <a:lnTo>
                    <a:pt x="15" y="233"/>
                  </a:lnTo>
                  <a:lnTo>
                    <a:pt x="17" y="234"/>
                  </a:lnTo>
                  <a:lnTo>
                    <a:pt x="18" y="230"/>
                  </a:lnTo>
                  <a:lnTo>
                    <a:pt x="17" y="228"/>
                  </a:lnTo>
                  <a:lnTo>
                    <a:pt x="15" y="230"/>
                  </a:lnTo>
                  <a:lnTo>
                    <a:pt x="11" y="227"/>
                  </a:lnTo>
                  <a:lnTo>
                    <a:pt x="11" y="224"/>
                  </a:lnTo>
                  <a:lnTo>
                    <a:pt x="9" y="222"/>
                  </a:lnTo>
                  <a:lnTo>
                    <a:pt x="9" y="219"/>
                  </a:lnTo>
                  <a:lnTo>
                    <a:pt x="11" y="219"/>
                  </a:lnTo>
                  <a:lnTo>
                    <a:pt x="11" y="218"/>
                  </a:lnTo>
                  <a:lnTo>
                    <a:pt x="8" y="212"/>
                  </a:lnTo>
                  <a:lnTo>
                    <a:pt x="9" y="211"/>
                  </a:lnTo>
                  <a:lnTo>
                    <a:pt x="11" y="209"/>
                  </a:lnTo>
                  <a:lnTo>
                    <a:pt x="12" y="211"/>
                  </a:lnTo>
                  <a:lnTo>
                    <a:pt x="12" y="212"/>
                  </a:lnTo>
                  <a:lnTo>
                    <a:pt x="14" y="212"/>
                  </a:lnTo>
                  <a:lnTo>
                    <a:pt x="21" y="212"/>
                  </a:lnTo>
                  <a:lnTo>
                    <a:pt x="30" y="216"/>
                  </a:lnTo>
                  <a:lnTo>
                    <a:pt x="32" y="218"/>
                  </a:lnTo>
                  <a:lnTo>
                    <a:pt x="35" y="216"/>
                  </a:lnTo>
                  <a:lnTo>
                    <a:pt x="39" y="221"/>
                  </a:lnTo>
                  <a:lnTo>
                    <a:pt x="42" y="221"/>
                  </a:lnTo>
                  <a:lnTo>
                    <a:pt x="45" y="218"/>
                  </a:lnTo>
                  <a:lnTo>
                    <a:pt x="48" y="215"/>
                  </a:lnTo>
                  <a:lnTo>
                    <a:pt x="46" y="212"/>
                  </a:lnTo>
                  <a:lnTo>
                    <a:pt x="48" y="211"/>
                  </a:lnTo>
                  <a:lnTo>
                    <a:pt x="51" y="209"/>
                  </a:lnTo>
                  <a:lnTo>
                    <a:pt x="52" y="209"/>
                  </a:lnTo>
                  <a:lnTo>
                    <a:pt x="54" y="209"/>
                  </a:lnTo>
                  <a:lnTo>
                    <a:pt x="57" y="209"/>
                  </a:lnTo>
                  <a:lnTo>
                    <a:pt x="49" y="199"/>
                  </a:lnTo>
                  <a:lnTo>
                    <a:pt x="46" y="197"/>
                  </a:lnTo>
                  <a:lnTo>
                    <a:pt x="45" y="199"/>
                  </a:lnTo>
                  <a:lnTo>
                    <a:pt x="43" y="197"/>
                  </a:lnTo>
                  <a:lnTo>
                    <a:pt x="42" y="196"/>
                  </a:lnTo>
                  <a:lnTo>
                    <a:pt x="40" y="191"/>
                  </a:lnTo>
                  <a:lnTo>
                    <a:pt x="42" y="190"/>
                  </a:lnTo>
                  <a:lnTo>
                    <a:pt x="43" y="187"/>
                  </a:lnTo>
                  <a:lnTo>
                    <a:pt x="45" y="185"/>
                  </a:lnTo>
                  <a:lnTo>
                    <a:pt x="45" y="182"/>
                  </a:lnTo>
                  <a:lnTo>
                    <a:pt x="49" y="179"/>
                  </a:lnTo>
                  <a:lnTo>
                    <a:pt x="48" y="178"/>
                  </a:lnTo>
                  <a:lnTo>
                    <a:pt x="49" y="178"/>
                  </a:lnTo>
                  <a:lnTo>
                    <a:pt x="51" y="175"/>
                  </a:lnTo>
                  <a:lnTo>
                    <a:pt x="51" y="173"/>
                  </a:lnTo>
                  <a:lnTo>
                    <a:pt x="52" y="173"/>
                  </a:lnTo>
                  <a:lnTo>
                    <a:pt x="54" y="169"/>
                  </a:lnTo>
                  <a:lnTo>
                    <a:pt x="52" y="169"/>
                  </a:lnTo>
                  <a:lnTo>
                    <a:pt x="51" y="164"/>
                  </a:lnTo>
                  <a:lnTo>
                    <a:pt x="52" y="162"/>
                  </a:lnTo>
                  <a:lnTo>
                    <a:pt x="52" y="160"/>
                  </a:lnTo>
                  <a:lnTo>
                    <a:pt x="54" y="157"/>
                  </a:lnTo>
                  <a:lnTo>
                    <a:pt x="58" y="160"/>
                  </a:lnTo>
                  <a:lnTo>
                    <a:pt x="61" y="159"/>
                  </a:lnTo>
                  <a:lnTo>
                    <a:pt x="64" y="160"/>
                  </a:lnTo>
                  <a:lnTo>
                    <a:pt x="66" y="160"/>
                  </a:lnTo>
                  <a:lnTo>
                    <a:pt x="67" y="162"/>
                  </a:lnTo>
                  <a:lnTo>
                    <a:pt x="69" y="162"/>
                  </a:lnTo>
                  <a:lnTo>
                    <a:pt x="72" y="163"/>
                  </a:lnTo>
                  <a:lnTo>
                    <a:pt x="75" y="163"/>
                  </a:lnTo>
                  <a:lnTo>
                    <a:pt x="73" y="160"/>
                  </a:lnTo>
                  <a:lnTo>
                    <a:pt x="75" y="159"/>
                  </a:lnTo>
                  <a:lnTo>
                    <a:pt x="76" y="160"/>
                  </a:lnTo>
                  <a:lnTo>
                    <a:pt x="78" y="160"/>
                  </a:lnTo>
                  <a:lnTo>
                    <a:pt x="76" y="157"/>
                  </a:lnTo>
                  <a:lnTo>
                    <a:pt x="78" y="157"/>
                  </a:lnTo>
                  <a:lnTo>
                    <a:pt x="78" y="156"/>
                  </a:lnTo>
                  <a:lnTo>
                    <a:pt x="78" y="154"/>
                  </a:lnTo>
                  <a:lnTo>
                    <a:pt x="81" y="157"/>
                  </a:lnTo>
                  <a:lnTo>
                    <a:pt x="82" y="159"/>
                  </a:lnTo>
                  <a:lnTo>
                    <a:pt x="87" y="159"/>
                  </a:lnTo>
                  <a:lnTo>
                    <a:pt x="87" y="156"/>
                  </a:lnTo>
                  <a:lnTo>
                    <a:pt x="88" y="154"/>
                  </a:lnTo>
                  <a:lnTo>
                    <a:pt x="88" y="153"/>
                  </a:lnTo>
                  <a:lnTo>
                    <a:pt x="88" y="151"/>
                  </a:lnTo>
                  <a:lnTo>
                    <a:pt x="95" y="147"/>
                  </a:lnTo>
                  <a:lnTo>
                    <a:pt x="95" y="145"/>
                  </a:lnTo>
                  <a:lnTo>
                    <a:pt x="94" y="144"/>
                  </a:lnTo>
                  <a:lnTo>
                    <a:pt x="95" y="144"/>
                  </a:lnTo>
                  <a:lnTo>
                    <a:pt x="95" y="142"/>
                  </a:lnTo>
                  <a:lnTo>
                    <a:pt x="88" y="139"/>
                  </a:lnTo>
                  <a:lnTo>
                    <a:pt x="90" y="138"/>
                  </a:lnTo>
                  <a:lnTo>
                    <a:pt x="91" y="138"/>
                  </a:lnTo>
                  <a:lnTo>
                    <a:pt x="92" y="132"/>
                  </a:lnTo>
                  <a:lnTo>
                    <a:pt x="94" y="129"/>
                  </a:lnTo>
                  <a:lnTo>
                    <a:pt x="95" y="127"/>
                  </a:lnTo>
                  <a:lnTo>
                    <a:pt x="94" y="123"/>
                  </a:lnTo>
                  <a:lnTo>
                    <a:pt x="98" y="124"/>
                  </a:lnTo>
                  <a:lnTo>
                    <a:pt x="106" y="126"/>
                  </a:lnTo>
                  <a:lnTo>
                    <a:pt x="107" y="127"/>
                  </a:lnTo>
                  <a:lnTo>
                    <a:pt x="109" y="126"/>
                  </a:lnTo>
                  <a:lnTo>
                    <a:pt x="110" y="124"/>
                  </a:lnTo>
                  <a:lnTo>
                    <a:pt x="112" y="123"/>
                  </a:lnTo>
                  <a:lnTo>
                    <a:pt x="113" y="123"/>
                  </a:lnTo>
                  <a:lnTo>
                    <a:pt x="115" y="124"/>
                  </a:lnTo>
                  <a:lnTo>
                    <a:pt x="118" y="123"/>
                  </a:lnTo>
                  <a:lnTo>
                    <a:pt x="122" y="121"/>
                  </a:lnTo>
                  <a:lnTo>
                    <a:pt x="124" y="121"/>
                  </a:lnTo>
                  <a:lnTo>
                    <a:pt x="124" y="118"/>
                  </a:lnTo>
                  <a:lnTo>
                    <a:pt x="130" y="115"/>
                  </a:lnTo>
                  <a:lnTo>
                    <a:pt x="130" y="112"/>
                  </a:lnTo>
                  <a:lnTo>
                    <a:pt x="125" y="109"/>
                  </a:lnTo>
                  <a:lnTo>
                    <a:pt x="124" y="109"/>
                  </a:lnTo>
                  <a:lnTo>
                    <a:pt x="122" y="108"/>
                  </a:lnTo>
                  <a:lnTo>
                    <a:pt x="128" y="104"/>
                  </a:lnTo>
                  <a:lnTo>
                    <a:pt x="136" y="102"/>
                  </a:lnTo>
                  <a:lnTo>
                    <a:pt x="136" y="101"/>
                  </a:lnTo>
                  <a:lnTo>
                    <a:pt x="137" y="99"/>
                  </a:lnTo>
                  <a:lnTo>
                    <a:pt x="137" y="98"/>
                  </a:lnTo>
                  <a:lnTo>
                    <a:pt x="142" y="96"/>
                  </a:lnTo>
                  <a:lnTo>
                    <a:pt x="144" y="101"/>
                  </a:lnTo>
                  <a:lnTo>
                    <a:pt x="146" y="101"/>
                  </a:lnTo>
                  <a:lnTo>
                    <a:pt x="146" y="104"/>
                  </a:lnTo>
                  <a:lnTo>
                    <a:pt x="147" y="102"/>
                  </a:lnTo>
                  <a:lnTo>
                    <a:pt x="149" y="102"/>
                  </a:lnTo>
                  <a:lnTo>
                    <a:pt x="150" y="99"/>
                  </a:lnTo>
                  <a:lnTo>
                    <a:pt x="155" y="98"/>
                  </a:lnTo>
                  <a:lnTo>
                    <a:pt x="155" y="96"/>
                  </a:lnTo>
                  <a:lnTo>
                    <a:pt x="156" y="96"/>
                  </a:lnTo>
                  <a:lnTo>
                    <a:pt x="158" y="95"/>
                  </a:lnTo>
                  <a:lnTo>
                    <a:pt x="159" y="95"/>
                  </a:lnTo>
                  <a:lnTo>
                    <a:pt x="161" y="93"/>
                  </a:lnTo>
                  <a:lnTo>
                    <a:pt x="164" y="87"/>
                  </a:lnTo>
                  <a:lnTo>
                    <a:pt x="165" y="87"/>
                  </a:lnTo>
                  <a:lnTo>
                    <a:pt x="168" y="89"/>
                  </a:lnTo>
                  <a:lnTo>
                    <a:pt x="171" y="89"/>
                  </a:lnTo>
                  <a:lnTo>
                    <a:pt x="173" y="92"/>
                  </a:lnTo>
                  <a:lnTo>
                    <a:pt x="176" y="90"/>
                  </a:lnTo>
                  <a:lnTo>
                    <a:pt x="179" y="92"/>
                  </a:lnTo>
                  <a:lnTo>
                    <a:pt x="180" y="89"/>
                  </a:lnTo>
                  <a:lnTo>
                    <a:pt x="182" y="90"/>
                  </a:lnTo>
                  <a:lnTo>
                    <a:pt x="183" y="90"/>
                  </a:lnTo>
                  <a:lnTo>
                    <a:pt x="192" y="92"/>
                  </a:lnTo>
                  <a:lnTo>
                    <a:pt x="194" y="89"/>
                  </a:lnTo>
                  <a:lnTo>
                    <a:pt x="196" y="86"/>
                  </a:lnTo>
                  <a:lnTo>
                    <a:pt x="199" y="86"/>
                  </a:lnTo>
                  <a:lnTo>
                    <a:pt x="202" y="84"/>
                  </a:lnTo>
                  <a:lnTo>
                    <a:pt x="204" y="84"/>
                  </a:lnTo>
                  <a:lnTo>
                    <a:pt x="205" y="86"/>
                  </a:lnTo>
                  <a:lnTo>
                    <a:pt x="205" y="87"/>
                  </a:lnTo>
                  <a:lnTo>
                    <a:pt x="208" y="89"/>
                  </a:lnTo>
                  <a:lnTo>
                    <a:pt x="208" y="90"/>
                  </a:lnTo>
                  <a:lnTo>
                    <a:pt x="213" y="93"/>
                  </a:lnTo>
                  <a:lnTo>
                    <a:pt x="216" y="92"/>
                  </a:lnTo>
                  <a:lnTo>
                    <a:pt x="216" y="89"/>
                  </a:lnTo>
                  <a:lnTo>
                    <a:pt x="216" y="87"/>
                  </a:lnTo>
                  <a:lnTo>
                    <a:pt x="216" y="84"/>
                  </a:lnTo>
                  <a:lnTo>
                    <a:pt x="216" y="83"/>
                  </a:lnTo>
                  <a:lnTo>
                    <a:pt x="216" y="81"/>
                  </a:lnTo>
                  <a:lnTo>
                    <a:pt x="217" y="80"/>
                  </a:lnTo>
                  <a:lnTo>
                    <a:pt x="217" y="77"/>
                  </a:lnTo>
                  <a:lnTo>
                    <a:pt x="216" y="77"/>
                  </a:lnTo>
                  <a:lnTo>
                    <a:pt x="217" y="74"/>
                  </a:lnTo>
                  <a:lnTo>
                    <a:pt x="217" y="72"/>
                  </a:lnTo>
                  <a:lnTo>
                    <a:pt x="217" y="71"/>
                  </a:lnTo>
                  <a:lnTo>
                    <a:pt x="216" y="66"/>
                  </a:lnTo>
                  <a:lnTo>
                    <a:pt x="219" y="62"/>
                  </a:lnTo>
                  <a:lnTo>
                    <a:pt x="217" y="62"/>
                  </a:lnTo>
                  <a:lnTo>
                    <a:pt x="213" y="59"/>
                  </a:lnTo>
                  <a:lnTo>
                    <a:pt x="211" y="59"/>
                  </a:lnTo>
                  <a:lnTo>
                    <a:pt x="210" y="55"/>
                  </a:lnTo>
                  <a:lnTo>
                    <a:pt x="211" y="53"/>
                  </a:lnTo>
                  <a:lnTo>
                    <a:pt x="207" y="49"/>
                  </a:lnTo>
                  <a:lnTo>
                    <a:pt x="207" y="46"/>
                  </a:lnTo>
                  <a:lnTo>
                    <a:pt x="208" y="43"/>
                  </a:lnTo>
                  <a:lnTo>
                    <a:pt x="208" y="41"/>
                  </a:lnTo>
                  <a:lnTo>
                    <a:pt x="204" y="41"/>
                  </a:lnTo>
                  <a:lnTo>
                    <a:pt x="198" y="43"/>
                  </a:lnTo>
                  <a:lnTo>
                    <a:pt x="194" y="44"/>
                  </a:lnTo>
                  <a:lnTo>
                    <a:pt x="182" y="37"/>
                  </a:lnTo>
                  <a:lnTo>
                    <a:pt x="180" y="35"/>
                  </a:lnTo>
                  <a:lnTo>
                    <a:pt x="182" y="31"/>
                  </a:lnTo>
                  <a:lnTo>
                    <a:pt x="183" y="29"/>
                  </a:lnTo>
                  <a:lnTo>
                    <a:pt x="185" y="26"/>
                  </a:lnTo>
                  <a:lnTo>
                    <a:pt x="185" y="23"/>
                  </a:lnTo>
                  <a:lnTo>
                    <a:pt x="186" y="22"/>
                  </a:lnTo>
                  <a:lnTo>
                    <a:pt x="186" y="19"/>
                  </a:lnTo>
                  <a:lnTo>
                    <a:pt x="189" y="16"/>
                  </a:lnTo>
                  <a:lnTo>
                    <a:pt x="189" y="10"/>
                  </a:lnTo>
                  <a:lnTo>
                    <a:pt x="188" y="8"/>
                  </a:lnTo>
                  <a:lnTo>
                    <a:pt x="189" y="7"/>
                  </a:lnTo>
                  <a:lnTo>
                    <a:pt x="189" y="5"/>
                  </a:lnTo>
                  <a:lnTo>
                    <a:pt x="192" y="3"/>
                  </a:lnTo>
                  <a:lnTo>
                    <a:pt x="195" y="1"/>
                  </a:lnTo>
                  <a:lnTo>
                    <a:pt x="195" y="0"/>
                  </a:lnTo>
                  <a:lnTo>
                    <a:pt x="198" y="4"/>
                  </a:lnTo>
                  <a:lnTo>
                    <a:pt x="199" y="4"/>
                  </a:lnTo>
                  <a:lnTo>
                    <a:pt x="201" y="5"/>
                  </a:lnTo>
                  <a:lnTo>
                    <a:pt x="204" y="5"/>
                  </a:lnTo>
                  <a:lnTo>
                    <a:pt x="210" y="4"/>
                  </a:lnTo>
                  <a:lnTo>
                    <a:pt x="213" y="1"/>
                  </a:lnTo>
                  <a:lnTo>
                    <a:pt x="214" y="4"/>
                  </a:lnTo>
                  <a:close/>
                </a:path>
              </a:pathLst>
            </a:custGeom>
            <a:solidFill>
              <a:schemeClr val="bg1"/>
            </a:solidFill>
            <a:ln w="1588">
              <a:solidFill>
                <a:srgbClr val="000000"/>
              </a:solidFill>
              <a:prstDash val="solid"/>
              <a:round/>
              <a:headEnd/>
              <a:tailEnd/>
            </a:ln>
          </p:spPr>
          <p:txBody>
            <a:bodyPr/>
            <a:lstStyle/>
            <a:p>
              <a:endParaRPr lang="fr-FR"/>
            </a:p>
          </p:txBody>
        </p:sp>
        <p:sp>
          <p:nvSpPr>
            <p:cNvPr id="880826" name="Freeform 186"/>
            <p:cNvSpPr>
              <a:spLocks/>
            </p:cNvSpPr>
            <p:nvPr/>
          </p:nvSpPr>
          <p:spPr bwMode="auto">
            <a:xfrm>
              <a:off x="5307" y="3341"/>
              <a:ext cx="196" cy="338"/>
            </a:xfrm>
            <a:custGeom>
              <a:avLst/>
              <a:gdLst/>
              <a:ahLst/>
              <a:cxnLst>
                <a:cxn ang="0">
                  <a:pos x="7" y="207"/>
                </a:cxn>
                <a:cxn ang="0">
                  <a:pos x="18" y="199"/>
                </a:cxn>
                <a:cxn ang="0">
                  <a:pos x="19" y="192"/>
                </a:cxn>
                <a:cxn ang="0">
                  <a:pos x="25" y="182"/>
                </a:cxn>
                <a:cxn ang="0">
                  <a:pos x="27" y="165"/>
                </a:cxn>
                <a:cxn ang="0">
                  <a:pos x="33" y="161"/>
                </a:cxn>
                <a:cxn ang="0">
                  <a:pos x="36" y="149"/>
                </a:cxn>
                <a:cxn ang="0">
                  <a:pos x="52" y="146"/>
                </a:cxn>
                <a:cxn ang="0">
                  <a:pos x="65" y="136"/>
                </a:cxn>
                <a:cxn ang="0">
                  <a:pos x="82" y="127"/>
                </a:cxn>
                <a:cxn ang="0">
                  <a:pos x="101" y="124"/>
                </a:cxn>
                <a:cxn ang="0">
                  <a:pos x="113" y="109"/>
                </a:cxn>
                <a:cxn ang="0">
                  <a:pos x="122" y="100"/>
                </a:cxn>
                <a:cxn ang="0">
                  <a:pos x="141" y="95"/>
                </a:cxn>
                <a:cxn ang="0">
                  <a:pos x="151" y="94"/>
                </a:cxn>
                <a:cxn ang="0">
                  <a:pos x="162" y="106"/>
                </a:cxn>
                <a:cxn ang="0">
                  <a:pos x="168" y="112"/>
                </a:cxn>
                <a:cxn ang="0">
                  <a:pos x="178" y="95"/>
                </a:cxn>
                <a:cxn ang="0">
                  <a:pos x="174" y="63"/>
                </a:cxn>
                <a:cxn ang="0">
                  <a:pos x="174" y="40"/>
                </a:cxn>
                <a:cxn ang="0">
                  <a:pos x="180" y="20"/>
                </a:cxn>
                <a:cxn ang="0">
                  <a:pos x="184" y="5"/>
                </a:cxn>
                <a:cxn ang="0">
                  <a:pos x="199" y="5"/>
                </a:cxn>
                <a:cxn ang="0">
                  <a:pos x="208" y="29"/>
                </a:cxn>
                <a:cxn ang="0">
                  <a:pos x="211" y="49"/>
                </a:cxn>
                <a:cxn ang="0">
                  <a:pos x="211" y="81"/>
                </a:cxn>
                <a:cxn ang="0">
                  <a:pos x="202" y="122"/>
                </a:cxn>
                <a:cxn ang="0">
                  <a:pos x="211" y="146"/>
                </a:cxn>
                <a:cxn ang="0">
                  <a:pos x="211" y="137"/>
                </a:cxn>
                <a:cxn ang="0">
                  <a:pos x="208" y="131"/>
                </a:cxn>
                <a:cxn ang="0">
                  <a:pos x="215" y="139"/>
                </a:cxn>
                <a:cxn ang="0">
                  <a:pos x="221" y="179"/>
                </a:cxn>
                <a:cxn ang="0">
                  <a:pos x="223" y="214"/>
                </a:cxn>
                <a:cxn ang="0">
                  <a:pos x="227" y="256"/>
                </a:cxn>
                <a:cxn ang="0">
                  <a:pos x="227" y="287"/>
                </a:cxn>
                <a:cxn ang="0">
                  <a:pos x="226" y="290"/>
                </a:cxn>
                <a:cxn ang="0">
                  <a:pos x="223" y="300"/>
                </a:cxn>
                <a:cxn ang="0">
                  <a:pos x="221" y="302"/>
                </a:cxn>
                <a:cxn ang="0">
                  <a:pos x="214" y="324"/>
                </a:cxn>
                <a:cxn ang="0">
                  <a:pos x="196" y="352"/>
                </a:cxn>
                <a:cxn ang="0">
                  <a:pos x="192" y="357"/>
                </a:cxn>
                <a:cxn ang="0">
                  <a:pos x="192" y="384"/>
                </a:cxn>
                <a:cxn ang="0">
                  <a:pos x="177" y="393"/>
                </a:cxn>
                <a:cxn ang="0">
                  <a:pos x="165" y="393"/>
                </a:cxn>
                <a:cxn ang="0">
                  <a:pos x="156" y="376"/>
                </a:cxn>
                <a:cxn ang="0">
                  <a:pos x="147" y="363"/>
                </a:cxn>
                <a:cxn ang="0">
                  <a:pos x="147" y="344"/>
                </a:cxn>
                <a:cxn ang="0">
                  <a:pos x="134" y="330"/>
                </a:cxn>
                <a:cxn ang="0">
                  <a:pos x="128" y="320"/>
                </a:cxn>
                <a:cxn ang="0">
                  <a:pos x="123" y="303"/>
                </a:cxn>
                <a:cxn ang="0">
                  <a:pos x="113" y="287"/>
                </a:cxn>
                <a:cxn ang="0">
                  <a:pos x="101" y="269"/>
                </a:cxn>
                <a:cxn ang="0">
                  <a:pos x="74" y="251"/>
                </a:cxn>
                <a:cxn ang="0">
                  <a:pos x="47" y="234"/>
                </a:cxn>
                <a:cxn ang="0">
                  <a:pos x="21" y="222"/>
                </a:cxn>
                <a:cxn ang="0">
                  <a:pos x="0" y="213"/>
                </a:cxn>
              </a:cxnLst>
              <a:rect l="0" t="0" r="r" b="b"/>
              <a:pathLst>
                <a:path w="229" h="397">
                  <a:moveTo>
                    <a:pt x="0" y="213"/>
                  </a:moveTo>
                  <a:lnTo>
                    <a:pt x="1" y="211"/>
                  </a:lnTo>
                  <a:lnTo>
                    <a:pt x="4" y="211"/>
                  </a:lnTo>
                  <a:lnTo>
                    <a:pt x="4" y="210"/>
                  </a:lnTo>
                  <a:lnTo>
                    <a:pt x="7" y="210"/>
                  </a:lnTo>
                  <a:lnTo>
                    <a:pt x="9" y="210"/>
                  </a:lnTo>
                  <a:lnTo>
                    <a:pt x="9" y="208"/>
                  </a:lnTo>
                  <a:lnTo>
                    <a:pt x="7" y="207"/>
                  </a:lnTo>
                  <a:lnTo>
                    <a:pt x="7" y="205"/>
                  </a:lnTo>
                  <a:lnTo>
                    <a:pt x="9" y="204"/>
                  </a:lnTo>
                  <a:lnTo>
                    <a:pt x="7" y="202"/>
                  </a:lnTo>
                  <a:lnTo>
                    <a:pt x="9" y="201"/>
                  </a:lnTo>
                  <a:lnTo>
                    <a:pt x="12" y="198"/>
                  </a:lnTo>
                  <a:lnTo>
                    <a:pt x="13" y="198"/>
                  </a:lnTo>
                  <a:lnTo>
                    <a:pt x="15" y="198"/>
                  </a:lnTo>
                  <a:lnTo>
                    <a:pt x="18" y="199"/>
                  </a:lnTo>
                  <a:lnTo>
                    <a:pt x="18" y="201"/>
                  </a:lnTo>
                  <a:lnTo>
                    <a:pt x="19" y="201"/>
                  </a:lnTo>
                  <a:lnTo>
                    <a:pt x="19" y="199"/>
                  </a:lnTo>
                  <a:lnTo>
                    <a:pt x="21" y="199"/>
                  </a:lnTo>
                  <a:lnTo>
                    <a:pt x="21" y="198"/>
                  </a:lnTo>
                  <a:lnTo>
                    <a:pt x="21" y="196"/>
                  </a:lnTo>
                  <a:lnTo>
                    <a:pt x="21" y="192"/>
                  </a:lnTo>
                  <a:lnTo>
                    <a:pt x="19" y="192"/>
                  </a:lnTo>
                  <a:lnTo>
                    <a:pt x="19" y="191"/>
                  </a:lnTo>
                  <a:lnTo>
                    <a:pt x="19" y="189"/>
                  </a:lnTo>
                  <a:lnTo>
                    <a:pt x="21" y="188"/>
                  </a:lnTo>
                  <a:lnTo>
                    <a:pt x="21" y="191"/>
                  </a:lnTo>
                  <a:lnTo>
                    <a:pt x="22" y="191"/>
                  </a:lnTo>
                  <a:lnTo>
                    <a:pt x="22" y="186"/>
                  </a:lnTo>
                  <a:lnTo>
                    <a:pt x="24" y="183"/>
                  </a:lnTo>
                  <a:lnTo>
                    <a:pt x="25" y="182"/>
                  </a:lnTo>
                  <a:lnTo>
                    <a:pt x="24" y="180"/>
                  </a:lnTo>
                  <a:lnTo>
                    <a:pt x="19" y="180"/>
                  </a:lnTo>
                  <a:lnTo>
                    <a:pt x="18" y="180"/>
                  </a:lnTo>
                  <a:lnTo>
                    <a:pt x="22" y="176"/>
                  </a:lnTo>
                  <a:lnTo>
                    <a:pt x="22" y="174"/>
                  </a:lnTo>
                  <a:lnTo>
                    <a:pt x="21" y="170"/>
                  </a:lnTo>
                  <a:lnTo>
                    <a:pt x="22" y="168"/>
                  </a:lnTo>
                  <a:lnTo>
                    <a:pt x="27" y="165"/>
                  </a:lnTo>
                  <a:lnTo>
                    <a:pt x="27" y="167"/>
                  </a:lnTo>
                  <a:lnTo>
                    <a:pt x="28" y="165"/>
                  </a:lnTo>
                  <a:lnTo>
                    <a:pt x="30" y="162"/>
                  </a:lnTo>
                  <a:lnTo>
                    <a:pt x="31" y="162"/>
                  </a:lnTo>
                  <a:lnTo>
                    <a:pt x="33" y="162"/>
                  </a:lnTo>
                  <a:lnTo>
                    <a:pt x="34" y="164"/>
                  </a:lnTo>
                  <a:lnTo>
                    <a:pt x="34" y="162"/>
                  </a:lnTo>
                  <a:lnTo>
                    <a:pt x="33" y="161"/>
                  </a:lnTo>
                  <a:lnTo>
                    <a:pt x="34" y="158"/>
                  </a:lnTo>
                  <a:lnTo>
                    <a:pt x="34" y="149"/>
                  </a:lnTo>
                  <a:lnTo>
                    <a:pt x="33" y="149"/>
                  </a:lnTo>
                  <a:lnTo>
                    <a:pt x="34" y="144"/>
                  </a:lnTo>
                  <a:lnTo>
                    <a:pt x="36" y="144"/>
                  </a:lnTo>
                  <a:lnTo>
                    <a:pt x="36" y="146"/>
                  </a:lnTo>
                  <a:lnTo>
                    <a:pt x="37" y="147"/>
                  </a:lnTo>
                  <a:lnTo>
                    <a:pt x="36" y="149"/>
                  </a:lnTo>
                  <a:lnTo>
                    <a:pt x="37" y="150"/>
                  </a:lnTo>
                  <a:lnTo>
                    <a:pt x="39" y="149"/>
                  </a:lnTo>
                  <a:lnTo>
                    <a:pt x="40" y="149"/>
                  </a:lnTo>
                  <a:lnTo>
                    <a:pt x="43" y="150"/>
                  </a:lnTo>
                  <a:lnTo>
                    <a:pt x="46" y="152"/>
                  </a:lnTo>
                  <a:lnTo>
                    <a:pt x="50" y="152"/>
                  </a:lnTo>
                  <a:lnTo>
                    <a:pt x="52" y="150"/>
                  </a:lnTo>
                  <a:lnTo>
                    <a:pt x="52" y="146"/>
                  </a:lnTo>
                  <a:lnTo>
                    <a:pt x="55" y="140"/>
                  </a:lnTo>
                  <a:lnTo>
                    <a:pt x="53" y="139"/>
                  </a:lnTo>
                  <a:lnTo>
                    <a:pt x="55" y="137"/>
                  </a:lnTo>
                  <a:lnTo>
                    <a:pt x="59" y="137"/>
                  </a:lnTo>
                  <a:lnTo>
                    <a:pt x="61" y="139"/>
                  </a:lnTo>
                  <a:lnTo>
                    <a:pt x="62" y="137"/>
                  </a:lnTo>
                  <a:lnTo>
                    <a:pt x="64" y="134"/>
                  </a:lnTo>
                  <a:lnTo>
                    <a:pt x="65" y="136"/>
                  </a:lnTo>
                  <a:lnTo>
                    <a:pt x="68" y="136"/>
                  </a:lnTo>
                  <a:lnTo>
                    <a:pt x="70" y="134"/>
                  </a:lnTo>
                  <a:lnTo>
                    <a:pt x="71" y="133"/>
                  </a:lnTo>
                  <a:lnTo>
                    <a:pt x="71" y="130"/>
                  </a:lnTo>
                  <a:lnTo>
                    <a:pt x="73" y="130"/>
                  </a:lnTo>
                  <a:lnTo>
                    <a:pt x="73" y="128"/>
                  </a:lnTo>
                  <a:lnTo>
                    <a:pt x="77" y="130"/>
                  </a:lnTo>
                  <a:lnTo>
                    <a:pt x="82" y="127"/>
                  </a:lnTo>
                  <a:lnTo>
                    <a:pt x="82" y="124"/>
                  </a:lnTo>
                  <a:lnTo>
                    <a:pt x="83" y="124"/>
                  </a:lnTo>
                  <a:lnTo>
                    <a:pt x="85" y="127"/>
                  </a:lnTo>
                  <a:lnTo>
                    <a:pt x="88" y="127"/>
                  </a:lnTo>
                  <a:lnTo>
                    <a:pt x="91" y="127"/>
                  </a:lnTo>
                  <a:lnTo>
                    <a:pt x="96" y="125"/>
                  </a:lnTo>
                  <a:lnTo>
                    <a:pt x="99" y="124"/>
                  </a:lnTo>
                  <a:lnTo>
                    <a:pt x="101" y="124"/>
                  </a:lnTo>
                  <a:lnTo>
                    <a:pt x="102" y="125"/>
                  </a:lnTo>
                  <a:lnTo>
                    <a:pt x="107" y="119"/>
                  </a:lnTo>
                  <a:lnTo>
                    <a:pt x="110" y="119"/>
                  </a:lnTo>
                  <a:lnTo>
                    <a:pt x="113" y="118"/>
                  </a:lnTo>
                  <a:lnTo>
                    <a:pt x="113" y="116"/>
                  </a:lnTo>
                  <a:lnTo>
                    <a:pt x="111" y="112"/>
                  </a:lnTo>
                  <a:lnTo>
                    <a:pt x="113" y="110"/>
                  </a:lnTo>
                  <a:lnTo>
                    <a:pt x="113" y="109"/>
                  </a:lnTo>
                  <a:lnTo>
                    <a:pt x="113" y="107"/>
                  </a:lnTo>
                  <a:lnTo>
                    <a:pt x="116" y="107"/>
                  </a:lnTo>
                  <a:lnTo>
                    <a:pt x="117" y="106"/>
                  </a:lnTo>
                  <a:lnTo>
                    <a:pt x="119" y="106"/>
                  </a:lnTo>
                  <a:lnTo>
                    <a:pt x="120" y="104"/>
                  </a:lnTo>
                  <a:lnTo>
                    <a:pt x="119" y="101"/>
                  </a:lnTo>
                  <a:lnTo>
                    <a:pt x="120" y="100"/>
                  </a:lnTo>
                  <a:lnTo>
                    <a:pt x="122" y="100"/>
                  </a:lnTo>
                  <a:lnTo>
                    <a:pt x="123" y="98"/>
                  </a:lnTo>
                  <a:lnTo>
                    <a:pt x="126" y="97"/>
                  </a:lnTo>
                  <a:lnTo>
                    <a:pt x="128" y="97"/>
                  </a:lnTo>
                  <a:lnTo>
                    <a:pt x="129" y="95"/>
                  </a:lnTo>
                  <a:lnTo>
                    <a:pt x="132" y="97"/>
                  </a:lnTo>
                  <a:lnTo>
                    <a:pt x="132" y="94"/>
                  </a:lnTo>
                  <a:lnTo>
                    <a:pt x="138" y="92"/>
                  </a:lnTo>
                  <a:lnTo>
                    <a:pt x="141" y="95"/>
                  </a:lnTo>
                  <a:lnTo>
                    <a:pt x="141" y="94"/>
                  </a:lnTo>
                  <a:lnTo>
                    <a:pt x="143" y="94"/>
                  </a:lnTo>
                  <a:lnTo>
                    <a:pt x="144" y="95"/>
                  </a:lnTo>
                  <a:lnTo>
                    <a:pt x="145" y="97"/>
                  </a:lnTo>
                  <a:lnTo>
                    <a:pt x="147" y="94"/>
                  </a:lnTo>
                  <a:lnTo>
                    <a:pt x="148" y="95"/>
                  </a:lnTo>
                  <a:lnTo>
                    <a:pt x="150" y="94"/>
                  </a:lnTo>
                  <a:lnTo>
                    <a:pt x="151" y="94"/>
                  </a:lnTo>
                  <a:lnTo>
                    <a:pt x="153" y="95"/>
                  </a:lnTo>
                  <a:lnTo>
                    <a:pt x="153" y="98"/>
                  </a:lnTo>
                  <a:lnTo>
                    <a:pt x="156" y="98"/>
                  </a:lnTo>
                  <a:lnTo>
                    <a:pt x="157" y="98"/>
                  </a:lnTo>
                  <a:lnTo>
                    <a:pt x="159" y="100"/>
                  </a:lnTo>
                  <a:lnTo>
                    <a:pt x="157" y="103"/>
                  </a:lnTo>
                  <a:lnTo>
                    <a:pt x="159" y="104"/>
                  </a:lnTo>
                  <a:lnTo>
                    <a:pt x="162" y="106"/>
                  </a:lnTo>
                  <a:lnTo>
                    <a:pt x="162" y="107"/>
                  </a:lnTo>
                  <a:lnTo>
                    <a:pt x="163" y="107"/>
                  </a:lnTo>
                  <a:lnTo>
                    <a:pt x="163" y="109"/>
                  </a:lnTo>
                  <a:lnTo>
                    <a:pt x="165" y="109"/>
                  </a:lnTo>
                  <a:lnTo>
                    <a:pt x="165" y="112"/>
                  </a:lnTo>
                  <a:lnTo>
                    <a:pt x="166" y="113"/>
                  </a:lnTo>
                  <a:lnTo>
                    <a:pt x="168" y="115"/>
                  </a:lnTo>
                  <a:lnTo>
                    <a:pt x="168" y="112"/>
                  </a:lnTo>
                  <a:lnTo>
                    <a:pt x="168" y="110"/>
                  </a:lnTo>
                  <a:lnTo>
                    <a:pt x="171" y="110"/>
                  </a:lnTo>
                  <a:lnTo>
                    <a:pt x="174" y="107"/>
                  </a:lnTo>
                  <a:lnTo>
                    <a:pt x="174" y="104"/>
                  </a:lnTo>
                  <a:lnTo>
                    <a:pt x="174" y="101"/>
                  </a:lnTo>
                  <a:lnTo>
                    <a:pt x="174" y="100"/>
                  </a:lnTo>
                  <a:lnTo>
                    <a:pt x="175" y="100"/>
                  </a:lnTo>
                  <a:lnTo>
                    <a:pt x="178" y="95"/>
                  </a:lnTo>
                  <a:lnTo>
                    <a:pt x="178" y="92"/>
                  </a:lnTo>
                  <a:lnTo>
                    <a:pt x="178" y="88"/>
                  </a:lnTo>
                  <a:lnTo>
                    <a:pt x="178" y="85"/>
                  </a:lnTo>
                  <a:lnTo>
                    <a:pt x="178" y="81"/>
                  </a:lnTo>
                  <a:lnTo>
                    <a:pt x="178" y="79"/>
                  </a:lnTo>
                  <a:lnTo>
                    <a:pt x="180" y="75"/>
                  </a:lnTo>
                  <a:lnTo>
                    <a:pt x="174" y="67"/>
                  </a:lnTo>
                  <a:lnTo>
                    <a:pt x="174" y="63"/>
                  </a:lnTo>
                  <a:lnTo>
                    <a:pt x="171" y="61"/>
                  </a:lnTo>
                  <a:lnTo>
                    <a:pt x="174" y="55"/>
                  </a:lnTo>
                  <a:lnTo>
                    <a:pt x="175" y="55"/>
                  </a:lnTo>
                  <a:lnTo>
                    <a:pt x="177" y="51"/>
                  </a:lnTo>
                  <a:lnTo>
                    <a:pt x="177" y="49"/>
                  </a:lnTo>
                  <a:lnTo>
                    <a:pt x="177" y="48"/>
                  </a:lnTo>
                  <a:lnTo>
                    <a:pt x="175" y="43"/>
                  </a:lnTo>
                  <a:lnTo>
                    <a:pt x="174" y="40"/>
                  </a:lnTo>
                  <a:lnTo>
                    <a:pt x="175" y="39"/>
                  </a:lnTo>
                  <a:lnTo>
                    <a:pt x="183" y="32"/>
                  </a:lnTo>
                  <a:lnTo>
                    <a:pt x="183" y="30"/>
                  </a:lnTo>
                  <a:lnTo>
                    <a:pt x="181" y="30"/>
                  </a:lnTo>
                  <a:lnTo>
                    <a:pt x="181" y="27"/>
                  </a:lnTo>
                  <a:lnTo>
                    <a:pt x="181" y="24"/>
                  </a:lnTo>
                  <a:lnTo>
                    <a:pt x="180" y="23"/>
                  </a:lnTo>
                  <a:lnTo>
                    <a:pt x="180" y="20"/>
                  </a:lnTo>
                  <a:lnTo>
                    <a:pt x="180" y="17"/>
                  </a:lnTo>
                  <a:lnTo>
                    <a:pt x="178" y="14"/>
                  </a:lnTo>
                  <a:lnTo>
                    <a:pt x="178" y="11"/>
                  </a:lnTo>
                  <a:lnTo>
                    <a:pt x="178" y="9"/>
                  </a:lnTo>
                  <a:lnTo>
                    <a:pt x="178" y="8"/>
                  </a:lnTo>
                  <a:lnTo>
                    <a:pt x="181" y="5"/>
                  </a:lnTo>
                  <a:lnTo>
                    <a:pt x="183" y="3"/>
                  </a:lnTo>
                  <a:lnTo>
                    <a:pt x="184" y="5"/>
                  </a:lnTo>
                  <a:lnTo>
                    <a:pt x="187" y="3"/>
                  </a:lnTo>
                  <a:lnTo>
                    <a:pt x="192" y="2"/>
                  </a:lnTo>
                  <a:lnTo>
                    <a:pt x="193" y="3"/>
                  </a:lnTo>
                  <a:lnTo>
                    <a:pt x="195" y="3"/>
                  </a:lnTo>
                  <a:lnTo>
                    <a:pt x="196" y="0"/>
                  </a:lnTo>
                  <a:lnTo>
                    <a:pt x="197" y="2"/>
                  </a:lnTo>
                  <a:lnTo>
                    <a:pt x="199" y="2"/>
                  </a:lnTo>
                  <a:lnTo>
                    <a:pt x="199" y="5"/>
                  </a:lnTo>
                  <a:lnTo>
                    <a:pt x="203" y="8"/>
                  </a:lnTo>
                  <a:lnTo>
                    <a:pt x="205" y="9"/>
                  </a:lnTo>
                  <a:lnTo>
                    <a:pt x="206" y="11"/>
                  </a:lnTo>
                  <a:lnTo>
                    <a:pt x="205" y="15"/>
                  </a:lnTo>
                  <a:lnTo>
                    <a:pt x="205" y="23"/>
                  </a:lnTo>
                  <a:lnTo>
                    <a:pt x="206" y="26"/>
                  </a:lnTo>
                  <a:lnTo>
                    <a:pt x="208" y="27"/>
                  </a:lnTo>
                  <a:lnTo>
                    <a:pt x="208" y="29"/>
                  </a:lnTo>
                  <a:lnTo>
                    <a:pt x="209" y="33"/>
                  </a:lnTo>
                  <a:lnTo>
                    <a:pt x="208" y="36"/>
                  </a:lnTo>
                  <a:lnTo>
                    <a:pt x="209" y="39"/>
                  </a:lnTo>
                  <a:lnTo>
                    <a:pt x="209" y="40"/>
                  </a:lnTo>
                  <a:lnTo>
                    <a:pt x="209" y="42"/>
                  </a:lnTo>
                  <a:lnTo>
                    <a:pt x="209" y="46"/>
                  </a:lnTo>
                  <a:lnTo>
                    <a:pt x="209" y="48"/>
                  </a:lnTo>
                  <a:lnTo>
                    <a:pt x="211" y="49"/>
                  </a:lnTo>
                  <a:lnTo>
                    <a:pt x="212" y="57"/>
                  </a:lnTo>
                  <a:lnTo>
                    <a:pt x="211" y="61"/>
                  </a:lnTo>
                  <a:lnTo>
                    <a:pt x="212" y="61"/>
                  </a:lnTo>
                  <a:lnTo>
                    <a:pt x="212" y="63"/>
                  </a:lnTo>
                  <a:lnTo>
                    <a:pt x="212" y="70"/>
                  </a:lnTo>
                  <a:lnTo>
                    <a:pt x="214" y="73"/>
                  </a:lnTo>
                  <a:lnTo>
                    <a:pt x="211" y="78"/>
                  </a:lnTo>
                  <a:lnTo>
                    <a:pt x="211" y="81"/>
                  </a:lnTo>
                  <a:lnTo>
                    <a:pt x="209" y="84"/>
                  </a:lnTo>
                  <a:lnTo>
                    <a:pt x="209" y="87"/>
                  </a:lnTo>
                  <a:lnTo>
                    <a:pt x="208" y="90"/>
                  </a:lnTo>
                  <a:lnTo>
                    <a:pt x="208" y="94"/>
                  </a:lnTo>
                  <a:lnTo>
                    <a:pt x="205" y="98"/>
                  </a:lnTo>
                  <a:lnTo>
                    <a:pt x="205" y="110"/>
                  </a:lnTo>
                  <a:lnTo>
                    <a:pt x="203" y="118"/>
                  </a:lnTo>
                  <a:lnTo>
                    <a:pt x="202" y="122"/>
                  </a:lnTo>
                  <a:lnTo>
                    <a:pt x="203" y="125"/>
                  </a:lnTo>
                  <a:lnTo>
                    <a:pt x="203" y="127"/>
                  </a:lnTo>
                  <a:lnTo>
                    <a:pt x="205" y="130"/>
                  </a:lnTo>
                  <a:lnTo>
                    <a:pt x="206" y="133"/>
                  </a:lnTo>
                  <a:lnTo>
                    <a:pt x="208" y="137"/>
                  </a:lnTo>
                  <a:lnTo>
                    <a:pt x="208" y="140"/>
                  </a:lnTo>
                  <a:lnTo>
                    <a:pt x="209" y="143"/>
                  </a:lnTo>
                  <a:lnTo>
                    <a:pt x="211" y="146"/>
                  </a:lnTo>
                  <a:lnTo>
                    <a:pt x="214" y="149"/>
                  </a:lnTo>
                  <a:lnTo>
                    <a:pt x="217" y="150"/>
                  </a:lnTo>
                  <a:lnTo>
                    <a:pt x="218" y="150"/>
                  </a:lnTo>
                  <a:lnTo>
                    <a:pt x="218" y="149"/>
                  </a:lnTo>
                  <a:lnTo>
                    <a:pt x="218" y="147"/>
                  </a:lnTo>
                  <a:lnTo>
                    <a:pt x="214" y="140"/>
                  </a:lnTo>
                  <a:lnTo>
                    <a:pt x="212" y="137"/>
                  </a:lnTo>
                  <a:lnTo>
                    <a:pt x="211" y="137"/>
                  </a:lnTo>
                  <a:lnTo>
                    <a:pt x="211" y="139"/>
                  </a:lnTo>
                  <a:lnTo>
                    <a:pt x="211" y="140"/>
                  </a:lnTo>
                  <a:lnTo>
                    <a:pt x="211" y="142"/>
                  </a:lnTo>
                  <a:lnTo>
                    <a:pt x="211" y="140"/>
                  </a:lnTo>
                  <a:lnTo>
                    <a:pt x="209" y="136"/>
                  </a:lnTo>
                  <a:lnTo>
                    <a:pt x="209" y="134"/>
                  </a:lnTo>
                  <a:lnTo>
                    <a:pt x="209" y="133"/>
                  </a:lnTo>
                  <a:lnTo>
                    <a:pt x="208" y="131"/>
                  </a:lnTo>
                  <a:lnTo>
                    <a:pt x="206" y="130"/>
                  </a:lnTo>
                  <a:lnTo>
                    <a:pt x="206" y="127"/>
                  </a:lnTo>
                  <a:lnTo>
                    <a:pt x="205" y="124"/>
                  </a:lnTo>
                  <a:lnTo>
                    <a:pt x="205" y="122"/>
                  </a:lnTo>
                  <a:lnTo>
                    <a:pt x="205" y="121"/>
                  </a:lnTo>
                  <a:lnTo>
                    <a:pt x="208" y="130"/>
                  </a:lnTo>
                  <a:lnTo>
                    <a:pt x="214" y="136"/>
                  </a:lnTo>
                  <a:lnTo>
                    <a:pt x="215" y="139"/>
                  </a:lnTo>
                  <a:lnTo>
                    <a:pt x="217" y="142"/>
                  </a:lnTo>
                  <a:lnTo>
                    <a:pt x="220" y="147"/>
                  </a:lnTo>
                  <a:lnTo>
                    <a:pt x="221" y="153"/>
                  </a:lnTo>
                  <a:lnTo>
                    <a:pt x="223" y="159"/>
                  </a:lnTo>
                  <a:lnTo>
                    <a:pt x="223" y="164"/>
                  </a:lnTo>
                  <a:lnTo>
                    <a:pt x="223" y="167"/>
                  </a:lnTo>
                  <a:lnTo>
                    <a:pt x="221" y="171"/>
                  </a:lnTo>
                  <a:lnTo>
                    <a:pt x="221" y="179"/>
                  </a:lnTo>
                  <a:lnTo>
                    <a:pt x="221" y="182"/>
                  </a:lnTo>
                  <a:lnTo>
                    <a:pt x="224" y="188"/>
                  </a:lnTo>
                  <a:lnTo>
                    <a:pt x="224" y="194"/>
                  </a:lnTo>
                  <a:lnTo>
                    <a:pt x="224" y="196"/>
                  </a:lnTo>
                  <a:lnTo>
                    <a:pt x="224" y="198"/>
                  </a:lnTo>
                  <a:lnTo>
                    <a:pt x="223" y="204"/>
                  </a:lnTo>
                  <a:lnTo>
                    <a:pt x="223" y="211"/>
                  </a:lnTo>
                  <a:lnTo>
                    <a:pt x="223" y="214"/>
                  </a:lnTo>
                  <a:lnTo>
                    <a:pt x="224" y="226"/>
                  </a:lnTo>
                  <a:lnTo>
                    <a:pt x="227" y="234"/>
                  </a:lnTo>
                  <a:lnTo>
                    <a:pt x="227" y="243"/>
                  </a:lnTo>
                  <a:lnTo>
                    <a:pt x="229" y="246"/>
                  </a:lnTo>
                  <a:lnTo>
                    <a:pt x="229" y="247"/>
                  </a:lnTo>
                  <a:lnTo>
                    <a:pt x="229" y="248"/>
                  </a:lnTo>
                  <a:lnTo>
                    <a:pt x="227" y="253"/>
                  </a:lnTo>
                  <a:lnTo>
                    <a:pt x="227" y="256"/>
                  </a:lnTo>
                  <a:lnTo>
                    <a:pt x="227" y="263"/>
                  </a:lnTo>
                  <a:lnTo>
                    <a:pt x="229" y="271"/>
                  </a:lnTo>
                  <a:lnTo>
                    <a:pt x="229" y="274"/>
                  </a:lnTo>
                  <a:lnTo>
                    <a:pt x="227" y="275"/>
                  </a:lnTo>
                  <a:lnTo>
                    <a:pt x="229" y="278"/>
                  </a:lnTo>
                  <a:lnTo>
                    <a:pt x="227" y="283"/>
                  </a:lnTo>
                  <a:lnTo>
                    <a:pt x="227" y="286"/>
                  </a:lnTo>
                  <a:lnTo>
                    <a:pt x="227" y="287"/>
                  </a:lnTo>
                  <a:lnTo>
                    <a:pt x="226" y="284"/>
                  </a:lnTo>
                  <a:lnTo>
                    <a:pt x="224" y="284"/>
                  </a:lnTo>
                  <a:lnTo>
                    <a:pt x="224" y="286"/>
                  </a:lnTo>
                  <a:lnTo>
                    <a:pt x="226" y="287"/>
                  </a:lnTo>
                  <a:lnTo>
                    <a:pt x="224" y="289"/>
                  </a:lnTo>
                  <a:lnTo>
                    <a:pt x="227" y="289"/>
                  </a:lnTo>
                  <a:lnTo>
                    <a:pt x="227" y="290"/>
                  </a:lnTo>
                  <a:lnTo>
                    <a:pt x="226" y="290"/>
                  </a:lnTo>
                  <a:lnTo>
                    <a:pt x="224" y="290"/>
                  </a:lnTo>
                  <a:lnTo>
                    <a:pt x="223" y="290"/>
                  </a:lnTo>
                  <a:lnTo>
                    <a:pt x="224" y="293"/>
                  </a:lnTo>
                  <a:lnTo>
                    <a:pt x="223" y="295"/>
                  </a:lnTo>
                  <a:lnTo>
                    <a:pt x="223" y="296"/>
                  </a:lnTo>
                  <a:lnTo>
                    <a:pt x="220" y="298"/>
                  </a:lnTo>
                  <a:lnTo>
                    <a:pt x="221" y="300"/>
                  </a:lnTo>
                  <a:lnTo>
                    <a:pt x="223" y="300"/>
                  </a:lnTo>
                  <a:lnTo>
                    <a:pt x="224" y="298"/>
                  </a:lnTo>
                  <a:lnTo>
                    <a:pt x="226" y="295"/>
                  </a:lnTo>
                  <a:lnTo>
                    <a:pt x="226" y="293"/>
                  </a:lnTo>
                  <a:lnTo>
                    <a:pt x="227" y="295"/>
                  </a:lnTo>
                  <a:lnTo>
                    <a:pt x="227" y="296"/>
                  </a:lnTo>
                  <a:lnTo>
                    <a:pt x="226" y="300"/>
                  </a:lnTo>
                  <a:lnTo>
                    <a:pt x="226" y="303"/>
                  </a:lnTo>
                  <a:lnTo>
                    <a:pt x="221" y="302"/>
                  </a:lnTo>
                  <a:lnTo>
                    <a:pt x="221" y="303"/>
                  </a:lnTo>
                  <a:lnTo>
                    <a:pt x="224" y="303"/>
                  </a:lnTo>
                  <a:lnTo>
                    <a:pt x="224" y="305"/>
                  </a:lnTo>
                  <a:lnTo>
                    <a:pt x="223" y="311"/>
                  </a:lnTo>
                  <a:lnTo>
                    <a:pt x="220" y="314"/>
                  </a:lnTo>
                  <a:lnTo>
                    <a:pt x="218" y="317"/>
                  </a:lnTo>
                  <a:lnTo>
                    <a:pt x="215" y="321"/>
                  </a:lnTo>
                  <a:lnTo>
                    <a:pt x="214" y="324"/>
                  </a:lnTo>
                  <a:lnTo>
                    <a:pt x="212" y="329"/>
                  </a:lnTo>
                  <a:lnTo>
                    <a:pt x="211" y="329"/>
                  </a:lnTo>
                  <a:lnTo>
                    <a:pt x="202" y="342"/>
                  </a:lnTo>
                  <a:lnTo>
                    <a:pt x="200" y="344"/>
                  </a:lnTo>
                  <a:lnTo>
                    <a:pt x="197" y="347"/>
                  </a:lnTo>
                  <a:lnTo>
                    <a:pt x="199" y="347"/>
                  </a:lnTo>
                  <a:lnTo>
                    <a:pt x="200" y="347"/>
                  </a:lnTo>
                  <a:lnTo>
                    <a:pt x="196" y="352"/>
                  </a:lnTo>
                  <a:lnTo>
                    <a:pt x="195" y="358"/>
                  </a:lnTo>
                  <a:lnTo>
                    <a:pt x="195" y="357"/>
                  </a:lnTo>
                  <a:lnTo>
                    <a:pt x="195" y="354"/>
                  </a:lnTo>
                  <a:lnTo>
                    <a:pt x="193" y="354"/>
                  </a:lnTo>
                  <a:lnTo>
                    <a:pt x="193" y="352"/>
                  </a:lnTo>
                  <a:lnTo>
                    <a:pt x="192" y="354"/>
                  </a:lnTo>
                  <a:lnTo>
                    <a:pt x="193" y="355"/>
                  </a:lnTo>
                  <a:lnTo>
                    <a:pt x="192" y="357"/>
                  </a:lnTo>
                  <a:lnTo>
                    <a:pt x="193" y="361"/>
                  </a:lnTo>
                  <a:lnTo>
                    <a:pt x="195" y="360"/>
                  </a:lnTo>
                  <a:lnTo>
                    <a:pt x="195" y="361"/>
                  </a:lnTo>
                  <a:lnTo>
                    <a:pt x="195" y="370"/>
                  </a:lnTo>
                  <a:lnTo>
                    <a:pt x="193" y="372"/>
                  </a:lnTo>
                  <a:lnTo>
                    <a:pt x="193" y="375"/>
                  </a:lnTo>
                  <a:lnTo>
                    <a:pt x="190" y="381"/>
                  </a:lnTo>
                  <a:lnTo>
                    <a:pt x="192" y="384"/>
                  </a:lnTo>
                  <a:lnTo>
                    <a:pt x="192" y="385"/>
                  </a:lnTo>
                  <a:lnTo>
                    <a:pt x="192" y="387"/>
                  </a:lnTo>
                  <a:lnTo>
                    <a:pt x="187" y="387"/>
                  </a:lnTo>
                  <a:lnTo>
                    <a:pt x="186" y="387"/>
                  </a:lnTo>
                  <a:lnTo>
                    <a:pt x="180" y="391"/>
                  </a:lnTo>
                  <a:lnTo>
                    <a:pt x="180" y="393"/>
                  </a:lnTo>
                  <a:lnTo>
                    <a:pt x="177" y="394"/>
                  </a:lnTo>
                  <a:lnTo>
                    <a:pt x="177" y="393"/>
                  </a:lnTo>
                  <a:lnTo>
                    <a:pt x="174" y="397"/>
                  </a:lnTo>
                  <a:lnTo>
                    <a:pt x="172" y="397"/>
                  </a:lnTo>
                  <a:lnTo>
                    <a:pt x="169" y="397"/>
                  </a:lnTo>
                  <a:lnTo>
                    <a:pt x="169" y="394"/>
                  </a:lnTo>
                  <a:lnTo>
                    <a:pt x="168" y="393"/>
                  </a:lnTo>
                  <a:lnTo>
                    <a:pt x="166" y="393"/>
                  </a:lnTo>
                  <a:lnTo>
                    <a:pt x="166" y="394"/>
                  </a:lnTo>
                  <a:lnTo>
                    <a:pt x="165" y="393"/>
                  </a:lnTo>
                  <a:lnTo>
                    <a:pt x="163" y="393"/>
                  </a:lnTo>
                  <a:lnTo>
                    <a:pt x="160" y="391"/>
                  </a:lnTo>
                  <a:lnTo>
                    <a:pt x="154" y="393"/>
                  </a:lnTo>
                  <a:lnTo>
                    <a:pt x="151" y="393"/>
                  </a:lnTo>
                  <a:lnTo>
                    <a:pt x="151" y="388"/>
                  </a:lnTo>
                  <a:lnTo>
                    <a:pt x="153" y="382"/>
                  </a:lnTo>
                  <a:lnTo>
                    <a:pt x="153" y="381"/>
                  </a:lnTo>
                  <a:lnTo>
                    <a:pt x="156" y="376"/>
                  </a:lnTo>
                  <a:lnTo>
                    <a:pt x="156" y="372"/>
                  </a:lnTo>
                  <a:lnTo>
                    <a:pt x="154" y="372"/>
                  </a:lnTo>
                  <a:lnTo>
                    <a:pt x="153" y="369"/>
                  </a:lnTo>
                  <a:lnTo>
                    <a:pt x="150" y="370"/>
                  </a:lnTo>
                  <a:lnTo>
                    <a:pt x="151" y="366"/>
                  </a:lnTo>
                  <a:lnTo>
                    <a:pt x="151" y="364"/>
                  </a:lnTo>
                  <a:lnTo>
                    <a:pt x="148" y="364"/>
                  </a:lnTo>
                  <a:lnTo>
                    <a:pt x="147" y="363"/>
                  </a:lnTo>
                  <a:lnTo>
                    <a:pt x="148" y="358"/>
                  </a:lnTo>
                  <a:lnTo>
                    <a:pt x="148" y="357"/>
                  </a:lnTo>
                  <a:lnTo>
                    <a:pt x="148" y="352"/>
                  </a:lnTo>
                  <a:lnTo>
                    <a:pt x="148" y="351"/>
                  </a:lnTo>
                  <a:lnTo>
                    <a:pt x="148" y="350"/>
                  </a:lnTo>
                  <a:lnTo>
                    <a:pt x="147" y="347"/>
                  </a:lnTo>
                  <a:lnTo>
                    <a:pt x="148" y="345"/>
                  </a:lnTo>
                  <a:lnTo>
                    <a:pt x="147" y="344"/>
                  </a:lnTo>
                  <a:lnTo>
                    <a:pt x="150" y="341"/>
                  </a:lnTo>
                  <a:lnTo>
                    <a:pt x="150" y="335"/>
                  </a:lnTo>
                  <a:lnTo>
                    <a:pt x="148" y="335"/>
                  </a:lnTo>
                  <a:lnTo>
                    <a:pt x="148" y="333"/>
                  </a:lnTo>
                  <a:lnTo>
                    <a:pt x="144" y="333"/>
                  </a:lnTo>
                  <a:lnTo>
                    <a:pt x="143" y="332"/>
                  </a:lnTo>
                  <a:lnTo>
                    <a:pt x="137" y="333"/>
                  </a:lnTo>
                  <a:lnTo>
                    <a:pt x="134" y="330"/>
                  </a:lnTo>
                  <a:lnTo>
                    <a:pt x="135" y="329"/>
                  </a:lnTo>
                  <a:lnTo>
                    <a:pt x="134" y="327"/>
                  </a:lnTo>
                  <a:lnTo>
                    <a:pt x="132" y="327"/>
                  </a:lnTo>
                  <a:lnTo>
                    <a:pt x="132" y="326"/>
                  </a:lnTo>
                  <a:lnTo>
                    <a:pt x="131" y="324"/>
                  </a:lnTo>
                  <a:lnTo>
                    <a:pt x="129" y="323"/>
                  </a:lnTo>
                  <a:lnTo>
                    <a:pt x="129" y="321"/>
                  </a:lnTo>
                  <a:lnTo>
                    <a:pt x="128" y="320"/>
                  </a:lnTo>
                  <a:lnTo>
                    <a:pt x="128" y="318"/>
                  </a:lnTo>
                  <a:lnTo>
                    <a:pt x="126" y="317"/>
                  </a:lnTo>
                  <a:lnTo>
                    <a:pt x="128" y="311"/>
                  </a:lnTo>
                  <a:lnTo>
                    <a:pt x="126" y="309"/>
                  </a:lnTo>
                  <a:lnTo>
                    <a:pt x="126" y="306"/>
                  </a:lnTo>
                  <a:lnTo>
                    <a:pt x="125" y="305"/>
                  </a:lnTo>
                  <a:lnTo>
                    <a:pt x="126" y="305"/>
                  </a:lnTo>
                  <a:lnTo>
                    <a:pt x="123" y="303"/>
                  </a:lnTo>
                  <a:lnTo>
                    <a:pt x="120" y="303"/>
                  </a:lnTo>
                  <a:lnTo>
                    <a:pt x="119" y="300"/>
                  </a:lnTo>
                  <a:lnTo>
                    <a:pt x="117" y="300"/>
                  </a:lnTo>
                  <a:lnTo>
                    <a:pt x="116" y="298"/>
                  </a:lnTo>
                  <a:lnTo>
                    <a:pt x="117" y="296"/>
                  </a:lnTo>
                  <a:lnTo>
                    <a:pt x="116" y="293"/>
                  </a:lnTo>
                  <a:lnTo>
                    <a:pt x="114" y="290"/>
                  </a:lnTo>
                  <a:lnTo>
                    <a:pt x="113" y="287"/>
                  </a:lnTo>
                  <a:lnTo>
                    <a:pt x="114" y="280"/>
                  </a:lnTo>
                  <a:lnTo>
                    <a:pt x="113" y="278"/>
                  </a:lnTo>
                  <a:lnTo>
                    <a:pt x="114" y="275"/>
                  </a:lnTo>
                  <a:lnTo>
                    <a:pt x="113" y="272"/>
                  </a:lnTo>
                  <a:lnTo>
                    <a:pt x="105" y="274"/>
                  </a:lnTo>
                  <a:lnTo>
                    <a:pt x="104" y="274"/>
                  </a:lnTo>
                  <a:lnTo>
                    <a:pt x="101" y="271"/>
                  </a:lnTo>
                  <a:lnTo>
                    <a:pt x="101" y="269"/>
                  </a:lnTo>
                  <a:lnTo>
                    <a:pt x="98" y="268"/>
                  </a:lnTo>
                  <a:lnTo>
                    <a:pt x="96" y="266"/>
                  </a:lnTo>
                  <a:lnTo>
                    <a:pt x="95" y="265"/>
                  </a:lnTo>
                  <a:lnTo>
                    <a:pt x="91" y="265"/>
                  </a:lnTo>
                  <a:lnTo>
                    <a:pt x="86" y="262"/>
                  </a:lnTo>
                  <a:lnTo>
                    <a:pt x="83" y="257"/>
                  </a:lnTo>
                  <a:lnTo>
                    <a:pt x="79" y="257"/>
                  </a:lnTo>
                  <a:lnTo>
                    <a:pt x="74" y="251"/>
                  </a:lnTo>
                  <a:lnTo>
                    <a:pt x="74" y="248"/>
                  </a:lnTo>
                  <a:lnTo>
                    <a:pt x="71" y="244"/>
                  </a:lnTo>
                  <a:lnTo>
                    <a:pt x="68" y="243"/>
                  </a:lnTo>
                  <a:lnTo>
                    <a:pt x="68" y="240"/>
                  </a:lnTo>
                  <a:lnTo>
                    <a:pt x="68" y="231"/>
                  </a:lnTo>
                  <a:lnTo>
                    <a:pt x="65" y="232"/>
                  </a:lnTo>
                  <a:lnTo>
                    <a:pt x="58" y="237"/>
                  </a:lnTo>
                  <a:lnTo>
                    <a:pt x="47" y="234"/>
                  </a:lnTo>
                  <a:lnTo>
                    <a:pt x="44" y="229"/>
                  </a:lnTo>
                  <a:lnTo>
                    <a:pt x="40" y="229"/>
                  </a:lnTo>
                  <a:lnTo>
                    <a:pt x="37" y="228"/>
                  </a:lnTo>
                  <a:lnTo>
                    <a:pt x="34" y="225"/>
                  </a:lnTo>
                  <a:lnTo>
                    <a:pt x="30" y="226"/>
                  </a:lnTo>
                  <a:lnTo>
                    <a:pt x="28" y="225"/>
                  </a:lnTo>
                  <a:lnTo>
                    <a:pt x="25" y="222"/>
                  </a:lnTo>
                  <a:lnTo>
                    <a:pt x="21" y="222"/>
                  </a:lnTo>
                  <a:lnTo>
                    <a:pt x="18" y="217"/>
                  </a:lnTo>
                  <a:lnTo>
                    <a:pt x="13" y="217"/>
                  </a:lnTo>
                  <a:lnTo>
                    <a:pt x="12" y="216"/>
                  </a:lnTo>
                  <a:lnTo>
                    <a:pt x="9" y="219"/>
                  </a:lnTo>
                  <a:lnTo>
                    <a:pt x="6" y="217"/>
                  </a:lnTo>
                  <a:lnTo>
                    <a:pt x="6" y="216"/>
                  </a:lnTo>
                  <a:lnTo>
                    <a:pt x="1" y="213"/>
                  </a:lnTo>
                  <a:lnTo>
                    <a:pt x="0" y="213"/>
                  </a:lnTo>
                  <a:close/>
                </a:path>
              </a:pathLst>
            </a:custGeom>
            <a:solidFill>
              <a:srgbClr val="FF9900">
                <a:alpha val="50000"/>
              </a:srgbClr>
            </a:solidFill>
            <a:ln w="1651">
              <a:solidFill>
                <a:srgbClr val="000000"/>
              </a:solidFill>
              <a:prstDash val="solid"/>
              <a:round/>
              <a:headEnd/>
              <a:tailEnd/>
            </a:ln>
          </p:spPr>
          <p:txBody>
            <a:bodyPr/>
            <a:lstStyle/>
            <a:p>
              <a:endParaRPr lang="fr-FR"/>
            </a:p>
          </p:txBody>
        </p:sp>
        <p:sp>
          <p:nvSpPr>
            <p:cNvPr id="880827" name="Freeform 187"/>
            <p:cNvSpPr>
              <a:spLocks/>
            </p:cNvSpPr>
            <p:nvPr/>
          </p:nvSpPr>
          <p:spPr bwMode="auto">
            <a:xfrm>
              <a:off x="5302" y="3522"/>
              <a:ext cx="172" cy="290"/>
            </a:xfrm>
            <a:custGeom>
              <a:avLst/>
              <a:gdLst/>
              <a:ahLst/>
              <a:cxnLst>
                <a:cxn ang="0">
                  <a:pos x="34" y="12"/>
                </a:cxn>
                <a:cxn ang="0">
                  <a:pos x="74" y="27"/>
                </a:cxn>
                <a:cxn ang="0">
                  <a:pos x="102" y="53"/>
                </a:cxn>
                <a:cxn ang="0">
                  <a:pos x="119" y="74"/>
                </a:cxn>
                <a:cxn ang="0">
                  <a:pos x="131" y="92"/>
                </a:cxn>
                <a:cxn ang="0">
                  <a:pos x="138" y="113"/>
                </a:cxn>
                <a:cxn ang="0">
                  <a:pos x="156" y="122"/>
                </a:cxn>
                <a:cxn ang="0">
                  <a:pos x="153" y="150"/>
                </a:cxn>
                <a:cxn ang="0">
                  <a:pos x="159" y="169"/>
                </a:cxn>
                <a:cxn ang="0">
                  <a:pos x="175" y="181"/>
                </a:cxn>
                <a:cxn ang="0">
                  <a:pos x="198" y="174"/>
                </a:cxn>
                <a:cxn ang="0">
                  <a:pos x="199" y="203"/>
                </a:cxn>
                <a:cxn ang="0">
                  <a:pos x="196" y="229"/>
                </a:cxn>
                <a:cxn ang="0">
                  <a:pos x="195" y="238"/>
                </a:cxn>
                <a:cxn ang="0">
                  <a:pos x="187" y="246"/>
                </a:cxn>
                <a:cxn ang="0">
                  <a:pos x="181" y="254"/>
                </a:cxn>
                <a:cxn ang="0">
                  <a:pos x="171" y="260"/>
                </a:cxn>
                <a:cxn ang="0">
                  <a:pos x="180" y="258"/>
                </a:cxn>
                <a:cxn ang="0">
                  <a:pos x="186" y="273"/>
                </a:cxn>
                <a:cxn ang="0">
                  <a:pos x="171" y="287"/>
                </a:cxn>
                <a:cxn ang="0">
                  <a:pos x="168" y="303"/>
                </a:cxn>
                <a:cxn ang="0">
                  <a:pos x="154" y="312"/>
                </a:cxn>
                <a:cxn ang="0">
                  <a:pos x="156" y="325"/>
                </a:cxn>
                <a:cxn ang="0">
                  <a:pos x="159" y="333"/>
                </a:cxn>
                <a:cxn ang="0">
                  <a:pos x="135" y="328"/>
                </a:cxn>
                <a:cxn ang="0">
                  <a:pos x="129" y="318"/>
                </a:cxn>
                <a:cxn ang="0">
                  <a:pos x="123" y="313"/>
                </a:cxn>
                <a:cxn ang="0">
                  <a:pos x="113" y="303"/>
                </a:cxn>
                <a:cxn ang="0">
                  <a:pos x="101" y="300"/>
                </a:cxn>
                <a:cxn ang="0">
                  <a:pos x="88" y="297"/>
                </a:cxn>
                <a:cxn ang="0">
                  <a:pos x="77" y="290"/>
                </a:cxn>
                <a:cxn ang="0">
                  <a:pos x="70" y="279"/>
                </a:cxn>
                <a:cxn ang="0">
                  <a:pos x="61" y="273"/>
                </a:cxn>
                <a:cxn ang="0">
                  <a:pos x="55" y="260"/>
                </a:cxn>
                <a:cxn ang="0">
                  <a:pos x="73" y="244"/>
                </a:cxn>
                <a:cxn ang="0">
                  <a:pos x="85" y="230"/>
                </a:cxn>
                <a:cxn ang="0">
                  <a:pos x="64" y="221"/>
                </a:cxn>
                <a:cxn ang="0">
                  <a:pos x="55" y="221"/>
                </a:cxn>
                <a:cxn ang="0">
                  <a:pos x="37" y="218"/>
                </a:cxn>
                <a:cxn ang="0">
                  <a:pos x="37" y="206"/>
                </a:cxn>
                <a:cxn ang="0">
                  <a:pos x="40" y="192"/>
                </a:cxn>
                <a:cxn ang="0">
                  <a:pos x="55" y="181"/>
                </a:cxn>
                <a:cxn ang="0">
                  <a:pos x="55" y="169"/>
                </a:cxn>
                <a:cxn ang="0">
                  <a:pos x="53" y="151"/>
                </a:cxn>
                <a:cxn ang="0">
                  <a:pos x="34" y="157"/>
                </a:cxn>
                <a:cxn ang="0">
                  <a:pos x="16" y="156"/>
                </a:cxn>
                <a:cxn ang="0">
                  <a:pos x="12" y="138"/>
                </a:cxn>
                <a:cxn ang="0">
                  <a:pos x="30" y="129"/>
                </a:cxn>
                <a:cxn ang="0">
                  <a:pos x="46" y="108"/>
                </a:cxn>
                <a:cxn ang="0">
                  <a:pos x="31" y="92"/>
                </a:cxn>
                <a:cxn ang="0">
                  <a:pos x="10" y="83"/>
                </a:cxn>
                <a:cxn ang="0">
                  <a:pos x="10" y="73"/>
                </a:cxn>
                <a:cxn ang="0">
                  <a:pos x="6" y="56"/>
                </a:cxn>
                <a:cxn ang="0">
                  <a:pos x="1" y="47"/>
                </a:cxn>
                <a:cxn ang="0">
                  <a:pos x="22" y="41"/>
                </a:cxn>
                <a:cxn ang="0">
                  <a:pos x="33" y="33"/>
                </a:cxn>
                <a:cxn ang="0">
                  <a:pos x="15" y="24"/>
                </a:cxn>
                <a:cxn ang="0">
                  <a:pos x="16" y="10"/>
                </a:cxn>
                <a:cxn ang="0">
                  <a:pos x="1" y="10"/>
                </a:cxn>
                <a:cxn ang="0">
                  <a:pos x="7" y="0"/>
                </a:cxn>
              </a:cxnLst>
              <a:rect l="0" t="0" r="r" b="b"/>
              <a:pathLst>
                <a:path w="201" h="339">
                  <a:moveTo>
                    <a:pt x="7" y="0"/>
                  </a:moveTo>
                  <a:lnTo>
                    <a:pt x="12" y="3"/>
                  </a:lnTo>
                  <a:lnTo>
                    <a:pt x="12" y="4"/>
                  </a:lnTo>
                  <a:lnTo>
                    <a:pt x="15" y="6"/>
                  </a:lnTo>
                  <a:lnTo>
                    <a:pt x="18" y="3"/>
                  </a:lnTo>
                  <a:lnTo>
                    <a:pt x="19" y="4"/>
                  </a:lnTo>
                  <a:lnTo>
                    <a:pt x="24" y="4"/>
                  </a:lnTo>
                  <a:lnTo>
                    <a:pt x="27" y="9"/>
                  </a:lnTo>
                  <a:lnTo>
                    <a:pt x="31" y="9"/>
                  </a:lnTo>
                  <a:lnTo>
                    <a:pt x="34" y="12"/>
                  </a:lnTo>
                  <a:lnTo>
                    <a:pt x="36" y="13"/>
                  </a:lnTo>
                  <a:lnTo>
                    <a:pt x="40" y="12"/>
                  </a:lnTo>
                  <a:lnTo>
                    <a:pt x="43" y="15"/>
                  </a:lnTo>
                  <a:lnTo>
                    <a:pt x="46" y="16"/>
                  </a:lnTo>
                  <a:lnTo>
                    <a:pt x="50" y="16"/>
                  </a:lnTo>
                  <a:lnTo>
                    <a:pt x="53" y="21"/>
                  </a:lnTo>
                  <a:lnTo>
                    <a:pt x="64" y="24"/>
                  </a:lnTo>
                  <a:lnTo>
                    <a:pt x="71" y="19"/>
                  </a:lnTo>
                  <a:lnTo>
                    <a:pt x="74" y="18"/>
                  </a:lnTo>
                  <a:lnTo>
                    <a:pt x="74" y="27"/>
                  </a:lnTo>
                  <a:lnTo>
                    <a:pt x="74" y="30"/>
                  </a:lnTo>
                  <a:lnTo>
                    <a:pt x="77" y="31"/>
                  </a:lnTo>
                  <a:lnTo>
                    <a:pt x="80" y="35"/>
                  </a:lnTo>
                  <a:lnTo>
                    <a:pt x="80" y="38"/>
                  </a:lnTo>
                  <a:lnTo>
                    <a:pt x="85" y="44"/>
                  </a:lnTo>
                  <a:lnTo>
                    <a:pt x="89" y="44"/>
                  </a:lnTo>
                  <a:lnTo>
                    <a:pt x="92" y="49"/>
                  </a:lnTo>
                  <a:lnTo>
                    <a:pt x="97" y="52"/>
                  </a:lnTo>
                  <a:lnTo>
                    <a:pt x="101" y="52"/>
                  </a:lnTo>
                  <a:lnTo>
                    <a:pt x="102" y="53"/>
                  </a:lnTo>
                  <a:lnTo>
                    <a:pt x="104" y="55"/>
                  </a:lnTo>
                  <a:lnTo>
                    <a:pt x="107" y="56"/>
                  </a:lnTo>
                  <a:lnTo>
                    <a:pt x="107" y="58"/>
                  </a:lnTo>
                  <a:lnTo>
                    <a:pt x="110" y="61"/>
                  </a:lnTo>
                  <a:lnTo>
                    <a:pt x="111" y="61"/>
                  </a:lnTo>
                  <a:lnTo>
                    <a:pt x="119" y="59"/>
                  </a:lnTo>
                  <a:lnTo>
                    <a:pt x="120" y="62"/>
                  </a:lnTo>
                  <a:lnTo>
                    <a:pt x="119" y="65"/>
                  </a:lnTo>
                  <a:lnTo>
                    <a:pt x="120" y="67"/>
                  </a:lnTo>
                  <a:lnTo>
                    <a:pt x="119" y="74"/>
                  </a:lnTo>
                  <a:lnTo>
                    <a:pt x="120" y="77"/>
                  </a:lnTo>
                  <a:lnTo>
                    <a:pt x="122" y="80"/>
                  </a:lnTo>
                  <a:lnTo>
                    <a:pt x="123" y="83"/>
                  </a:lnTo>
                  <a:lnTo>
                    <a:pt x="122" y="85"/>
                  </a:lnTo>
                  <a:lnTo>
                    <a:pt x="123" y="87"/>
                  </a:lnTo>
                  <a:lnTo>
                    <a:pt x="125" y="87"/>
                  </a:lnTo>
                  <a:lnTo>
                    <a:pt x="126" y="90"/>
                  </a:lnTo>
                  <a:lnTo>
                    <a:pt x="129" y="90"/>
                  </a:lnTo>
                  <a:lnTo>
                    <a:pt x="132" y="92"/>
                  </a:lnTo>
                  <a:lnTo>
                    <a:pt x="131" y="92"/>
                  </a:lnTo>
                  <a:lnTo>
                    <a:pt x="132" y="93"/>
                  </a:lnTo>
                  <a:lnTo>
                    <a:pt x="132" y="96"/>
                  </a:lnTo>
                  <a:lnTo>
                    <a:pt x="134" y="98"/>
                  </a:lnTo>
                  <a:lnTo>
                    <a:pt x="132" y="104"/>
                  </a:lnTo>
                  <a:lnTo>
                    <a:pt x="134" y="105"/>
                  </a:lnTo>
                  <a:lnTo>
                    <a:pt x="134" y="107"/>
                  </a:lnTo>
                  <a:lnTo>
                    <a:pt x="135" y="108"/>
                  </a:lnTo>
                  <a:lnTo>
                    <a:pt x="135" y="110"/>
                  </a:lnTo>
                  <a:lnTo>
                    <a:pt x="137" y="111"/>
                  </a:lnTo>
                  <a:lnTo>
                    <a:pt x="138" y="113"/>
                  </a:lnTo>
                  <a:lnTo>
                    <a:pt x="138" y="114"/>
                  </a:lnTo>
                  <a:lnTo>
                    <a:pt x="140" y="114"/>
                  </a:lnTo>
                  <a:lnTo>
                    <a:pt x="141" y="116"/>
                  </a:lnTo>
                  <a:lnTo>
                    <a:pt x="140" y="117"/>
                  </a:lnTo>
                  <a:lnTo>
                    <a:pt x="143" y="120"/>
                  </a:lnTo>
                  <a:lnTo>
                    <a:pt x="149" y="119"/>
                  </a:lnTo>
                  <a:lnTo>
                    <a:pt x="150" y="120"/>
                  </a:lnTo>
                  <a:lnTo>
                    <a:pt x="154" y="120"/>
                  </a:lnTo>
                  <a:lnTo>
                    <a:pt x="154" y="122"/>
                  </a:lnTo>
                  <a:lnTo>
                    <a:pt x="156" y="122"/>
                  </a:lnTo>
                  <a:lnTo>
                    <a:pt x="156" y="128"/>
                  </a:lnTo>
                  <a:lnTo>
                    <a:pt x="153" y="131"/>
                  </a:lnTo>
                  <a:lnTo>
                    <a:pt x="154" y="132"/>
                  </a:lnTo>
                  <a:lnTo>
                    <a:pt x="153" y="134"/>
                  </a:lnTo>
                  <a:lnTo>
                    <a:pt x="154" y="137"/>
                  </a:lnTo>
                  <a:lnTo>
                    <a:pt x="154" y="138"/>
                  </a:lnTo>
                  <a:lnTo>
                    <a:pt x="154" y="139"/>
                  </a:lnTo>
                  <a:lnTo>
                    <a:pt x="154" y="144"/>
                  </a:lnTo>
                  <a:lnTo>
                    <a:pt x="154" y="145"/>
                  </a:lnTo>
                  <a:lnTo>
                    <a:pt x="153" y="150"/>
                  </a:lnTo>
                  <a:lnTo>
                    <a:pt x="154" y="151"/>
                  </a:lnTo>
                  <a:lnTo>
                    <a:pt x="157" y="151"/>
                  </a:lnTo>
                  <a:lnTo>
                    <a:pt x="157" y="153"/>
                  </a:lnTo>
                  <a:lnTo>
                    <a:pt x="156" y="157"/>
                  </a:lnTo>
                  <a:lnTo>
                    <a:pt x="159" y="156"/>
                  </a:lnTo>
                  <a:lnTo>
                    <a:pt x="160" y="159"/>
                  </a:lnTo>
                  <a:lnTo>
                    <a:pt x="162" y="159"/>
                  </a:lnTo>
                  <a:lnTo>
                    <a:pt x="162" y="163"/>
                  </a:lnTo>
                  <a:lnTo>
                    <a:pt x="159" y="168"/>
                  </a:lnTo>
                  <a:lnTo>
                    <a:pt x="159" y="169"/>
                  </a:lnTo>
                  <a:lnTo>
                    <a:pt x="157" y="175"/>
                  </a:lnTo>
                  <a:lnTo>
                    <a:pt x="157" y="180"/>
                  </a:lnTo>
                  <a:lnTo>
                    <a:pt x="160" y="180"/>
                  </a:lnTo>
                  <a:lnTo>
                    <a:pt x="166" y="178"/>
                  </a:lnTo>
                  <a:lnTo>
                    <a:pt x="169" y="180"/>
                  </a:lnTo>
                  <a:lnTo>
                    <a:pt x="171" y="180"/>
                  </a:lnTo>
                  <a:lnTo>
                    <a:pt x="172" y="181"/>
                  </a:lnTo>
                  <a:lnTo>
                    <a:pt x="172" y="180"/>
                  </a:lnTo>
                  <a:lnTo>
                    <a:pt x="174" y="180"/>
                  </a:lnTo>
                  <a:lnTo>
                    <a:pt x="175" y="181"/>
                  </a:lnTo>
                  <a:lnTo>
                    <a:pt x="175" y="184"/>
                  </a:lnTo>
                  <a:lnTo>
                    <a:pt x="178" y="184"/>
                  </a:lnTo>
                  <a:lnTo>
                    <a:pt x="180" y="184"/>
                  </a:lnTo>
                  <a:lnTo>
                    <a:pt x="183" y="180"/>
                  </a:lnTo>
                  <a:lnTo>
                    <a:pt x="183" y="181"/>
                  </a:lnTo>
                  <a:lnTo>
                    <a:pt x="186" y="180"/>
                  </a:lnTo>
                  <a:lnTo>
                    <a:pt x="186" y="178"/>
                  </a:lnTo>
                  <a:lnTo>
                    <a:pt x="192" y="174"/>
                  </a:lnTo>
                  <a:lnTo>
                    <a:pt x="193" y="174"/>
                  </a:lnTo>
                  <a:lnTo>
                    <a:pt x="198" y="174"/>
                  </a:lnTo>
                  <a:lnTo>
                    <a:pt x="198" y="175"/>
                  </a:lnTo>
                  <a:lnTo>
                    <a:pt x="198" y="177"/>
                  </a:lnTo>
                  <a:lnTo>
                    <a:pt x="199" y="186"/>
                  </a:lnTo>
                  <a:lnTo>
                    <a:pt x="199" y="189"/>
                  </a:lnTo>
                  <a:lnTo>
                    <a:pt x="196" y="193"/>
                  </a:lnTo>
                  <a:lnTo>
                    <a:pt x="198" y="196"/>
                  </a:lnTo>
                  <a:lnTo>
                    <a:pt x="198" y="199"/>
                  </a:lnTo>
                  <a:lnTo>
                    <a:pt x="198" y="200"/>
                  </a:lnTo>
                  <a:lnTo>
                    <a:pt x="199" y="202"/>
                  </a:lnTo>
                  <a:lnTo>
                    <a:pt x="199" y="203"/>
                  </a:lnTo>
                  <a:lnTo>
                    <a:pt x="201" y="211"/>
                  </a:lnTo>
                  <a:lnTo>
                    <a:pt x="199" y="215"/>
                  </a:lnTo>
                  <a:lnTo>
                    <a:pt x="199" y="220"/>
                  </a:lnTo>
                  <a:lnTo>
                    <a:pt x="199" y="223"/>
                  </a:lnTo>
                  <a:lnTo>
                    <a:pt x="199" y="226"/>
                  </a:lnTo>
                  <a:lnTo>
                    <a:pt x="198" y="224"/>
                  </a:lnTo>
                  <a:lnTo>
                    <a:pt x="198" y="223"/>
                  </a:lnTo>
                  <a:lnTo>
                    <a:pt x="198" y="224"/>
                  </a:lnTo>
                  <a:lnTo>
                    <a:pt x="198" y="227"/>
                  </a:lnTo>
                  <a:lnTo>
                    <a:pt x="196" y="229"/>
                  </a:lnTo>
                  <a:lnTo>
                    <a:pt x="195" y="229"/>
                  </a:lnTo>
                  <a:lnTo>
                    <a:pt x="193" y="232"/>
                  </a:lnTo>
                  <a:lnTo>
                    <a:pt x="192" y="232"/>
                  </a:lnTo>
                  <a:lnTo>
                    <a:pt x="190" y="232"/>
                  </a:lnTo>
                  <a:lnTo>
                    <a:pt x="192" y="233"/>
                  </a:lnTo>
                  <a:lnTo>
                    <a:pt x="192" y="235"/>
                  </a:lnTo>
                  <a:lnTo>
                    <a:pt x="193" y="236"/>
                  </a:lnTo>
                  <a:lnTo>
                    <a:pt x="195" y="236"/>
                  </a:lnTo>
                  <a:lnTo>
                    <a:pt x="193" y="238"/>
                  </a:lnTo>
                  <a:lnTo>
                    <a:pt x="195" y="238"/>
                  </a:lnTo>
                  <a:lnTo>
                    <a:pt x="196" y="239"/>
                  </a:lnTo>
                  <a:lnTo>
                    <a:pt x="195" y="242"/>
                  </a:lnTo>
                  <a:lnTo>
                    <a:pt x="195" y="244"/>
                  </a:lnTo>
                  <a:lnTo>
                    <a:pt x="195" y="242"/>
                  </a:lnTo>
                  <a:lnTo>
                    <a:pt x="193" y="242"/>
                  </a:lnTo>
                  <a:lnTo>
                    <a:pt x="193" y="245"/>
                  </a:lnTo>
                  <a:lnTo>
                    <a:pt x="192" y="246"/>
                  </a:lnTo>
                  <a:lnTo>
                    <a:pt x="190" y="246"/>
                  </a:lnTo>
                  <a:lnTo>
                    <a:pt x="189" y="246"/>
                  </a:lnTo>
                  <a:lnTo>
                    <a:pt x="187" y="246"/>
                  </a:lnTo>
                  <a:lnTo>
                    <a:pt x="186" y="248"/>
                  </a:lnTo>
                  <a:lnTo>
                    <a:pt x="184" y="249"/>
                  </a:lnTo>
                  <a:lnTo>
                    <a:pt x="186" y="249"/>
                  </a:lnTo>
                  <a:lnTo>
                    <a:pt x="187" y="249"/>
                  </a:lnTo>
                  <a:lnTo>
                    <a:pt x="187" y="251"/>
                  </a:lnTo>
                  <a:lnTo>
                    <a:pt x="187" y="252"/>
                  </a:lnTo>
                  <a:lnTo>
                    <a:pt x="187" y="254"/>
                  </a:lnTo>
                  <a:lnTo>
                    <a:pt x="186" y="252"/>
                  </a:lnTo>
                  <a:lnTo>
                    <a:pt x="183" y="252"/>
                  </a:lnTo>
                  <a:lnTo>
                    <a:pt x="181" y="254"/>
                  </a:lnTo>
                  <a:lnTo>
                    <a:pt x="180" y="254"/>
                  </a:lnTo>
                  <a:lnTo>
                    <a:pt x="180" y="252"/>
                  </a:lnTo>
                  <a:lnTo>
                    <a:pt x="181" y="252"/>
                  </a:lnTo>
                  <a:lnTo>
                    <a:pt x="178" y="252"/>
                  </a:lnTo>
                  <a:lnTo>
                    <a:pt x="175" y="249"/>
                  </a:lnTo>
                  <a:lnTo>
                    <a:pt x="175" y="251"/>
                  </a:lnTo>
                  <a:lnTo>
                    <a:pt x="175" y="252"/>
                  </a:lnTo>
                  <a:lnTo>
                    <a:pt x="175" y="254"/>
                  </a:lnTo>
                  <a:lnTo>
                    <a:pt x="171" y="257"/>
                  </a:lnTo>
                  <a:lnTo>
                    <a:pt x="171" y="260"/>
                  </a:lnTo>
                  <a:lnTo>
                    <a:pt x="171" y="261"/>
                  </a:lnTo>
                  <a:lnTo>
                    <a:pt x="171" y="263"/>
                  </a:lnTo>
                  <a:lnTo>
                    <a:pt x="172" y="263"/>
                  </a:lnTo>
                  <a:lnTo>
                    <a:pt x="172" y="266"/>
                  </a:lnTo>
                  <a:lnTo>
                    <a:pt x="172" y="267"/>
                  </a:lnTo>
                  <a:lnTo>
                    <a:pt x="174" y="263"/>
                  </a:lnTo>
                  <a:lnTo>
                    <a:pt x="175" y="261"/>
                  </a:lnTo>
                  <a:lnTo>
                    <a:pt x="177" y="258"/>
                  </a:lnTo>
                  <a:lnTo>
                    <a:pt x="178" y="257"/>
                  </a:lnTo>
                  <a:lnTo>
                    <a:pt x="180" y="258"/>
                  </a:lnTo>
                  <a:lnTo>
                    <a:pt x="183" y="257"/>
                  </a:lnTo>
                  <a:lnTo>
                    <a:pt x="184" y="260"/>
                  </a:lnTo>
                  <a:lnTo>
                    <a:pt x="187" y="261"/>
                  </a:lnTo>
                  <a:lnTo>
                    <a:pt x="190" y="258"/>
                  </a:lnTo>
                  <a:lnTo>
                    <a:pt x="190" y="260"/>
                  </a:lnTo>
                  <a:lnTo>
                    <a:pt x="190" y="261"/>
                  </a:lnTo>
                  <a:lnTo>
                    <a:pt x="187" y="264"/>
                  </a:lnTo>
                  <a:lnTo>
                    <a:pt x="186" y="269"/>
                  </a:lnTo>
                  <a:lnTo>
                    <a:pt x="186" y="272"/>
                  </a:lnTo>
                  <a:lnTo>
                    <a:pt x="186" y="273"/>
                  </a:lnTo>
                  <a:lnTo>
                    <a:pt x="181" y="273"/>
                  </a:lnTo>
                  <a:lnTo>
                    <a:pt x="178" y="276"/>
                  </a:lnTo>
                  <a:lnTo>
                    <a:pt x="177" y="276"/>
                  </a:lnTo>
                  <a:lnTo>
                    <a:pt x="177" y="278"/>
                  </a:lnTo>
                  <a:lnTo>
                    <a:pt x="171" y="284"/>
                  </a:lnTo>
                  <a:lnTo>
                    <a:pt x="171" y="282"/>
                  </a:lnTo>
                  <a:lnTo>
                    <a:pt x="168" y="284"/>
                  </a:lnTo>
                  <a:lnTo>
                    <a:pt x="166" y="287"/>
                  </a:lnTo>
                  <a:lnTo>
                    <a:pt x="169" y="287"/>
                  </a:lnTo>
                  <a:lnTo>
                    <a:pt x="171" y="287"/>
                  </a:lnTo>
                  <a:lnTo>
                    <a:pt x="171" y="288"/>
                  </a:lnTo>
                  <a:lnTo>
                    <a:pt x="169" y="291"/>
                  </a:lnTo>
                  <a:lnTo>
                    <a:pt x="168" y="293"/>
                  </a:lnTo>
                  <a:lnTo>
                    <a:pt x="169" y="296"/>
                  </a:lnTo>
                  <a:lnTo>
                    <a:pt x="171" y="294"/>
                  </a:lnTo>
                  <a:lnTo>
                    <a:pt x="171" y="296"/>
                  </a:lnTo>
                  <a:lnTo>
                    <a:pt x="171" y="300"/>
                  </a:lnTo>
                  <a:lnTo>
                    <a:pt x="169" y="300"/>
                  </a:lnTo>
                  <a:lnTo>
                    <a:pt x="169" y="303"/>
                  </a:lnTo>
                  <a:lnTo>
                    <a:pt x="168" y="303"/>
                  </a:lnTo>
                  <a:lnTo>
                    <a:pt x="166" y="303"/>
                  </a:lnTo>
                  <a:lnTo>
                    <a:pt x="169" y="304"/>
                  </a:lnTo>
                  <a:lnTo>
                    <a:pt x="169" y="306"/>
                  </a:lnTo>
                  <a:lnTo>
                    <a:pt x="168" y="306"/>
                  </a:lnTo>
                  <a:lnTo>
                    <a:pt x="166" y="304"/>
                  </a:lnTo>
                  <a:lnTo>
                    <a:pt x="165" y="306"/>
                  </a:lnTo>
                  <a:lnTo>
                    <a:pt x="165" y="309"/>
                  </a:lnTo>
                  <a:lnTo>
                    <a:pt x="165" y="307"/>
                  </a:lnTo>
                  <a:lnTo>
                    <a:pt x="160" y="312"/>
                  </a:lnTo>
                  <a:lnTo>
                    <a:pt x="154" y="312"/>
                  </a:lnTo>
                  <a:lnTo>
                    <a:pt x="154" y="313"/>
                  </a:lnTo>
                  <a:lnTo>
                    <a:pt x="156" y="315"/>
                  </a:lnTo>
                  <a:lnTo>
                    <a:pt x="157" y="318"/>
                  </a:lnTo>
                  <a:lnTo>
                    <a:pt x="156" y="318"/>
                  </a:lnTo>
                  <a:lnTo>
                    <a:pt x="157" y="319"/>
                  </a:lnTo>
                  <a:lnTo>
                    <a:pt x="157" y="321"/>
                  </a:lnTo>
                  <a:lnTo>
                    <a:pt x="154" y="321"/>
                  </a:lnTo>
                  <a:lnTo>
                    <a:pt x="154" y="322"/>
                  </a:lnTo>
                  <a:lnTo>
                    <a:pt x="154" y="324"/>
                  </a:lnTo>
                  <a:lnTo>
                    <a:pt x="156" y="325"/>
                  </a:lnTo>
                  <a:lnTo>
                    <a:pt x="157" y="324"/>
                  </a:lnTo>
                  <a:lnTo>
                    <a:pt x="159" y="322"/>
                  </a:lnTo>
                  <a:lnTo>
                    <a:pt x="165" y="318"/>
                  </a:lnTo>
                  <a:lnTo>
                    <a:pt x="166" y="318"/>
                  </a:lnTo>
                  <a:lnTo>
                    <a:pt x="165" y="319"/>
                  </a:lnTo>
                  <a:lnTo>
                    <a:pt x="165" y="322"/>
                  </a:lnTo>
                  <a:lnTo>
                    <a:pt x="163" y="324"/>
                  </a:lnTo>
                  <a:lnTo>
                    <a:pt x="163" y="325"/>
                  </a:lnTo>
                  <a:lnTo>
                    <a:pt x="160" y="330"/>
                  </a:lnTo>
                  <a:lnTo>
                    <a:pt x="159" y="333"/>
                  </a:lnTo>
                  <a:lnTo>
                    <a:pt x="157" y="333"/>
                  </a:lnTo>
                  <a:lnTo>
                    <a:pt x="157" y="337"/>
                  </a:lnTo>
                  <a:lnTo>
                    <a:pt x="154" y="337"/>
                  </a:lnTo>
                  <a:lnTo>
                    <a:pt x="153" y="339"/>
                  </a:lnTo>
                  <a:lnTo>
                    <a:pt x="147" y="337"/>
                  </a:lnTo>
                  <a:lnTo>
                    <a:pt x="146" y="337"/>
                  </a:lnTo>
                  <a:lnTo>
                    <a:pt x="144" y="333"/>
                  </a:lnTo>
                  <a:lnTo>
                    <a:pt x="140" y="331"/>
                  </a:lnTo>
                  <a:lnTo>
                    <a:pt x="137" y="328"/>
                  </a:lnTo>
                  <a:lnTo>
                    <a:pt x="135" y="328"/>
                  </a:lnTo>
                  <a:lnTo>
                    <a:pt x="134" y="327"/>
                  </a:lnTo>
                  <a:lnTo>
                    <a:pt x="132" y="327"/>
                  </a:lnTo>
                  <a:lnTo>
                    <a:pt x="129" y="328"/>
                  </a:lnTo>
                  <a:lnTo>
                    <a:pt x="128" y="330"/>
                  </a:lnTo>
                  <a:lnTo>
                    <a:pt x="126" y="325"/>
                  </a:lnTo>
                  <a:lnTo>
                    <a:pt x="128" y="322"/>
                  </a:lnTo>
                  <a:lnTo>
                    <a:pt x="128" y="321"/>
                  </a:lnTo>
                  <a:lnTo>
                    <a:pt x="129" y="321"/>
                  </a:lnTo>
                  <a:lnTo>
                    <a:pt x="131" y="319"/>
                  </a:lnTo>
                  <a:lnTo>
                    <a:pt x="129" y="318"/>
                  </a:lnTo>
                  <a:lnTo>
                    <a:pt x="134" y="313"/>
                  </a:lnTo>
                  <a:lnTo>
                    <a:pt x="134" y="312"/>
                  </a:lnTo>
                  <a:lnTo>
                    <a:pt x="132" y="313"/>
                  </a:lnTo>
                  <a:lnTo>
                    <a:pt x="131" y="313"/>
                  </a:lnTo>
                  <a:lnTo>
                    <a:pt x="129" y="310"/>
                  </a:lnTo>
                  <a:lnTo>
                    <a:pt x="129" y="312"/>
                  </a:lnTo>
                  <a:lnTo>
                    <a:pt x="128" y="312"/>
                  </a:lnTo>
                  <a:lnTo>
                    <a:pt x="128" y="309"/>
                  </a:lnTo>
                  <a:lnTo>
                    <a:pt x="125" y="312"/>
                  </a:lnTo>
                  <a:lnTo>
                    <a:pt x="123" y="313"/>
                  </a:lnTo>
                  <a:lnTo>
                    <a:pt x="122" y="313"/>
                  </a:lnTo>
                  <a:lnTo>
                    <a:pt x="122" y="312"/>
                  </a:lnTo>
                  <a:lnTo>
                    <a:pt x="120" y="310"/>
                  </a:lnTo>
                  <a:lnTo>
                    <a:pt x="122" y="304"/>
                  </a:lnTo>
                  <a:lnTo>
                    <a:pt x="123" y="303"/>
                  </a:lnTo>
                  <a:lnTo>
                    <a:pt x="123" y="300"/>
                  </a:lnTo>
                  <a:lnTo>
                    <a:pt x="119" y="303"/>
                  </a:lnTo>
                  <a:lnTo>
                    <a:pt x="117" y="306"/>
                  </a:lnTo>
                  <a:lnTo>
                    <a:pt x="114" y="306"/>
                  </a:lnTo>
                  <a:lnTo>
                    <a:pt x="113" y="303"/>
                  </a:lnTo>
                  <a:lnTo>
                    <a:pt x="110" y="306"/>
                  </a:lnTo>
                  <a:lnTo>
                    <a:pt x="110" y="303"/>
                  </a:lnTo>
                  <a:lnTo>
                    <a:pt x="108" y="301"/>
                  </a:lnTo>
                  <a:lnTo>
                    <a:pt x="108" y="300"/>
                  </a:lnTo>
                  <a:lnTo>
                    <a:pt x="107" y="301"/>
                  </a:lnTo>
                  <a:lnTo>
                    <a:pt x="105" y="301"/>
                  </a:lnTo>
                  <a:lnTo>
                    <a:pt x="104" y="298"/>
                  </a:lnTo>
                  <a:lnTo>
                    <a:pt x="102" y="298"/>
                  </a:lnTo>
                  <a:lnTo>
                    <a:pt x="101" y="301"/>
                  </a:lnTo>
                  <a:lnTo>
                    <a:pt x="101" y="300"/>
                  </a:lnTo>
                  <a:lnTo>
                    <a:pt x="98" y="298"/>
                  </a:lnTo>
                  <a:lnTo>
                    <a:pt x="98" y="297"/>
                  </a:lnTo>
                  <a:lnTo>
                    <a:pt x="97" y="298"/>
                  </a:lnTo>
                  <a:lnTo>
                    <a:pt x="97" y="296"/>
                  </a:lnTo>
                  <a:lnTo>
                    <a:pt x="95" y="296"/>
                  </a:lnTo>
                  <a:lnTo>
                    <a:pt x="94" y="296"/>
                  </a:lnTo>
                  <a:lnTo>
                    <a:pt x="91" y="297"/>
                  </a:lnTo>
                  <a:lnTo>
                    <a:pt x="89" y="296"/>
                  </a:lnTo>
                  <a:lnTo>
                    <a:pt x="89" y="297"/>
                  </a:lnTo>
                  <a:lnTo>
                    <a:pt x="88" y="297"/>
                  </a:lnTo>
                  <a:lnTo>
                    <a:pt x="86" y="297"/>
                  </a:lnTo>
                  <a:lnTo>
                    <a:pt x="88" y="294"/>
                  </a:lnTo>
                  <a:lnTo>
                    <a:pt x="86" y="291"/>
                  </a:lnTo>
                  <a:lnTo>
                    <a:pt x="86" y="290"/>
                  </a:lnTo>
                  <a:lnTo>
                    <a:pt x="85" y="288"/>
                  </a:lnTo>
                  <a:lnTo>
                    <a:pt x="83" y="290"/>
                  </a:lnTo>
                  <a:lnTo>
                    <a:pt x="83" y="291"/>
                  </a:lnTo>
                  <a:lnTo>
                    <a:pt x="80" y="290"/>
                  </a:lnTo>
                  <a:lnTo>
                    <a:pt x="79" y="291"/>
                  </a:lnTo>
                  <a:lnTo>
                    <a:pt x="77" y="290"/>
                  </a:lnTo>
                  <a:lnTo>
                    <a:pt x="79" y="288"/>
                  </a:lnTo>
                  <a:lnTo>
                    <a:pt x="79" y="287"/>
                  </a:lnTo>
                  <a:lnTo>
                    <a:pt x="77" y="285"/>
                  </a:lnTo>
                  <a:lnTo>
                    <a:pt x="74" y="287"/>
                  </a:lnTo>
                  <a:lnTo>
                    <a:pt x="73" y="287"/>
                  </a:lnTo>
                  <a:lnTo>
                    <a:pt x="70" y="287"/>
                  </a:lnTo>
                  <a:lnTo>
                    <a:pt x="68" y="285"/>
                  </a:lnTo>
                  <a:lnTo>
                    <a:pt x="70" y="284"/>
                  </a:lnTo>
                  <a:lnTo>
                    <a:pt x="71" y="281"/>
                  </a:lnTo>
                  <a:lnTo>
                    <a:pt x="70" y="279"/>
                  </a:lnTo>
                  <a:lnTo>
                    <a:pt x="71" y="276"/>
                  </a:lnTo>
                  <a:lnTo>
                    <a:pt x="70" y="276"/>
                  </a:lnTo>
                  <a:lnTo>
                    <a:pt x="70" y="279"/>
                  </a:lnTo>
                  <a:lnTo>
                    <a:pt x="68" y="279"/>
                  </a:lnTo>
                  <a:lnTo>
                    <a:pt x="68" y="278"/>
                  </a:lnTo>
                  <a:lnTo>
                    <a:pt x="67" y="278"/>
                  </a:lnTo>
                  <a:lnTo>
                    <a:pt x="67" y="276"/>
                  </a:lnTo>
                  <a:lnTo>
                    <a:pt x="65" y="278"/>
                  </a:lnTo>
                  <a:lnTo>
                    <a:pt x="64" y="278"/>
                  </a:lnTo>
                  <a:lnTo>
                    <a:pt x="61" y="273"/>
                  </a:lnTo>
                  <a:lnTo>
                    <a:pt x="58" y="273"/>
                  </a:lnTo>
                  <a:lnTo>
                    <a:pt x="56" y="272"/>
                  </a:lnTo>
                  <a:lnTo>
                    <a:pt x="56" y="270"/>
                  </a:lnTo>
                  <a:lnTo>
                    <a:pt x="59" y="267"/>
                  </a:lnTo>
                  <a:lnTo>
                    <a:pt x="58" y="266"/>
                  </a:lnTo>
                  <a:lnTo>
                    <a:pt x="56" y="264"/>
                  </a:lnTo>
                  <a:lnTo>
                    <a:pt x="55" y="264"/>
                  </a:lnTo>
                  <a:lnTo>
                    <a:pt x="53" y="263"/>
                  </a:lnTo>
                  <a:lnTo>
                    <a:pt x="56" y="260"/>
                  </a:lnTo>
                  <a:lnTo>
                    <a:pt x="55" y="260"/>
                  </a:lnTo>
                  <a:lnTo>
                    <a:pt x="56" y="254"/>
                  </a:lnTo>
                  <a:lnTo>
                    <a:pt x="56" y="252"/>
                  </a:lnTo>
                  <a:lnTo>
                    <a:pt x="58" y="251"/>
                  </a:lnTo>
                  <a:lnTo>
                    <a:pt x="58" y="249"/>
                  </a:lnTo>
                  <a:lnTo>
                    <a:pt x="59" y="248"/>
                  </a:lnTo>
                  <a:lnTo>
                    <a:pt x="59" y="245"/>
                  </a:lnTo>
                  <a:lnTo>
                    <a:pt x="61" y="245"/>
                  </a:lnTo>
                  <a:lnTo>
                    <a:pt x="64" y="249"/>
                  </a:lnTo>
                  <a:lnTo>
                    <a:pt x="65" y="246"/>
                  </a:lnTo>
                  <a:lnTo>
                    <a:pt x="73" y="244"/>
                  </a:lnTo>
                  <a:lnTo>
                    <a:pt x="74" y="242"/>
                  </a:lnTo>
                  <a:lnTo>
                    <a:pt x="76" y="244"/>
                  </a:lnTo>
                  <a:lnTo>
                    <a:pt x="77" y="236"/>
                  </a:lnTo>
                  <a:lnTo>
                    <a:pt x="79" y="235"/>
                  </a:lnTo>
                  <a:lnTo>
                    <a:pt x="80" y="235"/>
                  </a:lnTo>
                  <a:lnTo>
                    <a:pt x="82" y="233"/>
                  </a:lnTo>
                  <a:lnTo>
                    <a:pt x="83" y="233"/>
                  </a:lnTo>
                  <a:lnTo>
                    <a:pt x="85" y="232"/>
                  </a:lnTo>
                  <a:lnTo>
                    <a:pt x="86" y="230"/>
                  </a:lnTo>
                  <a:lnTo>
                    <a:pt x="85" y="230"/>
                  </a:lnTo>
                  <a:lnTo>
                    <a:pt x="85" y="229"/>
                  </a:lnTo>
                  <a:lnTo>
                    <a:pt x="80" y="230"/>
                  </a:lnTo>
                  <a:lnTo>
                    <a:pt x="79" y="229"/>
                  </a:lnTo>
                  <a:lnTo>
                    <a:pt x="77" y="227"/>
                  </a:lnTo>
                  <a:lnTo>
                    <a:pt x="74" y="227"/>
                  </a:lnTo>
                  <a:lnTo>
                    <a:pt x="73" y="227"/>
                  </a:lnTo>
                  <a:lnTo>
                    <a:pt x="70" y="227"/>
                  </a:lnTo>
                  <a:lnTo>
                    <a:pt x="68" y="226"/>
                  </a:lnTo>
                  <a:lnTo>
                    <a:pt x="65" y="223"/>
                  </a:lnTo>
                  <a:lnTo>
                    <a:pt x="64" y="221"/>
                  </a:lnTo>
                  <a:lnTo>
                    <a:pt x="62" y="223"/>
                  </a:lnTo>
                  <a:lnTo>
                    <a:pt x="61" y="221"/>
                  </a:lnTo>
                  <a:lnTo>
                    <a:pt x="61" y="223"/>
                  </a:lnTo>
                  <a:lnTo>
                    <a:pt x="59" y="223"/>
                  </a:lnTo>
                  <a:lnTo>
                    <a:pt x="58" y="223"/>
                  </a:lnTo>
                  <a:lnTo>
                    <a:pt x="58" y="224"/>
                  </a:lnTo>
                  <a:lnTo>
                    <a:pt x="55" y="226"/>
                  </a:lnTo>
                  <a:lnTo>
                    <a:pt x="55" y="224"/>
                  </a:lnTo>
                  <a:lnTo>
                    <a:pt x="56" y="223"/>
                  </a:lnTo>
                  <a:lnTo>
                    <a:pt x="55" y="221"/>
                  </a:lnTo>
                  <a:lnTo>
                    <a:pt x="53" y="221"/>
                  </a:lnTo>
                  <a:lnTo>
                    <a:pt x="53" y="220"/>
                  </a:lnTo>
                  <a:lnTo>
                    <a:pt x="55" y="214"/>
                  </a:lnTo>
                  <a:lnTo>
                    <a:pt x="55" y="212"/>
                  </a:lnTo>
                  <a:lnTo>
                    <a:pt x="53" y="212"/>
                  </a:lnTo>
                  <a:lnTo>
                    <a:pt x="47" y="214"/>
                  </a:lnTo>
                  <a:lnTo>
                    <a:pt x="45" y="217"/>
                  </a:lnTo>
                  <a:lnTo>
                    <a:pt x="40" y="217"/>
                  </a:lnTo>
                  <a:lnTo>
                    <a:pt x="39" y="218"/>
                  </a:lnTo>
                  <a:lnTo>
                    <a:pt x="37" y="218"/>
                  </a:lnTo>
                  <a:lnTo>
                    <a:pt x="37" y="217"/>
                  </a:lnTo>
                  <a:lnTo>
                    <a:pt x="36" y="212"/>
                  </a:lnTo>
                  <a:lnTo>
                    <a:pt x="28" y="211"/>
                  </a:lnTo>
                  <a:lnTo>
                    <a:pt x="28" y="212"/>
                  </a:lnTo>
                  <a:lnTo>
                    <a:pt x="27" y="211"/>
                  </a:lnTo>
                  <a:lnTo>
                    <a:pt x="28" y="209"/>
                  </a:lnTo>
                  <a:lnTo>
                    <a:pt x="31" y="208"/>
                  </a:lnTo>
                  <a:lnTo>
                    <a:pt x="33" y="209"/>
                  </a:lnTo>
                  <a:lnTo>
                    <a:pt x="34" y="208"/>
                  </a:lnTo>
                  <a:lnTo>
                    <a:pt x="37" y="206"/>
                  </a:lnTo>
                  <a:lnTo>
                    <a:pt x="39" y="206"/>
                  </a:lnTo>
                  <a:lnTo>
                    <a:pt x="40" y="203"/>
                  </a:lnTo>
                  <a:lnTo>
                    <a:pt x="43" y="200"/>
                  </a:lnTo>
                  <a:lnTo>
                    <a:pt x="43" y="199"/>
                  </a:lnTo>
                  <a:lnTo>
                    <a:pt x="42" y="197"/>
                  </a:lnTo>
                  <a:lnTo>
                    <a:pt x="42" y="196"/>
                  </a:lnTo>
                  <a:lnTo>
                    <a:pt x="40" y="196"/>
                  </a:lnTo>
                  <a:lnTo>
                    <a:pt x="40" y="194"/>
                  </a:lnTo>
                  <a:lnTo>
                    <a:pt x="40" y="193"/>
                  </a:lnTo>
                  <a:lnTo>
                    <a:pt x="40" y="192"/>
                  </a:lnTo>
                  <a:lnTo>
                    <a:pt x="42" y="192"/>
                  </a:lnTo>
                  <a:lnTo>
                    <a:pt x="43" y="194"/>
                  </a:lnTo>
                  <a:lnTo>
                    <a:pt x="45" y="192"/>
                  </a:lnTo>
                  <a:lnTo>
                    <a:pt x="47" y="190"/>
                  </a:lnTo>
                  <a:lnTo>
                    <a:pt x="47" y="189"/>
                  </a:lnTo>
                  <a:lnTo>
                    <a:pt x="49" y="189"/>
                  </a:lnTo>
                  <a:lnTo>
                    <a:pt x="50" y="189"/>
                  </a:lnTo>
                  <a:lnTo>
                    <a:pt x="52" y="186"/>
                  </a:lnTo>
                  <a:lnTo>
                    <a:pt x="53" y="183"/>
                  </a:lnTo>
                  <a:lnTo>
                    <a:pt x="55" y="181"/>
                  </a:lnTo>
                  <a:lnTo>
                    <a:pt x="52" y="181"/>
                  </a:lnTo>
                  <a:lnTo>
                    <a:pt x="50" y="181"/>
                  </a:lnTo>
                  <a:lnTo>
                    <a:pt x="50" y="178"/>
                  </a:lnTo>
                  <a:lnTo>
                    <a:pt x="47" y="180"/>
                  </a:lnTo>
                  <a:lnTo>
                    <a:pt x="47" y="178"/>
                  </a:lnTo>
                  <a:lnTo>
                    <a:pt x="47" y="177"/>
                  </a:lnTo>
                  <a:lnTo>
                    <a:pt x="55" y="177"/>
                  </a:lnTo>
                  <a:lnTo>
                    <a:pt x="55" y="175"/>
                  </a:lnTo>
                  <a:lnTo>
                    <a:pt x="56" y="174"/>
                  </a:lnTo>
                  <a:lnTo>
                    <a:pt x="55" y="169"/>
                  </a:lnTo>
                  <a:lnTo>
                    <a:pt x="55" y="168"/>
                  </a:lnTo>
                  <a:lnTo>
                    <a:pt x="53" y="165"/>
                  </a:lnTo>
                  <a:lnTo>
                    <a:pt x="56" y="163"/>
                  </a:lnTo>
                  <a:lnTo>
                    <a:pt x="58" y="163"/>
                  </a:lnTo>
                  <a:lnTo>
                    <a:pt x="59" y="162"/>
                  </a:lnTo>
                  <a:lnTo>
                    <a:pt x="59" y="160"/>
                  </a:lnTo>
                  <a:lnTo>
                    <a:pt x="58" y="157"/>
                  </a:lnTo>
                  <a:lnTo>
                    <a:pt x="56" y="154"/>
                  </a:lnTo>
                  <a:lnTo>
                    <a:pt x="53" y="153"/>
                  </a:lnTo>
                  <a:lnTo>
                    <a:pt x="53" y="151"/>
                  </a:lnTo>
                  <a:lnTo>
                    <a:pt x="49" y="151"/>
                  </a:lnTo>
                  <a:lnTo>
                    <a:pt x="47" y="150"/>
                  </a:lnTo>
                  <a:lnTo>
                    <a:pt x="46" y="150"/>
                  </a:lnTo>
                  <a:lnTo>
                    <a:pt x="45" y="151"/>
                  </a:lnTo>
                  <a:lnTo>
                    <a:pt x="46" y="154"/>
                  </a:lnTo>
                  <a:lnTo>
                    <a:pt x="45" y="154"/>
                  </a:lnTo>
                  <a:lnTo>
                    <a:pt x="43" y="154"/>
                  </a:lnTo>
                  <a:lnTo>
                    <a:pt x="42" y="157"/>
                  </a:lnTo>
                  <a:lnTo>
                    <a:pt x="36" y="156"/>
                  </a:lnTo>
                  <a:lnTo>
                    <a:pt x="34" y="157"/>
                  </a:lnTo>
                  <a:lnTo>
                    <a:pt x="31" y="157"/>
                  </a:lnTo>
                  <a:lnTo>
                    <a:pt x="31" y="159"/>
                  </a:lnTo>
                  <a:lnTo>
                    <a:pt x="27" y="157"/>
                  </a:lnTo>
                  <a:lnTo>
                    <a:pt x="25" y="157"/>
                  </a:lnTo>
                  <a:lnTo>
                    <a:pt x="21" y="157"/>
                  </a:lnTo>
                  <a:lnTo>
                    <a:pt x="18" y="159"/>
                  </a:lnTo>
                  <a:lnTo>
                    <a:pt x="16" y="160"/>
                  </a:lnTo>
                  <a:lnTo>
                    <a:pt x="15" y="160"/>
                  </a:lnTo>
                  <a:lnTo>
                    <a:pt x="16" y="157"/>
                  </a:lnTo>
                  <a:lnTo>
                    <a:pt x="16" y="156"/>
                  </a:lnTo>
                  <a:lnTo>
                    <a:pt x="16" y="154"/>
                  </a:lnTo>
                  <a:lnTo>
                    <a:pt x="18" y="151"/>
                  </a:lnTo>
                  <a:lnTo>
                    <a:pt x="19" y="148"/>
                  </a:lnTo>
                  <a:lnTo>
                    <a:pt x="18" y="147"/>
                  </a:lnTo>
                  <a:lnTo>
                    <a:pt x="16" y="147"/>
                  </a:lnTo>
                  <a:lnTo>
                    <a:pt x="15" y="142"/>
                  </a:lnTo>
                  <a:lnTo>
                    <a:pt x="13" y="142"/>
                  </a:lnTo>
                  <a:lnTo>
                    <a:pt x="13" y="141"/>
                  </a:lnTo>
                  <a:lnTo>
                    <a:pt x="12" y="139"/>
                  </a:lnTo>
                  <a:lnTo>
                    <a:pt x="12" y="138"/>
                  </a:lnTo>
                  <a:lnTo>
                    <a:pt x="13" y="138"/>
                  </a:lnTo>
                  <a:lnTo>
                    <a:pt x="15" y="138"/>
                  </a:lnTo>
                  <a:lnTo>
                    <a:pt x="21" y="137"/>
                  </a:lnTo>
                  <a:lnTo>
                    <a:pt x="22" y="138"/>
                  </a:lnTo>
                  <a:lnTo>
                    <a:pt x="24" y="138"/>
                  </a:lnTo>
                  <a:lnTo>
                    <a:pt x="27" y="137"/>
                  </a:lnTo>
                  <a:lnTo>
                    <a:pt x="28" y="135"/>
                  </a:lnTo>
                  <a:lnTo>
                    <a:pt x="30" y="132"/>
                  </a:lnTo>
                  <a:lnTo>
                    <a:pt x="30" y="131"/>
                  </a:lnTo>
                  <a:lnTo>
                    <a:pt x="30" y="129"/>
                  </a:lnTo>
                  <a:lnTo>
                    <a:pt x="27" y="129"/>
                  </a:lnTo>
                  <a:lnTo>
                    <a:pt x="25" y="126"/>
                  </a:lnTo>
                  <a:lnTo>
                    <a:pt x="27" y="123"/>
                  </a:lnTo>
                  <a:lnTo>
                    <a:pt x="34" y="117"/>
                  </a:lnTo>
                  <a:lnTo>
                    <a:pt x="40" y="117"/>
                  </a:lnTo>
                  <a:lnTo>
                    <a:pt x="42" y="116"/>
                  </a:lnTo>
                  <a:lnTo>
                    <a:pt x="43" y="113"/>
                  </a:lnTo>
                  <a:lnTo>
                    <a:pt x="45" y="113"/>
                  </a:lnTo>
                  <a:lnTo>
                    <a:pt x="46" y="113"/>
                  </a:lnTo>
                  <a:lnTo>
                    <a:pt x="46" y="108"/>
                  </a:lnTo>
                  <a:lnTo>
                    <a:pt x="45" y="107"/>
                  </a:lnTo>
                  <a:lnTo>
                    <a:pt x="43" y="105"/>
                  </a:lnTo>
                  <a:lnTo>
                    <a:pt x="40" y="105"/>
                  </a:lnTo>
                  <a:lnTo>
                    <a:pt x="39" y="101"/>
                  </a:lnTo>
                  <a:lnTo>
                    <a:pt x="37" y="99"/>
                  </a:lnTo>
                  <a:lnTo>
                    <a:pt x="36" y="98"/>
                  </a:lnTo>
                  <a:lnTo>
                    <a:pt x="37" y="95"/>
                  </a:lnTo>
                  <a:lnTo>
                    <a:pt x="36" y="90"/>
                  </a:lnTo>
                  <a:lnTo>
                    <a:pt x="34" y="89"/>
                  </a:lnTo>
                  <a:lnTo>
                    <a:pt x="31" y="92"/>
                  </a:lnTo>
                  <a:lnTo>
                    <a:pt x="28" y="92"/>
                  </a:lnTo>
                  <a:lnTo>
                    <a:pt x="28" y="93"/>
                  </a:lnTo>
                  <a:lnTo>
                    <a:pt x="27" y="93"/>
                  </a:lnTo>
                  <a:lnTo>
                    <a:pt x="25" y="89"/>
                  </a:lnTo>
                  <a:lnTo>
                    <a:pt x="24" y="87"/>
                  </a:lnTo>
                  <a:lnTo>
                    <a:pt x="22" y="87"/>
                  </a:lnTo>
                  <a:lnTo>
                    <a:pt x="21" y="86"/>
                  </a:lnTo>
                  <a:lnTo>
                    <a:pt x="19" y="86"/>
                  </a:lnTo>
                  <a:lnTo>
                    <a:pt x="15" y="83"/>
                  </a:lnTo>
                  <a:lnTo>
                    <a:pt x="10" y="83"/>
                  </a:lnTo>
                  <a:lnTo>
                    <a:pt x="10" y="82"/>
                  </a:lnTo>
                  <a:lnTo>
                    <a:pt x="12" y="79"/>
                  </a:lnTo>
                  <a:lnTo>
                    <a:pt x="10" y="79"/>
                  </a:lnTo>
                  <a:lnTo>
                    <a:pt x="9" y="76"/>
                  </a:lnTo>
                  <a:lnTo>
                    <a:pt x="6" y="76"/>
                  </a:lnTo>
                  <a:lnTo>
                    <a:pt x="4" y="77"/>
                  </a:lnTo>
                  <a:lnTo>
                    <a:pt x="4" y="76"/>
                  </a:lnTo>
                  <a:lnTo>
                    <a:pt x="7" y="74"/>
                  </a:lnTo>
                  <a:lnTo>
                    <a:pt x="9" y="73"/>
                  </a:lnTo>
                  <a:lnTo>
                    <a:pt x="10" y="73"/>
                  </a:lnTo>
                  <a:lnTo>
                    <a:pt x="10" y="71"/>
                  </a:lnTo>
                  <a:lnTo>
                    <a:pt x="10" y="70"/>
                  </a:lnTo>
                  <a:lnTo>
                    <a:pt x="4" y="70"/>
                  </a:lnTo>
                  <a:lnTo>
                    <a:pt x="4" y="68"/>
                  </a:lnTo>
                  <a:lnTo>
                    <a:pt x="9" y="68"/>
                  </a:lnTo>
                  <a:lnTo>
                    <a:pt x="9" y="67"/>
                  </a:lnTo>
                  <a:lnTo>
                    <a:pt x="7" y="64"/>
                  </a:lnTo>
                  <a:lnTo>
                    <a:pt x="7" y="58"/>
                  </a:lnTo>
                  <a:lnTo>
                    <a:pt x="4" y="58"/>
                  </a:lnTo>
                  <a:lnTo>
                    <a:pt x="6" y="56"/>
                  </a:lnTo>
                  <a:lnTo>
                    <a:pt x="7" y="56"/>
                  </a:lnTo>
                  <a:lnTo>
                    <a:pt x="7" y="55"/>
                  </a:lnTo>
                  <a:lnTo>
                    <a:pt x="6" y="55"/>
                  </a:lnTo>
                  <a:lnTo>
                    <a:pt x="6" y="50"/>
                  </a:lnTo>
                  <a:lnTo>
                    <a:pt x="4" y="49"/>
                  </a:lnTo>
                  <a:lnTo>
                    <a:pt x="3" y="50"/>
                  </a:lnTo>
                  <a:lnTo>
                    <a:pt x="1" y="49"/>
                  </a:lnTo>
                  <a:lnTo>
                    <a:pt x="0" y="49"/>
                  </a:lnTo>
                  <a:lnTo>
                    <a:pt x="0" y="47"/>
                  </a:lnTo>
                  <a:lnTo>
                    <a:pt x="1" y="47"/>
                  </a:lnTo>
                  <a:lnTo>
                    <a:pt x="3" y="47"/>
                  </a:lnTo>
                  <a:lnTo>
                    <a:pt x="4" y="47"/>
                  </a:lnTo>
                  <a:lnTo>
                    <a:pt x="7" y="46"/>
                  </a:lnTo>
                  <a:lnTo>
                    <a:pt x="9" y="44"/>
                  </a:lnTo>
                  <a:lnTo>
                    <a:pt x="13" y="44"/>
                  </a:lnTo>
                  <a:lnTo>
                    <a:pt x="15" y="40"/>
                  </a:lnTo>
                  <a:lnTo>
                    <a:pt x="18" y="40"/>
                  </a:lnTo>
                  <a:lnTo>
                    <a:pt x="19" y="41"/>
                  </a:lnTo>
                  <a:lnTo>
                    <a:pt x="21" y="41"/>
                  </a:lnTo>
                  <a:lnTo>
                    <a:pt x="22" y="41"/>
                  </a:lnTo>
                  <a:lnTo>
                    <a:pt x="22" y="40"/>
                  </a:lnTo>
                  <a:lnTo>
                    <a:pt x="24" y="40"/>
                  </a:lnTo>
                  <a:lnTo>
                    <a:pt x="27" y="38"/>
                  </a:lnTo>
                  <a:lnTo>
                    <a:pt x="30" y="38"/>
                  </a:lnTo>
                  <a:lnTo>
                    <a:pt x="31" y="37"/>
                  </a:lnTo>
                  <a:lnTo>
                    <a:pt x="31" y="38"/>
                  </a:lnTo>
                  <a:lnTo>
                    <a:pt x="34" y="37"/>
                  </a:lnTo>
                  <a:lnTo>
                    <a:pt x="33" y="35"/>
                  </a:lnTo>
                  <a:lnTo>
                    <a:pt x="33" y="34"/>
                  </a:lnTo>
                  <a:lnTo>
                    <a:pt x="33" y="33"/>
                  </a:lnTo>
                  <a:lnTo>
                    <a:pt x="31" y="33"/>
                  </a:lnTo>
                  <a:lnTo>
                    <a:pt x="31" y="30"/>
                  </a:lnTo>
                  <a:lnTo>
                    <a:pt x="28" y="28"/>
                  </a:lnTo>
                  <a:lnTo>
                    <a:pt x="27" y="25"/>
                  </a:lnTo>
                  <a:lnTo>
                    <a:pt x="25" y="27"/>
                  </a:lnTo>
                  <a:lnTo>
                    <a:pt x="24" y="27"/>
                  </a:lnTo>
                  <a:lnTo>
                    <a:pt x="21" y="24"/>
                  </a:lnTo>
                  <a:lnTo>
                    <a:pt x="18" y="22"/>
                  </a:lnTo>
                  <a:lnTo>
                    <a:pt x="16" y="22"/>
                  </a:lnTo>
                  <a:lnTo>
                    <a:pt x="15" y="24"/>
                  </a:lnTo>
                  <a:lnTo>
                    <a:pt x="13" y="24"/>
                  </a:lnTo>
                  <a:lnTo>
                    <a:pt x="12" y="21"/>
                  </a:lnTo>
                  <a:lnTo>
                    <a:pt x="13" y="19"/>
                  </a:lnTo>
                  <a:lnTo>
                    <a:pt x="15" y="19"/>
                  </a:lnTo>
                  <a:lnTo>
                    <a:pt x="18" y="16"/>
                  </a:lnTo>
                  <a:lnTo>
                    <a:pt x="19" y="15"/>
                  </a:lnTo>
                  <a:lnTo>
                    <a:pt x="19" y="13"/>
                  </a:lnTo>
                  <a:lnTo>
                    <a:pt x="18" y="13"/>
                  </a:lnTo>
                  <a:lnTo>
                    <a:pt x="18" y="10"/>
                  </a:lnTo>
                  <a:lnTo>
                    <a:pt x="16" y="10"/>
                  </a:lnTo>
                  <a:lnTo>
                    <a:pt x="15" y="10"/>
                  </a:lnTo>
                  <a:lnTo>
                    <a:pt x="13" y="9"/>
                  </a:lnTo>
                  <a:lnTo>
                    <a:pt x="12" y="9"/>
                  </a:lnTo>
                  <a:lnTo>
                    <a:pt x="10" y="10"/>
                  </a:lnTo>
                  <a:lnTo>
                    <a:pt x="9" y="10"/>
                  </a:lnTo>
                  <a:lnTo>
                    <a:pt x="6" y="13"/>
                  </a:lnTo>
                  <a:lnTo>
                    <a:pt x="3" y="16"/>
                  </a:lnTo>
                  <a:lnTo>
                    <a:pt x="3" y="15"/>
                  </a:lnTo>
                  <a:lnTo>
                    <a:pt x="3" y="13"/>
                  </a:lnTo>
                  <a:lnTo>
                    <a:pt x="1" y="10"/>
                  </a:lnTo>
                  <a:lnTo>
                    <a:pt x="3" y="7"/>
                  </a:lnTo>
                  <a:lnTo>
                    <a:pt x="1" y="4"/>
                  </a:lnTo>
                  <a:lnTo>
                    <a:pt x="0" y="3"/>
                  </a:lnTo>
                  <a:lnTo>
                    <a:pt x="0" y="1"/>
                  </a:lnTo>
                  <a:lnTo>
                    <a:pt x="1" y="1"/>
                  </a:lnTo>
                  <a:lnTo>
                    <a:pt x="3" y="3"/>
                  </a:lnTo>
                  <a:lnTo>
                    <a:pt x="4" y="1"/>
                  </a:lnTo>
                  <a:lnTo>
                    <a:pt x="4" y="3"/>
                  </a:lnTo>
                  <a:lnTo>
                    <a:pt x="6" y="3"/>
                  </a:lnTo>
                  <a:lnTo>
                    <a:pt x="7" y="0"/>
                  </a:lnTo>
                  <a:lnTo>
                    <a:pt x="6" y="0"/>
                  </a:lnTo>
                  <a:lnTo>
                    <a:pt x="7" y="0"/>
                  </a:lnTo>
                  <a:close/>
                </a:path>
              </a:pathLst>
            </a:custGeom>
            <a:solidFill>
              <a:schemeClr val="bg1"/>
            </a:solidFill>
            <a:ln w="9525">
              <a:noFill/>
              <a:round/>
              <a:headEnd/>
              <a:tailEnd/>
            </a:ln>
          </p:spPr>
          <p:txBody>
            <a:bodyPr/>
            <a:lstStyle/>
            <a:p>
              <a:endParaRPr lang="fr-FR"/>
            </a:p>
          </p:txBody>
        </p:sp>
        <p:sp>
          <p:nvSpPr>
            <p:cNvPr id="880828" name="Freeform 188"/>
            <p:cNvSpPr>
              <a:spLocks/>
            </p:cNvSpPr>
            <p:nvPr/>
          </p:nvSpPr>
          <p:spPr bwMode="auto">
            <a:xfrm>
              <a:off x="5302" y="3522"/>
              <a:ext cx="172" cy="290"/>
            </a:xfrm>
            <a:custGeom>
              <a:avLst/>
              <a:gdLst/>
              <a:ahLst/>
              <a:cxnLst>
                <a:cxn ang="0">
                  <a:pos x="43" y="15"/>
                </a:cxn>
                <a:cxn ang="0">
                  <a:pos x="80" y="35"/>
                </a:cxn>
                <a:cxn ang="0">
                  <a:pos x="107" y="58"/>
                </a:cxn>
                <a:cxn ang="0">
                  <a:pos x="123" y="83"/>
                </a:cxn>
                <a:cxn ang="0">
                  <a:pos x="134" y="98"/>
                </a:cxn>
                <a:cxn ang="0">
                  <a:pos x="141" y="116"/>
                </a:cxn>
                <a:cxn ang="0">
                  <a:pos x="154" y="132"/>
                </a:cxn>
                <a:cxn ang="0">
                  <a:pos x="157" y="153"/>
                </a:cxn>
                <a:cxn ang="0">
                  <a:pos x="160" y="180"/>
                </a:cxn>
                <a:cxn ang="0">
                  <a:pos x="180" y="184"/>
                </a:cxn>
                <a:cxn ang="0">
                  <a:pos x="199" y="186"/>
                </a:cxn>
                <a:cxn ang="0">
                  <a:pos x="199" y="220"/>
                </a:cxn>
                <a:cxn ang="0">
                  <a:pos x="192" y="232"/>
                </a:cxn>
                <a:cxn ang="0">
                  <a:pos x="195" y="244"/>
                </a:cxn>
                <a:cxn ang="0">
                  <a:pos x="186" y="249"/>
                </a:cxn>
                <a:cxn ang="0">
                  <a:pos x="181" y="252"/>
                </a:cxn>
                <a:cxn ang="0">
                  <a:pos x="172" y="263"/>
                </a:cxn>
                <a:cxn ang="0">
                  <a:pos x="187" y="261"/>
                </a:cxn>
                <a:cxn ang="0">
                  <a:pos x="177" y="276"/>
                </a:cxn>
                <a:cxn ang="0">
                  <a:pos x="168" y="293"/>
                </a:cxn>
                <a:cxn ang="0">
                  <a:pos x="169" y="306"/>
                </a:cxn>
                <a:cxn ang="0">
                  <a:pos x="157" y="318"/>
                </a:cxn>
                <a:cxn ang="0">
                  <a:pos x="165" y="318"/>
                </a:cxn>
                <a:cxn ang="0">
                  <a:pos x="154" y="337"/>
                </a:cxn>
                <a:cxn ang="0">
                  <a:pos x="129" y="328"/>
                </a:cxn>
                <a:cxn ang="0">
                  <a:pos x="132" y="313"/>
                </a:cxn>
                <a:cxn ang="0">
                  <a:pos x="120" y="310"/>
                </a:cxn>
                <a:cxn ang="0">
                  <a:pos x="108" y="301"/>
                </a:cxn>
                <a:cxn ang="0">
                  <a:pos x="97" y="298"/>
                </a:cxn>
                <a:cxn ang="0">
                  <a:pos x="86" y="291"/>
                </a:cxn>
                <a:cxn ang="0">
                  <a:pos x="77" y="285"/>
                </a:cxn>
                <a:cxn ang="0">
                  <a:pos x="70" y="279"/>
                </a:cxn>
                <a:cxn ang="0">
                  <a:pos x="56" y="270"/>
                </a:cxn>
                <a:cxn ang="0">
                  <a:pos x="58" y="251"/>
                </a:cxn>
                <a:cxn ang="0">
                  <a:pos x="77" y="236"/>
                </a:cxn>
                <a:cxn ang="0">
                  <a:pos x="79" y="229"/>
                </a:cxn>
                <a:cxn ang="0">
                  <a:pos x="61" y="223"/>
                </a:cxn>
                <a:cxn ang="0">
                  <a:pos x="55" y="214"/>
                </a:cxn>
                <a:cxn ang="0">
                  <a:pos x="28" y="211"/>
                </a:cxn>
                <a:cxn ang="0">
                  <a:pos x="43" y="200"/>
                </a:cxn>
                <a:cxn ang="0">
                  <a:pos x="45" y="192"/>
                </a:cxn>
                <a:cxn ang="0">
                  <a:pos x="50" y="178"/>
                </a:cxn>
                <a:cxn ang="0">
                  <a:pos x="56" y="163"/>
                </a:cxn>
                <a:cxn ang="0">
                  <a:pos x="46" y="150"/>
                </a:cxn>
                <a:cxn ang="0">
                  <a:pos x="27" y="157"/>
                </a:cxn>
                <a:cxn ang="0">
                  <a:pos x="19" y="148"/>
                </a:cxn>
                <a:cxn ang="0">
                  <a:pos x="21" y="137"/>
                </a:cxn>
                <a:cxn ang="0">
                  <a:pos x="27" y="123"/>
                </a:cxn>
                <a:cxn ang="0">
                  <a:pos x="40" y="105"/>
                </a:cxn>
                <a:cxn ang="0">
                  <a:pos x="27" y="93"/>
                </a:cxn>
                <a:cxn ang="0">
                  <a:pos x="10" y="79"/>
                </a:cxn>
                <a:cxn ang="0">
                  <a:pos x="4" y="70"/>
                </a:cxn>
                <a:cxn ang="0">
                  <a:pos x="6" y="55"/>
                </a:cxn>
                <a:cxn ang="0">
                  <a:pos x="7" y="46"/>
                </a:cxn>
                <a:cxn ang="0">
                  <a:pos x="27" y="38"/>
                </a:cxn>
                <a:cxn ang="0">
                  <a:pos x="28" y="28"/>
                </a:cxn>
                <a:cxn ang="0">
                  <a:pos x="13" y="19"/>
                </a:cxn>
                <a:cxn ang="0">
                  <a:pos x="12" y="9"/>
                </a:cxn>
                <a:cxn ang="0">
                  <a:pos x="0" y="3"/>
                </a:cxn>
              </a:cxnLst>
              <a:rect l="0" t="0" r="r" b="b"/>
              <a:pathLst>
                <a:path w="201" h="339">
                  <a:moveTo>
                    <a:pt x="15" y="6"/>
                  </a:moveTo>
                  <a:lnTo>
                    <a:pt x="18" y="3"/>
                  </a:lnTo>
                  <a:lnTo>
                    <a:pt x="19" y="4"/>
                  </a:lnTo>
                  <a:lnTo>
                    <a:pt x="24" y="4"/>
                  </a:lnTo>
                  <a:lnTo>
                    <a:pt x="27" y="9"/>
                  </a:lnTo>
                  <a:lnTo>
                    <a:pt x="31" y="9"/>
                  </a:lnTo>
                  <a:lnTo>
                    <a:pt x="34" y="12"/>
                  </a:lnTo>
                  <a:lnTo>
                    <a:pt x="36" y="13"/>
                  </a:lnTo>
                  <a:lnTo>
                    <a:pt x="40" y="12"/>
                  </a:lnTo>
                  <a:lnTo>
                    <a:pt x="43" y="15"/>
                  </a:lnTo>
                  <a:lnTo>
                    <a:pt x="46" y="16"/>
                  </a:lnTo>
                  <a:lnTo>
                    <a:pt x="50" y="16"/>
                  </a:lnTo>
                  <a:lnTo>
                    <a:pt x="53" y="21"/>
                  </a:lnTo>
                  <a:lnTo>
                    <a:pt x="64" y="24"/>
                  </a:lnTo>
                  <a:lnTo>
                    <a:pt x="71" y="19"/>
                  </a:lnTo>
                  <a:lnTo>
                    <a:pt x="74" y="18"/>
                  </a:lnTo>
                  <a:lnTo>
                    <a:pt x="74" y="27"/>
                  </a:lnTo>
                  <a:lnTo>
                    <a:pt x="74" y="30"/>
                  </a:lnTo>
                  <a:lnTo>
                    <a:pt x="77" y="31"/>
                  </a:lnTo>
                  <a:lnTo>
                    <a:pt x="80" y="35"/>
                  </a:lnTo>
                  <a:lnTo>
                    <a:pt x="80" y="38"/>
                  </a:lnTo>
                  <a:lnTo>
                    <a:pt x="85" y="44"/>
                  </a:lnTo>
                  <a:lnTo>
                    <a:pt x="89" y="44"/>
                  </a:lnTo>
                  <a:lnTo>
                    <a:pt x="92" y="49"/>
                  </a:lnTo>
                  <a:lnTo>
                    <a:pt x="97" y="52"/>
                  </a:lnTo>
                  <a:lnTo>
                    <a:pt x="101" y="52"/>
                  </a:lnTo>
                  <a:lnTo>
                    <a:pt x="102" y="53"/>
                  </a:lnTo>
                  <a:lnTo>
                    <a:pt x="104" y="55"/>
                  </a:lnTo>
                  <a:lnTo>
                    <a:pt x="107" y="56"/>
                  </a:lnTo>
                  <a:lnTo>
                    <a:pt x="107" y="58"/>
                  </a:lnTo>
                  <a:lnTo>
                    <a:pt x="110" y="61"/>
                  </a:lnTo>
                  <a:lnTo>
                    <a:pt x="111" y="61"/>
                  </a:lnTo>
                  <a:lnTo>
                    <a:pt x="119" y="59"/>
                  </a:lnTo>
                  <a:lnTo>
                    <a:pt x="120" y="62"/>
                  </a:lnTo>
                  <a:lnTo>
                    <a:pt x="119" y="65"/>
                  </a:lnTo>
                  <a:lnTo>
                    <a:pt x="120" y="67"/>
                  </a:lnTo>
                  <a:lnTo>
                    <a:pt x="119" y="74"/>
                  </a:lnTo>
                  <a:lnTo>
                    <a:pt x="120" y="77"/>
                  </a:lnTo>
                  <a:lnTo>
                    <a:pt x="122" y="80"/>
                  </a:lnTo>
                  <a:lnTo>
                    <a:pt x="123" y="83"/>
                  </a:lnTo>
                  <a:lnTo>
                    <a:pt x="122" y="85"/>
                  </a:lnTo>
                  <a:lnTo>
                    <a:pt x="123" y="87"/>
                  </a:lnTo>
                  <a:lnTo>
                    <a:pt x="125" y="87"/>
                  </a:lnTo>
                  <a:lnTo>
                    <a:pt x="126" y="90"/>
                  </a:lnTo>
                  <a:lnTo>
                    <a:pt x="129" y="90"/>
                  </a:lnTo>
                  <a:lnTo>
                    <a:pt x="132" y="92"/>
                  </a:lnTo>
                  <a:lnTo>
                    <a:pt x="131" y="92"/>
                  </a:lnTo>
                  <a:lnTo>
                    <a:pt x="132" y="93"/>
                  </a:lnTo>
                  <a:lnTo>
                    <a:pt x="132" y="96"/>
                  </a:lnTo>
                  <a:lnTo>
                    <a:pt x="134" y="98"/>
                  </a:lnTo>
                  <a:lnTo>
                    <a:pt x="132" y="104"/>
                  </a:lnTo>
                  <a:lnTo>
                    <a:pt x="134" y="105"/>
                  </a:lnTo>
                  <a:lnTo>
                    <a:pt x="134" y="107"/>
                  </a:lnTo>
                  <a:lnTo>
                    <a:pt x="135" y="108"/>
                  </a:lnTo>
                  <a:lnTo>
                    <a:pt x="135" y="110"/>
                  </a:lnTo>
                  <a:lnTo>
                    <a:pt x="137" y="111"/>
                  </a:lnTo>
                  <a:lnTo>
                    <a:pt x="138" y="113"/>
                  </a:lnTo>
                  <a:lnTo>
                    <a:pt x="138" y="114"/>
                  </a:lnTo>
                  <a:lnTo>
                    <a:pt x="140" y="114"/>
                  </a:lnTo>
                  <a:lnTo>
                    <a:pt x="141" y="116"/>
                  </a:lnTo>
                  <a:lnTo>
                    <a:pt x="140" y="117"/>
                  </a:lnTo>
                  <a:lnTo>
                    <a:pt x="143" y="120"/>
                  </a:lnTo>
                  <a:lnTo>
                    <a:pt x="149" y="119"/>
                  </a:lnTo>
                  <a:lnTo>
                    <a:pt x="150" y="120"/>
                  </a:lnTo>
                  <a:lnTo>
                    <a:pt x="154" y="120"/>
                  </a:lnTo>
                  <a:lnTo>
                    <a:pt x="154" y="122"/>
                  </a:lnTo>
                  <a:lnTo>
                    <a:pt x="156" y="122"/>
                  </a:lnTo>
                  <a:lnTo>
                    <a:pt x="156" y="128"/>
                  </a:lnTo>
                  <a:lnTo>
                    <a:pt x="153" y="131"/>
                  </a:lnTo>
                  <a:lnTo>
                    <a:pt x="154" y="132"/>
                  </a:lnTo>
                  <a:lnTo>
                    <a:pt x="153" y="134"/>
                  </a:lnTo>
                  <a:lnTo>
                    <a:pt x="154" y="137"/>
                  </a:lnTo>
                  <a:lnTo>
                    <a:pt x="154" y="138"/>
                  </a:lnTo>
                  <a:lnTo>
                    <a:pt x="154" y="139"/>
                  </a:lnTo>
                  <a:lnTo>
                    <a:pt x="154" y="144"/>
                  </a:lnTo>
                  <a:lnTo>
                    <a:pt x="154" y="145"/>
                  </a:lnTo>
                  <a:lnTo>
                    <a:pt x="153" y="150"/>
                  </a:lnTo>
                  <a:lnTo>
                    <a:pt x="154" y="151"/>
                  </a:lnTo>
                  <a:lnTo>
                    <a:pt x="157" y="151"/>
                  </a:lnTo>
                  <a:lnTo>
                    <a:pt x="157" y="153"/>
                  </a:lnTo>
                  <a:lnTo>
                    <a:pt x="156" y="157"/>
                  </a:lnTo>
                  <a:lnTo>
                    <a:pt x="159" y="156"/>
                  </a:lnTo>
                  <a:lnTo>
                    <a:pt x="160" y="159"/>
                  </a:lnTo>
                  <a:lnTo>
                    <a:pt x="162" y="159"/>
                  </a:lnTo>
                  <a:lnTo>
                    <a:pt x="162" y="163"/>
                  </a:lnTo>
                  <a:lnTo>
                    <a:pt x="159" y="168"/>
                  </a:lnTo>
                  <a:lnTo>
                    <a:pt x="159" y="169"/>
                  </a:lnTo>
                  <a:lnTo>
                    <a:pt x="157" y="175"/>
                  </a:lnTo>
                  <a:lnTo>
                    <a:pt x="157" y="180"/>
                  </a:lnTo>
                  <a:lnTo>
                    <a:pt x="160" y="180"/>
                  </a:lnTo>
                  <a:lnTo>
                    <a:pt x="166" y="178"/>
                  </a:lnTo>
                  <a:lnTo>
                    <a:pt x="169" y="180"/>
                  </a:lnTo>
                  <a:lnTo>
                    <a:pt x="171" y="180"/>
                  </a:lnTo>
                  <a:lnTo>
                    <a:pt x="172" y="181"/>
                  </a:lnTo>
                  <a:lnTo>
                    <a:pt x="172" y="180"/>
                  </a:lnTo>
                  <a:lnTo>
                    <a:pt x="174" y="180"/>
                  </a:lnTo>
                  <a:lnTo>
                    <a:pt x="175" y="181"/>
                  </a:lnTo>
                  <a:lnTo>
                    <a:pt x="175" y="184"/>
                  </a:lnTo>
                  <a:lnTo>
                    <a:pt x="178" y="184"/>
                  </a:lnTo>
                  <a:lnTo>
                    <a:pt x="180" y="184"/>
                  </a:lnTo>
                  <a:lnTo>
                    <a:pt x="183" y="180"/>
                  </a:lnTo>
                  <a:lnTo>
                    <a:pt x="183" y="181"/>
                  </a:lnTo>
                  <a:lnTo>
                    <a:pt x="186" y="180"/>
                  </a:lnTo>
                  <a:lnTo>
                    <a:pt x="186" y="178"/>
                  </a:lnTo>
                  <a:lnTo>
                    <a:pt x="192" y="174"/>
                  </a:lnTo>
                  <a:lnTo>
                    <a:pt x="193" y="174"/>
                  </a:lnTo>
                  <a:lnTo>
                    <a:pt x="198" y="174"/>
                  </a:lnTo>
                  <a:lnTo>
                    <a:pt x="198" y="175"/>
                  </a:lnTo>
                  <a:lnTo>
                    <a:pt x="198" y="177"/>
                  </a:lnTo>
                  <a:lnTo>
                    <a:pt x="199" y="186"/>
                  </a:lnTo>
                  <a:lnTo>
                    <a:pt x="199" y="189"/>
                  </a:lnTo>
                  <a:lnTo>
                    <a:pt x="196" y="193"/>
                  </a:lnTo>
                  <a:lnTo>
                    <a:pt x="198" y="196"/>
                  </a:lnTo>
                  <a:lnTo>
                    <a:pt x="198" y="199"/>
                  </a:lnTo>
                  <a:lnTo>
                    <a:pt x="198" y="200"/>
                  </a:lnTo>
                  <a:lnTo>
                    <a:pt x="199" y="202"/>
                  </a:lnTo>
                  <a:lnTo>
                    <a:pt x="199" y="203"/>
                  </a:lnTo>
                  <a:lnTo>
                    <a:pt x="201" y="211"/>
                  </a:lnTo>
                  <a:lnTo>
                    <a:pt x="199" y="215"/>
                  </a:lnTo>
                  <a:lnTo>
                    <a:pt x="199" y="220"/>
                  </a:lnTo>
                  <a:lnTo>
                    <a:pt x="199" y="223"/>
                  </a:lnTo>
                  <a:lnTo>
                    <a:pt x="199" y="226"/>
                  </a:lnTo>
                  <a:lnTo>
                    <a:pt x="198" y="224"/>
                  </a:lnTo>
                  <a:lnTo>
                    <a:pt x="198" y="223"/>
                  </a:lnTo>
                  <a:lnTo>
                    <a:pt x="198" y="224"/>
                  </a:lnTo>
                  <a:lnTo>
                    <a:pt x="198" y="227"/>
                  </a:lnTo>
                  <a:lnTo>
                    <a:pt x="196" y="229"/>
                  </a:lnTo>
                  <a:lnTo>
                    <a:pt x="195" y="229"/>
                  </a:lnTo>
                  <a:lnTo>
                    <a:pt x="193" y="232"/>
                  </a:lnTo>
                  <a:lnTo>
                    <a:pt x="192" y="232"/>
                  </a:lnTo>
                  <a:lnTo>
                    <a:pt x="190" y="232"/>
                  </a:lnTo>
                  <a:lnTo>
                    <a:pt x="192" y="233"/>
                  </a:lnTo>
                  <a:lnTo>
                    <a:pt x="192" y="235"/>
                  </a:lnTo>
                  <a:lnTo>
                    <a:pt x="193" y="236"/>
                  </a:lnTo>
                  <a:lnTo>
                    <a:pt x="195" y="236"/>
                  </a:lnTo>
                  <a:lnTo>
                    <a:pt x="193" y="238"/>
                  </a:lnTo>
                  <a:lnTo>
                    <a:pt x="195" y="238"/>
                  </a:lnTo>
                  <a:lnTo>
                    <a:pt x="196" y="239"/>
                  </a:lnTo>
                  <a:lnTo>
                    <a:pt x="195" y="242"/>
                  </a:lnTo>
                  <a:lnTo>
                    <a:pt x="195" y="244"/>
                  </a:lnTo>
                  <a:lnTo>
                    <a:pt x="195" y="242"/>
                  </a:lnTo>
                  <a:lnTo>
                    <a:pt x="193" y="242"/>
                  </a:lnTo>
                  <a:lnTo>
                    <a:pt x="193" y="245"/>
                  </a:lnTo>
                  <a:lnTo>
                    <a:pt x="192" y="246"/>
                  </a:lnTo>
                  <a:lnTo>
                    <a:pt x="190" y="246"/>
                  </a:lnTo>
                  <a:lnTo>
                    <a:pt x="189" y="246"/>
                  </a:lnTo>
                  <a:lnTo>
                    <a:pt x="187" y="246"/>
                  </a:lnTo>
                  <a:lnTo>
                    <a:pt x="186" y="248"/>
                  </a:lnTo>
                  <a:lnTo>
                    <a:pt x="184" y="249"/>
                  </a:lnTo>
                  <a:lnTo>
                    <a:pt x="186" y="249"/>
                  </a:lnTo>
                  <a:lnTo>
                    <a:pt x="187" y="249"/>
                  </a:lnTo>
                  <a:lnTo>
                    <a:pt x="187" y="251"/>
                  </a:lnTo>
                  <a:lnTo>
                    <a:pt x="187" y="252"/>
                  </a:lnTo>
                  <a:lnTo>
                    <a:pt x="187" y="254"/>
                  </a:lnTo>
                  <a:lnTo>
                    <a:pt x="186" y="252"/>
                  </a:lnTo>
                  <a:lnTo>
                    <a:pt x="183" y="252"/>
                  </a:lnTo>
                  <a:lnTo>
                    <a:pt x="181" y="254"/>
                  </a:lnTo>
                  <a:lnTo>
                    <a:pt x="180" y="254"/>
                  </a:lnTo>
                  <a:lnTo>
                    <a:pt x="180" y="252"/>
                  </a:lnTo>
                  <a:lnTo>
                    <a:pt x="181" y="252"/>
                  </a:lnTo>
                  <a:lnTo>
                    <a:pt x="178" y="252"/>
                  </a:lnTo>
                  <a:lnTo>
                    <a:pt x="175" y="249"/>
                  </a:lnTo>
                  <a:lnTo>
                    <a:pt x="175" y="251"/>
                  </a:lnTo>
                  <a:lnTo>
                    <a:pt x="175" y="252"/>
                  </a:lnTo>
                  <a:lnTo>
                    <a:pt x="175" y="254"/>
                  </a:lnTo>
                  <a:lnTo>
                    <a:pt x="171" y="257"/>
                  </a:lnTo>
                  <a:lnTo>
                    <a:pt x="171" y="260"/>
                  </a:lnTo>
                  <a:lnTo>
                    <a:pt x="171" y="261"/>
                  </a:lnTo>
                  <a:lnTo>
                    <a:pt x="171" y="263"/>
                  </a:lnTo>
                  <a:lnTo>
                    <a:pt x="172" y="263"/>
                  </a:lnTo>
                  <a:lnTo>
                    <a:pt x="172" y="266"/>
                  </a:lnTo>
                  <a:lnTo>
                    <a:pt x="172" y="267"/>
                  </a:lnTo>
                  <a:lnTo>
                    <a:pt x="174" y="263"/>
                  </a:lnTo>
                  <a:lnTo>
                    <a:pt x="175" y="261"/>
                  </a:lnTo>
                  <a:lnTo>
                    <a:pt x="177" y="258"/>
                  </a:lnTo>
                  <a:lnTo>
                    <a:pt x="178" y="257"/>
                  </a:lnTo>
                  <a:lnTo>
                    <a:pt x="180" y="258"/>
                  </a:lnTo>
                  <a:lnTo>
                    <a:pt x="183" y="257"/>
                  </a:lnTo>
                  <a:lnTo>
                    <a:pt x="184" y="260"/>
                  </a:lnTo>
                  <a:lnTo>
                    <a:pt x="187" y="261"/>
                  </a:lnTo>
                  <a:lnTo>
                    <a:pt x="190" y="258"/>
                  </a:lnTo>
                  <a:lnTo>
                    <a:pt x="190" y="260"/>
                  </a:lnTo>
                  <a:lnTo>
                    <a:pt x="190" y="261"/>
                  </a:lnTo>
                  <a:lnTo>
                    <a:pt x="187" y="264"/>
                  </a:lnTo>
                  <a:lnTo>
                    <a:pt x="186" y="269"/>
                  </a:lnTo>
                  <a:lnTo>
                    <a:pt x="186" y="272"/>
                  </a:lnTo>
                  <a:lnTo>
                    <a:pt x="186" y="273"/>
                  </a:lnTo>
                  <a:lnTo>
                    <a:pt x="181" y="273"/>
                  </a:lnTo>
                  <a:lnTo>
                    <a:pt x="178" y="276"/>
                  </a:lnTo>
                  <a:lnTo>
                    <a:pt x="177" y="276"/>
                  </a:lnTo>
                  <a:lnTo>
                    <a:pt x="177" y="278"/>
                  </a:lnTo>
                  <a:lnTo>
                    <a:pt x="171" y="284"/>
                  </a:lnTo>
                  <a:lnTo>
                    <a:pt x="171" y="282"/>
                  </a:lnTo>
                  <a:lnTo>
                    <a:pt x="168" y="284"/>
                  </a:lnTo>
                  <a:lnTo>
                    <a:pt x="166" y="287"/>
                  </a:lnTo>
                  <a:lnTo>
                    <a:pt x="169" y="287"/>
                  </a:lnTo>
                  <a:lnTo>
                    <a:pt x="171" y="287"/>
                  </a:lnTo>
                  <a:lnTo>
                    <a:pt x="171" y="288"/>
                  </a:lnTo>
                  <a:lnTo>
                    <a:pt x="169" y="291"/>
                  </a:lnTo>
                  <a:lnTo>
                    <a:pt x="168" y="293"/>
                  </a:lnTo>
                  <a:lnTo>
                    <a:pt x="169" y="296"/>
                  </a:lnTo>
                  <a:lnTo>
                    <a:pt x="171" y="294"/>
                  </a:lnTo>
                  <a:lnTo>
                    <a:pt x="171" y="296"/>
                  </a:lnTo>
                  <a:lnTo>
                    <a:pt x="171" y="300"/>
                  </a:lnTo>
                  <a:lnTo>
                    <a:pt x="169" y="300"/>
                  </a:lnTo>
                  <a:lnTo>
                    <a:pt x="169" y="303"/>
                  </a:lnTo>
                  <a:lnTo>
                    <a:pt x="168" y="303"/>
                  </a:lnTo>
                  <a:lnTo>
                    <a:pt x="166" y="303"/>
                  </a:lnTo>
                  <a:lnTo>
                    <a:pt x="169" y="304"/>
                  </a:lnTo>
                  <a:lnTo>
                    <a:pt x="169" y="306"/>
                  </a:lnTo>
                  <a:lnTo>
                    <a:pt x="168" y="306"/>
                  </a:lnTo>
                  <a:lnTo>
                    <a:pt x="166" y="304"/>
                  </a:lnTo>
                  <a:lnTo>
                    <a:pt x="165" y="306"/>
                  </a:lnTo>
                  <a:lnTo>
                    <a:pt x="165" y="309"/>
                  </a:lnTo>
                  <a:lnTo>
                    <a:pt x="165" y="307"/>
                  </a:lnTo>
                  <a:lnTo>
                    <a:pt x="160" y="312"/>
                  </a:lnTo>
                  <a:lnTo>
                    <a:pt x="154" y="312"/>
                  </a:lnTo>
                  <a:lnTo>
                    <a:pt x="154" y="313"/>
                  </a:lnTo>
                  <a:lnTo>
                    <a:pt x="156" y="315"/>
                  </a:lnTo>
                  <a:lnTo>
                    <a:pt x="157" y="318"/>
                  </a:lnTo>
                  <a:lnTo>
                    <a:pt x="156" y="318"/>
                  </a:lnTo>
                  <a:lnTo>
                    <a:pt x="157" y="319"/>
                  </a:lnTo>
                  <a:lnTo>
                    <a:pt x="157" y="321"/>
                  </a:lnTo>
                  <a:lnTo>
                    <a:pt x="154" y="321"/>
                  </a:lnTo>
                  <a:lnTo>
                    <a:pt x="154" y="322"/>
                  </a:lnTo>
                  <a:lnTo>
                    <a:pt x="154" y="324"/>
                  </a:lnTo>
                  <a:lnTo>
                    <a:pt x="156" y="325"/>
                  </a:lnTo>
                  <a:lnTo>
                    <a:pt x="157" y="324"/>
                  </a:lnTo>
                  <a:lnTo>
                    <a:pt x="159" y="322"/>
                  </a:lnTo>
                  <a:lnTo>
                    <a:pt x="165" y="318"/>
                  </a:lnTo>
                  <a:lnTo>
                    <a:pt x="166" y="318"/>
                  </a:lnTo>
                  <a:lnTo>
                    <a:pt x="165" y="319"/>
                  </a:lnTo>
                  <a:lnTo>
                    <a:pt x="165" y="322"/>
                  </a:lnTo>
                  <a:lnTo>
                    <a:pt x="163" y="324"/>
                  </a:lnTo>
                  <a:lnTo>
                    <a:pt x="163" y="325"/>
                  </a:lnTo>
                  <a:lnTo>
                    <a:pt x="160" y="330"/>
                  </a:lnTo>
                  <a:lnTo>
                    <a:pt x="159" y="333"/>
                  </a:lnTo>
                  <a:lnTo>
                    <a:pt x="157" y="333"/>
                  </a:lnTo>
                  <a:lnTo>
                    <a:pt x="157" y="337"/>
                  </a:lnTo>
                  <a:lnTo>
                    <a:pt x="154" y="337"/>
                  </a:lnTo>
                  <a:lnTo>
                    <a:pt x="153" y="339"/>
                  </a:lnTo>
                  <a:lnTo>
                    <a:pt x="147" y="337"/>
                  </a:lnTo>
                  <a:lnTo>
                    <a:pt x="146" y="337"/>
                  </a:lnTo>
                  <a:lnTo>
                    <a:pt x="144" y="333"/>
                  </a:lnTo>
                  <a:lnTo>
                    <a:pt x="140" y="331"/>
                  </a:lnTo>
                  <a:lnTo>
                    <a:pt x="137" y="328"/>
                  </a:lnTo>
                  <a:lnTo>
                    <a:pt x="135" y="328"/>
                  </a:lnTo>
                  <a:lnTo>
                    <a:pt x="134" y="327"/>
                  </a:lnTo>
                  <a:lnTo>
                    <a:pt x="132" y="327"/>
                  </a:lnTo>
                  <a:lnTo>
                    <a:pt x="129" y="328"/>
                  </a:lnTo>
                  <a:lnTo>
                    <a:pt x="128" y="330"/>
                  </a:lnTo>
                  <a:lnTo>
                    <a:pt x="126" y="325"/>
                  </a:lnTo>
                  <a:lnTo>
                    <a:pt x="128" y="322"/>
                  </a:lnTo>
                  <a:lnTo>
                    <a:pt x="128" y="321"/>
                  </a:lnTo>
                  <a:lnTo>
                    <a:pt x="129" y="321"/>
                  </a:lnTo>
                  <a:lnTo>
                    <a:pt x="131" y="319"/>
                  </a:lnTo>
                  <a:lnTo>
                    <a:pt x="129" y="318"/>
                  </a:lnTo>
                  <a:lnTo>
                    <a:pt x="134" y="313"/>
                  </a:lnTo>
                  <a:lnTo>
                    <a:pt x="134" y="312"/>
                  </a:lnTo>
                  <a:lnTo>
                    <a:pt x="132" y="313"/>
                  </a:lnTo>
                  <a:lnTo>
                    <a:pt x="131" y="313"/>
                  </a:lnTo>
                  <a:lnTo>
                    <a:pt x="129" y="310"/>
                  </a:lnTo>
                  <a:lnTo>
                    <a:pt x="129" y="312"/>
                  </a:lnTo>
                  <a:lnTo>
                    <a:pt x="128" y="312"/>
                  </a:lnTo>
                  <a:lnTo>
                    <a:pt x="128" y="309"/>
                  </a:lnTo>
                  <a:lnTo>
                    <a:pt x="125" y="312"/>
                  </a:lnTo>
                  <a:lnTo>
                    <a:pt x="123" y="313"/>
                  </a:lnTo>
                  <a:lnTo>
                    <a:pt x="122" y="313"/>
                  </a:lnTo>
                  <a:lnTo>
                    <a:pt x="122" y="312"/>
                  </a:lnTo>
                  <a:lnTo>
                    <a:pt x="120" y="310"/>
                  </a:lnTo>
                  <a:lnTo>
                    <a:pt x="122" y="304"/>
                  </a:lnTo>
                  <a:lnTo>
                    <a:pt x="123" y="303"/>
                  </a:lnTo>
                  <a:lnTo>
                    <a:pt x="123" y="300"/>
                  </a:lnTo>
                  <a:lnTo>
                    <a:pt x="119" y="303"/>
                  </a:lnTo>
                  <a:lnTo>
                    <a:pt x="117" y="306"/>
                  </a:lnTo>
                  <a:lnTo>
                    <a:pt x="114" y="306"/>
                  </a:lnTo>
                  <a:lnTo>
                    <a:pt x="113" y="303"/>
                  </a:lnTo>
                  <a:lnTo>
                    <a:pt x="110" y="306"/>
                  </a:lnTo>
                  <a:lnTo>
                    <a:pt x="110" y="303"/>
                  </a:lnTo>
                  <a:lnTo>
                    <a:pt x="108" y="301"/>
                  </a:lnTo>
                  <a:lnTo>
                    <a:pt x="108" y="300"/>
                  </a:lnTo>
                  <a:lnTo>
                    <a:pt x="107" y="301"/>
                  </a:lnTo>
                  <a:lnTo>
                    <a:pt x="105" y="301"/>
                  </a:lnTo>
                  <a:lnTo>
                    <a:pt x="104" y="298"/>
                  </a:lnTo>
                  <a:lnTo>
                    <a:pt x="102" y="298"/>
                  </a:lnTo>
                  <a:lnTo>
                    <a:pt x="101" y="301"/>
                  </a:lnTo>
                  <a:lnTo>
                    <a:pt x="101" y="300"/>
                  </a:lnTo>
                  <a:lnTo>
                    <a:pt x="98" y="298"/>
                  </a:lnTo>
                  <a:lnTo>
                    <a:pt x="98" y="297"/>
                  </a:lnTo>
                  <a:lnTo>
                    <a:pt x="97" y="298"/>
                  </a:lnTo>
                  <a:lnTo>
                    <a:pt x="97" y="296"/>
                  </a:lnTo>
                  <a:lnTo>
                    <a:pt x="95" y="296"/>
                  </a:lnTo>
                  <a:lnTo>
                    <a:pt x="94" y="296"/>
                  </a:lnTo>
                  <a:lnTo>
                    <a:pt x="91" y="297"/>
                  </a:lnTo>
                  <a:lnTo>
                    <a:pt x="89" y="296"/>
                  </a:lnTo>
                  <a:lnTo>
                    <a:pt x="89" y="297"/>
                  </a:lnTo>
                  <a:lnTo>
                    <a:pt x="88" y="297"/>
                  </a:lnTo>
                  <a:lnTo>
                    <a:pt x="86" y="297"/>
                  </a:lnTo>
                  <a:lnTo>
                    <a:pt x="88" y="294"/>
                  </a:lnTo>
                  <a:lnTo>
                    <a:pt x="86" y="291"/>
                  </a:lnTo>
                  <a:lnTo>
                    <a:pt x="86" y="290"/>
                  </a:lnTo>
                  <a:lnTo>
                    <a:pt x="85" y="288"/>
                  </a:lnTo>
                  <a:lnTo>
                    <a:pt x="83" y="290"/>
                  </a:lnTo>
                  <a:lnTo>
                    <a:pt x="83" y="291"/>
                  </a:lnTo>
                  <a:lnTo>
                    <a:pt x="80" y="290"/>
                  </a:lnTo>
                  <a:lnTo>
                    <a:pt x="79" y="291"/>
                  </a:lnTo>
                  <a:lnTo>
                    <a:pt x="77" y="290"/>
                  </a:lnTo>
                  <a:lnTo>
                    <a:pt x="79" y="288"/>
                  </a:lnTo>
                  <a:lnTo>
                    <a:pt x="79" y="287"/>
                  </a:lnTo>
                  <a:lnTo>
                    <a:pt x="77" y="285"/>
                  </a:lnTo>
                  <a:lnTo>
                    <a:pt x="74" y="287"/>
                  </a:lnTo>
                  <a:lnTo>
                    <a:pt x="73" y="287"/>
                  </a:lnTo>
                  <a:lnTo>
                    <a:pt x="70" y="287"/>
                  </a:lnTo>
                  <a:lnTo>
                    <a:pt x="68" y="285"/>
                  </a:lnTo>
                  <a:lnTo>
                    <a:pt x="70" y="284"/>
                  </a:lnTo>
                  <a:lnTo>
                    <a:pt x="71" y="281"/>
                  </a:lnTo>
                  <a:lnTo>
                    <a:pt x="70" y="279"/>
                  </a:lnTo>
                  <a:lnTo>
                    <a:pt x="71" y="276"/>
                  </a:lnTo>
                  <a:lnTo>
                    <a:pt x="70" y="276"/>
                  </a:lnTo>
                  <a:lnTo>
                    <a:pt x="70" y="279"/>
                  </a:lnTo>
                  <a:lnTo>
                    <a:pt x="68" y="279"/>
                  </a:lnTo>
                  <a:lnTo>
                    <a:pt x="68" y="278"/>
                  </a:lnTo>
                  <a:lnTo>
                    <a:pt x="67" y="278"/>
                  </a:lnTo>
                  <a:lnTo>
                    <a:pt x="67" y="276"/>
                  </a:lnTo>
                  <a:lnTo>
                    <a:pt x="65" y="278"/>
                  </a:lnTo>
                  <a:lnTo>
                    <a:pt x="64" y="278"/>
                  </a:lnTo>
                  <a:lnTo>
                    <a:pt x="61" y="273"/>
                  </a:lnTo>
                  <a:lnTo>
                    <a:pt x="58" y="273"/>
                  </a:lnTo>
                  <a:lnTo>
                    <a:pt x="56" y="272"/>
                  </a:lnTo>
                  <a:lnTo>
                    <a:pt x="56" y="270"/>
                  </a:lnTo>
                  <a:lnTo>
                    <a:pt x="59" y="267"/>
                  </a:lnTo>
                  <a:lnTo>
                    <a:pt x="58" y="266"/>
                  </a:lnTo>
                  <a:lnTo>
                    <a:pt x="56" y="264"/>
                  </a:lnTo>
                  <a:lnTo>
                    <a:pt x="55" y="264"/>
                  </a:lnTo>
                  <a:lnTo>
                    <a:pt x="53" y="263"/>
                  </a:lnTo>
                  <a:lnTo>
                    <a:pt x="56" y="260"/>
                  </a:lnTo>
                  <a:lnTo>
                    <a:pt x="55" y="260"/>
                  </a:lnTo>
                  <a:lnTo>
                    <a:pt x="56" y="254"/>
                  </a:lnTo>
                  <a:lnTo>
                    <a:pt x="56" y="252"/>
                  </a:lnTo>
                  <a:lnTo>
                    <a:pt x="58" y="251"/>
                  </a:lnTo>
                  <a:lnTo>
                    <a:pt x="58" y="249"/>
                  </a:lnTo>
                  <a:lnTo>
                    <a:pt x="59" y="248"/>
                  </a:lnTo>
                  <a:lnTo>
                    <a:pt x="59" y="245"/>
                  </a:lnTo>
                  <a:lnTo>
                    <a:pt x="61" y="245"/>
                  </a:lnTo>
                  <a:lnTo>
                    <a:pt x="64" y="249"/>
                  </a:lnTo>
                  <a:lnTo>
                    <a:pt x="65" y="246"/>
                  </a:lnTo>
                  <a:lnTo>
                    <a:pt x="73" y="244"/>
                  </a:lnTo>
                  <a:lnTo>
                    <a:pt x="74" y="242"/>
                  </a:lnTo>
                  <a:lnTo>
                    <a:pt x="76" y="244"/>
                  </a:lnTo>
                  <a:lnTo>
                    <a:pt x="77" y="236"/>
                  </a:lnTo>
                  <a:lnTo>
                    <a:pt x="79" y="235"/>
                  </a:lnTo>
                  <a:lnTo>
                    <a:pt x="80" y="235"/>
                  </a:lnTo>
                  <a:lnTo>
                    <a:pt x="82" y="233"/>
                  </a:lnTo>
                  <a:lnTo>
                    <a:pt x="83" y="233"/>
                  </a:lnTo>
                  <a:lnTo>
                    <a:pt x="85" y="232"/>
                  </a:lnTo>
                  <a:lnTo>
                    <a:pt x="86" y="230"/>
                  </a:lnTo>
                  <a:lnTo>
                    <a:pt x="85" y="230"/>
                  </a:lnTo>
                  <a:lnTo>
                    <a:pt x="85" y="229"/>
                  </a:lnTo>
                  <a:lnTo>
                    <a:pt x="80" y="230"/>
                  </a:lnTo>
                  <a:lnTo>
                    <a:pt x="79" y="229"/>
                  </a:lnTo>
                  <a:lnTo>
                    <a:pt x="77" y="227"/>
                  </a:lnTo>
                  <a:lnTo>
                    <a:pt x="74" y="227"/>
                  </a:lnTo>
                  <a:lnTo>
                    <a:pt x="73" y="227"/>
                  </a:lnTo>
                  <a:lnTo>
                    <a:pt x="70" y="227"/>
                  </a:lnTo>
                  <a:lnTo>
                    <a:pt x="68" y="226"/>
                  </a:lnTo>
                  <a:lnTo>
                    <a:pt x="65" y="223"/>
                  </a:lnTo>
                  <a:lnTo>
                    <a:pt x="64" y="221"/>
                  </a:lnTo>
                  <a:lnTo>
                    <a:pt x="62" y="223"/>
                  </a:lnTo>
                  <a:lnTo>
                    <a:pt x="61" y="221"/>
                  </a:lnTo>
                  <a:lnTo>
                    <a:pt x="61" y="223"/>
                  </a:lnTo>
                  <a:lnTo>
                    <a:pt x="59" y="223"/>
                  </a:lnTo>
                  <a:lnTo>
                    <a:pt x="58" y="223"/>
                  </a:lnTo>
                  <a:lnTo>
                    <a:pt x="58" y="224"/>
                  </a:lnTo>
                  <a:lnTo>
                    <a:pt x="55" y="226"/>
                  </a:lnTo>
                  <a:lnTo>
                    <a:pt x="55" y="224"/>
                  </a:lnTo>
                  <a:lnTo>
                    <a:pt x="56" y="223"/>
                  </a:lnTo>
                  <a:lnTo>
                    <a:pt x="55" y="221"/>
                  </a:lnTo>
                  <a:lnTo>
                    <a:pt x="53" y="221"/>
                  </a:lnTo>
                  <a:lnTo>
                    <a:pt x="53" y="220"/>
                  </a:lnTo>
                  <a:lnTo>
                    <a:pt x="55" y="214"/>
                  </a:lnTo>
                  <a:lnTo>
                    <a:pt x="55" y="212"/>
                  </a:lnTo>
                  <a:lnTo>
                    <a:pt x="53" y="212"/>
                  </a:lnTo>
                  <a:lnTo>
                    <a:pt x="47" y="214"/>
                  </a:lnTo>
                  <a:lnTo>
                    <a:pt x="45" y="217"/>
                  </a:lnTo>
                  <a:lnTo>
                    <a:pt x="40" y="217"/>
                  </a:lnTo>
                  <a:lnTo>
                    <a:pt x="39" y="218"/>
                  </a:lnTo>
                  <a:lnTo>
                    <a:pt x="37" y="218"/>
                  </a:lnTo>
                  <a:lnTo>
                    <a:pt x="37" y="217"/>
                  </a:lnTo>
                  <a:lnTo>
                    <a:pt x="36" y="212"/>
                  </a:lnTo>
                  <a:lnTo>
                    <a:pt x="28" y="211"/>
                  </a:lnTo>
                  <a:lnTo>
                    <a:pt x="28" y="212"/>
                  </a:lnTo>
                  <a:lnTo>
                    <a:pt x="27" y="211"/>
                  </a:lnTo>
                  <a:lnTo>
                    <a:pt x="28" y="209"/>
                  </a:lnTo>
                  <a:lnTo>
                    <a:pt x="31" y="208"/>
                  </a:lnTo>
                  <a:lnTo>
                    <a:pt x="33" y="209"/>
                  </a:lnTo>
                  <a:lnTo>
                    <a:pt x="34" y="208"/>
                  </a:lnTo>
                  <a:lnTo>
                    <a:pt x="37" y="206"/>
                  </a:lnTo>
                  <a:lnTo>
                    <a:pt x="39" y="206"/>
                  </a:lnTo>
                  <a:lnTo>
                    <a:pt x="40" y="203"/>
                  </a:lnTo>
                  <a:lnTo>
                    <a:pt x="43" y="200"/>
                  </a:lnTo>
                  <a:lnTo>
                    <a:pt x="43" y="199"/>
                  </a:lnTo>
                  <a:lnTo>
                    <a:pt x="42" y="197"/>
                  </a:lnTo>
                  <a:lnTo>
                    <a:pt x="42" y="196"/>
                  </a:lnTo>
                  <a:lnTo>
                    <a:pt x="40" y="196"/>
                  </a:lnTo>
                  <a:lnTo>
                    <a:pt x="40" y="194"/>
                  </a:lnTo>
                  <a:lnTo>
                    <a:pt x="40" y="193"/>
                  </a:lnTo>
                  <a:lnTo>
                    <a:pt x="40" y="192"/>
                  </a:lnTo>
                  <a:lnTo>
                    <a:pt x="42" y="192"/>
                  </a:lnTo>
                  <a:lnTo>
                    <a:pt x="43" y="194"/>
                  </a:lnTo>
                  <a:lnTo>
                    <a:pt x="45" y="192"/>
                  </a:lnTo>
                  <a:lnTo>
                    <a:pt x="47" y="190"/>
                  </a:lnTo>
                  <a:lnTo>
                    <a:pt x="47" y="189"/>
                  </a:lnTo>
                  <a:lnTo>
                    <a:pt x="49" y="189"/>
                  </a:lnTo>
                  <a:lnTo>
                    <a:pt x="50" y="189"/>
                  </a:lnTo>
                  <a:lnTo>
                    <a:pt x="52" y="186"/>
                  </a:lnTo>
                  <a:lnTo>
                    <a:pt x="53" y="183"/>
                  </a:lnTo>
                  <a:lnTo>
                    <a:pt x="55" y="181"/>
                  </a:lnTo>
                  <a:lnTo>
                    <a:pt x="52" y="181"/>
                  </a:lnTo>
                  <a:lnTo>
                    <a:pt x="50" y="181"/>
                  </a:lnTo>
                  <a:lnTo>
                    <a:pt x="50" y="178"/>
                  </a:lnTo>
                  <a:lnTo>
                    <a:pt x="47" y="180"/>
                  </a:lnTo>
                  <a:lnTo>
                    <a:pt x="47" y="178"/>
                  </a:lnTo>
                  <a:lnTo>
                    <a:pt x="47" y="177"/>
                  </a:lnTo>
                  <a:lnTo>
                    <a:pt x="55" y="177"/>
                  </a:lnTo>
                  <a:lnTo>
                    <a:pt x="55" y="175"/>
                  </a:lnTo>
                  <a:lnTo>
                    <a:pt x="56" y="174"/>
                  </a:lnTo>
                  <a:lnTo>
                    <a:pt x="55" y="169"/>
                  </a:lnTo>
                  <a:lnTo>
                    <a:pt x="55" y="168"/>
                  </a:lnTo>
                  <a:lnTo>
                    <a:pt x="53" y="165"/>
                  </a:lnTo>
                  <a:lnTo>
                    <a:pt x="56" y="163"/>
                  </a:lnTo>
                  <a:lnTo>
                    <a:pt x="58" y="163"/>
                  </a:lnTo>
                  <a:lnTo>
                    <a:pt x="59" y="162"/>
                  </a:lnTo>
                  <a:lnTo>
                    <a:pt x="59" y="160"/>
                  </a:lnTo>
                  <a:lnTo>
                    <a:pt x="58" y="157"/>
                  </a:lnTo>
                  <a:lnTo>
                    <a:pt x="56" y="154"/>
                  </a:lnTo>
                  <a:lnTo>
                    <a:pt x="53" y="153"/>
                  </a:lnTo>
                  <a:lnTo>
                    <a:pt x="53" y="151"/>
                  </a:lnTo>
                  <a:lnTo>
                    <a:pt x="49" y="151"/>
                  </a:lnTo>
                  <a:lnTo>
                    <a:pt x="47" y="150"/>
                  </a:lnTo>
                  <a:lnTo>
                    <a:pt x="46" y="150"/>
                  </a:lnTo>
                  <a:lnTo>
                    <a:pt x="45" y="151"/>
                  </a:lnTo>
                  <a:lnTo>
                    <a:pt x="46" y="154"/>
                  </a:lnTo>
                  <a:lnTo>
                    <a:pt x="45" y="154"/>
                  </a:lnTo>
                  <a:lnTo>
                    <a:pt x="43" y="154"/>
                  </a:lnTo>
                  <a:lnTo>
                    <a:pt x="42" y="157"/>
                  </a:lnTo>
                  <a:lnTo>
                    <a:pt x="36" y="156"/>
                  </a:lnTo>
                  <a:lnTo>
                    <a:pt x="34" y="157"/>
                  </a:lnTo>
                  <a:lnTo>
                    <a:pt x="31" y="157"/>
                  </a:lnTo>
                  <a:lnTo>
                    <a:pt x="31" y="159"/>
                  </a:lnTo>
                  <a:lnTo>
                    <a:pt x="27" y="157"/>
                  </a:lnTo>
                  <a:lnTo>
                    <a:pt x="25" y="157"/>
                  </a:lnTo>
                  <a:lnTo>
                    <a:pt x="21" y="157"/>
                  </a:lnTo>
                  <a:lnTo>
                    <a:pt x="18" y="159"/>
                  </a:lnTo>
                  <a:lnTo>
                    <a:pt x="16" y="160"/>
                  </a:lnTo>
                  <a:lnTo>
                    <a:pt x="15" y="160"/>
                  </a:lnTo>
                  <a:lnTo>
                    <a:pt x="16" y="157"/>
                  </a:lnTo>
                  <a:lnTo>
                    <a:pt x="16" y="156"/>
                  </a:lnTo>
                  <a:lnTo>
                    <a:pt x="16" y="154"/>
                  </a:lnTo>
                  <a:lnTo>
                    <a:pt x="18" y="151"/>
                  </a:lnTo>
                  <a:lnTo>
                    <a:pt x="19" y="148"/>
                  </a:lnTo>
                  <a:lnTo>
                    <a:pt x="18" y="147"/>
                  </a:lnTo>
                  <a:lnTo>
                    <a:pt x="16" y="147"/>
                  </a:lnTo>
                  <a:lnTo>
                    <a:pt x="15" y="142"/>
                  </a:lnTo>
                  <a:lnTo>
                    <a:pt x="13" y="142"/>
                  </a:lnTo>
                  <a:lnTo>
                    <a:pt x="13" y="141"/>
                  </a:lnTo>
                  <a:lnTo>
                    <a:pt x="12" y="139"/>
                  </a:lnTo>
                  <a:lnTo>
                    <a:pt x="12" y="138"/>
                  </a:lnTo>
                  <a:lnTo>
                    <a:pt x="13" y="138"/>
                  </a:lnTo>
                  <a:lnTo>
                    <a:pt x="15" y="138"/>
                  </a:lnTo>
                  <a:lnTo>
                    <a:pt x="21" y="137"/>
                  </a:lnTo>
                  <a:lnTo>
                    <a:pt x="22" y="138"/>
                  </a:lnTo>
                  <a:lnTo>
                    <a:pt x="24" y="138"/>
                  </a:lnTo>
                  <a:lnTo>
                    <a:pt x="27" y="137"/>
                  </a:lnTo>
                  <a:lnTo>
                    <a:pt x="28" y="135"/>
                  </a:lnTo>
                  <a:lnTo>
                    <a:pt x="30" y="132"/>
                  </a:lnTo>
                  <a:lnTo>
                    <a:pt x="30" y="131"/>
                  </a:lnTo>
                  <a:lnTo>
                    <a:pt x="30" y="129"/>
                  </a:lnTo>
                  <a:lnTo>
                    <a:pt x="27" y="129"/>
                  </a:lnTo>
                  <a:lnTo>
                    <a:pt x="25" y="126"/>
                  </a:lnTo>
                  <a:lnTo>
                    <a:pt x="27" y="123"/>
                  </a:lnTo>
                  <a:lnTo>
                    <a:pt x="34" y="117"/>
                  </a:lnTo>
                  <a:lnTo>
                    <a:pt x="40" y="117"/>
                  </a:lnTo>
                  <a:lnTo>
                    <a:pt x="42" y="116"/>
                  </a:lnTo>
                  <a:lnTo>
                    <a:pt x="43" y="113"/>
                  </a:lnTo>
                  <a:lnTo>
                    <a:pt x="45" y="113"/>
                  </a:lnTo>
                  <a:lnTo>
                    <a:pt x="46" y="113"/>
                  </a:lnTo>
                  <a:lnTo>
                    <a:pt x="46" y="108"/>
                  </a:lnTo>
                  <a:lnTo>
                    <a:pt x="45" y="107"/>
                  </a:lnTo>
                  <a:lnTo>
                    <a:pt x="43" y="105"/>
                  </a:lnTo>
                  <a:lnTo>
                    <a:pt x="40" y="105"/>
                  </a:lnTo>
                  <a:lnTo>
                    <a:pt x="39" y="101"/>
                  </a:lnTo>
                  <a:lnTo>
                    <a:pt x="37" y="99"/>
                  </a:lnTo>
                  <a:lnTo>
                    <a:pt x="36" y="98"/>
                  </a:lnTo>
                  <a:lnTo>
                    <a:pt x="37" y="95"/>
                  </a:lnTo>
                  <a:lnTo>
                    <a:pt x="36" y="90"/>
                  </a:lnTo>
                  <a:lnTo>
                    <a:pt x="34" y="89"/>
                  </a:lnTo>
                  <a:lnTo>
                    <a:pt x="31" y="92"/>
                  </a:lnTo>
                  <a:lnTo>
                    <a:pt x="28" y="92"/>
                  </a:lnTo>
                  <a:lnTo>
                    <a:pt x="28" y="93"/>
                  </a:lnTo>
                  <a:lnTo>
                    <a:pt x="27" y="93"/>
                  </a:lnTo>
                  <a:lnTo>
                    <a:pt x="25" y="89"/>
                  </a:lnTo>
                  <a:lnTo>
                    <a:pt x="24" y="87"/>
                  </a:lnTo>
                  <a:lnTo>
                    <a:pt x="22" y="87"/>
                  </a:lnTo>
                  <a:lnTo>
                    <a:pt x="21" y="86"/>
                  </a:lnTo>
                  <a:lnTo>
                    <a:pt x="19" y="86"/>
                  </a:lnTo>
                  <a:lnTo>
                    <a:pt x="15" y="83"/>
                  </a:lnTo>
                  <a:lnTo>
                    <a:pt x="10" y="83"/>
                  </a:lnTo>
                  <a:lnTo>
                    <a:pt x="10" y="82"/>
                  </a:lnTo>
                  <a:lnTo>
                    <a:pt x="12" y="79"/>
                  </a:lnTo>
                  <a:lnTo>
                    <a:pt x="10" y="79"/>
                  </a:lnTo>
                  <a:lnTo>
                    <a:pt x="9" y="76"/>
                  </a:lnTo>
                  <a:lnTo>
                    <a:pt x="6" y="76"/>
                  </a:lnTo>
                  <a:lnTo>
                    <a:pt x="4" y="77"/>
                  </a:lnTo>
                  <a:lnTo>
                    <a:pt x="4" y="76"/>
                  </a:lnTo>
                  <a:lnTo>
                    <a:pt x="7" y="74"/>
                  </a:lnTo>
                  <a:lnTo>
                    <a:pt x="9" y="73"/>
                  </a:lnTo>
                  <a:lnTo>
                    <a:pt x="10" y="73"/>
                  </a:lnTo>
                  <a:lnTo>
                    <a:pt x="10" y="71"/>
                  </a:lnTo>
                  <a:lnTo>
                    <a:pt x="10" y="70"/>
                  </a:lnTo>
                  <a:lnTo>
                    <a:pt x="4" y="70"/>
                  </a:lnTo>
                  <a:lnTo>
                    <a:pt x="4" y="68"/>
                  </a:lnTo>
                  <a:lnTo>
                    <a:pt x="9" y="68"/>
                  </a:lnTo>
                  <a:lnTo>
                    <a:pt x="9" y="67"/>
                  </a:lnTo>
                  <a:lnTo>
                    <a:pt x="7" y="64"/>
                  </a:lnTo>
                  <a:lnTo>
                    <a:pt x="7" y="58"/>
                  </a:lnTo>
                  <a:lnTo>
                    <a:pt x="4" y="58"/>
                  </a:lnTo>
                  <a:lnTo>
                    <a:pt x="6" y="56"/>
                  </a:lnTo>
                  <a:lnTo>
                    <a:pt x="7" y="56"/>
                  </a:lnTo>
                  <a:lnTo>
                    <a:pt x="7" y="55"/>
                  </a:lnTo>
                  <a:lnTo>
                    <a:pt x="6" y="55"/>
                  </a:lnTo>
                  <a:lnTo>
                    <a:pt x="6" y="50"/>
                  </a:lnTo>
                  <a:lnTo>
                    <a:pt x="4" y="49"/>
                  </a:lnTo>
                  <a:lnTo>
                    <a:pt x="3" y="50"/>
                  </a:lnTo>
                  <a:lnTo>
                    <a:pt x="1" y="49"/>
                  </a:lnTo>
                  <a:lnTo>
                    <a:pt x="0" y="49"/>
                  </a:lnTo>
                  <a:lnTo>
                    <a:pt x="0" y="47"/>
                  </a:lnTo>
                  <a:lnTo>
                    <a:pt x="1" y="47"/>
                  </a:lnTo>
                  <a:lnTo>
                    <a:pt x="3" y="47"/>
                  </a:lnTo>
                  <a:lnTo>
                    <a:pt x="4" y="47"/>
                  </a:lnTo>
                  <a:lnTo>
                    <a:pt x="7" y="46"/>
                  </a:lnTo>
                  <a:lnTo>
                    <a:pt x="9" y="44"/>
                  </a:lnTo>
                  <a:lnTo>
                    <a:pt x="13" y="44"/>
                  </a:lnTo>
                  <a:lnTo>
                    <a:pt x="15" y="40"/>
                  </a:lnTo>
                  <a:lnTo>
                    <a:pt x="18" y="40"/>
                  </a:lnTo>
                  <a:lnTo>
                    <a:pt x="19" y="41"/>
                  </a:lnTo>
                  <a:lnTo>
                    <a:pt x="21" y="41"/>
                  </a:lnTo>
                  <a:lnTo>
                    <a:pt x="22" y="41"/>
                  </a:lnTo>
                  <a:lnTo>
                    <a:pt x="22" y="40"/>
                  </a:lnTo>
                  <a:lnTo>
                    <a:pt x="24" y="40"/>
                  </a:lnTo>
                  <a:lnTo>
                    <a:pt x="27" y="38"/>
                  </a:lnTo>
                  <a:lnTo>
                    <a:pt x="30" y="38"/>
                  </a:lnTo>
                  <a:lnTo>
                    <a:pt x="31" y="37"/>
                  </a:lnTo>
                  <a:lnTo>
                    <a:pt x="31" y="38"/>
                  </a:lnTo>
                  <a:lnTo>
                    <a:pt x="34" y="37"/>
                  </a:lnTo>
                  <a:lnTo>
                    <a:pt x="33" y="35"/>
                  </a:lnTo>
                  <a:lnTo>
                    <a:pt x="33" y="34"/>
                  </a:lnTo>
                  <a:lnTo>
                    <a:pt x="33" y="33"/>
                  </a:lnTo>
                  <a:lnTo>
                    <a:pt x="31" y="33"/>
                  </a:lnTo>
                  <a:lnTo>
                    <a:pt x="31" y="30"/>
                  </a:lnTo>
                  <a:lnTo>
                    <a:pt x="28" y="28"/>
                  </a:lnTo>
                  <a:lnTo>
                    <a:pt x="27" y="25"/>
                  </a:lnTo>
                  <a:lnTo>
                    <a:pt x="25" y="27"/>
                  </a:lnTo>
                  <a:lnTo>
                    <a:pt x="24" y="27"/>
                  </a:lnTo>
                  <a:lnTo>
                    <a:pt x="21" y="24"/>
                  </a:lnTo>
                  <a:lnTo>
                    <a:pt x="18" y="22"/>
                  </a:lnTo>
                  <a:lnTo>
                    <a:pt x="16" y="22"/>
                  </a:lnTo>
                  <a:lnTo>
                    <a:pt x="15" y="24"/>
                  </a:lnTo>
                  <a:lnTo>
                    <a:pt x="13" y="24"/>
                  </a:lnTo>
                  <a:lnTo>
                    <a:pt x="12" y="21"/>
                  </a:lnTo>
                  <a:lnTo>
                    <a:pt x="13" y="19"/>
                  </a:lnTo>
                  <a:lnTo>
                    <a:pt x="15" y="19"/>
                  </a:lnTo>
                  <a:lnTo>
                    <a:pt x="18" y="16"/>
                  </a:lnTo>
                  <a:lnTo>
                    <a:pt x="19" y="15"/>
                  </a:lnTo>
                  <a:lnTo>
                    <a:pt x="19" y="13"/>
                  </a:lnTo>
                  <a:lnTo>
                    <a:pt x="18" y="13"/>
                  </a:lnTo>
                  <a:lnTo>
                    <a:pt x="18" y="10"/>
                  </a:lnTo>
                  <a:lnTo>
                    <a:pt x="16" y="10"/>
                  </a:lnTo>
                  <a:lnTo>
                    <a:pt x="15" y="10"/>
                  </a:lnTo>
                  <a:lnTo>
                    <a:pt x="13" y="9"/>
                  </a:lnTo>
                  <a:lnTo>
                    <a:pt x="12" y="9"/>
                  </a:lnTo>
                  <a:lnTo>
                    <a:pt x="10" y="10"/>
                  </a:lnTo>
                  <a:lnTo>
                    <a:pt x="9" y="10"/>
                  </a:lnTo>
                  <a:lnTo>
                    <a:pt x="6" y="13"/>
                  </a:lnTo>
                  <a:lnTo>
                    <a:pt x="3" y="16"/>
                  </a:lnTo>
                  <a:lnTo>
                    <a:pt x="3" y="15"/>
                  </a:lnTo>
                  <a:lnTo>
                    <a:pt x="3" y="13"/>
                  </a:lnTo>
                  <a:lnTo>
                    <a:pt x="1" y="10"/>
                  </a:lnTo>
                  <a:lnTo>
                    <a:pt x="3" y="7"/>
                  </a:lnTo>
                  <a:lnTo>
                    <a:pt x="1" y="4"/>
                  </a:lnTo>
                  <a:lnTo>
                    <a:pt x="0" y="3"/>
                  </a:lnTo>
                  <a:lnTo>
                    <a:pt x="0" y="1"/>
                  </a:lnTo>
                  <a:lnTo>
                    <a:pt x="1" y="1"/>
                  </a:lnTo>
                  <a:lnTo>
                    <a:pt x="3" y="3"/>
                  </a:lnTo>
                  <a:lnTo>
                    <a:pt x="4" y="1"/>
                  </a:lnTo>
                  <a:lnTo>
                    <a:pt x="4" y="3"/>
                  </a:lnTo>
                  <a:lnTo>
                    <a:pt x="6" y="3"/>
                  </a:lnTo>
                  <a:lnTo>
                    <a:pt x="7" y="0"/>
                  </a:lnTo>
                  <a:lnTo>
                    <a:pt x="6" y="0"/>
                  </a:lnTo>
                  <a:lnTo>
                    <a:pt x="7" y="0"/>
                  </a:lnTo>
                </a:path>
              </a:pathLst>
            </a:custGeom>
            <a:solidFill>
              <a:srgbClr val="FF9900">
                <a:alpha val="50000"/>
              </a:srgbClr>
            </a:solidFill>
            <a:ln w="1651">
              <a:solidFill>
                <a:srgbClr val="000000"/>
              </a:solidFill>
              <a:prstDash val="solid"/>
              <a:round/>
              <a:headEnd/>
              <a:tailEnd/>
            </a:ln>
          </p:spPr>
          <p:txBody>
            <a:bodyPr/>
            <a:lstStyle/>
            <a:p>
              <a:endParaRPr lang="fr-FR"/>
            </a:p>
          </p:txBody>
        </p:sp>
        <p:sp>
          <p:nvSpPr>
            <p:cNvPr id="880829" name="Freeform 189"/>
            <p:cNvSpPr>
              <a:spLocks/>
            </p:cNvSpPr>
            <p:nvPr/>
          </p:nvSpPr>
          <p:spPr bwMode="auto">
            <a:xfrm>
              <a:off x="5309" y="3522"/>
              <a:ext cx="6" cy="6"/>
            </a:xfrm>
            <a:custGeom>
              <a:avLst/>
              <a:gdLst/>
              <a:ahLst/>
              <a:cxnLst>
                <a:cxn ang="0">
                  <a:pos x="0" y="0"/>
                </a:cxn>
                <a:cxn ang="0">
                  <a:pos x="5" y="3"/>
                </a:cxn>
                <a:cxn ang="0">
                  <a:pos x="5" y="4"/>
                </a:cxn>
                <a:cxn ang="0">
                  <a:pos x="8" y="6"/>
                </a:cxn>
              </a:cxnLst>
              <a:rect l="0" t="0" r="r" b="b"/>
              <a:pathLst>
                <a:path w="8" h="6">
                  <a:moveTo>
                    <a:pt x="0" y="0"/>
                  </a:moveTo>
                  <a:lnTo>
                    <a:pt x="5" y="3"/>
                  </a:lnTo>
                  <a:lnTo>
                    <a:pt x="5" y="4"/>
                  </a:lnTo>
                  <a:lnTo>
                    <a:pt x="8" y="6"/>
                  </a:lnTo>
                </a:path>
              </a:pathLst>
            </a:custGeom>
            <a:solidFill>
              <a:schemeClr val="bg1"/>
            </a:solidFill>
            <a:ln w="1588">
              <a:solidFill>
                <a:srgbClr val="000000"/>
              </a:solidFill>
              <a:prstDash val="solid"/>
              <a:round/>
              <a:headEnd/>
              <a:tailEnd/>
            </a:ln>
          </p:spPr>
          <p:txBody>
            <a:bodyPr/>
            <a:lstStyle/>
            <a:p>
              <a:endParaRPr lang="fr-FR"/>
            </a:p>
          </p:txBody>
        </p:sp>
        <p:sp>
          <p:nvSpPr>
            <p:cNvPr id="880830" name="Freeform 190"/>
            <p:cNvSpPr>
              <a:spLocks/>
            </p:cNvSpPr>
            <p:nvPr/>
          </p:nvSpPr>
          <p:spPr bwMode="auto">
            <a:xfrm>
              <a:off x="5442" y="3809"/>
              <a:ext cx="4" cy="3"/>
            </a:xfrm>
            <a:custGeom>
              <a:avLst/>
              <a:gdLst/>
              <a:ahLst/>
              <a:cxnLst>
                <a:cxn ang="0">
                  <a:pos x="3" y="3"/>
                </a:cxn>
                <a:cxn ang="0">
                  <a:pos x="2" y="3"/>
                </a:cxn>
                <a:cxn ang="0">
                  <a:pos x="2" y="1"/>
                </a:cxn>
                <a:cxn ang="0">
                  <a:pos x="0" y="1"/>
                </a:cxn>
                <a:cxn ang="0">
                  <a:pos x="2" y="0"/>
                </a:cxn>
                <a:cxn ang="0">
                  <a:pos x="2" y="1"/>
                </a:cxn>
                <a:cxn ang="0">
                  <a:pos x="3" y="0"/>
                </a:cxn>
                <a:cxn ang="0">
                  <a:pos x="5" y="0"/>
                </a:cxn>
                <a:cxn ang="0">
                  <a:pos x="3" y="1"/>
                </a:cxn>
                <a:cxn ang="0">
                  <a:pos x="5" y="3"/>
                </a:cxn>
                <a:cxn ang="0">
                  <a:pos x="3" y="3"/>
                </a:cxn>
              </a:cxnLst>
              <a:rect l="0" t="0" r="r" b="b"/>
              <a:pathLst>
                <a:path w="5" h="3">
                  <a:moveTo>
                    <a:pt x="3" y="3"/>
                  </a:moveTo>
                  <a:lnTo>
                    <a:pt x="2" y="3"/>
                  </a:lnTo>
                  <a:lnTo>
                    <a:pt x="2" y="1"/>
                  </a:lnTo>
                  <a:lnTo>
                    <a:pt x="0" y="1"/>
                  </a:lnTo>
                  <a:lnTo>
                    <a:pt x="2" y="0"/>
                  </a:lnTo>
                  <a:lnTo>
                    <a:pt x="2" y="1"/>
                  </a:lnTo>
                  <a:lnTo>
                    <a:pt x="3" y="0"/>
                  </a:lnTo>
                  <a:lnTo>
                    <a:pt x="5" y="0"/>
                  </a:lnTo>
                  <a:lnTo>
                    <a:pt x="3" y="1"/>
                  </a:lnTo>
                  <a:lnTo>
                    <a:pt x="5" y="3"/>
                  </a:lnTo>
                  <a:lnTo>
                    <a:pt x="3" y="3"/>
                  </a:lnTo>
                  <a:close/>
                </a:path>
              </a:pathLst>
            </a:custGeom>
            <a:solidFill>
              <a:schemeClr val="bg1"/>
            </a:solidFill>
            <a:ln w="1588">
              <a:solidFill>
                <a:srgbClr val="000000"/>
              </a:solidFill>
              <a:prstDash val="solid"/>
              <a:round/>
              <a:headEnd/>
              <a:tailEnd/>
            </a:ln>
          </p:spPr>
          <p:txBody>
            <a:bodyPr/>
            <a:lstStyle/>
            <a:p>
              <a:endParaRPr lang="fr-FR"/>
            </a:p>
          </p:txBody>
        </p:sp>
        <p:sp>
          <p:nvSpPr>
            <p:cNvPr id="880831" name="Freeform 191"/>
            <p:cNvSpPr>
              <a:spLocks/>
            </p:cNvSpPr>
            <p:nvPr/>
          </p:nvSpPr>
          <p:spPr bwMode="auto">
            <a:xfrm>
              <a:off x="5442" y="3817"/>
              <a:ext cx="2" cy="3"/>
            </a:xfrm>
            <a:custGeom>
              <a:avLst/>
              <a:gdLst/>
              <a:ahLst/>
              <a:cxnLst>
                <a:cxn ang="0">
                  <a:pos x="2" y="3"/>
                </a:cxn>
                <a:cxn ang="0">
                  <a:pos x="0" y="0"/>
                </a:cxn>
                <a:cxn ang="0">
                  <a:pos x="3" y="2"/>
                </a:cxn>
                <a:cxn ang="0">
                  <a:pos x="2" y="3"/>
                </a:cxn>
              </a:cxnLst>
              <a:rect l="0" t="0" r="r" b="b"/>
              <a:pathLst>
                <a:path w="3" h="3">
                  <a:moveTo>
                    <a:pt x="2" y="3"/>
                  </a:moveTo>
                  <a:lnTo>
                    <a:pt x="0" y="0"/>
                  </a:lnTo>
                  <a:lnTo>
                    <a:pt x="3" y="2"/>
                  </a:lnTo>
                  <a:lnTo>
                    <a:pt x="2" y="3"/>
                  </a:lnTo>
                  <a:close/>
                </a:path>
              </a:pathLst>
            </a:custGeom>
            <a:solidFill>
              <a:schemeClr val="bg1"/>
            </a:solidFill>
            <a:ln w="1588">
              <a:solidFill>
                <a:srgbClr val="000000"/>
              </a:solidFill>
              <a:prstDash val="solid"/>
              <a:round/>
              <a:headEnd/>
              <a:tailEnd/>
            </a:ln>
          </p:spPr>
          <p:txBody>
            <a:bodyPr/>
            <a:lstStyle/>
            <a:p>
              <a:endParaRPr lang="fr-FR"/>
            </a:p>
          </p:txBody>
        </p:sp>
        <p:sp>
          <p:nvSpPr>
            <p:cNvPr id="880832" name="Freeform 192"/>
            <p:cNvSpPr>
              <a:spLocks/>
            </p:cNvSpPr>
            <p:nvPr/>
          </p:nvSpPr>
          <p:spPr bwMode="auto">
            <a:xfrm>
              <a:off x="4927" y="2960"/>
              <a:ext cx="212" cy="251"/>
            </a:xfrm>
            <a:custGeom>
              <a:avLst/>
              <a:gdLst/>
              <a:ahLst/>
              <a:cxnLst>
                <a:cxn ang="0">
                  <a:pos x="50" y="5"/>
                </a:cxn>
                <a:cxn ang="0">
                  <a:pos x="70" y="12"/>
                </a:cxn>
                <a:cxn ang="0">
                  <a:pos x="81" y="27"/>
                </a:cxn>
                <a:cxn ang="0">
                  <a:pos x="90" y="45"/>
                </a:cxn>
                <a:cxn ang="0">
                  <a:pos x="117" y="54"/>
                </a:cxn>
                <a:cxn ang="0">
                  <a:pos x="133" y="61"/>
                </a:cxn>
                <a:cxn ang="0">
                  <a:pos x="148" y="73"/>
                </a:cxn>
                <a:cxn ang="0">
                  <a:pos x="166" y="76"/>
                </a:cxn>
                <a:cxn ang="0">
                  <a:pos x="185" y="77"/>
                </a:cxn>
                <a:cxn ang="0">
                  <a:pos x="206" y="71"/>
                </a:cxn>
                <a:cxn ang="0">
                  <a:pos x="230" y="61"/>
                </a:cxn>
                <a:cxn ang="0">
                  <a:pos x="240" y="77"/>
                </a:cxn>
                <a:cxn ang="0">
                  <a:pos x="249" y="95"/>
                </a:cxn>
                <a:cxn ang="0">
                  <a:pos x="236" y="112"/>
                </a:cxn>
                <a:cxn ang="0">
                  <a:pos x="221" y="134"/>
                </a:cxn>
                <a:cxn ang="0">
                  <a:pos x="214" y="149"/>
                </a:cxn>
                <a:cxn ang="0">
                  <a:pos x="199" y="171"/>
                </a:cxn>
                <a:cxn ang="0">
                  <a:pos x="196" y="202"/>
                </a:cxn>
                <a:cxn ang="0">
                  <a:pos x="178" y="207"/>
                </a:cxn>
                <a:cxn ang="0">
                  <a:pos x="169" y="213"/>
                </a:cxn>
                <a:cxn ang="0">
                  <a:pos x="160" y="220"/>
                </a:cxn>
                <a:cxn ang="0">
                  <a:pos x="159" y="220"/>
                </a:cxn>
                <a:cxn ang="0">
                  <a:pos x="153" y="223"/>
                </a:cxn>
                <a:cxn ang="0">
                  <a:pos x="135" y="232"/>
                </a:cxn>
                <a:cxn ang="0">
                  <a:pos x="119" y="238"/>
                </a:cxn>
                <a:cxn ang="0">
                  <a:pos x="114" y="257"/>
                </a:cxn>
                <a:cxn ang="0">
                  <a:pos x="117" y="269"/>
                </a:cxn>
                <a:cxn ang="0">
                  <a:pos x="111" y="265"/>
                </a:cxn>
                <a:cxn ang="0">
                  <a:pos x="93" y="274"/>
                </a:cxn>
                <a:cxn ang="0">
                  <a:pos x="81" y="269"/>
                </a:cxn>
                <a:cxn ang="0">
                  <a:pos x="72" y="282"/>
                </a:cxn>
                <a:cxn ang="0">
                  <a:pos x="67" y="294"/>
                </a:cxn>
                <a:cxn ang="0">
                  <a:pos x="59" y="287"/>
                </a:cxn>
                <a:cxn ang="0">
                  <a:pos x="59" y="271"/>
                </a:cxn>
                <a:cxn ang="0">
                  <a:pos x="65" y="256"/>
                </a:cxn>
                <a:cxn ang="0">
                  <a:pos x="55" y="250"/>
                </a:cxn>
                <a:cxn ang="0">
                  <a:pos x="43" y="242"/>
                </a:cxn>
                <a:cxn ang="0">
                  <a:pos x="31" y="223"/>
                </a:cxn>
                <a:cxn ang="0">
                  <a:pos x="19" y="208"/>
                </a:cxn>
                <a:cxn ang="0">
                  <a:pos x="6" y="205"/>
                </a:cxn>
                <a:cxn ang="0">
                  <a:pos x="0" y="192"/>
                </a:cxn>
                <a:cxn ang="0">
                  <a:pos x="18" y="181"/>
                </a:cxn>
                <a:cxn ang="0">
                  <a:pos x="16" y="169"/>
                </a:cxn>
                <a:cxn ang="0">
                  <a:pos x="10" y="159"/>
                </a:cxn>
                <a:cxn ang="0">
                  <a:pos x="38" y="153"/>
                </a:cxn>
                <a:cxn ang="0">
                  <a:pos x="52" y="152"/>
                </a:cxn>
                <a:cxn ang="0">
                  <a:pos x="59" y="158"/>
                </a:cxn>
                <a:cxn ang="0">
                  <a:pos x="67" y="147"/>
                </a:cxn>
                <a:cxn ang="0">
                  <a:pos x="50" y="131"/>
                </a:cxn>
                <a:cxn ang="0">
                  <a:pos x="38" y="117"/>
                </a:cxn>
                <a:cxn ang="0">
                  <a:pos x="28" y="97"/>
                </a:cxn>
                <a:cxn ang="0">
                  <a:pos x="18" y="79"/>
                </a:cxn>
                <a:cxn ang="0">
                  <a:pos x="16" y="61"/>
                </a:cxn>
                <a:cxn ang="0">
                  <a:pos x="19" y="51"/>
                </a:cxn>
                <a:cxn ang="0">
                  <a:pos x="29" y="33"/>
                </a:cxn>
                <a:cxn ang="0">
                  <a:pos x="37" y="27"/>
                </a:cxn>
              </a:cxnLst>
              <a:rect l="0" t="0" r="r" b="b"/>
              <a:pathLst>
                <a:path w="249" h="294">
                  <a:moveTo>
                    <a:pt x="38" y="18"/>
                  </a:moveTo>
                  <a:lnTo>
                    <a:pt x="38" y="15"/>
                  </a:lnTo>
                  <a:lnTo>
                    <a:pt x="41" y="9"/>
                  </a:lnTo>
                  <a:lnTo>
                    <a:pt x="44" y="9"/>
                  </a:lnTo>
                  <a:lnTo>
                    <a:pt x="49" y="5"/>
                  </a:lnTo>
                  <a:lnTo>
                    <a:pt x="50" y="5"/>
                  </a:lnTo>
                  <a:lnTo>
                    <a:pt x="52" y="6"/>
                  </a:lnTo>
                  <a:lnTo>
                    <a:pt x="61" y="0"/>
                  </a:lnTo>
                  <a:lnTo>
                    <a:pt x="62" y="2"/>
                  </a:lnTo>
                  <a:lnTo>
                    <a:pt x="67" y="3"/>
                  </a:lnTo>
                  <a:lnTo>
                    <a:pt x="67" y="9"/>
                  </a:lnTo>
                  <a:lnTo>
                    <a:pt x="70" y="12"/>
                  </a:lnTo>
                  <a:lnTo>
                    <a:pt x="72" y="15"/>
                  </a:lnTo>
                  <a:lnTo>
                    <a:pt x="74" y="16"/>
                  </a:lnTo>
                  <a:lnTo>
                    <a:pt x="74" y="19"/>
                  </a:lnTo>
                  <a:lnTo>
                    <a:pt x="77" y="24"/>
                  </a:lnTo>
                  <a:lnTo>
                    <a:pt x="80" y="24"/>
                  </a:lnTo>
                  <a:lnTo>
                    <a:pt x="81" y="27"/>
                  </a:lnTo>
                  <a:lnTo>
                    <a:pt x="83" y="28"/>
                  </a:lnTo>
                  <a:lnTo>
                    <a:pt x="83" y="33"/>
                  </a:lnTo>
                  <a:lnTo>
                    <a:pt x="83" y="36"/>
                  </a:lnTo>
                  <a:lnTo>
                    <a:pt x="86" y="42"/>
                  </a:lnTo>
                  <a:lnTo>
                    <a:pt x="89" y="45"/>
                  </a:lnTo>
                  <a:lnTo>
                    <a:pt x="90" y="45"/>
                  </a:lnTo>
                  <a:lnTo>
                    <a:pt x="95" y="45"/>
                  </a:lnTo>
                  <a:lnTo>
                    <a:pt x="98" y="43"/>
                  </a:lnTo>
                  <a:lnTo>
                    <a:pt x="102" y="42"/>
                  </a:lnTo>
                  <a:lnTo>
                    <a:pt x="108" y="46"/>
                  </a:lnTo>
                  <a:lnTo>
                    <a:pt x="113" y="49"/>
                  </a:lnTo>
                  <a:lnTo>
                    <a:pt x="117" y="54"/>
                  </a:lnTo>
                  <a:lnTo>
                    <a:pt x="119" y="54"/>
                  </a:lnTo>
                  <a:lnTo>
                    <a:pt x="122" y="52"/>
                  </a:lnTo>
                  <a:lnTo>
                    <a:pt x="129" y="54"/>
                  </a:lnTo>
                  <a:lnTo>
                    <a:pt x="129" y="55"/>
                  </a:lnTo>
                  <a:lnTo>
                    <a:pt x="130" y="58"/>
                  </a:lnTo>
                  <a:lnTo>
                    <a:pt x="133" y="61"/>
                  </a:lnTo>
                  <a:lnTo>
                    <a:pt x="136" y="63"/>
                  </a:lnTo>
                  <a:lnTo>
                    <a:pt x="139" y="63"/>
                  </a:lnTo>
                  <a:lnTo>
                    <a:pt x="141" y="65"/>
                  </a:lnTo>
                  <a:lnTo>
                    <a:pt x="142" y="68"/>
                  </a:lnTo>
                  <a:lnTo>
                    <a:pt x="145" y="70"/>
                  </a:lnTo>
                  <a:lnTo>
                    <a:pt x="148" y="73"/>
                  </a:lnTo>
                  <a:lnTo>
                    <a:pt x="150" y="73"/>
                  </a:lnTo>
                  <a:lnTo>
                    <a:pt x="153" y="70"/>
                  </a:lnTo>
                  <a:lnTo>
                    <a:pt x="157" y="71"/>
                  </a:lnTo>
                  <a:lnTo>
                    <a:pt x="163" y="71"/>
                  </a:lnTo>
                  <a:lnTo>
                    <a:pt x="165" y="71"/>
                  </a:lnTo>
                  <a:lnTo>
                    <a:pt x="166" y="76"/>
                  </a:lnTo>
                  <a:lnTo>
                    <a:pt x="168" y="80"/>
                  </a:lnTo>
                  <a:lnTo>
                    <a:pt x="174" y="77"/>
                  </a:lnTo>
                  <a:lnTo>
                    <a:pt x="176" y="77"/>
                  </a:lnTo>
                  <a:lnTo>
                    <a:pt x="178" y="80"/>
                  </a:lnTo>
                  <a:lnTo>
                    <a:pt x="182" y="82"/>
                  </a:lnTo>
                  <a:lnTo>
                    <a:pt x="185" y="77"/>
                  </a:lnTo>
                  <a:lnTo>
                    <a:pt x="188" y="77"/>
                  </a:lnTo>
                  <a:lnTo>
                    <a:pt x="191" y="77"/>
                  </a:lnTo>
                  <a:lnTo>
                    <a:pt x="199" y="73"/>
                  </a:lnTo>
                  <a:lnTo>
                    <a:pt x="202" y="71"/>
                  </a:lnTo>
                  <a:lnTo>
                    <a:pt x="202" y="70"/>
                  </a:lnTo>
                  <a:lnTo>
                    <a:pt x="206" y="71"/>
                  </a:lnTo>
                  <a:lnTo>
                    <a:pt x="209" y="68"/>
                  </a:lnTo>
                  <a:lnTo>
                    <a:pt x="215" y="67"/>
                  </a:lnTo>
                  <a:lnTo>
                    <a:pt x="218" y="68"/>
                  </a:lnTo>
                  <a:lnTo>
                    <a:pt x="223" y="68"/>
                  </a:lnTo>
                  <a:lnTo>
                    <a:pt x="228" y="67"/>
                  </a:lnTo>
                  <a:lnTo>
                    <a:pt x="230" y="61"/>
                  </a:lnTo>
                  <a:lnTo>
                    <a:pt x="231" y="58"/>
                  </a:lnTo>
                  <a:lnTo>
                    <a:pt x="242" y="61"/>
                  </a:lnTo>
                  <a:lnTo>
                    <a:pt x="239" y="67"/>
                  </a:lnTo>
                  <a:lnTo>
                    <a:pt x="240" y="70"/>
                  </a:lnTo>
                  <a:lnTo>
                    <a:pt x="239" y="74"/>
                  </a:lnTo>
                  <a:lnTo>
                    <a:pt x="240" y="77"/>
                  </a:lnTo>
                  <a:lnTo>
                    <a:pt x="242" y="80"/>
                  </a:lnTo>
                  <a:lnTo>
                    <a:pt x="245" y="83"/>
                  </a:lnTo>
                  <a:lnTo>
                    <a:pt x="245" y="85"/>
                  </a:lnTo>
                  <a:lnTo>
                    <a:pt x="248" y="88"/>
                  </a:lnTo>
                  <a:lnTo>
                    <a:pt x="249" y="91"/>
                  </a:lnTo>
                  <a:lnTo>
                    <a:pt x="249" y="95"/>
                  </a:lnTo>
                  <a:lnTo>
                    <a:pt x="248" y="101"/>
                  </a:lnTo>
                  <a:lnTo>
                    <a:pt x="246" y="101"/>
                  </a:lnTo>
                  <a:lnTo>
                    <a:pt x="245" y="104"/>
                  </a:lnTo>
                  <a:lnTo>
                    <a:pt x="240" y="107"/>
                  </a:lnTo>
                  <a:lnTo>
                    <a:pt x="237" y="110"/>
                  </a:lnTo>
                  <a:lnTo>
                    <a:pt x="236" y="112"/>
                  </a:lnTo>
                  <a:lnTo>
                    <a:pt x="237" y="116"/>
                  </a:lnTo>
                  <a:lnTo>
                    <a:pt x="237" y="119"/>
                  </a:lnTo>
                  <a:lnTo>
                    <a:pt x="233" y="126"/>
                  </a:lnTo>
                  <a:lnTo>
                    <a:pt x="227" y="131"/>
                  </a:lnTo>
                  <a:lnTo>
                    <a:pt x="224" y="134"/>
                  </a:lnTo>
                  <a:lnTo>
                    <a:pt x="221" y="134"/>
                  </a:lnTo>
                  <a:lnTo>
                    <a:pt x="217" y="135"/>
                  </a:lnTo>
                  <a:lnTo>
                    <a:pt x="214" y="138"/>
                  </a:lnTo>
                  <a:lnTo>
                    <a:pt x="214" y="140"/>
                  </a:lnTo>
                  <a:lnTo>
                    <a:pt x="214" y="143"/>
                  </a:lnTo>
                  <a:lnTo>
                    <a:pt x="214" y="146"/>
                  </a:lnTo>
                  <a:lnTo>
                    <a:pt x="214" y="149"/>
                  </a:lnTo>
                  <a:lnTo>
                    <a:pt x="205" y="153"/>
                  </a:lnTo>
                  <a:lnTo>
                    <a:pt x="202" y="156"/>
                  </a:lnTo>
                  <a:lnTo>
                    <a:pt x="199" y="159"/>
                  </a:lnTo>
                  <a:lnTo>
                    <a:pt x="197" y="164"/>
                  </a:lnTo>
                  <a:lnTo>
                    <a:pt x="197" y="165"/>
                  </a:lnTo>
                  <a:lnTo>
                    <a:pt x="199" y="171"/>
                  </a:lnTo>
                  <a:lnTo>
                    <a:pt x="205" y="184"/>
                  </a:lnTo>
                  <a:lnTo>
                    <a:pt x="206" y="192"/>
                  </a:lnTo>
                  <a:lnTo>
                    <a:pt x="205" y="192"/>
                  </a:lnTo>
                  <a:lnTo>
                    <a:pt x="199" y="196"/>
                  </a:lnTo>
                  <a:lnTo>
                    <a:pt x="197" y="198"/>
                  </a:lnTo>
                  <a:lnTo>
                    <a:pt x="196" y="202"/>
                  </a:lnTo>
                  <a:lnTo>
                    <a:pt x="190" y="199"/>
                  </a:lnTo>
                  <a:lnTo>
                    <a:pt x="188" y="202"/>
                  </a:lnTo>
                  <a:lnTo>
                    <a:pt x="187" y="201"/>
                  </a:lnTo>
                  <a:lnTo>
                    <a:pt x="185" y="201"/>
                  </a:lnTo>
                  <a:lnTo>
                    <a:pt x="184" y="202"/>
                  </a:lnTo>
                  <a:lnTo>
                    <a:pt x="178" y="207"/>
                  </a:lnTo>
                  <a:lnTo>
                    <a:pt x="178" y="208"/>
                  </a:lnTo>
                  <a:lnTo>
                    <a:pt x="179" y="210"/>
                  </a:lnTo>
                  <a:lnTo>
                    <a:pt x="178" y="211"/>
                  </a:lnTo>
                  <a:lnTo>
                    <a:pt x="175" y="211"/>
                  </a:lnTo>
                  <a:lnTo>
                    <a:pt x="172" y="211"/>
                  </a:lnTo>
                  <a:lnTo>
                    <a:pt x="169" y="213"/>
                  </a:lnTo>
                  <a:lnTo>
                    <a:pt x="166" y="211"/>
                  </a:lnTo>
                  <a:lnTo>
                    <a:pt x="165" y="211"/>
                  </a:lnTo>
                  <a:lnTo>
                    <a:pt x="162" y="214"/>
                  </a:lnTo>
                  <a:lnTo>
                    <a:pt x="160" y="216"/>
                  </a:lnTo>
                  <a:lnTo>
                    <a:pt x="160" y="217"/>
                  </a:lnTo>
                  <a:lnTo>
                    <a:pt x="160" y="220"/>
                  </a:lnTo>
                  <a:lnTo>
                    <a:pt x="163" y="223"/>
                  </a:lnTo>
                  <a:lnTo>
                    <a:pt x="160" y="224"/>
                  </a:lnTo>
                  <a:lnTo>
                    <a:pt x="160" y="226"/>
                  </a:lnTo>
                  <a:lnTo>
                    <a:pt x="159" y="226"/>
                  </a:lnTo>
                  <a:lnTo>
                    <a:pt x="159" y="223"/>
                  </a:lnTo>
                  <a:lnTo>
                    <a:pt x="159" y="220"/>
                  </a:lnTo>
                  <a:lnTo>
                    <a:pt x="159" y="219"/>
                  </a:lnTo>
                  <a:lnTo>
                    <a:pt x="157" y="217"/>
                  </a:lnTo>
                  <a:lnTo>
                    <a:pt x="156" y="217"/>
                  </a:lnTo>
                  <a:lnTo>
                    <a:pt x="156" y="219"/>
                  </a:lnTo>
                  <a:lnTo>
                    <a:pt x="154" y="223"/>
                  </a:lnTo>
                  <a:lnTo>
                    <a:pt x="153" y="223"/>
                  </a:lnTo>
                  <a:lnTo>
                    <a:pt x="151" y="220"/>
                  </a:lnTo>
                  <a:lnTo>
                    <a:pt x="150" y="220"/>
                  </a:lnTo>
                  <a:lnTo>
                    <a:pt x="150" y="219"/>
                  </a:lnTo>
                  <a:lnTo>
                    <a:pt x="142" y="220"/>
                  </a:lnTo>
                  <a:lnTo>
                    <a:pt x="141" y="220"/>
                  </a:lnTo>
                  <a:lnTo>
                    <a:pt x="135" y="232"/>
                  </a:lnTo>
                  <a:lnTo>
                    <a:pt x="133" y="232"/>
                  </a:lnTo>
                  <a:lnTo>
                    <a:pt x="130" y="233"/>
                  </a:lnTo>
                  <a:lnTo>
                    <a:pt x="126" y="233"/>
                  </a:lnTo>
                  <a:lnTo>
                    <a:pt x="123" y="233"/>
                  </a:lnTo>
                  <a:lnTo>
                    <a:pt x="122" y="233"/>
                  </a:lnTo>
                  <a:lnTo>
                    <a:pt x="119" y="238"/>
                  </a:lnTo>
                  <a:lnTo>
                    <a:pt x="117" y="241"/>
                  </a:lnTo>
                  <a:lnTo>
                    <a:pt x="116" y="242"/>
                  </a:lnTo>
                  <a:lnTo>
                    <a:pt x="114" y="247"/>
                  </a:lnTo>
                  <a:lnTo>
                    <a:pt x="114" y="250"/>
                  </a:lnTo>
                  <a:lnTo>
                    <a:pt x="114" y="256"/>
                  </a:lnTo>
                  <a:lnTo>
                    <a:pt x="114" y="257"/>
                  </a:lnTo>
                  <a:lnTo>
                    <a:pt x="114" y="262"/>
                  </a:lnTo>
                  <a:lnTo>
                    <a:pt x="116" y="263"/>
                  </a:lnTo>
                  <a:lnTo>
                    <a:pt x="116" y="265"/>
                  </a:lnTo>
                  <a:lnTo>
                    <a:pt x="116" y="266"/>
                  </a:lnTo>
                  <a:lnTo>
                    <a:pt x="117" y="268"/>
                  </a:lnTo>
                  <a:lnTo>
                    <a:pt x="117" y="269"/>
                  </a:lnTo>
                  <a:lnTo>
                    <a:pt x="116" y="271"/>
                  </a:lnTo>
                  <a:lnTo>
                    <a:pt x="114" y="272"/>
                  </a:lnTo>
                  <a:lnTo>
                    <a:pt x="113" y="271"/>
                  </a:lnTo>
                  <a:lnTo>
                    <a:pt x="111" y="271"/>
                  </a:lnTo>
                  <a:lnTo>
                    <a:pt x="113" y="266"/>
                  </a:lnTo>
                  <a:lnTo>
                    <a:pt x="111" y="265"/>
                  </a:lnTo>
                  <a:lnTo>
                    <a:pt x="108" y="263"/>
                  </a:lnTo>
                  <a:lnTo>
                    <a:pt x="104" y="263"/>
                  </a:lnTo>
                  <a:lnTo>
                    <a:pt x="101" y="265"/>
                  </a:lnTo>
                  <a:lnTo>
                    <a:pt x="99" y="265"/>
                  </a:lnTo>
                  <a:lnTo>
                    <a:pt x="98" y="268"/>
                  </a:lnTo>
                  <a:lnTo>
                    <a:pt x="93" y="274"/>
                  </a:lnTo>
                  <a:lnTo>
                    <a:pt x="92" y="274"/>
                  </a:lnTo>
                  <a:lnTo>
                    <a:pt x="90" y="272"/>
                  </a:lnTo>
                  <a:lnTo>
                    <a:pt x="89" y="271"/>
                  </a:lnTo>
                  <a:lnTo>
                    <a:pt x="86" y="271"/>
                  </a:lnTo>
                  <a:lnTo>
                    <a:pt x="84" y="269"/>
                  </a:lnTo>
                  <a:lnTo>
                    <a:pt x="81" y="269"/>
                  </a:lnTo>
                  <a:lnTo>
                    <a:pt x="77" y="271"/>
                  </a:lnTo>
                  <a:lnTo>
                    <a:pt x="75" y="272"/>
                  </a:lnTo>
                  <a:lnTo>
                    <a:pt x="74" y="275"/>
                  </a:lnTo>
                  <a:lnTo>
                    <a:pt x="71" y="278"/>
                  </a:lnTo>
                  <a:lnTo>
                    <a:pt x="71" y="281"/>
                  </a:lnTo>
                  <a:lnTo>
                    <a:pt x="72" y="282"/>
                  </a:lnTo>
                  <a:lnTo>
                    <a:pt x="74" y="284"/>
                  </a:lnTo>
                  <a:lnTo>
                    <a:pt x="74" y="285"/>
                  </a:lnTo>
                  <a:lnTo>
                    <a:pt x="72" y="291"/>
                  </a:lnTo>
                  <a:lnTo>
                    <a:pt x="70" y="291"/>
                  </a:lnTo>
                  <a:lnTo>
                    <a:pt x="68" y="294"/>
                  </a:lnTo>
                  <a:lnTo>
                    <a:pt x="67" y="294"/>
                  </a:lnTo>
                  <a:lnTo>
                    <a:pt x="65" y="293"/>
                  </a:lnTo>
                  <a:lnTo>
                    <a:pt x="65" y="290"/>
                  </a:lnTo>
                  <a:lnTo>
                    <a:pt x="62" y="290"/>
                  </a:lnTo>
                  <a:lnTo>
                    <a:pt x="62" y="288"/>
                  </a:lnTo>
                  <a:lnTo>
                    <a:pt x="61" y="287"/>
                  </a:lnTo>
                  <a:lnTo>
                    <a:pt x="59" y="287"/>
                  </a:lnTo>
                  <a:lnTo>
                    <a:pt x="59" y="285"/>
                  </a:lnTo>
                  <a:lnTo>
                    <a:pt x="61" y="285"/>
                  </a:lnTo>
                  <a:lnTo>
                    <a:pt x="62" y="281"/>
                  </a:lnTo>
                  <a:lnTo>
                    <a:pt x="61" y="279"/>
                  </a:lnTo>
                  <a:lnTo>
                    <a:pt x="58" y="278"/>
                  </a:lnTo>
                  <a:lnTo>
                    <a:pt x="59" y="271"/>
                  </a:lnTo>
                  <a:lnTo>
                    <a:pt x="65" y="266"/>
                  </a:lnTo>
                  <a:lnTo>
                    <a:pt x="65" y="265"/>
                  </a:lnTo>
                  <a:lnTo>
                    <a:pt x="62" y="260"/>
                  </a:lnTo>
                  <a:lnTo>
                    <a:pt x="64" y="259"/>
                  </a:lnTo>
                  <a:lnTo>
                    <a:pt x="64" y="257"/>
                  </a:lnTo>
                  <a:lnTo>
                    <a:pt x="65" y="256"/>
                  </a:lnTo>
                  <a:lnTo>
                    <a:pt x="64" y="254"/>
                  </a:lnTo>
                  <a:lnTo>
                    <a:pt x="64" y="253"/>
                  </a:lnTo>
                  <a:lnTo>
                    <a:pt x="62" y="251"/>
                  </a:lnTo>
                  <a:lnTo>
                    <a:pt x="59" y="248"/>
                  </a:lnTo>
                  <a:lnTo>
                    <a:pt x="58" y="250"/>
                  </a:lnTo>
                  <a:lnTo>
                    <a:pt x="55" y="250"/>
                  </a:lnTo>
                  <a:lnTo>
                    <a:pt x="53" y="250"/>
                  </a:lnTo>
                  <a:lnTo>
                    <a:pt x="52" y="248"/>
                  </a:lnTo>
                  <a:lnTo>
                    <a:pt x="50" y="250"/>
                  </a:lnTo>
                  <a:lnTo>
                    <a:pt x="49" y="248"/>
                  </a:lnTo>
                  <a:lnTo>
                    <a:pt x="47" y="245"/>
                  </a:lnTo>
                  <a:lnTo>
                    <a:pt x="43" y="242"/>
                  </a:lnTo>
                  <a:lnTo>
                    <a:pt x="40" y="242"/>
                  </a:lnTo>
                  <a:lnTo>
                    <a:pt x="37" y="241"/>
                  </a:lnTo>
                  <a:lnTo>
                    <a:pt x="35" y="235"/>
                  </a:lnTo>
                  <a:lnTo>
                    <a:pt x="29" y="229"/>
                  </a:lnTo>
                  <a:lnTo>
                    <a:pt x="29" y="224"/>
                  </a:lnTo>
                  <a:lnTo>
                    <a:pt x="31" y="223"/>
                  </a:lnTo>
                  <a:lnTo>
                    <a:pt x="31" y="220"/>
                  </a:lnTo>
                  <a:lnTo>
                    <a:pt x="32" y="219"/>
                  </a:lnTo>
                  <a:lnTo>
                    <a:pt x="29" y="211"/>
                  </a:lnTo>
                  <a:lnTo>
                    <a:pt x="28" y="208"/>
                  </a:lnTo>
                  <a:lnTo>
                    <a:pt x="26" y="208"/>
                  </a:lnTo>
                  <a:lnTo>
                    <a:pt x="19" y="208"/>
                  </a:lnTo>
                  <a:lnTo>
                    <a:pt x="19" y="205"/>
                  </a:lnTo>
                  <a:lnTo>
                    <a:pt x="16" y="202"/>
                  </a:lnTo>
                  <a:lnTo>
                    <a:pt x="15" y="202"/>
                  </a:lnTo>
                  <a:lnTo>
                    <a:pt x="12" y="202"/>
                  </a:lnTo>
                  <a:lnTo>
                    <a:pt x="10" y="204"/>
                  </a:lnTo>
                  <a:lnTo>
                    <a:pt x="6" y="205"/>
                  </a:lnTo>
                  <a:lnTo>
                    <a:pt x="6" y="201"/>
                  </a:lnTo>
                  <a:lnTo>
                    <a:pt x="3" y="199"/>
                  </a:lnTo>
                  <a:lnTo>
                    <a:pt x="3" y="198"/>
                  </a:lnTo>
                  <a:lnTo>
                    <a:pt x="3" y="195"/>
                  </a:lnTo>
                  <a:lnTo>
                    <a:pt x="1" y="195"/>
                  </a:lnTo>
                  <a:lnTo>
                    <a:pt x="0" y="192"/>
                  </a:lnTo>
                  <a:lnTo>
                    <a:pt x="6" y="187"/>
                  </a:lnTo>
                  <a:lnTo>
                    <a:pt x="13" y="187"/>
                  </a:lnTo>
                  <a:lnTo>
                    <a:pt x="16" y="184"/>
                  </a:lnTo>
                  <a:lnTo>
                    <a:pt x="18" y="184"/>
                  </a:lnTo>
                  <a:lnTo>
                    <a:pt x="19" y="183"/>
                  </a:lnTo>
                  <a:lnTo>
                    <a:pt x="18" y="181"/>
                  </a:lnTo>
                  <a:lnTo>
                    <a:pt x="16" y="180"/>
                  </a:lnTo>
                  <a:lnTo>
                    <a:pt x="13" y="180"/>
                  </a:lnTo>
                  <a:lnTo>
                    <a:pt x="12" y="177"/>
                  </a:lnTo>
                  <a:lnTo>
                    <a:pt x="9" y="177"/>
                  </a:lnTo>
                  <a:lnTo>
                    <a:pt x="12" y="169"/>
                  </a:lnTo>
                  <a:lnTo>
                    <a:pt x="16" y="169"/>
                  </a:lnTo>
                  <a:lnTo>
                    <a:pt x="15" y="165"/>
                  </a:lnTo>
                  <a:lnTo>
                    <a:pt x="16" y="164"/>
                  </a:lnTo>
                  <a:lnTo>
                    <a:pt x="12" y="161"/>
                  </a:lnTo>
                  <a:lnTo>
                    <a:pt x="10" y="161"/>
                  </a:lnTo>
                  <a:lnTo>
                    <a:pt x="9" y="159"/>
                  </a:lnTo>
                  <a:lnTo>
                    <a:pt x="10" y="159"/>
                  </a:lnTo>
                  <a:lnTo>
                    <a:pt x="26" y="164"/>
                  </a:lnTo>
                  <a:lnTo>
                    <a:pt x="29" y="162"/>
                  </a:lnTo>
                  <a:lnTo>
                    <a:pt x="32" y="162"/>
                  </a:lnTo>
                  <a:lnTo>
                    <a:pt x="37" y="158"/>
                  </a:lnTo>
                  <a:lnTo>
                    <a:pt x="37" y="155"/>
                  </a:lnTo>
                  <a:lnTo>
                    <a:pt x="38" y="153"/>
                  </a:lnTo>
                  <a:lnTo>
                    <a:pt x="38" y="152"/>
                  </a:lnTo>
                  <a:lnTo>
                    <a:pt x="46" y="149"/>
                  </a:lnTo>
                  <a:lnTo>
                    <a:pt x="49" y="149"/>
                  </a:lnTo>
                  <a:lnTo>
                    <a:pt x="50" y="150"/>
                  </a:lnTo>
                  <a:lnTo>
                    <a:pt x="52" y="149"/>
                  </a:lnTo>
                  <a:lnTo>
                    <a:pt x="52" y="152"/>
                  </a:lnTo>
                  <a:lnTo>
                    <a:pt x="53" y="152"/>
                  </a:lnTo>
                  <a:lnTo>
                    <a:pt x="55" y="152"/>
                  </a:lnTo>
                  <a:lnTo>
                    <a:pt x="55" y="153"/>
                  </a:lnTo>
                  <a:lnTo>
                    <a:pt x="58" y="155"/>
                  </a:lnTo>
                  <a:lnTo>
                    <a:pt x="58" y="156"/>
                  </a:lnTo>
                  <a:lnTo>
                    <a:pt x="59" y="158"/>
                  </a:lnTo>
                  <a:lnTo>
                    <a:pt x="71" y="155"/>
                  </a:lnTo>
                  <a:lnTo>
                    <a:pt x="72" y="155"/>
                  </a:lnTo>
                  <a:lnTo>
                    <a:pt x="72" y="153"/>
                  </a:lnTo>
                  <a:lnTo>
                    <a:pt x="70" y="150"/>
                  </a:lnTo>
                  <a:lnTo>
                    <a:pt x="68" y="147"/>
                  </a:lnTo>
                  <a:lnTo>
                    <a:pt x="67" y="147"/>
                  </a:lnTo>
                  <a:lnTo>
                    <a:pt x="65" y="144"/>
                  </a:lnTo>
                  <a:lnTo>
                    <a:pt x="62" y="146"/>
                  </a:lnTo>
                  <a:lnTo>
                    <a:pt x="59" y="143"/>
                  </a:lnTo>
                  <a:lnTo>
                    <a:pt x="56" y="137"/>
                  </a:lnTo>
                  <a:lnTo>
                    <a:pt x="50" y="135"/>
                  </a:lnTo>
                  <a:lnTo>
                    <a:pt x="50" y="131"/>
                  </a:lnTo>
                  <a:lnTo>
                    <a:pt x="50" y="129"/>
                  </a:lnTo>
                  <a:lnTo>
                    <a:pt x="50" y="128"/>
                  </a:lnTo>
                  <a:lnTo>
                    <a:pt x="47" y="126"/>
                  </a:lnTo>
                  <a:lnTo>
                    <a:pt x="47" y="125"/>
                  </a:lnTo>
                  <a:lnTo>
                    <a:pt x="40" y="120"/>
                  </a:lnTo>
                  <a:lnTo>
                    <a:pt x="38" y="117"/>
                  </a:lnTo>
                  <a:lnTo>
                    <a:pt x="38" y="115"/>
                  </a:lnTo>
                  <a:lnTo>
                    <a:pt x="37" y="113"/>
                  </a:lnTo>
                  <a:lnTo>
                    <a:pt x="32" y="112"/>
                  </a:lnTo>
                  <a:lnTo>
                    <a:pt x="28" y="109"/>
                  </a:lnTo>
                  <a:lnTo>
                    <a:pt x="26" y="106"/>
                  </a:lnTo>
                  <a:lnTo>
                    <a:pt x="28" y="97"/>
                  </a:lnTo>
                  <a:lnTo>
                    <a:pt x="29" y="94"/>
                  </a:lnTo>
                  <a:lnTo>
                    <a:pt x="28" y="94"/>
                  </a:lnTo>
                  <a:lnTo>
                    <a:pt x="26" y="89"/>
                  </a:lnTo>
                  <a:lnTo>
                    <a:pt x="22" y="83"/>
                  </a:lnTo>
                  <a:lnTo>
                    <a:pt x="20" y="80"/>
                  </a:lnTo>
                  <a:lnTo>
                    <a:pt x="18" y="79"/>
                  </a:lnTo>
                  <a:lnTo>
                    <a:pt x="16" y="74"/>
                  </a:lnTo>
                  <a:lnTo>
                    <a:pt x="18" y="73"/>
                  </a:lnTo>
                  <a:lnTo>
                    <a:pt x="16" y="70"/>
                  </a:lnTo>
                  <a:lnTo>
                    <a:pt x="16" y="68"/>
                  </a:lnTo>
                  <a:lnTo>
                    <a:pt x="13" y="64"/>
                  </a:lnTo>
                  <a:lnTo>
                    <a:pt x="16" y="61"/>
                  </a:lnTo>
                  <a:lnTo>
                    <a:pt x="16" y="60"/>
                  </a:lnTo>
                  <a:lnTo>
                    <a:pt x="16" y="58"/>
                  </a:lnTo>
                  <a:lnTo>
                    <a:pt x="18" y="55"/>
                  </a:lnTo>
                  <a:lnTo>
                    <a:pt x="18" y="54"/>
                  </a:lnTo>
                  <a:lnTo>
                    <a:pt x="18" y="52"/>
                  </a:lnTo>
                  <a:lnTo>
                    <a:pt x="19" y="51"/>
                  </a:lnTo>
                  <a:lnTo>
                    <a:pt x="19" y="48"/>
                  </a:lnTo>
                  <a:lnTo>
                    <a:pt x="22" y="45"/>
                  </a:lnTo>
                  <a:lnTo>
                    <a:pt x="22" y="37"/>
                  </a:lnTo>
                  <a:lnTo>
                    <a:pt x="23" y="37"/>
                  </a:lnTo>
                  <a:lnTo>
                    <a:pt x="28" y="33"/>
                  </a:lnTo>
                  <a:lnTo>
                    <a:pt x="29" y="33"/>
                  </a:lnTo>
                  <a:lnTo>
                    <a:pt x="29" y="28"/>
                  </a:lnTo>
                  <a:lnTo>
                    <a:pt x="31" y="27"/>
                  </a:lnTo>
                  <a:lnTo>
                    <a:pt x="32" y="28"/>
                  </a:lnTo>
                  <a:lnTo>
                    <a:pt x="32" y="27"/>
                  </a:lnTo>
                  <a:lnTo>
                    <a:pt x="35" y="28"/>
                  </a:lnTo>
                  <a:lnTo>
                    <a:pt x="37" y="27"/>
                  </a:lnTo>
                  <a:lnTo>
                    <a:pt x="35" y="24"/>
                  </a:lnTo>
                  <a:lnTo>
                    <a:pt x="38" y="19"/>
                  </a:lnTo>
                  <a:lnTo>
                    <a:pt x="38" y="18"/>
                  </a:lnTo>
                  <a:close/>
                </a:path>
              </a:pathLst>
            </a:custGeom>
            <a:solidFill>
              <a:schemeClr val="bg1"/>
            </a:solidFill>
            <a:ln w="1588">
              <a:solidFill>
                <a:srgbClr val="000000"/>
              </a:solidFill>
              <a:prstDash val="solid"/>
              <a:round/>
              <a:headEnd/>
              <a:tailEnd/>
            </a:ln>
          </p:spPr>
          <p:txBody>
            <a:bodyPr/>
            <a:lstStyle/>
            <a:p>
              <a:endParaRPr lang="fr-FR"/>
            </a:p>
          </p:txBody>
        </p:sp>
        <p:sp>
          <p:nvSpPr>
            <p:cNvPr id="880833" name="Freeform 193"/>
            <p:cNvSpPr>
              <a:spLocks/>
            </p:cNvSpPr>
            <p:nvPr/>
          </p:nvSpPr>
          <p:spPr bwMode="auto">
            <a:xfrm>
              <a:off x="5005" y="3197"/>
              <a:ext cx="6" cy="3"/>
            </a:xfrm>
            <a:custGeom>
              <a:avLst/>
              <a:gdLst/>
              <a:ahLst/>
              <a:cxnLst>
                <a:cxn ang="0">
                  <a:pos x="6" y="3"/>
                </a:cxn>
                <a:cxn ang="0">
                  <a:pos x="4" y="3"/>
                </a:cxn>
                <a:cxn ang="0">
                  <a:pos x="1" y="1"/>
                </a:cxn>
                <a:cxn ang="0">
                  <a:pos x="0" y="0"/>
                </a:cxn>
                <a:cxn ang="0">
                  <a:pos x="1" y="0"/>
                </a:cxn>
                <a:cxn ang="0">
                  <a:pos x="7" y="1"/>
                </a:cxn>
                <a:cxn ang="0">
                  <a:pos x="7" y="3"/>
                </a:cxn>
                <a:cxn ang="0">
                  <a:pos x="6" y="3"/>
                </a:cxn>
              </a:cxnLst>
              <a:rect l="0" t="0" r="r" b="b"/>
              <a:pathLst>
                <a:path w="7" h="3">
                  <a:moveTo>
                    <a:pt x="6" y="3"/>
                  </a:moveTo>
                  <a:lnTo>
                    <a:pt x="4" y="3"/>
                  </a:lnTo>
                  <a:lnTo>
                    <a:pt x="1" y="1"/>
                  </a:lnTo>
                  <a:lnTo>
                    <a:pt x="0" y="0"/>
                  </a:lnTo>
                  <a:lnTo>
                    <a:pt x="1" y="0"/>
                  </a:lnTo>
                  <a:lnTo>
                    <a:pt x="7" y="1"/>
                  </a:lnTo>
                  <a:lnTo>
                    <a:pt x="7" y="3"/>
                  </a:lnTo>
                  <a:lnTo>
                    <a:pt x="6" y="3"/>
                  </a:lnTo>
                  <a:close/>
                </a:path>
              </a:pathLst>
            </a:custGeom>
            <a:solidFill>
              <a:schemeClr val="bg1"/>
            </a:solidFill>
            <a:ln w="1588">
              <a:solidFill>
                <a:srgbClr val="000000"/>
              </a:solidFill>
              <a:prstDash val="solid"/>
              <a:round/>
              <a:headEnd/>
              <a:tailEnd/>
            </a:ln>
          </p:spPr>
          <p:txBody>
            <a:bodyPr/>
            <a:lstStyle/>
            <a:p>
              <a:endParaRPr lang="fr-FR"/>
            </a:p>
          </p:txBody>
        </p:sp>
        <p:sp>
          <p:nvSpPr>
            <p:cNvPr id="880834" name="Freeform 194"/>
            <p:cNvSpPr>
              <a:spLocks/>
            </p:cNvSpPr>
            <p:nvPr/>
          </p:nvSpPr>
          <p:spPr bwMode="auto">
            <a:xfrm>
              <a:off x="4703" y="2876"/>
              <a:ext cx="287" cy="278"/>
            </a:xfrm>
            <a:custGeom>
              <a:avLst/>
              <a:gdLst/>
              <a:ahLst/>
              <a:cxnLst>
                <a:cxn ang="0">
                  <a:pos x="334" y="11"/>
                </a:cxn>
                <a:cxn ang="0">
                  <a:pos x="312" y="43"/>
                </a:cxn>
                <a:cxn ang="0">
                  <a:pos x="326" y="77"/>
                </a:cxn>
                <a:cxn ang="0">
                  <a:pos x="311" y="104"/>
                </a:cxn>
                <a:cxn ang="0">
                  <a:pos x="294" y="126"/>
                </a:cxn>
                <a:cxn ang="0">
                  <a:pos x="281" y="147"/>
                </a:cxn>
                <a:cxn ang="0">
                  <a:pos x="278" y="167"/>
                </a:cxn>
                <a:cxn ang="0">
                  <a:pos x="291" y="193"/>
                </a:cxn>
                <a:cxn ang="0">
                  <a:pos x="309" y="224"/>
                </a:cxn>
                <a:cxn ang="0">
                  <a:pos x="327" y="243"/>
                </a:cxn>
                <a:cxn ang="0">
                  <a:pos x="320" y="254"/>
                </a:cxn>
                <a:cxn ang="0">
                  <a:pos x="300" y="251"/>
                </a:cxn>
                <a:cxn ang="0">
                  <a:pos x="272" y="260"/>
                </a:cxn>
                <a:cxn ang="0">
                  <a:pos x="278" y="279"/>
                </a:cxn>
                <a:cxn ang="0">
                  <a:pos x="262" y="288"/>
                </a:cxn>
                <a:cxn ang="0">
                  <a:pos x="242" y="289"/>
                </a:cxn>
                <a:cxn ang="0">
                  <a:pos x="222" y="289"/>
                </a:cxn>
                <a:cxn ang="0">
                  <a:pos x="211" y="301"/>
                </a:cxn>
                <a:cxn ang="0">
                  <a:pos x="192" y="304"/>
                </a:cxn>
                <a:cxn ang="0">
                  <a:pos x="170" y="286"/>
                </a:cxn>
                <a:cxn ang="0">
                  <a:pos x="161" y="291"/>
                </a:cxn>
                <a:cxn ang="0">
                  <a:pos x="149" y="304"/>
                </a:cxn>
                <a:cxn ang="0">
                  <a:pos x="135" y="309"/>
                </a:cxn>
                <a:cxn ang="0">
                  <a:pos x="119" y="326"/>
                </a:cxn>
                <a:cxn ang="0">
                  <a:pos x="106" y="312"/>
                </a:cxn>
                <a:cxn ang="0">
                  <a:pos x="95" y="303"/>
                </a:cxn>
                <a:cxn ang="0">
                  <a:pos x="77" y="304"/>
                </a:cxn>
                <a:cxn ang="0">
                  <a:pos x="45" y="292"/>
                </a:cxn>
                <a:cxn ang="0">
                  <a:pos x="21" y="277"/>
                </a:cxn>
                <a:cxn ang="0">
                  <a:pos x="12" y="274"/>
                </a:cxn>
                <a:cxn ang="0">
                  <a:pos x="22" y="252"/>
                </a:cxn>
                <a:cxn ang="0">
                  <a:pos x="6" y="239"/>
                </a:cxn>
                <a:cxn ang="0">
                  <a:pos x="8" y="215"/>
                </a:cxn>
                <a:cxn ang="0">
                  <a:pos x="2" y="187"/>
                </a:cxn>
                <a:cxn ang="0">
                  <a:pos x="20" y="167"/>
                </a:cxn>
                <a:cxn ang="0">
                  <a:pos x="25" y="156"/>
                </a:cxn>
                <a:cxn ang="0">
                  <a:pos x="39" y="170"/>
                </a:cxn>
                <a:cxn ang="0">
                  <a:pos x="42" y="156"/>
                </a:cxn>
                <a:cxn ang="0">
                  <a:pos x="63" y="150"/>
                </a:cxn>
                <a:cxn ang="0">
                  <a:pos x="95" y="156"/>
                </a:cxn>
                <a:cxn ang="0">
                  <a:pos x="74" y="124"/>
                </a:cxn>
                <a:cxn ang="0">
                  <a:pos x="88" y="124"/>
                </a:cxn>
                <a:cxn ang="0">
                  <a:pos x="95" y="127"/>
                </a:cxn>
                <a:cxn ang="0">
                  <a:pos x="92" y="111"/>
                </a:cxn>
                <a:cxn ang="0">
                  <a:pos x="106" y="90"/>
                </a:cxn>
                <a:cxn ang="0">
                  <a:pos x="134" y="72"/>
                </a:cxn>
                <a:cxn ang="0">
                  <a:pos x="143" y="62"/>
                </a:cxn>
                <a:cxn ang="0">
                  <a:pos x="158" y="74"/>
                </a:cxn>
                <a:cxn ang="0">
                  <a:pos x="176" y="83"/>
                </a:cxn>
                <a:cxn ang="0">
                  <a:pos x="186" y="62"/>
                </a:cxn>
                <a:cxn ang="0">
                  <a:pos x="202" y="49"/>
                </a:cxn>
                <a:cxn ang="0">
                  <a:pos x="217" y="60"/>
                </a:cxn>
                <a:cxn ang="0">
                  <a:pos x="232" y="69"/>
                </a:cxn>
                <a:cxn ang="0">
                  <a:pos x="251" y="71"/>
                </a:cxn>
                <a:cxn ang="0">
                  <a:pos x="265" y="59"/>
                </a:cxn>
                <a:cxn ang="0">
                  <a:pos x="274" y="40"/>
                </a:cxn>
                <a:cxn ang="0">
                  <a:pos x="293" y="28"/>
                </a:cxn>
                <a:cxn ang="0">
                  <a:pos x="311" y="16"/>
                </a:cxn>
              </a:cxnLst>
              <a:rect l="0" t="0" r="r" b="b"/>
              <a:pathLst>
                <a:path w="337" h="326">
                  <a:moveTo>
                    <a:pt x="326" y="3"/>
                  </a:moveTo>
                  <a:lnTo>
                    <a:pt x="326" y="1"/>
                  </a:lnTo>
                  <a:lnTo>
                    <a:pt x="327" y="0"/>
                  </a:lnTo>
                  <a:lnTo>
                    <a:pt x="329" y="0"/>
                  </a:lnTo>
                  <a:lnTo>
                    <a:pt x="330" y="3"/>
                  </a:lnTo>
                  <a:lnTo>
                    <a:pt x="333" y="3"/>
                  </a:lnTo>
                  <a:lnTo>
                    <a:pt x="336" y="7"/>
                  </a:lnTo>
                  <a:lnTo>
                    <a:pt x="337" y="10"/>
                  </a:lnTo>
                  <a:lnTo>
                    <a:pt x="334" y="11"/>
                  </a:lnTo>
                  <a:lnTo>
                    <a:pt x="334" y="13"/>
                  </a:lnTo>
                  <a:lnTo>
                    <a:pt x="330" y="22"/>
                  </a:lnTo>
                  <a:lnTo>
                    <a:pt x="330" y="26"/>
                  </a:lnTo>
                  <a:lnTo>
                    <a:pt x="327" y="28"/>
                  </a:lnTo>
                  <a:lnTo>
                    <a:pt x="324" y="32"/>
                  </a:lnTo>
                  <a:lnTo>
                    <a:pt x="323" y="32"/>
                  </a:lnTo>
                  <a:lnTo>
                    <a:pt x="318" y="34"/>
                  </a:lnTo>
                  <a:lnTo>
                    <a:pt x="317" y="38"/>
                  </a:lnTo>
                  <a:lnTo>
                    <a:pt x="312" y="43"/>
                  </a:lnTo>
                  <a:lnTo>
                    <a:pt x="312" y="47"/>
                  </a:lnTo>
                  <a:lnTo>
                    <a:pt x="318" y="59"/>
                  </a:lnTo>
                  <a:lnTo>
                    <a:pt x="323" y="62"/>
                  </a:lnTo>
                  <a:lnTo>
                    <a:pt x="324" y="63"/>
                  </a:lnTo>
                  <a:lnTo>
                    <a:pt x="327" y="68"/>
                  </a:lnTo>
                  <a:lnTo>
                    <a:pt x="330" y="72"/>
                  </a:lnTo>
                  <a:lnTo>
                    <a:pt x="333" y="75"/>
                  </a:lnTo>
                  <a:lnTo>
                    <a:pt x="327" y="77"/>
                  </a:lnTo>
                  <a:lnTo>
                    <a:pt x="326" y="77"/>
                  </a:lnTo>
                  <a:lnTo>
                    <a:pt x="323" y="78"/>
                  </a:lnTo>
                  <a:lnTo>
                    <a:pt x="321" y="80"/>
                  </a:lnTo>
                  <a:lnTo>
                    <a:pt x="323" y="87"/>
                  </a:lnTo>
                  <a:lnTo>
                    <a:pt x="321" y="93"/>
                  </a:lnTo>
                  <a:lnTo>
                    <a:pt x="320" y="98"/>
                  </a:lnTo>
                  <a:lnTo>
                    <a:pt x="323" y="99"/>
                  </a:lnTo>
                  <a:lnTo>
                    <a:pt x="314" y="105"/>
                  </a:lnTo>
                  <a:lnTo>
                    <a:pt x="312" y="104"/>
                  </a:lnTo>
                  <a:lnTo>
                    <a:pt x="311" y="104"/>
                  </a:lnTo>
                  <a:lnTo>
                    <a:pt x="306" y="108"/>
                  </a:lnTo>
                  <a:lnTo>
                    <a:pt x="303" y="108"/>
                  </a:lnTo>
                  <a:lnTo>
                    <a:pt x="300" y="114"/>
                  </a:lnTo>
                  <a:lnTo>
                    <a:pt x="300" y="117"/>
                  </a:lnTo>
                  <a:lnTo>
                    <a:pt x="300" y="118"/>
                  </a:lnTo>
                  <a:lnTo>
                    <a:pt x="297" y="123"/>
                  </a:lnTo>
                  <a:lnTo>
                    <a:pt x="299" y="126"/>
                  </a:lnTo>
                  <a:lnTo>
                    <a:pt x="297" y="127"/>
                  </a:lnTo>
                  <a:lnTo>
                    <a:pt x="294" y="126"/>
                  </a:lnTo>
                  <a:lnTo>
                    <a:pt x="294" y="127"/>
                  </a:lnTo>
                  <a:lnTo>
                    <a:pt x="293" y="126"/>
                  </a:lnTo>
                  <a:lnTo>
                    <a:pt x="291" y="127"/>
                  </a:lnTo>
                  <a:lnTo>
                    <a:pt x="291" y="132"/>
                  </a:lnTo>
                  <a:lnTo>
                    <a:pt x="290" y="132"/>
                  </a:lnTo>
                  <a:lnTo>
                    <a:pt x="285" y="136"/>
                  </a:lnTo>
                  <a:lnTo>
                    <a:pt x="284" y="136"/>
                  </a:lnTo>
                  <a:lnTo>
                    <a:pt x="284" y="144"/>
                  </a:lnTo>
                  <a:lnTo>
                    <a:pt x="281" y="147"/>
                  </a:lnTo>
                  <a:lnTo>
                    <a:pt x="281" y="150"/>
                  </a:lnTo>
                  <a:lnTo>
                    <a:pt x="280" y="151"/>
                  </a:lnTo>
                  <a:lnTo>
                    <a:pt x="280" y="153"/>
                  </a:lnTo>
                  <a:lnTo>
                    <a:pt x="280" y="154"/>
                  </a:lnTo>
                  <a:lnTo>
                    <a:pt x="278" y="157"/>
                  </a:lnTo>
                  <a:lnTo>
                    <a:pt x="278" y="159"/>
                  </a:lnTo>
                  <a:lnTo>
                    <a:pt x="278" y="160"/>
                  </a:lnTo>
                  <a:lnTo>
                    <a:pt x="275" y="163"/>
                  </a:lnTo>
                  <a:lnTo>
                    <a:pt x="278" y="167"/>
                  </a:lnTo>
                  <a:lnTo>
                    <a:pt x="278" y="169"/>
                  </a:lnTo>
                  <a:lnTo>
                    <a:pt x="280" y="172"/>
                  </a:lnTo>
                  <a:lnTo>
                    <a:pt x="278" y="173"/>
                  </a:lnTo>
                  <a:lnTo>
                    <a:pt x="280" y="178"/>
                  </a:lnTo>
                  <a:lnTo>
                    <a:pt x="282" y="179"/>
                  </a:lnTo>
                  <a:lnTo>
                    <a:pt x="284" y="182"/>
                  </a:lnTo>
                  <a:lnTo>
                    <a:pt x="288" y="188"/>
                  </a:lnTo>
                  <a:lnTo>
                    <a:pt x="290" y="193"/>
                  </a:lnTo>
                  <a:lnTo>
                    <a:pt x="291" y="193"/>
                  </a:lnTo>
                  <a:lnTo>
                    <a:pt x="290" y="196"/>
                  </a:lnTo>
                  <a:lnTo>
                    <a:pt x="288" y="205"/>
                  </a:lnTo>
                  <a:lnTo>
                    <a:pt x="290" y="208"/>
                  </a:lnTo>
                  <a:lnTo>
                    <a:pt x="294" y="211"/>
                  </a:lnTo>
                  <a:lnTo>
                    <a:pt x="299" y="212"/>
                  </a:lnTo>
                  <a:lnTo>
                    <a:pt x="300" y="214"/>
                  </a:lnTo>
                  <a:lnTo>
                    <a:pt x="300" y="216"/>
                  </a:lnTo>
                  <a:lnTo>
                    <a:pt x="302" y="219"/>
                  </a:lnTo>
                  <a:lnTo>
                    <a:pt x="309" y="224"/>
                  </a:lnTo>
                  <a:lnTo>
                    <a:pt x="309" y="225"/>
                  </a:lnTo>
                  <a:lnTo>
                    <a:pt x="312" y="227"/>
                  </a:lnTo>
                  <a:lnTo>
                    <a:pt x="312" y="228"/>
                  </a:lnTo>
                  <a:lnTo>
                    <a:pt x="312" y="230"/>
                  </a:lnTo>
                  <a:lnTo>
                    <a:pt x="312" y="234"/>
                  </a:lnTo>
                  <a:lnTo>
                    <a:pt x="318" y="236"/>
                  </a:lnTo>
                  <a:lnTo>
                    <a:pt x="321" y="242"/>
                  </a:lnTo>
                  <a:lnTo>
                    <a:pt x="324" y="245"/>
                  </a:lnTo>
                  <a:lnTo>
                    <a:pt x="327" y="243"/>
                  </a:lnTo>
                  <a:lnTo>
                    <a:pt x="329" y="246"/>
                  </a:lnTo>
                  <a:lnTo>
                    <a:pt x="330" y="246"/>
                  </a:lnTo>
                  <a:lnTo>
                    <a:pt x="332" y="249"/>
                  </a:lnTo>
                  <a:lnTo>
                    <a:pt x="334" y="252"/>
                  </a:lnTo>
                  <a:lnTo>
                    <a:pt x="334" y="254"/>
                  </a:lnTo>
                  <a:lnTo>
                    <a:pt x="333" y="254"/>
                  </a:lnTo>
                  <a:lnTo>
                    <a:pt x="321" y="257"/>
                  </a:lnTo>
                  <a:lnTo>
                    <a:pt x="320" y="255"/>
                  </a:lnTo>
                  <a:lnTo>
                    <a:pt x="320" y="254"/>
                  </a:lnTo>
                  <a:lnTo>
                    <a:pt x="317" y="252"/>
                  </a:lnTo>
                  <a:lnTo>
                    <a:pt x="317" y="251"/>
                  </a:lnTo>
                  <a:lnTo>
                    <a:pt x="315" y="251"/>
                  </a:lnTo>
                  <a:lnTo>
                    <a:pt x="314" y="251"/>
                  </a:lnTo>
                  <a:lnTo>
                    <a:pt x="314" y="248"/>
                  </a:lnTo>
                  <a:lnTo>
                    <a:pt x="312" y="249"/>
                  </a:lnTo>
                  <a:lnTo>
                    <a:pt x="311" y="248"/>
                  </a:lnTo>
                  <a:lnTo>
                    <a:pt x="308" y="248"/>
                  </a:lnTo>
                  <a:lnTo>
                    <a:pt x="300" y="251"/>
                  </a:lnTo>
                  <a:lnTo>
                    <a:pt x="300" y="252"/>
                  </a:lnTo>
                  <a:lnTo>
                    <a:pt x="299" y="254"/>
                  </a:lnTo>
                  <a:lnTo>
                    <a:pt x="299" y="257"/>
                  </a:lnTo>
                  <a:lnTo>
                    <a:pt x="294" y="261"/>
                  </a:lnTo>
                  <a:lnTo>
                    <a:pt x="291" y="261"/>
                  </a:lnTo>
                  <a:lnTo>
                    <a:pt x="288" y="263"/>
                  </a:lnTo>
                  <a:lnTo>
                    <a:pt x="272" y="258"/>
                  </a:lnTo>
                  <a:lnTo>
                    <a:pt x="271" y="258"/>
                  </a:lnTo>
                  <a:lnTo>
                    <a:pt x="272" y="260"/>
                  </a:lnTo>
                  <a:lnTo>
                    <a:pt x="274" y="260"/>
                  </a:lnTo>
                  <a:lnTo>
                    <a:pt x="278" y="263"/>
                  </a:lnTo>
                  <a:lnTo>
                    <a:pt x="277" y="264"/>
                  </a:lnTo>
                  <a:lnTo>
                    <a:pt x="278" y="268"/>
                  </a:lnTo>
                  <a:lnTo>
                    <a:pt x="274" y="268"/>
                  </a:lnTo>
                  <a:lnTo>
                    <a:pt x="271" y="276"/>
                  </a:lnTo>
                  <a:lnTo>
                    <a:pt x="274" y="276"/>
                  </a:lnTo>
                  <a:lnTo>
                    <a:pt x="275" y="279"/>
                  </a:lnTo>
                  <a:lnTo>
                    <a:pt x="278" y="279"/>
                  </a:lnTo>
                  <a:lnTo>
                    <a:pt x="280" y="280"/>
                  </a:lnTo>
                  <a:lnTo>
                    <a:pt x="281" y="282"/>
                  </a:lnTo>
                  <a:lnTo>
                    <a:pt x="280" y="283"/>
                  </a:lnTo>
                  <a:lnTo>
                    <a:pt x="278" y="283"/>
                  </a:lnTo>
                  <a:lnTo>
                    <a:pt x="275" y="286"/>
                  </a:lnTo>
                  <a:lnTo>
                    <a:pt x="268" y="286"/>
                  </a:lnTo>
                  <a:lnTo>
                    <a:pt x="262" y="291"/>
                  </a:lnTo>
                  <a:lnTo>
                    <a:pt x="260" y="289"/>
                  </a:lnTo>
                  <a:lnTo>
                    <a:pt x="262" y="288"/>
                  </a:lnTo>
                  <a:lnTo>
                    <a:pt x="260" y="286"/>
                  </a:lnTo>
                  <a:lnTo>
                    <a:pt x="260" y="285"/>
                  </a:lnTo>
                  <a:lnTo>
                    <a:pt x="251" y="285"/>
                  </a:lnTo>
                  <a:lnTo>
                    <a:pt x="251" y="286"/>
                  </a:lnTo>
                  <a:lnTo>
                    <a:pt x="244" y="294"/>
                  </a:lnTo>
                  <a:lnTo>
                    <a:pt x="241" y="295"/>
                  </a:lnTo>
                  <a:lnTo>
                    <a:pt x="242" y="292"/>
                  </a:lnTo>
                  <a:lnTo>
                    <a:pt x="241" y="291"/>
                  </a:lnTo>
                  <a:lnTo>
                    <a:pt x="242" y="289"/>
                  </a:lnTo>
                  <a:lnTo>
                    <a:pt x="238" y="285"/>
                  </a:lnTo>
                  <a:lnTo>
                    <a:pt x="235" y="283"/>
                  </a:lnTo>
                  <a:lnTo>
                    <a:pt x="235" y="286"/>
                  </a:lnTo>
                  <a:lnTo>
                    <a:pt x="233" y="286"/>
                  </a:lnTo>
                  <a:lnTo>
                    <a:pt x="230" y="288"/>
                  </a:lnTo>
                  <a:lnTo>
                    <a:pt x="229" y="289"/>
                  </a:lnTo>
                  <a:lnTo>
                    <a:pt x="228" y="289"/>
                  </a:lnTo>
                  <a:lnTo>
                    <a:pt x="226" y="288"/>
                  </a:lnTo>
                  <a:lnTo>
                    <a:pt x="222" y="289"/>
                  </a:lnTo>
                  <a:lnTo>
                    <a:pt x="219" y="288"/>
                  </a:lnTo>
                  <a:lnTo>
                    <a:pt x="217" y="291"/>
                  </a:lnTo>
                  <a:lnTo>
                    <a:pt x="214" y="291"/>
                  </a:lnTo>
                  <a:lnTo>
                    <a:pt x="213" y="289"/>
                  </a:lnTo>
                  <a:lnTo>
                    <a:pt x="213" y="292"/>
                  </a:lnTo>
                  <a:lnTo>
                    <a:pt x="211" y="295"/>
                  </a:lnTo>
                  <a:lnTo>
                    <a:pt x="213" y="297"/>
                  </a:lnTo>
                  <a:lnTo>
                    <a:pt x="213" y="300"/>
                  </a:lnTo>
                  <a:lnTo>
                    <a:pt x="211" y="301"/>
                  </a:lnTo>
                  <a:lnTo>
                    <a:pt x="211" y="303"/>
                  </a:lnTo>
                  <a:lnTo>
                    <a:pt x="205" y="309"/>
                  </a:lnTo>
                  <a:lnTo>
                    <a:pt x="204" y="307"/>
                  </a:lnTo>
                  <a:lnTo>
                    <a:pt x="204" y="306"/>
                  </a:lnTo>
                  <a:lnTo>
                    <a:pt x="202" y="304"/>
                  </a:lnTo>
                  <a:lnTo>
                    <a:pt x="199" y="304"/>
                  </a:lnTo>
                  <a:lnTo>
                    <a:pt x="198" y="306"/>
                  </a:lnTo>
                  <a:lnTo>
                    <a:pt x="196" y="306"/>
                  </a:lnTo>
                  <a:lnTo>
                    <a:pt x="192" y="304"/>
                  </a:lnTo>
                  <a:lnTo>
                    <a:pt x="187" y="298"/>
                  </a:lnTo>
                  <a:lnTo>
                    <a:pt x="178" y="294"/>
                  </a:lnTo>
                  <a:lnTo>
                    <a:pt x="177" y="292"/>
                  </a:lnTo>
                  <a:lnTo>
                    <a:pt x="176" y="291"/>
                  </a:lnTo>
                  <a:lnTo>
                    <a:pt x="174" y="285"/>
                  </a:lnTo>
                  <a:lnTo>
                    <a:pt x="173" y="283"/>
                  </a:lnTo>
                  <a:lnTo>
                    <a:pt x="173" y="286"/>
                  </a:lnTo>
                  <a:lnTo>
                    <a:pt x="171" y="285"/>
                  </a:lnTo>
                  <a:lnTo>
                    <a:pt x="170" y="286"/>
                  </a:lnTo>
                  <a:lnTo>
                    <a:pt x="170" y="285"/>
                  </a:lnTo>
                  <a:lnTo>
                    <a:pt x="168" y="285"/>
                  </a:lnTo>
                  <a:lnTo>
                    <a:pt x="164" y="285"/>
                  </a:lnTo>
                  <a:lnTo>
                    <a:pt x="162" y="286"/>
                  </a:lnTo>
                  <a:lnTo>
                    <a:pt x="164" y="286"/>
                  </a:lnTo>
                  <a:lnTo>
                    <a:pt x="162" y="288"/>
                  </a:lnTo>
                  <a:lnTo>
                    <a:pt x="161" y="289"/>
                  </a:lnTo>
                  <a:lnTo>
                    <a:pt x="159" y="289"/>
                  </a:lnTo>
                  <a:lnTo>
                    <a:pt x="161" y="291"/>
                  </a:lnTo>
                  <a:lnTo>
                    <a:pt x="159" y="292"/>
                  </a:lnTo>
                  <a:lnTo>
                    <a:pt x="158" y="292"/>
                  </a:lnTo>
                  <a:lnTo>
                    <a:pt x="158" y="295"/>
                  </a:lnTo>
                  <a:lnTo>
                    <a:pt x="155" y="298"/>
                  </a:lnTo>
                  <a:lnTo>
                    <a:pt x="156" y="300"/>
                  </a:lnTo>
                  <a:lnTo>
                    <a:pt x="153" y="300"/>
                  </a:lnTo>
                  <a:lnTo>
                    <a:pt x="153" y="303"/>
                  </a:lnTo>
                  <a:lnTo>
                    <a:pt x="152" y="301"/>
                  </a:lnTo>
                  <a:lnTo>
                    <a:pt x="149" y="304"/>
                  </a:lnTo>
                  <a:lnTo>
                    <a:pt x="147" y="304"/>
                  </a:lnTo>
                  <a:lnTo>
                    <a:pt x="146" y="304"/>
                  </a:lnTo>
                  <a:lnTo>
                    <a:pt x="144" y="304"/>
                  </a:lnTo>
                  <a:lnTo>
                    <a:pt x="143" y="304"/>
                  </a:lnTo>
                  <a:lnTo>
                    <a:pt x="141" y="301"/>
                  </a:lnTo>
                  <a:lnTo>
                    <a:pt x="140" y="301"/>
                  </a:lnTo>
                  <a:lnTo>
                    <a:pt x="140" y="303"/>
                  </a:lnTo>
                  <a:lnTo>
                    <a:pt x="138" y="307"/>
                  </a:lnTo>
                  <a:lnTo>
                    <a:pt x="135" y="309"/>
                  </a:lnTo>
                  <a:lnTo>
                    <a:pt x="132" y="313"/>
                  </a:lnTo>
                  <a:lnTo>
                    <a:pt x="129" y="315"/>
                  </a:lnTo>
                  <a:lnTo>
                    <a:pt x="126" y="318"/>
                  </a:lnTo>
                  <a:lnTo>
                    <a:pt x="125" y="319"/>
                  </a:lnTo>
                  <a:lnTo>
                    <a:pt x="124" y="319"/>
                  </a:lnTo>
                  <a:lnTo>
                    <a:pt x="122" y="318"/>
                  </a:lnTo>
                  <a:lnTo>
                    <a:pt x="124" y="322"/>
                  </a:lnTo>
                  <a:lnTo>
                    <a:pt x="122" y="323"/>
                  </a:lnTo>
                  <a:lnTo>
                    <a:pt x="119" y="326"/>
                  </a:lnTo>
                  <a:lnTo>
                    <a:pt x="116" y="325"/>
                  </a:lnTo>
                  <a:lnTo>
                    <a:pt x="116" y="323"/>
                  </a:lnTo>
                  <a:lnTo>
                    <a:pt x="116" y="322"/>
                  </a:lnTo>
                  <a:lnTo>
                    <a:pt x="116" y="321"/>
                  </a:lnTo>
                  <a:lnTo>
                    <a:pt x="115" y="319"/>
                  </a:lnTo>
                  <a:lnTo>
                    <a:pt x="110" y="316"/>
                  </a:lnTo>
                  <a:lnTo>
                    <a:pt x="110" y="312"/>
                  </a:lnTo>
                  <a:lnTo>
                    <a:pt x="107" y="310"/>
                  </a:lnTo>
                  <a:lnTo>
                    <a:pt x="106" y="312"/>
                  </a:lnTo>
                  <a:lnTo>
                    <a:pt x="104" y="310"/>
                  </a:lnTo>
                  <a:lnTo>
                    <a:pt x="101" y="309"/>
                  </a:lnTo>
                  <a:lnTo>
                    <a:pt x="101" y="306"/>
                  </a:lnTo>
                  <a:lnTo>
                    <a:pt x="101" y="304"/>
                  </a:lnTo>
                  <a:lnTo>
                    <a:pt x="101" y="303"/>
                  </a:lnTo>
                  <a:lnTo>
                    <a:pt x="98" y="298"/>
                  </a:lnTo>
                  <a:lnTo>
                    <a:pt x="98" y="297"/>
                  </a:lnTo>
                  <a:lnTo>
                    <a:pt x="94" y="298"/>
                  </a:lnTo>
                  <a:lnTo>
                    <a:pt x="95" y="303"/>
                  </a:lnTo>
                  <a:lnTo>
                    <a:pt x="95" y="306"/>
                  </a:lnTo>
                  <a:lnTo>
                    <a:pt x="94" y="309"/>
                  </a:lnTo>
                  <a:lnTo>
                    <a:pt x="91" y="312"/>
                  </a:lnTo>
                  <a:lnTo>
                    <a:pt x="88" y="313"/>
                  </a:lnTo>
                  <a:lnTo>
                    <a:pt x="85" y="312"/>
                  </a:lnTo>
                  <a:lnTo>
                    <a:pt x="82" y="313"/>
                  </a:lnTo>
                  <a:lnTo>
                    <a:pt x="80" y="310"/>
                  </a:lnTo>
                  <a:lnTo>
                    <a:pt x="80" y="309"/>
                  </a:lnTo>
                  <a:lnTo>
                    <a:pt x="77" y="304"/>
                  </a:lnTo>
                  <a:lnTo>
                    <a:pt x="67" y="303"/>
                  </a:lnTo>
                  <a:lnTo>
                    <a:pt x="63" y="303"/>
                  </a:lnTo>
                  <a:lnTo>
                    <a:pt x="61" y="306"/>
                  </a:lnTo>
                  <a:lnTo>
                    <a:pt x="57" y="306"/>
                  </a:lnTo>
                  <a:lnTo>
                    <a:pt x="51" y="301"/>
                  </a:lnTo>
                  <a:lnTo>
                    <a:pt x="51" y="294"/>
                  </a:lnTo>
                  <a:lnTo>
                    <a:pt x="49" y="294"/>
                  </a:lnTo>
                  <a:lnTo>
                    <a:pt x="48" y="292"/>
                  </a:lnTo>
                  <a:lnTo>
                    <a:pt x="45" y="292"/>
                  </a:lnTo>
                  <a:lnTo>
                    <a:pt x="42" y="285"/>
                  </a:lnTo>
                  <a:lnTo>
                    <a:pt x="39" y="283"/>
                  </a:lnTo>
                  <a:lnTo>
                    <a:pt x="37" y="279"/>
                  </a:lnTo>
                  <a:lnTo>
                    <a:pt x="30" y="277"/>
                  </a:lnTo>
                  <a:lnTo>
                    <a:pt x="28" y="277"/>
                  </a:lnTo>
                  <a:lnTo>
                    <a:pt x="27" y="277"/>
                  </a:lnTo>
                  <a:lnTo>
                    <a:pt x="24" y="279"/>
                  </a:lnTo>
                  <a:lnTo>
                    <a:pt x="22" y="277"/>
                  </a:lnTo>
                  <a:lnTo>
                    <a:pt x="21" y="277"/>
                  </a:lnTo>
                  <a:lnTo>
                    <a:pt x="20" y="277"/>
                  </a:lnTo>
                  <a:lnTo>
                    <a:pt x="17" y="277"/>
                  </a:lnTo>
                  <a:lnTo>
                    <a:pt x="17" y="280"/>
                  </a:lnTo>
                  <a:lnTo>
                    <a:pt x="15" y="280"/>
                  </a:lnTo>
                  <a:lnTo>
                    <a:pt x="14" y="282"/>
                  </a:lnTo>
                  <a:lnTo>
                    <a:pt x="12" y="282"/>
                  </a:lnTo>
                  <a:lnTo>
                    <a:pt x="12" y="277"/>
                  </a:lnTo>
                  <a:lnTo>
                    <a:pt x="12" y="276"/>
                  </a:lnTo>
                  <a:lnTo>
                    <a:pt x="12" y="274"/>
                  </a:lnTo>
                  <a:lnTo>
                    <a:pt x="12" y="270"/>
                  </a:lnTo>
                  <a:lnTo>
                    <a:pt x="14" y="270"/>
                  </a:lnTo>
                  <a:lnTo>
                    <a:pt x="17" y="267"/>
                  </a:lnTo>
                  <a:lnTo>
                    <a:pt x="18" y="266"/>
                  </a:lnTo>
                  <a:lnTo>
                    <a:pt x="18" y="264"/>
                  </a:lnTo>
                  <a:lnTo>
                    <a:pt x="21" y="260"/>
                  </a:lnTo>
                  <a:lnTo>
                    <a:pt x="21" y="257"/>
                  </a:lnTo>
                  <a:lnTo>
                    <a:pt x="24" y="254"/>
                  </a:lnTo>
                  <a:lnTo>
                    <a:pt x="22" y="252"/>
                  </a:lnTo>
                  <a:lnTo>
                    <a:pt x="25" y="249"/>
                  </a:lnTo>
                  <a:lnTo>
                    <a:pt x="25" y="248"/>
                  </a:lnTo>
                  <a:lnTo>
                    <a:pt x="22" y="248"/>
                  </a:lnTo>
                  <a:lnTo>
                    <a:pt x="20" y="249"/>
                  </a:lnTo>
                  <a:lnTo>
                    <a:pt x="20" y="246"/>
                  </a:lnTo>
                  <a:lnTo>
                    <a:pt x="17" y="242"/>
                  </a:lnTo>
                  <a:lnTo>
                    <a:pt x="17" y="240"/>
                  </a:lnTo>
                  <a:lnTo>
                    <a:pt x="11" y="240"/>
                  </a:lnTo>
                  <a:lnTo>
                    <a:pt x="6" y="239"/>
                  </a:lnTo>
                  <a:lnTo>
                    <a:pt x="3" y="239"/>
                  </a:lnTo>
                  <a:lnTo>
                    <a:pt x="3" y="237"/>
                  </a:lnTo>
                  <a:lnTo>
                    <a:pt x="2" y="234"/>
                  </a:lnTo>
                  <a:lnTo>
                    <a:pt x="5" y="228"/>
                  </a:lnTo>
                  <a:lnTo>
                    <a:pt x="5" y="222"/>
                  </a:lnTo>
                  <a:lnTo>
                    <a:pt x="6" y="221"/>
                  </a:lnTo>
                  <a:lnTo>
                    <a:pt x="6" y="219"/>
                  </a:lnTo>
                  <a:lnTo>
                    <a:pt x="8" y="218"/>
                  </a:lnTo>
                  <a:lnTo>
                    <a:pt x="8" y="215"/>
                  </a:lnTo>
                  <a:lnTo>
                    <a:pt x="9" y="214"/>
                  </a:lnTo>
                  <a:lnTo>
                    <a:pt x="11" y="203"/>
                  </a:lnTo>
                  <a:lnTo>
                    <a:pt x="11" y="200"/>
                  </a:lnTo>
                  <a:lnTo>
                    <a:pt x="11" y="197"/>
                  </a:lnTo>
                  <a:lnTo>
                    <a:pt x="3" y="200"/>
                  </a:lnTo>
                  <a:lnTo>
                    <a:pt x="2" y="199"/>
                  </a:lnTo>
                  <a:lnTo>
                    <a:pt x="0" y="196"/>
                  </a:lnTo>
                  <a:lnTo>
                    <a:pt x="0" y="190"/>
                  </a:lnTo>
                  <a:lnTo>
                    <a:pt x="2" y="187"/>
                  </a:lnTo>
                  <a:lnTo>
                    <a:pt x="0" y="185"/>
                  </a:lnTo>
                  <a:lnTo>
                    <a:pt x="0" y="184"/>
                  </a:lnTo>
                  <a:lnTo>
                    <a:pt x="0" y="181"/>
                  </a:lnTo>
                  <a:lnTo>
                    <a:pt x="2" y="181"/>
                  </a:lnTo>
                  <a:lnTo>
                    <a:pt x="3" y="178"/>
                  </a:lnTo>
                  <a:lnTo>
                    <a:pt x="11" y="175"/>
                  </a:lnTo>
                  <a:lnTo>
                    <a:pt x="12" y="169"/>
                  </a:lnTo>
                  <a:lnTo>
                    <a:pt x="18" y="169"/>
                  </a:lnTo>
                  <a:lnTo>
                    <a:pt x="20" y="167"/>
                  </a:lnTo>
                  <a:lnTo>
                    <a:pt x="17" y="164"/>
                  </a:lnTo>
                  <a:lnTo>
                    <a:pt x="15" y="163"/>
                  </a:lnTo>
                  <a:lnTo>
                    <a:pt x="17" y="160"/>
                  </a:lnTo>
                  <a:lnTo>
                    <a:pt x="18" y="159"/>
                  </a:lnTo>
                  <a:lnTo>
                    <a:pt x="18" y="157"/>
                  </a:lnTo>
                  <a:lnTo>
                    <a:pt x="20" y="157"/>
                  </a:lnTo>
                  <a:lnTo>
                    <a:pt x="22" y="157"/>
                  </a:lnTo>
                  <a:lnTo>
                    <a:pt x="24" y="156"/>
                  </a:lnTo>
                  <a:lnTo>
                    <a:pt x="25" y="156"/>
                  </a:lnTo>
                  <a:lnTo>
                    <a:pt x="27" y="157"/>
                  </a:lnTo>
                  <a:lnTo>
                    <a:pt x="27" y="159"/>
                  </a:lnTo>
                  <a:lnTo>
                    <a:pt x="28" y="160"/>
                  </a:lnTo>
                  <a:lnTo>
                    <a:pt x="30" y="162"/>
                  </a:lnTo>
                  <a:lnTo>
                    <a:pt x="31" y="164"/>
                  </a:lnTo>
                  <a:lnTo>
                    <a:pt x="31" y="166"/>
                  </a:lnTo>
                  <a:lnTo>
                    <a:pt x="31" y="169"/>
                  </a:lnTo>
                  <a:lnTo>
                    <a:pt x="36" y="170"/>
                  </a:lnTo>
                  <a:lnTo>
                    <a:pt x="39" y="170"/>
                  </a:lnTo>
                  <a:lnTo>
                    <a:pt x="42" y="170"/>
                  </a:lnTo>
                  <a:lnTo>
                    <a:pt x="43" y="164"/>
                  </a:lnTo>
                  <a:lnTo>
                    <a:pt x="34" y="164"/>
                  </a:lnTo>
                  <a:lnTo>
                    <a:pt x="34" y="163"/>
                  </a:lnTo>
                  <a:lnTo>
                    <a:pt x="34" y="162"/>
                  </a:lnTo>
                  <a:lnTo>
                    <a:pt x="36" y="159"/>
                  </a:lnTo>
                  <a:lnTo>
                    <a:pt x="36" y="157"/>
                  </a:lnTo>
                  <a:lnTo>
                    <a:pt x="40" y="157"/>
                  </a:lnTo>
                  <a:lnTo>
                    <a:pt x="42" y="156"/>
                  </a:lnTo>
                  <a:lnTo>
                    <a:pt x="45" y="157"/>
                  </a:lnTo>
                  <a:lnTo>
                    <a:pt x="46" y="156"/>
                  </a:lnTo>
                  <a:lnTo>
                    <a:pt x="49" y="154"/>
                  </a:lnTo>
                  <a:lnTo>
                    <a:pt x="51" y="153"/>
                  </a:lnTo>
                  <a:lnTo>
                    <a:pt x="55" y="153"/>
                  </a:lnTo>
                  <a:lnTo>
                    <a:pt x="58" y="151"/>
                  </a:lnTo>
                  <a:lnTo>
                    <a:pt x="58" y="150"/>
                  </a:lnTo>
                  <a:lnTo>
                    <a:pt x="60" y="150"/>
                  </a:lnTo>
                  <a:lnTo>
                    <a:pt x="63" y="150"/>
                  </a:lnTo>
                  <a:lnTo>
                    <a:pt x="64" y="151"/>
                  </a:lnTo>
                  <a:lnTo>
                    <a:pt x="69" y="148"/>
                  </a:lnTo>
                  <a:lnTo>
                    <a:pt x="73" y="150"/>
                  </a:lnTo>
                  <a:lnTo>
                    <a:pt x="77" y="153"/>
                  </a:lnTo>
                  <a:lnTo>
                    <a:pt x="82" y="153"/>
                  </a:lnTo>
                  <a:lnTo>
                    <a:pt x="85" y="154"/>
                  </a:lnTo>
                  <a:lnTo>
                    <a:pt x="91" y="154"/>
                  </a:lnTo>
                  <a:lnTo>
                    <a:pt x="92" y="156"/>
                  </a:lnTo>
                  <a:lnTo>
                    <a:pt x="95" y="156"/>
                  </a:lnTo>
                  <a:lnTo>
                    <a:pt x="97" y="151"/>
                  </a:lnTo>
                  <a:lnTo>
                    <a:pt x="89" y="150"/>
                  </a:lnTo>
                  <a:lnTo>
                    <a:pt x="86" y="147"/>
                  </a:lnTo>
                  <a:lnTo>
                    <a:pt x="83" y="138"/>
                  </a:lnTo>
                  <a:lnTo>
                    <a:pt x="79" y="135"/>
                  </a:lnTo>
                  <a:lnTo>
                    <a:pt x="76" y="133"/>
                  </a:lnTo>
                  <a:lnTo>
                    <a:pt x="74" y="130"/>
                  </a:lnTo>
                  <a:lnTo>
                    <a:pt x="74" y="127"/>
                  </a:lnTo>
                  <a:lnTo>
                    <a:pt x="74" y="124"/>
                  </a:lnTo>
                  <a:lnTo>
                    <a:pt x="77" y="121"/>
                  </a:lnTo>
                  <a:lnTo>
                    <a:pt x="76" y="118"/>
                  </a:lnTo>
                  <a:lnTo>
                    <a:pt x="74" y="117"/>
                  </a:lnTo>
                  <a:lnTo>
                    <a:pt x="77" y="117"/>
                  </a:lnTo>
                  <a:lnTo>
                    <a:pt x="79" y="120"/>
                  </a:lnTo>
                  <a:lnTo>
                    <a:pt x="82" y="120"/>
                  </a:lnTo>
                  <a:lnTo>
                    <a:pt x="85" y="121"/>
                  </a:lnTo>
                  <a:lnTo>
                    <a:pt x="86" y="121"/>
                  </a:lnTo>
                  <a:lnTo>
                    <a:pt x="88" y="124"/>
                  </a:lnTo>
                  <a:lnTo>
                    <a:pt x="88" y="127"/>
                  </a:lnTo>
                  <a:lnTo>
                    <a:pt x="88" y="129"/>
                  </a:lnTo>
                  <a:lnTo>
                    <a:pt x="97" y="136"/>
                  </a:lnTo>
                  <a:lnTo>
                    <a:pt x="98" y="136"/>
                  </a:lnTo>
                  <a:lnTo>
                    <a:pt x="97" y="133"/>
                  </a:lnTo>
                  <a:lnTo>
                    <a:pt x="98" y="132"/>
                  </a:lnTo>
                  <a:lnTo>
                    <a:pt x="98" y="130"/>
                  </a:lnTo>
                  <a:lnTo>
                    <a:pt x="95" y="130"/>
                  </a:lnTo>
                  <a:lnTo>
                    <a:pt x="95" y="127"/>
                  </a:lnTo>
                  <a:lnTo>
                    <a:pt x="97" y="126"/>
                  </a:lnTo>
                  <a:lnTo>
                    <a:pt x="97" y="121"/>
                  </a:lnTo>
                  <a:lnTo>
                    <a:pt x="98" y="121"/>
                  </a:lnTo>
                  <a:lnTo>
                    <a:pt x="98" y="118"/>
                  </a:lnTo>
                  <a:lnTo>
                    <a:pt x="98" y="117"/>
                  </a:lnTo>
                  <a:lnTo>
                    <a:pt x="98" y="114"/>
                  </a:lnTo>
                  <a:lnTo>
                    <a:pt x="95" y="117"/>
                  </a:lnTo>
                  <a:lnTo>
                    <a:pt x="94" y="115"/>
                  </a:lnTo>
                  <a:lnTo>
                    <a:pt x="92" y="111"/>
                  </a:lnTo>
                  <a:lnTo>
                    <a:pt x="94" y="110"/>
                  </a:lnTo>
                  <a:lnTo>
                    <a:pt x="94" y="107"/>
                  </a:lnTo>
                  <a:lnTo>
                    <a:pt x="97" y="105"/>
                  </a:lnTo>
                  <a:lnTo>
                    <a:pt x="98" y="102"/>
                  </a:lnTo>
                  <a:lnTo>
                    <a:pt x="100" y="101"/>
                  </a:lnTo>
                  <a:lnTo>
                    <a:pt x="101" y="101"/>
                  </a:lnTo>
                  <a:lnTo>
                    <a:pt x="103" y="98"/>
                  </a:lnTo>
                  <a:lnTo>
                    <a:pt x="101" y="96"/>
                  </a:lnTo>
                  <a:lnTo>
                    <a:pt x="106" y="90"/>
                  </a:lnTo>
                  <a:lnTo>
                    <a:pt x="106" y="87"/>
                  </a:lnTo>
                  <a:lnTo>
                    <a:pt x="110" y="83"/>
                  </a:lnTo>
                  <a:lnTo>
                    <a:pt x="115" y="81"/>
                  </a:lnTo>
                  <a:lnTo>
                    <a:pt x="116" y="81"/>
                  </a:lnTo>
                  <a:lnTo>
                    <a:pt x="121" y="78"/>
                  </a:lnTo>
                  <a:lnTo>
                    <a:pt x="125" y="72"/>
                  </a:lnTo>
                  <a:lnTo>
                    <a:pt x="129" y="71"/>
                  </a:lnTo>
                  <a:lnTo>
                    <a:pt x="131" y="71"/>
                  </a:lnTo>
                  <a:lnTo>
                    <a:pt x="134" y="72"/>
                  </a:lnTo>
                  <a:lnTo>
                    <a:pt x="134" y="71"/>
                  </a:lnTo>
                  <a:lnTo>
                    <a:pt x="132" y="69"/>
                  </a:lnTo>
                  <a:lnTo>
                    <a:pt x="135" y="65"/>
                  </a:lnTo>
                  <a:lnTo>
                    <a:pt x="134" y="63"/>
                  </a:lnTo>
                  <a:lnTo>
                    <a:pt x="135" y="62"/>
                  </a:lnTo>
                  <a:lnTo>
                    <a:pt x="137" y="60"/>
                  </a:lnTo>
                  <a:lnTo>
                    <a:pt x="140" y="62"/>
                  </a:lnTo>
                  <a:lnTo>
                    <a:pt x="141" y="62"/>
                  </a:lnTo>
                  <a:lnTo>
                    <a:pt x="143" y="62"/>
                  </a:lnTo>
                  <a:lnTo>
                    <a:pt x="144" y="65"/>
                  </a:lnTo>
                  <a:lnTo>
                    <a:pt x="147" y="65"/>
                  </a:lnTo>
                  <a:lnTo>
                    <a:pt x="149" y="66"/>
                  </a:lnTo>
                  <a:lnTo>
                    <a:pt x="153" y="66"/>
                  </a:lnTo>
                  <a:lnTo>
                    <a:pt x="152" y="72"/>
                  </a:lnTo>
                  <a:lnTo>
                    <a:pt x="153" y="74"/>
                  </a:lnTo>
                  <a:lnTo>
                    <a:pt x="153" y="75"/>
                  </a:lnTo>
                  <a:lnTo>
                    <a:pt x="156" y="72"/>
                  </a:lnTo>
                  <a:lnTo>
                    <a:pt x="158" y="74"/>
                  </a:lnTo>
                  <a:lnTo>
                    <a:pt x="159" y="75"/>
                  </a:lnTo>
                  <a:lnTo>
                    <a:pt x="159" y="78"/>
                  </a:lnTo>
                  <a:lnTo>
                    <a:pt x="162" y="80"/>
                  </a:lnTo>
                  <a:lnTo>
                    <a:pt x="170" y="92"/>
                  </a:lnTo>
                  <a:lnTo>
                    <a:pt x="173" y="90"/>
                  </a:lnTo>
                  <a:lnTo>
                    <a:pt x="174" y="89"/>
                  </a:lnTo>
                  <a:lnTo>
                    <a:pt x="174" y="86"/>
                  </a:lnTo>
                  <a:lnTo>
                    <a:pt x="176" y="84"/>
                  </a:lnTo>
                  <a:lnTo>
                    <a:pt x="176" y="83"/>
                  </a:lnTo>
                  <a:lnTo>
                    <a:pt x="177" y="81"/>
                  </a:lnTo>
                  <a:lnTo>
                    <a:pt x="173" y="72"/>
                  </a:lnTo>
                  <a:lnTo>
                    <a:pt x="171" y="69"/>
                  </a:lnTo>
                  <a:lnTo>
                    <a:pt x="171" y="66"/>
                  </a:lnTo>
                  <a:lnTo>
                    <a:pt x="178" y="65"/>
                  </a:lnTo>
                  <a:lnTo>
                    <a:pt x="181" y="62"/>
                  </a:lnTo>
                  <a:lnTo>
                    <a:pt x="183" y="62"/>
                  </a:lnTo>
                  <a:lnTo>
                    <a:pt x="184" y="63"/>
                  </a:lnTo>
                  <a:lnTo>
                    <a:pt x="186" y="62"/>
                  </a:lnTo>
                  <a:lnTo>
                    <a:pt x="189" y="65"/>
                  </a:lnTo>
                  <a:lnTo>
                    <a:pt x="192" y="63"/>
                  </a:lnTo>
                  <a:lnTo>
                    <a:pt x="195" y="62"/>
                  </a:lnTo>
                  <a:lnTo>
                    <a:pt x="195" y="58"/>
                  </a:lnTo>
                  <a:lnTo>
                    <a:pt x="196" y="53"/>
                  </a:lnTo>
                  <a:lnTo>
                    <a:pt x="195" y="52"/>
                  </a:lnTo>
                  <a:lnTo>
                    <a:pt x="198" y="49"/>
                  </a:lnTo>
                  <a:lnTo>
                    <a:pt x="201" y="47"/>
                  </a:lnTo>
                  <a:lnTo>
                    <a:pt x="202" y="49"/>
                  </a:lnTo>
                  <a:lnTo>
                    <a:pt x="205" y="52"/>
                  </a:lnTo>
                  <a:lnTo>
                    <a:pt x="207" y="55"/>
                  </a:lnTo>
                  <a:lnTo>
                    <a:pt x="208" y="55"/>
                  </a:lnTo>
                  <a:lnTo>
                    <a:pt x="211" y="59"/>
                  </a:lnTo>
                  <a:lnTo>
                    <a:pt x="211" y="60"/>
                  </a:lnTo>
                  <a:lnTo>
                    <a:pt x="211" y="63"/>
                  </a:lnTo>
                  <a:lnTo>
                    <a:pt x="214" y="63"/>
                  </a:lnTo>
                  <a:lnTo>
                    <a:pt x="216" y="62"/>
                  </a:lnTo>
                  <a:lnTo>
                    <a:pt x="217" y="60"/>
                  </a:lnTo>
                  <a:lnTo>
                    <a:pt x="217" y="62"/>
                  </a:lnTo>
                  <a:lnTo>
                    <a:pt x="220" y="65"/>
                  </a:lnTo>
                  <a:lnTo>
                    <a:pt x="222" y="63"/>
                  </a:lnTo>
                  <a:lnTo>
                    <a:pt x="223" y="66"/>
                  </a:lnTo>
                  <a:lnTo>
                    <a:pt x="225" y="68"/>
                  </a:lnTo>
                  <a:lnTo>
                    <a:pt x="226" y="69"/>
                  </a:lnTo>
                  <a:lnTo>
                    <a:pt x="228" y="68"/>
                  </a:lnTo>
                  <a:lnTo>
                    <a:pt x="230" y="69"/>
                  </a:lnTo>
                  <a:lnTo>
                    <a:pt x="232" y="69"/>
                  </a:lnTo>
                  <a:lnTo>
                    <a:pt x="233" y="69"/>
                  </a:lnTo>
                  <a:lnTo>
                    <a:pt x="236" y="69"/>
                  </a:lnTo>
                  <a:lnTo>
                    <a:pt x="239" y="68"/>
                  </a:lnTo>
                  <a:lnTo>
                    <a:pt x="241" y="69"/>
                  </a:lnTo>
                  <a:lnTo>
                    <a:pt x="242" y="69"/>
                  </a:lnTo>
                  <a:lnTo>
                    <a:pt x="245" y="71"/>
                  </a:lnTo>
                  <a:lnTo>
                    <a:pt x="248" y="71"/>
                  </a:lnTo>
                  <a:lnTo>
                    <a:pt x="250" y="69"/>
                  </a:lnTo>
                  <a:lnTo>
                    <a:pt x="251" y="71"/>
                  </a:lnTo>
                  <a:lnTo>
                    <a:pt x="254" y="69"/>
                  </a:lnTo>
                  <a:lnTo>
                    <a:pt x="257" y="71"/>
                  </a:lnTo>
                  <a:lnTo>
                    <a:pt x="262" y="69"/>
                  </a:lnTo>
                  <a:lnTo>
                    <a:pt x="262" y="68"/>
                  </a:lnTo>
                  <a:lnTo>
                    <a:pt x="263" y="65"/>
                  </a:lnTo>
                  <a:lnTo>
                    <a:pt x="263" y="63"/>
                  </a:lnTo>
                  <a:lnTo>
                    <a:pt x="263" y="62"/>
                  </a:lnTo>
                  <a:lnTo>
                    <a:pt x="263" y="60"/>
                  </a:lnTo>
                  <a:lnTo>
                    <a:pt x="265" y="59"/>
                  </a:lnTo>
                  <a:lnTo>
                    <a:pt x="265" y="58"/>
                  </a:lnTo>
                  <a:lnTo>
                    <a:pt x="266" y="55"/>
                  </a:lnTo>
                  <a:lnTo>
                    <a:pt x="269" y="55"/>
                  </a:lnTo>
                  <a:lnTo>
                    <a:pt x="271" y="52"/>
                  </a:lnTo>
                  <a:lnTo>
                    <a:pt x="272" y="50"/>
                  </a:lnTo>
                  <a:lnTo>
                    <a:pt x="272" y="47"/>
                  </a:lnTo>
                  <a:lnTo>
                    <a:pt x="274" y="46"/>
                  </a:lnTo>
                  <a:lnTo>
                    <a:pt x="274" y="43"/>
                  </a:lnTo>
                  <a:lnTo>
                    <a:pt x="274" y="40"/>
                  </a:lnTo>
                  <a:lnTo>
                    <a:pt x="278" y="40"/>
                  </a:lnTo>
                  <a:lnTo>
                    <a:pt x="281" y="38"/>
                  </a:lnTo>
                  <a:lnTo>
                    <a:pt x="284" y="35"/>
                  </a:lnTo>
                  <a:lnTo>
                    <a:pt x="285" y="35"/>
                  </a:lnTo>
                  <a:lnTo>
                    <a:pt x="287" y="35"/>
                  </a:lnTo>
                  <a:lnTo>
                    <a:pt x="287" y="34"/>
                  </a:lnTo>
                  <a:lnTo>
                    <a:pt x="288" y="32"/>
                  </a:lnTo>
                  <a:lnTo>
                    <a:pt x="290" y="29"/>
                  </a:lnTo>
                  <a:lnTo>
                    <a:pt x="293" y="28"/>
                  </a:lnTo>
                  <a:lnTo>
                    <a:pt x="293" y="23"/>
                  </a:lnTo>
                  <a:lnTo>
                    <a:pt x="296" y="22"/>
                  </a:lnTo>
                  <a:lnTo>
                    <a:pt x="299" y="22"/>
                  </a:lnTo>
                  <a:lnTo>
                    <a:pt x="300" y="19"/>
                  </a:lnTo>
                  <a:lnTo>
                    <a:pt x="302" y="17"/>
                  </a:lnTo>
                  <a:lnTo>
                    <a:pt x="303" y="19"/>
                  </a:lnTo>
                  <a:lnTo>
                    <a:pt x="305" y="17"/>
                  </a:lnTo>
                  <a:lnTo>
                    <a:pt x="308" y="16"/>
                  </a:lnTo>
                  <a:lnTo>
                    <a:pt x="311" y="16"/>
                  </a:lnTo>
                  <a:lnTo>
                    <a:pt x="312" y="14"/>
                  </a:lnTo>
                  <a:lnTo>
                    <a:pt x="314" y="11"/>
                  </a:lnTo>
                  <a:lnTo>
                    <a:pt x="314" y="10"/>
                  </a:lnTo>
                  <a:lnTo>
                    <a:pt x="317" y="10"/>
                  </a:lnTo>
                  <a:lnTo>
                    <a:pt x="320" y="10"/>
                  </a:lnTo>
                  <a:lnTo>
                    <a:pt x="326" y="3"/>
                  </a:lnTo>
                  <a:close/>
                </a:path>
              </a:pathLst>
            </a:custGeom>
            <a:solidFill>
              <a:schemeClr val="bg1"/>
            </a:solidFill>
            <a:ln w="1588">
              <a:solidFill>
                <a:srgbClr val="000000"/>
              </a:solidFill>
              <a:prstDash val="solid"/>
              <a:round/>
              <a:headEnd/>
              <a:tailEnd/>
            </a:ln>
          </p:spPr>
          <p:txBody>
            <a:bodyPr/>
            <a:lstStyle/>
            <a:p>
              <a:endParaRPr lang="fr-FR"/>
            </a:p>
          </p:txBody>
        </p:sp>
        <p:sp>
          <p:nvSpPr>
            <p:cNvPr id="880835" name="Freeform 195"/>
            <p:cNvSpPr>
              <a:spLocks/>
            </p:cNvSpPr>
            <p:nvPr/>
          </p:nvSpPr>
          <p:spPr bwMode="auto">
            <a:xfrm>
              <a:off x="4690" y="1482"/>
              <a:ext cx="328" cy="344"/>
            </a:xfrm>
            <a:custGeom>
              <a:avLst/>
              <a:gdLst/>
              <a:ahLst/>
              <a:cxnLst>
                <a:cxn ang="0">
                  <a:pos x="118" y="37"/>
                </a:cxn>
                <a:cxn ang="0">
                  <a:pos x="118" y="61"/>
                </a:cxn>
                <a:cxn ang="0">
                  <a:pos x="121" y="77"/>
                </a:cxn>
                <a:cxn ang="0">
                  <a:pos x="134" y="101"/>
                </a:cxn>
                <a:cxn ang="0">
                  <a:pos x="133" y="126"/>
                </a:cxn>
                <a:cxn ang="0">
                  <a:pos x="128" y="141"/>
                </a:cxn>
                <a:cxn ang="0">
                  <a:pos x="119" y="162"/>
                </a:cxn>
                <a:cxn ang="0">
                  <a:pos x="137" y="179"/>
                </a:cxn>
                <a:cxn ang="0">
                  <a:pos x="153" y="199"/>
                </a:cxn>
                <a:cxn ang="0">
                  <a:pos x="167" y="208"/>
                </a:cxn>
                <a:cxn ang="0">
                  <a:pos x="195" y="211"/>
                </a:cxn>
                <a:cxn ang="0">
                  <a:pos x="204" y="230"/>
                </a:cxn>
                <a:cxn ang="0">
                  <a:pos x="208" y="245"/>
                </a:cxn>
                <a:cxn ang="0">
                  <a:pos x="216" y="261"/>
                </a:cxn>
                <a:cxn ang="0">
                  <a:pos x="248" y="270"/>
                </a:cxn>
                <a:cxn ang="0">
                  <a:pos x="271" y="283"/>
                </a:cxn>
                <a:cxn ang="0">
                  <a:pos x="292" y="295"/>
                </a:cxn>
                <a:cxn ang="0">
                  <a:pos x="308" y="298"/>
                </a:cxn>
                <a:cxn ang="0">
                  <a:pos x="329" y="313"/>
                </a:cxn>
                <a:cxn ang="0">
                  <a:pos x="360" y="318"/>
                </a:cxn>
                <a:cxn ang="0">
                  <a:pos x="375" y="335"/>
                </a:cxn>
                <a:cxn ang="0">
                  <a:pos x="358" y="361"/>
                </a:cxn>
                <a:cxn ang="0">
                  <a:pos x="318" y="389"/>
                </a:cxn>
                <a:cxn ang="0">
                  <a:pos x="293" y="383"/>
                </a:cxn>
                <a:cxn ang="0">
                  <a:pos x="274" y="365"/>
                </a:cxn>
                <a:cxn ang="0">
                  <a:pos x="253" y="379"/>
                </a:cxn>
                <a:cxn ang="0">
                  <a:pos x="222" y="390"/>
                </a:cxn>
                <a:cxn ang="0">
                  <a:pos x="208" y="387"/>
                </a:cxn>
                <a:cxn ang="0">
                  <a:pos x="192" y="386"/>
                </a:cxn>
                <a:cxn ang="0">
                  <a:pos x="168" y="387"/>
                </a:cxn>
                <a:cxn ang="0">
                  <a:pos x="152" y="396"/>
                </a:cxn>
                <a:cxn ang="0">
                  <a:pos x="133" y="401"/>
                </a:cxn>
                <a:cxn ang="0">
                  <a:pos x="121" y="396"/>
                </a:cxn>
                <a:cxn ang="0">
                  <a:pos x="112" y="382"/>
                </a:cxn>
                <a:cxn ang="0">
                  <a:pos x="101" y="386"/>
                </a:cxn>
                <a:cxn ang="0">
                  <a:pos x="110" y="356"/>
                </a:cxn>
                <a:cxn ang="0">
                  <a:pos x="82" y="361"/>
                </a:cxn>
                <a:cxn ang="0">
                  <a:pos x="66" y="334"/>
                </a:cxn>
                <a:cxn ang="0">
                  <a:pos x="76" y="315"/>
                </a:cxn>
                <a:cxn ang="0">
                  <a:pos x="76" y="283"/>
                </a:cxn>
                <a:cxn ang="0">
                  <a:pos x="72" y="269"/>
                </a:cxn>
                <a:cxn ang="0">
                  <a:pos x="81" y="243"/>
                </a:cxn>
                <a:cxn ang="0">
                  <a:pos x="76" y="220"/>
                </a:cxn>
                <a:cxn ang="0">
                  <a:pos x="97" y="203"/>
                </a:cxn>
                <a:cxn ang="0">
                  <a:pos x="98" y="173"/>
                </a:cxn>
                <a:cxn ang="0">
                  <a:pos x="91" y="151"/>
                </a:cxn>
                <a:cxn ang="0">
                  <a:pos x="76" y="136"/>
                </a:cxn>
                <a:cxn ang="0">
                  <a:pos x="70" y="108"/>
                </a:cxn>
                <a:cxn ang="0">
                  <a:pos x="79" y="90"/>
                </a:cxn>
                <a:cxn ang="0">
                  <a:pos x="72" y="69"/>
                </a:cxn>
                <a:cxn ang="0">
                  <a:pos x="61" y="53"/>
                </a:cxn>
                <a:cxn ang="0">
                  <a:pos x="39" y="46"/>
                </a:cxn>
                <a:cxn ang="0">
                  <a:pos x="12" y="61"/>
                </a:cxn>
                <a:cxn ang="0">
                  <a:pos x="11" y="53"/>
                </a:cxn>
                <a:cxn ang="0">
                  <a:pos x="8" y="29"/>
                </a:cxn>
                <a:cxn ang="0">
                  <a:pos x="12" y="23"/>
                </a:cxn>
                <a:cxn ang="0">
                  <a:pos x="42" y="19"/>
                </a:cxn>
                <a:cxn ang="0">
                  <a:pos x="70" y="7"/>
                </a:cxn>
                <a:cxn ang="0">
                  <a:pos x="88" y="7"/>
                </a:cxn>
                <a:cxn ang="0">
                  <a:pos x="101" y="22"/>
                </a:cxn>
              </a:cxnLst>
              <a:rect l="0" t="0" r="r" b="b"/>
              <a:pathLst>
                <a:path w="384" h="405">
                  <a:moveTo>
                    <a:pt x="107" y="22"/>
                  </a:moveTo>
                  <a:lnTo>
                    <a:pt x="109" y="23"/>
                  </a:lnTo>
                  <a:lnTo>
                    <a:pt x="107" y="25"/>
                  </a:lnTo>
                  <a:lnTo>
                    <a:pt x="109" y="25"/>
                  </a:lnTo>
                  <a:lnTo>
                    <a:pt x="107" y="28"/>
                  </a:lnTo>
                  <a:lnTo>
                    <a:pt x="110" y="26"/>
                  </a:lnTo>
                  <a:lnTo>
                    <a:pt x="112" y="26"/>
                  </a:lnTo>
                  <a:lnTo>
                    <a:pt x="115" y="26"/>
                  </a:lnTo>
                  <a:lnTo>
                    <a:pt x="118" y="28"/>
                  </a:lnTo>
                  <a:lnTo>
                    <a:pt x="118" y="31"/>
                  </a:lnTo>
                  <a:lnTo>
                    <a:pt x="119" y="32"/>
                  </a:lnTo>
                  <a:lnTo>
                    <a:pt x="118" y="34"/>
                  </a:lnTo>
                  <a:lnTo>
                    <a:pt x="118" y="37"/>
                  </a:lnTo>
                  <a:lnTo>
                    <a:pt x="118" y="38"/>
                  </a:lnTo>
                  <a:lnTo>
                    <a:pt x="116" y="38"/>
                  </a:lnTo>
                  <a:lnTo>
                    <a:pt x="118" y="43"/>
                  </a:lnTo>
                  <a:lnTo>
                    <a:pt x="118" y="46"/>
                  </a:lnTo>
                  <a:lnTo>
                    <a:pt x="116" y="44"/>
                  </a:lnTo>
                  <a:lnTo>
                    <a:pt x="113" y="49"/>
                  </a:lnTo>
                  <a:lnTo>
                    <a:pt x="113" y="50"/>
                  </a:lnTo>
                  <a:lnTo>
                    <a:pt x="112" y="52"/>
                  </a:lnTo>
                  <a:lnTo>
                    <a:pt x="115" y="53"/>
                  </a:lnTo>
                  <a:lnTo>
                    <a:pt x="116" y="55"/>
                  </a:lnTo>
                  <a:lnTo>
                    <a:pt x="116" y="56"/>
                  </a:lnTo>
                  <a:lnTo>
                    <a:pt x="116" y="59"/>
                  </a:lnTo>
                  <a:lnTo>
                    <a:pt x="118" y="61"/>
                  </a:lnTo>
                  <a:lnTo>
                    <a:pt x="115" y="64"/>
                  </a:lnTo>
                  <a:lnTo>
                    <a:pt x="116" y="64"/>
                  </a:lnTo>
                  <a:lnTo>
                    <a:pt x="116" y="65"/>
                  </a:lnTo>
                  <a:lnTo>
                    <a:pt x="118" y="68"/>
                  </a:lnTo>
                  <a:lnTo>
                    <a:pt x="119" y="67"/>
                  </a:lnTo>
                  <a:lnTo>
                    <a:pt x="122" y="67"/>
                  </a:lnTo>
                  <a:lnTo>
                    <a:pt x="124" y="68"/>
                  </a:lnTo>
                  <a:lnTo>
                    <a:pt x="124" y="71"/>
                  </a:lnTo>
                  <a:lnTo>
                    <a:pt x="127" y="72"/>
                  </a:lnTo>
                  <a:lnTo>
                    <a:pt x="119" y="74"/>
                  </a:lnTo>
                  <a:lnTo>
                    <a:pt x="118" y="74"/>
                  </a:lnTo>
                  <a:lnTo>
                    <a:pt x="119" y="75"/>
                  </a:lnTo>
                  <a:lnTo>
                    <a:pt x="121" y="77"/>
                  </a:lnTo>
                  <a:lnTo>
                    <a:pt x="119" y="78"/>
                  </a:lnTo>
                  <a:lnTo>
                    <a:pt x="121" y="78"/>
                  </a:lnTo>
                  <a:lnTo>
                    <a:pt x="124" y="81"/>
                  </a:lnTo>
                  <a:lnTo>
                    <a:pt x="125" y="81"/>
                  </a:lnTo>
                  <a:lnTo>
                    <a:pt x="128" y="86"/>
                  </a:lnTo>
                  <a:lnTo>
                    <a:pt x="131" y="84"/>
                  </a:lnTo>
                  <a:lnTo>
                    <a:pt x="133" y="84"/>
                  </a:lnTo>
                  <a:lnTo>
                    <a:pt x="133" y="90"/>
                  </a:lnTo>
                  <a:lnTo>
                    <a:pt x="133" y="93"/>
                  </a:lnTo>
                  <a:lnTo>
                    <a:pt x="131" y="95"/>
                  </a:lnTo>
                  <a:lnTo>
                    <a:pt x="134" y="96"/>
                  </a:lnTo>
                  <a:lnTo>
                    <a:pt x="134" y="99"/>
                  </a:lnTo>
                  <a:lnTo>
                    <a:pt x="134" y="101"/>
                  </a:lnTo>
                  <a:lnTo>
                    <a:pt x="134" y="102"/>
                  </a:lnTo>
                  <a:lnTo>
                    <a:pt x="136" y="102"/>
                  </a:lnTo>
                  <a:lnTo>
                    <a:pt x="140" y="105"/>
                  </a:lnTo>
                  <a:lnTo>
                    <a:pt x="140" y="110"/>
                  </a:lnTo>
                  <a:lnTo>
                    <a:pt x="139" y="113"/>
                  </a:lnTo>
                  <a:lnTo>
                    <a:pt x="136" y="114"/>
                  </a:lnTo>
                  <a:lnTo>
                    <a:pt x="131" y="117"/>
                  </a:lnTo>
                  <a:lnTo>
                    <a:pt x="133" y="117"/>
                  </a:lnTo>
                  <a:lnTo>
                    <a:pt x="131" y="120"/>
                  </a:lnTo>
                  <a:lnTo>
                    <a:pt x="128" y="120"/>
                  </a:lnTo>
                  <a:lnTo>
                    <a:pt x="127" y="124"/>
                  </a:lnTo>
                  <a:lnTo>
                    <a:pt x="130" y="126"/>
                  </a:lnTo>
                  <a:lnTo>
                    <a:pt x="133" y="126"/>
                  </a:lnTo>
                  <a:lnTo>
                    <a:pt x="134" y="127"/>
                  </a:lnTo>
                  <a:lnTo>
                    <a:pt x="134" y="129"/>
                  </a:lnTo>
                  <a:lnTo>
                    <a:pt x="136" y="130"/>
                  </a:lnTo>
                  <a:lnTo>
                    <a:pt x="140" y="132"/>
                  </a:lnTo>
                  <a:lnTo>
                    <a:pt x="137" y="133"/>
                  </a:lnTo>
                  <a:lnTo>
                    <a:pt x="136" y="133"/>
                  </a:lnTo>
                  <a:lnTo>
                    <a:pt x="136" y="135"/>
                  </a:lnTo>
                  <a:lnTo>
                    <a:pt x="134" y="136"/>
                  </a:lnTo>
                  <a:lnTo>
                    <a:pt x="131" y="135"/>
                  </a:lnTo>
                  <a:lnTo>
                    <a:pt x="130" y="135"/>
                  </a:lnTo>
                  <a:lnTo>
                    <a:pt x="131" y="138"/>
                  </a:lnTo>
                  <a:lnTo>
                    <a:pt x="128" y="139"/>
                  </a:lnTo>
                  <a:lnTo>
                    <a:pt x="128" y="141"/>
                  </a:lnTo>
                  <a:lnTo>
                    <a:pt x="128" y="142"/>
                  </a:lnTo>
                  <a:lnTo>
                    <a:pt x="130" y="142"/>
                  </a:lnTo>
                  <a:lnTo>
                    <a:pt x="130" y="144"/>
                  </a:lnTo>
                  <a:lnTo>
                    <a:pt x="131" y="142"/>
                  </a:lnTo>
                  <a:lnTo>
                    <a:pt x="131" y="144"/>
                  </a:lnTo>
                  <a:lnTo>
                    <a:pt x="130" y="145"/>
                  </a:lnTo>
                  <a:lnTo>
                    <a:pt x="133" y="150"/>
                  </a:lnTo>
                  <a:lnTo>
                    <a:pt x="131" y="151"/>
                  </a:lnTo>
                  <a:lnTo>
                    <a:pt x="116" y="151"/>
                  </a:lnTo>
                  <a:lnTo>
                    <a:pt x="115" y="157"/>
                  </a:lnTo>
                  <a:lnTo>
                    <a:pt x="116" y="159"/>
                  </a:lnTo>
                  <a:lnTo>
                    <a:pt x="118" y="159"/>
                  </a:lnTo>
                  <a:lnTo>
                    <a:pt x="119" y="162"/>
                  </a:lnTo>
                  <a:lnTo>
                    <a:pt x="116" y="162"/>
                  </a:lnTo>
                  <a:lnTo>
                    <a:pt x="116" y="165"/>
                  </a:lnTo>
                  <a:lnTo>
                    <a:pt x="121" y="166"/>
                  </a:lnTo>
                  <a:lnTo>
                    <a:pt x="121" y="171"/>
                  </a:lnTo>
                  <a:lnTo>
                    <a:pt x="122" y="172"/>
                  </a:lnTo>
                  <a:lnTo>
                    <a:pt x="124" y="172"/>
                  </a:lnTo>
                  <a:lnTo>
                    <a:pt x="127" y="173"/>
                  </a:lnTo>
                  <a:lnTo>
                    <a:pt x="128" y="172"/>
                  </a:lnTo>
                  <a:lnTo>
                    <a:pt x="130" y="173"/>
                  </a:lnTo>
                  <a:lnTo>
                    <a:pt x="133" y="176"/>
                  </a:lnTo>
                  <a:lnTo>
                    <a:pt x="136" y="175"/>
                  </a:lnTo>
                  <a:lnTo>
                    <a:pt x="136" y="176"/>
                  </a:lnTo>
                  <a:lnTo>
                    <a:pt x="137" y="179"/>
                  </a:lnTo>
                  <a:lnTo>
                    <a:pt x="140" y="182"/>
                  </a:lnTo>
                  <a:lnTo>
                    <a:pt x="143" y="182"/>
                  </a:lnTo>
                  <a:lnTo>
                    <a:pt x="143" y="188"/>
                  </a:lnTo>
                  <a:lnTo>
                    <a:pt x="140" y="191"/>
                  </a:lnTo>
                  <a:lnTo>
                    <a:pt x="140" y="193"/>
                  </a:lnTo>
                  <a:lnTo>
                    <a:pt x="141" y="193"/>
                  </a:lnTo>
                  <a:lnTo>
                    <a:pt x="141" y="194"/>
                  </a:lnTo>
                  <a:lnTo>
                    <a:pt x="143" y="196"/>
                  </a:lnTo>
                  <a:lnTo>
                    <a:pt x="149" y="193"/>
                  </a:lnTo>
                  <a:lnTo>
                    <a:pt x="149" y="194"/>
                  </a:lnTo>
                  <a:lnTo>
                    <a:pt x="147" y="197"/>
                  </a:lnTo>
                  <a:lnTo>
                    <a:pt x="150" y="199"/>
                  </a:lnTo>
                  <a:lnTo>
                    <a:pt x="153" y="199"/>
                  </a:lnTo>
                  <a:lnTo>
                    <a:pt x="159" y="197"/>
                  </a:lnTo>
                  <a:lnTo>
                    <a:pt x="159" y="199"/>
                  </a:lnTo>
                  <a:lnTo>
                    <a:pt x="158" y="199"/>
                  </a:lnTo>
                  <a:lnTo>
                    <a:pt x="158" y="200"/>
                  </a:lnTo>
                  <a:lnTo>
                    <a:pt x="159" y="200"/>
                  </a:lnTo>
                  <a:lnTo>
                    <a:pt x="159" y="202"/>
                  </a:lnTo>
                  <a:lnTo>
                    <a:pt x="161" y="203"/>
                  </a:lnTo>
                  <a:lnTo>
                    <a:pt x="161" y="205"/>
                  </a:lnTo>
                  <a:lnTo>
                    <a:pt x="162" y="205"/>
                  </a:lnTo>
                  <a:lnTo>
                    <a:pt x="162" y="208"/>
                  </a:lnTo>
                  <a:lnTo>
                    <a:pt x="164" y="209"/>
                  </a:lnTo>
                  <a:lnTo>
                    <a:pt x="167" y="209"/>
                  </a:lnTo>
                  <a:lnTo>
                    <a:pt x="167" y="208"/>
                  </a:lnTo>
                  <a:lnTo>
                    <a:pt x="170" y="206"/>
                  </a:lnTo>
                  <a:lnTo>
                    <a:pt x="173" y="206"/>
                  </a:lnTo>
                  <a:lnTo>
                    <a:pt x="173" y="208"/>
                  </a:lnTo>
                  <a:lnTo>
                    <a:pt x="179" y="209"/>
                  </a:lnTo>
                  <a:lnTo>
                    <a:pt x="185" y="208"/>
                  </a:lnTo>
                  <a:lnTo>
                    <a:pt x="185" y="209"/>
                  </a:lnTo>
                  <a:lnTo>
                    <a:pt x="185" y="211"/>
                  </a:lnTo>
                  <a:lnTo>
                    <a:pt x="185" y="212"/>
                  </a:lnTo>
                  <a:lnTo>
                    <a:pt x="186" y="211"/>
                  </a:lnTo>
                  <a:lnTo>
                    <a:pt x="188" y="212"/>
                  </a:lnTo>
                  <a:lnTo>
                    <a:pt x="192" y="209"/>
                  </a:lnTo>
                  <a:lnTo>
                    <a:pt x="195" y="209"/>
                  </a:lnTo>
                  <a:lnTo>
                    <a:pt x="195" y="211"/>
                  </a:lnTo>
                  <a:lnTo>
                    <a:pt x="198" y="211"/>
                  </a:lnTo>
                  <a:lnTo>
                    <a:pt x="199" y="212"/>
                  </a:lnTo>
                  <a:lnTo>
                    <a:pt x="199" y="217"/>
                  </a:lnTo>
                  <a:lnTo>
                    <a:pt x="204" y="215"/>
                  </a:lnTo>
                  <a:lnTo>
                    <a:pt x="204" y="218"/>
                  </a:lnTo>
                  <a:lnTo>
                    <a:pt x="207" y="218"/>
                  </a:lnTo>
                  <a:lnTo>
                    <a:pt x="207" y="221"/>
                  </a:lnTo>
                  <a:lnTo>
                    <a:pt x="207" y="223"/>
                  </a:lnTo>
                  <a:lnTo>
                    <a:pt x="204" y="224"/>
                  </a:lnTo>
                  <a:lnTo>
                    <a:pt x="202" y="227"/>
                  </a:lnTo>
                  <a:lnTo>
                    <a:pt x="204" y="227"/>
                  </a:lnTo>
                  <a:lnTo>
                    <a:pt x="204" y="228"/>
                  </a:lnTo>
                  <a:lnTo>
                    <a:pt x="204" y="230"/>
                  </a:lnTo>
                  <a:lnTo>
                    <a:pt x="204" y="231"/>
                  </a:lnTo>
                  <a:lnTo>
                    <a:pt x="204" y="234"/>
                  </a:lnTo>
                  <a:lnTo>
                    <a:pt x="201" y="233"/>
                  </a:lnTo>
                  <a:lnTo>
                    <a:pt x="202" y="234"/>
                  </a:lnTo>
                  <a:lnTo>
                    <a:pt x="201" y="237"/>
                  </a:lnTo>
                  <a:lnTo>
                    <a:pt x="199" y="237"/>
                  </a:lnTo>
                  <a:lnTo>
                    <a:pt x="199" y="240"/>
                  </a:lnTo>
                  <a:lnTo>
                    <a:pt x="202" y="240"/>
                  </a:lnTo>
                  <a:lnTo>
                    <a:pt x="202" y="242"/>
                  </a:lnTo>
                  <a:lnTo>
                    <a:pt x="208" y="242"/>
                  </a:lnTo>
                  <a:lnTo>
                    <a:pt x="210" y="242"/>
                  </a:lnTo>
                  <a:lnTo>
                    <a:pt x="210" y="243"/>
                  </a:lnTo>
                  <a:lnTo>
                    <a:pt x="208" y="245"/>
                  </a:lnTo>
                  <a:lnTo>
                    <a:pt x="207" y="246"/>
                  </a:lnTo>
                  <a:lnTo>
                    <a:pt x="205" y="245"/>
                  </a:lnTo>
                  <a:lnTo>
                    <a:pt x="202" y="246"/>
                  </a:lnTo>
                  <a:lnTo>
                    <a:pt x="204" y="248"/>
                  </a:lnTo>
                  <a:lnTo>
                    <a:pt x="208" y="246"/>
                  </a:lnTo>
                  <a:lnTo>
                    <a:pt x="210" y="248"/>
                  </a:lnTo>
                  <a:lnTo>
                    <a:pt x="210" y="249"/>
                  </a:lnTo>
                  <a:lnTo>
                    <a:pt x="214" y="251"/>
                  </a:lnTo>
                  <a:lnTo>
                    <a:pt x="213" y="252"/>
                  </a:lnTo>
                  <a:lnTo>
                    <a:pt x="214" y="255"/>
                  </a:lnTo>
                  <a:lnTo>
                    <a:pt x="214" y="258"/>
                  </a:lnTo>
                  <a:lnTo>
                    <a:pt x="214" y="260"/>
                  </a:lnTo>
                  <a:lnTo>
                    <a:pt x="216" y="261"/>
                  </a:lnTo>
                  <a:lnTo>
                    <a:pt x="219" y="260"/>
                  </a:lnTo>
                  <a:lnTo>
                    <a:pt x="220" y="261"/>
                  </a:lnTo>
                  <a:lnTo>
                    <a:pt x="222" y="261"/>
                  </a:lnTo>
                  <a:lnTo>
                    <a:pt x="223" y="263"/>
                  </a:lnTo>
                  <a:lnTo>
                    <a:pt x="231" y="260"/>
                  </a:lnTo>
                  <a:lnTo>
                    <a:pt x="232" y="260"/>
                  </a:lnTo>
                  <a:lnTo>
                    <a:pt x="235" y="261"/>
                  </a:lnTo>
                  <a:lnTo>
                    <a:pt x="237" y="263"/>
                  </a:lnTo>
                  <a:lnTo>
                    <a:pt x="237" y="267"/>
                  </a:lnTo>
                  <a:lnTo>
                    <a:pt x="244" y="266"/>
                  </a:lnTo>
                  <a:lnTo>
                    <a:pt x="245" y="266"/>
                  </a:lnTo>
                  <a:lnTo>
                    <a:pt x="250" y="270"/>
                  </a:lnTo>
                  <a:lnTo>
                    <a:pt x="248" y="270"/>
                  </a:lnTo>
                  <a:lnTo>
                    <a:pt x="248" y="272"/>
                  </a:lnTo>
                  <a:lnTo>
                    <a:pt x="251" y="272"/>
                  </a:lnTo>
                  <a:lnTo>
                    <a:pt x="251" y="270"/>
                  </a:lnTo>
                  <a:lnTo>
                    <a:pt x="253" y="270"/>
                  </a:lnTo>
                  <a:lnTo>
                    <a:pt x="254" y="272"/>
                  </a:lnTo>
                  <a:lnTo>
                    <a:pt x="256" y="270"/>
                  </a:lnTo>
                  <a:lnTo>
                    <a:pt x="257" y="270"/>
                  </a:lnTo>
                  <a:lnTo>
                    <a:pt x="262" y="270"/>
                  </a:lnTo>
                  <a:lnTo>
                    <a:pt x="262" y="272"/>
                  </a:lnTo>
                  <a:lnTo>
                    <a:pt x="265" y="273"/>
                  </a:lnTo>
                  <a:lnTo>
                    <a:pt x="265" y="276"/>
                  </a:lnTo>
                  <a:lnTo>
                    <a:pt x="269" y="277"/>
                  </a:lnTo>
                  <a:lnTo>
                    <a:pt x="271" y="283"/>
                  </a:lnTo>
                  <a:lnTo>
                    <a:pt x="274" y="283"/>
                  </a:lnTo>
                  <a:lnTo>
                    <a:pt x="277" y="285"/>
                  </a:lnTo>
                  <a:lnTo>
                    <a:pt x="280" y="288"/>
                  </a:lnTo>
                  <a:lnTo>
                    <a:pt x="281" y="286"/>
                  </a:lnTo>
                  <a:lnTo>
                    <a:pt x="284" y="285"/>
                  </a:lnTo>
                  <a:lnTo>
                    <a:pt x="289" y="289"/>
                  </a:lnTo>
                  <a:lnTo>
                    <a:pt x="289" y="292"/>
                  </a:lnTo>
                  <a:lnTo>
                    <a:pt x="287" y="292"/>
                  </a:lnTo>
                  <a:lnTo>
                    <a:pt x="287" y="295"/>
                  </a:lnTo>
                  <a:lnTo>
                    <a:pt x="287" y="298"/>
                  </a:lnTo>
                  <a:lnTo>
                    <a:pt x="289" y="297"/>
                  </a:lnTo>
                  <a:lnTo>
                    <a:pt x="290" y="295"/>
                  </a:lnTo>
                  <a:lnTo>
                    <a:pt x="292" y="295"/>
                  </a:lnTo>
                  <a:lnTo>
                    <a:pt x="293" y="295"/>
                  </a:lnTo>
                  <a:lnTo>
                    <a:pt x="292" y="297"/>
                  </a:lnTo>
                  <a:lnTo>
                    <a:pt x="292" y="300"/>
                  </a:lnTo>
                  <a:lnTo>
                    <a:pt x="295" y="297"/>
                  </a:lnTo>
                  <a:lnTo>
                    <a:pt x="296" y="298"/>
                  </a:lnTo>
                  <a:lnTo>
                    <a:pt x="297" y="297"/>
                  </a:lnTo>
                  <a:lnTo>
                    <a:pt x="297" y="298"/>
                  </a:lnTo>
                  <a:lnTo>
                    <a:pt x="299" y="298"/>
                  </a:lnTo>
                  <a:lnTo>
                    <a:pt x="302" y="300"/>
                  </a:lnTo>
                  <a:lnTo>
                    <a:pt x="303" y="298"/>
                  </a:lnTo>
                  <a:lnTo>
                    <a:pt x="305" y="300"/>
                  </a:lnTo>
                  <a:lnTo>
                    <a:pt x="306" y="298"/>
                  </a:lnTo>
                  <a:lnTo>
                    <a:pt x="308" y="298"/>
                  </a:lnTo>
                  <a:lnTo>
                    <a:pt x="306" y="301"/>
                  </a:lnTo>
                  <a:lnTo>
                    <a:pt x="308" y="301"/>
                  </a:lnTo>
                  <a:lnTo>
                    <a:pt x="309" y="304"/>
                  </a:lnTo>
                  <a:lnTo>
                    <a:pt x="311" y="304"/>
                  </a:lnTo>
                  <a:lnTo>
                    <a:pt x="312" y="304"/>
                  </a:lnTo>
                  <a:lnTo>
                    <a:pt x="311" y="306"/>
                  </a:lnTo>
                  <a:lnTo>
                    <a:pt x="312" y="307"/>
                  </a:lnTo>
                  <a:lnTo>
                    <a:pt x="315" y="306"/>
                  </a:lnTo>
                  <a:lnTo>
                    <a:pt x="320" y="306"/>
                  </a:lnTo>
                  <a:lnTo>
                    <a:pt x="326" y="307"/>
                  </a:lnTo>
                  <a:lnTo>
                    <a:pt x="327" y="310"/>
                  </a:lnTo>
                  <a:lnTo>
                    <a:pt x="327" y="312"/>
                  </a:lnTo>
                  <a:lnTo>
                    <a:pt x="329" y="313"/>
                  </a:lnTo>
                  <a:lnTo>
                    <a:pt x="332" y="315"/>
                  </a:lnTo>
                  <a:lnTo>
                    <a:pt x="339" y="313"/>
                  </a:lnTo>
                  <a:lnTo>
                    <a:pt x="339" y="315"/>
                  </a:lnTo>
                  <a:lnTo>
                    <a:pt x="342" y="315"/>
                  </a:lnTo>
                  <a:lnTo>
                    <a:pt x="345" y="313"/>
                  </a:lnTo>
                  <a:lnTo>
                    <a:pt x="344" y="312"/>
                  </a:lnTo>
                  <a:lnTo>
                    <a:pt x="345" y="310"/>
                  </a:lnTo>
                  <a:lnTo>
                    <a:pt x="347" y="310"/>
                  </a:lnTo>
                  <a:lnTo>
                    <a:pt x="349" y="315"/>
                  </a:lnTo>
                  <a:lnTo>
                    <a:pt x="349" y="318"/>
                  </a:lnTo>
                  <a:lnTo>
                    <a:pt x="354" y="319"/>
                  </a:lnTo>
                  <a:lnTo>
                    <a:pt x="357" y="318"/>
                  </a:lnTo>
                  <a:lnTo>
                    <a:pt x="360" y="318"/>
                  </a:lnTo>
                  <a:lnTo>
                    <a:pt x="361" y="319"/>
                  </a:lnTo>
                  <a:lnTo>
                    <a:pt x="363" y="319"/>
                  </a:lnTo>
                  <a:lnTo>
                    <a:pt x="364" y="318"/>
                  </a:lnTo>
                  <a:lnTo>
                    <a:pt x="366" y="319"/>
                  </a:lnTo>
                  <a:lnTo>
                    <a:pt x="361" y="322"/>
                  </a:lnTo>
                  <a:lnTo>
                    <a:pt x="361" y="324"/>
                  </a:lnTo>
                  <a:lnTo>
                    <a:pt x="366" y="327"/>
                  </a:lnTo>
                  <a:lnTo>
                    <a:pt x="367" y="328"/>
                  </a:lnTo>
                  <a:lnTo>
                    <a:pt x="370" y="328"/>
                  </a:lnTo>
                  <a:lnTo>
                    <a:pt x="372" y="330"/>
                  </a:lnTo>
                  <a:lnTo>
                    <a:pt x="373" y="331"/>
                  </a:lnTo>
                  <a:lnTo>
                    <a:pt x="373" y="334"/>
                  </a:lnTo>
                  <a:lnTo>
                    <a:pt x="375" y="335"/>
                  </a:lnTo>
                  <a:lnTo>
                    <a:pt x="376" y="337"/>
                  </a:lnTo>
                  <a:lnTo>
                    <a:pt x="382" y="340"/>
                  </a:lnTo>
                  <a:lnTo>
                    <a:pt x="382" y="341"/>
                  </a:lnTo>
                  <a:lnTo>
                    <a:pt x="376" y="341"/>
                  </a:lnTo>
                  <a:lnTo>
                    <a:pt x="376" y="343"/>
                  </a:lnTo>
                  <a:lnTo>
                    <a:pt x="379" y="343"/>
                  </a:lnTo>
                  <a:lnTo>
                    <a:pt x="378" y="346"/>
                  </a:lnTo>
                  <a:lnTo>
                    <a:pt x="382" y="350"/>
                  </a:lnTo>
                  <a:lnTo>
                    <a:pt x="384" y="349"/>
                  </a:lnTo>
                  <a:lnTo>
                    <a:pt x="384" y="352"/>
                  </a:lnTo>
                  <a:lnTo>
                    <a:pt x="367" y="358"/>
                  </a:lnTo>
                  <a:lnTo>
                    <a:pt x="366" y="359"/>
                  </a:lnTo>
                  <a:lnTo>
                    <a:pt x="358" y="361"/>
                  </a:lnTo>
                  <a:lnTo>
                    <a:pt x="352" y="367"/>
                  </a:lnTo>
                  <a:lnTo>
                    <a:pt x="345" y="376"/>
                  </a:lnTo>
                  <a:lnTo>
                    <a:pt x="338" y="382"/>
                  </a:lnTo>
                  <a:lnTo>
                    <a:pt x="335" y="383"/>
                  </a:lnTo>
                  <a:lnTo>
                    <a:pt x="333" y="382"/>
                  </a:lnTo>
                  <a:lnTo>
                    <a:pt x="332" y="376"/>
                  </a:lnTo>
                  <a:lnTo>
                    <a:pt x="329" y="379"/>
                  </a:lnTo>
                  <a:lnTo>
                    <a:pt x="329" y="380"/>
                  </a:lnTo>
                  <a:lnTo>
                    <a:pt x="324" y="382"/>
                  </a:lnTo>
                  <a:lnTo>
                    <a:pt x="323" y="384"/>
                  </a:lnTo>
                  <a:lnTo>
                    <a:pt x="321" y="387"/>
                  </a:lnTo>
                  <a:lnTo>
                    <a:pt x="318" y="390"/>
                  </a:lnTo>
                  <a:lnTo>
                    <a:pt x="318" y="389"/>
                  </a:lnTo>
                  <a:lnTo>
                    <a:pt x="315" y="387"/>
                  </a:lnTo>
                  <a:lnTo>
                    <a:pt x="314" y="390"/>
                  </a:lnTo>
                  <a:lnTo>
                    <a:pt x="314" y="387"/>
                  </a:lnTo>
                  <a:lnTo>
                    <a:pt x="309" y="389"/>
                  </a:lnTo>
                  <a:lnTo>
                    <a:pt x="308" y="387"/>
                  </a:lnTo>
                  <a:lnTo>
                    <a:pt x="309" y="384"/>
                  </a:lnTo>
                  <a:lnTo>
                    <a:pt x="306" y="384"/>
                  </a:lnTo>
                  <a:lnTo>
                    <a:pt x="302" y="384"/>
                  </a:lnTo>
                  <a:lnTo>
                    <a:pt x="302" y="383"/>
                  </a:lnTo>
                  <a:lnTo>
                    <a:pt x="299" y="383"/>
                  </a:lnTo>
                  <a:lnTo>
                    <a:pt x="297" y="383"/>
                  </a:lnTo>
                  <a:lnTo>
                    <a:pt x="296" y="380"/>
                  </a:lnTo>
                  <a:lnTo>
                    <a:pt x="293" y="383"/>
                  </a:lnTo>
                  <a:lnTo>
                    <a:pt x="290" y="383"/>
                  </a:lnTo>
                  <a:lnTo>
                    <a:pt x="290" y="380"/>
                  </a:lnTo>
                  <a:lnTo>
                    <a:pt x="289" y="382"/>
                  </a:lnTo>
                  <a:lnTo>
                    <a:pt x="286" y="380"/>
                  </a:lnTo>
                  <a:lnTo>
                    <a:pt x="284" y="380"/>
                  </a:lnTo>
                  <a:lnTo>
                    <a:pt x="281" y="379"/>
                  </a:lnTo>
                  <a:lnTo>
                    <a:pt x="281" y="376"/>
                  </a:lnTo>
                  <a:lnTo>
                    <a:pt x="278" y="373"/>
                  </a:lnTo>
                  <a:lnTo>
                    <a:pt x="280" y="368"/>
                  </a:lnTo>
                  <a:lnTo>
                    <a:pt x="280" y="367"/>
                  </a:lnTo>
                  <a:lnTo>
                    <a:pt x="280" y="365"/>
                  </a:lnTo>
                  <a:lnTo>
                    <a:pt x="275" y="364"/>
                  </a:lnTo>
                  <a:lnTo>
                    <a:pt x="274" y="365"/>
                  </a:lnTo>
                  <a:lnTo>
                    <a:pt x="272" y="367"/>
                  </a:lnTo>
                  <a:lnTo>
                    <a:pt x="271" y="365"/>
                  </a:lnTo>
                  <a:lnTo>
                    <a:pt x="269" y="368"/>
                  </a:lnTo>
                  <a:lnTo>
                    <a:pt x="266" y="368"/>
                  </a:lnTo>
                  <a:lnTo>
                    <a:pt x="265" y="371"/>
                  </a:lnTo>
                  <a:lnTo>
                    <a:pt x="265" y="374"/>
                  </a:lnTo>
                  <a:lnTo>
                    <a:pt x="263" y="376"/>
                  </a:lnTo>
                  <a:lnTo>
                    <a:pt x="263" y="377"/>
                  </a:lnTo>
                  <a:lnTo>
                    <a:pt x="265" y="377"/>
                  </a:lnTo>
                  <a:lnTo>
                    <a:pt x="266" y="382"/>
                  </a:lnTo>
                  <a:lnTo>
                    <a:pt x="266" y="383"/>
                  </a:lnTo>
                  <a:lnTo>
                    <a:pt x="262" y="380"/>
                  </a:lnTo>
                  <a:lnTo>
                    <a:pt x="253" y="379"/>
                  </a:lnTo>
                  <a:lnTo>
                    <a:pt x="251" y="380"/>
                  </a:lnTo>
                  <a:lnTo>
                    <a:pt x="250" y="382"/>
                  </a:lnTo>
                  <a:lnTo>
                    <a:pt x="248" y="383"/>
                  </a:lnTo>
                  <a:lnTo>
                    <a:pt x="245" y="383"/>
                  </a:lnTo>
                  <a:lnTo>
                    <a:pt x="241" y="384"/>
                  </a:lnTo>
                  <a:lnTo>
                    <a:pt x="238" y="383"/>
                  </a:lnTo>
                  <a:lnTo>
                    <a:pt x="235" y="383"/>
                  </a:lnTo>
                  <a:lnTo>
                    <a:pt x="231" y="386"/>
                  </a:lnTo>
                  <a:lnTo>
                    <a:pt x="229" y="387"/>
                  </a:lnTo>
                  <a:lnTo>
                    <a:pt x="228" y="390"/>
                  </a:lnTo>
                  <a:lnTo>
                    <a:pt x="226" y="392"/>
                  </a:lnTo>
                  <a:lnTo>
                    <a:pt x="225" y="389"/>
                  </a:lnTo>
                  <a:lnTo>
                    <a:pt x="222" y="390"/>
                  </a:lnTo>
                  <a:lnTo>
                    <a:pt x="222" y="387"/>
                  </a:lnTo>
                  <a:lnTo>
                    <a:pt x="220" y="389"/>
                  </a:lnTo>
                  <a:lnTo>
                    <a:pt x="220" y="387"/>
                  </a:lnTo>
                  <a:lnTo>
                    <a:pt x="222" y="387"/>
                  </a:lnTo>
                  <a:lnTo>
                    <a:pt x="223" y="384"/>
                  </a:lnTo>
                  <a:lnTo>
                    <a:pt x="220" y="386"/>
                  </a:lnTo>
                  <a:lnTo>
                    <a:pt x="222" y="384"/>
                  </a:lnTo>
                  <a:lnTo>
                    <a:pt x="220" y="384"/>
                  </a:lnTo>
                  <a:lnTo>
                    <a:pt x="220" y="383"/>
                  </a:lnTo>
                  <a:lnTo>
                    <a:pt x="217" y="384"/>
                  </a:lnTo>
                  <a:lnTo>
                    <a:pt x="216" y="386"/>
                  </a:lnTo>
                  <a:lnTo>
                    <a:pt x="214" y="386"/>
                  </a:lnTo>
                  <a:lnTo>
                    <a:pt x="208" y="387"/>
                  </a:lnTo>
                  <a:lnTo>
                    <a:pt x="207" y="384"/>
                  </a:lnTo>
                  <a:lnTo>
                    <a:pt x="204" y="384"/>
                  </a:lnTo>
                  <a:lnTo>
                    <a:pt x="202" y="383"/>
                  </a:lnTo>
                  <a:lnTo>
                    <a:pt x="202" y="380"/>
                  </a:lnTo>
                  <a:lnTo>
                    <a:pt x="202" y="379"/>
                  </a:lnTo>
                  <a:lnTo>
                    <a:pt x="201" y="377"/>
                  </a:lnTo>
                  <a:lnTo>
                    <a:pt x="199" y="379"/>
                  </a:lnTo>
                  <a:lnTo>
                    <a:pt x="198" y="379"/>
                  </a:lnTo>
                  <a:lnTo>
                    <a:pt x="198" y="380"/>
                  </a:lnTo>
                  <a:lnTo>
                    <a:pt x="196" y="380"/>
                  </a:lnTo>
                  <a:lnTo>
                    <a:pt x="195" y="380"/>
                  </a:lnTo>
                  <a:lnTo>
                    <a:pt x="192" y="383"/>
                  </a:lnTo>
                  <a:lnTo>
                    <a:pt x="192" y="386"/>
                  </a:lnTo>
                  <a:lnTo>
                    <a:pt x="189" y="386"/>
                  </a:lnTo>
                  <a:lnTo>
                    <a:pt x="186" y="389"/>
                  </a:lnTo>
                  <a:lnTo>
                    <a:pt x="186" y="387"/>
                  </a:lnTo>
                  <a:lnTo>
                    <a:pt x="185" y="389"/>
                  </a:lnTo>
                  <a:lnTo>
                    <a:pt x="183" y="387"/>
                  </a:lnTo>
                  <a:lnTo>
                    <a:pt x="179" y="389"/>
                  </a:lnTo>
                  <a:lnTo>
                    <a:pt x="177" y="389"/>
                  </a:lnTo>
                  <a:lnTo>
                    <a:pt x="174" y="389"/>
                  </a:lnTo>
                  <a:lnTo>
                    <a:pt x="174" y="386"/>
                  </a:lnTo>
                  <a:lnTo>
                    <a:pt x="173" y="386"/>
                  </a:lnTo>
                  <a:lnTo>
                    <a:pt x="168" y="384"/>
                  </a:lnTo>
                  <a:lnTo>
                    <a:pt x="167" y="386"/>
                  </a:lnTo>
                  <a:lnTo>
                    <a:pt x="168" y="387"/>
                  </a:lnTo>
                  <a:lnTo>
                    <a:pt x="167" y="390"/>
                  </a:lnTo>
                  <a:lnTo>
                    <a:pt x="168" y="392"/>
                  </a:lnTo>
                  <a:lnTo>
                    <a:pt x="168" y="395"/>
                  </a:lnTo>
                  <a:lnTo>
                    <a:pt x="165" y="396"/>
                  </a:lnTo>
                  <a:lnTo>
                    <a:pt x="164" y="399"/>
                  </a:lnTo>
                  <a:lnTo>
                    <a:pt x="162" y="401"/>
                  </a:lnTo>
                  <a:lnTo>
                    <a:pt x="161" y="399"/>
                  </a:lnTo>
                  <a:lnTo>
                    <a:pt x="159" y="401"/>
                  </a:lnTo>
                  <a:lnTo>
                    <a:pt x="159" y="402"/>
                  </a:lnTo>
                  <a:lnTo>
                    <a:pt x="155" y="402"/>
                  </a:lnTo>
                  <a:lnTo>
                    <a:pt x="153" y="401"/>
                  </a:lnTo>
                  <a:lnTo>
                    <a:pt x="153" y="398"/>
                  </a:lnTo>
                  <a:lnTo>
                    <a:pt x="152" y="396"/>
                  </a:lnTo>
                  <a:lnTo>
                    <a:pt x="152" y="393"/>
                  </a:lnTo>
                  <a:lnTo>
                    <a:pt x="147" y="396"/>
                  </a:lnTo>
                  <a:lnTo>
                    <a:pt x="149" y="396"/>
                  </a:lnTo>
                  <a:lnTo>
                    <a:pt x="150" y="398"/>
                  </a:lnTo>
                  <a:lnTo>
                    <a:pt x="150" y="401"/>
                  </a:lnTo>
                  <a:lnTo>
                    <a:pt x="146" y="401"/>
                  </a:lnTo>
                  <a:lnTo>
                    <a:pt x="143" y="399"/>
                  </a:lnTo>
                  <a:lnTo>
                    <a:pt x="141" y="401"/>
                  </a:lnTo>
                  <a:lnTo>
                    <a:pt x="139" y="401"/>
                  </a:lnTo>
                  <a:lnTo>
                    <a:pt x="139" y="402"/>
                  </a:lnTo>
                  <a:lnTo>
                    <a:pt x="137" y="402"/>
                  </a:lnTo>
                  <a:lnTo>
                    <a:pt x="137" y="401"/>
                  </a:lnTo>
                  <a:lnTo>
                    <a:pt x="133" y="401"/>
                  </a:lnTo>
                  <a:lnTo>
                    <a:pt x="133" y="402"/>
                  </a:lnTo>
                  <a:lnTo>
                    <a:pt x="131" y="402"/>
                  </a:lnTo>
                  <a:lnTo>
                    <a:pt x="131" y="404"/>
                  </a:lnTo>
                  <a:lnTo>
                    <a:pt x="128" y="404"/>
                  </a:lnTo>
                  <a:lnTo>
                    <a:pt x="127" y="405"/>
                  </a:lnTo>
                  <a:lnTo>
                    <a:pt x="125" y="404"/>
                  </a:lnTo>
                  <a:lnTo>
                    <a:pt x="122" y="404"/>
                  </a:lnTo>
                  <a:lnTo>
                    <a:pt x="122" y="402"/>
                  </a:lnTo>
                  <a:lnTo>
                    <a:pt x="121" y="401"/>
                  </a:lnTo>
                  <a:lnTo>
                    <a:pt x="122" y="399"/>
                  </a:lnTo>
                  <a:lnTo>
                    <a:pt x="121" y="399"/>
                  </a:lnTo>
                  <a:lnTo>
                    <a:pt x="121" y="398"/>
                  </a:lnTo>
                  <a:lnTo>
                    <a:pt x="121" y="396"/>
                  </a:lnTo>
                  <a:lnTo>
                    <a:pt x="119" y="396"/>
                  </a:lnTo>
                  <a:lnTo>
                    <a:pt x="122" y="392"/>
                  </a:lnTo>
                  <a:lnTo>
                    <a:pt x="121" y="390"/>
                  </a:lnTo>
                  <a:lnTo>
                    <a:pt x="119" y="389"/>
                  </a:lnTo>
                  <a:lnTo>
                    <a:pt x="119" y="387"/>
                  </a:lnTo>
                  <a:lnTo>
                    <a:pt x="116" y="387"/>
                  </a:lnTo>
                  <a:lnTo>
                    <a:pt x="116" y="389"/>
                  </a:lnTo>
                  <a:lnTo>
                    <a:pt x="115" y="390"/>
                  </a:lnTo>
                  <a:lnTo>
                    <a:pt x="113" y="387"/>
                  </a:lnTo>
                  <a:lnTo>
                    <a:pt x="112" y="386"/>
                  </a:lnTo>
                  <a:lnTo>
                    <a:pt x="110" y="387"/>
                  </a:lnTo>
                  <a:lnTo>
                    <a:pt x="112" y="384"/>
                  </a:lnTo>
                  <a:lnTo>
                    <a:pt x="112" y="382"/>
                  </a:lnTo>
                  <a:lnTo>
                    <a:pt x="112" y="380"/>
                  </a:lnTo>
                  <a:lnTo>
                    <a:pt x="112" y="379"/>
                  </a:lnTo>
                  <a:lnTo>
                    <a:pt x="113" y="379"/>
                  </a:lnTo>
                  <a:lnTo>
                    <a:pt x="113" y="380"/>
                  </a:lnTo>
                  <a:lnTo>
                    <a:pt x="115" y="380"/>
                  </a:lnTo>
                  <a:lnTo>
                    <a:pt x="116" y="377"/>
                  </a:lnTo>
                  <a:lnTo>
                    <a:pt x="113" y="376"/>
                  </a:lnTo>
                  <a:lnTo>
                    <a:pt x="107" y="376"/>
                  </a:lnTo>
                  <a:lnTo>
                    <a:pt x="110" y="377"/>
                  </a:lnTo>
                  <a:lnTo>
                    <a:pt x="107" y="386"/>
                  </a:lnTo>
                  <a:lnTo>
                    <a:pt x="104" y="386"/>
                  </a:lnTo>
                  <a:lnTo>
                    <a:pt x="103" y="387"/>
                  </a:lnTo>
                  <a:lnTo>
                    <a:pt x="101" y="386"/>
                  </a:lnTo>
                  <a:lnTo>
                    <a:pt x="98" y="384"/>
                  </a:lnTo>
                  <a:lnTo>
                    <a:pt x="100" y="382"/>
                  </a:lnTo>
                  <a:lnTo>
                    <a:pt x="106" y="377"/>
                  </a:lnTo>
                  <a:lnTo>
                    <a:pt x="106" y="374"/>
                  </a:lnTo>
                  <a:lnTo>
                    <a:pt x="109" y="371"/>
                  </a:lnTo>
                  <a:lnTo>
                    <a:pt x="106" y="371"/>
                  </a:lnTo>
                  <a:lnTo>
                    <a:pt x="106" y="368"/>
                  </a:lnTo>
                  <a:lnTo>
                    <a:pt x="107" y="367"/>
                  </a:lnTo>
                  <a:lnTo>
                    <a:pt x="106" y="365"/>
                  </a:lnTo>
                  <a:lnTo>
                    <a:pt x="107" y="364"/>
                  </a:lnTo>
                  <a:lnTo>
                    <a:pt x="109" y="361"/>
                  </a:lnTo>
                  <a:lnTo>
                    <a:pt x="109" y="359"/>
                  </a:lnTo>
                  <a:lnTo>
                    <a:pt x="110" y="356"/>
                  </a:lnTo>
                  <a:lnTo>
                    <a:pt x="107" y="356"/>
                  </a:lnTo>
                  <a:lnTo>
                    <a:pt x="103" y="355"/>
                  </a:lnTo>
                  <a:lnTo>
                    <a:pt x="98" y="352"/>
                  </a:lnTo>
                  <a:lnTo>
                    <a:pt x="97" y="353"/>
                  </a:lnTo>
                  <a:lnTo>
                    <a:pt x="95" y="352"/>
                  </a:lnTo>
                  <a:lnTo>
                    <a:pt x="94" y="353"/>
                  </a:lnTo>
                  <a:lnTo>
                    <a:pt x="94" y="355"/>
                  </a:lnTo>
                  <a:lnTo>
                    <a:pt x="92" y="355"/>
                  </a:lnTo>
                  <a:lnTo>
                    <a:pt x="91" y="356"/>
                  </a:lnTo>
                  <a:lnTo>
                    <a:pt x="88" y="355"/>
                  </a:lnTo>
                  <a:lnTo>
                    <a:pt x="87" y="358"/>
                  </a:lnTo>
                  <a:lnTo>
                    <a:pt x="84" y="359"/>
                  </a:lnTo>
                  <a:lnTo>
                    <a:pt x="82" y="361"/>
                  </a:lnTo>
                  <a:lnTo>
                    <a:pt x="78" y="356"/>
                  </a:lnTo>
                  <a:lnTo>
                    <a:pt x="78" y="352"/>
                  </a:lnTo>
                  <a:lnTo>
                    <a:pt x="76" y="346"/>
                  </a:lnTo>
                  <a:lnTo>
                    <a:pt x="78" y="343"/>
                  </a:lnTo>
                  <a:lnTo>
                    <a:pt x="79" y="343"/>
                  </a:lnTo>
                  <a:lnTo>
                    <a:pt x="81" y="343"/>
                  </a:lnTo>
                  <a:lnTo>
                    <a:pt x="79" y="341"/>
                  </a:lnTo>
                  <a:lnTo>
                    <a:pt x="76" y="340"/>
                  </a:lnTo>
                  <a:lnTo>
                    <a:pt x="76" y="338"/>
                  </a:lnTo>
                  <a:lnTo>
                    <a:pt x="72" y="337"/>
                  </a:lnTo>
                  <a:lnTo>
                    <a:pt x="70" y="337"/>
                  </a:lnTo>
                  <a:lnTo>
                    <a:pt x="67" y="337"/>
                  </a:lnTo>
                  <a:lnTo>
                    <a:pt x="66" y="334"/>
                  </a:lnTo>
                  <a:lnTo>
                    <a:pt x="67" y="325"/>
                  </a:lnTo>
                  <a:lnTo>
                    <a:pt x="69" y="324"/>
                  </a:lnTo>
                  <a:lnTo>
                    <a:pt x="72" y="324"/>
                  </a:lnTo>
                  <a:lnTo>
                    <a:pt x="73" y="322"/>
                  </a:lnTo>
                  <a:lnTo>
                    <a:pt x="75" y="321"/>
                  </a:lnTo>
                  <a:lnTo>
                    <a:pt x="76" y="321"/>
                  </a:lnTo>
                  <a:lnTo>
                    <a:pt x="79" y="319"/>
                  </a:lnTo>
                  <a:lnTo>
                    <a:pt x="85" y="321"/>
                  </a:lnTo>
                  <a:lnTo>
                    <a:pt x="85" y="316"/>
                  </a:lnTo>
                  <a:lnTo>
                    <a:pt x="87" y="313"/>
                  </a:lnTo>
                  <a:lnTo>
                    <a:pt x="85" y="312"/>
                  </a:lnTo>
                  <a:lnTo>
                    <a:pt x="78" y="316"/>
                  </a:lnTo>
                  <a:lnTo>
                    <a:pt x="76" y="315"/>
                  </a:lnTo>
                  <a:lnTo>
                    <a:pt x="76" y="312"/>
                  </a:lnTo>
                  <a:lnTo>
                    <a:pt x="76" y="309"/>
                  </a:lnTo>
                  <a:lnTo>
                    <a:pt x="75" y="307"/>
                  </a:lnTo>
                  <a:lnTo>
                    <a:pt x="75" y="304"/>
                  </a:lnTo>
                  <a:lnTo>
                    <a:pt x="73" y="306"/>
                  </a:lnTo>
                  <a:lnTo>
                    <a:pt x="75" y="300"/>
                  </a:lnTo>
                  <a:lnTo>
                    <a:pt x="73" y="298"/>
                  </a:lnTo>
                  <a:lnTo>
                    <a:pt x="75" y="295"/>
                  </a:lnTo>
                  <a:lnTo>
                    <a:pt x="76" y="294"/>
                  </a:lnTo>
                  <a:lnTo>
                    <a:pt x="76" y="292"/>
                  </a:lnTo>
                  <a:lnTo>
                    <a:pt x="78" y="288"/>
                  </a:lnTo>
                  <a:lnTo>
                    <a:pt x="76" y="286"/>
                  </a:lnTo>
                  <a:lnTo>
                    <a:pt x="76" y="283"/>
                  </a:lnTo>
                  <a:lnTo>
                    <a:pt x="72" y="283"/>
                  </a:lnTo>
                  <a:lnTo>
                    <a:pt x="73" y="283"/>
                  </a:lnTo>
                  <a:lnTo>
                    <a:pt x="72" y="282"/>
                  </a:lnTo>
                  <a:lnTo>
                    <a:pt x="67" y="277"/>
                  </a:lnTo>
                  <a:lnTo>
                    <a:pt x="69" y="276"/>
                  </a:lnTo>
                  <a:lnTo>
                    <a:pt x="66" y="273"/>
                  </a:lnTo>
                  <a:lnTo>
                    <a:pt x="69" y="272"/>
                  </a:lnTo>
                  <a:lnTo>
                    <a:pt x="70" y="273"/>
                  </a:lnTo>
                  <a:lnTo>
                    <a:pt x="72" y="272"/>
                  </a:lnTo>
                  <a:lnTo>
                    <a:pt x="72" y="270"/>
                  </a:lnTo>
                  <a:lnTo>
                    <a:pt x="73" y="272"/>
                  </a:lnTo>
                  <a:lnTo>
                    <a:pt x="75" y="269"/>
                  </a:lnTo>
                  <a:lnTo>
                    <a:pt x="72" y="269"/>
                  </a:lnTo>
                  <a:lnTo>
                    <a:pt x="75" y="261"/>
                  </a:lnTo>
                  <a:lnTo>
                    <a:pt x="78" y="260"/>
                  </a:lnTo>
                  <a:lnTo>
                    <a:pt x="81" y="258"/>
                  </a:lnTo>
                  <a:lnTo>
                    <a:pt x="81" y="255"/>
                  </a:lnTo>
                  <a:lnTo>
                    <a:pt x="79" y="255"/>
                  </a:lnTo>
                  <a:lnTo>
                    <a:pt x="78" y="257"/>
                  </a:lnTo>
                  <a:lnTo>
                    <a:pt x="76" y="257"/>
                  </a:lnTo>
                  <a:lnTo>
                    <a:pt x="76" y="255"/>
                  </a:lnTo>
                  <a:lnTo>
                    <a:pt x="78" y="254"/>
                  </a:lnTo>
                  <a:lnTo>
                    <a:pt x="81" y="251"/>
                  </a:lnTo>
                  <a:lnTo>
                    <a:pt x="79" y="248"/>
                  </a:lnTo>
                  <a:lnTo>
                    <a:pt x="81" y="246"/>
                  </a:lnTo>
                  <a:lnTo>
                    <a:pt x="81" y="243"/>
                  </a:lnTo>
                  <a:lnTo>
                    <a:pt x="79" y="240"/>
                  </a:lnTo>
                  <a:lnTo>
                    <a:pt x="81" y="237"/>
                  </a:lnTo>
                  <a:lnTo>
                    <a:pt x="79" y="234"/>
                  </a:lnTo>
                  <a:lnTo>
                    <a:pt x="79" y="233"/>
                  </a:lnTo>
                  <a:lnTo>
                    <a:pt x="78" y="230"/>
                  </a:lnTo>
                  <a:lnTo>
                    <a:pt x="79" y="230"/>
                  </a:lnTo>
                  <a:lnTo>
                    <a:pt x="82" y="228"/>
                  </a:lnTo>
                  <a:lnTo>
                    <a:pt x="84" y="227"/>
                  </a:lnTo>
                  <a:lnTo>
                    <a:pt x="82" y="225"/>
                  </a:lnTo>
                  <a:lnTo>
                    <a:pt x="81" y="224"/>
                  </a:lnTo>
                  <a:lnTo>
                    <a:pt x="79" y="224"/>
                  </a:lnTo>
                  <a:lnTo>
                    <a:pt x="78" y="221"/>
                  </a:lnTo>
                  <a:lnTo>
                    <a:pt x="76" y="220"/>
                  </a:lnTo>
                  <a:lnTo>
                    <a:pt x="76" y="218"/>
                  </a:lnTo>
                  <a:lnTo>
                    <a:pt x="75" y="217"/>
                  </a:lnTo>
                  <a:lnTo>
                    <a:pt x="75" y="214"/>
                  </a:lnTo>
                  <a:lnTo>
                    <a:pt x="81" y="212"/>
                  </a:lnTo>
                  <a:lnTo>
                    <a:pt x="81" y="211"/>
                  </a:lnTo>
                  <a:lnTo>
                    <a:pt x="82" y="211"/>
                  </a:lnTo>
                  <a:lnTo>
                    <a:pt x="82" y="209"/>
                  </a:lnTo>
                  <a:lnTo>
                    <a:pt x="84" y="206"/>
                  </a:lnTo>
                  <a:lnTo>
                    <a:pt x="87" y="206"/>
                  </a:lnTo>
                  <a:lnTo>
                    <a:pt x="89" y="208"/>
                  </a:lnTo>
                  <a:lnTo>
                    <a:pt x="92" y="206"/>
                  </a:lnTo>
                  <a:lnTo>
                    <a:pt x="94" y="205"/>
                  </a:lnTo>
                  <a:lnTo>
                    <a:pt x="97" y="203"/>
                  </a:lnTo>
                  <a:lnTo>
                    <a:pt x="98" y="202"/>
                  </a:lnTo>
                  <a:lnTo>
                    <a:pt x="92" y="197"/>
                  </a:lnTo>
                  <a:lnTo>
                    <a:pt x="94" y="196"/>
                  </a:lnTo>
                  <a:lnTo>
                    <a:pt x="87" y="194"/>
                  </a:lnTo>
                  <a:lnTo>
                    <a:pt x="87" y="191"/>
                  </a:lnTo>
                  <a:lnTo>
                    <a:pt x="88" y="191"/>
                  </a:lnTo>
                  <a:lnTo>
                    <a:pt x="89" y="188"/>
                  </a:lnTo>
                  <a:lnTo>
                    <a:pt x="88" y="185"/>
                  </a:lnTo>
                  <a:lnTo>
                    <a:pt x="89" y="182"/>
                  </a:lnTo>
                  <a:lnTo>
                    <a:pt x="89" y="181"/>
                  </a:lnTo>
                  <a:lnTo>
                    <a:pt x="92" y="178"/>
                  </a:lnTo>
                  <a:lnTo>
                    <a:pt x="95" y="176"/>
                  </a:lnTo>
                  <a:lnTo>
                    <a:pt x="98" y="173"/>
                  </a:lnTo>
                  <a:lnTo>
                    <a:pt x="94" y="171"/>
                  </a:lnTo>
                  <a:lnTo>
                    <a:pt x="94" y="168"/>
                  </a:lnTo>
                  <a:lnTo>
                    <a:pt x="92" y="168"/>
                  </a:lnTo>
                  <a:lnTo>
                    <a:pt x="94" y="166"/>
                  </a:lnTo>
                  <a:lnTo>
                    <a:pt x="92" y="166"/>
                  </a:lnTo>
                  <a:lnTo>
                    <a:pt x="91" y="166"/>
                  </a:lnTo>
                  <a:lnTo>
                    <a:pt x="88" y="168"/>
                  </a:lnTo>
                  <a:lnTo>
                    <a:pt x="87" y="165"/>
                  </a:lnTo>
                  <a:lnTo>
                    <a:pt x="89" y="160"/>
                  </a:lnTo>
                  <a:lnTo>
                    <a:pt x="91" y="157"/>
                  </a:lnTo>
                  <a:lnTo>
                    <a:pt x="89" y="157"/>
                  </a:lnTo>
                  <a:lnTo>
                    <a:pt x="89" y="154"/>
                  </a:lnTo>
                  <a:lnTo>
                    <a:pt x="91" y="151"/>
                  </a:lnTo>
                  <a:lnTo>
                    <a:pt x="89" y="151"/>
                  </a:lnTo>
                  <a:lnTo>
                    <a:pt x="81" y="150"/>
                  </a:lnTo>
                  <a:lnTo>
                    <a:pt x="81" y="151"/>
                  </a:lnTo>
                  <a:lnTo>
                    <a:pt x="78" y="153"/>
                  </a:lnTo>
                  <a:lnTo>
                    <a:pt x="76" y="151"/>
                  </a:lnTo>
                  <a:lnTo>
                    <a:pt x="75" y="148"/>
                  </a:lnTo>
                  <a:lnTo>
                    <a:pt x="75" y="145"/>
                  </a:lnTo>
                  <a:lnTo>
                    <a:pt x="76" y="145"/>
                  </a:lnTo>
                  <a:lnTo>
                    <a:pt x="76" y="144"/>
                  </a:lnTo>
                  <a:lnTo>
                    <a:pt x="79" y="141"/>
                  </a:lnTo>
                  <a:lnTo>
                    <a:pt x="76" y="139"/>
                  </a:lnTo>
                  <a:lnTo>
                    <a:pt x="76" y="138"/>
                  </a:lnTo>
                  <a:lnTo>
                    <a:pt x="76" y="136"/>
                  </a:lnTo>
                  <a:lnTo>
                    <a:pt x="73" y="136"/>
                  </a:lnTo>
                  <a:lnTo>
                    <a:pt x="73" y="133"/>
                  </a:lnTo>
                  <a:lnTo>
                    <a:pt x="75" y="130"/>
                  </a:lnTo>
                  <a:lnTo>
                    <a:pt x="76" y="127"/>
                  </a:lnTo>
                  <a:lnTo>
                    <a:pt x="78" y="121"/>
                  </a:lnTo>
                  <a:lnTo>
                    <a:pt x="76" y="120"/>
                  </a:lnTo>
                  <a:lnTo>
                    <a:pt x="72" y="123"/>
                  </a:lnTo>
                  <a:lnTo>
                    <a:pt x="69" y="123"/>
                  </a:lnTo>
                  <a:lnTo>
                    <a:pt x="67" y="117"/>
                  </a:lnTo>
                  <a:lnTo>
                    <a:pt x="67" y="114"/>
                  </a:lnTo>
                  <a:lnTo>
                    <a:pt x="69" y="113"/>
                  </a:lnTo>
                  <a:lnTo>
                    <a:pt x="72" y="111"/>
                  </a:lnTo>
                  <a:lnTo>
                    <a:pt x="70" y="108"/>
                  </a:lnTo>
                  <a:lnTo>
                    <a:pt x="70" y="107"/>
                  </a:lnTo>
                  <a:lnTo>
                    <a:pt x="67" y="105"/>
                  </a:lnTo>
                  <a:lnTo>
                    <a:pt x="69" y="104"/>
                  </a:lnTo>
                  <a:lnTo>
                    <a:pt x="70" y="102"/>
                  </a:lnTo>
                  <a:lnTo>
                    <a:pt x="69" y="101"/>
                  </a:lnTo>
                  <a:lnTo>
                    <a:pt x="69" y="99"/>
                  </a:lnTo>
                  <a:lnTo>
                    <a:pt x="69" y="98"/>
                  </a:lnTo>
                  <a:lnTo>
                    <a:pt x="70" y="98"/>
                  </a:lnTo>
                  <a:lnTo>
                    <a:pt x="73" y="96"/>
                  </a:lnTo>
                  <a:lnTo>
                    <a:pt x="73" y="95"/>
                  </a:lnTo>
                  <a:lnTo>
                    <a:pt x="75" y="95"/>
                  </a:lnTo>
                  <a:lnTo>
                    <a:pt x="76" y="95"/>
                  </a:lnTo>
                  <a:lnTo>
                    <a:pt x="79" y="90"/>
                  </a:lnTo>
                  <a:lnTo>
                    <a:pt x="78" y="87"/>
                  </a:lnTo>
                  <a:lnTo>
                    <a:pt x="79" y="86"/>
                  </a:lnTo>
                  <a:lnTo>
                    <a:pt x="78" y="86"/>
                  </a:lnTo>
                  <a:lnTo>
                    <a:pt x="76" y="83"/>
                  </a:lnTo>
                  <a:lnTo>
                    <a:pt x="75" y="84"/>
                  </a:lnTo>
                  <a:lnTo>
                    <a:pt x="72" y="84"/>
                  </a:lnTo>
                  <a:lnTo>
                    <a:pt x="70" y="83"/>
                  </a:lnTo>
                  <a:lnTo>
                    <a:pt x="70" y="80"/>
                  </a:lnTo>
                  <a:lnTo>
                    <a:pt x="67" y="80"/>
                  </a:lnTo>
                  <a:lnTo>
                    <a:pt x="69" y="78"/>
                  </a:lnTo>
                  <a:lnTo>
                    <a:pt x="67" y="77"/>
                  </a:lnTo>
                  <a:lnTo>
                    <a:pt x="72" y="74"/>
                  </a:lnTo>
                  <a:lnTo>
                    <a:pt x="72" y="69"/>
                  </a:lnTo>
                  <a:lnTo>
                    <a:pt x="70" y="68"/>
                  </a:lnTo>
                  <a:lnTo>
                    <a:pt x="69" y="67"/>
                  </a:lnTo>
                  <a:lnTo>
                    <a:pt x="67" y="67"/>
                  </a:lnTo>
                  <a:lnTo>
                    <a:pt x="66" y="67"/>
                  </a:lnTo>
                  <a:lnTo>
                    <a:pt x="66" y="65"/>
                  </a:lnTo>
                  <a:lnTo>
                    <a:pt x="66" y="64"/>
                  </a:lnTo>
                  <a:lnTo>
                    <a:pt x="64" y="62"/>
                  </a:lnTo>
                  <a:lnTo>
                    <a:pt x="64" y="59"/>
                  </a:lnTo>
                  <a:lnTo>
                    <a:pt x="72" y="55"/>
                  </a:lnTo>
                  <a:lnTo>
                    <a:pt x="70" y="55"/>
                  </a:lnTo>
                  <a:lnTo>
                    <a:pt x="67" y="52"/>
                  </a:lnTo>
                  <a:lnTo>
                    <a:pt x="64" y="53"/>
                  </a:lnTo>
                  <a:lnTo>
                    <a:pt x="61" y="53"/>
                  </a:lnTo>
                  <a:lnTo>
                    <a:pt x="61" y="49"/>
                  </a:lnTo>
                  <a:lnTo>
                    <a:pt x="58" y="49"/>
                  </a:lnTo>
                  <a:lnTo>
                    <a:pt x="57" y="47"/>
                  </a:lnTo>
                  <a:lnTo>
                    <a:pt x="49" y="44"/>
                  </a:lnTo>
                  <a:lnTo>
                    <a:pt x="48" y="44"/>
                  </a:lnTo>
                  <a:lnTo>
                    <a:pt x="48" y="43"/>
                  </a:lnTo>
                  <a:lnTo>
                    <a:pt x="46" y="41"/>
                  </a:lnTo>
                  <a:lnTo>
                    <a:pt x="43" y="43"/>
                  </a:lnTo>
                  <a:lnTo>
                    <a:pt x="43" y="46"/>
                  </a:lnTo>
                  <a:lnTo>
                    <a:pt x="43" y="47"/>
                  </a:lnTo>
                  <a:lnTo>
                    <a:pt x="42" y="46"/>
                  </a:lnTo>
                  <a:lnTo>
                    <a:pt x="40" y="47"/>
                  </a:lnTo>
                  <a:lnTo>
                    <a:pt x="39" y="46"/>
                  </a:lnTo>
                  <a:lnTo>
                    <a:pt x="36" y="49"/>
                  </a:lnTo>
                  <a:lnTo>
                    <a:pt x="35" y="49"/>
                  </a:lnTo>
                  <a:lnTo>
                    <a:pt x="35" y="47"/>
                  </a:lnTo>
                  <a:lnTo>
                    <a:pt x="33" y="46"/>
                  </a:lnTo>
                  <a:lnTo>
                    <a:pt x="32" y="47"/>
                  </a:lnTo>
                  <a:lnTo>
                    <a:pt x="29" y="49"/>
                  </a:lnTo>
                  <a:lnTo>
                    <a:pt x="23" y="52"/>
                  </a:lnTo>
                  <a:lnTo>
                    <a:pt x="17" y="52"/>
                  </a:lnTo>
                  <a:lnTo>
                    <a:pt x="15" y="53"/>
                  </a:lnTo>
                  <a:lnTo>
                    <a:pt x="17" y="55"/>
                  </a:lnTo>
                  <a:lnTo>
                    <a:pt x="15" y="55"/>
                  </a:lnTo>
                  <a:lnTo>
                    <a:pt x="15" y="58"/>
                  </a:lnTo>
                  <a:lnTo>
                    <a:pt x="12" y="61"/>
                  </a:lnTo>
                  <a:lnTo>
                    <a:pt x="9" y="59"/>
                  </a:lnTo>
                  <a:lnTo>
                    <a:pt x="11" y="58"/>
                  </a:lnTo>
                  <a:lnTo>
                    <a:pt x="12" y="56"/>
                  </a:lnTo>
                  <a:lnTo>
                    <a:pt x="11" y="56"/>
                  </a:lnTo>
                  <a:lnTo>
                    <a:pt x="8" y="56"/>
                  </a:lnTo>
                  <a:lnTo>
                    <a:pt x="6" y="55"/>
                  </a:lnTo>
                  <a:lnTo>
                    <a:pt x="5" y="53"/>
                  </a:lnTo>
                  <a:lnTo>
                    <a:pt x="3" y="53"/>
                  </a:lnTo>
                  <a:lnTo>
                    <a:pt x="5" y="52"/>
                  </a:lnTo>
                  <a:lnTo>
                    <a:pt x="6" y="53"/>
                  </a:lnTo>
                  <a:lnTo>
                    <a:pt x="9" y="50"/>
                  </a:lnTo>
                  <a:lnTo>
                    <a:pt x="11" y="52"/>
                  </a:lnTo>
                  <a:lnTo>
                    <a:pt x="11" y="53"/>
                  </a:lnTo>
                  <a:lnTo>
                    <a:pt x="14" y="52"/>
                  </a:lnTo>
                  <a:lnTo>
                    <a:pt x="17" y="47"/>
                  </a:lnTo>
                  <a:lnTo>
                    <a:pt x="15" y="47"/>
                  </a:lnTo>
                  <a:lnTo>
                    <a:pt x="14" y="46"/>
                  </a:lnTo>
                  <a:lnTo>
                    <a:pt x="12" y="46"/>
                  </a:lnTo>
                  <a:lnTo>
                    <a:pt x="11" y="46"/>
                  </a:lnTo>
                  <a:lnTo>
                    <a:pt x="9" y="44"/>
                  </a:lnTo>
                  <a:lnTo>
                    <a:pt x="12" y="43"/>
                  </a:lnTo>
                  <a:lnTo>
                    <a:pt x="11" y="41"/>
                  </a:lnTo>
                  <a:lnTo>
                    <a:pt x="12" y="38"/>
                  </a:lnTo>
                  <a:lnTo>
                    <a:pt x="8" y="37"/>
                  </a:lnTo>
                  <a:lnTo>
                    <a:pt x="9" y="32"/>
                  </a:lnTo>
                  <a:lnTo>
                    <a:pt x="8" y="29"/>
                  </a:lnTo>
                  <a:lnTo>
                    <a:pt x="9" y="28"/>
                  </a:lnTo>
                  <a:lnTo>
                    <a:pt x="8" y="26"/>
                  </a:lnTo>
                  <a:lnTo>
                    <a:pt x="6" y="28"/>
                  </a:lnTo>
                  <a:lnTo>
                    <a:pt x="2" y="25"/>
                  </a:lnTo>
                  <a:lnTo>
                    <a:pt x="2" y="26"/>
                  </a:lnTo>
                  <a:lnTo>
                    <a:pt x="0" y="25"/>
                  </a:lnTo>
                  <a:lnTo>
                    <a:pt x="2" y="23"/>
                  </a:lnTo>
                  <a:lnTo>
                    <a:pt x="0" y="22"/>
                  </a:lnTo>
                  <a:lnTo>
                    <a:pt x="2" y="22"/>
                  </a:lnTo>
                  <a:lnTo>
                    <a:pt x="3" y="20"/>
                  </a:lnTo>
                  <a:lnTo>
                    <a:pt x="6" y="23"/>
                  </a:lnTo>
                  <a:lnTo>
                    <a:pt x="11" y="26"/>
                  </a:lnTo>
                  <a:lnTo>
                    <a:pt x="12" y="23"/>
                  </a:lnTo>
                  <a:lnTo>
                    <a:pt x="11" y="23"/>
                  </a:lnTo>
                  <a:lnTo>
                    <a:pt x="11" y="20"/>
                  </a:lnTo>
                  <a:lnTo>
                    <a:pt x="12" y="17"/>
                  </a:lnTo>
                  <a:lnTo>
                    <a:pt x="18" y="19"/>
                  </a:lnTo>
                  <a:lnTo>
                    <a:pt x="21" y="17"/>
                  </a:lnTo>
                  <a:lnTo>
                    <a:pt x="24" y="16"/>
                  </a:lnTo>
                  <a:lnTo>
                    <a:pt x="27" y="12"/>
                  </a:lnTo>
                  <a:lnTo>
                    <a:pt x="30" y="12"/>
                  </a:lnTo>
                  <a:lnTo>
                    <a:pt x="32" y="12"/>
                  </a:lnTo>
                  <a:lnTo>
                    <a:pt x="37" y="15"/>
                  </a:lnTo>
                  <a:lnTo>
                    <a:pt x="39" y="15"/>
                  </a:lnTo>
                  <a:lnTo>
                    <a:pt x="40" y="17"/>
                  </a:lnTo>
                  <a:lnTo>
                    <a:pt x="42" y="19"/>
                  </a:lnTo>
                  <a:lnTo>
                    <a:pt x="43" y="16"/>
                  </a:lnTo>
                  <a:lnTo>
                    <a:pt x="43" y="12"/>
                  </a:lnTo>
                  <a:lnTo>
                    <a:pt x="43" y="9"/>
                  </a:lnTo>
                  <a:lnTo>
                    <a:pt x="46" y="7"/>
                  </a:lnTo>
                  <a:lnTo>
                    <a:pt x="46" y="6"/>
                  </a:lnTo>
                  <a:lnTo>
                    <a:pt x="51" y="4"/>
                  </a:lnTo>
                  <a:lnTo>
                    <a:pt x="52" y="4"/>
                  </a:lnTo>
                  <a:lnTo>
                    <a:pt x="57" y="6"/>
                  </a:lnTo>
                  <a:lnTo>
                    <a:pt x="63" y="7"/>
                  </a:lnTo>
                  <a:lnTo>
                    <a:pt x="67" y="7"/>
                  </a:lnTo>
                  <a:lnTo>
                    <a:pt x="67" y="6"/>
                  </a:lnTo>
                  <a:lnTo>
                    <a:pt x="70" y="6"/>
                  </a:lnTo>
                  <a:lnTo>
                    <a:pt x="70" y="7"/>
                  </a:lnTo>
                  <a:lnTo>
                    <a:pt x="72" y="7"/>
                  </a:lnTo>
                  <a:lnTo>
                    <a:pt x="75" y="7"/>
                  </a:lnTo>
                  <a:lnTo>
                    <a:pt x="75" y="6"/>
                  </a:lnTo>
                  <a:lnTo>
                    <a:pt x="75" y="4"/>
                  </a:lnTo>
                  <a:lnTo>
                    <a:pt x="75" y="3"/>
                  </a:lnTo>
                  <a:lnTo>
                    <a:pt x="76" y="0"/>
                  </a:lnTo>
                  <a:lnTo>
                    <a:pt x="79" y="0"/>
                  </a:lnTo>
                  <a:lnTo>
                    <a:pt x="82" y="1"/>
                  </a:lnTo>
                  <a:lnTo>
                    <a:pt x="84" y="4"/>
                  </a:lnTo>
                  <a:lnTo>
                    <a:pt x="85" y="4"/>
                  </a:lnTo>
                  <a:lnTo>
                    <a:pt x="87" y="3"/>
                  </a:lnTo>
                  <a:lnTo>
                    <a:pt x="88" y="6"/>
                  </a:lnTo>
                  <a:lnTo>
                    <a:pt x="88" y="7"/>
                  </a:lnTo>
                  <a:lnTo>
                    <a:pt x="89" y="9"/>
                  </a:lnTo>
                  <a:lnTo>
                    <a:pt x="91" y="9"/>
                  </a:lnTo>
                  <a:lnTo>
                    <a:pt x="92" y="7"/>
                  </a:lnTo>
                  <a:lnTo>
                    <a:pt x="94" y="7"/>
                  </a:lnTo>
                  <a:lnTo>
                    <a:pt x="95" y="7"/>
                  </a:lnTo>
                  <a:lnTo>
                    <a:pt x="94" y="10"/>
                  </a:lnTo>
                  <a:lnTo>
                    <a:pt x="94" y="12"/>
                  </a:lnTo>
                  <a:lnTo>
                    <a:pt x="94" y="13"/>
                  </a:lnTo>
                  <a:lnTo>
                    <a:pt x="95" y="15"/>
                  </a:lnTo>
                  <a:lnTo>
                    <a:pt x="97" y="16"/>
                  </a:lnTo>
                  <a:lnTo>
                    <a:pt x="97" y="17"/>
                  </a:lnTo>
                  <a:lnTo>
                    <a:pt x="98" y="20"/>
                  </a:lnTo>
                  <a:lnTo>
                    <a:pt x="101" y="22"/>
                  </a:lnTo>
                  <a:lnTo>
                    <a:pt x="104" y="20"/>
                  </a:lnTo>
                  <a:lnTo>
                    <a:pt x="106" y="22"/>
                  </a:lnTo>
                  <a:lnTo>
                    <a:pt x="107" y="22"/>
                  </a:lnTo>
                  <a:close/>
                </a:path>
              </a:pathLst>
            </a:custGeom>
            <a:solidFill>
              <a:schemeClr val="bg1"/>
            </a:solidFill>
            <a:ln w="9525">
              <a:noFill/>
              <a:round/>
              <a:headEnd/>
              <a:tailEnd/>
            </a:ln>
          </p:spPr>
          <p:txBody>
            <a:bodyPr/>
            <a:lstStyle/>
            <a:p>
              <a:endParaRPr lang="fr-FR"/>
            </a:p>
          </p:txBody>
        </p:sp>
        <p:sp>
          <p:nvSpPr>
            <p:cNvPr id="880836" name="Freeform 196"/>
            <p:cNvSpPr>
              <a:spLocks/>
            </p:cNvSpPr>
            <p:nvPr/>
          </p:nvSpPr>
          <p:spPr bwMode="auto">
            <a:xfrm>
              <a:off x="4690" y="1482"/>
              <a:ext cx="328" cy="344"/>
            </a:xfrm>
            <a:custGeom>
              <a:avLst/>
              <a:gdLst/>
              <a:ahLst/>
              <a:cxnLst>
                <a:cxn ang="0">
                  <a:pos x="250" y="270"/>
                </a:cxn>
                <a:cxn ang="0">
                  <a:pos x="262" y="272"/>
                </a:cxn>
                <a:cxn ang="0">
                  <a:pos x="289" y="289"/>
                </a:cxn>
                <a:cxn ang="0">
                  <a:pos x="292" y="300"/>
                </a:cxn>
                <a:cxn ang="0">
                  <a:pos x="308" y="298"/>
                </a:cxn>
                <a:cxn ang="0">
                  <a:pos x="326" y="307"/>
                </a:cxn>
                <a:cxn ang="0">
                  <a:pos x="345" y="310"/>
                </a:cxn>
                <a:cxn ang="0">
                  <a:pos x="366" y="319"/>
                </a:cxn>
                <a:cxn ang="0">
                  <a:pos x="376" y="337"/>
                </a:cxn>
                <a:cxn ang="0">
                  <a:pos x="367" y="358"/>
                </a:cxn>
                <a:cxn ang="0">
                  <a:pos x="329" y="380"/>
                </a:cxn>
                <a:cxn ang="0">
                  <a:pos x="308" y="387"/>
                </a:cxn>
                <a:cxn ang="0">
                  <a:pos x="290" y="380"/>
                </a:cxn>
                <a:cxn ang="0">
                  <a:pos x="275" y="364"/>
                </a:cxn>
                <a:cxn ang="0">
                  <a:pos x="265" y="377"/>
                </a:cxn>
                <a:cxn ang="0">
                  <a:pos x="238" y="383"/>
                </a:cxn>
                <a:cxn ang="0">
                  <a:pos x="220" y="387"/>
                </a:cxn>
                <a:cxn ang="0">
                  <a:pos x="208" y="387"/>
                </a:cxn>
                <a:cxn ang="0">
                  <a:pos x="196" y="380"/>
                </a:cxn>
                <a:cxn ang="0">
                  <a:pos x="177" y="389"/>
                </a:cxn>
                <a:cxn ang="0">
                  <a:pos x="165" y="396"/>
                </a:cxn>
                <a:cxn ang="0">
                  <a:pos x="152" y="393"/>
                </a:cxn>
                <a:cxn ang="0">
                  <a:pos x="137" y="402"/>
                </a:cxn>
                <a:cxn ang="0">
                  <a:pos x="122" y="402"/>
                </a:cxn>
                <a:cxn ang="0">
                  <a:pos x="119" y="387"/>
                </a:cxn>
                <a:cxn ang="0">
                  <a:pos x="112" y="379"/>
                </a:cxn>
                <a:cxn ang="0">
                  <a:pos x="103" y="387"/>
                </a:cxn>
                <a:cxn ang="0">
                  <a:pos x="106" y="365"/>
                </a:cxn>
                <a:cxn ang="0">
                  <a:pos x="94" y="353"/>
                </a:cxn>
                <a:cxn ang="0">
                  <a:pos x="76" y="346"/>
                </a:cxn>
                <a:cxn ang="0">
                  <a:pos x="66" y="334"/>
                </a:cxn>
                <a:cxn ang="0">
                  <a:pos x="87" y="313"/>
                </a:cxn>
                <a:cxn ang="0">
                  <a:pos x="73" y="298"/>
                </a:cxn>
                <a:cxn ang="0">
                  <a:pos x="67" y="277"/>
                </a:cxn>
                <a:cxn ang="0">
                  <a:pos x="75" y="261"/>
                </a:cxn>
                <a:cxn ang="0">
                  <a:pos x="79" y="248"/>
                </a:cxn>
                <a:cxn ang="0">
                  <a:pos x="84" y="227"/>
                </a:cxn>
                <a:cxn ang="0">
                  <a:pos x="81" y="211"/>
                </a:cxn>
                <a:cxn ang="0">
                  <a:pos x="92" y="197"/>
                </a:cxn>
                <a:cxn ang="0">
                  <a:pos x="95" y="176"/>
                </a:cxn>
                <a:cxn ang="0">
                  <a:pos x="89" y="160"/>
                </a:cxn>
                <a:cxn ang="0">
                  <a:pos x="75" y="148"/>
                </a:cxn>
                <a:cxn ang="0">
                  <a:pos x="75" y="130"/>
                </a:cxn>
                <a:cxn ang="0">
                  <a:pos x="70" y="108"/>
                </a:cxn>
                <a:cxn ang="0">
                  <a:pos x="73" y="95"/>
                </a:cxn>
                <a:cxn ang="0">
                  <a:pos x="70" y="83"/>
                </a:cxn>
                <a:cxn ang="0">
                  <a:pos x="66" y="67"/>
                </a:cxn>
                <a:cxn ang="0">
                  <a:pos x="61" y="49"/>
                </a:cxn>
                <a:cxn ang="0">
                  <a:pos x="42" y="46"/>
                </a:cxn>
                <a:cxn ang="0">
                  <a:pos x="17" y="52"/>
                </a:cxn>
                <a:cxn ang="0">
                  <a:pos x="8" y="56"/>
                </a:cxn>
                <a:cxn ang="0">
                  <a:pos x="17" y="47"/>
                </a:cxn>
                <a:cxn ang="0">
                  <a:pos x="9" y="32"/>
                </a:cxn>
                <a:cxn ang="0">
                  <a:pos x="2" y="22"/>
                </a:cxn>
                <a:cxn ang="0">
                  <a:pos x="24" y="16"/>
                </a:cxn>
                <a:cxn ang="0">
                  <a:pos x="43" y="9"/>
                </a:cxn>
                <a:cxn ang="0">
                  <a:pos x="70" y="7"/>
                </a:cxn>
                <a:cxn ang="0">
                  <a:pos x="85" y="4"/>
                </a:cxn>
                <a:cxn ang="0">
                  <a:pos x="94" y="12"/>
                </a:cxn>
              </a:cxnLst>
              <a:rect l="0" t="0" r="r" b="b"/>
              <a:pathLst>
                <a:path w="384" h="405">
                  <a:moveTo>
                    <a:pt x="222" y="261"/>
                  </a:moveTo>
                  <a:lnTo>
                    <a:pt x="223" y="263"/>
                  </a:lnTo>
                  <a:lnTo>
                    <a:pt x="231" y="260"/>
                  </a:lnTo>
                  <a:lnTo>
                    <a:pt x="232" y="260"/>
                  </a:lnTo>
                  <a:lnTo>
                    <a:pt x="235" y="261"/>
                  </a:lnTo>
                  <a:lnTo>
                    <a:pt x="237" y="263"/>
                  </a:lnTo>
                  <a:lnTo>
                    <a:pt x="237" y="267"/>
                  </a:lnTo>
                  <a:lnTo>
                    <a:pt x="244" y="266"/>
                  </a:lnTo>
                  <a:lnTo>
                    <a:pt x="245" y="266"/>
                  </a:lnTo>
                  <a:lnTo>
                    <a:pt x="250" y="270"/>
                  </a:lnTo>
                  <a:lnTo>
                    <a:pt x="248" y="270"/>
                  </a:lnTo>
                  <a:lnTo>
                    <a:pt x="248" y="272"/>
                  </a:lnTo>
                  <a:lnTo>
                    <a:pt x="251" y="272"/>
                  </a:lnTo>
                  <a:lnTo>
                    <a:pt x="251" y="270"/>
                  </a:lnTo>
                  <a:lnTo>
                    <a:pt x="253" y="270"/>
                  </a:lnTo>
                  <a:lnTo>
                    <a:pt x="254" y="272"/>
                  </a:lnTo>
                  <a:lnTo>
                    <a:pt x="256" y="270"/>
                  </a:lnTo>
                  <a:lnTo>
                    <a:pt x="257" y="270"/>
                  </a:lnTo>
                  <a:lnTo>
                    <a:pt x="262" y="270"/>
                  </a:lnTo>
                  <a:lnTo>
                    <a:pt x="262" y="272"/>
                  </a:lnTo>
                  <a:lnTo>
                    <a:pt x="265" y="273"/>
                  </a:lnTo>
                  <a:lnTo>
                    <a:pt x="265" y="276"/>
                  </a:lnTo>
                  <a:lnTo>
                    <a:pt x="269" y="277"/>
                  </a:lnTo>
                  <a:lnTo>
                    <a:pt x="271" y="283"/>
                  </a:lnTo>
                  <a:lnTo>
                    <a:pt x="274" y="283"/>
                  </a:lnTo>
                  <a:lnTo>
                    <a:pt x="277" y="285"/>
                  </a:lnTo>
                  <a:lnTo>
                    <a:pt x="280" y="288"/>
                  </a:lnTo>
                  <a:lnTo>
                    <a:pt x="281" y="286"/>
                  </a:lnTo>
                  <a:lnTo>
                    <a:pt x="284" y="285"/>
                  </a:lnTo>
                  <a:lnTo>
                    <a:pt x="289" y="289"/>
                  </a:lnTo>
                  <a:lnTo>
                    <a:pt x="289" y="292"/>
                  </a:lnTo>
                  <a:lnTo>
                    <a:pt x="287" y="292"/>
                  </a:lnTo>
                  <a:lnTo>
                    <a:pt x="287" y="295"/>
                  </a:lnTo>
                  <a:lnTo>
                    <a:pt x="287" y="298"/>
                  </a:lnTo>
                  <a:lnTo>
                    <a:pt x="289" y="297"/>
                  </a:lnTo>
                  <a:lnTo>
                    <a:pt x="290" y="295"/>
                  </a:lnTo>
                  <a:lnTo>
                    <a:pt x="292" y="295"/>
                  </a:lnTo>
                  <a:lnTo>
                    <a:pt x="293" y="295"/>
                  </a:lnTo>
                  <a:lnTo>
                    <a:pt x="292" y="297"/>
                  </a:lnTo>
                  <a:lnTo>
                    <a:pt x="292" y="300"/>
                  </a:lnTo>
                  <a:lnTo>
                    <a:pt x="295" y="297"/>
                  </a:lnTo>
                  <a:lnTo>
                    <a:pt x="296" y="298"/>
                  </a:lnTo>
                  <a:lnTo>
                    <a:pt x="297" y="297"/>
                  </a:lnTo>
                  <a:lnTo>
                    <a:pt x="297" y="298"/>
                  </a:lnTo>
                  <a:lnTo>
                    <a:pt x="299" y="298"/>
                  </a:lnTo>
                  <a:lnTo>
                    <a:pt x="302" y="300"/>
                  </a:lnTo>
                  <a:lnTo>
                    <a:pt x="303" y="298"/>
                  </a:lnTo>
                  <a:lnTo>
                    <a:pt x="305" y="300"/>
                  </a:lnTo>
                  <a:lnTo>
                    <a:pt x="306" y="298"/>
                  </a:lnTo>
                  <a:lnTo>
                    <a:pt x="308" y="298"/>
                  </a:lnTo>
                  <a:lnTo>
                    <a:pt x="306" y="301"/>
                  </a:lnTo>
                  <a:lnTo>
                    <a:pt x="308" y="301"/>
                  </a:lnTo>
                  <a:lnTo>
                    <a:pt x="309" y="304"/>
                  </a:lnTo>
                  <a:lnTo>
                    <a:pt x="311" y="304"/>
                  </a:lnTo>
                  <a:lnTo>
                    <a:pt x="312" y="304"/>
                  </a:lnTo>
                  <a:lnTo>
                    <a:pt x="311" y="306"/>
                  </a:lnTo>
                  <a:lnTo>
                    <a:pt x="312" y="307"/>
                  </a:lnTo>
                  <a:lnTo>
                    <a:pt x="315" y="306"/>
                  </a:lnTo>
                  <a:lnTo>
                    <a:pt x="320" y="306"/>
                  </a:lnTo>
                  <a:lnTo>
                    <a:pt x="326" y="307"/>
                  </a:lnTo>
                  <a:lnTo>
                    <a:pt x="327" y="310"/>
                  </a:lnTo>
                  <a:lnTo>
                    <a:pt x="327" y="312"/>
                  </a:lnTo>
                  <a:lnTo>
                    <a:pt x="329" y="313"/>
                  </a:lnTo>
                  <a:lnTo>
                    <a:pt x="332" y="315"/>
                  </a:lnTo>
                  <a:lnTo>
                    <a:pt x="339" y="313"/>
                  </a:lnTo>
                  <a:lnTo>
                    <a:pt x="339" y="315"/>
                  </a:lnTo>
                  <a:lnTo>
                    <a:pt x="342" y="315"/>
                  </a:lnTo>
                  <a:lnTo>
                    <a:pt x="345" y="313"/>
                  </a:lnTo>
                  <a:lnTo>
                    <a:pt x="344" y="312"/>
                  </a:lnTo>
                  <a:lnTo>
                    <a:pt x="345" y="310"/>
                  </a:lnTo>
                  <a:lnTo>
                    <a:pt x="347" y="310"/>
                  </a:lnTo>
                  <a:lnTo>
                    <a:pt x="349" y="315"/>
                  </a:lnTo>
                  <a:lnTo>
                    <a:pt x="349" y="318"/>
                  </a:lnTo>
                  <a:lnTo>
                    <a:pt x="354" y="319"/>
                  </a:lnTo>
                  <a:lnTo>
                    <a:pt x="357" y="318"/>
                  </a:lnTo>
                  <a:lnTo>
                    <a:pt x="360" y="318"/>
                  </a:lnTo>
                  <a:lnTo>
                    <a:pt x="361" y="319"/>
                  </a:lnTo>
                  <a:lnTo>
                    <a:pt x="363" y="319"/>
                  </a:lnTo>
                  <a:lnTo>
                    <a:pt x="364" y="318"/>
                  </a:lnTo>
                  <a:lnTo>
                    <a:pt x="366" y="319"/>
                  </a:lnTo>
                  <a:lnTo>
                    <a:pt x="361" y="322"/>
                  </a:lnTo>
                  <a:lnTo>
                    <a:pt x="361" y="324"/>
                  </a:lnTo>
                  <a:lnTo>
                    <a:pt x="366" y="327"/>
                  </a:lnTo>
                  <a:lnTo>
                    <a:pt x="367" y="328"/>
                  </a:lnTo>
                  <a:lnTo>
                    <a:pt x="370" y="328"/>
                  </a:lnTo>
                  <a:lnTo>
                    <a:pt x="372" y="330"/>
                  </a:lnTo>
                  <a:lnTo>
                    <a:pt x="373" y="331"/>
                  </a:lnTo>
                  <a:lnTo>
                    <a:pt x="373" y="334"/>
                  </a:lnTo>
                  <a:lnTo>
                    <a:pt x="375" y="335"/>
                  </a:lnTo>
                  <a:lnTo>
                    <a:pt x="376" y="337"/>
                  </a:lnTo>
                  <a:lnTo>
                    <a:pt x="382" y="340"/>
                  </a:lnTo>
                  <a:lnTo>
                    <a:pt x="382" y="341"/>
                  </a:lnTo>
                  <a:lnTo>
                    <a:pt x="376" y="341"/>
                  </a:lnTo>
                  <a:lnTo>
                    <a:pt x="376" y="343"/>
                  </a:lnTo>
                  <a:lnTo>
                    <a:pt x="379" y="343"/>
                  </a:lnTo>
                  <a:lnTo>
                    <a:pt x="378" y="346"/>
                  </a:lnTo>
                  <a:lnTo>
                    <a:pt x="382" y="350"/>
                  </a:lnTo>
                  <a:lnTo>
                    <a:pt x="384" y="349"/>
                  </a:lnTo>
                  <a:lnTo>
                    <a:pt x="384" y="352"/>
                  </a:lnTo>
                  <a:lnTo>
                    <a:pt x="367" y="358"/>
                  </a:lnTo>
                  <a:lnTo>
                    <a:pt x="366" y="359"/>
                  </a:lnTo>
                  <a:lnTo>
                    <a:pt x="358" y="361"/>
                  </a:lnTo>
                  <a:lnTo>
                    <a:pt x="352" y="367"/>
                  </a:lnTo>
                  <a:lnTo>
                    <a:pt x="345" y="376"/>
                  </a:lnTo>
                  <a:lnTo>
                    <a:pt x="338" y="382"/>
                  </a:lnTo>
                  <a:lnTo>
                    <a:pt x="335" y="383"/>
                  </a:lnTo>
                  <a:lnTo>
                    <a:pt x="333" y="382"/>
                  </a:lnTo>
                  <a:lnTo>
                    <a:pt x="332" y="376"/>
                  </a:lnTo>
                  <a:lnTo>
                    <a:pt x="329" y="379"/>
                  </a:lnTo>
                  <a:lnTo>
                    <a:pt x="329" y="380"/>
                  </a:lnTo>
                  <a:lnTo>
                    <a:pt x="324" y="382"/>
                  </a:lnTo>
                  <a:lnTo>
                    <a:pt x="323" y="384"/>
                  </a:lnTo>
                  <a:lnTo>
                    <a:pt x="321" y="387"/>
                  </a:lnTo>
                  <a:lnTo>
                    <a:pt x="318" y="390"/>
                  </a:lnTo>
                  <a:lnTo>
                    <a:pt x="318" y="389"/>
                  </a:lnTo>
                  <a:lnTo>
                    <a:pt x="315" y="387"/>
                  </a:lnTo>
                  <a:lnTo>
                    <a:pt x="314" y="390"/>
                  </a:lnTo>
                  <a:lnTo>
                    <a:pt x="314" y="387"/>
                  </a:lnTo>
                  <a:lnTo>
                    <a:pt x="309" y="389"/>
                  </a:lnTo>
                  <a:lnTo>
                    <a:pt x="308" y="387"/>
                  </a:lnTo>
                  <a:lnTo>
                    <a:pt x="309" y="384"/>
                  </a:lnTo>
                  <a:lnTo>
                    <a:pt x="306" y="384"/>
                  </a:lnTo>
                  <a:lnTo>
                    <a:pt x="302" y="384"/>
                  </a:lnTo>
                  <a:lnTo>
                    <a:pt x="302" y="383"/>
                  </a:lnTo>
                  <a:lnTo>
                    <a:pt x="299" y="383"/>
                  </a:lnTo>
                  <a:lnTo>
                    <a:pt x="297" y="383"/>
                  </a:lnTo>
                  <a:lnTo>
                    <a:pt x="296" y="380"/>
                  </a:lnTo>
                  <a:lnTo>
                    <a:pt x="293" y="383"/>
                  </a:lnTo>
                  <a:lnTo>
                    <a:pt x="290" y="383"/>
                  </a:lnTo>
                  <a:lnTo>
                    <a:pt x="290" y="380"/>
                  </a:lnTo>
                  <a:lnTo>
                    <a:pt x="289" y="382"/>
                  </a:lnTo>
                  <a:lnTo>
                    <a:pt x="286" y="380"/>
                  </a:lnTo>
                  <a:lnTo>
                    <a:pt x="284" y="380"/>
                  </a:lnTo>
                  <a:lnTo>
                    <a:pt x="281" y="379"/>
                  </a:lnTo>
                  <a:lnTo>
                    <a:pt x="281" y="376"/>
                  </a:lnTo>
                  <a:lnTo>
                    <a:pt x="278" y="373"/>
                  </a:lnTo>
                  <a:lnTo>
                    <a:pt x="280" y="368"/>
                  </a:lnTo>
                  <a:lnTo>
                    <a:pt x="280" y="367"/>
                  </a:lnTo>
                  <a:lnTo>
                    <a:pt x="280" y="365"/>
                  </a:lnTo>
                  <a:lnTo>
                    <a:pt x="275" y="364"/>
                  </a:lnTo>
                  <a:lnTo>
                    <a:pt x="274" y="365"/>
                  </a:lnTo>
                  <a:lnTo>
                    <a:pt x="272" y="367"/>
                  </a:lnTo>
                  <a:lnTo>
                    <a:pt x="271" y="365"/>
                  </a:lnTo>
                  <a:lnTo>
                    <a:pt x="269" y="368"/>
                  </a:lnTo>
                  <a:lnTo>
                    <a:pt x="266" y="368"/>
                  </a:lnTo>
                  <a:lnTo>
                    <a:pt x="265" y="371"/>
                  </a:lnTo>
                  <a:lnTo>
                    <a:pt x="265" y="374"/>
                  </a:lnTo>
                  <a:lnTo>
                    <a:pt x="263" y="376"/>
                  </a:lnTo>
                  <a:lnTo>
                    <a:pt x="263" y="377"/>
                  </a:lnTo>
                  <a:lnTo>
                    <a:pt x="265" y="377"/>
                  </a:lnTo>
                  <a:lnTo>
                    <a:pt x="266" y="382"/>
                  </a:lnTo>
                  <a:lnTo>
                    <a:pt x="266" y="383"/>
                  </a:lnTo>
                  <a:lnTo>
                    <a:pt x="262" y="380"/>
                  </a:lnTo>
                  <a:lnTo>
                    <a:pt x="253" y="379"/>
                  </a:lnTo>
                  <a:lnTo>
                    <a:pt x="251" y="380"/>
                  </a:lnTo>
                  <a:lnTo>
                    <a:pt x="250" y="382"/>
                  </a:lnTo>
                  <a:lnTo>
                    <a:pt x="248" y="383"/>
                  </a:lnTo>
                  <a:lnTo>
                    <a:pt x="245" y="383"/>
                  </a:lnTo>
                  <a:lnTo>
                    <a:pt x="241" y="384"/>
                  </a:lnTo>
                  <a:lnTo>
                    <a:pt x="238" y="383"/>
                  </a:lnTo>
                  <a:lnTo>
                    <a:pt x="235" y="383"/>
                  </a:lnTo>
                  <a:lnTo>
                    <a:pt x="231" y="386"/>
                  </a:lnTo>
                  <a:lnTo>
                    <a:pt x="229" y="387"/>
                  </a:lnTo>
                  <a:lnTo>
                    <a:pt x="228" y="390"/>
                  </a:lnTo>
                  <a:lnTo>
                    <a:pt x="226" y="392"/>
                  </a:lnTo>
                  <a:lnTo>
                    <a:pt x="225" y="389"/>
                  </a:lnTo>
                  <a:lnTo>
                    <a:pt x="222" y="390"/>
                  </a:lnTo>
                  <a:lnTo>
                    <a:pt x="222" y="387"/>
                  </a:lnTo>
                  <a:lnTo>
                    <a:pt x="220" y="389"/>
                  </a:lnTo>
                  <a:lnTo>
                    <a:pt x="220" y="387"/>
                  </a:lnTo>
                  <a:lnTo>
                    <a:pt x="222" y="387"/>
                  </a:lnTo>
                  <a:lnTo>
                    <a:pt x="223" y="384"/>
                  </a:lnTo>
                  <a:lnTo>
                    <a:pt x="220" y="386"/>
                  </a:lnTo>
                  <a:lnTo>
                    <a:pt x="222" y="384"/>
                  </a:lnTo>
                  <a:lnTo>
                    <a:pt x="220" y="384"/>
                  </a:lnTo>
                  <a:lnTo>
                    <a:pt x="220" y="383"/>
                  </a:lnTo>
                  <a:lnTo>
                    <a:pt x="217" y="384"/>
                  </a:lnTo>
                  <a:lnTo>
                    <a:pt x="216" y="386"/>
                  </a:lnTo>
                  <a:lnTo>
                    <a:pt x="214" y="386"/>
                  </a:lnTo>
                  <a:lnTo>
                    <a:pt x="208" y="387"/>
                  </a:lnTo>
                  <a:lnTo>
                    <a:pt x="207" y="384"/>
                  </a:lnTo>
                  <a:lnTo>
                    <a:pt x="204" y="384"/>
                  </a:lnTo>
                  <a:lnTo>
                    <a:pt x="202" y="383"/>
                  </a:lnTo>
                  <a:lnTo>
                    <a:pt x="202" y="380"/>
                  </a:lnTo>
                  <a:lnTo>
                    <a:pt x="202" y="379"/>
                  </a:lnTo>
                  <a:lnTo>
                    <a:pt x="201" y="377"/>
                  </a:lnTo>
                  <a:lnTo>
                    <a:pt x="199" y="379"/>
                  </a:lnTo>
                  <a:lnTo>
                    <a:pt x="198" y="379"/>
                  </a:lnTo>
                  <a:lnTo>
                    <a:pt x="198" y="380"/>
                  </a:lnTo>
                  <a:lnTo>
                    <a:pt x="196" y="380"/>
                  </a:lnTo>
                  <a:lnTo>
                    <a:pt x="195" y="380"/>
                  </a:lnTo>
                  <a:lnTo>
                    <a:pt x="192" y="383"/>
                  </a:lnTo>
                  <a:lnTo>
                    <a:pt x="192" y="386"/>
                  </a:lnTo>
                  <a:lnTo>
                    <a:pt x="189" y="386"/>
                  </a:lnTo>
                  <a:lnTo>
                    <a:pt x="186" y="389"/>
                  </a:lnTo>
                  <a:lnTo>
                    <a:pt x="186" y="387"/>
                  </a:lnTo>
                  <a:lnTo>
                    <a:pt x="185" y="389"/>
                  </a:lnTo>
                  <a:lnTo>
                    <a:pt x="183" y="387"/>
                  </a:lnTo>
                  <a:lnTo>
                    <a:pt x="179" y="389"/>
                  </a:lnTo>
                  <a:lnTo>
                    <a:pt x="177" y="389"/>
                  </a:lnTo>
                  <a:lnTo>
                    <a:pt x="174" y="389"/>
                  </a:lnTo>
                  <a:lnTo>
                    <a:pt x="174" y="386"/>
                  </a:lnTo>
                  <a:lnTo>
                    <a:pt x="173" y="386"/>
                  </a:lnTo>
                  <a:lnTo>
                    <a:pt x="168" y="384"/>
                  </a:lnTo>
                  <a:lnTo>
                    <a:pt x="167" y="386"/>
                  </a:lnTo>
                  <a:lnTo>
                    <a:pt x="168" y="387"/>
                  </a:lnTo>
                  <a:lnTo>
                    <a:pt x="167" y="390"/>
                  </a:lnTo>
                  <a:lnTo>
                    <a:pt x="168" y="392"/>
                  </a:lnTo>
                  <a:lnTo>
                    <a:pt x="168" y="395"/>
                  </a:lnTo>
                  <a:lnTo>
                    <a:pt x="165" y="396"/>
                  </a:lnTo>
                  <a:lnTo>
                    <a:pt x="164" y="399"/>
                  </a:lnTo>
                  <a:lnTo>
                    <a:pt x="162" y="401"/>
                  </a:lnTo>
                  <a:lnTo>
                    <a:pt x="161" y="399"/>
                  </a:lnTo>
                  <a:lnTo>
                    <a:pt x="159" y="401"/>
                  </a:lnTo>
                  <a:lnTo>
                    <a:pt x="159" y="402"/>
                  </a:lnTo>
                  <a:lnTo>
                    <a:pt x="155" y="402"/>
                  </a:lnTo>
                  <a:lnTo>
                    <a:pt x="153" y="401"/>
                  </a:lnTo>
                  <a:lnTo>
                    <a:pt x="153" y="398"/>
                  </a:lnTo>
                  <a:lnTo>
                    <a:pt x="152" y="396"/>
                  </a:lnTo>
                  <a:lnTo>
                    <a:pt x="152" y="393"/>
                  </a:lnTo>
                  <a:lnTo>
                    <a:pt x="147" y="396"/>
                  </a:lnTo>
                  <a:lnTo>
                    <a:pt x="149" y="396"/>
                  </a:lnTo>
                  <a:lnTo>
                    <a:pt x="150" y="398"/>
                  </a:lnTo>
                  <a:lnTo>
                    <a:pt x="150" y="401"/>
                  </a:lnTo>
                  <a:lnTo>
                    <a:pt x="146" y="401"/>
                  </a:lnTo>
                  <a:lnTo>
                    <a:pt x="143" y="399"/>
                  </a:lnTo>
                  <a:lnTo>
                    <a:pt x="141" y="401"/>
                  </a:lnTo>
                  <a:lnTo>
                    <a:pt x="139" y="401"/>
                  </a:lnTo>
                  <a:lnTo>
                    <a:pt x="139" y="402"/>
                  </a:lnTo>
                  <a:lnTo>
                    <a:pt x="137" y="402"/>
                  </a:lnTo>
                  <a:lnTo>
                    <a:pt x="137" y="401"/>
                  </a:lnTo>
                  <a:lnTo>
                    <a:pt x="133" y="401"/>
                  </a:lnTo>
                  <a:lnTo>
                    <a:pt x="133" y="402"/>
                  </a:lnTo>
                  <a:lnTo>
                    <a:pt x="131" y="402"/>
                  </a:lnTo>
                  <a:lnTo>
                    <a:pt x="131" y="404"/>
                  </a:lnTo>
                  <a:lnTo>
                    <a:pt x="128" y="404"/>
                  </a:lnTo>
                  <a:lnTo>
                    <a:pt x="127" y="405"/>
                  </a:lnTo>
                  <a:lnTo>
                    <a:pt x="125" y="404"/>
                  </a:lnTo>
                  <a:lnTo>
                    <a:pt x="122" y="404"/>
                  </a:lnTo>
                  <a:lnTo>
                    <a:pt x="122" y="402"/>
                  </a:lnTo>
                  <a:lnTo>
                    <a:pt x="121" y="401"/>
                  </a:lnTo>
                  <a:lnTo>
                    <a:pt x="122" y="399"/>
                  </a:lnTo>
                  <a:lnTo>
                    <a:pt x="121" y="399"/>
                  </a:lnTo>
                  <a:lnTo>
                    <a:pt x="121" y="398"/>
                  </a:lnTo>
                  <a:lnTo>
                    <a:pt x="121" y="396"/>
                  </a:lnTo>
                  <a:lnTo>
                    <a:pt x="119" y="396"/>
                  </a:lnTo>
                  <a:lnTo>
                    <a:pt x="122" y="392"/>
                  </a:lnTo>
                  <a:lnTo>
                    <a:pt x="121" y="390"/>
                  </a:lnTo>
                  <a:lnTo>
                    <a:pt x="119" y="389"/>
                  </a:lnTo>
                  <a:lnTo>
                    <a:pt x="119" y="387"/>
                  </a:lnTo>
                  <a:lnTo>
                    <a:pt x="116" y="387"/>
                  </a:lnTo>
                  <a:lnTo>
                    <a:pt x="116" y="389"/>
                  </a:lnTo>
                  <a:lnTo>
                    <a:pt x="115" y="390"/>
                  </a:lnTo>
                  <a:lnTo>
                    <a:pt x="113" y="387"/>
                  </a:lnTo>
                  <a:lnTo>
                    <a:pt x="112" y="386"/>
                  </a:lnTo>
                  <a:lnTo>
                    <a:pt x="110" y="387"/>
                  </a:lnTo>
                  <a:lnTo>
                    <a:pt x="112" y="384"/>
                  </a:lnTo>
                  <a:lnTo>
                    <a:pt x="112" y="382"/>
                  </a:lnTo>
                  <a:lnTo>
                    <a:pt x="112" y="380"/>
                  </a:lnTo>
                  <a:lnTo>
                    <a:pt x="112" y="379"/>
                  </a:lnTo>
                  <a:lnTo>
                    <a:pt x="113" y="379"/>
                  </a:lnTo>
                  <a:lnTo>
                    <a:pt x="113" y="380"/>
                  </a:lnTo>
                  <a:lnTo>
                    <a:pt x="115" y="380"/>
                  </a:lnTo>
                  <a:lnTo>
                    <a:pt x="116" y="377"/>
                  </a:lnTo>
                  <a:lnTo>
                    <a:pt x="113" y="376"/>
                  </a:lnTo>
                  <a:lnTo>
                    <a:pt x="107" y="376"/>
                  </a:lnTo>
                  <a:lnTo>
                    <a:pt x="110" y="377"/>
                  </a:lnTo>
                  <a:lnTo>
                    <a:pt x="107" y="386"/>
                  </a:lnTo>
                  <a:lnTo>
                    <a:pt x="104" y="386"/>
                  </a:lnTo>
                  <a:lnTo>
                    <a:pt x="103" y="387"/>
                  </a:lnTo>
                  <a:lnTo>
                    <a:pt x="101" y="386"/>
                  </a:lnTo>
                  <a:lnTo>
                    <a:pt x="98" y="384"/>
                  </a:lnTo>
                  <a:lnTo>
                    <a:pt x="100" y="382"/>
                  </a:lnTo>
                  <a:lnTo>
                    <a:pt x="106" y="377"/>
                  </a:lnTo>
                  <a:lnTo>
                    <a:pt x="106" y="374"/>
                  </a:lnTo>
                  <a:lnTo>
                    <a:pt x="109" y="371"/>
                  </a:lnTo>
                  <a:lnTo>
                    <a:pt x="106" y="371"/>
                  </a:lnTo>
                  <a:lnTo>
                    <a:pt x="106" y="368"/>
                  </a:lnTo>
                  <a:lnTo>
                    <a:pt x="107" y="367"/>
                  </a:lnTo>
                  <a:lnTo>
                    <a:pt x="106" y="365"/>
                  </a:lnTo>
                  <a:lnTo>
                    <a:pt x="107" y="364"/>
                  </a:lnTo>
                  <a:lnTo>
                    <a:pt x="109" y="361"/>
                  </a:lnTo>
                  <a:lnTo>
                    <a:pt x="109" y="359"/>
                  </a:lnTo>
                  <a:lnTo>
                    <a:pt x="110" y="356"/>
                  </a:lnTo>
                  <a:lnTo>
                    <a:pt x="107" y="356"/>
                  </a:lnTo>
                  <a:lnTo>
                    <a:pt x="103" y="355"/>
                  </a:lnTo>
                  <a:lnTo>
                    <a:pt x="98" y="352"/>
                  </a:lnTo>
                  <a:lnTo>
                    <a:pt x="97" y="353"/>
                  </a:lnTo>
                  <a:lnTo>
                    <a:pt x="95" y="352"/>
                  </a:lnTo>
                  <a:lnTo>
                    <a:pt x="94" y="353"/>
                  </a:lnTo>
                  <a:lnTo>
                    <a:pt x="94" y="355"/>
                  </a:lnTo>
                  <a:lnTo>
                    <a:pt x="92" y="355"/>
                  </a:lnTo>
                  <a:lnTo>
                    <a:pt x="91" y="356"/>
                  </a:lnTo>
                  <a:lnTo>
                    <a:pt x="88" y="355"/>
                  </a:lnTo>
                  <a:lnTo>
                    <a:pt x="87" y="358"/>
                  </a:lnTo>
                  <a:lnTo>
                    <a:pt x="84" y="359"/>
                  </a:lnTo>
                  <a:lnTo>
                    <a:pt x="82" y="361"/>
                  </a:lnTo>
                  <a:lnTo>
                    <a:pt x="78" y="356"/>
                  </a:lnTo>
                  <a:lnTo>
                    <a:pt x="78" y="352"/>
                  </a:lnTo>
                  <a:lnTo>
                    <a:pt x="76" y="346"/>
                  </a:lnTo>
                  <a:lnTo>
                    <a:pt x="78" y="343"/>
                  </a:lnTo>
                  <a:lnTo>
                    <a:pt x="79" y="343"/>
                  </a:lnTo>
                  <a:lnTo>
                    <a:pt x="81" y="343"/>
                  </a:lnTo>
                  <a:lnTo>
                    <a:pt x="79" y="341"/>
                  </a:lnTo>
                  <a:lnTo>
                    <a:pt x="76" y="340"/>
                  </a:lnTo>
                  <a:lnTo>
                    <a:pt x="76" y="338"/>
                  </a:lnTo>
                  <a:lnTo>
                    <a:pt x="72" y="337"/>
                  </a:lnTo>
                  <a:lnTo>
                    <a:pt x="70" y="337"/>
                  </a:lnTo>
                  <a:lnTo>
                    <a:pt x="67" y="337"/>
                  </a:lnTo>
                  <a:lnTo>
                    <a:pt x="66" y="334"/>
                  </a:lnTo>
                  <a:lnTo>
                    <a:pt x="67" y="325"/>
                  </a:lnTo>
                  <a:lnTo>
                    <a:pt x="69" y="324"/>
                  </a:lnTo>
                  <a:lnTo>
                    <a:pt x="72" y="324"/>
                  </a:lnTo>
                  <a:lnTo>
                    <a:pt x="73" y="322"/>
                  </a:lnTo>
                  <a:lnTo>
                    <a:pt x="75" y="321"/>
                  </a:lnTo>
                  <a:lnTo>
                    <a:pt x="76" y="321"/>
                  </a:lnTo>
                  <a:lnTo>
                    <a:pt x="79" y="319"/>
                  </a:lnTo>
                  <a:lnTo>
                    <a:pt x="85" y="321"/>
                  </a:lnTo>
                  <a:lnTo>
                    <a:pt x="85" y="316"/>
                  </a:lnTo>
                  <a:lnTo>
                    <a:pt x="87" y="313"/>
                  </a:lnTo>
                  <a:lnTo>
                    <a:pt x="85" y="312"/>
                  </a:lnTo>
                  <a:lnTo>
                    <a:pt x="78" y="316"/>
                  </a:lnTo>
                  <a:lnTo>
                    <a:pt x="76" y="315"/>
                  </a:lnTo>
                  <a:lnTo>
                    <a:pt x="76" y="312"/>
                  </a:lnTo>
                  <a:lnTo>
                    <a:pt x="76" y="309"/>
                  </a:lnTo>
                  <a:lnTo>
                    <a:pt x="75" y="307"/>
                  </a:lnTo>
                  <a:lnTo>
                    <a:pt x="75" y="304"/>
                  </a:lnTo>
                  <a:lnTo>
                    <a:pt x="73" y="306"/>
                  </a:lnTo>
                  <a:lnTo>
                    <a:pt x="75" y="300"/>
                  </a:lnTo>
                  <a:lnTo>
                    <a:pt x="73" y="298"/>
                  </a:lnTo>
                  <a:lnTo>
                    <a:pt x="75" y="295"/>
                  </a:lnTo>
                  <a:lnTo>
                    <a:pt x="76" y="294"/>
                  </a:lnTo>
                  <a:lnTo>
                    <a:pt x="76" y="292"/>
                  </a:lnTo>
                  <a:lnTo>
                    <a:pt x="78" y="288"/>
                  </a:lnTo>
                  <a:lnTo>
                    <a:pt x="76" y="286"/>
                  </a:lnTo>
                  <a:lnTo>
                    <a:pt x="76" y="283"/>
                  </a:lnTo>
                  <a:lnTo>
                    <a:pt x="72" y="283"/>
                  </a:lnTo>
                  <a:lnTo>
                    <a:pt x="73" y="283"/>
                  </a:lnTo>
                  <a:lnTo>
                    <a:pt x="72" y="282"/>
                  </a:lnTo>
                  <a:lnTo>
                    <a:pt x="67" y="277"/>
                  </a:lnTo>
                  <a:lnTo>
                    <a:pt x="69" y="276"/>
                  </a:lnTo>
                  <a:lnTo>
                    <a:pt x="66" y="273"/>
                  </a:lnTo>
                  <a:lnTo>
                    <a:pt x="69" y="272"/>
                  </a:lnTo>
                  <a:lnTo>
                    <a:pt x="70" y="273"/>
                  </a:lnTo>
                  <a:lnTo>
                    <a:pt x="72" y="272"/>
                  </a:lnTo>
                  <a:lnTo>
                    <a:pt x="72" y="270"/>
                  </a:lnTo>
                  <a:lnTo>
                    <a:pt x="73" y="272"/>
                  </a:lnTo>
                  <a:lnTo>
                    <a:pt x="75" y="269"/>
                  </a:lnTo>
                  <a:lnTo>
                    <a:pt x="72" y="269"/>
                  </a:lnTo>
                  <a:lnTo>
                    <a:pt x="75" y="261"/>
                  </a:lnTo>
                  <a:lnTo>
                    <a:pt x="78" y="260"/>
                  </a:lnTo>
                  <a:lnTo>
                    <a:pt x="81" y="258"/>
                  </a:lnTo>
                  <a:lnTo>
                    <a:pt x="81" y="255"/>
                  </a:lnTo>
                  <a:lnTo>
                    <a:pt x="79" y="255"/>
                  </a:lnTo>
                  <a:lnTo>
                    <a:pt x="78" y="257"/>
                  </a:lnTo>
                  <a:lnTo>
                    <a:pt x="76" y="257"/>
                  </a:lnTo>
                  <a:lnTo>
                    <a:pt x="76" y="255"/>
                  </a:lnTo>
                  <a:lnTo>
                    <a:pt x="78" y="254"/>
                  </a:lnTo>
                  <a:lnTo>
                    <a:pt x="81" y="251"/>
                  </a:lnTo>
                  <a:lnTo>
                    <a:pt x="79" y="248"/>
                  </a:lnTo>
                  <a:lnTo>
                    <a:pt x="81" y="246"/>
                  </a:lnTo>
                  <a:lnTo>
                    <a:pt x="81" y="243"/>
                  </a:lnTo>
                  <a:lnTo>
                    <a:pt x="79" y="240"/>
                  </a:lnTo>
                  <a:lnTo>
                    <a:pt x="81" y="237"/>
                  </a:lnTo>
                  <a:lnTo>
                    <a:pt x="79" y="234"/>
                  </a:lnTo>
                  <a:lnTo>
                    <a:pt x="79" y="233"/>
                  </a:lnTo>
                  <a:lnTo>
                    <a:pt x="78" y="230"/>
                  </a:lnTo>
                  <a:lnTo>
                    <a:pt x="79" y="230"/>
                  </a:lnTo>
                  <a:lnTo>
                    <a:pt x="82" y="228"/>
                  </a:lnTo>
                  <a:lnTo>
                    <a:pt x="84" y="227"/>
                  </a:lnTo>
                  <a:lnTo>
                    <a:pt x="82" y="225"/>
                  </a:lnTo>
                  <a:lnTo>
                    <a:pt x="81" y="224"/>
                  </a:lnTo>
                  <a:lnTo>
                    <a:pt x="79" y="224"/>
                  </a:lnTo>
                  <a:lnTo>
                    <a:pt x="78" y="221"/>
                  </a:lnTo>
                  <a:lnTo>
                    <a:pt x="76" y="220"/>
                  </a:lnTo>
                  <a:lnTo>
                    <a:pt x="76" y="218"/>
                  </a:lnTo>
                  <a:lnTo>
                    <a:pt x="75" y="217"/>
                  </a:lnTo>
                  <a:lnTo>
                    <a:pt x="75" y="214"/>
                  </a:lnTo>
                  <a:lnTo>
                    <a:pt x="81" y="212"/>
                  </a:lnTo>
                  <a:lnTo>
                    <a:pt x="81" y="211"/>
                  </a:lnTo>
                  <a:lnTo>
                    <a:pt x="82" y="211"/>
                  </a:lnTo>
                  <a:lnTo>
                    <a:pt x="82" y="209"/>
                  </a:lnTo>
                  <a:lnTo>
                    <a:pt x="84" y="206"/>
                  </a:lnTo>
                  <a:lnTo>
                    <a:pt x="87" y="206"/>
                  </a:lnTo>
                  <a:lnTo>
                    <a:pt x="89" y="208"/>
                  </a:lnTo>
                  <a:lnTo>
                    <a:pt x="92" y="206"/>
                  </a:lnTo>
                  <a:lnTo>
                    <a:pt x="94" y="205"/>
                  </a:lnTo>
                  <a:lnTo>
                    <a:pt x="97" y="203"/>
                  </a:lnTo>
                  <a:lnTo>
                    <a:pt x="98" y="202"/>
                  </a:lnTo>
                  <a:lnTo>
                    <a:pt x="92" y="197"/>
                  </a:lnTo>
                  <a:lnTo>
                    <a:pt x="94" y="196"/>
                  </a:lnTo>
                  <a:lnTo>
                    <a:pt x="87" y="194"/>
                  </a:lnTo>
                  <a:lnTo>
                    <a:pt x="87" y="191"/>
                  </a:lnTo>
                  <a:lnTo>
                    <a:pt x="88" y="191"/>
                  </a:lnTo>
                  <a:lnTo>
                    <a:pt x="89" y="188"/>
                  </a:lnTo>
                  <a:lnTo>
                    <a:pt x="88" y="185"/>
                  </a:lnTo>
                  <a:lnTo>
                    <a:pt x="89" y="182"/>
                  </a:lnTo>
                  <a:lnTo>
                    <a:pt x="89" y="181"/>
                  </a:lnTo>
                  <a:lnTo>
                    <a:pt x="92" y="178"/>
                  </a:lnTo>
                  <a:lnTo>
                    <a:pt x="95" y="176"/>
                  </a:lnTo>
                  <a:lnTo>
                    <a:pt x="98" y="173"/>
                  </a:lnTo>
                  <a:lnTo>
                    <a:pt x="94" y="171"/>
                  </a:lnTo>
                  <a:lnTo>
                    <a:pt x="94" y="168"/>
                  </a:lnTo>
                  <a:lnTo>
                    <a:pt x="92" y="168"/>
                  </a:lnTo>
                  <a:lnTo>
                    <a:pt x="94" y="166"/>
                  </a:lnTo>
                  <a:lnTo>
                    <a:pt x="92" y="166"/>
                  </a:lnTo>
                  <a:lnTo>
                    <a:pt x="91" y="166"/>
                  </a:lnTo>
                  <a:lnTo>
                    <a:pt x="88" y="168"/>
                  </a:lnTo>
                  <a:lnTo>
                    <a:pt x="87" y="165"/>
                  </a:lnTo>
                  <a:lnTo>
                    <a:pt x="89" y="160"/>
                  </a:lnTo>
                  <a:lnTo>
                    <a:pt x="91" y="157"/>
                  </a:lnTo>
                  <a:lnTo>
                    <a:pt x="89" y="157"/>
                  </a:lnTo>
                  <a:lnTo>
                    <a:pt x="89" y="154"/>
                  </a:lnTo>
                  <a:lnTo>
                    <a:pt x="91" y="151"/>
                  </a:lnTo>
                  <a:lnTo>
                    <a:pt x="89" y="151"/>
                  </a:lnTo>
                  <a:lnTo>
                    <a:pt x="81" y="150"/>
                  </a:lnTo>
                  <a:lnTo>
                    <a:pt x="81" y="151"/>
                  </a:lnTo>
                  <a:lnTo>
                    <a:pt x="78" y="153"/>
                  </a:lnTo>
                  <a:lnTo>
                    <a:pt x="76" y="151"/>
                  </a:lnTo>
                  <a:lnTo>
                    <a:pt x="75" y="148"/>
                  </a:lnTo>
                  <a:lnTo>
                    <a:pt x="75" y="145"/>
                  </a:lnTo>
                  <a:lnTo>
                    <a:pt x="76" y="145"/>
                  </a:lnTo>
                  <a:lnTo>
                    <a:pt x="76" y="144"/>
                  </a:lnTo>
                  <a:lnTo>
                    <a:pt x="79" y="141"/>
                  </a:lnTo>
                  <a:lnTo>
                    <a:pt x="76" y="139"/>
                  </a:lnTo>
                  <a:lnTo>
                    <a:pt x="76" y="138"/>
                  </a:lnTo>
                  <a:lnTo>
                    <a:pt x="76" y="136"/>
                  </a:lnTo>
                  <a:lnTo>
                    <a:pt x="73" y="136"/>
                  </a:lnTo>
                  <a:lnTo>
                    <a:pt x="73" y="133"/>
                  </a:lnTo>
                  <a:lnTo>
                    <a:pt x="75" y="130"/>
                  </a:lnTo>
                  <a:lnTo>
                    <a:pt x="76" y="127"/>
                  </a:lnTo>
                  <a:lnTo>
                    <a:pt x="78" y="121"/>
                  </a:lnTo>
                  <a:lnTo>
                    <a:pt x="76" y="120"/>
                  </a:lnTo>
                  <a:lnTo>
                    <a:pt x="72" y="123"/>
                  </a:lnTo>
                  <a:lnTo>
                    <a:pt x="69" y="123"/>
                  </a:lnTo>
                  <a:lnTo>
                    <a:pt x="67" y="117"/>
                  </a:lnTo>
                  <a:lnTo>
                    <a:pt x="67" y="114"/>
                  </a:lnTo>
                  <a:lnTo>
                    <a:pt x="69" y="113"/>
                  </a:lnTo>
                  <a:lnTo>
                    <a:pt x="72" y="111"/>
                  </a:lnTo>
                  <a:lnTo>
                    <a:pt x="70" y="108"/>
                  </a:lnTo>
                  <a:lnTo>
                    <a:pt x="70" y="107"/>
                  </a:lnTo>
                  <a:lnTo>
                    <a:pt x="67" y="105"/>
                  </a:lnTo>
                  <a:lnTo>
                    <a:pt x="69" y="104"/>
                  </a:lnTo>
                  <a:lnTo>
                    <a:pt x="70" y="102"/>
                  </a:lnTo>
                  <a:lnTo>
                    <a:pt x="69" y="101"/>
                  </a:lnTo>
                  <a:lnTo>
                    <a:pt x="69" y="99"/>
                  </a:lnTo>
                  <a:lnTo>
                    <a:pt x="69" y="98"/>
                  </a:lnTo>
                  <a:lnTo>
                    <a:pt x="70" y="98"/>
                  </a:lnTo>
                  <a:lnTo>
                    <a:pt x="73" y="96"/>
                  </a:lnTo>
                  <a:lnTo>
                    <a:pt x="73" y="95"/>
                  </a:lnTo>
                  <a:lnTo>
                    <a:pt x="75" y="95"/>
                  </a:lnTo>
                  <a:lnTo>
                    <a:pt x="76" y="95"/>
                  </a:lnTo>
                  <a:lnTo>
                    <a:pt x="79" y="90"/>
                  </a:lnTo>
                  <a:lnTo>
                    <a:pt x="78" y="87"/>
                  </a:lnTo>
                  <a:lnTo>
                    <a:pt x="79" y="86"/>
                  </a:lnTo>
                  <a:lnTo>
                    <a:pt x="78" y="86"/>
                  </a:lnTo>
                  <a:lnTo>
                    <a:pt x="76" y="83"/>
                  </a:lnTo>
                  <a:lnTo>
                    <a:pt x="75" y="84"/>
                  </a:lnTo>
                  <a:lnTo>
                    <a:pt x="72" y="84"/>
                  </a:lnTo>
                  <a:lnTo>
                    <a:pt x="70" y="83"/>
                  </a:lnTo>
                  <a:lnTo>
                    <a:pt x="70" y="80"/>
                  </a:lnTo>
                  <a:lnTo>
                    <a:pt x="67" y="80"/>
                  </a:lnTo>
                  <a:lnTo>
                    <a:pt x="69" y="78"/>
                  </a:lnTo>
                  <a:lnTo>
                    <a:pt x="67" y="77"/>
                  </a:lnTo>
                  <a:lnTo>
                    <a:pt x="72" y="74"/>
                  </a:lnTo>
                  <a:lnTo>
                    <a:pt x="72" y="69"/>
                  </a:lnTo>
                  <a:lnTo>
                    <a:pt x="70" y="68"/>
                  </a:lnTo>
                  <a:lnTo>
                    <a:pt x="69" y="67"/>
                  </a:lnTo>
                  <a:lnTo>
                    <a:pt x="67" y="67"/>
                  </a:lnTo>
                  <a:lnTo>
                    <a:pt x="66" y="67"/>
                  </a:lnTo>
                  <a:lnTo>
                    <a:pt x="66" y="65"/>
                  </a:lnTo>
                  <a:lnTo>
                    <a:pt x="66" y="64"/>
                  </a:lnTo>
                  <a:lnTo>
                    <a:pt x="64" y="62"/>
                  </a:lnTo>
                  <a:lnTo>
                    <a:pt x="64" y="59"/>
                  </a:lnTo>
                  <a:lnTo>
                    <a:pt x="72" y="55"/>
                  </a:lnTo>
                  <a:lnTo>
                    <a:pt x="70" y="55"/>
                  </a:lnTo>
                  <a:lnTo>
                    <a:pt x="67" y="52"/>
                  </a:lnTo>
                  <a:lnTo>
                    <a:pt x="64" y="53"/>
                  </a:lnTo>
                  <a:lnTo>
                    <a:pt x="61" y="53"/>
                  </a:lnTo>
                  <a:lnTo>
                    <a:pt x="61" y="49"/>
                  </a:lnTo>
                  <a:lnTo>
                    <a:pt x="58" y="49"/>
                  </a:lnTo>
                  <a:lnTo>
                    <a:pt x="57" y="47"/>
                  </a:lnTo>
                  <a:lnTo>
                    <a:pt x="49" y="44"/>
                  </a:lnTo>
                  <a:lnTo>
                    <a:pt x="48" y="44"/>
                  </a:lnTo>
                  <a:lnTo>
                    <a:pt x="48" y="43"/>
                  </a:lnTo>
                  <a:lnTo>
                    <a:pt x="46" y="41"/>
                  </a:lnTo>
                  <a:lnTo>
                    <a:pt x="43" y="43"/>
                  </a:lnTo>
                  <a:lnTo>
                    <a:pt x="43" y="46"/>
                  </a:lnTo>
                  <a:lnTo>
                    <a:pt x="43" y="47"/>
                  </a:lnTo>
                  <a:lnTo>
                    <a:pt x="42" y="46"/>
                  </a:lnTo>
                  <a:lnTo>
                    <a:pt x="40" y="47"/>
                  </a:lnTo>
                  <a:lnTo>
                    <a:pt x="39" y="46"/>
                  </a:lnTo>
                  <a:lnTo>
                    <a:pt x="36" y="49"/>
                  </a:lnTo>
                  <a:lnTo>
                    <a:pt x="35" y="49"/>
                  </a:lnTo>
                  <a:lnTo>
                    <a:pt x="35" y="47"/>
                  </a:lnTo>
                  <a:lnTo>
                    <a:pt x="33" y="46"/>
                  </a:lnTo>
                  <a:lnTo>
                    <a:pt x="32" y="47"/>
                  </a:lnTo>
                  <a:lnTo>
                    <a:pt x="29" y="49"/>
                  </a:lnTo>
                  <a:lnTo>
                    <a:pt x="23" y="52"/>
                  </a:lnTo>
                  <a:lnTo>
                    <a:pt x="17" y="52"/>
                  </a:lnTo>
                  <a:lnTo>
                    <a:pt x="15" y="53"/>
                  </a:lnTo>
                  <a:lnTo>
                    <a:pt x="17" y="55"/>
                  </a:lnTo>
                  <a:lnTo>
                    <a:pt x="15" y="55"/>
                  </a:lnTo>
                  <a:lnTo>
                    <a:pt x="15" y="58"/>
                  </a:lnTo>
                  <a:lnTo>
                    <a:pt x="12" y="61"/>
                  </a:lnTo>
                  <a:lnTo>
                    <a:pt x="9" y="59"/>
                  </a:lnTo>
                  <a:lnTo>
                    <a:pt x="11" y="58"/>
                  </a:lnTo>
                  <a:lnTo>
                    <a:pt x="12" y="56"/>
                  </a:lnTo>
                  <a:lnTo>
                    <a:pt x="11" y="56"/>
                  </a:lnTo>
                  <a:lnTo>
                    <a:pt x="8" y="56"/>
                  </a:lnTo>
                  <a:lnTo>
                    <a:pt x="6" y="55"/>
                  </a:lnTo>
                  <a:lnTo>
                    <a:pt x="5" y="53"/>
                  </a:lnTo>
                  <a:lnTo>
                    <a:pt x="3" y="53"/>
                  </a:lnTo>
                  <a:lnTo>
                    <a:pt x="5" y="52"/>
                  </a:lnTo>
                  <a:lnTo>
                    <a:pt x="6" y="53"/>
                  </a:lnTo>
                  <a:lnTo>
                    <a:pt x="9" y="50"/>
                  </a:lnTo>
                  <a:lnTo>
                    <a:pt x="11" y="52"/>
                  </a:lnTo>
                  <a:lnTo>
                    <a:pt x="11" y="53"/>
                  </a:lnTo>
                  <a:lnTo>
                    <a:pt x="14" y="52"/>
                  </a:lnTo>
                  <a:lnTo>
                    <a:pt x="17" y="47"/>
                  </a:lnTo>
                  <a:lnTo>
                    <a:pt x="15" y="47"/>
                  </a:lnTo>
                  <a:lnTo>
                    <a:pt x="14" y="46"/>
                  </a:lnTo>
                  <a:lnTo>
                    <a:pt x="12" y="46"/>
                  </a:lnTo>
                  <a:lnTo>
                    <a:pt x="11" y="46"/>
                  </a:lnTo>
                  <a:lnTo>
                    <a:pt x="9" y="44"/>
                  </a:lnTo>
                  <a:lnTo>
                    <a:pt x="12" y="43"/>
                  </a:lnTo>
                  <a:lnTo>
                    <a:pt x="11" y="41"/>
                  </a:lnTo>
                  <a:lnTo>
                    <a:pt x="12" y="38"/>
                  </a:lnTo>
                  <a:lnTo>
                    <a:pt x="8" y="37"/>
                  </a:lnTo>
                  <a:lnTo>
                    <a:pt x="9" y="32"/>
                  </a:lnTo>
                  <a:lnTo>
                    <a:pt x="8" y="29"/>
                  </a:lnTo>
                  <a:lnTo>
                    <a:pt x="9" y="28"/>
                  </a:lnTo>
                  <a:lnTo>
                    <a:pt x="8" y="26"/>
                  </a:lnTo>
                  <a:lnTo>
                    <a:pt x="6" y="28"/>
                  </a:lnTo>
                  <a:lnTo>
                    <a:pt x="2" y="25"/>
                  </a:lnTo>
                  <a:lnTo>
                    <a:pt x="2" y="26"/>
                  </a:lnTo>
                  <a:lnTo>
                    <a:pt x="0" y="25"/>
                  </a:lnTo>
                  <a:lnTo>
                    <a:pt x="2" y="23"/>
                  </a:lnTo>
                  <a:lnTo>
                    <a:pt x="0" y="22"/>
                  </a:lnTo>
                  <a:lnTo>
                    <a:pt x="2" y="22"/>
                  </a:lnTo>
                  <a:lnTo>
                    <a:pt x="3" y="20"/>
                  </a:lnTo>
                  <a:lnTo>
                    <a:pt x="6" y="23"/>
                  </a:lnTo>
                  <a:lnTo>
                    <a:pt x="11" y="26"/>
                  </a:lnTo>
                  <a:lnTo>
                    <a:pt x="12" y="23"/>
                  </a:lnTo>
                  <a:lnTo>
                    <a:pt x="11" y="23"/>
                  </a:lnTo>
                  <a:lnTo>
                    <a:pt x="11" y="20"/>
                  </a:lnTo>
                  <a:lnTo>
                    <a:pt x="12" y="17"/>
                  </a:lnTo>
                  <a:lnTo>
                    <a:pt x="18" y="19"/>
                  </a:lnTo>
                  <a:lnTo>
                    <a:pt x="21" y="17"/>
                  </a:lnTo>
                  <a:lnTo>
                    <a:pt x="24" y="16"/>
                  </a:lnTo>
                  <a:lnTo>
                    <a:pt x="27" y="12"/>
                  </a:lnTo>
                  <a:lnTo>
                    <a:pt x="30" y="12"/>
                  </a:lnTo>
                  <a:lnTo>
                    <a:pt x="32" y="12"/>
                  </a:lnTo>
                  <a:lnTo>
                    <a:pt x="37" y="15"/>
                  </a:lnTo>
                  <a:lnTo>
                    <a:pt x="39" y="15"/>
                  </a:lnTo>
                  <a:lnTo>
                    <a:pt x="40" y="17"/>
                  </a:lnTo>
                  <a:lnTo>
                    <a:pt x="42" y="19"/>
                  </a:lnTo>
                  <a:lnTo>
                    <a:pt x="43" y="16"/>
                  </a:lnTo>
                  <a:lnTo>
                    <a:pt x="43" y="12"/>
                  </a:lnTo>
                  <a:lnTo>
                    <a:pt x="43" y="9"/>
                  </a:lnTo>
                  <a:lnTo>
                    <a:pt x="46" y="7"/>
                  </a:lnTo>
                  <a:lnTo>
                    <a:pt x="46" y="6"/>
                  </a:lnTo>
                  <a:lnTo>
                    <a:pt x="51" y="4"/>
                  </a:lnTo>
                  <a:lnTo>
                    <a:pt x="52" y="4"/>
                  </a:lnTo>
                  <a:lnTo>
                    <a:pt x="57" y="6"/>
                  </a:lnTo>
                  <a:lnTo>
                    <a:pt x="63" y="7"/>
                  </a:lnTo>
                  <a:lnTo>
                    <a:pt x="67" y="7"/>
                  </a:lnTo>
                  <a:lnTo>
                    <a:pt x="67" y="6"/>
                  </a:lnTo>
                  <a:lnTo>
                    <a:pt x="70" y="6"/>
                  </a:lnTo>
                  <a:lnTo>
                    <a:pt x="70" y="7"/>
                  </a:lnTo>
                  <a:lnTo>
                    <a:pt x="72" y="7"/>
                  </a:lnTo>
                  <a:lnTo>
                    <a:pt x="75" y="7"/>
                  </a:lnTo>
                  <a:lnTo>
                    <a:pt x="75" y="6"/>
                  </a:lnTo>
                  <a:lnTo>
                    <a:pt x="75" y="4"/>
                  </a:lnTo>
                  <a:lnTo>
                    <a:pt x="75" y="3"/>
                  </a:lnTo>
                  <a:lnTo>
                    <a:pt x="76" y="0"/>
                  </a:lnTo>
                  <a:lnTo>
                    <a:pt x="79" y="0"/>
                  </a:lnTo>
                  <a:lnTo>
                    <a:pt x="82" y="1"/>
                  </a:lnTo>
                  <a:lnTo>
                    <a:pt x="84" y="4"/>
                  </a:lnTo>
                  <a:lnTo>
                    <a:pt x="85" y="4"/>
                  </a:lnTo>
                  <a:lnTo>
                    <a:pt x="87" y="3"/>
                  </a:lnTo>
                  <a:lnTo>
                    <a:pt x="88" y="6"/>
                  </a:lnTo>
                  <a:lnTo>
                    <a:pt x="88" y="7"/>
                  </a:lnTo>
                  <a:lnTo>
                    <a:pt x="89" y="9"/>
                  </a:lnTo>
                  <a:lnTo>
                    <a:pt x="91" y="9"/>
                  </a:lnTo>
                  <a:lnTo>
                    <a:pt x="92" y="7"/>
                  </a:lnTo>
                  <a:lnTo>
                    <a:pt x="94" y="7"/>
                  </a:lnTo>
                  <a:lnTo>
                    <a:pt x="95" y="7"/>
                  </a:lnTo>
                  <a:lnTo>
                    <a:pt x="94" y="10"/>
                  </a:lnTo>
                  <a:lnTo>
                    <a:pt x="94" y="12"/>
                  </a:lnTo>
                  <a:lnTo>
                    <a:pt x="94" y="13"/>
                  </a:lnTo>
                  <a:lnTo>
                    <a:pt x="95" y="15"/>
                  </a:lnTo>
                  <a:lnTo>
                    <a:pt x="97" y="16"/>
                  </a:lnTo>
                  <a:lnTo>
                    <a:pt x="97" y="17"/>
                  </a:lnTo>
                  <a:lnTo>
                    <a:pt x="98" y="20"/>
                  </a:lnTo>
                  <a:lnTo>
                    <a:pt x="101" y="22"/>
                  </a:lnTo>
                  <a:lnTo>
                    <a:pt x="104" y="20"/>
                  </a:lnTo>
                  <a:lnTo>
                    <a:pt x="106" y="22"/>
                  </a:lnTo>
                  <a:lnTo>
                    <a:pt x="107" y="22"/>
                  </a:lnTo>
                </a:path>
              </a:pathLst>
            </a:custGeom>
            <a:solidFill>
              <a:srgbClr val="FFFFCC"/>
            </a:solidFill>
            <a:ln w="1651">
              <a:solidFill>
                <a:srgbClr val="000000"/>
              </a:solidFill>
              <a:prstDash val="solid"/>
              <a:round/>
              <a:headEnd/>
              <a:tailEnd/>
            </a:ln>
          </p:spPr>
          <p:txBody>
            <a:bodyPr/>
            <a:lstStyle/>
            <a:p>
              <a:endParaRPr lang="fr-FR"/>
            </a:p>
          </p:txBody>
        </p:sp>
        <p:sp>
          <p:nvSpPr>
            <p:cNvPr id="880837" name="Freeform 197"/>
            <p:cNvSpPr>
              <a:spLocks/>
            </p:cNvSpPr>
            <p:nvPr/>
          </p:nvSpPr>
          <p:spPr bwMode="auto">
            <a:xfrm>
              <a:off x="4781" y="1500"/>
              <a:ext cx="98" cy="204"/>
            </a:xfrm>
            <a:custGeom>
              <a:avLst/>
              <a:gdLst/>
              <a:ahLst/>
              <a:cxnLst>
                <a:cxn ang="0">
                  <a:pos x="0" y="3"/>
                </a:cxn>
                <a:cxn ang="0">
                  <a:pos x="3" y="4"/>
                </a:cxn>
                <a:cxn ang="0">
                  <a:pos x="11" y="6"/>
                </a:cxn>
                <a:cxn ang="0">
                  <a:pos x="11" y="12"/>
                </a:cxn>
                <a:cxn ang="0">
                  <a:pos x="9" y="16"/>
                </a:cxn>
                <a:cxn ang="0">
                  <a:pos x="9" y="22"/>
                </a:cxn>
                <a:cxn ang="0">
                  <a:pos x="5" y="30"/>
                </a:cxn>
                <a:cxn ang="0">
                  <a:pos x="9" y="34"/>
                </a:cxn>
                <a:cxn ang="0">
                  <a:pos x="8" y="42"/>
                </a:cxn>
                <a:cxn ang="0">
                  <a:pos x="11" y="46"/>
                </a:cxn>
                <a:cxn ang="0">
                  <a:pos x="17" y="46"/>
                </a:cxn>
                <a:cxn ang="0">
                  <a:pos x="12" y="52"/>
                </a:cxn>
                <a:cxn ang="0">
                  <a:pos x="14" y="55"/>
                </a:cxn>
                <a:cxn ang="0">
                  <a:pos x="17" y="59"/>
                </a:cxn>
                <a:cxn ang="0">
                  <a:pos x="24" y="62"/>
                </a:cxn>
                <a:cxn ang="0">
                  <a:pos x="26" y="71"/>
                </a:cxn>
                <a:cxn ang="0">
                  <a:pos x="27" y="77"/>
                </a:cxn>
                <a:cxn ang="0">
                  <a:pos x="29" y="80"/>
                </a:cxn>
                <a:cxn ang="0">
                  <a:pos x="32" y="91"/>
                </a:cxn>
                <a:cxn ang="0">
                  <a:pos x="26" y="95"/>
                </a:cxn>
                <a:cxn ang="0">
                  <a:pos x="20" y="102"/>
                </a:cxn>
                <a:cxn ang="0">
                  <a:pos x="27" y="105"/>
                </a:cxn>
                <a:cxn ang="0">
                  <a:pos x="33" y="110"/>
                </a:cxn>
                <a:cxn ang="0">
                  <a:pos x="29" y="113"/>
                </a:cxn>
                <a:cxn ang="0">
                  <a:pos x="23" y="113"/>
                </a:cxn>
                <a:cxn ang="0">
                  <a:pos x="21" y="119"/>
                </a:cxn>
                <a:cxn ang="0">
                  <a:pos x="23" y="122"/>
                </a:cxn>
                <a:cxn ang="0">
                  <a:pos x="23" y="123"/>
                </a:cxn>
                <a:cxn ang="0">
                  <a:pos x="9" y="129"/>
                </a:cxn>
                <a:cxn ang="0">
                  <a:pos x="11" y="137"/>
                </a:cxn>
                <a:cxn ang="0">
                  <a:pos x="9" y="143"/>
                </a:cxn>
                <a:cxn ang="0">
                  <a:pos x="15" y="150"/>
                </a:cxn>
                <a:cxn ang="0">
                  <a:pos x="21" y="150"/>
                </a:cxn>
                <a:cxn ang="0">
                  <a:pos x="29" y="153"/>
                </a:cxn>
                <a:cxn ang="0">
                  <a:pos x="33" y="160"/>
                </a:cxn>
                <a:cxn ang="0">
                  <a:pos x="33" y="169"/>
                </a:cxn>
                <a:cxn ang="0">
                  <a:pos x="34" y="172"/>
                </a:cxn>
                <a:cxn ang="0">
                  <a:pos x="42" y="172"/>
                </a:cxn>
                <a:cxn ang="0">
                  <a:pos x="46" y="177"/>
                </a:cxn>
                <a:cxn ang="0">
                  <a:pos x="51" y="177"/>
                </a:cxn>
                <a:cxn ang="0">
                  <a:pos x="52" y="180"/>
                </a:cxn>
                <a:cxn ang="0">
                  <a:pos x="55" y="183"/>
                </a:cxn>
                <a:cxn ang="0">
                  <a:pos x="60" y="187"/>
                </a:cxn>
                <a:cxn ang="0">
                  <a:pos x="66" y="184"/>
                </a:cxn>
                <a:cxn ang="0">
                  <a:pos x="78" y="186"/>
                </a:cxn>
                <a:cxn ang="0">
                  <a:pos x="78" y="190"/>
                </a:cxn>
                <a:cxn ang="0">
                  <a:pos x="85" y="187"/>
                </a:cxn>
                <a:cxn ang="0">
                  <a:pos x="91" y="189"/>
                </a:cxn>
                <a:cxn ang="0">
                  <a:pos x="97" y="193"/>
                </a:cxn>
                <a:cxn ang="0">
                  <a:pos x="100" y="199"/>
                </a:cxn>
                <a:cxn ang="0">
                  <a:pos x="95" y="205"/>
                </a:cxn>
                <a:cxn ang="0">
                  <a:pos x="97" y="208"/>
                </a:cxn>
                <a:cxn ang="0">
                  <a:pos x="94" y="211"/>
                </a:cxn>
                <a:cxn ang="0">
                  <a:pos x="92" y="215"/>
                </a:cxn>
                <a:cxn ang="0">
                  <a:pos x="95" y="220"/>
                </a:cxn>
                <a:cxn ang="0">
                  <a:pos x="103" y="221"/>
                </a:cxn>
                <a:cxn ang="0">
                  <a:pos x="98" y="223"/>
                </a:cxn>
                <a:cxn ang="0">
                  <a:pos x="101" y="224"/>
                </a:cxn>
                <a:cxn ang="0">
                  <a:pos x="107" y="229"/>
                </a:cxn>
                <a:cxn ang="0">
                  <a:pos x="107" y="236"/>
                </a:cxn>
                <a:cxn ang="0">
                  <a:pos x="112" y="238"/>
                </a:cxn>
              </a:cxnLst>
              <a:rect l="0" t="0" r="r" b="b"/>
              <a:pathLst>
                <a:path w="115" h="239">
                  <a:moveTo>
                    <a:pt x="0" y="0"/>
                  </a:moveTo>
                  <a:lnTo>
                    <a:pt x="2" y="1"/>
                  </a:lnTo>
                  <a:lnTo>
                    <a:pt x="0" y="3"/>
                  </a:lnTo>
                  <a:lnTo>
                    <a:pt x="2" y="3"/>
                  </a:lnTo>
                  <a:lnTo>
                    <a:pt x="0" y="6"/>
                  </a:lnTo>
                  <a:lnTo>
                    <a:pt x="3" y="4"/>
                  </a:lnTo>
                  <a:lnTo>
                    <a:pt x="5" y="4"/>
                  </a:lnTo>
                  <a:lnTo>
                    <a:pt x="8" y="4"/>
                  </a:lnTo>
                  <a:lnTo>
                    <a:pt x="11" y="6"/>
                  </a:lnTo>
                  <a:lnTo>
                    <a:pt x="11" y="9"/>
                  </a:lnTo>
                  <a:lnTo>
                    <a:pt x="12" y="10"/>
                  </a:lnTo>
                  <a:lnTo>
                    <a:pt x="11" y="12"/>
                  </a:lnTo>
                  <a:lnTo>
                    <a:pt x="11" y="15"/>
                  </a:lnTo>
                  <a:lnTo>
                    <a:pt x="11" y="16"/>
                  </a:lnTo>
                  <a:lnTo>
                    <a:pt x="9" y="16"/>
                  </a:lnTo>
                  <a:lnTo>
                    <a:pt x="11" y="21"/>
                  </a:lnTo>
                  <a:lnTo>
                    <a:pt x="11" y="24"/>
                  </a:lnTo>
                  <a:lnTo>
                    <a:pt x="9" y="22"/>
                  </a:lnTo>
                  <a:lnTo>
                    <a:pt x="6" y="27"/>
                  </a:lnTo>
                  <a:lnTo>
                    <a:pt x="6" y="28"/>
                  </a:lnTo>
                  <a:lnTo>
                    <a:pt x="5" y="30"/>
                  </a:lnTo>
                  <a:lnTo>
                    <a:pt x="8" y="31"/>
                  </a:lnTo>
                  <a:lnTo>
                    <a:pt x="9" y="33"/>
                  </a:lnTo>
                  <a:lnTo>
                    <a:pt x="9" y="34"/>
                  </a:lnTo>
                  <a:lnTo>
                    <a:pt x="9" y="37"/>
                  </a:lnTo>
                  <a:lnTo>
                    <a:pt x="11" y="39"/>
                  </a:lnTo>
                  <a:lnTo>
                    <a:pt x="8" y="42"/>
                  </a:lnTo>
                  <a:lnTo>
                    <a:pt x="9" y="42"/>
                  </a:lnTo>
                  <a:lnTo>
                    <a:pt x="9" y="43"/>
                  </a:lnTo>
                  <a:lnTo>
                    <a:pt x="11" y="46"/>
                  </a:lnTo>
                  <a:lnTo>
                    <a:pt x="12" y="45"/>
                  </a:lnTo>
                  <a:lnTo>
                    <a:pt x="15" y="45"/>
                  </a:lnTo>
                  <a:lnTo>
                    <a:pt x="17" y="46"/>
                  </a:lnTo>
                  <a:lnTo>
                    <a:pt x="17" y="49"/>
                  </a:lnTo>
                  <a:lnTo>
                    <a:pt x="20" y="50"/>
                  </a:lnTo>
                  <a:lnTo>
                    <a:pt x="12" y="52"/>
                  </a:lnTo>
                  <a:lnTo>
                    <a:pt x="11" y="52"/>
                  </a:lnTo>
                  <a:lnTo>
                    <a:pt x="12" y="53"/>
                  </a:lnTo>
                  <a:lnTo>
                    <a:pt x="14" y="55"/>
                  </a:lnTo>
                  <a:lnTo>
                    <a:pt x="12" y="56"/>
                  </a:lnTo>
                  <a:lnTo>
                    <a:pt x="14" y="56"/>
                  </a:lnTo>
                  <a:lnTo>
                    <a:pt x="17" y="59"/>
                  </a:lnTo>
                  <a:lnTo>
                    <a:pt x="18" y="59"/>
                  </a:lnTo>
                  <a:lnTo>
                    <a:pt x="21" y="64"/>
                  </a:lnTo>
                  <a:lnTo>
                    <a:pt x="24" y="62"/>
                  </a:lnTo>
                  <a:lnTo>
                    <a:pt x="26" y="62"/>
                  </a:lnTo>
                  <a:lnTo>
                    <a:pt x="26" y="68"/>
                  </a:lnTo>
                  <a:lnTo>
                    <a:pt x="26" y="71"/>
                  </a:lnTo>
                  <a:lnTo>
                    <a:pt x="24" y="73"/>
                  </a:lnTo>
                  <a:lnTo>
                    <a:pt x="27" y="74"/>
                  </a:lnTo>
                  <a:lnTo>
                    <a:pt x="27" y="77"/>
                  </a:lnTo>
                  <a:lnTo>
                    <a:pt x="27" y="79"/>
                  </a:lnTo>
                  <a:lnTo>
                    <a:pt x="27" y="80"/>
                  </a:lnTo>
                  <a:lnTo>
                    <a:pt x="29" y="80"/>
                  </a:lnTo>
                  <a:lnTo>
                    <a:pt x="33" y="83"/>
                  </a:lnTo>
                  <a:lnTo>
                    <a:pt x="33" y="88"/>
                  </a:lnTo>
                  <a:lnTo>
                    <a:pt x="32" y="91"/>
                  </a:lnTo>
                  <a:lnTo>
                    <a:pt x="29" y="92"/>
                  </a:lnTo>
                  <a:lnTo>
                    <a:pt x="24" y="95"/>
                  </a:lnTo>
                  <a:lnTo>
                    <a:pt x="26" y="95"/>
                  </a:lnTo>
                  <a:lnTo>
                    <a:pt x="24" y="98"/>
                  </a:lnTo>
                  <a:lnTo>
                    <a:pt x="21" y="98"/>
                  </a:lnTo>
                  <a:lnTo>
                    <a:pt x="20" y="102"/>
                  </a:lnTo>
                  <a:lnTo>
                    <a:pt x="23" y="104"/>
                  </a:lnTo>
                  <a:lnTo>
                    <a:pt x="26" y="104"/>
                  </a:lnTo>
                  <a:lnTo>
                    <a:pt x="27" y="105"/>
                  </a:lnTo>
                  <a:lnTo>
                    <a:pt x="27" y="107"/>
                  </a:lnTo>
                  <a:lnTo>
                    <a:pt x="29" y="108"/>
                  </a:lnTo>
                  <a:lnTo>
                    <a:pt x="33" y="110"/>
                  </a:lnTo>
                  <a:lnTo>
                    <a:pt x="30" y="111"/>
                  </a:lnTo>
                  <a:lnTo>
                    <a:pt x="29" y="111"/>
                  </a:lnTo>
                  <a:lnTo>
                    <a:pt x="29" y="113"/>
                  </a:lnTo>
                  <a:lnTo>
                    <a:pt x="27" y="114"/>
                  </a:lnTo>
                  <a:lnTo>
                    <a:pt x="24" y="113"/>
                  </a:lnTo>
                  <a:lnTo>
                    <a:pt x="23" y="113"/>
                  </a:lnTo>
                  <a:lnTo>
                    <a:pt x="24" y="116"/>
                  </a:lnTo>
                  <a:lnTo>
                    <a:pt x="21" y="117"/>
                  </a:lnTo>
                  <a:lnTo>
                    <a:pt x="21" y="119"/>
                  </a:lnTo>
                  <a:lnTo>
                    <a:pt x="21" y="120"/>
                  </a:lnTo>
                  <a:lnTo>
                    <a:pt x="23" y="120"/>
                  </a:lnTo>
                  <a:lnTo>
                    <a:pt x="23" y="122"/>
                  </a:lnTo>
                  <a:lnTo>
                    <a:pt x="24" y="120"/>
                  </a:lnTo>
                  <a:lnTo>
                    <a:pt x="24" y="122"/>
                  </a:lnTo>
                  <a:lnTo>
                    <a:pt x="23" y="123"/>
                  </a:lnTo>
                  <a:lnTo>
                    <a:pt x="26" y="128"/>
                  </a:lnTo>
                  <a:lnTo>
                    <a:pt x="24" y="129"/>
                  </a:lnTo>
                  <a:lnTo>
                    <a:pt x="9" y="129"/>
                  </a:lnTo>
                  <a:lnTo>
                    <a:pt x="8" y="135"/>
                  </a:lnTo>
                  <a:lnTo>
                    <a:pt x="9" y="137"/>
                  </a:lnTo>
                  <a:lnTo>
                    <a:pt x="11" y="137"/>
                  </a:lnTo>
                  <a:lnTo>
                    <a:pt x="12" y="140"/>
                  </a:lnTo>
                  <a:lnTo>
                    <a:pt x="9" y="140"/>
                  </a:lnTo>
                  <a:lnTo>
                    <a:pt x="9" y="143"/>
                  </a:lnTo>
                  <a:lnTo>
                    <a:pt x="14" y="144"/>
                  </a:lnTo>
                  <a:lnTo>
                    <a:pt x="14" y="149"/>
                  </a:lnTo>
                  <a:lnTo>
                    <a:pt x="15" y="150"/>
                  </a:lnTo>
                  <a:lnTo>
                    <a:pt x="17" y="150"/>
                  </a:lnTo>
                  <a:lnTo>
                    <a:pt x="20" y="151"/>
                  </a:lnTo>
                  <a:lnTo>
                    <a:pt x="21" y="150"/>
                  </a:lnTo>
                  <a:lnTo>
                    <a:pt x="23" y="151"/>
                  </a:lnTo>
                  <a:lnTo>
                    <a:pt x="26" y="154"/>
                  </a:lnTo>
                  <a:lnTo>
                    <a:pt x="29" y="153"/>
                  </a:lnTo>
                  <a:lnTo>
                    <a:pt x="29" y="154"/>
                  </a:lnTo>
                  <a:lnTo>
                    <a:pt x="30" y="157"/>
                  </a:lnTo>
                  <a:lnTo>
                    <a:pt x="33" y="160"/>
                  </a:lnTo>
                  <a:lnTo>
                    <a:pt x="36" y="160"/>
                  </a:lnTo>
                  <a:lnTo>
                    <a:pt x="36" y="166"/>
                  </a:lnTo>
                  <a:lnTo>
                    <a:pt x="33" y="169"/>
                  </a:lnTo>
                  <a:lnTo>
                    <a:pt x="33" y="171"/>
                  </a:lnTo>
                  <a:lnTo>
                    <a:pt x="34" y="171"/>
                  </a:lnTo>
                  <a:lnTo>
                    <a:pt x="34" y="172"/>
                  </a:lnTo>
                  <a:lnTo>
                    <a:pt x="36" y="174"/>
                  </a:lnTo>
                  <a:lnTo>
                    <a:pt x="42" y="171"/>
                  </a:lnTo>
                  <a:lnTo>
                    <a:pt x="42" y="172"/>
                  </a:lnTo>
                  <a:lnTo>
                    <a:pt x="40" y="175"/>
                  </a:lnTo>
                  <a:lnTo>
                    <a:pt x="43" y="177"/>
                  </a:lnTo>
                  <a:lnTo>
                    <a:pt x="46" y="177"/>
                  </a:lnTo>
                  <a:lnTo>
                    <a:pt x="52" y="175"/>
                  </a:lnTo>
                  <a:lnTo>
                    <a:pt x="52" y="177"/>
                  </a:lnTo>
                  <a:lnTo>
                    <a:pt x="51" y="177"/>
                  </a:lnTo>
                  <a:lnTo>
                    <a:pt x="51" y="178"/>
                  </a:lnTo>
                  <a:lnTo>
                    <a:pt x="52" y="178"/>
                  </a:lnTo>
                  <a:lnTo>
                    <a:pt x="52" y="180"/>
                  </a:lnTo>
                  <a:lnTo>
                    <a:pt x="54" y="181"/>
                  </a:lnTo>
                  <a:lnTo>
                    <a:pt x="54" y="183"/>
                  </a:lnTo>
                  <a:lnTo>
                    <a:pt x="55" y="183"/>
                  </a:lnTo>
                  <a:lnTo>
                    <a:pt x="55" y="186"/>
                  </a:lnTo>
                  <a:lnTo>
                    <a:pt x="57" y="187"/>
                  </a:lnTo>
                  <a:lnTo>
                    <a:pt x="60" y="187"/>
                  </a:lnTo>
                  <a:lnTo>
                    <a:pt x="60" y="186"/>
                  </a:lnTo>
                  <a:lnTo>
                    <a:pt x="63" y="184"/>
                  </a:lnTo>
                  <a:lnTo>
                    <a:pt x="66" y="184"/>
                  </a:lnTo>
                  <a:lnTo>
                    <a:pt x="66" y="186"/>
                  </a:lnTo>
                  <a:lnTo>
                    <a:pt x="72" y="187"/>
                  </a:lnTo>
                  <a:lnTo>
                    <a:pt x="78" y="186"/>
                  </a:lnTo>
                  <a:lnTo>
                    <a:pt x="78" y="187"/>
                  </a:lnTo>
                  <a:lnTo>
                    <a:pt x="78" y="189"/>
                  </a:lnTo>
                  <a:lnTo>
                    <a:pt x="78" y="190"/>
                  </a:lnTo>
                  <a:lnTo>
                    <a:pt x="79" y="189"/>
                  </a:lnTo>
                  <a:lnTo>
                    <a:pt x="81" y="190"/>
                  </a:lnTo>
                  <a:lnTo>
                    <a:pt x="85" y="187"/>
                  </a:lnTo>
                  <a:lnTo>
                    <a:pt x="88" y="187"/>
                  </a:lnTo>
                  <a:lnTo>
                    <a:pt x="88" y="189"/>
                  </a:lnTo>
                  <a:lnTo>
                    <a:pt x="91" y="189"/>
                  </a:lnTo>
                  <a:lnTo>
                    <a:pt x="92" y="190"/>
                  </a:lnTo>
                  <a:lnTo>
                    <a:pt x="92" y="195"/>
                  </a:lnTo>
                  <a:lnTo>
                    <a:pt x="97" y="193"/>
                  </a:lnTo>
                  <a:lnTo>
                    <a:pt x="97" y="196"/>
                  </a:lnTo>
                  <a:lnTo>
                    <a:pt x="100" y="196"/>
                  </a:lnTo>
                  <a:lnTo>
                    <a:pt x="100" y="199"/>
                  </a:lnTo>
                  <a:lnTo>
                    <a:pt x="100" y="201"/>
                  </a:lnTo>
                  <a:lnTo>
                    <a:pt x="97" y="202"/>
                  </a:lnTo>
                  <a:lnTo>
                    <a:pt x="95" y="205"/>
                  </a:lnTo>
                  <a:lnTo>
                    <a:pt x="97" y="205"/>
                  </a:lnTo>
                  <a:lnTo>
                    <a:pt x="97" y="206"/>
                  </a:lnTo>
                  <a:lnTo>
                    <a:pt x="97" y="208"/>
                  </a:lnTo>
                  <a:lnTo>
                    <a:pt x="97" y="209"/>
                  </a:lnTo>
                  <a:lnTo>
                    <a:pt x="97" y="212"/>
                  </a:lnTo>
                  <a:lnTo>
                    <a:pt x="94" y="211"/>
                  </a:lnTo>
                  <a:lnTo>
                    <a:pt x="95" y="212"/>
                  </a:lnTo>
                  <a:lnTo>
                    <a:pt x="94" y="215"/>
                  </a:lnTo>
                  <a:lnTo>
                    <a:pt x="92" y="215"/>
                  </a:lnTo>
                  <a:lnTo>
                    <a:pt x="92" y="218"/>
                  </a:lnTo>
                  <a:lnTo>
                    <a:pt x="95" y="218"/>
                  </a:lnTo>
                  <a:lnTo>
                    <a:pt x="95" y="220"/>
                  </a:lnTo>
                  <a:lnTo>
                    <a:pt x="101" y="220"/>
                  </a:lnTo>
                  <a:lnTo>
                    <a:pt x="103" y="220"/>
                  </a:lnTo>
                  <a:lnTo>
                    <a:pt x="103" y="221"/>
                  </a:lnTo>
                  <a:lnTo>
                    <a:pt x="101" y="223"/>
                  </a:lnTo>
                  <a:lnTo>
                    <a:pt x="100" y="224"/>
                  </a:lnTo>
                  <a:lnTo>
                    <a:pt x="98" y="223"/>
                  </a:lnTo>
                  <a:lnTo>
                    <a:pt x="95" y="224"/>
                  </a:lnTo>
                  <a:lnTo>
                    <a:pt x="97" y="226"/>
                  </a:lnTo>
                  <a:lnTo>
                    <a:pt x="101" y="224"/>
                  </a:lnTo>
                  <a:lnTo>
                    <a:pt x="103" y="226"/>
                  </a:lnTo>
                  <a:lnTo>
                    <a:pt x="103" y="227"/>
                  </a:lnTo>
                  <a:lnTo>
                    <a:pt x="107" y="229"/>
                  </a:lnTo>
                  <a:lnTo>
                    <a:pt x="106" y="230"/>
                  </a:lnTo>
                  <a:lnTo>
                    <a:pt x="107" y="233"/>
                  </a:lnTo>
                  <a:lnTo>
                    <a:pt x="107" y="236"/>
                  </a:lnTo>
                  <a:lnTo>
                    <a:pt x="107" y="238"/>
                  </a:lnTo>
                  <a:lnTo>
                    <a:pt x="109" y="239"/>
                  </a:lnTo>
                  <a:lnTo>
                    <a:pt x="112" y="238"/>
                  </a:lnTo>
                  <a:lnTo>
                    <a:pt x="113" y="239"/>
                  </a:lnTo>
                  <a:lnTo>
                    <a:pt x="115" y="239"/>
                  </a:lnTo>
                </a:path>
              </a:pathLst>
            </a:custGeom>
            <a:solidFill>
              <a:schemeClr val="bg1"/>
            </a:solidFill>
            <a:ln w="1588">
              <a:solidFill>
                <a:srgbClr val="000000"/>
              </a:solidFill>
              <a:prstDash val="solid"/>
              <a:round/>
              <a:headEnd/>
              <a:tailEnd/>
            </a:ln>
          </p:spPr>
          <p:txBody>
            <a:bodyPr/>
            <a:lstStyle/>
            <a:p>
              <a:endParaRPr lang="fr-FR"/>
            </a:p>
          </p:txBody>
        </p:sp>
        <p:sp>
          <p:nvSpPr>
            <p:cNvPr id="880838" name="Freeform 198"/>
            <p:cNvSpPr>
              <a:spLocks/>
            </p:cNvSpPr>
            <p:nvPr/>
          </p:nvSpPr>
          <p:spPr bwMode="auto">
            <a:xfrm>
              <a:off x="4685" y="1779"/>
              <a:ext cx="352" cy="200"/>
            </a:xfrm>
            <a:custGeom>
              <a:avLst/>
              <a:gdLst/>
              <a:ahLst/>
              <a:cxnLst>
                <a:cxn ang="0">
                  <a:pos x="395" y="22"/>
                </a:cxn>
                <a:cxn ang="0">
                  <a:pos x="391" y="41"/>
                </a:cxn>
                <a:cxn ang="0">
                  <a:pos x="408" y="59"/>
                </a:cxn>
                <a:cxn ang="0">
                  <a:pos x="410" y="73"/>
                </a:cxn>
                <a:cxn ang="0">
                  <a:pos x="394" y="108"/>
                </a:cxn>
                <a:cxn ang="0">
                  <a:pos x="377" y="148"/>
                </a:cxn>
                <a:cxn ang="0">
                  <a:pos x="356" y="172"/>
                </a:cxn>
                <a:cxn ang="0">
                  <a:pos x="354" y="202"/>
                </a:cxn>
                <a:cxn ang="0">
                  <a:pos x="349" y="218"/>
                </a:cxn>
                <a:cxn ang="0">
                  <a:pos x="334" y="232"/>
                </a:cxn>
                <a:cxn ang="0">
                  <a:pos x="319" y="224"/>
                </a:cxn>
                <a:cxn ang="0">
                  <a:pos x="293" y="208"/>
                </a:cxn>
                <a:cxn ang="0">
                  <a:pos x="269" y="194"/>
                </a:cxn>
                <a:cxn ang="0">
                  <a:pos x="245" y="200"/>
                </a:cxn>
                <a:cxn ang="0">
                  <a:pos x="223" y="186"/>
                </a:cxn>
                <a:cxn ang="0">
                  <a:pos x="195" y="193"/>
                </a:cxn>
                <a:cxn ang="0">
                  <a:pos x="178" y="189"/>
                </a:cxn>
                <a:cxn ang="0">
                  <a:pos x="172" y="168"/>
                </a:cxn>
                <a:cxn ang="0">
                  <a:pos x="146" y="174"/>
                </a:cxn>
                <a:cxn ang="0">
                  <a:pos x="140" y="187"/>
                </a:cxn>
                <a:cxn ang="0">
                  <a:pos x="129" y="183"/>
                </a:cxn>
                <a:cxn ang="0">
                  <a:pos x="114" y="193"/>
                </a:cxn>
                <a:cxn ang="0">
                  <a:pos x="105" y="184"/>
                </a:cxn>
                <a:cxn ang="0">
                  <a:pos x="92" y="189"/>
                </a:cxn>
                <a:cxn ang="0">
                  <a:pos x="89" y="171"/>
                </a:cxn>
                <a:cxn ang="0">
                  <a:pos x="80" y="156"/>
                </a:cxn>
                <a:cxn ang="0">
                  <a:pos x="64" y="147"/>
                </a:cxn>
                <a:cxn ang="0">
                  <a:pos x="55" y="141"/>
                </a:cxn>
                <a:cxn ang="0">
                  <a:pos x="61" y="129"/>
                </a:cxn>
                <a:cxn ang="0">
                  <a:pos x="67" y="111"/>
                </a:cxn>
                <a:cxn ang="0">
                  <a:pos x="67" y="93"/>
                </a:cxn>
                <a:cxn ang="0">
                  <a:pos x="49" y="76"/>
                </a:cxn>
                <a:cxn ang="0">
                  <a:pos x="22" y="55"/>
                </a:cxn>
                <a:cxn ang="0">
                  <a:pos x="6" y="55"/>
                </a:cxn>
                <a:cxn ang="0">
                  <a:pos x="3" y="41"/>
                </a:cxn>
                <a:cxn ang="0">
                  <a:pos x="25" y="35"/>
                </a:cxn>
                <a:cxn ang="0">
                  <a:pos x="39" y="27"/>
                </a:cxn>
                <a:cxn ang="0">
                  <a:pos x="50" y="25"/>
                </a:cxn>
                <a:cxn ang="0">
                  <a:pos x="67" y="18"/>
                </a:cxn>
                <a:cxn ang="0">
                  <a:pos x="91" y="10"/>
                </a:cxn>
                <a:cxn ang="0">
                  <a:pos x="110" y="6"/>
                </a:cxn>
                <a:cxn ang="0">
                  <a:pos x="116" y="22"/>
                </a:cxn>
                <a:cxn ang="0">
                  <a:pos x="114" y="27"/>
                </a:cxn>
                <a:cxn ang="0">
                  <a:pos x="117" y="38"/>
                </a:cxn>
                <a:cxn ang="0">
                  <a:pos x="126" y="47"/>
                </a:cxn>
                <a:cxn ang="0">
                  <a:pos x="135" y="55"/>
                </a:cxn>
                <a:cxn ang="0">
                  <a:pos x="150" y="50"/>
                </a:cxn>
                <a:cxn ang="0">
                  <a:pos x="162" y="53"/>
                </a:cxn>
                <a:cxn ang="0">
                  <a:pos x="175" y="38"/>
                </a:cxn>
                <a:cxn ang="0">
                  <a:pos x="193" y="38"/>
                </a:cxn>
                <a:cxn ang="0">
                  <a:pos x="208" y="28"/>
                </a:cxn>
                <a:cxn ang="0">
                  <a:pos x="227" y="34"/>
                </a:cxn>
                <a:cxn ang="0">
                  <a:pos x="232" y="40"/>
                </a:cxn>
                <a:cxn ang="0">
                  <a:pos x="257" y="33"/>
                </a:cxn>
                <a:cxn ang="0">
                  <a:pos x="272" y="22"/>
                </a:cxn>
                <a:cxn ang="0">
                  <a:pos x="285" y="24"/>
                </a:cxn>
                <a:cxn ang="0">
                  <a:pos x="304" y="34"/>
                </a:cxn>
                <a:cxn ang="0">
                  <a:pos x="322" y="38"/>
                </a:cxn>
                <a:cxn ang="0">
                  <a:pos x="342" y="34"/>
                </a:cxn>
                <a:cxn ang="0">
                  <a:pos x="395" y="1"/>
                </a:cxn>
              </a:cxnLst>
              <a:rect l="0" t="0" r="r" b="b"/>
              <a:pathLst>
                <a:path w="414" h="235">
                  <a:moveTo>
                    <a:pt x="395" y="6"/>
                  </a:moveTo>
                  <a:lnTo>
                    <a:pt x="391" y="4"/>
                  </a:lnTo>
                  <a:lnTo>
                    <a:pt x="391" y="6"/>
                  </a:lnTo>
                  <a:lnTo>
                    <a:pt x="392" y="7"/>
                  </a:lnTo>
                  <a:lnTo>
                    <a:pt x="391" y="9"/>
                  </a:lnTo>
                  <a:lnTo>
                    <a:pt x="397" y="10"/>
                  </a:lnTo>
                  <a:lnTo>
                    <a:pt x="397" y="15"/>
                  </a:lnTo>
                  <a:lnTo>
                    <a:pt x="395" y="16"/>
                  </a:lnTo>
                  <a:lnTo>
                    <a:pt x="394" y="21"/>
                  </a:lnTo>
                  <a:lnTo>
                    <a:pt x="395" y="22"/>
                  </a:lnTo>
                  <a:lnTo>
                    <a:pt x="394" y="24"/>
                  </a:lnTo>
                  <a:lnTo>
                    <a:pt x="395" y="25"/>
                  </a:lnTo>
                  <a:lnTo>
                    <a:pt x="395" y="27"/>
                  </a:lnTo>
                  <a:lnTo>
                    <a:pt x="394" y="27"/>
                  </a:lnTo>
                  <a:lnTo>
                    <a:pt x="392" y="28"/>
                  </a:lnTo>
                  <a:lnTo>
                    <a:pt x="392" y="34"/>
                  </a:lnTo>
                  <a:lnTo>
                    <a:pt x="391" y="35"/>
                  </a:lnTo>
                  <a:lnTo>
                    <a:pt x="392" y="37"/>
                  </a:lnTo>
                  <a:lnTo>
                    <a:pt x="389" y="40"/>
                  </a:lnTo>
                  <a:lnTo>
                    <a:pt x="391" y="41"/>
                  </a:lnTo>
                  <a:lnTo>
                    <a:pt x="394" y="43"/>
                  </a:lnTo>
                  <a:lnTo>
                    <a:pt x="395" y="46"/>
                  </a:lnTo>
                  <a:lnTo>
                    <a:pt x="394" y="47"/>
                  </a:lnTo>
                  <a:lnTo>
                    <a:pt x="392" y="47"/>
                  </a:lnTo>
                  <a:lnTo>
                    <a:pt x="389" y="53"/>
                  </a:lnTo>
                  <a:lnTo>
                    <a:pt x="388" y="55"/>
                  </a:lnTo>
                  <a:lnTo>
                    <a:pt x="395" y="59"/>
                  </a:lnTo>
                  <a:lnTo>
                    <a:pt x="397" y="62"/>
                  </a:lnTo>
                  <a:lnTo>
                    <a:pt x="404" y="62"/>
                  </a:lnTo>
                  <a:lnTo>
                    <a:pt x="408" y="59"/>
                  </a:lnTo>
                  <a:lnTo>
                    <a:pt x="410" y="59"/>
                  </a:lnTo>
                  <a:lnTo>
                    <a:pt x="411" y="62"/>
                  </a:lnTo>
                  <a:lnTo>
                    <a:pt x="410" y="64"/>
                  </a:lnTo>
                  <a:lnTo>
                    <a:pt x="413" y="64"/>
                  </a:lnTo>
                  <a:lnTo>
                    <a:pt x="413" y="67"/>
                  </a:lnTo>
                  <a:lnTo>
                    <a:pt x="414" y="67"/>
                  </a:lnTo>
                  <a:lnTo>
                    <a:pt x="414" y="68"/>
                  </a:lnTo>
                  <a:lnTo>
                    <a:pt x="414" y="71"/>
                  </a:lnTo>
                  <a:lnTo>
                    <a:pt x="413" y="73"/>
                  </a:lnTo>
                  <a:lnTo>
                    <a:pt x="410" y="73"/>
                  </a:lnTo>
                  <a:lnTo>
                    <a:pt x="410" y="74"/>
                  </a:lnTo>
                  <a:lnTo>
                    <a:pt x="410" y="76"/>
                  </a:lnTo>
                  <a:lnTo>
                    <a:pt x="407" y="82"/>
                  </a:lnTo>
                  <a:lnTo>
                    <a:pt x="407" y="83"/>
                  </a:lnTo>
                  <a:lnTo>
                    <a:pt x="403" y="87"/>
                  </a:lnTo>
                  <a:lnTo>
                    <a:pt x="403" y="89"/>
                  </a:lnTo>
                  <a:lnTo>
                    <a:pt x="400" y="92"/>
                  </a:lnTo>
                  <a:lnTo>
                    <a:pt x="400" y="96"/>
                  </a:lnTo>
                  <a:lnTo>
                    <a:pt x="397" y="104"/>
                  </a:lnTo>
                  <a:lnTo>
                    <a:pt x="394" y="108"/>
                  </a:lnTo>
                  <a:lnTo>
                    <a:pt x="389" y="113"/>
                  </a:lnTo>
                  <a:lnTo>
                    <a:pt x="385" y="125"/>
                  </a:lnTo>
                  <a:lnTo>
                    <a:pt x="383" y="125"/>
                  </a:lnTo>
                  <a:lnTo>
                    <a:pt x="383" y="128"/>
                  </a:lnTo>
                  <a:lnTo>
                    <a:pt x="385" y="129"/>
                  </a:lnTo>
                  <a:lnTo>
                    <a:pt x="388" y="131"/>
                  </a:lnTo>
                  <a:lnTo>
                    <a:pt x="386" y="137"/>
                  </a:lnTo>
                  <a:lnTo>
                    <a:pt x="385" y="138"/>
                  </a:lnTo>
                  <a:lnTo>
                    <a:pt x="385" y="142"/>
                  </a:lnTo>
                  <a:lnTo>
                    <a:pt x="377" y="148"/>
                  </a:lnTo>
                  <a:lnTo>
                    <a:pt x="374" y="154"/>
                  </a:lnTo>
                  <a:lnTo>
                    <a:pt x="371" y="157"/>
                  </a:lnTo>
                  <a:lnTo>
                    <a:pt x="373" y="160"/>
                  </a:lnTo>
                  <a:lnTo>
                    <a:pt x="371" y="165"/>
                  </a:lnTo>
                  <a:lnTo>
                    <a:pt x="370" y="166"/>
                  </a:lnTo>
                  <a:lnTo>
                    <a:pt x="368" y="166"/>
                  </a:lnTo>
                  <a:lnTo>
                    <a:pt x="365" y="169"/>
                  </a:lnTo>
                  <a:lnTo>
                    <a:pt x="362" y="169"/>
                  </a:lnTo>
                  <a:lnTo>
                    <a:pt x="362" y="171"/>
                  </a:lnTo>
                  <a:lnTo>
                    <a:pt x="356" y="172"/>
                  </a:lnTo>
                  <a:lnTo>
                    <a:pt x="356" y="177"/>
                  </a:lnTo>
                  <a:lnTo>
                    <a:pt x="356" y="178"/>
                  </a:lnTo>
                  <a:lnTo>
                    <a:pt x="356" y="180"/>
                  </a:lnTo>
                  <a:lnTo>
                    <a:pt x="354" y="183"/>
                  </a:lnTo>
                  <a:lnTo>
                    <a:pt x="351" y="190"/>
                  </a:lnTo>
                  <a:lnTo>
                    <a:pt x="352" y="196"/>
                  </a:lnTo>
                  <a:lnTo>
                    <a:pt x="349" y="199"/>
                  </a:lnTo>
                  <a:lnTo>
                    <a:pt x="351" y="200"/>
                  </a:lnTo>
                  <a:lnTo>
                    <a:pt x="352" y="200"/>
                  </a:lnTo>
                  <a:lnTo>
                    <a:pt x="354" y="202"/>
                  </a:lnTo>
                  <a:lnTo>
                    <a:pt x="352" y="203"/>
                  </a:lnTo>
                  <a:lnTo>
                    <a:pt x="351" y="205"/>
                  </a:lnTo>
                  <a:lnTo>
                    <a:pt x="351" y="206"/>
                  </a:lnTo>
                  <a:lnTo>
                    <a:pt x="346" y="209"/>
                  </a:lnTo>
                  <a:lnTo>
                    <a:pt x="346" y="211"/>
                  </a:lnTo>
                  <a:lnTo>
                    <a:pt x="348" y="211"/>
                  </a:lnTo>
                  <a:lnTo>
                    <a:pt x="349" y="212"/>
                  </a:lnTo>
                  <a:lnTo>
                    <a:pt x="348" y="214"/>
                  </a:lnTo>
                  <a:lnTo>
                    <a:pt x="348" y="218"/>
                  </a:lnTo>
                  <a:lnTo>
                    <a:pt x="349" y="218"/>
                  </a:lnTo>
                  <a:lnTo>
                    <a:pt x="351" y="220"/>
                  </a:lnTo>
                  <a:lnTo>
                    <a:pt x="351" y="223"/>
                  </a:lnTo>
                  <a:lnTo>
                    <a:pt x="348" y="224"/>
                  </a:lnTo>
                  <a:lnTo>
                    <a:pt x="346" y="226"/>
                  </a:lnTo>
                  <a:lnTo>
                    <a:pt x="346" y="229"/>
                  </a:lnTo>
                  <a:lnTo>
                    <a:pt x="342" y="229"/>
                  </a:lnTo>
                  <a:lnTo>
                    <a:pt x="340" y="230"/>
                  </a:lnTo>
                  <a:lnTo>
                    <a:pt x="339" y="230"/>
                  </a:lnTo>
                  <a:lnTo>
                    <a:pt x="337" y="232"/>
                  </a:lnTo>
                  <a:lnTo>
                    <a:pt x="334" y="232"/>
                  </a:lnTo>
                  <a:lnTo>
                    <a:pt x="333" y="230"/>
                  </a:lnTo>
                  <a:lnTo>
                    <a:pt x="331" y="232"/>
                  </a:lnTo>
                  <a:lnTo>
                    <a:pt x="331" y="233"/>
                  </a:lnTo>
                  <a:lnTo>
                    <a:pt x="328" y="235"/>
                  </a:lnTo>
                  <a:lnTo>
                    <a:pt x="324" y="229"/>
                  </a:lnTo>
                  <a:lnTo>
                    <a:pt x="321" y="229"/>
                  </a:lnTo>
                  <a:lnTo>
                    <a:pt x="321" y="227"/>
                  </a:lnTo>
                  <a:lnTo>
                    <a:pt x="322" y="226"/>
                  </a:lnTo>
                  <a:lnTo>
                    <a:pt x="322" y="224"/>
                  </a:lnTo>
                  <a:lnTo>
                    <a:pt x="319" y="224"/>
                  </a:lnTo>
                  <a:lnTo>
                    <a:pt x="319" y="223"/>
                  </a:lnTo>
                  <a:lnTo>
                    <a:pt x="316" y="221"/>
                  </a:lnTo>
                  <a:lnTo>
                    <a:pt x="315" y="221"/>
                  </a:lnTo>
                  <a:lnTo>
                    <a:pt x="315" y="220"/>
                  </a:lnTo>
                  <a:lnTo>
                    <a:pt x="310" y="220"/>
                  </a:lnTo>
                  <a:lnTo>
                    <a:pt x="307" y="215"/>
                  </a:lnTo>
                  <a:lnTo>
                    <a:pt x="306" y="215"/>
                  </a:lnTo>
                  <a:lnTo>
                    <a:pt x="297" y="209"/>
                  </a:lnTo>
                  <a:lnTo>
                    <a:pt x="294" y="208"/>
                  </a:lnTo>
                  <a:lnTo>
                    <a:pt x="293" y="208"/>
                  </a:lnTo>
                  <a:lnTo>
                    <a:pt x="290" y="205"/>
                  </a:lnTo>
                  <a:lnTo>
                    <a:pt x="288" y="205"/>
                  </a:lnTo>
                  <a:lnTo>
                    <a:pt x="287" y="202"/>
                  </a:lnTo>
                  <a:lnTo>
                    <a:pt x="287" y="200"/>
                  </a:lnTo>
                  <a:lnTo>
                    <a:pt x="285" y="199"/>
                  </a:lnTo>
                  <a:lnTo>
                    <a:pt x="284" y="196"/>
                  </a:lnTo>
                  <a:lnTo>
                    <a:pt x="279" y="193"/>
                  </a:lnTo>
                  <a:lnTo>
                    <a:pt x="279" y="190"/>
                  </a:lnTo>
                  <a:lnTo>
                    <a:pt x="278" y="190"/>
                  </a:lnTo>
                  <a:lnTo>
                    <a:pt x="269" y="194"/>
                  </a:lnTo>
                  <a:lnTo>
                    <a:pt x="266" y="200"/>
                  </a:lnTo>
                  <a:lnTo>
                    <a:pt x="266" y="202"/>
                  </a:lnTo>
                  <a:lnTo>
                    <a:pt x="264" y="205"/>
                  </a:lnTo>
                  <a:lnTo>
                    <a:pt x="254" y="206"/>
                  </a:lnTo>
                  <a:lnTo>
                    <a:pt x="250" y="211"/>
                  </a:lnTo>
                  <a:lnTo>
                    <a:pt x="248" y="209"/>
                  </a:lnTo>
                  <a:lnTo>
                    <a:pt x="248" y="208"/>
                  </a:lnTo>
                  <a:lnTo>
                    <a:pt x="245" y="206"/>
                  </a:lnTo>
                  <a:lnTo>
                    <a:pt x="244" y="203"/>
                  </a:lnTo>
                  <a:lnTo>
                    <a:pt x="245" y="200"/>
                  </a:lnTo>
                  <a:lnTo>
                    <a:pt x="242" y="197"/>
                  </a:lnTo>
                  <a:lnTo>
                    <a:pt x="239" y="191"/>
                  </a:lnTo>
                  <a:lnTo>
                    <a:pt x="233" y="191"/>
                  </a:lnTo>
                  <a:lnTo>
                    <a:pt x="233" y="190"/>
                  </a:lnTo>
                  <a:lnTo>
                    <a:pt x="232" y="190"/>
                  </a:lnTo>
                  <a:lnTo>
                    <a:pt x="232" y="189"/>
                  </a:lnTo>
                  <a:lnTo>
                    <a:pt x="230" y="187"/>
                  </a:lnTo>
                  <a:lnTo>
                    <a:pt x="229" y="186"/>
                  </a:lnTo>
                  <a:lnTo>
                    <a:pt x="226" y="186"/>
                  </a:lnTo>
                  <a:lnTo>
                    <a:pt x="223" y="186"/>
                  </a:lnTo>
                  <a:lnTo>
                    <a:pt x="223" y="187"/>
                  </a:lnTo>
                  <a:lnTo>
                    <a:pt x="221" y="186"/>
                  </a:lnTo>
                  <a:lnTo>
                    <a:pt x="218" y="187"/>
                  </a:lnTo>
                  <a:lnTo>
                    <a:pt x="217" y="187"/>
                  </a:lnTo>
                  <a:lnTo>
                    <a:pt x="214" y="189"/>
                  </a:lnTo>
                  <a:lnTo>
                    <a:pt x="214" y="190"/>
                  </a:lnTo>
                  <a:lnTo>
                    <a:pt x="205" y="187"/>
                  </a:lnTo>
                  <a:lnTo>
                    <a:pt x="202" y="189"/>
                  </a:lnTo>
                  <a:lnTo>
                    <a:pt x="196" y="193"/>
                  </a:lnTo>
                  <a:lnTo>
                    <a:pt x="195" y="193"/>
                  </a:lnTo>
                  <a:lnTo>
                    <a:pt x="195" y="194"/>
                  </a:lnTo>
                  <a:lnTo>
                    <a:pt x="190" y="194"/>
                  </a:lnTo>
                  <a:lnTo>
                    <a:pt x="189" y="196"/>
                  </a:lnTo>
                  <a:lnTo>
                    <a:pt x="187" y="194"/>
                  </a:lnTo>
                  <a:lnTo>
                    <a:pt x="187" y="190"/>
                  </a:lnTo>
                  <a:lnTo>
                    <a:pt x="184" y="190"/>
                  </a:lnTo>
                  <a:lnTo>
                    <a:pt x="184" y="189"/>
                  </a:lnTo>
                  <a:lnTo>
                    <a:pt x="181" y="187"/>
                  </a:lnTo>
                  <a:lnTo>
                    <a:pt x="180" y="189"/>
                  </a:lnTo>
                  <a:lnTo>
                    <a:pt x="178" y="189"/>
                  </a:lnTo>
                  <a:lnTo>
                    <a:pt x="175" y="186"/>
                  </a:lnTo>
                  <a:lnTo>
                    <a:pt x="174" y="184"/>
                  </a:lnTo>
                  <a:lnTo>
                    <a:pt x="174" y="183"/>
                  </a:lnTo>
                  <a:lnTo>
                    <a:pt x="177" y="181"/>
                  </a:lnTo>
                  <a:lnTo>
                    <a:pt x="175" y="178"/>
                  </a:lnTo>
                  <a:lnTo>
                    <a:pt x="175" y="175"/>
                  </a:lnTo>
                  <a:lnTo>
                    <a:pt x="174" y="175"/>
                  </a:lnTo>
                  <a:lnTo>
                    <a:pt x="174" y="172"/>
                  </a:lnTo>
                  <a:lnTo>
                    <a:pt x="175" y="171"/>
                  </a:lnTo>
                  <a:lnTo>
                    <a:pt x="172" y="168"/>
                  </a:lnTo>
                  <a:lnTo>
                    <a:pt x="171" y="168"/>
                  </a:lnTo>
                  <a:lnTo>
                    <a:pt x="169" y="166"/>
                  </a:lnTo>
                  <a:lnTo>
                    <a:pt x="169" y="165"/>
                  </a:lnTo>
                  <a:lnTo>
                    <a:pt x="168" y="166"/>
                  </a:lnTo>
                  <a:lnTo>
                    <a:pt x="166" y="166"/>
                  </a:lnTo>
                  <a:lnTo>
                    <a:pt x="165" y="168"/>
                  </a:lnTo>
                  <a:lnTo>
                    <a:pt x="162" y="168"/>
                  </a:lnTo>
                  <a:lnTo>
                    <a:pt x="157" y="168"/>
                  </a:lnTo>
                  <a:lnTo>
                    <a:pt x="156" y="168"/>
                  </a:lnTo>
                  <a:lnTo>
                    <a:pt x="146" y="174"/>
                  </a:lnTo>
                  <a:lnTo>
                    <a:pt x="146" y="175"/>
                  </a:lnTo>
                  <a:lnTo>
                    <a:pt x="144" y="177"/>
                  </a:lnTo>
                  <a:lnTo>
                    <a:pt x="143" y="177"/>
                  </a:lnTo>
                  <a:lnTo>
                    <a:pt x="143" y="178"/>
                  </a:lnTo>
                  <a:lnTo>
                    <a:pt x="144" y="180"/>
                  </a:lnTo>
                  <a:lnTo>
                    <a:pt x="143" y="183"/>
                  </a:lnTo>
                  <a:lnTo>
                    <a:pt x="141" y="183"/>
                  </a:lnTo>
                  <a:lnTo>
                    <a:pt x="140" y="184"/>
                  </a:lnTo>
                  <a:lnTo>
                    <a:pt x="141" y="186"/>
                  </a:lnTo>
                  <a:lnTo>
                    <a:pt x="140" y="187"/>
                  </a:lnTo>
                  <a:lnTo>
                    <a:pt x="137" y="187"/>
                  </a:lnTo>
                  <a:lnTo>
                    <a:pt x="132" y="187"/>
                  </a:lnTo>
                  <a:lnTo>
                    <a:pt x="132" y="190"/>
                  </a:lnTo>
                  <a:lnTo>
                    <a:pt x="131" y="191"/>
                  </a:lnTo>
                  <a:lnTo>
                    <a:pt x="129" y="193"/>
                  </a:lnTo>
                  <a:lnTo>
                    <a:pt x="126" y="194"/>
                  </a:lnTo>
                  <a:lnTo>
                    <a:pt x="122" y="194"/>
                  </a:lnTo>
                  <a:lnTo>
                    <a:pt x="125" y="190"/>
                  </a:lnTo>
                  <a:lnTo>
                    <a:pt x="129" y="184"/>
                  </a:lnTo>
                  <a:lnTo>
                    <a:pt x="129" y="183"/>
                  </a:lnTo>
                  <a:lnTo>
                    <a:pt x="126" y="181"/>
                  </a:lnTo>
                  <a:lnTo>
                    <a:pt x="126" y="180"/>
                  </a:lnTo>
                  <a:lnTo>
                    <a:pt x="123" y="180"/>
                  </a:lnTo>
                  <a:lnTo>
                    <a:pt x="119" y="184"/>
                  </a:lnTo>
                  <a:lnTo>
                    <a:pt x="120" y="187"/>
                  </a:lnTo>
                  <a:lnTo>
                    <a:pt x="119" y="187"/>
                  </a:lnTo>
                  <a:lnTo>
                    <a:pt x="120" y="190"/>
                  </a:lnTo>
                  <a:lnTo>
                    <a:pt x="119" y="191"/>
                  </a:lnTo>
                  <a:lnTo>
                    <a:pt x="116" y="191"/>
                  </a:lnTo>
                  <a:lnTo>
                    <a:pt x="114" y="193"/>
                  </a:lnTo>
                  <a:lnTo>
                    <a:pt x="114" y="194"/>
                  </a:lnTo>
                  <a:lnTo>
                    <a:pt x="111" y="197"/>
                  </a:lnTo>
                  <a:lnTo>
                    <a:pt x="111" y="196"/>
                  </a:lnTo>
                  <a:lnTo>
                    <a:pt x="110" y="194"/>
                  </a:lnTo>
                  <a:lnTo>
                    <a:pt x="110" y="193"/>
                  </a:lnTo>
                  <a:lnTo>
                    <a:pt x="108" y="193"/>
                  </a:lnTo>
                  <a:lnTo>
                    <a:pt x="107" y="190"/>
                  </a:lnTo>
                  <a:lnTo>
                    <a:pt x="105" y="190"/>
                  </a:lnTo>
                  <a:lnTo>
                    <a:pt x="104" y="184"/>
                  </a:lnTo>
                  <a:lnTo>
                    <a:pt x="105" y="184"/>
                  </a:lnTo>
                  <a:lnTo>
                    <a:pt x="104" y="183"/>
                  </a:lnTo>
                  <a:lnTo>
                    <a:pt x="102" y="183"/>
                  </a:lnTo>
                  <a:lnTo>
                    <a:pt x="102" y="181"/>
                  </a:lnTo>
                  <a:lnTo>
                    <a:pt x="101" y="183"/>
                  </a:lnTo>
                  <a:lnTo>
                    <a:pt x="101" y="184"/>
                  </a:lnTo>
                  <a:lnTo>
                    <a:pt x="99" y="187"/>
                  </a:lnTo>
                  <a:lnTo>
                    <a:pt x="95" y="187"/>
                  </a:lnTo>
                  <a:lnTo>
                    <a:pt x="94" y="189"/>
                  </a:lnTo>
                  <a:lnTo>
                    <a:pt x="94" y="190"/>
                  </a:lnTo>
                  <a:lnTo>
                    <a:pt x="92" y="189"/>
                  </a:lnTo>
                  <a:lnTo>
                    <a:pt x="91" y="189"/>
                  </a:lnTo>
                  <a:lnTo>
                    <a:pt x="89" y="189"/>
                  </a:lnTo>
                  <a:lnTo>
                    <a:pt x="89" y="186"/>
                  </a:lnTo>
                  <a:lnTo>
                    <a:pt x="89" y="184"/>
                  </a:lnTo>
                  <a:lnTo>
                    <a:pt x="88" y="183"/>
                  </a:lnTo>
                  <a:lnTo>
                    <a:pt x="88" y="180"/>
                  </a:lnTo>
                  <a:lnTo>
                    <a:pt x="89" y="178"/>
                  </a:lnTo>
                  <a:lnTo>
                    <a:pt x="92" y="174"/>
                  </a:lnTo>
                  <a:lnTo>
                    <a:pt x="89" y="172"/>
                  </a:lnTo>
                  <a:lnTo>
                    <a:pt x="89" y="171"/>
                  </a:lnTo>
                  <a:lnTo>
                    <a:pt x="89" y="169"/>
                  </a:lnTo>
                  <a:lnTo>
                    <a:pt x="88" y="166"/>
                  </a:lnTo>
                  <a:lnTo>
                    <a:pt x="86" y="165"/>
                  </a:lnTo>
                  <a:lnTo>
                    <a:pt x="88" y="163"/>
                  </a:lnTo>
                  <a:lnTo>
                    <a:pt x="86" y="162"/>
                  </a:lnTo>
                  <a:lnTo>
                    <a:pt x="85" y="163"/>
                  </a:lnTo>
                  <a:lnTo>
                    <a:pt x="85" y="162"/>
                  </a:lnTo>
                  <a:lnTo>
                    <a:pt x="83" y="159"/>
                  </a:lnTo>
                  <a:lnTo>
                    <a:pt x="80" y="159"/>
                  </a:lnTo>
                  <a:lnTo>
                    <a:pt x="80" y="156"/>
                  </a:lnTo>
                  <a:lnTo>
                    <a:pt x="74" y="159"/>
                  </a:lnTo>
                  <a:lnTo>
                    <a:pt x="74" y="157"/>
                  </a:lnTo>
                  <a:lnTo>
                    <a:pt x="74" y="154"/>
                  </a:lnTo>
                  <a:lnTo>
                    <a:pt x="73" y="154"/>
                  </a:lnTo>
                  <a:lnTo>
                    <a:pt x="71" y="151"/>
                  </a:lnTo>
                  <a:lnTo>
                    <a:pt x="68" y="151"/>
                  </a:lnTo>
                  <a:lnTo>
                    <a:pt x="68" y="147"/>
                  </a:lnTo>
                  <a:lnTo>
                    <a:pt x="67" y="148"/>
                  </a:lnTo>
                  <a:lnTo>
                    <a:pt x="65" y="145"/>
                  </a:lnTo>
                  <a:lnTo>
                    <a:pt x="64" y="147"/>
                  </a:lnTo>
                  <a:lnTo>
                    <a:pt x="59" y="144"/>
                  </a:lnTo>
                  <a:lnTo>
                    <a:pt x="59" y="145"/>
                  </a:lnTo>
                  <a:lnTo>
                    <a:pt x="59" y="147"/>
                  </a:lnTo>
                  <a:lnTo>
                    <a:pt x="61" y="148"/>
                  </a:lnTo>
                  <a:lnTo>
                    <a:pt x="59" y="150"/>
                  </a:lnTo>
                  <a:lnTo>
                    <a:pt x="58" y="148"/>
                  </a:lnTo>
                  <a:lnTo>
                    <a:pt x="56" y="145"/>
                  </a:lnTo>
                  <a:lnTo>
                    <a:pt x="55" y="145"/>
                  </a:lnTo>
                  <a:lnTo>
                    <a:pt x="52" y="144"/>
                  </a:lnTo>
                  <a:lnTo>
                    <a:pt x="55" y="141"/>
                  </a:lnTo>
                  <a:lnTo>
                    <a:pt x="55" y="139"/>
                  </a:lnTo>
                  <a:lnTo>
                    <a:pt x="56" y="139"/>
                  </a:lnTo>
                  <a:lnTo>
                    <a:pt x="58" y="137"/>
                  </a:lnTo>
                  <a:lnTo>
                    <a:pt x="61" y="137"/>
                  </a:lnTo>
                  <a:lnTo>
                    <a:pt x="62" y="137"/>
                  </a:lnTo>
                  <a:lnTo>
                    <a:pt x="62" y="134"/>
                  </a:lnTo>
                  <a:lnTo>
                    <a:pt x="61" y="134"/>
                  </a:lnTo>
                  <a:lnTo>
                    <a:pt x="59" y="132"/>
                  </a:lnTo>
                  <a:lnTo>
                    <a:pt x="61" y="131"/>
                  </a:lnTo>
                  <a:lnTo>
                    <a:pt x="61" y="129"/>
                  </a:lnTo>
                  <a:lnTo>
                    <a:pt x="62" y="129"/>
                  </a:lnTo>
                  <a:lnTo>
                    <a:pt x="62" y="128"/>
                  </a:lnTo>
                  <a:lnTo>
                    <a:pt x="64" y="126"/>
                  </a:lnTo>
                  <a:lnTo>
                    <a:pt x="64" y="125"/>
                  </a:lnTo>
                  <a:lnTo>
                    <a:pt x="65" y="122"/>
                  </a:lnTo>
                  <a:lnTo>
                    <a:pt x="65" y="120"/>
                  </a:lnTo>
                  <a:lnTo>
                    <a:pt x="67" y="117"/>
                  </a:lnTo>
                  <a:lnTo>
                    <a:pt x="65" y="113"/>
                  </a:lnTo>
                  <a:lnTo>
                    <a:pt x="67" y="113"/>
                  </a:lnTo>
                  <a:lnTo>
                    <a:pt x="67" y="111"/>
                  </a:lnTo>
                  <a:lnTo>
                    <a:pt x="70" y="110"/>
                  </a:lnTo>
                  <a:lnTo>
                    <a:pt x="73" y="110"/>
                  </a:lnTo>
                  <a:lnTo>
                    <a:pt x="76" y="111"/>
                  </a:lnTo>
                  <a:lnTo>
                    <a:pt x="77" y="110"/>
                  </a:lnTo>
                  <a:lnTo>
                    <a:pt x="77" y="108"/>
                  </a:lnTo>
                  <a:lnTo>
                    <a:pt x="77" y="107"/>
                  </a:lnTo>
                  <a:lnTo>
                    <a:pt x="74" y="105"/>
                  </a:lnTo>
                  <a:lnTo>
                    <a:pt x="74" y="104"/>
                  </a:lnTo>
                  <a:lnTo>
                    <a:pt x="73" y="101"/>
                  </a:lnTo>
                  <a:lnTo>
                    <a:pt x="67" y="93"/>
                  </a:lnTo>
                  <a:lnTo>
                    <a:pt x="65" y="95"/>
                  </a:lnTo>
                  <a:lnTo>
                    <a:pt x="56" y="92"/>
                  </a:lnTo>
                  <a:lnTo>
                    <a:pt x="56" y="90"/>
                  </a:lnTo>
                  <a:lnTo>
                    <a:pt x="58" y="86"/>
                  </a:lnTo>
                  <a:lnTo>
                    <a:pt x="58" y="83"/>
                  </a:lnTo>
                  <a:lnTo>
                    <a:pt x="56" y="80"/>
                  </a:lnTo>
                  <a:lnTo>
                    <a:pt x="53" y="80"/>
                  </a:lnTo>
                  <a:lnTo>
                    <a:pt x="50" y="77"/>
                  </a:lnTo>
                  <a:lnTo>
                    <a:pt x="49" y="74"/>
                  </a:lnTo>
                  <a:lnTo>
                    <a:pt x="49" y="76"/>
                  </a:lnTo>
                  <a:lnTo>
                    <a:pt x="47" y="77"/>
                  </a:lnTo>
                  <a:lnTo>
                    <a:pt x="43" y="82"/>
                  </a:lnTo>
                  <a:lnTo>
                    <a:pt x="43" y="80"/>
                  </a:lnTo>
                  <a:lnTo>
                    <a:pt x="42" y="77"/>
                  </a:lnTo>
                  <a:lnTo>
                    <a:pt x="33" y="67"/>
                  </a:lnTo>
                  <a:lnTo>
                    <a:pt x="28" y="61"/>
                  </a:lnTo>
                  <a:lnTo>
                    <a:pt x="30" y="56"/>
                  </a:lnTo>
                  <a:lnTo>
                    <a:pt x="28" y="56"/>
                  </a:lnTo>
                  <a:lnTo>
                    <a:pt x="25" y="56"/>
                  </a:lnTo>
                  <a:lnTo>
                    <a:pt x="22" y="55"/>
                  </a:lnTo>
                  <a:lnTo>
                    <a:pt x="19" y="53"/>
                  </a:lnTo>
                  <a:lnTo>
                    <a:pt x="16" y="56"/>
                  </a:lnTo>
                  <a:lnTo>
                    <a:pt x="15" y="56"/>
                  </a:lnTo>
                  <a:lnTo>
                    <a:pt x="13" y="58"/>
                  </a:lnTo>
                  <a:lnTo>
                    <a:pt x="12" y="59"/>
                  </a:lnTo>
                  <a:lnTo>
                    <a:pt x="6" y="62"/>
                  </a:lnTo>
                  <a:lnTo>
                    <a:pt x="6" y="59"/>
                  </a:lnTo>
                  <a:lnTo>
                    <a:pt x="4" y="59"/>
                  </a:lnTo>
                  <a:lnTo>
                    <a:pt x="4" y="56"/>
                  </a:lnTo>
                  <a:lnTo>
                    <a:pt x="6" y="55"/>
                  </a:lnTo>
                  <a:lnTo>
                    <a:pt x="4" y="52"/>
                  </a:lnTo>
                  <a:lnTo>
                    <a:pt x="6" y="50"/>
                  </a:lnTo>
                  <a:lnTo>
                    <a:pt x="7" y="50"/>
                  </a:lnTo>
                  <a:lnTo>
                    <a:pt x="9" y="47"/>
                  </a:lnTo>
                  <a:lnTo>
                    <a:pt x="10" y="46"/>
                  </a:lnTo>
                  <a:lnTo>
                    <a:pt x="9" y="44"/>
                  </a:lnTo>
                  <a:lnTo>
                    <a:pt x="3" y="44"/>
                  </a:lnTo>
                  <a:lnTo>
                    <a:pt x="0" y="41"/>
                  </a:lnTo>
                  <a:lnTo>
                    <a:pt x="1" y="41"/>
                  </a:lnTo>
                  <a:lnTo>
                    <a:pt x="3" y="41"/>
                  </a:lnTo>
                  <a:lnTo>
                    <a:pt x="6" y="40"/>
                  </a:lnTo>
                  <a:lnTo>
                    <a:pt x="7" y="38"/>
                  </a:lnTo>
                  <a:lnTo>
                    <a:pt x="9" y="37"/>
                  </a:lnTo>
                  <a:lnTo>
                    <a:pt x="10" y="35"/>
                  </a:lnTo>
                  <a:lnTo>
                    <a:pt x="10" y="34"/>
                  </a:lnTo>
                  <a:lnTo>
                    <a:pt x="13" y="34"/>
                  </a:lnTo>
                  <a:lnTo>
                    <a:pt x="16" y="33"/>
                  </a:lnTo>
                  <a:lnTo>
                    <a:pt x="21" y="34"/>
                  </a:lnTo>
                  <a:lnTo>
                    <a:pt x="22" y="34"/>
                  </a:lnTo>
                  <a:lnTo>
                    <a:pt x="25" y="35"/>
                  </a:lnTo>
                  <a:lnTo>
                    <a:pt x="27" y="35"/>
                  </a:lnTo>
                  <a:lnTo>
                    <a:pt x="25" y="33"/>
                  </a:lnTo>
                  <a:lnTo>
                    <a:pt x="27" y="31"/>
                  </a:lnTo>
                  <a:lnTo>
                    <a:pt x="27" y="30"/>
                  </a:lnTo>
                  <a:lnTo>
                    <a:pt x="30" y="28"/>
                  </a:lnTo>
                  <a:lnTo>
                    <a:pt x="31" y="28"/>
                  </a:lnTo>
                  <a:lnTo>
                    <a:pt x="33" y="28"/>
                  </a:lnTo>
                  <a:lnTo>
                    <a:pt x="34" y="27"/>
                  </a:lnTo>
                  <a:lnTo>
                    <a:pt x="36" y="25"/>
                  </a:lnTo>
                  <a:lnTo>
                    <a:pt x="39" y="27"/>
                  </a:lnTo>
                  <a:lnTo>
                    <a:pt x="39" y="28"/>
                  </a:lnTo>
                  <a:lnTo>
                    <a:pt x="42" y="28"/>
                  </a:lnTo>
                  <a:lnTo>
                    <a:pt x="42" y="27"/>
                  </a:lnTo>
                  <a:lnTo>
                    <a:pt x="42" y="25"/>
                  </a:lnTo>
                  <a:lnTo>
                    <a:pt x="44" y="25"/>
                  </a:lnTo>
                  <a:lnTo>
                    <a:pt x="49" y="25"/>
                  </a:lnTo>
                  <a:lnTo>
                    <a:pt x="49" y="28"/>
                  </a:lnTo>
                  <a:lnTo>
                    <a:pt x="50" y="30"/>
                  </a:lnTo>
                  <a:lnTo>
                    <a:pt x="52" y="28"/>
                  </a:lnTo>
                  <a:lnTo>
                    <a:pt x="50" y="25"/>
                  </a:lnTo>
                  <a:lnTo>
                    <a:pt x="55" y="22"/>
                  </a:lnTo>
                  <a:lnTo>
                    <a:pt x="58" y="22"/>
                  </a:lnTo>
                  <a:lnTo>
                    <a:pt x="59" y="19"/>
                  </a:lnTo>
                  <a:lnTo>
                    <a:pt x="55" y="16"/>
                  </a:lnTo>
                  <a:lnTo>
                    <a:pt x="56" y="15"/>
                  </a:lnTo>
                  <a:lnTo>
                    <a:pt x="59" y="16"/>
                  </a:lnTo>
                  <a:lnTo>
                    <a:pt x="59" y="15"/>
                  </a:lnTo>
                  <a:lnTo>
                    <a:pt x="64" y="15"/>
                  </a:lnTo>
                  <a:lnTo>
                    <a:pt x="65" y="16"/>
                  </a:lnTo>
                  <a:lnTo>
                    <a:pt x="67" y="18"/>
                  </a:lnTo>
                  <a:lnTo>
                    <a:pt x="68" y="18"/>
                  </a:lnTo>
                  <a:lnTo>
                    <a:pt x="68" y="19"/>
                  </a:lnTo>
                  <a:lnTo>
                    <a:pt x="74" y="19"/>
                  </a:lnTo>
                  <a:lnTo>
                    <a:pt x="79" y="18"/>
                  </a:lnTo>
                  <a:lnTo>
                    <a:pt x="79" y="15"/>
                  </a:lnTo>
                  <a:lnTo>
                    <a:pt x="82" y="13"/>
                  </a:lnTo>
                  <a:lnTo>
                    <a:pt x="83" y="9"/>
                  </a:lnTo>
                  <a:lnTo>
                    <a:pt x="85" y="7"/>
                  </a:lnTo>
                  <a:lnTo>
                    <a:pt x="89" y="12"/>
                  </a:lnTo>
                  <a:lnTo>
                    <a:pt x="91" y="10"/>
                  </a:lnTo>
                  <a:lnTo>
                    <a:pt x="94" y="9"/>
                  </a:lnTo>
                  <a:lnTo>
                    <a:pt x="95" y="6"/>
                  </a:lnTo>
                  <a:lnTo>
                    <a:pt x="98" y="7"/>
                  </a:lnTo>
                  <a:lnTo>
                    <a:pt x="99" y="6"/>
                  </a:lnTo>
                  <a:lnTo>
                    <a:pt x="101" y="6"/>
                  </a:lnTo>
                  <a:lnTo>
                    <a:pt x="101" y="4"/>
                  </a:lnTo>
                  <a:lnTo>
                    <a:pt x="102" y="3"/>
                  </a:lnTo>
                  <a:lnTo>
                    <a:pt x="104" y="4"/>
                  </a:lnTo>
                  <a:lnTo>
                    <a:pt x="105" y="3"/>
                  </a:lnTo>
                  <a:lnTo>
                    <a:pt x="110" y="6"/>
                  </a:lnTo>
                  <a:lnTo>
                    <a:pt x="114" y="7"/>
                  </a:lnTo>
                  <a:lnTo>
                    <a:pt x="117" y="7"/>
                  </a:lnTo>
                  <a:lnTo>
                    <a:pt x="116" y="10"/>
                  </a:lnTo>
                  <a:lnTo>
                    <a:pt x="116" y="12"/>
                  </a:lnTo>
                  <a:lnTo>
                    <a:pt x="114" y="15"/>
                  </a:lnTo>
                  <a:lnTo>
                    <a:pt x="113" y="16"/>
                  </a:lnTo>
                  <a:lnTo>
                    <a:pt x="114" y="18"/>
                  </a:lnTo>
                  <a:lnTo>
                    <a:pt x="113" y="19"/>
                  </a:lnTo>
                  <a:lnTo>
                    <a:pt x="113" y="22"/>
                  </a:lnTo>
                  <a:lnTo>
                    <a:pt x="116" y="22"/>
                  </a:lnTo>
                  <a:lnTo>
                    <a:pt x="113" y="25"/>
                  </a:lnTo>
                  <a:lnTo>
                    <a:pt x="113" y="28"/>
                  </a:lnTo>
                  <a:lnTo>
                    <a:pt x="107" y="33"/>
                  </a:lnTo>
                  <a:lnTo>
                    <a:pt x="105" y="35"/>
                  </a:lnTo>
                  <a:lnTo>
                    <a:pt x="108" y="37"/>
                  </a:lnTo>
                  <a:lnTo>
                    <a:pt x="110" y="38"/>
                  </a:lnTo>
                  <a:lnTo>
                    <a:pt x="111" y="37"/>
                  </a:lnTo>
                  <a:lnTo>
                    <a:pt x="114" y="37"/>
                  </a:lnTo>
                  <a:lnTo>
                    <a:pt x="117" y="28"/>
                  </a:lnTo>
                  <a:lnTo>
                    <a:pt x="114" y="27"/>
                  </a:lnTo>
                  <a:lnTo>
                    <a:pt x="120" y="27"/>
                  </a:lnTo>
                  <a:lnTo>
                    <a:pt x="123" y="28"/>
                  </a:lnTo>
                  <a:lnTo>
                    <a:pt x="122" y="31"/>
                  </a:lnTo>
                  <a:lnTo>
                    <a:pt x="120" y="31"/>
                  </a:lnTo>
                  <a:lnTo>
                    <a:pt x="120" y="30"/>
                  </a:lnTo>
                  <a:lnTo>
                    <a:pt x="119" y="30"/>
                  </a:lnTo>
                  <a:lnTo>
                    <a:pt x="119" y="31"/>
                  </a:lnTo>
                  <a:lnTo>
                    <a:pt x="119" y="33"/>
                  </a:lnTo>
                  <a:lnTo>
                    <a:pt x="119" y="35"/>
                  </a:lnTo>
                  <a:lnTo>
                    <a:pt x="117" y="38"/>
                  </a:lnTo>
                  <a:lnTo>
                    <a:pt x="119" y="37"/>
                  </a:lnTo>
                  <a:lnTo>
                    <a:pt x="120" y="38"/>
                  </a:lnTo>
                  <a:lnTo>
                    <a:pt x="122" y="41"/>
                  </a:lnTo>
                  <a:lnTo>
                    <a:pt x="123" y="40"/>
                  </a:lnTo>
                  <a:lnTo>
                    <a:pt x="123" y="38"/>
                  </a:lnTo>
                  <a:lnTo>
                    <a:pt x="126" y="38"/>
                  </a:lnTo>
                  <a:lnTo>
                    <a:pt x="126" y="40"/>
                  </a:lnTo>
                  <a:lnTo>
                    <a:pt x="128" y="41"/>
                  </a:lnTo>
                  <a:lnTo>
                    <a:pt x="129" y="43"/>
                  </a:lnTo>
                  <a:lnTo>
                    <a:pt x="126" y="47"/>
                  </a:lnTo>
                  <a:lnTo>
                    <a:pt x="128" y="47"/>
                  </a:lnTo>
                  <a:lnTo>
                    <a:pt x="128" y="49"/>
                  </a:lnTo>
                  <a:lnTo>
                    <a:pt x="128" y="50"/>
                  </a:lnTo>
                  <a:lnTo>
                    <a:pt x="129" y="50"/>
                  </a:lnTo>
                  <a:lnTo>
                    <a:pt x="128" y="52"/>
                  </a:lnTo>
                  <a:lnTo>
                    <a:pt x="129" y="53"/>
                  </a:lnTo>
                  <a:lnTo>
                    <a:pt x="129" y="55"/>
                  </a:lnTo>
                  <a:lnTo>
                    <a:pt x="132" y="55"/>
                  </a:lnTo>
                  <a:lnTo>
                    <a:pt x="134" y="56"/>
                  </a:lnTo>
                  <a:lnTo>
                    <a:pt x="135" y="55"/>
                  </a:lnTo>
                  <a:lnTo>
                    <a:pt x="138" y="55"/>
                  </a:lnTo>
                  <a:lnTo>
                    <a:pt x="138" y="53"/>
                  </a:lnTo>
                  <a:lnTo>
                    <a:pt x="140" y="53"/>
                  </a:lnTo>
                  <a:lnTo>
                    <a:pt x="140" y="52"/>
                  </a:lnTo>
                  <a:lnTo>
                    <a:pt x="144" y="52"/>
                  </a:lnTo>
                  <a:lnTo>
                    <a:pt x="144" y="53"/>
                  </a:lnTo>
                  <a:lnTo>
                    <a:pt x="146" y="53"/>
                  </a:lnTo>
                  <a:lnTo>
                    <a:pt x="146" y="52"/>
                  </a:lnTo>
                  <a:lnTo>
                    <a:pt x="148" y="52"/>
                  </a:lnTo>
                  <a:lnTo>
                    <a:pt x="150" y="50"/>
                  </a:lnTo>
                  <a:lnTo>
                    <a:pt x="153" y="52"/>
                  </a:lnTo>
                  <a:lnTo>
                    <a:pt x="157" y="52"/>
                  </a:lnTo>
                  <a:lnTo>
                    <a:pt x="157" y="49"/>
                  </a:lnTo>
                  <a:lnTo>
                    <a:pt x="156" y="47"/>
                  </a:lnTo>
                  <a:lnTo>
                    <a:pt x="154" y="47"/>
                  </a:lnTo>
                  <a:lnTo>
                    <a:pt x="159" y="44"/>
                  </a:lnTo>
                  <a:lnTo>
                    <a:pt x="159" y="47"/>
                  </a:lnTo>
                  <a:lnTo>
                    <a:pt x="160" y="49"/>
                  </a:lnTo>
                  <a:lnTo>
                    <a:pt x="160" y="52"/>
                  </a:lnTo>
                  <a:lnTo>
                    <a:pt x="162" y="53"/>
                  </a:lnTo>
                  <a:lnTo>
                    <a:pt x="166" y="53"/>
                  </a:lnTo>
                  <a:lnTo>
                    <a:pt x="166" y="52"/>
                  </a:lnTo>
                  <a:lnTo>
                    <a:pt x="168" y="50"/>
                  </a:lnTo>
                  <a:lnTo>
                    <a:pt x="169" y="52"/>
                  </a:lnTo>
                  <a:lnTo>
                    <a:pt x="171" y="50"/>
                  </a:lnTo>
                  <a:lnTo>
                    <a:pt x="172" y="47"/>
                  </a:lnTo>
                  <a:lnTo>
                    <a:pt x="175" y="46"/>
                  </a:lnTo>
                  <a:lnTo>
                    <a:pt x="175" y="43"/>
                  </a:lnTo>
                  <a:lnTo>
                    <a:pt x="174" y="41"/>
                  </a:lnTo>
                  <a:lnTo>
                    <a:pt x="175" y="38"/>
                  </a:lnTo>
                  <a:lnTo>
                    <a:pt x="174" y="37"/>
                  </a:lnTo>
                  <a:lnTo>
                    <a:pt x="175" y="35"/>
                  </a:lnTo>
                  <a:lnTo>
                    <a:pt x="180" y="37"/>
                  </a:lnTo>
                  <a:lnTo>
                    <a:pt x="181" y="37"/>
                  </a:lnTo>
                  <a:lnTo>
                    <a:pt x="181" y="40"/>
                  </a:lnTo>
                  <a:lnTo>
                    <a:pt x="184" y="40"/>
                  </a:lnTo>
                  <a:lnTo>
                    <a:pt x="186" y="40"/>
                  </a:lnTo>
                  <a:lnTo>
                    <a:pt x="190" y="38"/>
                  </a:lnTo>
                  <a:lnTo>
                    <a:pt x="192" y="40"/>
                  </a:lnTo>
                  <a:lnTo>
                    <a:pt x="193" y="38"/>
                  </a:lnTo>
                  <a:lnTo>
                    <a:pt x="193" y="40"/>
                  </a:lnTo>
                  <a:lnTo>
                    <a:pt x="196" y="37"/>
                  </a:lnTo>
                  <a:lnTo>
                    <a:pt x="199" y="37"/>
                  </a:lnTo>
                  <a:lnTo>
                    <a:pt x="199" y="34"/>
                  </a:lnTo>
                  <a:lnTo>
                    <a:pt x="202" y="31"/>
                  </a:lnTo>
                  <a:lnTo>
                    <a:pt x="203" y="31"/>
                  </a:lnTo>
                  <a:lnTo>
                    <a:pt x="205" y="31"/>
                  </a:lnTo>
                  <a:lnTo>
                    <a:pt x="205" y="30"/>
                  </a:lnTo>
                  <a:lnTo>
                    <a:pt x="206" y="30"/>
                  </a:lnTo>
                  <a:lnTo>
                    <a:pt x="208" y="28"/>
                  </a:lnTo>
                  <a:lnTo>
                    <a:pt x="209" y="30"/>
                  </a:lnTo>
                  <a:lnTo>
                    <a:pt x="209" y="31"/>
                  </a:lnTo>
                  <a:lnTo>
                    <a:pt x="209" y="34"/>
                  </a:lnTo>
                  <a:lnTo>
                    <a:pt x="211" y="35"/>
                  </a:lnTo>
                  <a:lnTo>
                    <a:pt x="214" y="35"/>
                  </a:lnTo>
                  <a:lnTo>
                    <a:pt x="215" y="38"/>
                  </a:lnTo>
                  <a:lnTo>
                    <a:pt x="221" y="37"/>
                  </a:lnTo>
                  <a:lnTo>
                    <a:pt x="223" y="37"/>
                  </a:lnTo>
                  <a:lnTo>
                    <a:pt x="224" y="35"/>
                  </a:lnTo>
                  <a:lnTo>
                    <a:pt x="227" y="34"/>
                  </a:lnTo>
                  <a:lnTo>
                    <a:pt x="227" y="35"/>
                  </a:lnTo>
                  <a:lnTo>
                    <a:pt x="229" y="35"/>
                  </a:lnTo>
                  <a:lnTo>
                    <a:pt x="227" y="37"/>
                  </a:lnTo>
                  <a:lnTo>
                    <a:pt x="230" y="35"/>
                  </a:lnTo>
                  <a:lnTo>
                    <a:pt x="229" y="38"/>
                  </a:lnTo>
                  <a:lnTo>
                    <a:pt x="227" y="38"/>
                  </a:lnTo>
                  <a:lnTo>
                    <a:pt x="227" y="40"/>
                  </a:lnTo>
                  <a:lnTo>
                    <a:pt x="229" y="38"/>
                  </a:lnTo>
                  <a:lnTo>
                    <a:pt x="229" y="41"/>
                  </a:lnTo>
                  <a:lnTo>
                    <a:pt x="232" y="40"/>
                  </a:lnTo>
                  <a:lnTo>
                    <a:pt x="233" y="43"/>
                  </a:lnTo>
                  <a:lnTo>
                    <a:pt x="235" y="41"/>
                  </a:lnTo>
                  <a:lnTo>
                    <a:pt x="236" y="38"/>
                  </a:lnTo>
                  <a:lnTo>
                    <a:pt x="238" y="37"/>
                  </a:lnTo>
                  <a:lnTo>
                    <a:pt x="242" y="34"/>
                  </a:lnTo>
                  <a:lnTo>
                    <a:pt x="245" y="34"/>
                  </a:lnTo>
                  <a:lnTo>
                    <a:pt x="248" y="35"/>
                  </a:lnTo>
                  <a:lnTo>
                    <a:pt x="252" y="34"/>
                  </a:lnTo>
                  <a:lnTo>
                    <a:pt x="255" y="34"/>
                  </a:lnTo>
                  <a:lnTo>
                    <a:pt x="257" y="33"/>
                  </a:lnTo>
                  <a:lnTo>
                    <a:pt x="258" y="31"/>
                  </a:lnTo>
                  <a:lnTo>
                    <a:pt x="260" y="30"/>
                  </a:lnTo>
                  <a:lnTo>
                    <a:pt x="269" y="31"/>
                  </a:lnTo>
                  <a:lnTo>
                    <a:pt x="273" y="34"/>
                  </a:lnTo>
                  <a:lnTo>
                    <a:pt x="273" y="33"/>
                  </a:lnTo>
                  <a:lnTo>
                    <a:pt x="272" y="28"/>
                  </a:lnTo>
                  <a:lnTo>
                    <a:pt x="270" y="28"/>
                  </a:lnTo>
                  <a:lnTo>
                    <a:pt x="270" y="27"/>
                  </a:lnTo>
                  <a:lnTo>
                    <a:pt x="272" y="25"/>
                  </a:lnTo>
                  <a:lnTo>
                    <a:pt x="272" y="22"/>
                  </a:lnTo>
                  <a:lnTo>
                    <a:pt x="273" y="19"/>
                  </a:lnTo>
                  <a:lnTo>
                    <a:pt x="276" y="19"/>
                  </a:lnTo>
                  <a:lnTo>
                    <a:pt x="278" y="16"/>
                  </a:lnTo>
                  <a:lnTo>
                    <a:pt x="279" y="18"/>
                  </a:lnTo>
                  <a:lnTo>
                    <a:pt x="281" y="16"/>
                  </a:lnTo>
                  <a:lnTo>
                    <a:pt x="282" y="15"/>
                  </a:lnTo>
                  <a:lnTo>
                    <a:pt x="287" y="16"/>
                  </a:lnTo>
                  <a:lnTo>
                    <a:pt x="287" y="18"/>
                  </a:lnTo>
                  <a:lnTo>
                    <a:pt x="287" y="19"/>
                  </a:lnTo>
                  <a:lnTo>
                    <a:pt x="285" y="24"/>
                  </a:lnTo>
                  <a:lnTo>
                    <a:pt x="288" y="27"/>
                  </a:lnTo>
                  <a:lnTo>
                    <a:pt x="288" y="30"/>
                  </a:lnTo>
                  <a:lnTo>
                    <a:pt x="291" y="31"/>
                  </a:lnTo>
                  <a:lnTo>
                    <a:pt x="293" y="31"/>
                  </a:lnTo>
                  <a:lnTo>
                    <a:pt x="296" y="33"/>
                  </a:lnTo>
                  <a:lnTo>
                    <a:pt x="297" y="31"/>
                  </a:lnTo>
                  <a:lnTo>
                    <a:pt x="297" y="34"/>
                  </a:lnTo>
                  <a:lnTo>
                    <a:pt x="300" y="34"/>
                  </a:lnTo>
                  <a:lnTo>
                    <a:pt x="303" y="31"/>
                  </a:lnTo>
                  <a:lnTo>
                    <a:pt x="304" y="34"/>
                  </a:lnTo>
                  <a:lnTo>
                    <a:pt x="306" y="34"/>
                  </a:lnTo>
                  <a:lnTo>
                    <a:pt x="309" y="34"/>
                  </a:lnTo>
                  <a:lnTo>
                    <a:pt x="309" y="35"/>
                  </a:lnTo>
                  <a:lnTo>
                    <a:pt x="313" y="35"/>
                  </a:lnTo>
                  <a:lnTo>
                    <a:pt x="316" y="35"/>
                  </a:lnTo>
                  <a:lnTo>
                    <a:pt x="315" y="38"/>
                  </a:lnTo>
                  <a:lnTo>
                    <a:pt x="316" y="40"/>
                  </a:lnTo>
                  <a:lnTo>
                    <a:pt x="321" y="38"/>
                  </a:lnTo>
                  <a:lnTo>
                    <a:pt x="321" y="41"/>
                  </a:lnTo>
                  <a:lnTo>
                    <a:pt x="322" y="38"/>
                  </a:lnTo>
                  <a:lnTo>
                    <a:pt x="325" y="40"/>
                  </a:lnTo>
                  <a:lnTo>
                    <a:pt x="325" y="41"/>
                  </a:lnTo>
                  <a:lnTo>
                    <a:pt x="328" y="38"/>
                  </a:lnTo>
                  <a:lnTo>
                    <a:pt x="330" y="35"/>
                  </a:lnTo>
                  <a:lnTo>
                    <a:pt x="331" y="33"/>
                  </a:lnTo>
                  <a:lnTo>
                    <a:pt x="336" y="31"/>
                  </a:lnTo>
                  <a:lnTo>
                    <a:pt x="336" y="30"/>
                  </a:lnTo>
                  <a:lnTo>
                    <a:pt x="339" y="27"/>
                  </a:lnTo>
                  <a:lnTo>
                    <a:pt x="340" y="33"/>
                  </a:lnTo>
                  <a:lnTo>
                    <a:pt x="342" y="34"/>
                  </a:lnTo>
                  <a:lnTo>
                    <a:pt x="345" y="33"/>
                  </a:lnTo>
                  <a:lnTo>
                    <a:pt x="352" y="27"/>
                  </a:lnTo>
                  <a:lnTo>
                    <a:pt x="359" y="18"/>
                  </a:lnTo>
                  <a:lnTo>
                    <a:pt x="365" y="12"/>
                  </a:lnTo>
                  <a:lnTo>
                    <a:pt x="373" y="10"/>
                  </a:lnTo>
                  <a:lnTo>
                    <a:pt x="374" y="9"/>
                  </a:lnTo>
                  <a:lnTo>
                    <a:pt x="391" y="3"/>
                  </a:lnTo>
                  <a:lnTo>
                    <a:pt x="391" y="0"/>
                  </a:lnTo>
                  <a:lnTo>
                    <a:pt x="392" y="0"/>
                  </a:lnTo>
                  <a:lnTo>
                    <a:pt x="395" y="1"/>
                  </a:lnTo>
                  <a:lnTo>
                    <a:pt x="398" y="0"/>
                  </a:lnTo>
                  <a:lnTo>
                    <a:pt x="400" y="4"/>
                  </a:lnTo>
                  <a:lnTo>
                    <a:pt x="398" y="6"/>
                  </a:lnTo>
                  <a:lnTo>
                    <a:pt x="395" y="6"/>
                  </a:lnTo>
                  <a:close/>
                </a:path>
              </a:pathLst>
            </a:custGeom>
            <a:solidFill>
              <a:schemeClr val="bg1"/>
            </a:solidFill>
            <a:ln w="9525">
              <a:noFill/>
              <a:round/>
              <a:headEnd/>
              <a:tailEnd/>
            </a:ln>
          </p:spPr>
          <p:txBody>
            <a:bodyPr/>
            <a:lstStyle/>
            <a:p>
              <a:endParaRPr lang="fr-FR"/>
            </a:p>
          </p:txBody>
        </p:sp>
        <p:sp>
          <p:nvSpPr>
            <p:cNvPr id="880839" name="Freeform 199"/>
            <p:cNvSpPr>
              <a:spLocks/>
            </p:cNvSpPr>
            <p:nvPr/>
          </p:nvSpPr>
          <p:spPr bwMode="auto">
            <a:xfrm>
              <a:off x="4685" y="1779"/>
              <a:ext cx="352" cy="200"/>
            </a:xfrm>
            <a:custGeom>
              <a:avLst/>
              <a:gdLst/>
              <a:ahLst/>
              <a:cxnLst>
                <a:cxn ang="0">
                  <a:pos x="392" y="28"/>
                </a:cxn>
                <a:cxn ang="0">
                  <a:pos x="389" y="53"/>
                </a:cxn>
                <a:cxn ang="0">
                  <a:pos x="413" y="67"/>
                </a:cxn>
                <a:cxn ang="0">
                  <a:pos x="403" y="87"/>
                </a:cxn>
                <a:cxn ang="0">
                  <a:pos x="385" y="129"/>
                </a:cxn>
                <a:cxn ang="0">
                  <a:pos x="370" y="166"/>
                </a:cxn>
                <a:cxn ang="0">
                  <a:pos x="351" y="190"/>
                </a:cxn>
                <a:cxn ang="0">
                  <a:pos x="346" y="211"/>
                </a:cxn>
                <a:cxn ang="0">
                  <a:pos x="346" y="229"/>
                </a:cxn>
                <a:cxn ang="0">
                  <a:pos x="324" y="229"/>
                </a:cxn>
                <a:cxn ang="0">
                  <a:pos x="310" y="220"/>
                </a:cxn>
                <a:cxn ang="0">
                  <a:pos x="285" y="199"/>
                </a:cxn>
                <a:cxn ang="0">
                  <a:pos x="250" y="211"/>
                </a:cxn>
                <a:cxn ang="0">
                  <a:pos x="232" y="190"/>
                </a:cxn>
                <a:cxn ang="0">
                  <a:pos x="214" y="189"/>
                </a:cxn>
                <a:cxn ang="0">
                  <a:pos x="187" y="190"/>
                </a:cxn>
                <a:cxn ang="0">
                  <a:pos x="175" y="178"/>
                </a:cxn>
                <a:cxn ang="0">
                  <a:pos x="166" y="166"/>
                </a:cxn>
                <a:cxn ang="0">
                  <a:pos x="144" y="180"/>
                </a:cxn>
                <a:cxn ang="0">
                  <a:pos x="129" y="193"/>
                </a:cxn>
                <a:cxn ang="0">
                  <a:pos x="120" y="187"/>
                </a:cxn>
                <a:cxn ang="0">
                  <a:pos x="110" y="193"/>
                </a:cxn>
                <a:cxn ang="0">
                  <a:pos x="101" y="184"/>
                </a:cxn>
                <a:cxn ang="0">
                  <a:pos x="88" y="183"/>
                </a:cxn>
                <a:cxn ang="0">
                  <a:pos x="86" y="162"/>
                </a:cxn>
                <a:cxn ang="0">
                  <a:pos x="71" y="151"/>
                </a:cxn>
                <a:cxn ang="0">
                  <a:pos x="59" y="150"/>
                </a:cxn>
                <a:cxn ang="0">
                  <a:pos x="62" y="137"/>
                </a:cxn>
                <a:cxn ang="0">
                  <a:pos x="65" y="122"/>
                </a:cxn>
                <a:cxn ang="0">
                  <a:pos x="77" y="108"/>
                </a:cxn>
                <a:cxn ang="0">
                  <a:pos x="58" y="83"/>
                </a:cxn>
                <a:cxn ang="0">
                  <a:pos x="33" y="67"/>
                </a:cxn>
                <a:cxn ang="0">
                  <a:pos x="12" y="59"/>
                </a:cxn>
                <a:cxn ang="0">
                  <a:pos x="10" y="46"/>
                </a:cxn>
                <a:cxn ang="0">
                  <a:pos x="10" y="34"/>
                </a:cxn>
                <a:cxn ang="0">
                  <a:pos x="30" y="28"/>
                </a:cxn>
                <a:cxn ang="0">
                  <a:pos x="44" y="25"/>
                </a:cxn>
                <a:cxn ang="0">
                  <a:pos x="56" y="15"/>
                </a:cxn>
                <a:cxn ang="0">
                  <a:pos x="79" y="15"/>
                </a:cxn>
                <a:cxn ang="0">
                  <a:pos x="101" y="6"/>
                </a:cxn>
                <a:cxn ang="0">
                  <a:pos x="114" y="15"/>
                </a:cxn>
                <a:cxn ang="0">
                  <a:pos x="108" y="37"/>
                </a:cxn>
                <a:cxn ang="0">
                  <a:pos x="120" y="30"/>
                </a:cxn>
                <a:cxn ang="0">
                  <a:pos x="123" y="38"/>
                </a:cxn>
                <a:cxn ang="0">
                  <a:pos x="128" y="52"/>
                </a:cxn>
                <a:cxn ang="0">
                  <a:pos x="144" y="52"/>
                </a:cxn>
                <a:cxn ang="0">
                  <a:pos x="154" y="47"/>
                </a:cxn>
                <a:cxn ang="0">
                  <a:pos x="171" y="50"/>
                </a:cxn>
                <a:cxn ang="0">
                  <a:pos x="181" y="40"/>
                </a:cxn>
                <a:cxn ang="0">
                  <a:pos x="202" y="31"/>
                </a:cxn>
                <a:cxn ang="0">
                  <a:pos x="214" y="35"/>
                </a:cxn>
                <a:cxn ang="0">
                  <a:pos x="229" y="38"/>
                </a:cxn>
                <a:cxn ang="0">
                  <a:pos x="242" y="34"/>
                </a:cxn>
                <a:cxn ang="0">
                  <a:pos x="273" y="33"/>
                </a:cxn>
                <a:cxn ang="0">
                  <a:pos x="281" y="16"/>
                </a:cxn>
                <a:cxn ang="0">
                  <a:pos x="296" y="33"/>
                </a:cxn>
                <a:cxn ang="0">
                  <a:pos x="316" y="35"/>
                </a:cxn>
                <a:cxn ang="0">
                  <a:pos x="331" y="33"/>
                </a:cxn>
                <a:cxn ang="0">
                  <a:pos x="373" y="10"/>
                </a:cxn>
              </a:cxnLst>
              <a:rect l="0" t="0" r="r" b="b"/>
              <a:pathLst>
                <a:path w="414" h="235">
                  <a:moveTo>
                    <a:pt x="397" y="10"/>
                  </a:moveTo>
                  <a:lnTo>
                    <a:pt x="397" y="15"/>
                  </a:lnTo>
                  <a:lnTo>
                    <a:pt x="395" y="16"/>
                  </a:lnTo>
                  <a:lnTo>
                    <a:pt x="394" y="21"/>
                  </a:lnTo>
                  <a:lnTo>
                    <a:pt x="395" y="22"/>
                  </a:lnTo>
                  <a:lnTo>
                    <a:pt x="394" y="24"/>
                  </a:lnTo>
                  <a:lnTo>
                    <a:pt x="395" y="25"/>
                  </a:lnTo>
                  <a:lnTo>
                    <a:pt x="395" y="27"/>
                  </a:lnTo>
                  <a:lnTo>
                    <a:pt x="394" y="27"/>
                  </a:lnTo>
                  <a:lnTo>
                    <a:pt x="392" y="28"/>
                  </a:lnTo>
                  <a:lnTo>
                    <a:pt x="392" y="34"/>
                  </a:lnTo>
                  <a:lnTo>
                    <a:pt x="391" y="35"/>
                  </a:lnTo>
                  <a:lnTo>
                    <a:pt x="392" y="37"/>
                  </a:lnTo>
                  <a:lnTo>
                    <a:pt x="389" y="40"/>
                  </a:lnTo>
                  <a:lnTo>
                    <a:pt x="391" y="41"/>
                  </a:lnTo>
                  <a:lnTo>
                    <a:pt x="394" y="43"/>
                  </a:lnTo>
                  <a:lnTo>
                    <a:pt x="395" y="46"/>
                  </a:lnTo>
                  <a:lnTo>
                    <a:pt x="394" y="47"/>
                  </a:lnTo>
                  <a:lnTo>
                    <a:pt x="392" y="47"/>
                  </a:lnTo>
                  <a:lnTo>
                    <a:pt x="389" y="53"/>
                  </a:lnTo>
                  <a:lnTo>
                    <a:pt x="388" y="55"/>
                  </a:lnTo>
                  <a:lnTo>
                    <a:pt x="395" y="59"/>
                  </a:lnTo>
                  <a:lnTo>
                    <a:pt x="397" y="62"/>
                  </a:lnTo>
                  <a:lnTo>
                    <a:pt x="404" y="62"/>
                  </a:lnTo>
                  <a:lnTo>
                    <a:pt x="408" y="59"/>
                  </a:lnTo>
                  <a:lnTo>
                    <a:pt x="410" y="59"/>
                  </a:lnTo>
                  <a:lnTo>
                    <a:pt x="411" y="62"/>
                  </a:lnTo>
                  <a:lnTo>
                    <a:pt x="410" y="64"/>
                  </a:lnTo>
                  <a:lnTo>
                    <a:pt x="413" y="64"/>
                  </a:lnTo>
                  <a:lnTo>
                    <a:pt x="413" y="67"/>
                  </a:lnTo>
                  <a:lnTo>
                    <a:pt x="414" y="67"/>
                  </a:lnTo>
                  <a:lnTo>
                    <a:pt x="414" y="68"/>
                  </a:lnTo>
                  <a:lnTo>
                    <a:pt x="414" y="71"/>
                  </a:lnTo>
                  <a:lnTo>
                    <a:pt x="413" y="73"/>
                  </a:lnTo>
                  <a:lnTo>
                    <a:pt x="410" y="73"/>
                  </a:lnTo>
                  <a:lnTo>
                    <a:pt x="410" y="74"/>
                  </a:lnTo>
                  <a:lnTo>
                    <a:pt x="410" y="76"/>
                  </a:lnTo>
                  <a:lnTo>
                    <a:pt x="407" y="82"/>
                  </a:lnTo>
                  <a:lnTo>
                    <a:pt x="407" y="83"/>
                  </a:lnTo>
                  <a:lnTo>
                    <a:pt x="403" y="87"/>
                  </a:lnTo>
                  <a:lnTo>
                    <a:pt x="403" y="89"/>
                  </a:lnTo>
                  <a:lnTo>
                    <a:pt x="400" y="92"/>
                  </a:lnTo>
                  <a:lnTo>
                    <a:pt x="400" y="96"/>
                  </a:lnTo>
                  <a:lnTo>
                    <a:pt x="397" y="104"/>
                  </a:lnTo>
                  <a:lnTo>
                    <a:pt x="394" y="108"/>
                  </a:lnTo>
                  <a:lnTo>
                    <a:pt x="389" y="113"/>
                  </a:lnTo>
                  <a:lnTo>
                    <a:pt x="385" y="125"/>
                  </a:lnTo>
                  <a:lnTo>
                    <a:pt x="383" y="125"/>
                  </a:lnTo>
                  <a:lnTo>
                    <a:pt x="383" y="128"/>
                  </a:lnTo>
                  <a:lnTo>
                    <a:pt x="385" y="129"/>
                  </a:lnTo>
                  <a:lnTo>
                    <a:pt x="388" y="131"/>
                  </a:lnTo>
                  <a:lnTo>
                    <a:pt x="386" y="137"/>
                  </a:lnTo>
                  <a:lnTo>
                    <a:pt x="385" y="138"/>
                  </a:lnTo>
                  <a:lnTo>
                    <a:pt x="385" y="142"/>
                  </a:lnTo>
                  <a:lnTo>
                    <a:pt x="377" y="148"/>
                  </a:lnTo>
                  <a:lnTo>
                    <a:pt x="374" y="154"/>
                  </a:lnTo>
                  <a:lnTo>
                    <a:pt x="371" y="157"/>
                  </a:lnTo>
                  <a:lnTo>
                    <a:pt x="373" y="160"/>
                  </a:lnTo>
                  <a:lnTo>
                    <a:pt x="371" y="165"/>
                  </a:lnTo>
                  <a:lnTo>
                    <a:pt x="370" y="166"/>
                  </a:lnTo>
                  <a:lnTo>
                    <a:pt x="368" y="166"/>
                  </a:lnTo>
                  <a:lnTo>
                    <a:pt x="365" y="169"/>
                  </a:lnTo>
                  <a:lnTo>
                    <a:pt x="362" y="169"/>
                  </a:lnTo>
                  <a:lnTo>
                    <a:pt x="362" y="171"/>
                  </a:lnTo>
                  <a:lnTo>
                    <a:pt x="356" y="172"/>
                  </a:lnTo>
                  <a:lnTo>
                    <a:pt x="356" y="177"/>
                  </a:lnTo>
                  <a:lnTo>
                    <a:pt x="356" y="178"/>
                  </a:lnTo>
                  <a:lnTo>
                    <a:pt x="356" y="180"/>
                  </a:lnTo>
                  <a:lnTo>
                    <a:pt x="354" y="183"/>
                  </a:lnTo>
                  <a:lnTo>
                    <a:pt x="351" y="190"/>
                  </a:lnTo>
                  <a:lnTo>
                    <a:pt x="352" y="196"/>
                  </a:lnTo>
                  <a:lnTo>
                    <a:pt x="349" y="199"/>
                  </a:lnTo>
                  <a:lnTo>
                    <a:pt x="351" y="200"/>
                  </a:lnTo>
                  <a:lnTo>
                    <a:pt x="352" y="200"/>
                  </a:lnTo>
                  <a:lnTo>
                    <a:pt x="354" y="202"/>
                  </a:lnTo>
                  <a:lnTo>
                    <a:pt x="352" y="203"/>
                  </a:lnTo>
                  <a:lnTo>
                    <a:pt x="351" y="205"/>
                  </a:lnTo>
                  <a:lnTo>
                    <a:pt x="351" y="206"/>
                  </a:lnTo>
                  <a:lnTo>
                    <a:pt x="346" y="209"/>
                  </a:lnTo>
                  <a:lnTo>
                    <a:pt x="346" y="211"/>
                  </a:lnTo>
                  <a:lnTo>
                    <a:pt x="348" y="211"/>
                  </a:lnTo>
                  <a:lnTo>
                    <a:pt x="349" y="212"/>
                  </a:lnTo>
                  <a:lnTo>
                    <a:pt x="348" y="214"/>
                  </a:lnTo>
                  <a:lnTo>
                    <a:pt x="348" y="218"/>
                  </a:lnTo>
                  <a:lnTo>
                    <a:pt x="349" y="218"/>
                  </a:lnTo>
                  <a:lnTo>
                    <a:pt x="351" y="220"/>
                  </a:lnTo>
                  <a:lnTo>
                    <a:pt x="351" y="223"/>
                  </a:lnTo>
                  <a:lnTo>
                    <a:pt x="348" y="224"/>
                  </a:lnTo>
                  <a:lnTo>
                    <a:pt x="346" y="226"/>
                  </a:lnTo>
                  <a:lnTo>
                    <a:pt x="346" y="229"/>
                  </a:lnTo>
                  <a:lnTo>
                    <a:pt x="342" y="229"/>
                  </a:lnTo>
                  <a:lnTo>
                    <a:pt x="340" y="230"/>
                  </a:lnTo>
                  <a:lnTo>
                    <a:pt x="339" y="230"/>
                  </a:lnTo>
                  <a:lnTo>
                    <a:pt x="337" y="232"/>
                  </a:lnTo>
                  <a:lnTo>
                    <a:pt x="334" y="232"/>
                  </a:lnTo>
                  <a:lnTo>
                    <a:pt x="333" y="230"/>
                  </a:lnTo>
                  <a:lnTo>
                    <a:pt x="331" y="232"/>
                  </a:lnTo>
                  <a:lnTo>
                    <a:pt x="331" y="233"/>
                  </a:lnTo>
                  <a:lnTo>
                    <a:pt x="328" y="235"/>
                  </a:lnTo>
                  <a:lnTo>
                    <a:pt x="324" y="229"/>
                  </a:lnTo>
                  <a:lnTo>
                    <a:pt x="321" y="229"/>
                  </a:lnTo>
                  <a:lnTo>
                    <a:pt x="321" y="227"/>
                  </a:lnTo>
                  <a:lnTo>
                    <a:pt x="322" y="226"/>
                  </a:lnTo>
                  <a:lnTo>
                    <a:pt x="322" y="224"/>
                  </a:lnTo>
                  <a:lnTo>
                    <a:pt x="319" y="224"/>
                  </a:lnTo>
                  <a:lnTo>
                    <a:pt x="319" y="223"/>
                  </a:lnTo>
                  <a:lnTo>
                    <a:pt x="316" y="221"/>
                  </a:lnTo>
                  <a:lnTo>
                    <a:pt x="315" y="221"/>
                  </a:lnTo>
                  <a:lnTo>
                    <a:pt x="315" y="220"/>
                  </a:lnTo>
                  <a:lnTo>
                    <a:pt x="310" y="220"/>
                  </a:lnTo>
                  <a:lnTo>
                    <a:pt x="307" y="215"/>
                  </a:lnTo>
                  <a:lnTo>
                    <a:pt x="306" y="215"/>
                  </a:lnTo>
                  <a:lnTo>
                    <a:pt x="297" y="209"/>
                  </a:lnTo>
                  <a:lnTo>
                    <a:pt x="294" y="208"/>
                  </a:lnTo>
                  <a:lnTo>
                    <a:pt x="293" y="208"/>
                  </a:lnTo>
                  <a:lnTo>
                    <a:pt x="290" y="205"/>
                  </a:lnTo>
                  <a:lnTo>
                    <a:pt x="288" y="205"/>
                  </a:lnTo>
                  <a:lnTo>
                    <a:pt x="287" y="202"/>
                  </a:lnTo>
                  <a:lnTo>
                    <a:pt x="287" y="200"/>
                  </a:lnTo>
                  <a:lnTo>
                    <a:pt x="285" y="199"/>
                  </a:lnTo>
                  <a:lnTo>
                    <a:pt x="284" y="196"/>
                  </a:lnTo>
                  <a:lnTo>
                    <a:pt x="279" y="193"/>
                  </a:lnTo>
                  <a:lnTo>
                    <a:pt x="279" y="190"/>
                  </a:lnTo>
                  <a:lnTo>
                    <a:pt x="278" y="190"/>
                  </a:lnTo>
                  <a:lnTo>
                    <a:pt x="269" y="194"/>
                  </a:lnTo>
                  <a:lnTo>
                    <a:pt x="266" y="200"/>
                  </a:lnTo>
                  <a:lnTo>
                    <a:pt x="266" y="202"/>
                  </a:lnTo>
                  <a:lnTo>
                    <a:pt x="264" y="205"/>
                  </a:lnTo>
                  <a:lnTo>
                    <a:pt x="254" y="206"/>
                  </a:lnTo>
                  <a:lnTo>
                    <a:pt x="250" y="211"/>
                  </a:lnTo>
                  <a:lnTo>
                    <a:pt x="248" y="209"/>
                  </a:lnTo>
                  <a:lnTo>
                    <a:pt x="248" y="208"/>
                  </a:lnTo>
                  <a:lnTo>
                    <a:pt x="245" y="206"/>
                  </a:lnTo>
                  <a:lnTo>
                    <a:pt x="244" y="203"/>
                  </a:lnTo>
                  <a:lnTo>
                    <a:pt x="245" y="200"/>
                  </a:lnTo>
                  <a:lnTo>
                    <a:pt x="242" y="197"/>
                  </a:lnTo>
                  <a:lnTo>
                    <a:pt x="239" y="191"/>
                  </a:lnTo>
                  <a:lnTo>
                    <a:pt x="233" y="191"/>
                  </a:lnTo>
                  <a:lnTo>
                    <a:pt x="233" y="190"/>
                  </a:lnTo>
                  <a:lnTo>
                    <a:pt x="232" y="190"/>
                  </a:lnTo>
                  <a:lnTo>
                    <a:pt x="232" y="189"/>
                  </a:lnTo>
                  <a:lnTo>
                    <a:pt x="230" y="187"/>
                  </a:lnTo>
                  <a:lnTo>
                    <a:pt x="229" y="186"/>
                  </a:lnTo>
                  <a:lnTo>
                    <a:pt x="226" y="186"/>
                  </a:lnTo>
                  <a:lnTo>
                    <a:pt x="223" y="186"/>
                  </a:lnTo>
                  <a:lnTo>
                    <a:pt x="223" y="187"/>
                  </a:lnTo>
                  <a:lnTo>
                    <a:pt x="221" y="186"/>
                  </a:lnTo>
                  <a:lnTo>
                    <a:pt x="218" y="187"/>
                  </a:lnTo>
                  <a:lnTo>
                    <a:pt x="217" y="187"/>
                  </a:lnTo>
                  <a:lnTo>
                    <a:pt x="214" y="189"/>
                  </a:lnTo>
                  <a:lnTo>
                    <a:pt x="214" y="190"/>
                  </a:lnTo>
                  <a:lnTo>
                    <a:pt x="205" y="187"/>
                  </a:lnTo>
                  <a:lnTo>
                    <a:pt x="202" y="189"/>
                  </a:lnTo>
                  <a:lnTo>
                    <a:pt x="196" y="193"/>
                  </a:lnTo>
                  <a:lnTo>
                    <a:pt x="195" y="193"/>
                  </a:lnTo>
                  <a:lnTo>
                    <a:pt x="195" y="194"/>
                  </a:lnTo>
                  <a:lnTo>
                    <a:pt x="190" y="194"/>
                  </a:lnTo>
                  <a:lnTo>
                    <a:pt x="189" y="196"/>
                  </a:lnTo>
                  <a:lnTo>
                    <a:pt x="187" y="194"/>
                  </a:lnTo>
                  <a:lnTo>
                    <a:pt x="187" y="190"/>
                  </a:lnTo>
                  <a:lnTo>
                    <a:pt x="184" y="190"/>
                  </a:lnTo>
                  <a:lnTo>
                    <a:pt x="184" y="189"/>
                  </a:lnTo>
                  <a:lnTo>
                    <a:pt x="181" y="187"/>
                  </a:lnTo>
                  <a:lnTo>
                    <a:pt x="180" y="189"/>
                  </a:lnTo>
                  <a:lnTo>
                    <a:pt x="178" y="189"/>
                  </a:lnTo>
                  <a:lnTo>
                    <a:pt x="175" y="186"/>
                  </a:lnTo>
                  <a:lnTo>
                    <a:pt x="174" y="184"/>
                  </a:lnTo>
                  <a:lnTo>
                    <a:pt x="174" y="183"/>
                  </a:lnTo>
                  <a:lnTo>
                    <a:pt x="177" y="181"/>
                  </a:lnTo>
                  <a:lnTo>
                    <a:pt x="175" y="178"/>
                  </a:lnTo>
                  <a:lnTo>
                    <a:pt x="175" y="175"/>
                  </a:lnTo>
                  <a:lnTo>
                    <a:pt x="174" y="175"/>
                  </a:lnTo>
                  <a:lnTo>
                    <a:pt x="174" y="172"/>
                  </a:lnTo>
                  <a:lnTo>
                    <a:pt x="175" y="171"/>
                  </a:lnTo>
                  <a:lnTo>
                    <a:pt x="172" y="168"/>
                  </a:lnTo>
                  <a:lnTo>
                    <a:pt x="171" y="168"/>
                  </a:lnTo>
                  <a:lnTo>
                    <a:pt x="169" y="166"/>
                  </a:lnTo>
                  <a:lnTo>
                    <a:pt x="169" y="165"/>
                  </a:lnTo>
                  <a:lnTo>
                    <a:pt x="168" y="166"/>
                  </a:lnTo>
                  <a:lnTo>
                    <a:pt x="166" y="166"/>
                  </a:lnTo>
                  <a:lnTo>
                    <a:pt x="165" y="168"/>
                  </a:lnTo>
                  <a:lnTo>
                    <a:pt x="162" y="168"/>
                  </a:lnTo>
                  <a:lnTo>
                    <a:pt x="157" y="168"/>
                  </a:lnTo>
                  <a:lnTo>
                    <a:pt x="156" y="168"/>
                  </a:lnTo>
                  <a:lnTo>
                    <a:pt x="146" y="174"/>
                  </a:lnTo>
                  <a:lnTo>
                    <a:pt x="146" y="175"/>
                  </a:lnTo>
                  <a:lnTo>
                    <a:pt x="144" y="177"/>
                  </a:lnTo>
                  <a:lnTo>
                    <a:pt x="143" y="177"/>
                  </a:lnTo>
                  <a:lnTo>
                    <a:pt x="143" y="178"/>
                  </a:lnTo>
                  <a:lnTo>
                    <a:pt x="144" y="180"/>
                  </a:lnTo>
                  <a:lnTo>
                    <a:pt x="143" y="183"/>
                  </a:lnTo>
                  <a:lnTo>
                    <a:pt x="141" y="183"/>
                  </a:lnTo>
                  <a:lnTo>
                    <a:pt x="140" y="184"/>
                  </a:lnTo>
                  <a:lnTo>
                    <a:pt x="141" y="186"/>
                  </a:lnTo>
                  <a:lnTo>
                    <a:pt x="140" y="187"/>
                  </a:lnTo>
                  <a:lnTo>
                    <a:pt x="137" y="187"/>
                  </a:lnTo>
                  <a:lnTo>
                    <a:pt x="132" y="187"/>
                  </a:lnTo>
                  <a:lnTo>
                    <a:pt x="132" y="190"/>
                  </a:lnTo>
                  <a:lnTo>
                    <a:pt x="131" y="191"/>
                  </a:lnTo>
                  <a:lnTo>
                    <a:pt x="129" y="193"/>
                  </a:lnTo>
                  <a:lnTo>
                    <a:pt x="126" y="194"/>
                  </a:lnTo>
                  <a:lnTo>
                    <a:pt x="122" y="194"/>
                  </a:lnTo>
                  <a:lnTo>
                    <a:pt x="125" y="190"/>
                  </a:lnTo>
                  <a:lnTo>
                    <a:pt x="129" y="184"/>
                  </a:lnTo>
                  <a:lnTo>
                    <a:pt x="129" y="183"/>
                  </a:lnTo>
                  <a:lnTo>
                    <a:pt x="126" y="181"/>
                  </a:lnTo>
                  <a:lnTo>
                    <a:pt x="126" y="180"/>
                  </a:lnTo>
                  <a:lnTo>
                    <a:pt x="123" y="180"/>
                  </a:lnTo>
                  <a:lnTo>
                    <a:pt x="119" y="184"/>
                  </a:lnTo>
                  <a:lnTo>
                    <a:pt x="120" y="187"/>
                  </a:lnTo>
                  <a:lnTo>
                    <a:pt x="119" y="187"/>
                  </a:lnTo>
                  <a:lnTo>
                    <a:pt x="120" y="190"/>
                  </a:lnTo>
                  <a:lnTo>
                    <a:pt x="119" y="191"/>
                  </a:lnTo>
                  <a:lnTo>
                    <a:pt x="116" y="191"/>
                  </a:lnTo>
                  <a:lnTo>
                    <a:pt x="114" y="193"/>
                  </a:lnTo>
                  <a:lnTo>
                    <a:pt x="114" y="194"/>
                  </a:lnTo>
                  <a:lnTo>
                    <a:pt x="111" y="197"/>
                  </a:lnTo>
                  <a:lnTo>
                    <a:pt x="111" y="196"/>
                  </a:lnTo>
                  <a:lnTo>
                    <a:pt x="110" y="194"/>
                  </a:lnTo>
                  <a:lnTo>
                    <a:pt x="110" y="193"/>
                  </a:lnTo>
                  <a:lnTo>
                    <a:pt x="108" y="193"/>
                  </a:lnTo>
                  <a:lnTo>
                    <a:pt x="107" y="190"/>
                  </a:lnTo>
                  <a:lnTo>
                    <a:pt x="105" y="190"/>
                  </a:lnTo>
                  <a:lnTo>
                    <a:pt x="104" y="184"/>
                  </a:lnTo>
                  <a:lnTo>
                    <a:pt x="105" y="184"/>
                  </a:lnTo>
                  <a:lnTo>
                    <a:pt x="104" y="183"/>
                  </a:lnTo>
                  <a:lnTo>
                    <a:pt x="102" y="183"/>
                  </a:lnTo>
                  <a:lnTo>
                    <a:pt x="102" y="181"/>
                  </a:lnTo>
                  <a:lnTo>
                    <a:pt x="101" y="183"/>
                  </a:lnTo>
                  <a:lnTo>
                    <a:pt x="101" y="184"/>
                  </a:lnTo>
                  <a:lnTo>
                    <a:pt x="99" y="187"/>
                  </a:lnTo>
                  <a:lnTo>
                    <a:pt x="95" y="187"/>
                  </a:lnTo>
                  <a:lnTo>
                    <a:pt x="94" y="189"/>
                  </a:lnTo>
                  <a:lnTo>
                    <a:pt x="94" y="190"/>
                  </a:lnTo>
                  <a:lnTo>
                    <a:pt x="92" y="189"/>
                  </a:lnTo>
                  <a:lnTo>
                    <a:pt x="91" y="189"/>
                  </a:lnTo>
                  <a:lnTo>
                    <a:pt x="89" y="189"/>
                  </a:lnTo>
                  <a:lnTo>
                    <a:pt x="89" y="186"/>
                  </a:lnTo>
                  <a:lnTo>
                    <a:pt x="89" y="184"/>
                  </a:lnTo>
                  <a:lnTo>
                    <a:pt x="88" y="183"/>
                  </a:lnTo>
                  <a:lnTo>
                    <a:pt x="88" y="180"/>
                  </a:lnTo>
                  <a:lnTo>
                    <a:pt x="89" y="178"/>
                  </a:lnTo>
                  <a:lnTo>
                    <a:pt x="92" y="174"/>
                  </a:lnTo>
                  <a:lnTo>
                    <a:pt x="89" y="172"/>
                  </a:lnTo>
                  <a:lnTo>
                    <a:pt x="89" y="171"/>
                  </a:lnTo>
                  <a:lnTo>
                    <a:pt x="89" y="169"/>
                  </a:lnTo>
                  <a:lnTo>
                    <a:pt x="88" y="166"/>
                  </a:lnTo>
                  <a:lnTo>
                    <a:pt x="86" y="165"/>
                  </a:lnTo>
                  <a:lnTo>
                    <a:pt x="88" y="163"/>
                  </a:lnTo>
                  <a:lnTo>
                    <a:pt x="86" y="162"/>
                  </a:lnTo>
                  <a:lnTo>
                    <a:pt x="85" y="163"/>
                  </a:lnTo>
                  <a:lnTo>
                    <a:pt x="85" y="162"/>
                  </a:lnTo>
                  <a:lnTo>
                    <a:pt x="83" y="159"/>
                  </a:lnTo>
                  <a:lnTo>
                    <a:pt x="80" y="159"/>
                  </a:lnTo>
                  <a:lnTo>
                    <a:pt x="80" y="156"/>
                  </a:lnTo>
                  <a:lnTo>
                    <a:pt x="74" y="159"/>
                  </a:lnTo>
                  <a:lnTo>
                    <a:pt x="74" y="157"/>
                  </a:lnTo>
                  <a:lnTo>
                    <a:pt x="74" y="154"/>
                  </a:lnTo>
                  <a:lnTo>
                    <a:pt x="73" y="154"/>
                  </a:lnTo>
                  <a:lnTo>
                    <a:pt x="71" y="151"/>
                  </a:lnTo>
                  <a:lnTo>
                    <a:pt x="68" y="151"/>
                  </a:lnTo>
                  <a:lnTo>
                    <a:pt x="68" y="147"/>
                  </a:lnTo>
                  <a:lnTo>
                    <a:pt x="67" y="148"/>
                  </a:lnTo>
                  <a:lnTo>
                    <a:pt x="65" y="145"/>
                  </a:lnTo>
                  <a:lnTo>
                    <a:pt x="64" y="147"/>
                  </a:lnTo>
                  <a:lnTo>
                    <a:pt x="59" y="144"/>
                  </a:lnTo>
                  <a:lnTo>
                    <a:pt x="59" y="145"/>
                  </a:lnTo>
                  <a:lnTo>
                    <a:pt x="59" y="147"/>
                  </a:lnTo>
                  <a:lnTo>
                    <a:pt x="61" y="148"/>
                  </a:lnTo>
                  <a:lnTo>
                    <a:pt x="59" y="150"/>
                  </a:lnTo>
                  <a:lnTo>
                    <a:pt x="58" y="148"/>
                  </a:lnTo>
                  <a:lnTo>
                    <a:pt x="56" y="145"/>
                  </a:lnTo>
                  <a:lnTo>
                    <a:pt x="55" y="145"/>
                  </a:lnTo>
                  <a:lnTo>
                    <a:pt x="52" y="144"/>
                  </a:lnTo>
                  <a:lnTo>
                    <a:pt x="55" y="141"/>
                  </a:lnTo>
                  <a:lnTo>
                    <a:pt x="55" y="139"/>
                  </a:lnTo>
                  <a:lnTo>
                    <a:pt x="56" y="139"/>
                  </a:lnTo>
                  <a:lnTo>
                    <a:pt x="58" y="137"/>
                  </a:lnTo>
                  <a:lnTo>
                    <a:pt x="61" y="137"/>
                  </a:lnTo>
                  <a:lnTo>
                    <a:pt x="62" y="137"/>
                  </a:lnTo>
                  <a:lnTo>
                    <a:pt x="62" y="134"/>
                  </a:lnTo>
                  <a:lnTo>
                    <a:pt x="61" y="134"/>
                  </a:lnTo>
                  <a:lnTo>
                    <a:pt x="59" y="132"/>
                  </a:lnTo>
                  <a:lnTo>
                    <a:pt x="61" y="131"/>
                  </a:lnTo>
                  <a:lnTo>
                    <a:pt x="61" y="129"/>
                  </a:lnTo>
                  <a:lnTo>
                    <a:pt x="62" y="129"/>
                  </a:lnTo>
                  <a:lnTo>
                    <a:pt x="62" y="128"/>
                  </a:lnTo>
                  <a:lnTo>
                    <a:pt x="64" y="126"/>
                  </a:lnTo>
                  <a:lnTo>
                    <a:pt x="64" y="125"/>
                  </a:lnTo>
                  <a:lnTo>
                    <a:pt x="65" y="122"/>
                  </a:lnTo>
                  <a:lnTo>
                    <a:pt x="65" y="120"/>
                  </a:lnTo>
                  <a:lnTo>
                    <a:pt x="67" y="117"/>
                  </a:lnTo>
                  <a:lnTo>
                    <a:pt x="65" y="113"/>
                  </a:lnTo>
                  <a:lnTo>
                    <a:pt x="67" y="113"/>
                  </a:lnTo>
                  <a:lnTo>
                    <a:pt x="67" y="111"/>
                  </a:lnTo>
                  <a:lnTo>
                    <a:pt x="70" y="110"/>
                  </a:lnTo>
                  <a:lnTo>
                    <a:pt x="73" y="110"/>
                  </a:lnTo>
                  <a:lnTo>
                    <a:pt x="76" y="111"/>
                  </a:lnTo>
                  <a:lnTo>
                    <a:pt x="77" y="110"/>
                  </a:lnTo>
                  <a:lnTo>
                    <a:pt x="77" y="108"/>
                  </a:lnTo>
                  <a:lnTo>
                    <a:pt x="77" y="107"/>
                  </a:lnTo>
                  <a:lnTo>
                    <a:pt x="74" y="105"/>
                  </a:lnTo>
                  <a:lnTo>
                    <a:pt x="74" y="104"/>
                  </a:lnTo>
                  <a:lnTo>
                    <a:pt x="73" y="101"/>
                  </a:lnTo>
                  <a:lnTo>
                    <a:pt x="67" y="93"/>
                  </a:lnTo>
                  <a:lnTo>
                    <a:pt x="65" y="95"/>
                  </a:lnTo>
                  <a:lnTo>
                    <a:pt x="56" y="92"/>
                  </a:lnTo>
                  <a:lnTo>
                    <a:pt x="56" y="90"/>
                  </a:lnTo>
                  <a:lnTo>
                    <a:pt x="58" y="86"/>
                  </a:lnTo>
                  <a:lnTo>
                    <a:pt x="58" y="83"/>
                  </a:lnTo>
                  <a:lnTo>
                    <a:pt x="56" y="80"/>
                  </a:lnTo>
                  <a:lnTo>
                    <a:pt x="53" y="80"/>
                  </a:lnTo>
                  <a:lnTo>
                    <a:pt x="50" y="77"/>
                  </a:lnTo>
                  <a:lnTo>
                    <a:pt x="49" y="74"/>
                  </a:lnTo>
                  <a:lnTo>
                    <a:pt x="49" y="76"/>
                  </a:lnTo>
                  <a:lnTo>
                    <a:pt x="47" y="77"/>
                  </a:lnTo>
                  <a:lnTo>
                    <a:pt x="43" y="82"/>
                  </a:lnTo>
                  <a:lnTo>
                    <a:pt x="43" y="80"/>
                  </a:lnTo>
                  <a:lnTo>
                    <a:pt x="42" y="77"/>
                  </a:lnTo>
                  <a:lnTo>
                    <a:pt x="33" y="67"/>
                  </a:lnTo>
                  <a:lnTo>
                    <a:pt x="28" y="61"/>
                  </a:lnTo>
                  <a:lnTo>
                    <a:pt x="30" y="56"/>
                  </a:lnTo>
                  <a:lnTo>
                    <a:pt x="28" y="56"/>
                  </a:lnTo>
                  <a:lnTo>
                    <a:pt x="25" y="56"/>
                  </a:lnTo>
                  <a:lnTo>
                    <a:pt x="22" y="55"/>
                  </a:lnTo>
                  <a:lnTo>
                    <a:pt x="19" y="53"/>
                  </a:lnTo>
                  <a:lnTo>
                    <a:pt x="16" y="56"/>
                  </a:lnTo>
                  <a:lnTo>
                    <a:pt x="15" y="56"/>
                  </a:lnTo>
                  <a:lnTo>
                    <a:pt x="13" y="58"/>
                  </a:lnTo>
                  <a:lnTo>
                    <a:pt x="12" y="59"/>
                  </a:lnTo>
                  <a:lnTo>
                    <a:pt x="6" y="62"/>
                  </a:lnTo>
                  <a:lnTo>
                    <a:pt x="6" y="59"/>
                  </a:lnTo>
                  <a:lnTo>
                    <a:pt x="4" y="59"/>
                  </a:lnTo>
                  <a:lnTo>
                    <a:pt x="4" y="56"/>
                  </a:lnTo>
                  <a:lnTo>
                    <a:pt x="6" y="55"/>
                  </a:lnTo>
                  <a:lnTo>
                    <a:pt x="4" y="52"/>
                  </a:lnTo>
                  <a:lnTo>
                    <a:pt x="6" y="50"/>
                  </a:lnTo>
                  <a:lnTo>
                    <a:pt x="7" y="50"/>
                  </a:lnTo>
                  <a:lnTo>
                    <a:pt x="9" y="47"/>
                  </a:lnTo>
                  <a:lnTo>
                    <a:pt x="10" y="46"/>
                  </a:lnTo>
                  <a:lnTo>
                    <a:pt x="9" y="44"/>
                  </a:lnTo>
                  <a:lnTo>
                    <a:pt x="3" y="44"/>
                  </a:lnTo>
                  <a:lnTo>
                    <a:pt x="0" y="41"/>
                  </a:lnTo>
                  <a:lnTo>
                    <a:pt x="1" y="41"/>
                  </a:lnTo>
                  <a:lnTo>
                    <a:pt x="3" y="41"/>
                  </a:lnTo>
                  <a:lnTo>
                    <a:pt x="6" y="40"/>
                  </a:lnTo>
                  <a:lnTo>
                    <a:pt x="7" y="38"/>
                  </a:lnTo>
                  <a:lnTo>
                    <a:pt x="9" y="37"/>
                  </a:lnTo>
                  <a:lnTo>
                    <a:pt x="10" y="35"/>
                  </a:lnTo>
                  <a:lnTo>
                    <a:pt x="10" y="34"/>
                  </a:lnTo>
                  <a:lnTo>
                    <a:pt x="13" y="34"/>
                  </a:lnTo>
                  <a:lnTo>
                    <a:pt x="16" y="33"/>
                  </a:lnTo>
                  <a:lnTo>
                    <a:pt x="21" y="34"/>
                  </a:lnTo>
                  <a:lnTo>
                    <a:pt x="22" y="34"/>
                  </a:lnTo>
                  <a:lnTo>
                    <a:pt x="25" y="35"/>
                  </a:lnTo>
                  <a:lnTo>
                    <a:pt x="27" y="35"/>
                  </a:lnTo>
                  <a:lnTo>
                    <a:pt x="25" y="33"/>
                  </a:lnTo>
                  <a:lnTo>
                    <a:pt x="27" y="31"/>
                  </a:lnTo>
                  <a:lnTo>
                    <a:pt x="27" y="30"/>
                  </a:lnTo>
                  <a:lnTo>
                    <a:pt x="30" y="28"/>
                  </a:lnTo>
                  <a:lnTo>
                    <a:pt x="31" y="28"/>
                  </a:lnTo>
                  <a:lnTo>
                    <a:pt x="33" y="28"/>
                  </a:lnTo>
                  <a:lnTo>
                    <a:pt x="34" y="27"/>
                  </a:lnTo>
                  <a:lnTo>
                    <a:pt x="36" y="25"/>
                  </a:lnTo>
                  <a:lnTo>
                    <a:pt x="39" y="27"/>
                  </a:lnTo>
                  <a:lnTo>
                    <a:pt x="39" y="28"/>
                  </a:lnTo>
                  <a:lnTo>
                    <a:pt x="42" y="28"/>
                  </a:lnTo>
                  <a:lnTo>
                    <a:pt x="42" y="27"/>
                  </a:lnTo>
                  <a:lnTo>
                    <a:pt x="42" y="25"/>
                  </a:lnTo>
                  <a:lnTo>
                    <a:pt x="44" y="25"/>
                  </a:lnTo>
                  <a:lnTo>
                    <a:pt x="49" y="25"/>
                  </a:lnTo>
                  <a:lnTo>
                    <a:pt x="49" y="28"/>
                  </a:lnTo>
                  <a:lnTo>
                    <a:pt x="50" y="30"/>
                  </a:lnTo>
                  <a:lnTo>
                    <a:pt x="52" y="28"/>
                  </a:lnTo>
                  <a:lnTo>
                    <a:pt x="50" y="25"/>
                  </a:lnTo>
                  <a:lnTo>
                    <a:pt x="55" y="22"/>
                  </a:lnTo>
                  <a:lnTo>
                    <a:pt x="58" y="22"/>
                  </a:lnTo>
                  <a:lnTo>
                    <a:pt x="59" y="19"/>
                  </a:lnTo>
                  <a:lnTo>
                    <a:pt x="55" y="16"/>
                  </a:lnTo>
                  <a:lnTo>
                    <a:pt x="56" y="15"/>
                  </a:lnTo>
                  <a:lnTo>
                    <a:pt x="59" y="16"/>
                  </a:lnTo>
                  <a:lnTo>
                    <a:pt x="59" y="15"/>
                  </a:lnTo>
                  <a:lnTo>
                    <a:pt x="64" y="15"/>
                  </a:lnTo>
                  <a:lnTo>
                    <a:pt x="65" y="16"/>
                  </a:lnTo>
                  <a:lnTo>
                    <a:pt x="67" y="18"/>
                  </a:lnTo>
                  <a:lnTo>
                    <a:pt x="68" y="18"/>
                  </a:lnTo>
                  <a:lnTo>
                    <a:pt x="68" y="19"/>
                  </a:lnTo>
                  <a:lnTo>
                    <a:pt x="74" y="19"/>
                  </a:lnTo>
                  <a:lnTo>
                    <a:pt x="79" y="18"/>
                  </a:lnTo>
                  <a:lnTo>
                    <a:pt x="79" y="15"/>
                  </a:lnTo>
                  <a:lnTo>
                    <a:pt x="82" y="13"/>
                  </a:lnTo>
                  <a:lnTo>
                    <a:pt x="83" y="9"/>
                  </a:lnTo>
                  <a:lnTo>
                    <a:pt x="85" y="7"/>
                  </a:lnTo>
                  <a:lnTo>
                    <a:pt x="89" y="12"/>
                  </a:lnTo>
                  <a:lnTo>
                    <a:pt x="91" y="10"/>
                  </a:lnTo>
                  <a:lnTo>
                    <a:pt x="94" y="9"/>
                  </a:lnTo>
                  <a:lnTo>
                    <a:pt x="95" y="6"/>
                  </a:lnTo>
                  <a:lnTo>
                    <a:pt x="98" y="7"/>
                  </a:lnTo>
                  <a:lnTo>
                    <a:pt x="99" y="6"/>
                  </a:lnTo>
                  <a:lnTo>
                    <a:pt x="101" y="6"/>
                  </a:lnTo>
                  <a:lnTo>
                    <a:pt x="101" y="4"/>
                  </a:lnTo>
                  <a:lnTo>
                    <a:pt x="102" y="3"/>
                  </a:lnTo>
                  <a:lnTo>
                    <a:pt x="104" y="4"/>
                  </a:lnTo>
                  <a:lnTo>
                    <a:pt x="105" y="3"/>
                  </a:lnTo>
                  <a:lnTo>
                    <a:pt x="110" y="6"/>
                  </a:lnTo>
                  <a:lnTo>
                    <a:pt x="114" y="7"/>
                  </a:lnTo>
                  <a:lnTo>
                    <a:pt x="117" y="7"/>
                  </a:lnTo>
                  <a:lnTo>
                    <a:pt x="116" y="10"/>
                  </a:lnTo>
                  <a:lnTo>
                    <a:pt x="116" y="12"/>
                  </a:lnTo>
                  <a:lnTo>
                    <a:pt x="114" y="15"/>
                  </a:lnTo>
                  <a:lnTo>
                    <a:pt x="113" y="16"/>
                  </a:lnTo>
                  <a:lnTo>
                    <a:pt x="114" y="18"/>
                  </a:lnTo>
                  <a:lnTo>
                    <a:pt x="113" y="19"/>
                  </a:lnTo>
                  <a:lnTo>
                    <a:pt x="113" y="22"/>
                  </a:lnTo>
                  <a:lnTo>
                    <a:pt x="116" y="22"/>
                  </a:lnTo>
                  <a:lnTo>
                    <a:pt x="113" y="25"/>
                  </a:lnTo>
                  <a:lnTo>
                    <a:pt x="113" y="28"/>
                  </a:lnTo>
                  <a:lnTo>
                    <a:pt x="107" y="33"/>
                  </a:lnTo>
                  <a:lnTo>
                    <a:pt x="105" y="35"/>
                  </a:lnTo>
                  <a:lnTo>
                    <a:pt x="108" y="37"/>
                  </a:lnTo>
                  <a:lnTo>
                    <a:pt x="110" y="38"/>
                  </a:lnTo>
                  <a:lnTo>
                    <a:pt x="111" y="37"/>
                  </a:lnTo>
                  <a:lnTo>
                    <a:pt x="114" y="37"/>
                  </a:lnTo>
                  <a:lnTo>
                    <a:pt x="117" y="28"/>
                  </a:lnTo>
                  <a:lnTo>
                    <a:pt x="114" y="27"/>
                  </a:lnTo>
                  <a:lnTo>
                    <a:pt x="120" y="27"/>
                  </a:lnTo>
                  <a:lnTo>
                    <a:pt x="123" y="28"/>
                  </a:lnTo>
                  <a:lnTo>
                    <a:pt x="122" y="31"/>
                  </a:lnTo>
                  <a:lnTo>
                    <a:pt x="120" y="31"/>
                  </a:lnTo>
                  <a:lnTo>
                    <a:pt x="120" y="30"/>
                  </a:lnTo>
                  <a:lnTo>
                    <a:pt x="119" y="30"/>
                  </a:lnTo>
                  <a:lnTo>
                    <a:pt x="119" y="31"/>
                  </a:lnTo>
                  <a:lnTo>
                    <a:pt x="119" y="33"/>
                  </a:lnTo>
                  <a:lnTo>
                    <a:pt x="119" y="35"/>
                  </a:lnTo>
                  <a:lnTo>
                    <a:pt x="117" y="38"/>
                  </a:lnTo>
                  <a:lnTo>
                    <a:pt x="119" y="37"/>
                  </a:lnTo>
                  <a:lnTo>
                    <a:pt x="120" y="38"/>
                  </a:lnTo>
                  <a:lnTo>
                    <a:pt x="122" y="41"/>
                  </a:lnTo>
                  <a:lnTo>
                    <a:pt x="123" y="40"/>
                  </a:lnTo>
                  <a:lnTo>
                    <a:pt x="123" y="38"/>
                  </a:lnTo>
                  <a:lnTo>
                    <a:pt x="126" y="38"/>
                  </a:lnTo>
                  <a:lnTo>
                    <a:pt x="126" y="40"/>
                  </a:lnTo>
                  <a:lnTo>
                    <a:pt x="128" y="41"/>
                  </a:lnTo>
                  <a:lnTo>
                    <a:pt x="129" y="43"/>
                  </a:lnTo>
                  <a:lnTo>
                    <a:pt x="126" y="47"/>
                  </a:lnTo>
                  <a:lnTo>
                    <a:pt x="128" y="47"/>
                  </a:lnTo>
                  <a:lnTo>
                    <a:pt x="128" y="49"/>
                  </a:lnTo>
                  <a:lnTo>
                    <a:pt x="128" y="50"/>
                  </a:lnTo>
                  <a:lnTo>
                    <a:pt x="129" y="50"/>
                  </a:lnTo>
                  <a:lnTo>
                    <a:pt x="128" y="52"/>
                  </a:lnTo>
                  <a:lnTo>
                    <a:pt x="129" y="53"/>
                  </a:lnTo>
                  <a:lnTo>
                    <a:pt x="129" y="55"/>
                  </a:lnTo>
                  <a:lnTo>
                    <a:pt x="132" y="55"/>
                  </a:lnTo>
                  <a:lnTo>
                    <a:pt x="134" y="56"/>
                  </a:lnTo>
                  <a:lnTo>
                    <a:pt x="135" y="55"/>
                  </a:lnTo>
                  <a:lnTo>
                    <a:pt x="138" y="55"/>
                  </a:lnTo>
                  <a:lnTo>
                    <a:pt x="138" y="53"/>
                  </a:lnTo>
                  <a:lnTo>
                    <a:pt x="140" y="53"/>
                  </a:lnTo>
                  <a:lnTo>
                    <a:pt x="140" y="52"/>
                  </a:lnTo>
                  <a:lnTo>
                    <a:pt x="144" y="52"/>
                  </a:lnTo>
                  <a:lnTo>
                    <a:pt x="144" y="53"/>
                  </a:lnTo>
                  <a:lnTo>
                    <a:pt x="146" y="53"/>
                  </a:lnTo>
                  <a:lnTo>
                    <a:pt x="146" y="52"/>
                  </a:lnTo>
                  <a:lnTo>
                    <a:pt x="148" y="52"/>
                  </a:lnTo>
                  <a:lnTo>
                    <a:pt x="150" y="50"/>
                  </a:lnTo>
                  <a:lnTo>
                    <a:pt x="153" y="52"/>
                  </a:lnTo>
                  <a:lnTo>
                    <a:pt x="157" y="52"/>
                  </a:lnTo>
                  <a:lnTo>
                    <a:pt x="157" y="49"/>
                  </a:lnTo>
                  <a:lnTo>
                    <a:pt x="156" y="47"/>
                  </a:lnTo>
                  <a:lnTo>
                    <a:pt x="154" y="47"/>
                  </a:lnTo>
                  <a:lnTo>
                    <a:pt x="159" y="44"/>
                  </a:lnTo>
                  <a:lnTo>
                    <a:pt x="159" y="47"/>
                  </a:lnTo>
                  <a:lnTo>
                    <a:pt x="160" y="49"/>
                  </a:lnTo>
                  <a:lnTo>
                    <a:pt x="160" y="52"/>
                  </a:lnTo>
                  <a:lnTo>
                    <a:pt x="162" y="53"/>
                  </a:lnTo>
                  <a:lnTo>
                    <a:pt x="166" y="53"/>
                  </a:lnTo>
                  <a:lnTo>
                    <a:pt x="166" y="52"/>
                  </a:lnTo>
                  <a:lnTo>
                    <a:pt x="168" y="50"/>
                  </a:lnTo>
                  <a:lnTo>
                    <a:pt x="169" y="52"/>
                  </a:lnTo>
                  <a:lnTo>
                    <a:pt x="171" y="50"/>
                  </a:lnTo>
                  <a:lnTo>
                    <a:pt x="172" y="47"/>
                  </a:lnTo>
                  <a:lnTo>
                    <a:pt x="175" y="46"/>
                  </a:lnTo>
                  <a:lnTo>
                    <a:pt x="175" y="43"/>
                  </a:lnTo>
                  <a:lnTo>
                    <a:pt x="174" y="41"/>
                  </a:lnTo>
                  <a:lnTo>
                    <a:pt x="175" y="38"/>
                  </a:lnTo>
                  <a:lnTo>
                    <a:pt x="174" y="37"/>
                  </a:lnTo>
                  <a:lnTo>
                    <a:pt x="175" y="35"/>
                  </a:lnTo>
                  <a:lnTo>
                    <a:pt x="180" y="37"/>
                  </a:lnTo>
                  <a:lnTo>
                    <a:pt x="181" y="37"/>
                  </a:lnTo>
                  <a:lnTo>
                    <a:pt x="181" y="40"/>
                  </a:lnTo>
                  <a:lnTo>
                    <a:pt x="184" y="40"/>
                  </a:lnTo>
                  <a:lnTo>
                    <a:pt x="186" y="40"/>
                  </a:lnTo>
                  <a:lnTo>
                    <a:pt x="190" y="38"/>
                  </a:lnTo>
                  <a:lnTo>
                    <a:pt x="192" y="40"/>
                  </a:lnTo>
                  <a:lnTo>
                    <a:pt x="193" y="38"/>
                  </a:lnTo>
                  <a:lnTo>
                    <a:pt x="193" y="40"/>
                  </a:lnTo>
                  <a:lnTo>
                    <a:pt x="196" y="37"/>
                  </a:lnTo>
                  <a:lnTo>
                    <a:pt x="199" y="37"/>
                  </a:lnTo>
                  <a:lnTo>
                    <a:pt x="199" y="34"/>
                  </a:lnTo>
                  <a:lnTo>
                    <a:pt x="202" y="31"/>
                  </a:lnTo>
                  <a:lnTo>
                    <a:pt x="203" y="31"/>
                  </a:lnTo>
                  <a:lnTo>
                    <a:pt x="205" y="31"/>
                  </a:lnTo>
                  <a:lnTo>
                    <a:pt x="205" y="30"/>
                  </a:lnTo>
                  <a:lnTo>
                    <a:pt x="206" y="30"/>
                  </a:lnTo>
                  <a:lnTo>
                    <a:pt x="208" y="28"/>
                  </a:lnTo>
                  <a:lnTo>
                    <a:pt x="209" y="30"/>
                  </a:lnTo>
                  <a:lnTo>
                    <a:pt x="209" y="31"/>
                  </a:lnTo>
                  <a:lnTo>
                    <a:pt x="209" y="34"/>
                  </a:lnTo>
                  <a:lnTo>
                    <a:pt x="211" y="35"/>
                  </a:lnTo>
                  <a:lnTo>
                    <a:pt x="214" y="35"/>
                  </a:lnTo>
                  <a:lnTo>
                    <a:pt x="215" y="38"/>
                  </a:lnTo>
                  <a:lnTo>
                    <a:pt x="221" y="37"/>
                  </a:lnTo>
                  <a:lnTo>
                    <a:pt x="223" y="37"/>
                  </a:lnTo>
                  <a:lnTo>
                    <a:pt x="224" y="35"/>
                  </a:lnTo>
                  <a:lnTo>
                    <a:pt x="227" y="34"/>
                  </a:lnTo>
                  <a:lnTo>
                    <a:pt x="227" y="35"/>
                  </a:lnTo>
                  <a:lnTo>
                    <a:pt x="229" y="35"/>
                  </a:lnTo>
                  <a:lnTo>
                    <a:pt x="227" y="37"/>
                  </a:lnTo>
                  <a:lnTo>
                    <a:pt x="230" y="35"/>
                  </a:lnTo>
                  <a:lnTo>
                    <a:pt x="229" y="38"/>
                  </a:lnTo>
                  <a:lnTo>
                    <a:pt x="227" y="38"/>
                  </a:lnTo>
                  <a:lnTo>
                    <a:pt x="227" y="40"/>
                  </a:lnTo>
                  <a:lnTo>
                    <a:pt x="229" y="38"/>
                  </a:lnTo>
                  <a:lnTo>
                    <a:pt x="229" y="41"/>
                  </a:lnTo>
                  <a:lnTo>
                    <a:pt x="232" y="40"/>
                  </a:lnTo>
                  <a:lnTo>
                    <a:pt x="233" y="43"/>
                  </a:lnTo>
                  <a:lnTo>
                    <a:pt x="235" y="41"/>
                  </a:lnTo>
                  <a:lnTo>
                    <a:pt x="236" y="38"/>
                  </a:lnTo>
                  <a:lnTo>
                    <a:pt x="238" y="37"/>
                  </a:lnTo>
                  <a:lnTo>
                    <a:pt x="242" y="34"/>
                  </a:lnTo>
                  <a:lnTo>
                    <a:pt x="245" y="34"/>
                  </a:lnTo>
                  <a:lnTo>
                    <a:pt x="248" y="35"/>
                  </a:lnTo>
                  <a:lnTo>
                    <a:pt x="252" y="34"/>
                  </a:lnTo>
                  <a:lnTo>
                    <a:pt x="255" y="34"/>
                  </a:lnTo>
                  <a:lnTo>
                    <a:pt x="257" y="33"/>
                  </a:lnTo>
                  <a:lnTo>
                    <a:pt x="258" y="31"/>
                  </a:lnTo>
                  <a:lnTo>
                    <a:pt x="260" y="30"/>
                  </a:lnTo>
                  <a:lnTo>
                    <a:pt x="269" y="31"/>
                  </a:lnTo>
                  <a:lnTo>
                    <a:pt x="273" y="34"/>
                  </a:lnTo>
                  <a:lnTo>
                    <a:pt x="273" y="33"/>
                  </a:lnTo>
                  <a:lnTo>
                    <a:pt x="272" y="28"/>
                  </a:lnTo>
                  <a:lnTo>
                    <a:pt x="270" y="28"/>
                  </a:lnTo>
                  <a:lnTo>
                    <a:pt x="270" y="27"/>
                  </a:lnTo>
                  <a:lnTo>
                    <a:pt x="272" y="25"/>
                  </a:lnTo>
                  <a:lnTo>
                    <a:pt x="272" y="22"/>
                  </a:lnTo>
                  <a:lnTo>
                    <a:pt x="273" y="19"/>
                  </a:lnTo>
                  <a:lnTo>
                    <a:pt x="276" y="19"/>
                  </a:lnTo>
                  <a:lnTo>
                    <a:pt x="278" y="16"/>
                  </a:lnTo>
                  <a:lnTo>
                    <a:pt x="279" y="18"/>
                  </a:lnTo>
                  <a:lnTo>
                    <a:pt x="281" y="16"/>
                  </a:lnTo>
                  <a:lnTo>
                    <a:pt x="282" y="15"/>
                  </a:lnTo>
                  <a:lnTo>
                    <a:pt x="287" y="16"/>
                  </a:lnTo>
                  <a:lnTo>
                    <a:pt x="287" y="18"/>
                  </a:lnTo>
                  <a:lnTo>
                    <a:pt x="287" y="19"/>
                  </a:lnTo>
                  <a:lnTo>
                    <a:pt x="285" y="24"/>
                  </a:lnTo>
                  <a:lnTo>
                    <a:pt x="288" y="27"/>
                  </a:lnTo>
                  <a:lnTo>
                    <a:pt x="288" y="30"/>
                  </a:lnTo>
                  <a:lnTo>
                    <a:pt x="291" y="31"/>
                  </a:lnTo>
                  <a:lnTo>
                    <a:pt x="293" y="31"/>
                  </a:lnTo>
                  <a:lnTo>
                    <a:pt x="296" y="33"/>
                  </a:lnTo>
                  <a:lnTo>
                    <a:pt x="297" y="31"/>
                  </a:lnTo>
                  <a:lnTo>
                    <a:pt x="297" y="34"/>
                  </a:lnTo>
                  <a:lnTo>
                    <a:pt x="300" y="34"/>
                  </a:lnTo>
                  <a:lnTo>
                    <a:pt x="303" y="31"/>
                  </a:lnTo>
                  <a:lnTo>
                    <a:pt x="304" y="34"/>
                  </a:lnTo>
                  <a:lnTo>
                    <a:pt x="306" y="34"/>
                  </a:lnTo>
                  <a:lnTo>
                    <a:pt x="309" y="34"/>
                  </a:lnTo>
                  <a:lnTo>
                    <a:pt x="309" y="35"/>
                  </a:lnTo>
                  <a:lnTo>
                    <a:pt x="313" y="35"/>
                  </a:lnTo>
                  <a:lnTo>
                    <a:pt x="316" y="35"/>
                  </a:lnTo>
                  <a:lnTo>
                    <a:pt x="315" y="38"/>
                  </a:lnTo>
                  <a:lnTo>
                    <a:pt x="316" y="40"/>
                  </a:lnTo>
                  <a:lnTo>
                    <a:pt x="321" y="38"/>
                  </a:lnTo>
                  <a:lnTo>
                    <a:pt x="321" y="41"/>
                  </a:lnTo>
                  <a:lnTo>
                    <a:pt x="322" y="38"/>
                  </a:lnTo>
                  <a:lnTo>
                    <a:pt x="325" y="40"/>
                  </a:lnTo>
                  <a:lnTo>
                    <a:pt x="325" y="41"/>
                  </a:lnTo>
                  <a:lnTo>
                    <a:pt x="328" y="38"/>
                  </a:lnTo>
                  <a:lnTo>
                    <a:pt x="330" y="35"/>
                  </a:lnTo>
                  <a:lnTo>
                    <a:pt x="331" y="33"/>
                  </a:lnTo>
                  <a:lnTo>
                    <a:pt x="336" y="31"/>
                  </a:lnTo>
                  <a:lnTo>
                    <a:pt x="336" y="30"/>
                  </a:lnTo>
                  <a:lnTo>
                    <a:pt x="339" y="27"/>
                  </a:lnTo>
                  <a:lnTo>
                    <a:pt x="340" y="33"/>
                  </a:lnTo>
                  <a:lnTo>
                    <a:pt x="342" y="34"/>
                  </a:lnTo>
                  <a:lnTo>
                    <a:pt x="345" y="33"/>
                  </a:lnTo>
                  <a:lnTo>
                    <a:pt x="352" y="27"/>
                  </a:lnTo>
                  <a:lnTo>
                    <a:pt x="359" y="18"/>
                  </a:lnTo>
                  <a:lnTo>
                    <a:pt x="365" y="12"/>
                  </a:lnTo>
                  <a:lnTo>
                    <a:pt x="373" y="10"/>
                  </a:lnTo>
                  <a:lnTo>
                    <a:pt x="374" y="9"/>
                  </a:lnTo>
                  <a:lnTo>
                    <a:pt x="391" y="3"/>
                  </a:lnTo>
                  <a:lnTo>
                    <a:pt x="391" y="0"/>
                  </a:lnTo>
                  <a:lnTo>
                    <a:pt x="392" y="0"/>
                  </a:lnTo>
                  <a:lnTo>
                    <a:pt x="395" y="1"/>
                  </a:lnTo>
                  <a:lnTo>
                    <a:pt x="398" y="0"/>
                  </a:lnTo>
                  <a:lnTo>
                    <a:pt x="400" y="4"/>
                  </a:lnTo>
                  <a:lnTo>
                    <a:pt x="398" y="6"/>
                  </a:lnTo>
                  <a:lnTo>
                    <a:pt x="395" y="6"/>
                  </a:lnTo>
                </a:path>
              </a:pathLst>
            </a:custGeom>
            <a:solidFill>
              <a:srgbClr val="FFFFCC"/>
            </a:solidFill>
            <a:ln w="1651">
              <a:solidFill>
                <a:srgbClr val="000000"/>
              </a:solidFill>
              <a:prstDash val="solid"/>
              <a:round/>
              <a:headEnd/>
              <a:tailEnd/>
            </a:ln>
          </p:spPr>
          <p:txBody>
            <a:bodyPr/>
            <a:lstStyle/>
            <a:p>
              <a:endParaRPr lang="fr-FR"/>
            </a:p>
          </p:txBody>
        </p:sp>
        <p:sp>
          <p:nvSpPr>
            <p:cNvPr id="880840" name="Freeform 200"/>
            <p:cNvSpPr>
              <a:spLocks/>
            </p:cNvSpPr>
            <p:nvPr/>
          </p:nvSpPr>
          <p:spPr bwMode="auto">
            <a:xfrm>
              <a:off x="5018" y="1783"/>
              <a:ext cx="5" cy="4"/>
            </a:xfrm>
            <a:custGeom>
              <a:avLst/>
              <a:gdLst/>
              <a:ahLst/>
              <a:cxnLst>
                <a:cxn ang="0">
                  <a:pos x="4" y="2"/>
                </a:cxn>
                <a:cxn ang="0">
                  <a:pos x="0" y="0"/>
                </a:cxn>
                <a:cxn ang="0">
                  <a:pos x="0" y="2"/>
                </a:cxn>
                <a:cxn ang="0">
                  <a:pos x="1" y="3"/>
                </a:cxn>
                <a:cxn ang="0">
                  <a:pos x="0" y="5"/>
                </a:cxn>
                <a:cxn ang="0">
                  <a:pos x="6" y="6"/>
                </a:cxn>
              </a:cxnLst>
              <a:rect l="0" t="0" r="r" b="b"/>
              <a:pathLst>
                <a:path w="6" h="6">
                  <a:moveTo>
                    <a:pt x="4" y="2"/>
                  </a:moveTo>
                  <a:lnTo>
                    <a:pt x="0" y="0"/>
                  </a:lnTo>
                  <a:lnTo>
                    <a:pt x="0" y="2"/>
                  </a:lnTo>
                  <a:lnTo>
                    <a:pt x="1" y="3"/>
                  </a:lnTo>
                  <a:lnTo>
                    <a:pt x="0" y="5"/>
                  </a:lnTo>
                  <a:lnTo>
                    <a:pt x="6" y="6"/>
                  </a:lnTo>
                </a:path>
              </a:pathLst>
            </a:custGeom>
            <a:solidFill>
              <a:schemeClr val="bg1"/>
            </a:solidFill>
            <a:ln w="1588">
              <a:solidFill>
                <a:srgbClr val="000000"/>
              </a:solidFill>
              <a:prstDash val="solid"/>
              <a:round/>
              <a:headEnd/>
              <a:tailEnd/>
            </a:ln>
          </p:spPr>
          <p:txBody>
            <a:bodyPr/>
            <a:lstStyle/>
            <a:p>
              <a:endParaRPr lang="fr-FR"/>
            </a:p>
          </p:txBody>
        </p:sp>
        <p:sp>
          <p:nvSpPr>
            <p:cNvPr id="880841" name="Freeform 201"/>
            <p:cNvSpPr>
              <a:spLocks/>
            </p:cNvSpPr>
            <p:nvPr/>
          </p:nvSpPr>
          <p:spPr bwMode="auto">
            <a:xfrm>
              <a:off x="4781" y="1496"/>
              <a:ext cx="344" cy="280"/>
            </a:xfrm>
            <a:custGeom>
              <a:avLst/>
              <a:gdLst/>
              <a:ahLst/>
              <a:cxnLst>
                <a:cxn ang="0">
                  <a:pos x="11" y="5"/>
                </a:cxn>
                <a:cxn ang="0">
                  <a:pos x="27" y="20"/>
                </a:cxn>
                <a:cxn ang="0">
                  <a:pos x="54" y="6"/>
                </a:cxn>
                <a:cxn ang="0">
                  <a:pos x="79" y="2"/>
                </a:cxn>
                <a:cxn ang="0">
                  <a:pos x="100" y="12"/>
                </a:cxn>
                <a:cxn ang="0">
                  <a:pos x="127" y="15"/>
                </a:cxn>
                <a:cxn ang="0">
                  <a:pos x="152" y="38"/>
                </a:cxn>
                <a:cxn ang="0">
                  <a:pos x="158" y="51"/>
                </a:cxn>
                <a:cxn ang="0">
                  <a:pos x="179" y="78"/>
                </a:cxn>
                <a:cxn ang="0">
                  <a:pos x="189" y="97"/>
                </a:cxn>
                <a:cxn ang="0">
                  <a:pos x="207" y="115"/>
                </a:cxn>
                <a:cxn ang="0">
                  <a:pos x="220" y="97"/>
                </a:cxn>
                <a:cxn ang="0">
                  <a:pos x="250" y="102"/>
                </a:cxn>
                <a:cxn ang="0">
                  <a:pos x="266" y="124"/>
                </a:cxn>
                <a:cxn ang="0">
                  <a:pos x="281" y="119"/>
                </a:cxn>
                <a:cxn ang="0">
                  <a:pos x="312" y="127"/>
                </a:cxn>
                <a:cxn ang="0">
                  <a:pos x="339" y="122"/>
                </a:cxn>
                <a:cxn ang="0">
                  <a:pos x="357" y="116"/>
                </a:cxn>
                <a:cxn ang="0">
                  <a:pos x="372" y="127"/>
                </a:cxn>
                <a:cxn ang="0">
                  <a:pos x="401" y="146"/>
                </a:cxn>
                <a:cxn ang="0">
                  <a:pos x="393" y="176"/>
                </a:cxn>
                <a:cxn ang="0">
                  <a:pos x="367" y="186"/>
                </a:cxn>
                <a:cxn ang="0">
                  <a:pos x="336" y="188"/>
                </a:cxn>
                <a:cxn ang="0">
                  <a:pos x="302" y="173"/>
                </a:cxn>
                <a:cxn ang="0">
                  <a:pos x="281" y="156"/>
                </a:cxn>
                <a:cxn ang="0">
                  <a:pos x="268" y="161"/>
                </a:cxn>
                <a:cxn ang="0">
                  <a:pos x="262" y="182"/>
                </a:cxn>
                <a:cxn ang="0">
                  <a:pos x="242" y="192"/>
                </a:cxn>
                <a:cxn ang="0">
                  <a:pos x="265" y="213"/>
                </a:cxn>
                <a:cxn ang="0">
                  <a:pos x="268" y="225"/>
                </a:cxn>
                <a:cxn ang="0">
                  <a:pos x="277" y="240"/>
                </a:cxn>
                <a:cxn ang="0">
                  <a:pos x="299" y="226"/>
                </a:cxn>
                <a:cxn ang="0">
                  <a:pos x="314" y="232"/>
                </a:cxn>
                <a:cxn ang="0">
                  <a:pos x="317" y="268"/>
                </a:cxn>
                <a:cxn ang="0">
                  <a:pos x="321" y="290"/>
                </a:cxn>
                <a:cxn ang="0">
                  <a:pos x="315" y="308"/>
                </a:cxn>
                <a:cxn ang="0">
                  <a:pos x="278" y="327"/>
                </a:cxn>
                <a:cxn ang="0">
                  <a:pos x="266" y="317"/>
                </a:cxn>
                <a:cxn ang="0">
                  <a:pos x="254" y="302"/>
                </a:cxn>
                <a:cxn ang="0">
                  <a:pos x="232" y="298"/>
                </a:cxn>
                <a:cxn ang="0">
                  <a:pos x="205" y="287"/>
                </a:cxn>
                <a:cxn ang="0">
                  <a:pos x="190" y="281"/>
                </a:cxn>
                <a:cxn ang="0">
                  <a:pos x="180" y="278"/>
                </a:cxn>
                <a:cxn ang="0">
                  <a:pos x="158" y="259"/>
                </a:cxn>
                <a:cxn ang="0">
                  <a:pos x="141" y="253"/>
                </a:cxn>
                <a:cxn ang="0">
                  <a:pos x="113" y="244"/>
                </a:cxn>
                <a:cxn ang="0">
                  <a:pos x="97" y="231"/>
                </a:cxn>
                <a:cxn ang="0">
                  <a:pos x="92" y="220"/>
                </a:cxn>
                <a:cxn ang="0">
                  <a:pos x="100" y="206"/>
                </a:cxn>
                <a:cxn ang="0">
                  <a:pos x="81" y="195"/>
                </a:cxn>
                <a:cxn ang="0">
                  <a:pos x="60" y="192"/>
                </a:cxn>
                <a:cxn ang="0">
                  <a:pos x="52" y="180"/>
                </a:cxn>
                <a:cxn ang="0">
                  <a:pos x="36" y="171"/>
                </a:cxn>
                <a:cxn ang="0">
                  <a:pos x="15" y="155"/>
                </a:cxn>
                <a:cxn ang="0">
                  <a:pos x="26" y="133"/>
                </a:cxn>
                <a:cxn ang="0">
                  <a:pos x="24" y="118"/>
                </a:cxn>
                <a:cxn ang="0">
                  <a:pos x="20" y="107"/>
                </a:cxn>
                <a:cxn ang="0">
                  <a:pos x="27" y="84"/>
                </a:cxn>
                <a:cxn ang="0">
                  <a:pos x="14" y="61"/>
                </a:cxn>
                <a:cxn ang="0">
                  <a:pos x="11" y="51"/>
                </a:cxn>
                <a:cxn ang="0">
                  <a:pos x="6" y="32"/>
                </a:cxn>
                <a:cxn ang="0">
                  <a:pos x="8" y="9"/>
                </a:cxn>
              </a:cxnLst>
              <a:rect l="0" t="0" r="r" b="b"/>
              <a:pathLst>
                <a:path w="403" h="329">
                  <a:moveTo>
                    <a:pt x="8" y="9"/>
                  </a:moveTo>
                  <a:lnTo>
                    <a:pt x="5" y="9"/>
                  </a:lnTo>
                  <a:lnTo>
                    <a:pt x="3" y="9"/>
                  </a:lnTo>
                  <a:lnTo>
                    <a:pt x="0" y="11"/>
                  </a:lnTo>
                  <a:lnTo>
                    <a:pt x="2" y="8"/>
                  </a:lnTo>
                  <a:lnTo>
                    <a:pt x="0" y="8"/>
                  </a:lnTo>
                  <a:lnTo>
                    <a:pt x="2" y="6"/>
                  </a:lnTo>
                  <a:lnTo>
                    <a:pt x="0" y="5"/>
                  </a:lnTo>
                  <a:lnTo>
                    <a:pt x="5" y="3"/>
                  </a:lnTo>
                  <a:lnTo>
                    <a:pt x="6" y="3"/>
                  </a:lnTo>
                  <a:lnTo>
                    <a:pt x="11" y="5"/>
                  </a:lnTo>
                  <a:lnTo>
                    <a:pt x="15" y="6"/>
                  </a:lnTo>
                  <a:lnTo>
                    <a:pt x="18" y="6"/>
                  </a:lnTo>
                  <a:lnTo>
                    <a:pt x="17" y="11"/>
                  </a:lnTo>
                  <a:lnTo>
                    <a:pt x="17" y="12"/>
                  </a:lnTo>
                  <a:lnTo>
                    <a:pt x="18" y="17"/>
                  </a:lnTo>
                  <a:lnTo>
                    <a:pt x="20" y="17"/>
                  </a:lnTo>
                  <a:lnTo>
                    <a:pt x="21" y="18"/>
                  </a:lnTo>
                  <a:lnTo>
                    <a:pt x="23" y="18"/>
                  </a:lnTo>
                  <a:lnTo>
                    <a:pt x="24" y="18"/>
                  </a:lnTo>
                  <a:lnTo>
                    <a:pt x="26" y="20"/>
                  </a:lnTo>
                  <a:lnTo>
                    <a:pt x="27" y="20"/>
                  </a:lnTo>
                  <a:lnTo>
                    <a:pt x="30" y="20"/>
                  </a:lnTo>
                  <a:lnTo>
                    <a:pt x="33" y="21"/>
                  </a:lnTo>
                  <a:lnTo>
                    <a:pt x="34" y="21"/>
                  </a:lnTo>
                  <a:lnTo>
                    <a:pt x="34" y="20"/>
                  </a:lnTo>
                  <a:lnTo>
                    <a:pt x="36" y="17"/>
                  </a:lnTo>
                  <a:lnTo>
                    <a:pt x="37" y="15"/>
                  </a:lnTo>
                  <a:lnTo>
                    <a:pt x="43" y="15"/>
                  </a:lnTo>
                  <a:lnTo>
                    <a:pt x="46" y="17"/>
                  </a:lnTo>
                  <a:lnTo>
                    <a:pt x="49" y="15"/>
                  </a:lnTo>
                  <a:lnTo>
                    <a:pt x="52" y="14"/>
                  </a:lnTo>
                  <a:lnTo>
                    <a:pt x="54" y="6"/>
                  </a:lnTo>
                  <a:lnTo>
                    <a:pt x="57" y="6"/>
                  </a:lnTo>
                  <a:lnTo>
                    <a:pt x="58" y="9"/>
                  </a:lnTo>
                  <a:lnTo>
                    <a:pt x="60" y="8"/>
                  </a:lnTo>
                  <a:lnTo>
                    <a:pt x="61" y="6"/>
                  </a:lnTo>
                  <a:lnTo>
                    <a:pt x="60" y="5"/>
                  </a:lnTo>
                  <a:lnTo>
                    <a:pt x="61" y="3"/>
                  </a:lnTo>
                  <a:lnTo>
                    <a:pt x="64" y="2"/>
                  </a:lnTo>
                  <a:lnTo>
                    <a:pt x="72" y="3"/>
                  </a:lnTo>
                  <a:lnTo>
                    <a:pt x="73" y="3"/>
                  </a:lnTo>
                  <a:lnTo>
                    <a:pt x="76" y="2"/>
                  </a:lnTo>
                  <a:lnTo>
                    <a:pt x="79" y="2"/>
                  </a:lnTo>
                  <a:lnTo>
                    <a:pt x="81" y="0"/>
                  </a:lnTo>
                  <a:lnTo>
                    <a:pt x="82" y="0"/>
                  </a:lnTo>
                  <a:lnTo>
                    <a:pt x="85" y="2"/>
                  </a:lnTo>
                  <a:lnTo>
                    <a:pt x="85" y="3"/>
                  </a:lnTo>
                  <a:lnTo>
                    <a:pt x="89" y="3"/>
                  </a:lnTo>
                  <a:lnTo>
                    <a:pt x="89" y="6"/>
                  </a:lnTo>
                  <a:lnTo>
                    <a:pt x="89" y="8"/>
                  </a:lnTo>
                  <a:lnTo>
                    <a:pt x="92" y="9"/>
                  </a:lnTo>
                  <a:lnTo>
                    <a:pt x="94" y="9"/>
                  </a:lnTo>
                  <a:lnTo>
                    <a:pt x="94" y="11"/>
                  </a:lnTo>
                  <a:lnTo>
                    <a:pt x="100" y="12"/>
                  </a:lnTo>
                  <a:lnTo>
                    <a:pt x="100" y="14"/>
                  </a:lnTo>
                  <a:lnTo>
                    <a:pt x="101" y="15"/>
                  </a:lnTo>
                  <a:lnTo>
                    <a:pt x="106" y="17"/>
                  </a:lnTo>
                  <a:lnTo>
                    <a:pt x="107" y="18"/>
                  </a:lnTo>
                  <a:lnTo>
                    <a:pt x="110" y="18"/>
                  </a:lnTo>
                  <a:lnTo>
                    <a:pt x="113" y="17"/>
                  </a:lnTo>
                  <a:lnTo>
                    <a:pt x="116" y="17"/>
                  </a:lnTo>
                  <a:lnTo>
                    <a:pt x="118" y="15"/>
                  </a:lnTo>
                  <a:lnTo>
                    <a:pt x="122" y="14"/>
                  </a:lnTo>
                  <a:lnTo>
                    <a:pt x="124" y="12"/>
                  </a:lnTo>
                  <a:lnTo>
                    <a:pt x="127" y="15"/>
                  </a:lnTo>
                  <a:lnTo>
                    <a:pt x="131" y="17"/>
                  </a:lnTo>
                  <a:lnTo>
                    <a:pt x="134" y="18"/>
                  </a:lnTo>
                  <a:lnTo>
                    <a:pt x="137" y="20"/>
                  </a:lnTo>
                  <a:lnTo>
                    <a:pt x="140" y="21"/>
                  </a:lnTo>
                  <a:lnTo>
                    <a:pt x="144" y="26"/>
                  </a:lnTo>
                  <a:lnTo>
                    <a:pt x="149" y="26"/>
                  </a:lnTo>
                  <a:lnTo>
                    <a:pt x="152" y="30"/>
                  </a:lnTo>
                  <a:lnTo>
                    <a:pt x="150" y="33"/>
                  </a:lnTo>
                  <a:lnTo>
                    <a:pt x="149" y="35"/>
                  </a:lnTo>
                  <a:lnTo>
                    <a:pt x="149" y="36"/>
                  </a:lnTo>
                  <a:lnTo>
                    <a:pt x="152" y="38"/>
                  </a:lnTo>
                  <a:lnTo>
                    <a:pt x="155" y="41"/>
                  </a:lnTo>
                  <a:lnTo>
                    <a:pt x="156" y="42"/>
                  </a:lnTo>
                  <a:lnTo>
                    <a:pt x="158" y="41"/>
                  </a:lnTo>
                  <a:lnTo>
                    <a:pt x="159" y="42"/>
                  </a:lnTo>
                  <a:lnTo>
                    <a:pt x="161" y="44"/>
                  </a:lnTo>
                  <a:lnTo>
                    <a:pt x="159" y="45"/>
                  </a:lnTo>
                  <a:lnTo>
                    <a:pt x="162" y="48"/>
                  </a:lnTo>
                  <a:lnTo>
                    <a:pt x="164" y="50"/>
                  </a:lnTo>
                  <a:lnTo>
                    <a:pt x="162" y="51"/>
                  </a:lnTo>
                  <a:lnTo>
                    <a:pt x="161" y="54"/>
                  </a:lnTo>
                  <a:lnTo>
                    <a:pt x="158" y="51"/>
                  </a:lnTo>
                  <a:lnTo>
                    <a:pt x="156" y="51"/>
                  </a:lnTo>
                  <a:lnTo>
                    <a:pt x="156" y="54"/>
                  </a:lnTo>
                  <a:lnTo>
                    <a:pt x="156" y="57"/>
                  </a:lnTo>
                  <a:lnTo>
                    <a:pt x="161" y="60"/>
                  </a:lnTo>
                  <a:lnTo>
                    <a:pt x="161" y="61"/>
                  </a:lnTo>
                  <a:lnTo>
                    <a:pt x="161" y="64"/>
                  </a:lnTo>
                  <a:lnTo>
                    <a:pt x="165" y="70"/>
                  </a:lnTo>
                  <a:lnTo>
                    <a:pt x="170" y="70"/>
                  </a:lnTo>
                  <a:lnTo>
                    <a:pt x="173" y="73"/>
                  </a:lnTo>
                  <a:lnTo>
                    <a:pt x="176" y="76"/>
                  </a:lnTo>
                  <a:lnTo>
                    <a:pt x="179" y="78"/>
                  </a:lnTo>
                  <a:lnTo>
                    <a:pt x="179" y="81"/>
                  </a:lnTo>
                  <a:lnTo>
                    <a:pt x="177" y="85"/>
                  </a:lnTo>
                  <a:lnTo>
                    <a:pt x="179" y="87"/>
                  </a:lnTo>
                  <a:lnTo>
                    <a:pt x="182" y="87"/>
                  </a:lnTo>
                  <a:lnTo>
                    <a:pt x="183" y="87"/>
                  </a:lnTo>
                  <a:lnTo>
                    <a:pt x="183" y="90"/>
                  </a:lnTo>
                  <a:lnTo>
                    <a:pt x="183" y="93"/>
                  </a:lnTo>
                  <a:lnTo>
                    <a:pt x="183" y="99"/>
                  </a:lnTo>
                  <a:lnTo>
                    <a:pt x="185" y="99"/>
                  </a:lnTo>
                  <a:lnTo>
                    <a:pt x="186" y="100"/>
                  </a:lnTo>
                  <a:lnTo>
                    <a:pt x="189" y="97"/>
                  </a:lnTo>
                  <a:lnTo>
                    <a:pt x="190" y="97"/>
                  </a:lnTo>
                  <a:lnTo>
                    <a:pt x="192" y="99"/>
                  </a:lnTo>
                  <a:lnTo>
                    <a:pt x="193" y="102"/>
                  </a:lnTo>
                  <a:lnTo>
                    <a:pt x="189" y="107"/>
                  </a:lnTo>
                  <a:lnTo>
                    <a:pt x="193" y="115"/>
                  </a:lnTo>
                  <a:lnTo>
                    <a:pt x="196" y="115"/>
                  </a:lnTo>
                  <a:lnTo>
                    <a:pt x="199" y="115"/>
                  </a:lnTo>
                  <a:lnTo>
                    <a:pt x="201" y="116"/>
                  </a:lnTo>
                  <a:lnTo>
                    <a:pt x="202" y="115"/>
                  </a:lnTo>
                  <a:lnTo>
                    <a:pt x="205" y="115"/>
                  </a:lnTo>
                  <a:lnTo>
                    <a:pt x="207" y="115"/>
                  </a:lnTo>
                  <a:lnTo>
                    <a:pt x="214" y="118"/>
                  </a:lnTo>
                  <a:lnTo>
                    <a:pt x="217" y="119"/>
                  </a:lnTo>
                  <a:lnTo>
                    <a:pt x="219" y="118"/>
                  </a:lnTo>
                  <a:lnTo>
                    <a:pt x="220" y="113"/>
                  </a:lnTo>
                  <a:lnTo>
                    <a:pt x="223" y="112"/>
                  </a:lnTo>
                  <a:lnTo>
                    <a:pt x="223" y="110"/>
                  </a:lnTo>
                  <a:lnTo>
                    <a:pt x="222" y="109"/>
                  </a:lnTo>
                  <a:lnTo>
                    <a:pt x="222" y="104"/>
                  </a:lnTo>
                  <a:lnTo>
                    <a:pt x="217" y="102"/>
                  </a:lnTo>
                  <a:lnTo>
                    <a:pt x="219" y="99"/>
                  </a:lnTo>
                  <a:lnTo>
                    <a:pt x="220" y="97"/>
                  </a:lnTo>
                  <a:lnTo>
                    <a:pt x="222" y="97"/>
                  </a:lnTo>
                  <a:lnTo>
                    <a:pt x="225" y="97"/>
                  </a:lnTo>
                  <a:lnTo>
                    <a:pt x="228" y="100"/>
                  </a:lnTo>
                  <a:lnTo>
                    <a:pt x="229" y="100"/>
                  </a:lnTo>
                  <a:lnTo>
                    <a:pt x="231" y="100"/>
                  </a:lnTo>
                  <a:lnTo>
                    <a:pt x="237" y="99"/>
                  </a:lnTo>
                  <a:lnTo>
                    <a:pt x="237" y="97"/>
                  </a:lnTo>
                  <a:lnTo>
                    <a:pt x="238" y="97"/>
                  </a:lnTo>
                  <a:lnTo>
                    <a:pt x="241" y="99"/>
                  </a:lnTo>
                  <a:lnTo>
                    <a:pt x="245" y="102"/>
                  </a:lnTo>
                  <a:lnTo>
                    <a:pt x="250" y="102"/>
                  </a:lnTo>
                  <a:lnTo>
                    <a:pt x="251" y="103"/>
                  </a:lnTo>
                  <a:lnTo>
                    <a:pt x="254" y="106"/>
                  </a:lnTo>
                  <a:lnTo>
                    <a:pt x="257" y="106"/>
                  </a:lnTo>
                  <a:lnTo>
                    <a:pt x="259" y="107"/>
                  </a:lnTo>
                  <a:lnTo>
                    <a:pt x="263" y="106"/>
                  </a:lnTo>
                  <a:lnTo>
                    <a:pt x="263" y="109"/>
                  </a:lnTo>
                  <a:lnTo>
                    <a:pt x="262" y="112"/>
                  </a:lnTo>
                  <a:lnTo>
                    <a:pt x="262" y="113"/>
                  </a:lnTo>
                  <a:lnTo>
                    <a:pt x="263" y="118"/>
                  </a:lnTo>
                  <a:lnTo>
                    <a:pt x="265" y="121"/>
                  </a:lnTo>
                  <a:lnTo>
                    <a:pt x="266" y="124"/>
                  </a:lnTo>
                  <a:lnTo>
                    <a:pt x="266" y="130"/>
                  </a:lnTo>
                  <a:lnTo>
                    <a:pt x="266" y="131"/>
                  </a:lnTo>
                  <a:lnTo>
                    <a:pt x="268" y="133"/>
                  </a:lnTo>
                  <a:lnTo>
                    <a:pt x="269" y="133"/>
                  </a:lnTo>
                  <a:lnTo>
                    <a:pt x="271" y="133"/>
                  </a:lnTo>
                  <a:lnTo>
                    <a:pt x="274" y="128"/>
                  </a:lnTo>
                  <a:lnTo>
                    <a:pt x="275" y="127"/>
                  </a:lnTo>
                  <a:lnTo>
                    <a:pt x="275" y="121"/>
                  </a:lnTo>
                  <a:lnTo>
                    <a:pt x="277" y="119"/>
                  </a:lnTo>
                  <a:lnTo>
                    <a:pt x="280" y="119"/>
                  </a:lnTo>
                  <a:lnTo>
                    <a:pt x="281" y="119"/>
                  </a:lnTo>
                  <a:lnTo>
                    <a:pt x="281" y="122"/>
                  </a:lnTo>
                  <a:lnTo>
                    <a:pt x="280" y="124"/>
                  </a:lnTo>
                  <a:lnTo>
                    <a:pt x="284" y="124"/>
                  </a:lnTo>
                  <a:lnTo>
                    <a:pt x="289" y="128"/>
                  </a:lnTo>
                  <a:lnTo>
                    <a:pt x="290" y="130"/>
                  </a:lnTo>
                  <a:lnTo>
                    <a:pt x="299" y="128"/>
                  </a:lnTo>
                  <a:lnTo>
                    <a:pt x="300" y="130"/>
                  </a:lnTo>
                  <a:lnTo>
                    <a:pt x="302" y="131"/>
                  </a:lnTo>
                  <a:lnTo>
                    <a:pt x="303" y="130"/>
                  </a:lnTo>
                  <a:lnTo>
                    <a:pt x="306" y="128"/>
                  </a:lnTo>
                  <a:lnTo>
                    <a:pt x="312" y="127"/>
                  </a:lnTo>
                  <a:lnTo>
                    <a:pt x="317" y="130"/>
                  </a:lnTo>
                  <a:lnTo>
                    <a:pt x="321" y="130"/>
                  </a:lnTo>
                  <a:lnTo>
                    <a:pt x="321" y="131"/>
                  </a:lnTo>
                  <a:lnTo>
                    <a:pt x="321" y="133"/>
                  </a:lnTo>
                  <a:lnTo>
                    <a:pt x="324" y="133"/>
                  </a:lnTo>
                  <a:lnTo>
                    <a:pt x="327" y="128"/>
                  </a:lnTo>
                  <a:lnTo>
                    <a:pt x="327" y="127"/>
                  </a:lnTo>
                  <a:lnTo>
                    <a:pt x="329" y="124"/>
                  </a:lnTo>
                  <a:lnTo>
                    <a:pt x="332" y="122"/>
                  </a:lnTo>
                  <a:lnTo>
                    <a:pt x="338" y="124"/>
                  </a:lnTo>
                  <a:lnTo>
                    <a:pt x="339" y="122"/>
                  </a:lnTo>
                  <a:lnTo>
                    <a:pt x="339" y="119"/>
                  </a:lnTo>
                  <a:lnTo>
                    <a:pt x="339" y="118"/>
                  </a:lnTo>
                  <a:lnTo>
                    <a:pt x="341" y="116"/>
                  </a:lnTo>
                  <a:lnTo>
                    <a:pt x="341" y="115"/>
                  </a:lnTo>
                  <a:lnTo>
                    <a:pt x="341" y="113"/>
                  </a:lnTo>
                  <a:lnTo>
                    <a:pt x="355" y="110"/>
                  </a:lnTo>
                  <a:lnTo>
                    <a:pt x="358" y="110"/>
                  </a:lnTo>
                  <a:lnTo>
                    <a:pt x="357" y="112"/>
                  </a:lnTo>
                  <a:lnTo>
                    <a:pt x="358" y="113"/>
                  </a:lnTo>
                  <a:lnTo>
                    <a:pt x="357" y="115"/>
                  </a:lnTo>
                  <a:lnTo>
                    <a:pt x="357" y="116"/>
                  </a:lnTo>
                  <a:lnTo>
                    <a:pt x="366" y="115"/>
                  </a:lnTo>
                  <a:lnTo>
                    <a:pt x="367" y="115"/>
                  </a:lnTo>
                  <a:lnTo>
                    <a:pt x="369" y="116"/>
                  </a:lnTo>
                  <a:lnTo>
                    <a:pt x="367" y="118"/>
                  </a:lnTo>
                  <a:lnTo>
                    <a:pt x="372" y="119"/>
                  </a:lnTo>
                  <a:lnTo>
                    <a:pt x="373" y="121"/>
                  </a:lnTo>
                  <a:lnTo>
                    <a:pt x="372" y="121"/>
                  </a:lnTo>
                  <a:lnTo>
                    <a:pt x="369" y="122"/>
                  </a:lnTo>
                  <a:lnTo>
                    <a:pt x="369" y="124"/>
                  </a:lnTo>
                  <a:lnTo>
                    <a:pt x="369" y="125"/>
                  </a:lnTo>
                  <a:lnTo>
                    <a:pt x="372" y="127"/>
                  </a:lnTo>
                  <a:lnTo>
                    <a:pt x="373" y="130"/>
                  </a:lnTo>
                  <a:lnTo>
                    <a:pt x="375" y="130"/>
                  </a:lnTo>
                  <a:lnTo>
                    <a:pt x="378" y="136"/>
                  </a:lnTo>
                  <a:lnTo>
                    <a:pt x="378" y="137"/>
                  </a:lnTo>
                  <a:lnTo>
                    <a:pt x="379" y="139"/>
                  </a:lnTo>
                  <a:lnTo>
                    <a:pt x="382" y="142"/>
                  </a:lnTo>
                  <a:lnTo>
                    <a:pt x="385" y="143"/>
                  </a:lnTo>
                  <a:lnTo>
                    <a:pt x="390" y="145"/>
                  </a:lnTo>
                  <a:lnTo>
                    <a:pt x="393" y="143"/>
                  </a:lnTo>
                  <a:lnTo>
                    <a:pt x="394" y="143"/>
                  </a:lnTo>
                  <a:lnTo>
                    <a:pt x="401" y="146"/>
                  </a:lnTo>
                  <a:lnTo>
                    <a:pt x="401" y="148"/>
                  </a:lnTo>
                  <a:lnTo>
                    <a:pt x="401" y="149"/>
                  </a:lnTo>
                  <a:lnTo>
                    <a:pt x="403" y="152"/>
                  </a:lnTo>
                  <a:lnTo>
                    <a:pt x="403" y="155"/>
                  </a:lnTo>
                  <a:lnTo>
                    <a:pt x="397" y="164"/>
                  </a:lnTo>
                  <a:lnTo>
                    <a:pt x="396" y="165"/>
                  </a:lnTo>
                  <a:lnTo>
                    <a:pt x="397" y="167"/>
                  </a:lnTo>
                  <a:lnTo>
                    <a:pt x="396" y="168"/>
                  </a:lnTo>
                  <a:lnTo>
                    <a:pt x="391" y="174"/>
                  </a:lnTo>
                  <a:lnTo>
                    <a:pt x="393" y="174"/>
                  </a:lnTo>
                  <a:lnTo>
                    <a:pt x="393" y="176"/>
                  </a:lnTo>
                  <a:lnTo>
                    <a:pt x="391" y="179"/>
                  </a:lnTo>
                  <a:lnTo>
                    <a:pt x="390" y="185"/>
                  </a:lnTo>
                  <a:lnTo>
                    <a:pt x="387" y="186"/>
                  </a:lnTo>
                  <a:lnTo>
                    <a:pt x="384" y="191"/>
                  </a:lnTo>
                  <a:lnTo>
                    <a:pt x="384" y="192"/>
                  </a:lnTo>
                  <a:lnTo>
                    <a:pt x="382" y="192"/>
                  </a:lnTo>
                  <a:lnTo>
                    <a:pt x="379" y="194"/>
                  </a:lnTo>
                  <a:lnTo>
                    <a:pt x="378" y="189"/>
                  </a:lnTo>
                  <a:lnTo>
                    <a:pt x="376" y="191"/>
                  </a:lnTo>
                  <a:lnTo>
                    <a:pt x="372" y="189"/>
                  </a:lnTo>
                  <a:lnTo>
                    <a:pt x="367" y="186"/>
                  </a:lnTo>
                  <a:lnTo>
                    <a:pt x="367" y="183"/>
                  </a:lnTo>
                  <a:lnTo>
                    <a:pt x="361" y="183"/>
                  </a:lnTo>
                  <a:lnTo>
                    <a:pt x="360" y="182"/>
                  </a:lnTo>
                  <a:lnTo>
                    <a:pt x="358" y="183"/>
                  </a:lnTo>
                  <a:lnTo>
                    <a:pt x="348" y="185"/>
                  </a:lnTo>
                  <a:lnTo>
                    <a:pt x="346" y="186"/>
                  </a:lnTo>
                  <a:lnTo>
                    <a:pt x="342" y="188"/>
                  </a:lnTo>
                  <a:lnTo>
                    <a:pt x="339" y="185"/>
                  </a:lnTo>
                  <a:lnTo>
                    <a:pt x="338" y="185"/>
                  </a:lnTo>
                  <a:lnTo>
                    <a:pt x="338" y="186"/>
                  </a:lnTo>
                  <a:lnTo>
                    <a:pt x="336" y="188"/>
                  </a:lnTo>
                  <a:lnTo>
                    <a:pt x="333" y="188"/>
                  </a:lnTo>
                  <a:lnTo>
                    <a:pt x="332" y="189"/>
                  </a:lnTo>
                  <a:lnTo>
                    <a:pt x="327" y="186"/>
                  </a:lnTo>
                  <a:lnTo>
                    <a:pt x="326" y="185"/>
                  </a:lnTo>
                  <a:lnTo>
                    <a:pt x="323" y="185"/>
                  </a:lnTo>
                  <a:lnTo>
                    <a:pt x="324" y="182"/>
                  </a:lnTo>
                  <a:lnTo>
                    <a:pt x="323" y="182"/>
                  </a:lnTo>
                  <a:lnTo>
                    <a:pt x="324" y="179"/>
                  </a:lnTo>
                  <a:lnTo>
                    <a:pt x="311" y="174"/>
                  </a:lnTo>
                  <a:lnTo>
                    <a:pt x="305" y="177"/>
                  </a:lnTo>
                  <a:lnTo>
                    <a:pt x="302" y="173"/>
                  </a:lnTo>
                  <a:lnTo>
                    <a:pt x="299" y="173"/>
                  </a:lnTo>
                  <a:lnTo>
                    <a:pt x="299" y="170"/>
                  </a:lnTo>
                  <a:lnTo>
                    <a:pt x="296" y="168"/>
                  </a:lnTo>
                  <a:lnTo>
                    <a:pt x="294" y="170"/>
                  </a:lnTo>
                  <a:lnTo>
                    <a:pt x="286" y="168"/>
                  </a:lnTo>
                  <a:lnTo>
                    <a:pt x="286" y="167"/>
                  </a:lnTo>
                  <a:lnTo>
                    <a:pt x="284" y="164"/>
                  </a:lnTo>
                  <a:lnTo>
                    <a:pt x="284" y="161"/>
                  </a:lnTo>
                  <a:lnTo>
                    <a:pt x="283" y="159"/>
                  </a:lnTo>
                  <a:lnTo>
                    <a:pt x="283" y="158"/>
                  </a:lnTo>
                  <a:lnTo>
                    <a:pt x="281" y="156"/>
                  </a:lnTo>
                  <a:lnTo>
                    <a:pt x="280" y="149"/>
                  </a:lnTo>
                  <a:lnTo>
                    <a:pt x="283" y="149"/>
                  </a:lnTo>
                  <a:lnTo>
                    <a:pt x="284" y="148"/>
                  </a:lnTo>
                  <a:lnTo>
                    <a:pt x="281" y="146"/>
                  </a:lnTo>
                  <a:lnTo>
                    <a:pt x="278" y="145"/>
                  </a:lnTo>
                  <a:lnTo>
                    <a:pt x="275" y="148"/>
                  </a:lnTo>
                  <a:lnTo>
                    <a:pt x="274" y="146"/>
                  </a:lnTo>
                  <a:lnTo>
                    <a:pt x="272" y="148"/>
                  </a:lnTo>
                  <a:lnTo>
                    <a:pt x="272" y="154"/>
                  </a:lnTo>
                  <a:lnTo>
                    <a:pt x="274" y="154"/>
                  </a:lnTo>
                  <a:lnTo>
                    <a:pt x="268" y="161"/>
                  </a:lnTo>
                  <a:lnTo>
                    <a:pt x="268" y="162"/>
                  </a:lnTo>
                  <a:lnTo>
                    <a:pt x="266" y="165"/>
                  </a:lnTo>
                  <a:lnTo>
                    <a:pt x="268" y="167"/>
                  </a:lnTo>
                  <a:lnTo>
                    <a:pt x="268" y="168"/>
                  </a:lnTo>
                  <a:lnTo>
                    <a:pt x="266" y="168"/>
                  </a:lnTo>
                  <a:lnTo>
                    <a:pt x="266" y="170"/>
                  </a:lnTo>
                  <a:lnTo>
                    <a:pt x="266" y="171"/>
                  </a:lnTo>
                  <a:lnTo>
                    <a:pt x="263" y="173"/>
                  </a:lnTo>
                  <a:lnTo>
                    <a:pt x="263" y="176"/>
                  </a:lnTo>
                  <a:lnTo>
                    <a:pt x="265" y="177"/>
                  </a:lnTo>
                  <a:lnTo>
                    <a:pt x="262" y="182"/>
                  </a:lnTo>
                  <a:lnTo>
                    <a:pt x="263" y="185"/>
                  </a:lnTo>
                  <a:lnTo>
                    <a:pt x="256" y="185"/>
                  </a:lnTo>
                  <a:lnTo>
                    <a:pt x="253" y="185"/>
                  </a:lnTo>
                  <a:lnTo>
                    <a:pt x="253" y="188"/>
                  </a:lnTo>
                  <a:lnTo>
                    <a:pt x="251" y="191"/>
                  </a:lnTo>
                  <a:lnTo>
                    <a:pt x="251" y="192"/>
                  </a:lnTo>
                  <a:lnTo>
                    <a:pt x="250" y="194"/>
                  </a:lnTo>
                  <a:lnTo>
                    <a:pt x="247" y="195"/>
                  </a:lnTo>
                  <a:lnTo>
                    <a:pt x="244" y="194"/>
                  </a:lnTo>
                  <a:lnTo>
                    <a:pt x="244" y="192"/>
                  </a:lnTo>
                  <a:lnTo>
                    <a:pt x="242" y="192"/>
                  </a:lnTo>
                  <a:lnTo>
                    <a:pt x="242" y="195"/>
                  </a:lnTo>
                  <a:lnTo>
                    <a:pt x="242" y="197"/>
                  </a:lnTo>
                  <a:lnTo>
                    <a:pt x="242" y="195"/>
                  </a:lnTo>
                  <a:lnTo>
                    <a:pt x="247" y="197"/>
                  </a:lnTo>
                  <a:lnTo>
                    <a:pt x="245" y="198"/>
                  </a:lnTo>
                  <a:lnTo>
                    <a:pt x="247" y="203"/>
                  </a:lnTo>
                  <a:lnTo>
                    <a:pt x="245" y="206"/>
                  </a:lnTo>
                  <a:lnTo>
                    <a:pt x="247" y="207"/>
                  </a:lnTo>
                  <a:lnTo>
                    <a:pt x="253" y="207"/>
                  </a:lnTo>
                  <a:lnTo>
                    <a:pt x="262" y="211"/>
                  </a:lnTo>
                  <a:lnTo>
                    <a:pt x="265" y="213"/>
                  </a:lnTo>
                  <a:lnTo>
                    <a:pt x="266" y="213"/>
                  </a:lnTo>
                  <a:lnTo>
                    <a:pt x="266" y="214"/>
                  </a:lnTo>
                  <a:lnTo>
                    <a:pt x="268" y="214"/>
                  </a:lnTo>
                  <a:lnTo>
                    <a:pt x="268" y="217"/>
                  </a:lnTo>
                  <a:lnTo>
                    <a:pt x="277" y="216"/>
                  </a:lnTo>
                  <a:lnTo>
                    <a:pt x="278" y="219"/>
                  </a:lnTo>
                  <a:lnTo>
                    <a:pt x="277" y="222"/>
                  </a:lnTo>
                  <a:lnTo>
                    <a:pt x="274" y="223"/>
                  </a:lnTo>
                  <a:lnTo>
                    <a:pt x="271" y="222"/>
                  </a:lnTo>
                  <a:lnTo>
                    <a:pt x="268" y="223"/>
                  </a:lnTo>
                  <a:lnTo>
                    <a:pt x="268" y="225"/>
                  </a:lnTo>
                  <a:lnTo>
                    <a:pt x="268" y="229"/>
                  </a:lnTo>
                  <a:lnTo>
                    <a:pt x="266" y="232"/>
                  </a:lnTo>
                  <a:lnTo>
                    <a:pt x="269" y="234"/>
                  </a:lnTo>
                  <a:lnTo>
                    <a:pt x="274" y="232"/>
                  </a:lnTo>
                  <a:lnTo>
                    <a:pt x="277" y="234"/>
                  </a:lnTo>
                  <a:lnTo>
                    <a:pt x="277" y="235"/>
                  </a:lnTo>
                  <a:lnTo>
                    <a:pt x="271" y="238"/>
                  </a:lnTo>
                  <a:lnTo>
                    <a:pt x="272" y="240"/>
                  </a:lnTo>
                  <a:lnTo>
                    <a:pt x="272" y="241"/>
                  </a:lnTo>
                  <a:lnTo>
                    <a:pt x="274" y="243"/>
                  </a:lnTo>
                  <a:lnTo>
                    <a:pt x="277" y="240"/>
                  </a:lnTo>
                  <a:lnTo>
                    <a:pt x="284" y="237"/>
                  </a:lnTo>
                  <a:lnTo>
                    <a:pt x="284" y="235"/>
                  </a:lnTo>
                  <a:lnTo>
                    <a:pt x="284" y="232"/>
                  </a:lnTo>
                  <a:lnTo>
                    <a:pt x="289" y="231"/>
                  </a:lnTo>
                  <a:lnTo>
                    <a:pt x="290" y="228"/>
                  </a:lnTo>
                  <a:lnTo>
                    <a:pt x="289" y="225"/>
                  </a:lnTo>
                  <a:lnTo>
                    <a:pt x="292" y="223"/>
                  </a:lnTo>
                  <a:lnTo>
                    <a:pt x="294" y="223"/>
                  </a:lnTo>
                  <a:lnTo>
                    <a:pt x="299" y="222"/>
                  </a:lnTo>
                  <a:lnTo>
                    <a:pt x="300" y="225"/>
                  </a:lnTo>
                  <a:lnTo>
                    <a:pt x="299" y="226"/>
                  </a:lnTo>
                  <a:lnTo>
                    <a:pt x="302" y="229"/>
                  </a:lnTo>
                  <a:lnTo>
                    <a:pt x="303" y="228"/>
                  </a:lnTo>
                  <a:lnTo>
                    <a:pt x="305" y="229"/>
                  </a:lnTo>
                  <a:lnTo>
                    <a:pt x="305" y="231"/>
                  </a:lnTo>
                  <a:lnTo>
                    <a:pt x="306" y="231"/>
                  </a:lnTo>
                  <a:lnTo>
                    <a:pt x="306" y="228"/>
                  </a:lnTo>
                  <a:lnTo>
                    <a:pt x="309" y="229"/>
                  </a:lnTo>
                  <a:lnTo>
                    <a:pt x="311" y="232"/>
                  </a:lnTo>
                  <a:lnTo>
                    <a:pt x="314" y="231"/>
                  </a:lnTo>
                  <a:lnTo>
                    <a:pt x="315" y="232"/>
                  </a:lnTo>
                  <a:lnTo>
                    <a:pt x="314" y="232"/>
                  </a:lnTo>
                  <a:lnTo>
                    <a:pt x="312" y="235"/>
                  </a:lnTo>
                  <a:lnTo>
                    <a:pt x="315" y="238"/>
                  </a:lnTo>
                  <a:lnTo>
                    <a:pt x="320" y="238"/>
                  </a:lnTo>
                  <a:lnTo>
                    <a:pt x="323" y="238"/>
                  </a:lnTo>
                  <a:lnTo>
                    <a:pt x="323" y="243"/>
                  </a:lnTo>
                  <a:lnTo>
                    <a:pt x="326" y="246"/>
                  </a:lnTo>
                  <a:lnTo>
                    <a:pt x="327" y="249"/>
                  </a:lnTo>
                  <a:lnTo>
                    <a:pt x="323" y="253"/>
                  </a:lnTo>
                  <a:lnTo>
                    <a:pt x="321" y="260"/>
                  </a:lnTo>
                  <a:lnTo>
                    <a:pt x="318" y="266"/>
                  </a:lnTo>
                  <a:lnTo>
                    <a:pt x="317" y="268"/>
                  </a:lnTo>
                  <a:lnTo>
                    <a:pt x="317" y="271"/>
                  </a:lnTo>
                  <a:lnTo>
                    <a:pt x="315" y="272"/>
                  </a:lnTo>
                  <a:lnTo>
                    <a:pt x="312" y="272"/>
                  </a:lnTo>
                  <a:lnTo>
                    <a:pt x="311" y="274"/>
                  </a:lnTo>
                  <a:lnTo>
                    <a:pt x="312" y="275"/>
                  </a:lnTo>
                  <a:lnTo>
                    <a:pt x="314" y="278"/>
                  </a:lnTo>
                  <a:lnTo>
                    <a:pt x="315" y="280"/>
                  </a:lnTo>
                  <a:lnTo>
                    <a:pt x="317" y="283"/>
                  </a:lnTo>
                  <a:lnTo>
                    <a:pt x="326" y="284"/>
                  </a:lnTo>
                  <a:lnTo>
                    <a:pt x="323" y="289"/>
                  </a:lnTo>
                  <a:lnTo>
                    <a:pt x="321" y="290"/>
                  </a:lnTo>
                  <a:lnTo>
                    <a:pt x="321" y="292"/>
                  </a:lnTo>
                  <a:lnTo>
                    <a:pt x="317" y="293"/>
                  </a:lnTo>
                  <a:lnTo>
                    <a:pt x="320" y="295"/>
                  </a:lnTo>
                  <a:lnTo>
                    <a:pt x="320" y="298"/>
                  </a:lnTo>
                  <a:lnTo>
                    <a:pt x="318" y="298"/>
                  </a:lnTo>
                  <a:lnTo>
                    <a:pt x="318" y="301"/>
                  </a:lnTo>
                  <a:lnTo>
                    <a:pt x="315" y="304"/>
                  </a:lnTo>
                  <a:lnTo>
                    <a:pt x="315" y="305"/>
                  </a:lnTo>
                  <a:lnTo>
                    <a:pt x="317" y="307"/>
                  </a:lnTo>
                  <a:lnTo>
                    <a:pt x="317" y="308"/>
                  </a:lnTo>
                  <a:lnTo>
                    <a:pt x="315" y="308"/>
                  </a:lnTo>
                  <a:lnTo>
                    <a:pt x="311" y="314"/>
                  </a:lnTo>
                  <a:lnTo>
                    <a:pt x="305" y="320"/>
                  </a:lnTo>
                  <a:lnTo>
                    <a:pt x="302" y="320"/>
                  </a:lnTo>
                  <a:lnTo>
                    <a:pt x="300" y="321"/>
                  </a:lnTo>
                  <a:lnTo>
                    <a:pt x="300" y="324"/>
                  </a:lnTo>
                  <a:lnTo>
                    <a:pt x="299" y="326"/>
                  </a:lnTo>
                  <a:lnTo>
                    <a:pt x="292" y="327"/>
                  </a:lnTo>
                  <a:lnTo>
                    <a:pt x="290" y="329"/>
                  </a:lnTo>
                  <a:lnTo>
                    <a:pt x="283" y="326"/>
                  </a:lnTo>
                  <a:lnTo>
                    <a:pt x="281" y="326"/>
                  </a:lnTo>
                  <a:lnTo>
                    <a:pt x="278" y="327"/>
                  </a:lnTo>
                  <a:lnTo>
                    <a:pt x="277" y="327"/>
                  </a:lnTo>
                  <a:lnTo>
                    <a:pt x="275" y="326"/>
                  </a:lnTo>
                  <a:lnTo>
                    <a:pt x="274" y="324"/>
                  </a:lnTo>
                  <a:lnTo>
                    <a:pt x="272" y="326"/>
                  </a:lnTo>
                  <a:lnTo>
                    <a:pt x="269" y="326"/>
                  </a:lnTo>
                  <a:lnTo>
                    <a:pt x="269" y="324"/>
                  </a:lnTo>
                  <a:lnTo>
                    <a:pt x="275" y="324"/>
                  </a:lnTo>
                  <a:lnTo>
                    <a:pt x="275" y="323"/>
                  </a:lnTo>
                  <a:lnTo>
                    <a:pt x="269" y="320"/>
                  </a:lnTo>
                  <a:lnTo>
                    <a:pt x="268" y="318"/>
                  </a:lnTo>
                  <a:lnTo>
                    <a:pt x="266" y="317"/>
                  </a:lnTo>
                  <a:lnTo>
                    <a:pt x="266" y="314"/>
                  </a:lnTo>
                  <a:lnTo>
                    <a:pt x="265" y="313"/>
                  </a:lnTo>
                  <a:lnTo>
                    <a:pt x="263" y="311"/>
                  </a:lnTo>
                  <a:lnTo>
                    <a:pt x="260" y="311"/>
                  </a:lnTo>
                  <a:lnTo>
                    <a:pt x="259" y="310"/>
                  </a:lnTo>
                  <a:lnTo>
                    <a:pt x="254" y="307"/>
                  </a:lnTo>
                  <a:lnTo>
                    <a:pt x="254" y="305"/>
                  </a:lnTo>
                  <a:lnTo>
                    <a:pt x="259" y="302"/>
                  </a:lnTo>
                  <a:lnTo>
                    <a:pt x="257" y="301"/>
                  </a:lnTo>
                  <a:lnTo>
                    <a:pt x="256" y="302"/>
                  </a:lnTo>
                  <a:lnTo>
                    <a:pt x="254" y="302"/>
                  </a:lnTo>
                  <a:lnTo>
                    <a:pt x="253" y="301"/>
                  </a:lnTo>
                  <a:lnTo>
                    <a:pt x="250" y="301"/>
                  </a:lnTo>
                  <a:lnTo>
                    <a:pt x="247" y="302"/>
                  </a:lnTo>
                  <a:lnTo>
                    <a:pt x="242" y="301"/>
                  </a:lnTo>
                  <a:lnTo>
                    <a:pt x="242" y="298"/>
                  </a:lnTo>
                  <a:lnTo>
                    <a:pt x="240" y="293"/>
                  </a:lnTo>
                  <a:lnTo>
                    <a:pt x="238" y="293"/>
                  </a:lnTo>
                  <a:lnTo>
                    <a:pt x="237" y="295"/>
                  </a:lnTo>
                  <a:lnTo>
                    <a:pt x="238" y="296"/>
                  </a:lnTo>
                  <a:lnTo>
                    <a:pt x="235" y="298"/>
                  </a:lnTo>
                  <a:lnTo>
                    <a:pt x="232" y="298"/>
                  </a:lnTo>
                  <a:lnTo>
                    <a:pt x="232" y="296"/>
                  </a:lnTo>
                  <a:lnTo>
                    <a:pt x="225" y="298"/>
                  </a:lnTo>
                  <a:lnTo>
                    <a:pt x="222" y="296"/>
                  </a:lnTo>
                  <a:lnTo>
                    <a:pt x="220" y="295"/>
                  </a:lnTo>
                  <a:lnTo>
                    <a:pt x="220" y="293"/>
                  </a:lnTo>
                  <a:lnTo>
                    <a:pt x="219" y="290"/>
                  </a:lnTo>
                  <a:lnTo>
                    <a:pt x="213" y="289"/>
                  </a:lnTo>
                  <a:lnTo>
                    <a:pt x="208" y="289"/>
                  </a:lnTo>
                  <a:lnTo>
                    <a:pt x="205" y="290"/>
                  </a:lnTo>
                  <a:lnTo>
                    <a:pt x="204" y="289"/>
                  </a:lnTo>
                  <a:lnTo>
                    <a:pt x="205" y="287"/>
                  </a:lnTo>
                  <a:lnTo>
                    <a:pt x="204" y="287"/>
                  </a:lnTo>
                  <a:lnTo>
                    <a:pt x="202" y="287"/>
                  </a:lnTo>
                  <a:lnTo>
                    <a:pt x="201" y="284"/>
                  </a:lnTo>
                  <a:lnTo>
                    <a:pt x="199" y="284"/>
                  </a:lnTo>
                  <a:lnTo>
                    <a:pt x="201" y="281"/>
                  </a:lnTo>
                  <a:lnTo>
                    <a:pt x="199" y="281"/>
                  </a:lnTo>
                  <a:lnTo>
                    <a:pt x="198" y="283"/>
                  </a:lnTo>
                  <a:lnTo>
                    <a:pt x="196" y="281"/>
                  </a:lnTo>
                  <a:lnTo>
                    <a:pt x="195" y="283"/>
                  </a:lnTo>
                  <a:lnTo>
                    <a:pt x="192" y="281"/>
                  </a:lnTo>
                  <a:lnTo>
                    <a:pt x="190" y="281"/>
                  </a:lnTo>
                  <a:lnTo>
                    <a:pt x="190" y="280"/>
                  </a:lnTo>
                  <a:lnTo>
                    <a:pt x="189" y="281"/>
                  </a:lnTo>
                  <a:lnTo>
                    <a:pt x="188" y="280"/>
                  </a:lnTo>
                  <a:lnTo>
                    <a:pt x="185" y="283"/>
                  </a:lnTo>
                  <a:lnTo>
                    <a:pt x="185" y="280"/>
                  </a:lnTo>
                  <a:lnTo>
                    <a:pt x="186" y="278"/>
                  </a:lnTo>
                  <a:lnTo>
                    <a:pt x="185" y="278"/>
                  </a:lnTo>
                  <a:lnTo>
                    <a:pt x="183" y="278"/>
                  </a:lnTo>
                  <a:lnTo>
                    <a:pt x="182" y="280"/>
                  </a:lnTo>
                  <a:lnTo>
                    <a:pt x="180" y="281"/>
                  </a:lnTo>
                  <a:lnTo>
                    <a:pt x="180" y="278"/>
                  </a:lnTo>
                  <a:lnTo>
                    <a:pt x="180" y="275"/>
                  </a:lnTo>
                  <a:lnTo>
                    <a:pt x="182" y="275"/>
                  </a:lnTo>
                  <a:lnTo>
                    <a:pt x="182" y="272"/>
                  </a:lnTo>
                  <a:lnTo>
                    <a:pt x="177" y="268"/>
                  </a:lnTo>
                  <a:lnTo>
                    <a:pt x="174" y="269"/>
                  </a:lnTo>
                  <a:lnTo>
                    <a:pt x="173" y="271"/>
                  </a:lnTo>
                  <a:lnTo>
                    <a:pt x="170" y="268"/>
                  </a:lnTo>
                  <a:lnTo>
                    <a:pt x="167" y="266"/>
                  </a:lnTo>
                  <a:lnTo>
                    <a:pt x="164" y="266"/>
                  </a:lnTo>
                  <a:lnTo>
                    <a:pt x="162" y="260"/>
                  </a:lnTo>
                  <a:lnTo>
                    <a:pt x="158" y="259"/>
                  </a:lnTo>
                  <a:lnTo>
                    <a:pt x="158" y="256"/>
                  </a:lnTo>
                  <a:lnTo>
                    <a:pt x="155" y="255"/>
                  </a:lnTo>
                  <a:lnTo>
                    <a:pt x="155" y="253"/>
                  </a:lnTo>
                  <a:lnTo>
                    <a:pt x="150" y="253"/>
                  </a:lnTo>
                  <a:lnTo>
                    <a:pt x="149" y="253"/>
                  </a:lnTo>
                  <a:lnTo>
                    <a:pt x="147" y="255"/>
                  </a:lnTo>
                  <a:lnTo>
                    <a:pt x="146" y="253"/>
                  </a:lnTo>
                  <a:lnTo>
                    <a:pt x="144" y="253"/>
                  </a:lnTo>
                  <a:lnTo>
                    <a:pt x="144" y="255"/>
                  </a:lnTo>
                  <a:lnTo>
                    <a:pt x="141" y="255"/>
                  </a:lnTo>
                  <a:lnTo>
                    <a:pt x="141" y="253"/>
                  </a:lnTo>
                  <a:lnTo>
                    <a:pt x="143" y="253"/>
                  </a:lnTo>
                  <a:lnTo>
                    <a:pt x="138" y="249"/>
                  </a:lnTo>
                  <a:lnTo>
                    <a:pt x="137" y="249"/>
                  </a:lnTo>
                  <a:lnTo>
                    <a:pt x="130" y="250"/>
                  </a:lnTo>
                  <a:lnTo>
                    <a:pt x="130" y="246"/>
                  </a:lnTo>
                  <a:lnTo>
                    <a:pt x="128" y="244"/>
                  </a:lnTo>
                  <a:lnTo>
                    <a:pt x="125" y="243"/>
                  </a:lnTo>
                  <a:lnTo>
                    <a:pt x="124" y="243"/>
                  </a:lnTo>
                  <a:lnTo>
                    <a:pt x="116" y="246"/>
                  </a:lnTo>
                  <a:lnTo>
                    <a:pt x="115" y="244"/>
                  </a:lnTo>
                  <a:lnTo>
                    <a:pt x="113" y="244"/>
                  </a:lnTo>
                  <a:lnTo>
                    <a:pt x="112" y="243"/>
                  </a:lnTo>
                  <a:lnTo>
                    <a:pt x="109" y="244"/>
                  </a:lnTo>
                  <a:lnTo>
                    <a:pt x="107" y="243"/>
                  </a:lnTo>
                  <a:lnTo>
                    <a:pt x="107" y="241"/>
                  </a:lnTo>
                  <a:lnTo>
                    <a:pt x="107" y="238"/>
                  </a:lnTo>
                  <a:lnTo>
                    <a:pt x="106" y="235"/>
                  </a:lnTo>
                  <a:lnTo>
                    <a:pt x="107" y="234"/>
                  </a:lnTo>
                  <a:lnTo>
                    <a:pt x="103" y="232"/>
                  </a:lnTo>
                  <a:lnTo>
                    <a:pt x="103" y="231"/>
                  </a:lnTo>
                  <a:lnTo>
                    <a:pt x="101" y="229"/>
                  </a:lnTo>
                  <a:lnTo>
                    <a:pt x="97" y="231"/>
                  </a:lnTo>
                  <a:lnTo>
                    <a:pt x="95" y="229"/>
                  </a:lnTo>
                  <a:lnTo>
                    <a:pt x="98" y="228"/>
                  </a:lnTo>
                  <a:lnTo>
                    <a:pt x="100" y="229"/>
                  </a:lnTo>
                  <a:lnTo>
                    <a:pt x="101" y="228"/>
                  </a:lnTo>
                  <a:lnTo>
                    <a:pt x="103" y="226"/>
                  </a:lnTo>
                  <a:lnTo>
                    <a:pt x="103" y="225"/>
                  </a:lnTo>
                  <a:lnTo>
                    <a:pt x="101" y="225"/>
                  </a:lnTo>
                  <a:lnTo>
                    <a:pt x="95" y="225"/>
                  </a:lnTo>
                  <a:lnTo>
                    <a:pt x="95" y="223"/>
                  </a:lnTo>
                  <a:lnTo>
                    <a:pt x="92" y="223"/>
                  </a:lnTo>
                  <a:lnTo>
                    <a:pt x="92" y="220"/>
                  </a:lnTo>
                  <a:lnTo>
                    <a:pt x="94" y="220"/>
                  </a:lnTo>
                  <a:lnTo>
                    <a:pt x="95" y="217"/>
                  </a:lnTo>
                  <a:lnTo>
                    <a:pt x="94" y="216"/>
                  </a:lnTo>
                  <a:lnTo>
                    <a:pt x="97" y="217"/>
                  </a:lnTo>
                  <a:lnTo>
                    <a:pt x="97" y="214"/>
                  </a:lnTo>
                  <a:lnTo>
                    <a:pt x="97" y="213"/>
                  </a:lnTo>
                  <a:lnTo>
                    <a:pt x="97" y="211"/>
                  </a:lnTo>
                  <a:lnTo>
                    <a:pt x="97" y="210"/>
                  </a:lnTo>
                  <a:lnTo>
                    <a:pt x="95" y="210"/>
                  </a:lnTo>
                  <a:lnTo>
                    <a:pt x="97" y="207"/>
                  </a:lnTo>
                  <a:lnTo>
                    <a:pt x="100" y="206"/>
                  </a:lnTo>
                  <a:lnTo>
                    <a:pt x="100" y="204"/>
                  </a:lnTo>
                  <a:lnTo>
                    <a:pt x="100" y="201"/>
                  </a:lnTo>
                  <a:lnTo>
                    <a:pt x="97" y="201"/>
                  </a:lnTo>
                  <a:lnTo>
                    <a:pt x="97" y="198"/>
                  </a:lnTo>
                  <a:lnTo>
                    <a:pt x="92" y="200"/>
                  </a:lnTo>
                  <a:lnTo>
                    <a:pt x="92" y="195"/>
                  </a:lnTo>
                  <a:lnTo>
                    <a:pt x="91" y="194"/>
                  </a:lnTo>
                  <a:lnTo>
                    <a:pt x="88" y="194"/>
                  </a:lnTo>
                  <a:lnTo>
                    <a:pt x="88" y="192"/>
                  </a:lnTo>
                  <a:lnTo>
                    <a:pt x="85" y="192"/>
                  </a:lnTo>
                  <a:lnTo>
                    <a:pt x="81" y="195"/>
                  </a:lnTo>
                  <a:lnTo>
                    <a:pt x="79" y="194"/>
                  </a:lnTo>
                  <a:lnTo>
                    <a:pt x="78" y="195"/>
                  </a:lnTo>
                  <a:lnTo>
                    <a:pt x="78" y="194"/>
                  </a:lnTo>
                  <a:lnTo>
                    <a:pt x="78" y="192"/>
                  </a:lnTo>
                  <a:lnTo>
                    <a:pt x="78" y="191"/>
                  </a:lnTo>
                  <a:lnTo>
                    <a:pt x="72" y="192"/>
                  </a:lnTo>
                  <a:lnTo>
                    <a:pt x="66" y="191"/>
                  </a:lnTo>
                  <a:lnTo>
                    <a:pt x="66" y="189"/>
                  </a:lnTo>
                  <a:lnTo>
                    <a:pt x="63" y="189"/>
                  </a:lnTo>
                  <a:lnTo>
                    <a:pt x="60" y="191"/>
                  </a:lnTo>
                  <a:lnTo>
                    <a:pt x="60" y="192"/>
                  </a:lnTo>
                  <a:lnTo>
                    <a:pt x="57" y="192"/>
                  </a:lnTo>
                  <a:lnTo>
                    <a:pt x="55" y="191"/>
                  </a:lnTo>
                  <a:lnTo>
                    <a:pt x="55" y="188"/>
                  </a:lnTo>
                  <a:lnTo>
                    <a:pt x="54" y="188"/>
                  </a:lnTo>
                  <a:lnTo>
                    <a:pt x="54" y="186"/>
                  </a:lnTo>
                  <a:lnTo>
                    <a:pt x="52" y="185"/>
                  </a:lnTo>
                  <a:lnTo>
                    <a:pt x="52" y="183"/>
                  </a:lnTo>
                  <a:lnTo>
                    <a:pt x="51" y="183"/>
                  </a:lnTo>
                  <a:lnTo>
                    <a:pt x="51" y="182"/>
                  </a:lnTo>
                  <a:lnTo>
                    <a:pt x="52" y="182"/>
                  </a:lnTo>
                  <a:lnTo>
                    <a:pt x="52" y="180"/>
                  </a:lnTo>
                  <a:lnTo>
                    <a:pt x="46" y="182"/>
                  </a:lnTo>
                  <a:lnTo>
                    <a:pt x="43" y="182"/>
                  </a:lnTo>
                  <a:lnTo>
                    <a:pt x="40" y="180"/>
                  </a:lnTo>
                  <a:lnTo>
                    <a:pt x="42" y="177"/>
                  </a:lnTo>
                  <a:lnTo>
                    <a:pt x="42" y="176"/>
                  </a:lnTo>
                  <a:lnTo>
                    <a:pt x="36" y="179"/>
                  </a:lnTo>
                  <a:lnTo>
                    <a:pt x="34" y="177"/>
                  </a:lnTo>
                  <a:lnTo>
                    <a:pt x="34" y="176"/>
                  </a:lnTo>
                  <a:lnTo>
                    <a:pt x="33" y="176"/>
                  </a:lnTo>
                  <a:lnTo>
                    <a:pt x="33" y="174"/>
                  </a:lnTo>
                  <a:lnTo>
                    <a:pt x="36" y="171"/>
                  </a:lnTo>
                  <a:lnTo>
                    <a:pt x="36" y="165"/>
                  </a:lnTo>
                  <a:lnTo>
                    <a:pt x="33" y="165"/>
                  </a:lnTo>
                  <a:lnTo>
                    <a:pt x="30" y="162"/>
                  </a:lnTo>
                  <a:lnTo>
                    <a:pt x="29" y="159"/>
                  </a:lnTo>
                  <a:lnTo>
                    <a:pt x="29" y="158"/>
                  </a:lnTo>
                  <a:lnTo>
                    <a:pt x="26" y="159"/>
                  </a:lnTo>
                  <a:lnTo>
                    <a:pt x="23" y="156"/>
                  </a:lnTo>
                  <a:lnTo>
                    <a:pt x="21" y="155"/>
                  </a:lnTo>
                  <a:lnTo>
                    <a:pt x="20" y="156"/>
                  </a:lnTo>
                  <a:lnTo>
                    <a:pt x="17" y="155"/>
                  </a:lnTo>
                  <a:lnTo>
                    <a:pt x="15" y="155"/>
                  </a:lnTo>
                  <a:lnTo>
                    <a:pt x="14" y="154"/>
                  </a:lnTo>
                  <a:lnTo>
                    <a:pt x="14" y="149"/>
                  </a:lnTo>
                  <a:lnTo>
                    <a:pt x="9" y="148"/>
                  </a:lnTo>
                  <a:lnTo>
                    <a:pt x="9" y="145"/>
                  </a:lnTo>
                  <a:lnTo>
                    <a:pt x="12" y="145"/>
                  </a:lnTo>
                  <a:lnTo>
                    <a:pt x="11" y="142"/>
                  </a:lnTo>
                  <a:lnTo>
                    <a:pt x="9" y="142"/>
                  </a:lnTo>
                  <a:lnTo>
                    <a:pt x="8" y="140"/>
                  </a:lnTo>
                  <a:lnTo>
                    <a:pt x="9" y="134"/>
                  </a:lnTo>
                  <a:lnTo>
                    <a:pt x="24" y="134"/>
                  </a:lnTo>
                  <a:lnTo>
                    <a:pt x="26" y="133"/>
                  </a:lnTo>
                  <a:lnTo>
                    <a:pt x="23" y="128"/>
                  </a:lnTo>
                  <a:lnTo>
                    <a:pt x="24" y="127"/>
                  </a:lnTo>
                  <a:lnTo>
                    <a:pt x="24" y="125"/>
                  </a:lnTo>
                  <a:lnTo>
                    <a:pt x="23" y="127"/>
                  </a:lnTo>
                  <a:lnTo>
                    <a:pt x="23" y="125"/>
                  </a:lnTo>
                  <a:lnTo>
                    <a:pt x="21" y="125"/>
                  </a:lnTo>
                  <a:lnTo>
                    <a:pt x="21" y="124"/>
                  </a:lnTo>
                  <a:lnTo>
                    <a:pt x="21" y="122"/>
                  </a:lnTo>
                  <a:lnTo>
                    <a:pt x="24" y="121"/>
                  </a:lnTo>
                  <a:lnTo>
                    <a:pt x="23" y="118"/>
                  </a:lnTo>
                  <a:lnTo>
                    <a:pt x="24" y="118"/>
                  </a:lnTo>
                  <a:lnTo>
                    <a:pt x="27" y="119"/>
                  </a:lnTo>
                  <a:lnTo>
                    <a:pt x="29" y="118"/>
                  </a:lnTo>
                  <a:lnTo>
                    <a:pt x="29" y="116"/>
                  </a:lnTo>
                  <a:lnTo>
                    <a:pt x="30" y="116"/>
                  </a:lnTo>
                  <a:lnTo>
                    <a:pt x="33" y="115"/>
                  </a:lnTo>
                  <a:lnTo>
                    <a:pt x="29" y="113"/>
                  </a:lnTo>
                  <a:lnTo>
                    <a:pt x="27" y="112"/>
                  </a:lnTo>
                  <a:lnTo>
                    <a:pt x="27" y="110"/>
                  </a:lnTo>
                  <a:lnTo>
                    <a:pt x="26" y="109"/>
                  </a:lnTo>
                  <a:lnTo>
                    <a:pt x="23" y="109"/>
                  </a:lnTo>
                  <a:lnTo>
                    <a:pt x="20" y="107"/>
                  </a:lnTo>
                  <a:lnTo>
                    <a:pt x="21" y="103"/>
                  </a:lnTo>
                  <a:lnTo>
                    <a:pt x="24" y="103"/>
                  </a:lnTo>
                  <a:lnTo>
                    <a:pt x="26" y="100"/>
                  </a:lnTo>
                  <a:lnTo>
                    <a:pt x="24" y="100"/>
                  </a:lnTo>
                  <a:lnTo>
                    <a:pt x="29" y="97"/>
                  </a:lnTo>
                  <a:lnTo>
                    <a:pt x="32" y="96"/>
                  </a:lnTo>
                  <a:lnTo>
                    <a:pt x="33" y="93"/>
                  </a:lnTo>
                  <a:lnTo>
                    <a:pt x="33" y="88"/>
                  </a:lnTo>
                  <a:lnTo>
                    <a:pt x="29" y="85"/>
                  </a:lnTo>
                  <a:lnTo>
                    <a:pt x="27" y="85"/>
                  </a:lnTo>
                  <a:lnTo>
                    <a:pt x="27" y="84"/>
                  </a:lnTo>
                  <a:lnTo>
                    <a:pt x="27" y="82"/>
                  </a:lnTo>
                  <a:lnTo>
                    <a:pt x="27" y="79"/>
                  </a:lnTo>
                  <a:lnTo>
                    <a:pt x="24" y="78"/>
                  </a:lnTo>
                  <a:lnTo>
                    <a:pt x="26" y="76"/>
                  </a:lnTo>
                  <a:lnTo>
                    <a:pt x="26" y="73"/>
                  </a:lnTo>
                  <a:lnTo>
                    <a:pt x="26" y="67"/>
                  </a:lnTo>
                  <a:lnTo>
                    <a:pt x="24" y="67"/>
                  </a:lnTo>
                  <a:lnTo>
                    <a:pt x="21" y="69"/>
                  </a:lnTo>
                  <a:lnTo>
                    <a:pt x="18" y="64"/>
                  </a:lnTo>
                  <a:lnTo>
                    <a:pt x="17" y="64"/>
                  </a:lnTo>
                  <a:lnTo>
                    <a:pt x="14" y="61"/>
                  </a:lnTo>
                  <a:lnTo>
                    <a:pt x="12" y="61"/>
                  </a:lnTo>
                  <a:lnTo>
                    <a:pt x="14" y="60"/>
                  </a:lnTo>
                  <a:lnTo>
                    <a:pt x="12" y="58"/>
                  </a:lnTo>
                  <a:lnTo>
                    <a:pt x="11" y="57"/>
                  </a:lnTo>
                  <a:lnTo>
                    <a:pt x="12" y="57"/>
                  </a:lnTo>
                  <a:lnTo>
                    <a:pt x="20" y="55"/>
                  </a:lnTo>
                  <a:lnTo>
                    <a:pt x="17" y="54"/>
                  </a:lnTo>
                  <a:lnTo>
                    <a:pt x="17" y="51"/>
                  </a:lnTo>
                  <a:lnTo>
                    <a:pt x="15" y="50"/>
                  </a:lnTo>
                  <a:lnTo>
                    <a:pt x="12" y="50"/>
                  </a:lnTo>
                  <a:lnTo>
                    <a:pt x="11" y="51"/>
                  </a:lnTo>
                  <a:lnTo>
                    <a:pt x="9" y="48"/>
                  </a:lnTo>
                  <a:lnTo>
                    <a:pt x="9" y="47"/>
                  </a:lnTo>
                  <a:lnTo>
                    <a:pt x="8" y="47"/>
                  </a:lnTo>
                  <a:lnTo>
                    <a:pt x="11" y="44"/>
                  </a:lnTo>
                  <a:lnTo>
                    <a:pt x="9" y="42"/>
                  </a:lnTo>
                  <a:lnTo>
                    <a:pt x="9" y="39"/>
                  </a:lnTo>
                  <a:lnTo>
                    <a:pt x="9" y="38"/>
                  </a:lnTo>
                  <a:lnTo>
                    <a:pt x="8" y="36"/>
                  </a:lnTo>
                  <a:lnTo>
                    <a:pt x="5" y="35"/>
                  </a:lnTo>
                  <a:lnTo>
                    <a:pt x="6" y="33"/>
                  </a:lnTo>
                  <a:lnTo>
                    <a:pt x="6" y="32"/>
                  </a:lnTo>
                  <a:lnTo>
                    <a:pt x="9" y="27"/>
                  </a:lnTo>
                  <a:lnTo>
                    <a:pt x="11" y="29"/>
                  </a:lnTo>
                  <a:lnTo>
                    <a:pt x="11" y="26"/>
                  </a:lnTo>
                  <a:lnTo>
                    <a:pt x="9" y="21"/>
                  </a:lnTo>
                  <a:lnTo>
                    <a:pt x="11" y="21"/>
                  </a:lnTo>
                  <a:lnTo>
                    <a:pt x="11" y="20"/>
                  </a:lnTo>
                  <a:lnTo>
                    <a:pt x="11" y="17"/>
                  </a:lnTo>
                  <a:lnTo>
                    <a:pt x="12" y="15"/>
                  </a:lnTo>
                  <a:lnTo>
                    <a:pt x="11" y="14"/>
                  </a:lnTo>
                  <a:lnTo>
                    <a:pt x="11" y="11"/>
                  </a:lnTo>
                  <a:lnTo>
                    <a:pt x="8" y="9"/>
                  </a:lnTo>
                  <a:close/>
                </a:path>
              </a:pathLst>
            </a:custGeom>
            <a:solidFill>
              <a:schemeClr val="bg1"/>
            </a:solidFill>
            <a:ln w="9525">
              <a:noFill/>
              <a:round/>
              <a:headEnd/>
              <a:tailEnd/>
            </a:ln>
          </p:spPr>
          <p:txBody>
            <a:bodyPr/>
            <a:lstStyle/>
            <a:p>
              <a:endParaRPr lang="fr-FR"/>
            </a:p>
          </p:txBody>
        </p:sp>
        <p:sp>
          <p:nvSpPr>
            <p:cNvPr id="880842" name="Freeform 202"/>
            <p:cNvSpPr>
              <a:spLocks/>
            </p:cNvSpPr>
            <p:nvPr/>
          </p:nvSpPr>
          <p:spPr bwMode="auto">
            <a:xfrm>
              <a:off x="4786" y="1504"/>
              <a:ext cx="339" cy="272"/>
            </a:xfrm>
            <a:custGeom>
              <a:avLst/>
              <a:gdLst/>
              <a:ahLst/>
              <a:cxnLst>
                <a:cxn ang="0">
                  <a:pos x="156" y="52"/>
                </a:cxn>
                <a:cxn ang="0">
                  <a:pos x="177" y="78"/>
                </a:cxn>
                <a:cxn ang="0">
                  <a:pos x="188" y="93"/>
                </a:cxn>
                <a:cxn ang="0">
                  <a:pos x="212" y="110"/>
                </a:cxn>
                <a:cxn ang="0">
                  <a:pos x="217" y="88"/>
                </a:cxn>
                <a:cxn ang="0">
                  <a:pos x="245" y="93"/>
                </a:cxn>
                <a:cxn ang="0">
                  <a:pos x="260" y="112"/>
                </a:cxn>
                <a:cxn ang="0">
                  <a:pos x="272" y="110"/>
                </a:cxn>
                <a:cxn ang="0">
                  <a:pos x="297" y="122"/>
                </a:cxn>
                <a:cxn ang="0">
                  <a:pos x="322" y="118"/>
                </a:cxn>
                <a:cxn ang="0">
                  <a:pos x="350" y="101"/>
                </a:cxn>
                <a:cxn ang="0">
                  <a:pos x="367" y="110"/>
                </a:cxn>
                <a:cxn ang="0">
                  <a:pos x="373" y="128"/>
                </a:cxn>
                <a:cxn ang="0">
                  <a:pos x="398" y="143"/>
                </a:cxn>
                <a:cxn ang="0">
                  <a:pos x="385" y="176"/>
                </a:cxn>
                <a:cxn ang="0">
                  <a:pos x="362" y="174"/>
                </a:cxn>
                <a:cxn ang="0">
                  <a:pos x="331" y="179"/>
                </a:cxn>
                <a:cxn ang="0">
                  <a:pos x="300" y="168"/>
                </a:cxn>
                <a:cxn ang="0">
                  <a:pos x="278" y="150"/>
                </a:cxn>
                <a:cxn ang="0">
                  <a:pos x="267" y="139"/>
                </a:cxn>
                <a:cxn ang="0">
                  <a:pos x="261" y="162"/>
                </a:cxn>
                <a:cxn ang="0">
                  <a:pos x="246" y="183"/>
                </a:cxn>
                <a:cxn ang="0">
                  <a:pos x="240" y="189"/>
                </a:cxn>
                <a:cxn ang="0">
                  <a:pos x="263" y="208"/>
                </a:cxn>
                <a:cxn ang="0">
                  <a:pos x="264" y="225"/>
                </a:cxn>
                <a:cxn ang="0">
                  <a:pos x="279" y="226"/>
                </a:cxn>
                <a:cxn ang="0">
                  <a:pos x="297" y="220"/>
                </a:cxn>
                <a:cxn ang="0">
                  <a:pos x="309" y="223"/>
                </a:cxn>
                <a:cxn ang="0">
                  <a:pos x="313" y="257"/>
                </a:cxn>
                <a:cxn ang="0">
                  <a:pos x="321" y="275"/>
                </a:cxn>
                <a:cxn ang="0">
                  <a:pos x="310" y="296"/>
                </a:cxn>
                <a:cxn ang="0">
                  <a:pos x="287" y="318"/>
                </a:cxn>
                <a:cxn ang="0">
                  <a:pos x="264" y="315"/>
                </a:cxn>
                <a:cxn ang="0">
                  <a:pos x="254" y="301"/>
                </a:cxn>
                <a:cxn ang="0">
                  <a:pos x="237" y="292"/>
                </a:cxn>
                <a:cxn ang="0">
                  <a:pos x="217" y="287"/>
                </a:cxn>
                <a:cxn ang="0">
                  <a:pos x="197" y="278"/>
                </a:cxn>
                <a:cxn ang="0">
                  <a:pos x="185" y="271"/>
                </a:cxn>
                <a:cxn ang="0">
                  <a:pos x="175" y="269"/>
                </a:cxn>
                <a:cxn ang="0">
                  <a:pos x="157" y="251"/>
                </a:cxn>
                <a:cxn ang="0">
                  <a:pos x="139" y="246"/>
                </a:cxn>
                <a:cxn ang="0">
                  <a:pos x="119" y="234"/>
                </a:cxn>
                <a:cxn ang="0">
                  <a:pos x="102" y="225"/>
                </a:cxn>
                <a:cxn ang="0">
                  <a:pos x="98" y="216"/>
                </a:cxn>
                <a:cxn ang="0">
                  <a:pos x="92" y="205"/>
                </a:cxn>
                <a:cxn ang="0">
                  <a:pos x="92" y="189"/>
                </a:cxn>
                <a:cxn ang="0">
                  <a:pos x="73" y="185"/>
                </a:cxn>
                <a:cxn ang="0">
                  <a:pos x="50" y="182"/>
                </a:cxn>
                <a:cxn ang="0">
                  <a:pos x="41" y="173"/>
                </a:cxn>
                <a:cxn ang="0">
                  <a:pos x="31" y="162"/>
                </a:cxn>
                <a:cxn ang="0">
                  <a:pos x="12" y="146"/>
                </a:cxn>
                <a:cxn ang="0">
                  <a:pos x="4" y="125"/>
                </a:cxn>
                <a:cxn ang="0">
                  <a:pos x="16" y="113"/>
                </a:cxn>
                <a:cxn ang="0">
                  <a:pos x="22" y="103"/>
                </a:cxn>
                <a:cxn ang="0">
                  <a:pos x="27" y="87"/>
                </a:cxn>
                <a:cxn ang="0">
                  <a:pos x="21" y="64"/>
                </a:cxn>
                <a:cxn ang="0">
                  <a:pos x="6" y="48"/>
                </a:cxn>
                <a:cxn ang="0">
                  <a:pos x="3" y="38"/>
                </a:cxn>
                <a:cxn ang="0">
                  <a:pos x="6" y="20"/>
                </a:cxn>
              </a:cxnLst>
              <a:rect l="0" t="0" r="r" b="b"/>
              <a:pathLst>
                <a:path w="398" h="320">
                  <a:moveTo>
                    <a:pt x="157" y="39"/>
                  </a:moveTo>
                  <a:lnTo>
                    <a:pt x="159" y="41"/>
                  </a:lnTo>
                  <a:lnTo>
                    <a:pt x="157" y="42"/>
                  </a:lnTo>
                  <a:lnTo>
                    <a:pt x="156" y="45"/>
                  </a:lnTo>
                  <a:lnTo>
                    <a:pt x="153" y="42"/>
                  </a:lnTo>
                  <a:lnTo>
                    <a:pt x="151" y="42"/>
                  </a:lnTo>
                  <a:lnTo>
                    <a:pt x="151" y="45"/>
                  </a:lnTo>
                  <a:lnTo>
                    <a:pt x="151" y="48"/>
                  </a:lnTo>
                  <a:lnTo>
                    <a:pt x="156" y="51"/>
                  </a:lnTo>
                  <a:lnTo>
                    <a:pt x="156" y="52"/>
                  </a:lnTo>
                  <a:lnTo>
                    <a:pt x="156" y="55"/>
                  </a:lnTo>
                  <a:lnTo>
                    <a:pt x="160" y="61"/>
                  </a:lnTo>
                  <a:lnTo>
                    <a:pt x="165" y="61"/>
                  </a:lnTo>
                  <a:lnTo>
                    <a:pt x="168" y="64"/>
                  </a:lnTo>
                  <a:lnTo>
                    <a:pt x="171" y="67"/>
                  </a:lnTo>
                  <a:lnTo>
                    <a:pt x="174" y="69"/>
                  </a:lnTo>
                  <a:lnTo>
                    <a:pt x="174" y="72"/>
                  </a:lnTo>
                  <a:lnTo>
                    <a:pt x="172" y="76"/>
                  </a:lnTo>
                  <a:lnTo>
                    <a:pt x="174" y="78"/>
                  </a:lnTo>
                  <a:lnTo>
                    <a:pt x="177" y="78"/>
                  </a:lnTo>
                  <a:lnTo>
                    <a:pt x="178" y="78"/>
                  </a:lnTo>
                  <a:lnTo>
                    <a:pt x="178" y="81"/>
                  </a:lnTo>
                  <a:lnTo>
                    <a:pt x="178" y="84"/>
                  </a:lnTo>
                  <a:lnTo>
                    <a:pt x="178" y="90"/>
                  </a:lnTo>
                  <a:lnTo>
                    <a:pt x="180" y="90"/>
                  </a:lnTo>
                  <a:lnTo>
                    <a:pt x="181" y="91"/>
                  </a:lnTo>
                  <a:lnTo>
                    <a:pt x="184" y="88"/>
                  </a:lnTo>
                  <a:lnTo>
                    <a:pt x="185" y="88"/>
                  </a:lnTo>
                  <a:lnTo>
                    <a:pt x="187" y="90"/>
                  </a:lnTo>
                  <a:lnTo>
                    <a:pt x="188" y="93"/>
                  </a:lnTo>
                  <a:lnTo>
                    <a:pt x="184" y="98"/>
                  </a:lnTo>
                  <a:lnTo>
                    <a:pt x="188" y="106"/>
                  </a:lnTo>
                  <a:lnTo>
                    <a:pt x="191" y="106"/>
                  </a:lnTo>
                  <a:lnTo>
                    <a:pt x="194" y="106"/>
                  </a:lnTo>
                  <a:lnTo>
                    <a:pt x="196" y="107"/>
                  </a:lnTo>
                  <a:lnTo>
                    <a:pt x="197" y="106"/>
                  </a:lnTo>
                  <a:lnTo>
                    <a:pt x="200" y="106"/>
                  </a:lnTo>
                  <a:lnTo>
                    <a:pt x="202" y="106"/>
                  </a:lnTo>
                  <a:lnTo>
                    <a:pt x="209" y="109"/>
                  </a:lnTo>
                  <a:lnTo>
                    <a:pt x="212" y="110"/>
                  </a:lnTo>
                  <a:lnTo>
                    <a:pt x="214" y="109"/>
                  </a:lnTo>
                  <a:lnTo>
                    <a:pt x="215" y="104"/>
                  </a:lnTo>
                  <a:lnTo>
                    <a:pt x="218" y="103"/>
                  </a:lnTo>
                  <a:lnTo>
                    <a:pt x="218" y="101"/>
                  </a:lnTo>
                  <a:lnTo>
                    <a:pt x="217" y="100"/>
                  </a:lnTo>
                  <a:lnTo>
                    <a:pt x="217" y="95"/>
                  </a:lnTo>
                  <a:lnTo>
                    <a:pt x="212" y="93"/>
                  </a:lnTo>
                  <a:lnTo>
                    <a:pt x="214" y="90"/>
                  </a:lnTo>
                  <a:lnTo>
                    <a:pt x="215" y="88"/>
                  </a:lnTo>
                  <a:lnTo>
                    <a:pt x="217" y="88"/>
                  </a:lnTo>
                  <a:lnTo>
                    <a:pt x="220" y="88"/>
                  </a:lnTo>
                  <a:lnTo>
                    <a:pt x="223" y="91"/>
                  </a:lnTo>
                  <a:lnTo>
                    <a:pt x="224" y="91"/>
                  </a:lnTo>
                  <a:lnTo>
                    <a:pt x="226" y="91"/>
                  </a:lnTo>
                  <a:lnTo>
                    <a:pt x="232" y="90"/>
                  </a:lnTo>
                  <a:lnTo>
                    <a:pt x="232" y="88"/>
                  </a:lnTo>
                  <a:lnTo>
                    <a:pt x="233" y="88"/>
                  </a:lnTo>
                  <a:lnTo>
                    <a:pt x="236" y="90"/>
                  </a:lnTo>
                  <a:lnTo>
                    <a:pt x="240" y="93"/>
                  </a:lnTo>
                  <a:lnTo>
                    <a:pt x="245" y="93"/>
                  </a:lnTo>
                  <a:lnTo>
                    <a:pt x="246" y="94"/>
                  </a:lnTo>
                  <a:lnTo>
                    <a:pt x="249" y="97"/>
                  </a:lnTo>
                  <a:lnTo>
                    <a:pt x="252" y="97"/>
                  </a:lnTo>
                  <a:lnTo>
                    <a:pt x="254" y="98"/>
                  </a:lnTo>
                  <a:lnTo>
                    <a:pt x="258" y="97"/>
                  </a:lnTo>
                  <a:lnTo>
                    <a:pt x="258" y="100"/>
                  </a:lnTo>
                  <a:lnTo>
                    <a:pt x="257" y="103"/>
                  </a:lnTo>
                  <a:lnTo>
                    <a:pt x="257" y="104"/>
                  </a:lnTo>
                  <a:lnTo>
                    <a:pt x="258" y="109"/>
                  </a:lnTo>
                  <a:lnTo>
                    <a:pt x="260" y="112"/>
                  </a:lnTo>
                  <a:lnTo>
                    <a:pt x="261" y="115"/>
                  </a:lnTo>
                  <a:lnTo>
                    <a:pt x="261" y="121"/>
                  </a:lnTo>
                  <a:lnTo>
                    <a:pt x="261" y="122"/>
                  </a:lnTo>
                  <a:lnTo>
                    <a:pt x="263" y="124"/>
                  </a:lnTo>
                  <a:lnTo>
                    <a:pt x="264" y="124"/>
                  </a:lnTo>
                  <a:lnTo>
                    <a:pt x="266" y="124"/>
                  </a:lnTo>
                  <a:lnTo>
                    <a:pt x="269" y="119"/>
                  </a:lnTo>
                  <a:lnTo>
                    <a:pt x="270" y="118"/>
                  </a:lnTo>
                  <a:lnTo>
                    <a:pt x="270" y="112"/>
                  </a:lnTo>
                  <a:lnTo>
                    <a:pt x="272" y="110"/>
                  </a:lnTo>
                  <a:lnTo>
                    <a:pt x="275" y="110"/>
                  </a:lnTo>
                  <a:lnTo>
                    <a:pt x="276" y="110"/>
                  </a:lnTo>
                  <a:lnTo>
                    <a:pt x="276" y="113"/>
                  </a:lnTo>
                  <a:lnTo>
                    <a:pt x="275" y="115"/>
                  </a:lnTo>
                  <a:lnTo>
                    <a:pt x="279" y="115"/>
                  </a:lnTo>
                  <a:lnTo>
                    <a:pt x="284" y="119"/>
                  </a:lnTo>
                  <a:lnTo>
                    <a:pt x="285" y="121"/>
                  </a:lnTo>
                  <a:lnTo>
                    <a:pt x="294" y="119"/>
                  </a:lnTo>
                  <a:lnTo>
                    <a:pt x="295" y="121"/>
                  </a:lnTo>
                  <a:lnTo>
                    <a:pt x="297" y="122"/>
                  </a:lnTo>
                  <a:lnTo>
                    <a:pt x="298" y="121"/>
                  </a:lnTo>
                  <a:lnTo>
                    <a:pt x="301" y="119"/>
                  </a:lnTo>
                  <a:lnTo>
                    <a:pt x="307" y="118"/>
                  </a:lnTo>
                  <a:lnTo>
                    <a:pt x="312" y="121"/>
                  </a:lnTo>
                  <a:lnTo>
                    <a:pt x="316" y="121"/>
                  </a:lnTo>
                  <a:lnTo>
                    <a:pt x="316" y="122"/>
                  </a:lnTo>
                  <a:lnTo>
                    <a:pt x="316" y="124"/>
                  </a:lnTo>
                  <a:lnTo>
                    <a:pt x="319" y="124"/>
                  </a:lnTo>
                  <a:lnTo>
                    <a:pt x="322" y="119"/>
                  </a:lnTo>
                  <a:lnTo>
                    <a:pt x="322" y="118"/>
                  </a:lnTo>
                  <a:lnTo>
                    <a:pt x="324" y="115"/>
                  </a:lnTo>
                  <a:lnTo>
                    <a:pt x="327" y="113"/>
                  </a:lnTo>
                  <a:lnTo>
                    <a:pt x="333" y="115"/>
                  </a:lnTo>
                  <a:lnTo>
                    <a:pt x="334" y="113"/>
                  </a:lnTo>
                  <a:lnTo>
                    <a:pt x="334" y="110"/>
                  </a:lnTo>
                  <a:lnTo>
                    <a:pt x="334" y="109"/>
                  </a:lnTo>
                  <a:lnTo>
                    <a:pt x="336" y="107"/>
                  </a:lnTo>
                  <a:lnTo>
                    <a:pt x="336" y="106"/>
                  </a:lnTo>
                  <a:lnTo>
                    <a:pt x="336" y="104"/>
                  </a:lnTo>
                  <a:lnTo>
                    <a:pt x="350" y="101"/>
                  </a:lnTo>
                  <a:lnTo>
                    <a:pt x="353" y="101"/>
                  </a:lnTo>
                  <a:lnTo>
                    <a:pt x="352" y="103"/>
                  </a:lnTo>
                  <a:lnTo>
                    <a:pt x="353" y="104"/>
                  </a:lnTo>
                  <a:lnTo>
                    <a:pt x="352" y="106"/>
                  </a:lnTo>
                  <a:lnTo>
                    <a:pt x="352" y="107"/>
                  </a:lnTo>
                  <a:lnTo>
                    <a:pt x="361" y="106"/>
                  </a:lnTo>
                  <a:lnTo>
                    <a:pt x="362" y="106"/>
                  </a:lnTo>
                  <a:lnTo>
                    <a:pt x="364" y="107"/>
                  </a:lnTo>
                  <a:lnTo>
                    <a:pt x="362" y="109"/>
                  </a:lnTo>
                  <a:lnTo>
                    <a:pt x="367" y="110"/>
                  </a:lnTo>
                  <a:lnTo>
                    <a:pt x="368" y="112"/>
                  </a:lnTo>
                  <a:lnTo>
                    <a:pt x="367" y="112"/>
                  </a:lnTo>
                  <a:lnTo>
                    <a:pt x="364" y="113"/>
                  </a:lnTo>
                  <a:lnTo>
                    <a:pt x="364" y="115"/>
                  </a:lnTo>
                  <a:lnTo>
                    <a:pt x="364" y="116"/>
                  </a:lnTo>
                  <a:lnTo>
                    <a:pt x="367" y="118"/>
                  </a:lnTo>
                  <a:lnTo>
                    <a:pt x="368" y="121"/>
                  </a:lnTo>
                  <a:lnTo>
                    <a:pt x="370" y="121"/>
                  </a:lnTo>
                  <a:lnTo>
                    <a:pt x="373" y="127"/>
                  </a:lnTo>
                  <a:lnTo>
                    <a:pt x="373" y="128"/>
                  </a:lnTo>
                  <a:lnTo>
                    <a:pt x="374" y="130"/>
                  </a:lnTo>
                  <a:lnTo>
                    <a:pt x="377" y="133"/>
                  </a:lnTo>
                  <a:lnTo>
                    <a:pt x="380" y="134"/>
                  </a:lnTo>
                  <a:lnTo>
                    <a:pt x="385" y="136"/>
                  </a:lnTo>
                  <a:lnTo>
                    <a:pt x="388" y="134"/>
                  </a:lnTo>
                  <a:lnTo>
                    <a:pt x="389" y="134"/>
                  </a:lnTo>
                  <a:lnTo>
                    <a:pt x="396" y="137"/>
                  </a:lnTo>
                  <a:lnTo>
                    <a:pt x="396" y="139"/>
                  </a:lnTo>
                  <a:lnTo>
                    <a:pt x="396" y="140"/>
                  </a:lnTo>
                  <a:lnTo>
                    <a:pt x="398" y="143"/>
                  </a:lnTo>
                  <a:lnTo>
                    <a:pt x="398" y="146"/>
                  </a:lnTo>
                  <a:lnTo>
                    <a:pt x="392" y="155"/>
                  </a:lnTo>
                  <a:lnTo>
                    <a:pt x="391" y="156"/>
                  </a:lnTo>
                  <a:lnTo>
                    <a:pt x="392" y="158"/>
                  </a:lnTo>
                  <a:lnTo>
                    <a:pt x="391" y="159"/>
                  </a:lnTo>
                  <a:lnTo>
                    <a:pt x="386" y="165"/>
                  </a:lnTo>
                  <a:lnTo>
                    <a:pt x="388" y="165"/>
                  </a:lnTo>
                  <a:lnTo>
                    <a:pt x="388" y="167"/>
                  </a:lnTo>
                  <a:lnTo>
                    <a:pt x="386" y="170"/>
                  </a:lnTo>
                  <a:lnTo>
                    <a:pt x="385" y="176"/>
                  </a:lnTo>
                  <a:lnTo>
                    <a:pt x="382" y="177"/>
                  </a:lnTo>
                  <a:lnTo>
                    <a:pt x="379" y="182"/>
                  </a:lnTo>
                  <a:lnTo>
                    <a:pt x="379" y="183"/>
                  </a:lnTo>
                  <a:lnTo>
                    <a:pt x="377" y="183"/>
                  </a:lnTo>
                  <a:lnTo>
                    <a:pt x="374" y="185"/>
                  </a:lnTo>
                  <a:lnTo>
                    <a:pt x="373" y="180"/>
                  </a:lnTo>
                  <a:lnTo>
                    <a:pt x="371" y="182"/>
                  </a:lnTo>
                  <a:lnTo>
                    <a:pt x="367" y="180"/>
                  </a:lnTo>
                  <a:lnTo>
                    <a:pt x="362" y="177"/>
                  </a:lnTo>
                  <a:lnTo>
                    <a:pt x="362" y="174"/>
                  </a:lnTo>
                  <a:lnTo>
                    <a:pt x="356" y="174"/>
                  </a:lnTo>
                  <a:lnTo>
                    <a:pt x="355" y="173"/>
                  </a:lnTo>
                  <a:lnTo>
                    <a:pt x="353" y="174"/>
                  </a:lnTo>
                  <a:lnTo>
                    <a:pt x="343" y="176"/>
                  </a:lnTo>
                  <a:lnTo>
                    <a:pt x="341" y="177"/>
                  </a:lnTo>
                  <a:lnTo>
                    <a:pt x="337" y="179"/>
                  </a:lnTo>
                  <a:lnTo>
                    <a:pt x="334" y="176"/>
                  </a:lnTo>
                  <a:lnTo>
                    <a:pt x="333" y="176"/>
                  </a:lnTo>
                  <a:lnTo>
                    <a:pt x="333" y="177"/>
                  </a:lnTo>
                  <a:lnTo>
                    <a:pt x="331" y="179"/>
                  </a:lnTo>
                  <a:lnTo>
                    <a:pt x="328" y="179"/>
                  </a:lnTo>
                  <a:lnTo>
                    <a:pt x="327" y="180"/>
                  </a:lnTo>
                  <a:lnTo>
                    <a:pt x="322" y="177"/>
                  </a:lnTo>
                  <a:lnTo>
                    <a:pt x="321" y="176"/>
                  </a:lnTo>
                  <a:lnTo>
                    <a:pt x="318" y="176"/>
                  </a:lnTo>
                  <a:lnTo>
                    <a:pt x="319" y="173"/>
                  </a:lnTo>
                  <a:lnTo>
                    <a:pt x="318" y="173"/>
                  </a:lnTo>
                  <a:lnTo>
                    <a:pt x="319" y="170"/>
                  </a:lnTo>
                  <a:lnTo>
                    <a:pt x="306" y="165"/>
                  </a:lnTo>
                  <a:lnTo>
                    <a:pt x="300" y="168"/>
                  </a:lnTo>
                  <a:lnTo>
                    <a:pt x="297" y="164"/>
                  </a:lnTo>
                  <a:lnTo>
                    <a:pt x="294" y="164"/>
                  </a:lnTo>
                  <a:lnTo>
                    <a:pt x="294" y="161"/>
                  </a:lnTo>
                  <a:lnTo>
                    <a:pt x="291" y="159"/>
                  </a:lnTo>
                  <a:lnTo>
                    <a:pt x="289" y="161"/>
                  </a:lnTo>
                  <a:lnTo>
                    <a:pt x="281" y="159"/>
                  </a:lnTo>
                  <a:lnTo>
                    <a:pt x="281" y="158"/>
                  </a:lnTo>
                  <a:lnTo>
                    <a:pt x="279" y="155"/>
                  </a:lnTo>
                  <a:lnTo>
                    <a:pt x="279" y="152"/>
                  </a:lnTo>
                  <a:lnTo>
                    <a:pt x="278" y="150"/>
                  </a:lnTo>
                  <a:lnTo>
                    <a:pt x="278" y="149"/>
                  </a:lnTo>
                  <a:lnTo>
                    <a:pt x="276" y="147"/>
                  </a:lnTo>
                  <a:lnTo>
                    <a:pt x="275" y="140"/>
                  </a:lnTo>
                  <a:lnTo>
                    <a:pt x="278" y="140"/>
                  </a:lnTo>
                  <a:lnTo>
                    <a:pt x="279" y="139"/>
                  </a:lnTo>
                  <a:lnTo>
                    <a:pt x="276" y="137"/>
                  </a:lnTo>
                  <a:lnTo>
                    <a:pt x="273" y="136"/>
                  </a:lnTo>
                  <a:lnTo>
                    <a:pt x="270" y="139"/>
                  </a:lnTo>
                  <a:lnTo>
                    <a:pt x="269" y="137"/>
                  </a:lnTo>
                  <a:lnTo>
                    <a:pt x="267" y="139"/>
                  </a:lnTo>
                  <a:lnTo>
                    <a:pt x="267" y="145"/>
                  </a:lnTo>
                  <a:lnTo>
                    <a:pt x="269" y="145"/>
                  </a:lnTo>
                  <a:lnTo>
                    <a:pt x="263" y="152"/>
                  </a:lnTo>
                  <a:lnTo>
                    <a:pt x="263" y="153"/>
                  </a:lnTo>
                  <a:lnTo>
                    <a:pt x="261" y="156"/>
                  </a:lnTo>
                  <a:lnTo>
                    <a:pt x="263" y="158"/>
                  </a:lnTo>
                  <a:lnTo>
                    <a:pt x="263" y="159"/>
                  </a:lnTo>
                  <a:lnTo>
                    <a:pt x="261" y="159"/>
                  </a:lnTo>
                  <a:lnTo>
                    <a:pt x="261" y="161"/>
                  </a:lnTo>
                  <a:lnTo>
                    <a:pt x="261" y="162"/>
                  </a:lnTo>
                  <a:lnTo>
                    <a:pt x="258" y="164"/>
                  </a:lnTo>
                  <a:lnTo>
                    <a:pt x="258" y="167"/>
                  </a:lnTo>
                  <a:lnTo>
                    <a:pt x="260" y="168"/>
                  </a:lnTo>
                  <a:lnTo>
                    <a:pt x="257" y="173"/>
                  </a:lnTo>
                  <a:lnTo>
                    <a:pt x="258" y="176"/>
                  </a:lnTo>
                  <a:lnTo>
                    <a:pt x="251" y="176"/>
                  </a:lnTo>
                  <a:lnTo>
                    <a:pt x="248" y="176"/>
                  </a:lnTo>
                  <a:lnTo>
                    <a:pt x="248" y="179"/>
                  </a:lnTo>
                  <a:lnTo>
                    <a:pt x="246" y="182"/>
                  </a:lnTo>
                  <a:lnTo>
                    <a:pt x="246" y="183"/>
                  </a:lnTo>
                  <a:lnTo>
                    <a:pt x="245" y="185"/>
                  </a:lnTo>
                  <a:lnTo>
                    <a:pt x="242" y="186"/>
                  </a:lnTo>
                  <a:lnTo>
                    <a:pt x="239" y="185"/>
                  </a:lnTo>
                  <a:lnTo>
                    <a:pt x="239" y="183"/>
                  </a:lnTo>
                  <a:lnTo>
                    <a:pt x="237" y="183"/>
                  </a:lnTo>
                  <a:lnTo>
                    <a:pt x="237" y="186"/>
                  </a:lnTo>
                  <a:lnTo>
                    <a:pt x="237" y="188"/>
                  </a:lnTo>
                  <a:lnTo>
                    <a:pt x="237" y="186"/>
                  </a:lnTo>
                  <a:lnTo>
                    <a:pt x="242" y="188"/>
                  </a:lnTo>
                  <a:lnTo>
                    <a:pt x="240" y="189"/>
                  </a:lnTo>
                  <a:lnTo>
                    <a:pt x="242" y="194"/>
                  </a:lnTo>
                  <a:lnTo>
                    <a:pt x="240" y="197"/>
                  </a:lnTo>
                  <a:lnTo>
                    <a:pt x="242" y="198"/>
                  </a:lnTo>
                  <a:lnTo>
                    <a:pt x="248" y="198"/>
                  </a:lnTo>
                  <a:lnTo>
                    <a:pt x="257" y="202"/>
                  </a:lnTo>
                  <a:lnTo>
                    <a:pt x="260" y="204"/>
                  </a:lnTo>
                  <a:lnTo>
                    <a:pt x="261" y="204"/>
                  </a:lnTo>
                  <a:lnTo>
                    <a:pt x="261" y="205"/>
                  </a:lnTo>
                  <a:lnTo>
                    <a:pt x="263" y="205"/>
                  </a:lnTo>
                  <a:lnTo>
                    <a:pt x="263" y="208"/>
                  </a:lnTo>
                  <a:lnTo>
                    <a:pt x="272" y="207"/>
                  </a:lnTo>
                  <a:lnTo>
                    <a:pt x="273" y="210"/>
                  </a:lnTo>
                  <a:lnTo>
                    <a:pt x="272" y="213"/>
                  </a:lnTo>
                  <a:lnTo>
                    <a:pt x="269" y="214"/>
                  </a:lnTo>
                  <a:lnTo>
                    <a:pt x="266" y="213"/>
                  </a:lnTo>
                  <a:lnTo>
                    <a:pt x="263" y="214"/>
                  </a:lnTo>
                  <a:lnTo>
                    <a:pt x="263" y="216"/>
                  </a:lnTo>
                  <a:lnTo>
                    <a:pt x="263" y="220"/>
                  </a:lnTo>
                  <a:lnTo>
                    <a:pt x="261" y="223"/>
                  </a:lnTo>
                  <a:lnTo>
                    <a:pt x="264" y="225"/>
                  </a:lnTo>
                  <a:lnTo>
                    <a:pt x="269" y="223"/>
                  </a:lnTo>
                  <a:lnTo>
                    <a:pt x="272" y="225"/>
                  </a:lnTo>
                  <a:lnTo>
                    <a:pt x="272" y="226"/>
                  </a:lnTo>
                  <a:lnTo>
                    <a:pt x="266" y="229"/>
                  </a:lnTo>
                  <a:lnTo>
                    <a:pt x="267" y="231"/>
                  </a:lnTo>
                  <a:lnTo>
                    <a:pt x="267" y="232"/>
                  </a:lnTo>
                  <a:lnTo>
                    <a:pt x="269" y="234"/>
                  </a:lnTo>
                  <a:lnTo>
                    <a:pt x="272" y="231"/>
                  </a:lnTo>
                  <a:lnTo>
                    <a:pt x="279" y="228"/>
                  </a:lnTo>
                  <a:lnTo>
                    <a:pt x="279" y="226"/>
                  </a:lnTo>
                  <a:lnTo>
                    <a:pt x="279" y="223"/>
                  </a:lnTo>
                  <a:lnTo>
                    <a:pt x="284" y="222"/>
                  </a:lnTo>
                  <a:lnTo>
                    <a:pt x="285" y="219"/>
                  </a:lnTo>
                  <a:lnTo>
                    <a:pt x="284" y="216"/>
                  </a:lnTo>
                  <a:lnTo>
                    <a:pt x="287" y="214"/>
                  </a:lnTo>
                  <a:lnTo>
                    <a:pt x="289" y="214"/>
                  </a:lnTo>
                  <a:lnTo>
                    <a:pt x="294" y="213"/>
                  </a:lnTo>
                  <a:lnTo>
                    <a:pt x="295" y="216"/>
                  </a:lnTo>
                  <a:lnTo>
                    <a:pt x="294" y="217"/>
                  </a:lnTo>
                  <a:lnTo>
                    <a:pt x="297" y="220"/>
                  </a:lnTo>
                  <a:lnTo>
                    <a:pt x="298" y="219"/>
                  </a:lnTo>
                  <a:lnTo>
                    <a:pt x="300" y="220"/>
                  </a:lnTo>
                  <a:lnTo>
                    <a:pt x="300" y="222"/>
                  </a:lnTo>
                  <a:lnTo>
                    <a:pt x="301" y="222"/>
                  </a:lnTo>
                  <a:lnTo>
                    <a:pt x="301" y="219"/>
                  </a:lnTo>
                  <a:lnTo>
                    <a:pt x="304" y="220"/>
                  </a:lnTo>
                  <a:lnTo>
                    <a:pt x="306" y="223"/>
                  </a:lnTo>
                  <a:lnTo>
                    <a:pt x="309" y="222"/>
                  </a:lnTo>
                  <a:lnTo>
                    <a:pt x="310" y="223"/>
                  </a:lnTo>
                  <a:lnTo>
                    <a:pt x="309" y="223"/>
                  </a:lnTo>
                  <a:lnTo>
                    <a:pt x="307" y="226"/>
                  </a:lnTo>
                  <a:lnTo>
                    <a:pt x="310" y="229"/>
                  </a:lnTo>
                  <a:lnTo>
                    <a:pt x="315" y="229"/>
                  </a:lnTo>
                  <a:lnTo>
                    <a:pt x="318" y="229"/>
                  </a:lnTo>
                  <a:lnTo>
                    <a:pt x="318" y="234"/>
                  </a:lnTo>
                  <a:lnTo>
                    <a:pt x="321" y="237"/>
                  </a:lnTo>
                  <a:lnTo>
                    <a:pt x="322" y="240"/>
                  </a:lnTo>
                  <a:lnTo>
                    <a:pt x="318" y="244"/>
                  </a:lnTo>
                  <a:lnTo>
                    <a:pt x="316" y="251"/>
                  </a:lnTo>
                  <a:lnTo>
                    <a:pt x="313" y="257"/>
                  </a:lnTo>
                  <a:lnTo>
                    <a:pt x="312" y="259"/>
                  </a:lnTo>
                  <a:lnTo>
                    <a:pt x="312" y="262"/>
                  </a:lnTo>
                  <a:lnTo>
                    <a:pt x="310" y="263"/>
                  </a:lnTo>
                  <a:lnTo>
                    <a:pt x="307" y="263"/>
                  </a:lnTo>
                  <a:lnTo>
                    <a:pt x="306" y="265"/>
                  </a:lnTo>
                  <a:lnTo>
                    <a:pt x="307" y="266"/>
                  </a:lnTo>
                  <a:lnTo>
                    <a:pt x="309" y="269"/>
                  </a:lnTo>
                  <a:lnTo>
                    <a:pt x="310" y="271"/>
                  </a:lnTo>
                  <a:lnTo>
                    <a:pt x="312" y="274"/>
                  </a:lnTo>
                  <a:lnTo>
                    <a:pt x="321" y="275"/>
                  </a:lnTo>
                  <a:lnTo>
                    <a:pt x="318" y="280"/>
                  </a:lnTo>
                  <a:lnTo>
                    <a:pt x="316" y="281"/>
                  </a:lnTo>
                  <a:lnTo>
                    <a:pt x="316" y="283"/>
                  </a:lnTo>
                  <a:lnTo>
                    <a:pt x="312" y="284"/>
                  </a:lnTo>
                  <a:lnTo>
                    <a:pt x="315" y="286"/>
                  </a:lnTo>
                  <a:lnTo>
                    <a:pt x="315" y="289"/>
                  </a:lnTo>
                  <a:lnTo>
                    <a:pt x="313" y="289"/>
                  </a:lnTo>
                  <a:lnTo>
                    <a:pt x="313" y="292"/>
                  </a:lnTo>
                  <a:lnTo>
                    <a:pt x="310" y="295"/>
                  </a:lnTo>
                  <a:lnTo>
                    <a:pt x="310" y="296"/>
                  </a:lnTo>
                  <a:lnTo>
                    <a:pt x="312" y="298"/>
                  </a:lnTo>
                  <a:lnTo>
                    <a:pt x="312" y="299"/>
                  </a:lnTo>
                  <a:lnTo>
                    <a:pt x="310" y="299"/>
                  </a:lnTo>
                  <a:lnTo>
                    <a:pt x="306" y="305"/>
                  </a:lnTo>
                  <a:lnTo>
                    <a:pt x="300" y="311"/>
                  </a:lnTo>
                  <a:lnTo>
                    <a:pt x="297" y="311"/>
                  </a:lnTo>
                  <a:lnTo>
                    <a:pt x="295" y="312"/>
                  </a:lnTo>
                  <a:lnTo>
                    <a:pt x="295" y="315"/>
                  </a:lnTo>
                  <a:lnTo>
                    <a:pt x="294" y="317"/>
                  </a:lnTo>
                  <a:lnTo>
                    <a:pt x="287" y="318"/>
                  </a:lnTo>
                  <a:lnTo>
                    <a:pt x="285" y="320"/>
                  </a:lnTo>
                  <a:lnTo>
                    <a:pt x="278" y="317"/>
                  </a:lnTo>
                  <a:lnTo>
                    <a:pt x="276" y="317"/>
                  </a:lnTo>
                  <a:lnTo>
                    <a:pt x="273" y="318"/>
                  </a:lnTo>
                  <a:lnTo>
                    <a:pt x="272" y="318"/>
                  </a:lnTo>
                  <a:lnTo>
                    <a:pt x="270" y="317"/>
                  </a:lnTo>
                  <a:lnTo>
                    <a:pt x="269" y="315"/>
                  </a:lnTo>
                  <a:lnTo>
                    <a:pt x="267" y="317"/>
                  </a:lnTo>
                  <a:lnTo>
                    <a:pt x="264" y="317"/>
                  </a:lnTo>
                  <a:lnTo>
                    <a:pt x="264" y="315"/>
                  </a:lnTo>
                  <a:lnTo>
                    <a:pt x="270" y="315"/>
                  </a:lnTo>
                  <a:lnTo>
                    <a:pt x="270" y="314"/>
                  </a:lnTo>
                  <a:lnTo>
                    <a:pt x="264" y="311"/>
                  </a:lnTo>
                  <a:lnTo>
                    <a:pt x="263" y="309"/>
                  </a:lnTo>
                  <a:lnTo>
                    <a:pt x="261" y="308"/>
                  </a:lnTo>
                  <a:lnTo>
                    <a:pt x="261" y="305"/>
                  </a:lnTo>
                  <a:lnTo>
                    <a:pt x="260" y="304"/>
                  </a:lnTo>
                  <a:lnTo>
                    <a:pt x="258" y="302"/>
                  </a:lnTo>
                  <a:lnTo>
                    <a:pt x="255" y="302"/>
                  </a:lnTo>
                  <a:lnTo>
                    <a:pt x="254" y="301"/>
                  </a:lnTo>
                  <a:lnTo>
                    <a:pt x="249" y="298"/>
                  </a:lnTo>
                  <a:lnTo>
                    <a:pt x="249" y="296"/>
                  </a:lnTo>
                  <a:lnTo>
                    <a:pt x="254" y="293"/>
                  </a:lnTo>
                  <a:lnTo>
                    <a:pt x="252" y="292"/>
                  </a:lnTo>
                  <a:lnTo>
                    <a:pt x="251" y="293"/>
                  </a:lnTo>
                  <a:lnTo>
                    <a:pt x="249" y="293"/>
                  </a:lnTo>
                  <a:lnTo>
                    <a:pt x="248" y="292"/>
                  </a:lnTo>
                  <a:lnTo>
                    <a:pt x="245" y="292"/>
                  </a:lnTo>
                  <a:lnTo>
                    <a:pt x="242" y="293"/>
                  </a:lnTo>
                  <a:lnTo>
                    <a:pt x="237" y="292"/>
                  </a:lnTo>
                  <a:lnTo>
                    <a:pt x="237" y="289"/>
                  </a:lnTo>
                  <a:lnTo>
                    <a:pt x="235" y="284"/>
                  </a:lnTo>
                  <a:lnTo>
                    <a:pt x="233" y="284"/>
                  </a:lnTo>
                  <a:lnTo>
                    <a:pt x="232" y="286"/>
                  </a:lnTo>
                  <a:lnTo>
                    <a:pt x="233" y="287"/>
                  </a:lnTo>
                  <a:lnTo>
                    <a:pt x="230" y="289"/>
                  </a:lnTo>
                  <a:lnTo>
                    <a:pt x="227" y="289"/>
                  </a:lnTo>
                  <a:lnTo>
                    <a:pt x="227" y="287"/>
                  </a:lnTo>
                  <a:lnTo>
                    <a:pt x="220" y="289"/>
                  </a:lnTo>
                  <a:lnTo>
                    <a:pt x="217" y="287"/>
                  </a:lnTo>
                  <a:lnTo>
                    <a:pt x="215" y="286"/>
                  </a:lnTo>
                  <a:lnTo>
                    <a:pt x="215" y="284"/>
                  </a:lnTo>
                  <a:lnTo>
                    <a:pt x="214" y="281"/>
                  </a:lnTo>
                  <a:lnTo>
                    <a:pt x="208" y="280"/>
                  </a:lnTo>
                  <a:lnTo>
                    <a:pt x="203" y="280"/>
                  </a:lnTo>
                  <a:lnTo>
                    <a:pt x="200" y="281"/>
                  </a:lnTo>
                  <a:lnTo>
                    <a:pt x="199" y="280"/>
                  </a:lnTo>
                  <a:lnTo>
                    <a:pt x="200" y="278"/>
                  </a:lnTo>
                  <a:lnTo>
                    <a:pt x="199" y="278"/>
                  </a:lnTo>
                  <a:lnTo>
                    <a:pt x="197" y="278"/>
                  </a:lnTo>
                  <a:lnTo>
                    <a:pt x="196" y="275"/>
                  </a:lnTo>
                  <a:lnTo>
                    <a:pt x="194" y="275"/>
                  </a:lnTo>
                  <a:lnTo>
                    <a:pt x="196" y="272"/>
                  </a:lnTo>
                  <a:lnTo>
                    <a:pt x="194" y="272"/>
                  </a:lnTo>
                  <a:lnTo>
                    <a:pt x="193" y="274"/>
                  </a:lnTo>
                  <a:lnTo>
                    <a:pt x="191" y="272"/>
                  </a:lnTo>
                  <a:lnTo>
                    <a:pt x="190" y="274"/>
                  </a:lnTo>
                  <a:lnTo>
                    <a:pt x="187" y="272"/>
                  </a:lnTo>
                  <a:lnTo>
                    <a:pt x="185" y="272"/>
                  </a:lnTo>
                  <a:lnTo>
                    <a:pt x="185" y="271"/>
                  </a:lnTo>
                  <a:lnTo>
                    <a:pt x="184" y="272"/>
                  </a:lnTo>
                  <a:lnTo>
                    <a:pt x="183" y="271"/>
                  </a:lnTo>
                  <a:lnTo>
                    <a:pt x="180" y="274"/>
                  </a:lnTo>
                  <a:lnTo>
                    <a:pt x="180" y="271"/>
                  </a:lnTo>
                  <a:lnTo>
                    <a:pt x="181" y="269"/>
                  </a:lnTo>
                  <a:lnTo>
                    <a:pt x="180" y="269"/>
                  </a:lnTo>
                  <a:lnTo>
                    <a:pt x="178" y="269"/>
                  </a:lnTo>
                  <a:lnTo>
                    <a:pt x="177" y="271"/>
                  </a:lnTo>
                  <a:lnTo>
                    <a:pt x="175" y="272"/>
                  </a:lnTo>
                  <a:lnTo>
                    <a:pt x="175" y="269"/>
                  </a:lnTo>
                  <a:lnTo>
                    <a:pt x="175" y="266"/>
                  </a:lnTo>
                  <a:lnTo>
                    <a:pt x="177" y="266"/>
                  </a:lnTo>
                  <a:lnTo>
                    <a:pt x="177" y="263"/>
                  </a:lnTo>
                  <a:lnTo>
                    <a:pt x="172" y="259"/>
                  </a:lnTo>
                  <a:lnTo>
                    <a:pt x="169" y="260"/>
                  </a:lnTo>
                  <a:lnTo>
                    <a:pt x="168" y="262"/>
                  </a:lnTo>
                  <a:lnTo>
                    <a:pt x="165" y="259"/>
                  </a:lnTo>
                  <a:lnTo>
                    <a:pt x="162" y="257"/>
                  </a:lnTo>
                  <a:lnTo>
                    <a:pt x="159" y="257"/>
                  </a:lnTo>
                  <a:lnTo>
                    <a:pt x="157" y="251"/>
                  </a:lnTo>
                  <a:lnTo>
                    <a:pt x="153" y="250"/>
                  </a:lnTo>
                  <a:lnTo>
                    <a:pt x="153" y="247"/>
                  </a:lnTo>
                  <a:lnTo>
                    <a:pt x="150" y="246"/>
                  </a:lnTo>
                  <a:lnTo>
                    <a:pt x="150" y="244"/>
                  </a:lnTo>
                  <a:lnTo>
                    <a:pt x="145" y="244"/>
                  </a:lnTo>
                  <a:lnTo>
                    <a:pt x="144" y="244"/>
                  </a:lnTo>
                  <a:lnTo>
                    <a:pt x="142" y="246"/>
                  </a:lnTo>
                  <a:lnTo>
                    <a:pt x="141" y="244"/>
                  </a:lnTo>
                  <a:lnTo>
                    <a:pt x="139" y="244"/>
                  </a:lnTo>
                  <a:lnTo>
                    <a:pt x="139" y="246"/>
                  </a:lnTo>
                  <a:lnTo>
                    <a:pt x="136" y="246"/>
                  </a:lnTo>
                  <a:lnTo>
                    <a:pt x="136" y="244"/>
                  </a:lnTo>
                  <a:lnTo>
                    <a:pt x="138" y="244"/>
                  </a:lnTo>
                  <a:lnTo>
                    <a:pt x="133" y="240"/>
                  </a:lnTo>
                  <a:lnTo>
                    <a:pt x="132" y="240"/>
                  </a:lnTo>
                  <a:lnTo>
                    <a:pt x="125" y="241"/>
                  </a:lnTo>
                  <a:lnTo>
                    <a:pt x="125" y="237"/>
                  </a:lnTo>
                  <a:lnTo>
                    <a:pt x="123" y="235"/>
                  </a:lnTo>
                  <a:lnTo>
                    <a:pt x="120" y="234"/>
                  </a:lnTo>
                  <a:lnTo>
                    <a:pt x="119" y="234"/>
                  </a:lnTo>
                  <a:lnTo>
                    <a:pt x="111" y="237"/>
                  </a:lnTo>
                  <a:lnTo>
                    <a:pt x="110" y="235"/>
                  </a:lnTo>
                  <a:lnTo>
                    <a:pt x="108" y="235"/>
                  </a:lnTo>
                  <a:lnTo>
                    <a:pt x="107" y="234"/>
                  </a:lnTo>
                  <a:lnTo>
                    <a:pt x="104" y="235"/>
                  </a:lnTo>
                  <a:lnTo>
                    <a:pt x="102" y="234"/>
                  </a:lnTo>
                  <a:lnTo>
                    <a:pt x="102" y="232"/>
                  </a:lnTo>
                  <a:lnTo>
                    <a:pt x="102" y="229"/>
                  </a:lnTo>
                  <a:lnTo>
                    <a:pt x="101" y="226"/>
                  </a:lnTo>
                  <a:lnTo>
                    <a:pt x="102" y="225"/>
                  </a:lnTo>
                  <a:lnTo>
                    <a:pt x="98" y="223"/>
                  </a:lnTo>
                  <a:lnTo>
                    <a:pt x="98" y="222"/>
                  </a:lnTo>
                  <a:lnTo>
                    <a:pt x="96" y="220"/>
                  </a:lnTo>
                  <a:lnTo>
                    <a:pt x="92" y="222"/>
                  </a:lnTo>
                  <a:lnTo>
                    <a:pt x="90" y="220"/>
                  </a:lnTo>
                  <a:lnTo>
                    <a:pt x="93" y="219"/>
                  </a:lnTo>
                  <a:lnTo>
                    <a:pt x="95" y="220"/>
                  </a:lnTo>
                  <a:lnTo>
                    <a:pt x="96" y="219"/>
                  </a:lnTo>
                  <a:lnTo>
                    <a:pt x="98" y="217"/>
                  </a:lnTo>
                  <a:lnTo>
                    <a:pt x="98" y="216"/>
                  </a:lnTo>
                  <a:lnTo>
                    <a:pt x="96" y="216"/>
                  </a:lnTo>
                  <a:lnTo>
                    <a:pt x="90" y="216"/>
                  </a:lnTo>
                  <a:lnTo>
                    <a:pt x="90" y="214"/>
                  </a:lnTo>
                  <a:lnTo>
                    <a:pt x="87" y="214"/>
                  </a:lnTo>
                  <a:lnTo>
                    <a:pt x="87" y="211"/>
                  </a:lnTo>
                  <a:lnTo>
                    <a:pt x="89" y="211"/>
                  </a:lnTo>
                  <a:lnTo>
                    <a:pt x="90" y="208"/>
                  </a:lnTo>
                  <a:lnTo>
                    <a:pt x="89" y="207"/>
                  </a:lnTo>
                  <a:lnTo>
                    <a:pt x="92" y="208"/>
                  </a:lnTo>
                  <a:lnTo>
                    <a:pt x="92" y="205"/>
                  </a:lnTo>
                  <a:lnTo>
                    <a:pt x="92" y="204"/>
                  </a:lnTo>
                  <a:lnTo>
                    <a:pt x="92" y="202"/>
                  </a:lnTo>
                  <a:lnTo>
                    <a:pt x="92" y="201"/>
                  </a:lnTo>
                  <a:lnTo>
                    <a:pt x="90" y="201"/>
                  </a:lnTo>
                  <a:lnTo>
                    <a:pt x="92" y="198"/>
                  </a:lnTo>
                  <a:lnTo>
                    <a:pt x="95" y="197"/>
                  </a:lnTo>
                  <a:lnTo>
                    <a:pt x="95" y="195"/>
                  </a:lnTo>
                  <a:lnTo>
                    <a:pt x="95" y="192"/>
                  </a:lnTo>
                  <a:lnTo>
                    <a:pt x="92" y="192"/>
                  </a:lnTo>
                  <a:lnTo>
                    <a:pt x="92" y="189"/>
                  </a:lnTo>
                  <a:lnTo>
                    <a:pt x="87" y="191"/>
                  </a:lnTo>
                  <a:lnTo>
                    <a:pt x="87" y="186"/>
                  </a:lnTo>
                  <a:lnTo>
                    <a:pt x="86" y="185"/>
                  </a:lnTo>
                  <a:lnTo>
                    <a:pt x="83" y="185"/>
                  </a:lnTo>
                  <a:lnTo>
                    <a:pt x="83" y="183"/>
                  </a:lnTo>
                  <a:lnTo>
                    <a:pt x="80" y="183"/>
                  </a:lnTo>
                  <a:lnTo>
                    <a:pt x="76" y="186"/>
                  </a:lnTo>
                  <a:lnTo>
                    <a:pt x="74" y="185"/>
                  </a:lnTo>
                  <a:lnTo>
                    <a:pt x="73" y="186"/>
                  </a:lnTo>
                  <a:lnTo>
                    <a:pt x="73" y="185"/>
                  </a:lnTo>
                  <a:lnTo>
                    <a:pt x="73" y="183"/>
                  </a:lnTo>
                  <a:lnTo>
                    <a:pt x="73" y="182"/>
                  </a:lnTo>
                  <a:lnTo>
                    <a:pt x="67" y="183"/>
                  </a:lnTo>
                  <a:lnTo>
                    <a:pt x="61" y="182"/>
                  </a:lnTo>
                  <a:lnTo>
                    <a:pt x="61" y="180"/>
                  </a:lnTo>
                  <a:lnTo>
                    <a:pt x="58" y="180"/>
                  </a:lnTo>
                  <a:lnTo>
                    <a:pt x="55" y="182"/>
                  </a:lnTo>
                  <a:lnTo>
                    <a:pt x="55" y="183"/>
                  </a:lnTo>
                  <a:lnTo>
                    <a:pt x="52" y="183"/>
                  </a:lnTo>
                  <a:lnTo>
                    <a:pt x="50" y="182"/>
                  </a:lnTo>
                  <a:lnTo>
                    <a:pt x="50" y="179"/>
                  </a:lnTo>
                  <a:lnTo>
                    <a:pt x="49" y="179"/>
                  </a:lnTo>
                  <a:lnTo>
                    <a:pt x="49" y="177"/>
                  </a:lnTo>
                  <a:lnTo>
                    <a:pt x="47" y="176"/>
                  </a:lnTo>
                  <a:lnTo>
                    <a:pt x="47" y="174"/>
                  </a:lnTo>
                  <a:lnTo>
                    <a:pt x="46" y="174"/>
                  </a:lnTo>
                  <a:lnTo>
                    <a:pt x="46" y="173"/>
                  </a:lnTo>
                  <a:lnTo>
                    <a:pt x="47" y="173"/>
                  </a:lnTo>
                  <a:lnTo>
                    <a:pt x="47" y="171"/>
                  </a:lnTo>
                  <a:lnTo>
                    <a:pt x="41" y="173"/>
                  </a:lnTo>
                  <a:lnTo>
                    <a:pt x="38" y="173"/>
                  </a:lnTo>
                  <a:lnTo>
                    <a:pt x="35" y="171"/>
                  </a:lnTo>
                  <a:lnTo>
                    <a:pt x="37" y="168"/>
                  </a:lnTo>
                  <a:lnTo>
                    <a:pt x="37" y="167"/>
                  </a:lnTo>
                  <a:lnTo>
                    <a:pt x="31" y="170"/>
                  </a:lnTo>
                  <a:lnTo>
                    <a:pt x="29" y="168"/>
                  </a:lnTo>
                  <a:lnTo>
                    <a:pt x="29" y="167"/>
                  </a:lnTo>
                  <a:lnTo>
                    <a:pt x="28" y="167"/>
                  </a:lnTo>
                  <a:lnTo>
                    <a:pt x="28" y="165"/>
                  </a:lnTo>
                  <a:lnTo>
                    <a:pt x="31" y="162"/>
                  </a:lnTo>
                  <a:lnTo>
                    <a:pt x="31" y="156"/>
                  </a:lnTo>
                  <a:lnTo>
                    <a:pt x="28" y="156"/>
                  </a:lnTo>
                  <a:lnTo>
                    <a:pt x="25" y="153"/>
                  </a:lnTo>
                  <a:lnTo>
                    <a:pt x="24" y="150"/>
                  </a:lnTo>
                  <a:lnTo>
                    <a:pt x="24" y="149"/>
                  </a:lnTo>
                  <a:lnTo>
                    <a:pt x="21" y="150"/>
                  </a:lnTo>
                  <a:lnTo>
                    <a:pt x="18" y="147"/>
                  </a:lnTo>
                  <a:lnTo>
                    <a:pt x="16" y="146"/>
                  </a:lnTo>
                  <a:lnTo>
                    <a:pt x="15" y="147"/>
                  </a:lnTo>
                  <a:lnTo>
                    <a:pt x="12" y="146"/>
                  </a:lnTo>
                  <a:lnTo>
                    <a:pt x="10" y="146"/>
                  </a:lnTo>
                  <a:lnTo>
                    <a:pt x="9" y="145"/>
                  </a:lnTo>
                  <a:lnTo>
                    <a:pt x="9" y="140"/>
                  </a:lnTo>
                  <a:lnTo>
                    <a:pt x="4" y="139"/>
                  </a:lnTo>
                  <a:lnTo>
                    <a:pt x="4" y="136"/>
                  </a:lnTo>
                  <a:lnTo>
                    <a:pt x="7" y="136"/>
                  </a:lnTo>
                  <a:lnTo>
                    <a:pt x="6" y="133"/>
                  </a:lnTo>
                  <a:lnTo>
                    <a:pt x="4" y="133"/>
                  </a:lnTo>
                  <a:lnTo>
                    <a:pt x="3" y="131"/>
                  </a:lnTo>
                  <a:lnTo>
                    <a:pt x="4" y="125"/>
                  </a:lnTo>
                  <a:lnTo>
                    <a:pt x="19" y="125"/>
                  </a:lnTo>
                  <a:lnTo>
                    <a:pt x="21" y="124"/>
                  </a:lnTo>
                  <a:lnTo>
                    <a:pt x="18" y="119"/>
                  </a:lnTo>
                  <a:lnTo>
                    <a:pt x="19" y="118"/>
                  </a:lnTo>
                  <a:lnTo>
                    <a:pt x="19" y="116"/>
                  </a:lnTo>
                  <a:lnTo>
                    <a:pt x="18" y="118"/>
                  </a:lnTo>
                  <a:lnTo>
                    <a:pt x="18" y="116"/>
                  </a:lnTo>
                  <a:lnTo>
                    <a:pt x="16" y="116"/>
                  </a:lnTo>
                  <a:lnTo>
                    <a:pt x="16" y="115"/>
                  </a:lnTo>
                  <a:lnTo>
                    <a:pt x="16" y="113"/>
                  </a:lnTo>
                  <a:lnTo>
                    <a:pt x="19" y="112"/>
                  </a:lnTo>
                  <a:lnTo>
                    <a:pt x="18" y="109"/>
                  </a:lnTo>
                  <a:lnTo>
                    <a:pt x="19" y="109"/>
                  </a:lnTo>
                  <a:lnTo>
                    <a:pt x="22" y="110"/>
                  </a:lnTo>
                  <a:lnTo>
                    <a:pt x="24" y="109"/>
                  </a:lnTo>
                  <a:lnTo>
                    <a:pt x="24" y="107"/>
                  </a:lnTo>
                  <a:lnTo>
                    <a:pt x="25" y="107"/>
                  </a:lnTo>
                  <a:lnTo>
                    <a:pt x="28" y="106"/>
                  </a:lnTo>
                  <a:lnTo>
                    <a:pt x="24" y="104"/>
                  </a:lnTo>
                  <a:lnTo>
                    <a:pt x="22" y="103"/>
                  </a:lnTo>
                  <a:lnTo>
                    <a:pt x="22" y="101"/>
                  </a:lnTo>
                  <a:lnTo>
                    <a:pt x="21" y="100"/>
                  </a:lnTo>
                  <a:lnTo>
                    <a:pt x="18" y="100"/>
                  </a:lnTo>
                  <a:lnTo>
                    <a:pt x="15" y="98"/>
                  </a:lnTo>
                  <a:lnTo>
                    <a:pt x="16" y="94"/>
                  </a:lnTo>
                  <a:lnTo>
                    <a:pt x="19" y="94"/>
                  </a:lnTo>
                  <a:lnTo>
                    <a:pt x="21" y="91"/>
                  </a:lnTo>
                  <a:lnTo>
                    <a:pt x="19" y="91"/>
                  </a:lnTo>
                  <a:lnTo>
                    <a:pt x="24" y="88"/>
                  </a:lnTo>
                  <a:lnTo>
                    <a:pt x="27" y="87"/>
                  </a:lnTo>
                  <a:lnTo>
                    <a:pt x="28" y="84"/>
                  </a:lnTo>
                  <a:lnTo>
                    <a:pt x="28" y="79"/>
                  </a:lnTo>
                  <a:lnTo>
                    <a:pt x="24" y="76"/>
                  </a:lnTo>
                  <a:lnTo>
                    <a:pt x="22" y="76"/>
                  </a:lnTo>
                  <a:lnTo>
                    <a:pt x="22" y="75"/>
                  </a:lnTo>
                  <a:lnTo>
                    <a:pt x="22" y="73"/>
                  </a:lnTo>
                  <a:lnTo>
                    <a:pt x="22" y="70"/>
                  </a:lnTo>
                  <a:lnTo>
                    <a:pt x="19" y="69"/>
                  </a:lnTo>
                  <a:lnTo>
                    <a:pt x="21" y="67"/>
                  </a:lnTo>
                  <a:lnTo>
                    <a:pt x="21" y="64"/>
                  </a:lnTo>
                  <a:lnTo>
                    <a:pt x="21" y="58"/>
                  </a:lnTo>
                  <a:lnTo>
                    <a:pt x="19" y="58"/>
                  </a:lnTo>
                  <a:lnTo>
                    <a:pt x="16" y="60"/>
                  </a:lnTo>
                  <a:lnTo>
                    <a:pt x="13" y="55"/>
                  </a:lnTo>
                  <a:lnTo>
                    <a:pt x="12" y="55"/>
                  </a:lnTo>
                  <a:lnTo>
                    <a:pt x="9" y="52"/>
                  </a:lnTo>
                  <a:lnTo>
                    <a:pt x="7" y="52"/>
                  </a:lnTo>
                  <a:lnTo>
                    <a:pt x="9" y="51"/>
                  </a:lnTo>
                  <a:lnTo>
                    <a:pt x="7" y="49"/>
                  </a:lnTo>
                  <a:lnTo>
                    <a:pt x="6" y="48"/>
                  </a:lnTo>
                  <a:lnTo>
                    <a:pt x="7" y="48"/>
                  </a:lnTo>
                  <a:lnTo>
                    <a:pt x="15" y="46"/>
                  </a:lnTo>
                  <a:lnTo>
                    <a:pt x="12" y="45"/>
                  </a:lnTo>
                  <a:lnTo>
                    <a:pt x="12" y="42"/>
                  </a:lnTo>
                  <a:lnTo>
                    <a:pt x="10" y="41"/>
                  </a:lnTo>
                  <a:lnTo>
                    <a:pt x="7" y="41"/>
                  </a:lnTo>
                  <a:lnTo>
                    <a:pt x="6" y="42"/>
                  </a:lnTo>
                  <a:lnTo>
                    <a:pt x="4" y="39"/>
                  </a:lnTo>
                  <a:lnTo>
                    <a:pt x="4" y="38"/>
                  </a:lnTo>
                  <a:lnTo>
                    <a:pt x="3" y="38"/>
                  </a:lnTo>
                  <a:lnTo>
                    <a:pt x="6" y="35"/>
                  </a:lnTo>
                  <a:lnTo>
                    <a:pt x="4" y="33"/>
                  </a:lnTo>
                  <a:lnTo>
                    <a:pt x="4" y="30"/>
                  </a:lnTo>
                  <a:lnTo>
                    <a:pt x="4" y="29"/>
                  </a:lnTo>
                  <a:lnTo>
                    <a:pt x="3" y="27"/>
                  </a:lnTo>
                  <a:lnTo>
                    <a:pt x="0" y="26"/>
                  </a:lnTo>
                  <a:lnTo>
                    <a:pt x="1" y="24"/>
                  </a:lnTo>
                  <a:lnTo>
                    <a:pt x="1" y="23"/>
                  </a:lnTo>
                  <a:lnTo>
                    <a:pt x="4" y="18"/>
                  </a:lnTo>
                  <a:lnTo>
                    <a:pt x="6" y="20"/>
                  </a:lnTo>
                  <a:lnTo>
                    <a:pt x="6" y="17"/>
                  </a:lnTo>
                  <a:lnTo>
                    <a:pt x="4" y="12"/>
                  </a:lnTo>
                  <a:lnTo>
                    <a:pt x="6" y="12"/>
                  </a:lnTo>
                  <a:lnTo>
                    <a:pt x="6" y="11"/>
                  </a:lnTo>
                  <a:lnTo>
                    <a:pt x="6" y="8"/>
                  </a:lnTo>
                  <a:lnTo>
                    <a:pt x="7" y="6"/>
                  </a:lnTo>
                  <a:lnTo>
                    <a:pt x="6" y="5"/>
                  </a:lnTo>
                  <a:lnTo>
                    <a:pt x="6" y="2"/>
                  </a:lnTo>
                  <a:lnTo>
                    <a:pt x="3" y="0"/>
                  </a:lnTo>
                </a:path>
              </a:pathLst>
            </a:custGeom>
            <a:solidFill>
              <a:srgbClr val="FFFFCC"/>
            </a:solidFill>
            <a:ln w="1651">
              <a:solidFill>
                <a:srgbClr val="000000"/>
              </a:solidFill>
              <a:prstDash val="solid"/>
              <a:round/>
              <a:headEnd/>
              <a:tailEnd/>
            </a:ln>
          </p:spPr>
          <p:txBody>
            <a:bodyPr/>
            <a:lstStyle/>
            <a:p>
              <a:endParaRPr lang="fr-FR"/>
            </a:p>
          </p:txBody>
        </p:sp>
        <p:sp>
          <p:nvSpPr>
            <p:cNvPr id="880843" name="Freeform 203"/>
            <p:cNvSpPr>
              <a:spLocks/>
            </p:cNvSpPr>
            <p:nvPr/>
          </p:nvSpPr>
          <p:spPr bwMode="auto">
            <a:xfrm>
              <a:off x="4781" y="1496"/>
              <a:ext cx="139" cy="41"/>
            </a:xfrm>
            <a:custGeom>
              <a:avLst/>
              <a:gdLst/>
              <a:ahLst/>
              <a:cxnLst>
                <a:cxn ang="0">
                  <a:pos x="5" y="9"/>
                </a:cxn>
                <a:cxn ang="0">
                  <a:pos x="0" y="11"/>
                </a:cxn>
                <a:cxn ang="0">
                  <a:pos x="0" y="8"/>
                </a:cxn>
                <a:cxn ang="0">
                  <a:pos x="0" y="5"/>
                </a:cxn>
                <a:cxn ang="0">
                  <a:pos x="6" y="3"/>
                </a:cxn>
                <a:cxn ang="0">
                  <a:pos x="15" y="6"/>
                </a:cxn>
                <a:cxn ang="0">
                  <a:pos x="17" y="11"/>
                </a:cxn>
                <a:cxn ang="0">
                  <a:pos x="18" y="17"/>
                </a:cxn>
                <a:cxn ang="0">
                  <a:pos x="21" y="18"/>
                </a:cxn>
                <a:cxn ang="0">
                  <a:pos x="24" y="18"/>
                </a:cxn>
                <a:cxn ang="0">
                  <a:pos x="27" y="20"/>
                </a:cxn>
                <a:cxn ang="0">
                  <a:pos x="33" y="21"/>
                </a:cxn>
                <a:cxn ang="0">
                  <a:pos x="34" y="20"/>
                </a:cxn>
                <a:cxn ang="0">
                  <a:pos x="37" y="15"/>
                </a:cxn>
                <a:cxn ang="0">
                  <a:pos x="46" y="17"/>
                </a:cxn>
                <a:cxn ang="0">
                  <a:pos x="52" y="14"/>
                </a:cxn>
                <a:cxn ang="0">
                  <a:pos x="57" y="6"/>
                </a:cxn>
                <a:cxn ang="0">
                  <a:pos x="60" y="8"/>
                </a:cxn>
                <a:cxn ang="0">
                  <a:pos x="60" y="5"/>
                </a:cxn>
                <a:cxn ang="0">
                  <a:pos x="64" y="2"/>
                </a:cxn>
                <a:cxn ang="0">
                  <a:pos x="73" y="3"/>
                </a:cxn>
                <a:cxn ang="0">
                  <a:pos x="79" y="2"/>
                </a:cxn>
                <a:cxn ang="0">
                  <a:pos x="82" y="0"/>
                </a:cxn>
                <a:cxn ang="0">
                  <a:pos x="85" y="3"/>
                </a:cxn>
                <a:cxn ang="0">
                  <a:pos x="89" y="6"/>
                </a:cxn>
                <a:cxn ang="0">
                  <a:pos x="92" y="9"/>
                </a:cxn>
                <a:cxn ang="0">
                  <a:pos x="94" y="11"/>
                </a:cxn>
                <a:cxn ang="0">
                  <a:pos x="100" y="14"/>
                </a:cxn>
                <a:cxn ang="0">
                  <a:pos x="106" y="17"/>
                </a:cxn>
                <a:cxn ang="0">
                  <a:pos x="110" y="18"/>
                </a:cxn>
                <a:cxn ang="0">
                  <a:pos x="116" y="17"/>
                </a:cxn>
                <a:cxn ang="0">
                  <a:pos x="122" y="14"/>
                </a:cxn>
                <a:cxn ang="0">
                  <a:pos x="127" y="15"/>
                </a:cxn>
                <a:cxn ang="0">
                  <a:pos x="134" y="18"/>
                </a:cxn>
                <a:cxn ang="0">
                  <a:pos x="140" y="21"/>
                </a:cxn>
                <a:cxn ang="0">
                  <a:pos x="149" y="26"/>
                </a:cxn>
                <a:cxn ang="0">
                  <a:pos x="150" y="33"/>
                </a:cxn>
                <a:cxn ang="0">
                  <a:pos x="149" y="36"/>
                </a:cxn>
                <a:cxn ang="0">
                  <a:pos x="155" y="41"/>
                </a:cxn>
                <a:cxn ang="0">
                  <a:pos x="158" y="41"/>
                </a:cxn>
                <a:cxn ang="0">
                  <a:pos x="161" y="44"/>
                </a:cxn>
                <a:cxn ang="0">
                  <a:pos x="162" y="48"/>
                </a:cxn>
              </a:cxnLst>
              <a:rect l="0" t="0" r="r" b="b"/>
              <a:pathLst>
                <a:path w="162" h="48">
                  <a:moveTo>
                    <a:pt x="8" y="9"/>
                  </a:moveTo>
                  <a:lnTo>
                    <a:pt x="5" y="9"/>
                  </a:lnTo>
                  <a:lnTo>
                    <a:pt x="3" y="9"/>
                  </a:lnTo>
                  <a:lnTo>
                    <a:pt x="0" y="11"/>
                  </a:lnTo>
                  <a:lnTo>
                    <a:pt x="2" y="8"/>
                  </a:lnTo>
                  <a:lnTo>
                    <a:pt x="0" y="8"/>
                  </a:lnTo>
                  <a:lnTo>
                    <a:pt x="2" y="6"/>
                  </a:lnTo>
                  <a:lnTo>
                    <a:pt x="0" y="5"/>
                  </a:lnTo>
                  <a:lnTo>
                    <a:pt x="5" y="3"/>
                  </a:lnTo>
                  <a:lnTo>
                    <a:pt x="6" y="3"/>
                  </a:lnTo>
                  <a:lnTo>
                    <a:pt x="11" y="5"/>
                  </a:lnTo>
                  <a:lnTo>
                    <a:pt x="15" y="6"/>
                  </a:lnTo>
                  <a:lnTo>
                    <a:pt x="18" y="6"/>
                  </a:lnTo>
                  <a:lnTo>
                    <a:pt x="17" y="11"/>
                  </a:lnTo>
                  <a:lnTo>
                    <a:pt x="17" y="12"/>
                  </a:lnTo>
                  <a:lnTo>
                    <a:pt x="18" y="17"/>
                  </a:lnTo>
                  <a:lnTo>
                    <a:pt x="20" y="17"/>
                  </a:lnTo>
                  <a:lnTo>
                    <a:pt x="21" y="18"/>
                  </a:lnTo>
                  <a:lnTo>
                    <a:pt x="23" y="18"/>
                  </a:lnTo>
                  <a:lnTo>
                    <a:pt x="24" y="18"/>
                  </a:lnTo>
                  <a:lnTo>
                    <a:pt x="26" y="20"/>
                  </a:lnTo>
                  <a:lnTo>
                    <a:pt x="27" y="20"/>
                  </a:lnTo>
                  <a:lnTo>
                    <a:pt x="30" y="20"/>
                  </a:lnTo>
                  <a:lnTo>
                    <a:pt x="33" y="21"/>
                  </a:lnTo>
                  <a:lnTo>
                    <a:pt x="34" y="21"/>
                  </a:lnTo>
                  <a:lnTo>
                    <a:pt x="34" y="20"/>
                  </a:lnTo>
                  <a:lnTo>
                    <a:pt x="36" y="17"/>
                  </a:lnTo>
                  <a:lnTo>
                    <a:pt x="37" y="15"/>
                  </a:lnTo>
                  <a:lnTo>
                    <a:pt x="43" y="15"/>
                  </a:lnTo>
                  <a:lnTo>
                    <a:pt x="46" y="17"/>
                  </a:lnTo>
                  <a:lnTo>
                    <a:pt x="49" y="15"/>
                  </a:lnTo>
                  <a:lnTo>
                    <a:pt x="52" y="14"/>
                  </a:lnTo>
                  <a:lnTo>
                    <a:pt x="54" y="6"/>
                  </a:lnTo>
                  <a:lnTo>
                    <a:pt x="57" y="6"/>
                  </a:lnTo>
                  <a:lnTo>
                    <a:pt x="58" y="9"/>
                  </a:lnTo>
                  <a:lnTo>
                    <a:pt x="60" y="8"/>
                  </a:lnTo>
                  <a:lnTo>
                    <a:pt x="61" y="6"/>
                  </a:lnTo>
                  <a:lnTo>
                    <a:pt x="60" y="5"/>
                  </a:lnTo>
                  <a:lnTo>
                    <a:pt x="61" y="3"/>
                  </a:lnTo>
                  <a:lnTo>
                    <a:pt x="64" y="2"/>
                  </a:lnTo>
                  <a:lnTo>
                    <a:pt x="72" y="3"/>
                  </a:lnTo>
                  <a:lnTo>
                    <a:pt x="73" y="3"/>
                  </a:lnTo>
                  <a:lnTo>
                    <a:pt x="76" y="2"/>
                  </a:lnTo>
                  <a:lnTo>
                    <a:pt x="79" y="2"/>
                  </a:lnTo>
                  <a:lnTo>
                    <a:pt x="81" y="0"/>
                  </a:lnTo>
                  <a:lnTo>
                    <a:pt x="82" y="0"/>
                  </a:lnTo>
                  <a:lnTo>
                    <a:pt x="85" y="2"/>
                  </a:lnTo>
                  <a:lnTo>
                    <a:pt x="85" y="3"/>
                  </a:lnTo>
                  <a:lnTo>
                    <a:pt x="89" y="3"/>
                  </a:lnTo>
                  <a:lnTo>
                    <a:pt x="89" y="6"/>
                  </a:lnTo>
                  <a:lnTo>
                    <a:pt x="89" y="8"/>
                  </a:lnTo>
                  <a:lnTo>
                    <a:pt x="92" y="9"/>
                  </a:lnTo>
                  <a:lnTo>
                    <a:pt x="94" y="9"/>
                  </a:lnTo>
                  <a:lnTo>
                    <a:pt x="94" y="11"/>
                  </a:lnTo>
                  <a:lnTo>
                    <a:pt x="100" y="12"/>
                  </a:lnTo>
                  <a:lnTo>
                    <a:pt x="100" y="14"/>
                  </a:lnTo>
                  <a:lnTo>
                    <a:pt x="101" y="15"/>
                  </a:lnTo>
                  <a:lnTo>
                    <a:pt x="106" y="17"/>
                  </a:lnTo>
                  <a:lnTo>
                    <a:pt x="107" y="18"/>
                  </a:lnTo>
                  <a:lnTo>
                    <a:pt x="110" y="18"/>
                  </a:lnTo>
                  <a:lnTo>
                    <a:pt x="113" y="17"/>
                  </a:lnTo>
                  <a:lnTo>
                    <a:pt x="116" y="17"/>
                  </a:lnTo>
                  <a:lnTo>
                    <a:pt x="118" y="15"/>
                  </a:lnTo>
                  <a:lnTo>
                    <a:pt x="122" y="14"/>
                  </a:lnTo>
                  <a:lnTo>
                    <a:pt x="124" y="12"/>
                  </a:lnTo>
                  <a:lnTo>
                    <a:pt x="127" y="15"/>
                  </a:lnTo>
                  <a:lnTo>
                    <a:pt x="131" y="17"/>
                  </a:lnTo>
                  <a:lnTo>
                    <a:pt x="134" y="18"/>
                  </a:lnTo>
                  <a:lnTo>
                    <a:pt x="137" y="20"/>
                  </a:lnTo>
                  <a:lnTo>
                    <a:pt x="140" y="21"/>
                  </a:lnTo>
                  <a:lnTo>
                    <a:pt x="144" y="26"/>
                  </a:lnTo>
                  <a:lnTo>
                    <a:pt x="149" y="26"/>
                  </a:lnTo>
                  <a:lnTo>
                    <a:pt x="152" y="30"/>
                  </a:lnTo>
                  <a:lnTo>
                    <a:pt x="150" y="33"/>
                  </a:lnTo>
                  <a:lnTo>
                    <a:pt x="149" y="35"/>
                  </a:lnTo>
                  <a:lnTo>
                    <a:pt x="149" y="36"/>
                  </a:lnTo>
                  <a:lnTo>
                    <a:pt x="152" y="38"/>
                  </a:lnTo>
                  <a:lnTo>
                    <a:pt x="155" y="41"/>
                  </a:lnTo>
                  <a:lnTo>
                    <a:pt x="156" y="42"/>
                  </a:lnTo>
                  <a:lnTo>
                    <a:pt x="158" y="41"/>
                  </a:lnTo>
                  <a:lnTo>
                    <a:pt x="159" y="42"/>
                  </a:lnTo>
                  <a:lnTo>
                    <a:pt x="161" y="44"/>
                  </a:lnTo>
                  <a:lnTo>
                    <a:pt x="159" y="45"/>
                  </a:lnTo>
                  <a:lnTo>
                    <a:pt x="162" y="48"/>
                  </a:lnTo>
                </a:path>
              </a:pathLst>
            </a:custGeom>
            <a:solidFill>
              <a:schemeClr val="bg1"/>
            </a:solidFill>
            <a:ln w="1588">
              <a:solidFill>
                <a:srgbClr val="000000"/>
              </a:solidFill>
              <a:prstDash val="solid"/>
              <a:round/>
              <a:headEnd/>
              <a:tailEnd/>
            </a:ln>
          </p:spPr>
          <p:txBody>
            <a:bodyPr/>
            <a:lstStyle/>
            <a:p>
              <a:endParaRPr lang="fr-FR"/>
            </a:p>
          </p:txBody>
        </p:sp>
        <p:sp>
          <p:nvSpPr>
            <p:cNvPr id="880844" name="Freeform 204"/>
            <p:cNvSpPr>
              <a:spLocks/>
            </p:cNvSpPr>
            <p:nvPr/>
          </p:nvSpPr>
          <p:spPr bwMode="auto">
            <a:xfrm>
              <a:off x="4585" y="1467"/>
              <a:ext cx="189" cy="342"/>
            </a:xfrm>
            <a:custGeom>
              <a:avLst/>
              <a:gdLst/>
              <a:ahLst/>
              <a:cxnLst>
                <a:cxn ang="0">
                  <a:pos x="127" y="22"/>
                </a:cxn>
                <a:cxn ang="0">
                  <a:pos x="132" y="38"/>
                </a:cxn>
                <a:cxn ang="0">
                  <a:pos x="124" y="43"/>
                </a:cxn>
                <a:cxn ang="0">
                  <a:pos x="136" y="56"/>
                </a:cxn>
                <a:cxn ang="0">
                  <a:pos x="138" y="70"/>
                </a:cxn>
                <a:cxn ang="0">
                  <a:pos x="132" y="74"/>
                </a:cxn>
                <a:cxn ang="0">
                  <a:pos x="139" y="71"/>
                </a:cxn>
                <a:cxn ang="0">
                  <a:pos x="163" y="64"/>
                </a:cxn>
                <a:cxn ang="0">
                  <a:pos x="173" y="62"/>
                </a:cxn>
                <a:cxn ang="0">
                  <a:pos x="188" y="77"/>
                </a:cxn>
                <a:cxn ang="0">
                  <a:pos x="196" y="92"/>
                </a:cxn>
                <a:cxn ang="0">
                  <a:pos x="202" y="104"/>
                </a:cxn>
                <a:cxn ang="0">
                  <a:pos x="193" y="116"/>
                </a:cxn>
                <a:cxn ang="0">
                  <a:pos x="193" y="131"/>
                </a:cxn>
                <a:cxn ang="0">
                  <a:pos x="197" y="151"/>
                </a:cxn>
                <a:cxn ang="0">
                  <a:pos x="199" y="166"/>
                </a:cxn>
                <a:cxn ang="0">
                  <a:pos x="215" y="175"/>
                </a:cxn>
                <a:cxn ang="0">
                  <a:pos x="218" y="189"/>
                </a:cxn>
                <a:cxn ang="0">
                  <a:pos x="211" y="209"/>
                </a:cxn>
                <a:cxn ang="0">
                  <a:pos x="211" y="224"/>
                </a:cxn>
                <a:cxn ang="0">
                  <a:pos x="200" y="238"/>
                </a:cxn>
                <a:cxn ang="0">
                  <a:pos x="203" y="251"/>
                </a:cxn>
                <a:cxn ang="0">
                  <a:pos x="200" y="273"/>
                </a:cxn>
                <a:cxn ang="0">
                  <a:pos x="199" y="287"/>
                </a:cxn>
                <a:cxn ang="0">
                  <a:pos x="196" y="300"/>
                </a:cxn>
                <a:cxn ang="0">
                  <a:pos x="197" y="316"/>
                </a:cxn>
                <a:cxn ang="0">
                  <a:pos x="209" y="330"/>
                </a:cxn>
                <a:cxn ang="0">
                  <a:pos x="193" y="342"/>
                </a:cxn>
                <a:cxn ang="0">
                  <a:pos x="205" y="361"/>
                </a:cxn>
                <a:cxn ang="0">
                  <a:pos x="196" y="385"/>
                </a:cxn>
                <a:cxn ang="0">
                  <a:pos x="173" y="382"/>
                </a:cxn>
                <a:cxn ang="0">
                  <a:pos x="166" y="392"/>
                </a:cxn>
                <a:cxn ang="0">
                  <a:pos x="150" y="395"/>
                </a:cxn>
                <a:cxn ang="0">
                  <a:pos x="138" y="401"/>
                </a:cxn>
                <a:cxn ang="0">
                  <a:pos x="118" y="391"/>
                </a:cxn>
                <a:cxn ang="0">
                  <a:pos x="101" y="370"/>
                </a:cxn>
                <a:cxn ang="0">
                  <a:pos x="77" y="364"/>
                </a:cxn>
                <a:cxn ang="0">
                  <a:pos x="60" y="352"/>
                </a:cxn>
                <a:cxn ang="0">
                  <a:pos x="41" y="339"/>
                </a:cxn>
                <a:cxn ang="0">
                  <a:pos x="28" y="336"/>
                </a:cxn>
                <a:cxn ang="0">
                  <a:pos x="26" y="312"/>
                </a:cxn>
                <a:cxn ang="0">
                  <a:pos x="28" y="300"/>
                </a:cxn>
                <a:cxn ang="0">
                  <a:pos x="13" y="282"/>
                </a:cxn>
                <a:cxn ang="0">
                  <a:pos x="5" y="261"/>
                </a:cxn>
                <a:cxn ang="0">
                  <a:pos x="7" y="243"/>
                </a:cxn>
                <a:cxn ang="0">
                  <a:pos x="25" y="226"/>
                </a:cxn>
                <a:cxn ang="0">
                  <a:pos x="31" y="212"/>
                </a:cxn>
                <a:cxn ang="0">
                  <a:pos x="34" y="206"/>
                </a:cxn>
                <a:cxn ang="0">
                  <a:pos x="17" y="197"/>
                </a:cxn>
                <a:cxn ang="0">
                  <a:pos x="17" y="139"/>
                </a:cxn>
                <a:cxn ang="0">
                  <a:pos x="25" y="120"/>
                </a:cxn>
                <a:cxn ang="0">
                  <a:pos x="38" y="110"/>
                </a:cxn>
                <a:cxn ang="0">
                  <a:pos x="31" y="95"/>
                </a:cxn>
                <a:cxn ang="0">
                  <a:pos x="44" y="83"/>
                </a:cxn>
                <a:cxn ang="0">
                  <a:pos x="47" y="68"/>
                </a:cxn>
                <a:cxn ang="0">
                  <a:pos x="49" y="52"/>
                </a:cxn>
                <a:cxn ang="0">
                  <a:pos x="38" y="38"/>
                </a:cxn>
                <a:cxn ang="0">
                  <a:pos x="49" y="13"/>
                </a:cxn>
                <a:cxn ang="0">
                  <a:pos x="71" y="16"/>
                </a:cxn>
                <a:cxn ang="0">
                  <a:pos x="90" y="22"/>
                </a:cxn>
                <a:cxn ang="0">
                  <a:pos x="108" y="7"/>
                </a:cxn>
              </a:cxnLst>
              <a:rect l="0" t="0" r="r" b="b"/>
              <a:pathLst>
                <a:path w="222" h="402">
                  <a:moveTo>
                    <a:pt x="111" y="9"/>
                  </a:moveTo>
                  <a:lnTo>
                    <a:pt x="112" y="7"/>
                  </a:lnTo>
                  <a:lnTo>
                    <a:pt x="112" y="4"/>
                  </a:lnTo>
                  <a:lnTo>
                    <a:pt x="115" y="0"/>
                  </a:lnTo>
                  <a:lnTo>
                    <a:pt x="124" y="7"/>
                  </a:lnTo>
                  <a:lnTo>
                    <a:pt x="124" y="10"/>
                  </a:lnTo>
                  <a:lnTo>
                    <a:pt x="126" y="16"/>
                  </a:lnTo>
                  <a:lnTo>
                    <a:pt x="129" y="18"/>
                  </a:lnTo>
                  <a:lnTo>
                    <a:pt x="127" y="22"/>
                  </a:lnTo>
                  <a:lnTo>
                    <a:pt x="130" y="25"/>
                  </a:lnTo>
                  <a:lnTo>
                    <a:pt x="132" y="27"/>
                  </a:lnTo>
                  <a:lnTo>
                    <a:pt x="133" y="30"/>
                  </a:lnTo>
                  <a:lnTo>
                    <a:pt x="130" y="30"/>
                  </a:lnTo>
                  <a:lnTo>
                    <a:pt x="129" y="33"/>
                  </a:lnTo>
                  <a:lnTo>
                    <a:pt x="127" y="33"/>
                  </a:lnTo>
                  <a:lnTo>
                    <a:pt x="126" y="33"/>
                  </a:lnTo>
                  <a:lnTo>
                    <a:pt x="132" y="37"/>
                  </a:lnTo>
                  <a:lnTo>
                    <a:pt x="132" y="38"/>
                  </a:lnTo>
                  <a:lnTo>
                    <a:pt x="135" y="41"/>
                  </a:lnTo>
                  <a:lnTo>
                    <a:pt x="136" y="41"/>
                  </a:lnTo>
                  <a:lnTo>
                    <a:pt x="135" y="44"/>
                  </a:lnTo>
                  <a:lnTo>
                    <a:pt x="130" y="41"/>
                  </a:lnTo>
                  <a:lnTo>
                    <a:pt x="127" y="38"/>
                  </a:lnTo>
                  <a:lnTo>
                    <a:pt x="126" y="40"/>
                  </a:lnTo>
                  <a:lnTo>
                    <a:pt x="124" y="40"/>
                  </a:lnTo>
                  <a:lnTo>
                    <a:pt x="126" y="41"/>
                  </a:lnTo>
                  <a:lnTo>
                    <a:pt x="124" y="43"/>
                  </a:lnTo>
                  <a:lnTo>
                    <a:pt x="126" y="44"/>
                  </a:lnTo>
                  <a:lnTo>
                    <a:pt x="126" y="43"/>
                  </a:lnTo>
                  <a:lnTo>
                    <a:pt x="130" y="46"/>
                  </a:lnTo>
                  <a:lnTo>
                    <a:pt x="132" y="44"/>
                  </a:lnTo>
                  <a:lnTo>
                    <a:pt x="133" y="46"/>
                  </a:lnTo>
                  <a:lnTo>
                    <a:pt x="132" y="47"/>
                  </a:lnTo>
                  <a:lnTo>
                    <a:pt x="133" y="50"/>
                  </a:lnTo>
                  <a:lnTo>
                    <a:pt x="132" y="55"/>
                  </a:lnTo>
                  <a:lnTo>
                    <a:pt x="136" y="56"/>
                  </a:lnTo>
                  <a:lnTo>
                    <a:pt x="135" y="59"/>
                  </a:lnTo>
                  <a:lnTo>
                    <a:pt x="136" y="61"/>
                  </a:lnTo>
                  <a:lnTo>
                    <a:pt x="133" y="62"/>
                  </a:lnTo>
                  <a:lnTo>
                    <a:pt x="135" y="64"/>
                  </a:lnTo>
                  <a:lnTo>
                    <a:pt x="136" y="64"/>
                  </a:lnTo>
                  <a:lnTo>
                    <a:pt x="138" y="64"/>
                  </a:lnTo>
                  <a:lnTo>
                    <a:pt x="139" y="65"/>
                  </a:lnTo>
                  <a:lnTo>
                    <a:pt x="141" y="65"/>
                  </a:lnTo>
                  <a:lnTo>
                    <a:pt x="138" y="70"/>
                  </a:lnTo>
                  <a:lnTo>
                    <a:pt x="135" y="71"/>
                  </a:lnTo>
                  <a:lnTo>
                    <a:pt x="135" y="70"/>
                  </a:lnTo>
                  <a:lnTo>
                    <a:pt x="133" y="68"/>
                  </a:lnTo>
                  <a:lnTo>
                    <a:pt x="130" y="71"/>
                  </a:lnTo>
                  <a:lnTo>
                    <a:pt x="129" y="70"/>
                  </a:lnTo>
                  <a:lnTo>
                    <a:pt x="127" y="71"/>
                  </a:lnTo>
                  <a:lnTo>
                    <a:pt x="129" y="71"/>
                  </a:lnTo>
                  <a:lnTo>
                    <a:pt x="130" y="73"/>
                  </a:lnTo>
                  <a:lnTo>
                    <a:pt x="132" y="74"/>
                  </a:lnTo>
                  <a:lnTo>
                    <a:pt x="135" y="74"/>
                  </a:lnTo>
                  <a:lnTo>
                    <a:pt x="136" y="74"/>
                  </a:lnTo>
                  <a:lnTo>
                    <a:pt x="135" y="76"/>
                  </a:lnTo>
                  <a:lnTo>
                    <a:pt x="133" y="77"/>
                  </a:lnTo>
                  <a:lnTo>
                    <a:pt x="136" y="79"/>
                  </a:lnTo>
                  <a:lnTo>
                    <a:pt x="139" y="76"/>
                  </a:lnTo>
                  <a:lnTo>
                    <a:pt x="139" y="73"/>
                  </a:lnTo>
                  <a:lnTo>
                    <a:pt x="141" y="73"/>
                  </a:lnTo>
                  <a:lnTo>
                    <a:pt x="139" y="71"/>
                  </a:lnTo>
                  <a:lnTo>
                    <a:pt x="141" y="70"/>
                  </a:lnTo>
                  <a:lnTo>
                    <a:pt x="147" y="70"/>
                  </a:lnTo>
                  <a:lnTo>
                    <a:pt x="153" y="67"/>
                  </a:lnTo>
                  <a:lnTo>
                    <a:pt x="156" y="65"/>
                  </a:lnTo>
                  <a:lnTo>
                    <a:pt x="157" y="64"/>
                  </a:lnTo>
                  <a:lnTo>
                    <a:pt x="159" y="65"/>
                  </a:lnTo>
                  <a:lnTo>
                    <a:pt x="159" y="67"/>
                  </a:lnTo>
                  <a:lnTo>
                    <a:pt x="160" y="67"/>
                  </a:lnTo>
                  <a:lnTo>
                    <a:pt x="163" y="64"/>
                  </a:lnTo>
                  <a:lnTo>
                    <a:pt x="164" y="65"/>
                  </a:lnTo>
                  <a:lnTo>
                    <a:pt x="166" y="64"/>
                  </a:lnTo>
                  <a:lnTo>
                    <a:pt x="167" y="65"/>
                  </a:lnTo>
                  <a:lnTo>
                    <a:pt x="167" y="64"/>
                  </a:lnTo>
                  <a:lnTo>
                    <a:pt x="167" y="61"/>
                  </a:lnTo>
                  <a:lnTo>
                    <a:pt x="170" y="59"/>
                  </a:lnTo>
                  <a:lnTo>
                    <a:pt x="172" y="61"/>
                  </a:lnTo>
                  <a:lnTo>
                    <a:pt x="172" y="62"/>
                  </a:lnTo>
                  <a:lnTo>
                    <a:pt x="173" y="62"/>
                  </a:lnTo>
                  <a:lnTo>
                    <a:pt x="181" y="65"/>
                  </a:lnTo>
                  <a:lnTo>
                    <a:pt x="182" y="67"/>
                  </a:lnTo>
                  <a:lnTo>
                    <a:pt x="185" y="67"/>
                  </a:lnTo>
                  <a:lnTo>
                    <a:pt x="185" y="71"/>
                  </a:lnTo>
                  <a:lnTo>
                    <a:pt x="188" y="71"/>
                  </a:lnTo>
                  <a:lnTo>
                    <a:pt x="191" y="70"/>
                  </a:lnTo>
                  <a:lnTo>
                    <a:pt x="194" y="73"/>
                  </a:lnTo>
                  <a:lnTo>
                    <a:pt x="196" y="73"/>
                  </a:lnTo>
                  <a:lnTo>
                    <a:pt x="188" y="77"/>
                  </a:lnTo>
                  <a:lnTo>
                    <a:pt x="188" y="80"/>
                  </a:lnTo>
                  <a:lnTo>
                    <a:pt x="190" y="82"/>
                  </a:lnTo>
                  <a:lnTo>
                    <a:pt x="190" y="83"/>
                  </a:lnTo>
                  <a:lnTo>
                    <a:pt x="190" y="85"/>
                  </a:lnTo>
                  <a:lnTo>
                    <a:pt x="191" y="85"/>
                  </a:lnTo>
                  <a:lnTo>
                    <a:pt x="193" y="85"/>
                  </a:lnTo>
                  <a:lnTo>
                    <a:pt x="194" y="86"/>
                  </a:lnTo>
                  <a:lnTo>
                    <a:pt x="196" y="87"/>
                  </a:lnTo>
                  <a:lnTo>
                    <a:pt x="196" y="92"/>
                  </a:lnTo>
                  <a:lnTo>
                    <a:pt x="191" y="95"/>
                  </a:lnTo>
                  <a:lnTo>
                    <a:pt x="193" y="96"/>
                  </a:lnTo>
                  <a:lnTo>
                    <a:pt x="191" y="98"/>
                  </a:lnTo>
                  <a:lnTo>
                    <a:pt x="194" y="98"/>
                  </a:lnTo>
                  <a:lnTo>
                    <a:pt x="194" y="101"/>
                  </a:lnTo>
                  <a:lnTo>
                    <a:pt x="196" y="102"/>
                  </a:lnTo>
                  <a:lnTo>
                    <a:pt x="199" y="102"/>
                  </a:lnTo>
                  <a:lnTo>
                    <a:pt x="200" y="101"/>
                  </a:lnTo>
                  <a:lnTo>
                    <a:pt x="202" y="104"/>
                  </a:lnTo>
                  <a:lnTo>
                    <a:pt x="203" y="104"/>
                  </a:lnTo>
                  <a:lnTo>
                    <a:pt x="202" y="105"/>
                  </a:lnTo>
                  <a:lnTo>
                    <a:pt x="203" y="108"/>
                  </a:lnTo>
                  <a:lnTo>
                    <a:pt x="200" y="113"/>
                  </a:lnTo>
                  <a:lnTo>
                    <a:pt x="199" y="113"/>
                  </a:lnTo>
                  <a:lnTo>
                    <a:pt x="197" y="113"/>
                  </a:lnTo>
                  <a:lnTo>
                    <a:pt x="197" y="114"/>
                  </a:lnTo>
                  <a:lnTo>
                    <a:pt x="194" y="116"/>
                  </a:lnTo>
                  <a:lnTo>
                    <a:pt x="193" y="116"/>
                  </a:lnTo>
                  <a:lnTo>
                    <a:pt x="193" y="117"/>
                  </a:lnTo>
                  <a:lnTo>
                    <a:pt x="193" y="119"/>
                  </a:lnTo>
                  <a:lnTo>
                    <a:pt x="194" y="120"/>
                  </a:lnTo>
                  <a:lnTo>
                    <a:pt x="193" y="122"/>
                  </a:lnTo>
                  <a:lnTo>
                    <a:pt x="191" y="123"/>
                  </a:lnTo>
                  <a:lnTo>
                    <a:pt x="194" y="125"/>
                  </a:lnTo>
                  <a:lnTo>
                    <a:pt x="194" y="126"/>
                  </a:lnTo>
                  <a:lnTo>
                    <a:pt x="196" y="129"/>
                  </a:lnTo>
                  <a:lnTo>
                    <a:pt x="193" y="131"/>
                  </a:lnTo>
                  <a:lnTo>
                    <a:pt x="191" y="132"/>
                  </a:lnTo>
                  <a:lnTo>
                    <a:pt x="191" y="135"/>
                  </a:lnTo>
                  <a:lnTo>
                    <a:pt x="193" y="141"/>
                  </a:lnTo>
                  <a:lnTo>
                    <a:pt x="196" y="141"/>
                  </a:lnTo>
                  <a:lnTo>
                    <a:pt x="200" y="138"/>
                  </a:lnTo>
                  <a:lnTo>
                    <a:pt x="202" y="139"/>
                  </a:lnTo>
                  <a:lnTo>
                    <a:pt x="200" y="145"/>
                  </a:lnTo>
                  <a:lnTo>
                    <a:pt x="199" y="148"/>
                  </a:lnTo>
                  <a:lnTo>
                    <a:pt x="197" y="151"/>
                  </a:lnTo>
                  <a:lnTo>
                    <a:pt x="197" y="154"/>
                  </a:lnTo>
                  <a:lnTo>
                    <a:pt x="200" y="154"/>
                  </a:lnTo>
                  <a:lnTo>
                    <a:pt x="200" y="156"/>
                  </a:lnTo>
                  <a:lnTo>
                    <a:pt x="200" y="157"/>
                  </a:lnTo>
                  <a:lnTo>
                    <a:pt x="203" y="159"/>
                  </a:lnTo>
                  <a:lnTo>
                    <a:pt x="200" y="162"/>
                  </a:lnTo>
                  <a:lnTo>
                    <a:pt x="200" y="163"/>
                  </a:lnTo>
                  <a:lnTo>
                    <a:pt x="199" y="163"/>
                  </a:lnTo>
                  <a:lnTo>
                    <a:pt x="199" y="166"/>
                  </a:lnTo>
                  <a:lnTo>
                    <a:pt x="200" y="169"/>
                  </a:lnTo>
                  <a:lnTo>
                    <a:pt x="202" y="171"/>
                  </a:lnTo>
                  <a:lnTo>
                    <a:pt x="205" y="169"/>
                  </a:lnTo>
                  <a:lnTo>
                    <a:pt x="205" y="168"/>
                  </a:lnTo>
                  <a:lnTo>
                    <a:pt x="213" y="169"/>
                  </a:lnTo>
                  <a:lnTo>
                    <a:pt x="215" y="169"/>
                  </a:lnTo>
                  <a:lnTo>
                    <a:pt x="213" y="172"/>
                  </a:lnTo>
                  <a:lnTo>
                    <a:pt x="213" y="175"/>
                  </a:lnTo>
                  <a:lnTo>
                    <a:pt x="215" y="175"/>
                  </a:lnTo>
                  <a:lnTo>
                    <a:pt x="213" y="178"/>
                  </a:lnTo>
                  <a:lnTo>
                    <a:pt x="211" y="183"/>
                  </a:lnTo>
                  <a:lnTo>
                    <a:pt x="212" y="186"/>
                  </a:lnTo>
                  <a:lnTo>
                    <a:pt x="215" y="184"/>
                  </a:lnTo>
                  <a:lnTo>
                    <a:pt x="216" y="184"/>
                  </a:lnTo>
                  <a:lnTo>
                    <a:pt x="218" y="184"/>
                  </a:lnTo>
                  <a:lnTo>
                    <a:pt x="216" y="186"/>
                  </a:lnTo>
                  <a:lnTo>
                    <a:pt x="218" y="186"/>
                  </a:lnTo>
                  <a:lnTo>
                    <a:pt x="218" y="189"/>
                  </a:lnTo>
                  <a:lnTo>
                    <a:pt x="222" y="191"/>
                  </a:lnTo>
                  <a:lnTo>
                    <a:pt x="219" y="194"/>
                  </a:lnTo>
                  <a:lnTo>
                    <a:pt x="216" y="196"/>
                  </a:lnTo>
                  <a:lnTo>
                    <a:pt x="213" y="199"/>
                  </a:lnTo>
                  <a:lnTo>
                    <a:pt x="213" y="200"/>
                  </a:lnTo>
                  <a:lnTo>
                    <a:pt x="212" y="203"/>
                  </a:lnTo>
                  <a:lnTo>
                    <a:pt x="213" y="206"/>
                  </a:lnTo>
                  <a:lnTo>
                    <a:pt x="212" y="209"/>
                  </a:lnTo>
                  <a:lnTo>
                    <a:pt x="211" y="209"/>
                  </a:lnTo>
                  <a:lnTo>
                    <a:pt x="211" y="212"/>
                  </a:lnTo>
                  <a:lnTo>
                    <a:pt x="218" y="214"/>
                  </a:lnTo>
                  <a:lnTo>
                    <a:pt x="216" y="215"/>
                  </a:lnTo>
                  <a:lnTo>
                    <a:pt x="222" y="220"/>
                  </a:lnTo>
                  <a:lnTo>
                    <a:pt x="221" y="221"/>
                  </a:lnTo>
                  <a:lnTo>
                    <a:pt x="218" y="223"/>
                  </a:lnTo>
                  <a:lnTo>
                    <a:pt x="216" y="224"/>
                  </a:lnTo>
                  <a:lnTo>
                    <a:pt x="213" y="226"/>
                  </a:lnTo>
                  <a:lnTo>
                    <a:pt x="211" y="224"/>
                  </a:lnTo>
                  <a:lnTo>
                    <a:pt x="208" y="224"/>
                  </a:lnTo>
                  <a:lnTo>
                    <a:pt x="206" y="227"/>
                  </a:lnTo>
                  <a:lnTo>
                    <a:pt x="206" y="229"/>
                  </a:lnTo>
                  <a:lnTo>
                    <a:pt x="205" y="229"/>
                  </a:lnTo>
                  <a:lnTo>
                    <a:pt x="205" y="230"/>
                  </a:lnTo>
                  <a:lnTo>
                    <a:pt x="199" y="232"/>
                  </a:lnTo>
                  <a:lnTo>
                    <a:pt x="199" y="235"/>
                  </a:lnTo>
                  <a:lnTo>
                    <a:pt x="200" y="236"/>
                  </a:lnTo>
                  <a:lnTo>
                    <a:pt x="200" y="238"/>
                  </a:lnTo>
                  <a:lnTo>
                    <a:pt x="202" y="239"/>
                  </a:lnTo>
                  <a:lnTo>
                    <a:pt x="203" y="242"/>
                  </a:lnTo>
                  <a:lnTo>
                    <a:pt x="205" y="242"/>
                  </a:lnTo>
                  <a:lnTo>
                    <a:pt x="206" y="243"/>
                  </a:lnTo>
                  <a:lnTo>
                    <a:pt x="208" y="245"/>
                  </a:lnTo>
                  <a:lnTo>
                    <a:pt x="206" y="246"/>
                  </a:lnTo>
                  <a:lnTo>
                    <a:pt x="203" y="248"/>
                  </a:lnTo>
                  <a:lnTo>
                    <a:pt x="202" y="248"/>
                  </a:lnTo>
                  <a:lnTo>
                    <a:pt x="203" y="251"/>
                  </a:lnTo>
                  <a:lnTo>
                    <a:pt x="203" y="252"/>
                  </a:lnTo>
                  <a:lnTo>
                    <a:pt x="205" y="255"/>
                  </a:lnTo>
                  <a:lnTo>
                    <a:pt x="203" y="258"/>
                  </a:lnTo>
                  <a:lnTo>
                    <a:pt x="205" y="261"/>
                  </a:lnTo>
                  <a:lnTo>
                    <a:pt x="205" y="264"/>
                  </a:lnTo>
                  <a:lnTo>
                    <a:pt x="203" y="266"/>
                  </a:lnTo>
                  <a:lnTo>
                    <a:pt x="205" y="269"/>
                  </a:lnTo>
                  <a:lnTo>
                    <a:pt x="202" y="272"/>
                  </a:lnTo>
                  <a:lnTo>
                    <a:pt x="200" y="273"/>
                  </a:lnTo>
                  <a:lnTo>
                    <a:pt x="200" y="275"/>
                  </a:lnTo>
                  <a:lnTo>
                    <a:pt x="202" y="275"/>
                  </a:lnTo>
                  <a:lnTo>
                    <a:pt x="203" y="273"/>
                  </a:lnTo>
                  <a:lnTo>
                    <a:pt x="205" y="273"/>
                  </a:lnTo>
                  <a:lnTo>
                    <a:pt x="205" y="276"/>
                  </a:lnTo>
                  <a:lnTo>
                    <a:pt x="202" y="278"/>
                  </a:lnTo>
                  <a:lnTo>
                    <a:pt x="199" y="279"/>
                  </a:lnTo>
                  <a:lnTo>
                    <a:pt x="196" y="287"/>
                  </a:lnTo>
                  <a:lnTo>
                    <a:pt x="199" y="287"/>
                  </a:lnTo>
                  <a:lnTo>
                    <a:pt x="197" y="290"/>
                  </a:lnTo>
                  <a:lnTo>
                    <a:pt x="196" y="288"/>
                  </a:lnTo>
                  <a:lnTo>
                    <a:pt x="196" y="290"/>
                  </a:lnTo>
                  <a:lnTo>
                    <a:pt x="194" y="291"/>
                  </a:lnTo>
                  <a:lnTo>
                    <a:pt x="193" y="290"/>
                  </a:lnTo>
                  <a:lnTo>
                    <a:pt x="190" y="291"/>
                  </a:lnTo>
                  <a:lnTo>
                    <a:pt x="193" y="294"/>
                  </a:lnTo>
                  <a:lnTo>
                    <a:pt x="191" y="295"/>
                  </a:lnTo>
                  <a:lnTo>
                    <a:pt x="196" y="300"/>
                  </a:lnTo>
                  <a:lnTo>
                    <a:pt x="197" y="301"/>
                  </a:lnTo>
                  <a:lnTo>
                    <a:pt x="196" y="301"/>
                  </a:lnTo>
                  <a:lnTo>
                    <a:pt x="200" y="301"/>
                  </a:lnTo>
                  <a:lnTo>
                    <a:pt x="200" y="304"/>
                  </a:lnTo>
                  <a:lnTo>
                    <a:pt x="202" y="306"/>
                  </a:lnTo>
                  <a:lnTo>
                    <a:pt x="200" y="310"/>
                  </a:lnTo>
                  <a:lnTo>
                    <a:pt x="200" y="312"/>
                  </a:lnTo>
                  <a:lnTo>
                    <a:pt x="199" y="313"/>
                  </a:lnTo>
                  <a:lnTo>
                    <a:pt x="197" y="316"/>
                  </a:lnTo>
                  <a:lnTo>
                    <a:pt x="199" y="318"/>
                  </a:lnTo>
                  <a:lnTo>
                    <a:pt x="197" y="324"/>
                  </a:lnTo>
                  <a:lnTo>
                    <a:pt x="199" y="322"/>
                  </a:lnTo>
                  <a:lnTo>
                    <a:pt x="199" y="325"/>
                  </a:lnTo>
                  <a:lnTo>
                    <a:pt x="200" y="327"/>
                  </a:lnTo>
                  <a:lnTo>
                    <a:pt x="200" y="330"/>
                  </a:lnTo>
                  <a:lnTo>
                    <a:pt x="200" y="333"/>
                  </a:lnTo>
                  <a:lnTo>
                    <a:pt x="202" y="334"/>
                  </a:lnTo>
                  <a:lnTo>
                    <a:pt x="209" y="330"/>
                  </a:lnTo>
                  <a:lnTo>
                    <a:pt x="211" y="331"/>
                  </a:lnTo>
                  <a:lnTo>
                    <a:pt x="209" y="334"/>
                  </a:lnTo>
                  <a:lnTo>
                    <a:pt x="209" y="339"/>
                  </a:lnTo>
                  <a:lnTo>
                    <a:pt x="203" y="337"/>
                  </a:lnTo>
                  <a:lnTo>
                    <a:pt x="200" y="339"/>
                  </a:lnTo>
                  <a:lnTo>
                    <a:pt x="199" y="339"/>
                  </a:lnTo>
                  <a:lnTo>
                    <a:pt x="197" y="340"/>
                  </a:lnTo>
                  <a:lnTo>
                    <a:pt x="196" y="342"/>
                  </a:lnTo>
                  <a:lnTo>
                    <a:pt x="193" y="342"/>
                  </a:lnTo>
                  <a:lnTo>
                    <a:pt x="191" y="343"/>
                  </a:lnTo>
                  <a:lnTo>
                    <a:pt x="190" y="352"/>
                  </a:lnTo>
                  <a:lnTo>
                    <a:pt x="191" y="355"/>
                  </a:lnTo>
                  <a:lnTo>
                    <a:pt x="194" y="355"/>
                  </a:lnTo>
                  <a:lnTo>
                    <a:pt x="196" y="355"/>
                  </a:lnTo>
                  <a:lnTo>
                    <a:pt x="200" y="356"/>
                  </a:lnTo>
                  <a:lnTo>
                    <a:pt x="200" y="358"/>
                  </a:lnTo>
                  <a:lnTo>
                    <a:pt x="203" y="359"/>
                  </a:lnTo>
                  <a:lnTo>
                    <a:pt x="205" y="361"/>
                  </a:lnTo>
                  <a:lnTo>
                    <a:pt x="203" y="361"/>
                  </a:lnTo>
                  <a:lnTo>
                    <a:pt x="202" y="361"/>
                  </a:lnTo>
                  <a:lnTo>
                    <a:pt x="200" y="364"/>
                  </a:lnTo>
                  <a:lnTo>
                    <a:pt x="202" y="370"/>
                  </a:lnTo>
                  <a:lnTo>
                    <a:pt x="202" y="374"/>
                  </a:lnTo>
                  <a:lnTo>
                    <a:pt x="200" y="376"/>
                  </a:lnTo>
                  <a:lnTo>
                    <a:pt x="199" y="380"/>
                  </a:lnTo>
                  <a:lnTo>
                    <a:pt x="196" y="382"/>
                  </a:lnTo>
                  <a:lnTo>
                    <a:pt x="196" y="385"/>
                  </a:lnTo>
                  <a:lnTo>
                    <a:pt x="191" y="386"/>
                  </a:lnTo>
                  <a:lnTo>
                    <a:pt x="185" y="386"/>
                  </a:lnTo>
                  <a:lnTo>
                    <a:pt x="185" y="385"/>
                  </a:lnTo>
                  <a:lnTo>
                    <a:pt x="184" y="385"/>
                  </a:lnTo>
                  <a:lnTo>
                    <a:pt x="182" y="383"/>
                  </a:lnTo>
                  <a:lnTo>
                    <a:pt x="181" y="382"/>
                  </a:lnTo>
                  <a:lnTo>
                    <a:pt x="176" y="382"/>
                  </a:lnTo>
                  <a:lnTo>
                    <a:pt x="176" y="383"/>
                  </a:lnTo>
                  <a:lnTo>
                    <a:pt x="173" y="382"/>
                  </a:lnTo>
                  <a:lnTo>
                    <a:pt x="172" y="383"/>
                  </a:lnTo>
                  <a:lnTo>
                    <a:pt x="176" y="386"/>
                  </a:lnTo>
                  <a:lnTo>
                    <a:pt x="175" y="389"/>
                  </a:lnTo>
                  <a:lnTo>
                    <a:pt x="172" y="389"/>
                  </a:lnTo>
                  <a:lnTo>
                    <a:pt x="167" y="392"/>
                  </a:lnTo>
                  <a:lnTo>
                    <a:pt x="169" y="395"/>
                  </a:lnTo>
                  <a:lnTo>
                    <a:pt x="167" y="397"/>
                  </a:lnTo>
                  <a:lnTo>
                    <a:pt x="166" y="395"/>
                  </a:lnTo>
                  <a:lnTo>
                    <a:pt x="166" y="392"/>
                  </a:lnTo>
                  <a:lnTo>
                    <a:pt x="161" y="392"/>
                  </a:lnTo>
                  <a:lnTo>
                    <a:pt x="159" y="392"/>
                  </a:lnTo>
                  <a:lnTo>
                    <a:pt x="159" y="394"/>
                  </a:lnTo>
                  <a:lnTo>
                    <a:pt x="159" y="395"/>
                  </a:lnTo>
                  <a:lnTo>
                    <a:pt x="156" y="395"/>
                  </a:lnTo>
                  <a:lnTo>
                    <a:pt x="156" y="394"/>
                  </a:lnTo>
                  <a:lnTo>
                    <a:pt x="153" y="392"/>
                  </a:lnTo>
                  <a:lnTo>
                    <a:pt x="151" y="394"/>
                  </a:lnTo>
                  <a:lnTo>
                    <a:pt x="150" y="395"/>
                  </a:lnTo>
                  <a:lnTo>
                    <a:pt x="148" y="395"/>
                  </a:lnTo>
                  <a:lnTo>
                    <a:pt x="147" y="395"/>
                  </a:lnTo>
                  <a:lnTo>
                    <a:pt x="144" y="397"/>
                  </a:lnTo>
                  <a:lnTo>
                    <a:pt x="144" y="398"/>
                  </a:lnTo>
                  <a:lnTo>
                    <a:pt x="142" y="400"/>
                  </a:lnTo>
                  <a:lnTo>
                    <a:pt x="144" y="402"/>
                  </a:lnTo>
                  <a:lnTo>
                    <a:pt x="142" y="402"/>
                  </a:lnTo>
                  <a:lnTo>
                    <a:pt x="139" y="401"/>
                  </a:lnTo>
                  <a:lnTo>
                    <a:pt x="138" y="401"/>
                  </a:lnTo>
                  <a:lnTo>
                    <a:pt x="133" y="400"/>
                  </a:lnTo>
                  <a:lnTo>
                    <a:pt x="132" y="398"/>
                  </a:lnTo>
                  <a:lnTo>
                    <a:pt x="129" y="398"/>
                  </a:lnTo>
                  <a:lnTo>
                    <a:pt x="127" y="397"/>
                  </a:lnTo>
                  <a:lnTo>
                    <a:pt x="127" y="395"/>
                  </a:lnTo>
                  <a:lnTo>
                    <a:pt x="126" y="394"/>
                  </a:lnTo>
                  <a:lnTo>
                    <a:pt x="124" y="395"/>
                  </a:lnTo>
                  <a:lnTo>
                    <a:pt x="121" y="392"/>
                  </a:lnTo>
                  <a:lnTo>
                    <a:pt x="118" y="391"/>
                  </a:lnTo>
                  <a:lnTo>
                    <a:pt x="118" y="388"/>
                  </a:lnTo>
                  <a:lnTo>
                    <a:pt x="118" y="385"/>
                  </a:lnTo>
                  <a:lnTo>
                    <a:pt x="117" y="382"/>
                  </a:lnTo>
                  <a:lnTo>
                    <a:pt x="115" y="382"/>
                  </a:lnTo>
                  <a:lnTo>
                    <a:pt x="112" y="382"/>
                  </a:lnTo>
                  <a:lnTo>
                    <a:pt x="105" y="379"/>
                  </a:lnTo>
                  <a:lnTo>
                    <a:pt x="104" y="376"/>
                  </a:lnTo>
                  <a:lnTo>
                    <a:pt x="101" y="371"/>
                  </a:lnTo>
                  <a:lnTo>
                    <a:pt x="101" y="370"/>
                  </a:lnTo>
                  <a:lnTo>
                    <a:pt x="98" y="368"/>
                  </a:lnTo>
                  <a:lnTo>
                    <a:pt x="95" y="367"/>
                  </a:lnTo>
                  <a:lnTo>
                    <a:pt x="93" y="370"/>
                  </a:lnTo>
                  <a:lnTo>
                    <a:pt x="92" y="370"/>
                  </a:lnTo>
                  <a:lnTo>
                    <a:pt x="90" y="368"/>
                  </a:lnTo>
                  <a:lnTo>
                    <a:pt x="87" y="368"/>
                  </a:lnTo>
                  <a:lnTo>
                    <a:pt x="86" y="365"/>
                  </a:lnTo>
                  <a:lnTo>
                    <a:pt x="77" y="362"/>
                  </a:lnTo>
                  <a:lnTo>
                    <a:pt x="77" y="364"/>
                  </a:lnTo>
                  <a:lnTo>
                    <a:pt x="74" y="364"/>
                  </a:lnTo>
                  <a:lnTo>
                    <a:pt x="74" y="361"/>
                  </a:lnTo>
                  <a:lnTo>
                    <a:pt x="72" y="361"/>
                  </a:lnTo>
                  <a:lnTo>
                    <a:pt x="72" y="359"/>
                  </a:lnTo>
                  <a:lnTo>
                    <a:pt x="69" y="359"/>
                  </a:lnTo>
                  <a:lnTo>
                    <a:pt x="69" y="356"/>
                  </a:lnTo>
                  <a:lnTo>
                    <a:pt x="65" y="353"/>
                  </a:lnTo>
                  <a:lnTo>
                    <a:pt x="63" y="350"/>
                  </a:lnTo>
                  <a:lnTo>
                    <a:pt x="60" y="352"/>
                  </a:lnTo>
                  <a:lnTo>
                    <a:pt x="57" y="352"/>
                  </a:lnTo>
                  <a:lnTo>
                    <a:pt x="55" y="348"/>
                  </a:lnTo>
                  <a:lnTo>
                    <a:pt x="55" y="346"/>
                  </a:lnTo>
                  <a:lnTo>
                    <a:pt x="52" y="345"/>
                  </a:lnTo>
                  <a:lnTo>
                    <a:pt x="53" y="342"/>
                  </a:lnTo>
                  <a:lnTo>
                    <a:pt x="46" y="342"/>
                  </a:lnTo>
                  <a:lnTo>
                    <a:pt x="44" y="340"/>
                  </a:lnTo>
                  <a:lnTo>
                    <a:pt x="43" y="340"/>
                  </a:lnTo>
                  <a:lnTo>
                    <a:pt x="41" y="339"/>
                  </a:lnTo>
                  <a:lnTo>
                    <a:pt x="40" y="336"/>
                  </a:lnTo>
                  <a:lnTo>
                    <a:pt x="38" y="336"/>
                  </a:lnTo>
                  <a:lnTo>
                    <a:pt x="38" y="333"/>
                  </a:lnTo>
                  <a:lnTo>
                    <a:pt x="38" y="328"/>
                  </a:lnTo>
                  <a:lnTo>
                    <a:pt x="37" y="328"/>
                  </a:lnTo>
                  <a:lnTo>
                    <a:pt x="35" y="331"/>
                  </a:lnTo>
                  <a:lnTo>
                    <a:pt x="34" y="331"/>
                  </a:lnTo>
                  <a:lnTo>
                    <a:pt x="32" y="334"/>
                  </a:lnTo>
                  <a:lnTo>
                    <a:pt x="28" y="336"/>
                  </a:lnTo>
                  <a:lnTo>
                    <a:pt x="25" y="333"/>
                  </a:lnTo>
                  <a:lnTo>
                    <a:pt x="25" y="331"/>
                  </a:lnTo>
                  <a:lnTo>
                    <a:pt x="23" y="331"/>
                  </a:lnTo>
                  <a:lnTo>
                    <a:pt x="25" y="330"/>
                  </a:lnTo>
                  <a:lnTo>
                    <a:pt x="26" y="327"/>
                  </a:lnTo>
                  <a:lnTo>
                    <a:pt x="23" y="321"/>
                  </a:lnTo>
                  <a:lnTo>
                    <a:pt x="25" y="319"/>
                  </a:lnTo>
                  <a:lnTo>
                    <a:pt x="28" y="316"/>
                  </a:lnTo>
                  <a:lnTo>
                    <a:pt x="26" y="312"/>
                  </a:lnTo>
                  <a:lnTo>
                    <a:pt x="23" y="310"/>
                  </a:lnTo>
                  <a:lnTo>
                    <a:pt x="23" y="309"/>
                  </a:lnTo>
                  <a:lnTo>
                    <a:pt x="25" y="309"/>
                  </a:lnTo>
                  <a:lnTo>
                    <a:pt x="26" y="306"/>
                  </a:lnTo>
                  <a:lnTo>
                    <a:pt x="26" y="304"/>
                  </a:lnTo>
                  <a:lnTo>
                    <a:pt x="25" y="303"/>
                  </a:lnTo>
                  <a:lnTo>
                    <a:pt x="25" y="301"/>
                  </a:lnTo>
                  <a:lnTo>
                    <a:pt x="28" y="303"/>
                  </a:lnTo>
                  <a:lnTo>
                    <a:pt x="28" y="300"/>
                  </a:lnTo>
                  <a:lnTo>
                    <a:pt x="26" y="298"/>
                  </a:lnTo>
                  <a:lnTo>
                    <a:pt x="28" y="295"/>
                  </a:lnTo>
                  <a:lnTo>
                    <a:pt x="26" y="294"/>
                  </a:lnTo>
                  <a:lnTo>
                    <a:pt x="28" y="293"/>
                  </a:lnTo>
                  <a:lnTo>
                    <a:pt x="20" y="291"/>
                  </a:lnTo>
                  <a:lnTo>
                    <a:pt x="20" y="288"/>
                  </a:lnTo>
                  <a:lnTo>
                    <a:pt x="16" y="285"/>
                  </a:lnTo>
                  <a:lnTo>
                    <a:pt x="14" y="284"/>
                  </a:lnTo>
                  <a:lnTo>
                    <a:pt x="13" y="282"/>
                  </a:lnTo>
                  <a:lnTo>
                    <a:pt x="10" y="278"/>
                  </a:lnTo>
                  <a:lnTo>
                    <a:pt x="11" y="276"/>
                  </a:lnTo>
                  <a:lnTo>
                    <a:pt x="8" y="275"/>
                  </a:lnTo>
                  <a:lnTo>
                    <a:pt x="1" y="273"/>
                  </a:lnTo>
                  <a:lnTo>
                    <a:pt x="0" y="272"/>
                  </a:lnTo>
                  <a:lnTo>
                    <a:pt x="1" y="272"/>
                  </a:lnTo>
                  <a:lnTo>
                    <a:pt x="1" y="269"/>
                  </a:lnTo>
                  <a:lnTo>
                    <a:pt x="0" y="267"/>
                  </a:lnTo>
                  <a:lnTo>
                    <a:pt x="5" y="261"/>
                  </a:lnTo>
                  <a:lnTo>
                    <a:pt x="10" y="258"/>
                  </a:lnTo>
                  <a:lnTo>
                    <a:pt x="10" y="257"/>
                  </a:lnTo>
                  <a:lnTo>
                    <a:pt x="8" y="255"/>
                  </a:lnTo>
                  <a:lnTo>
                    <a:pt x="8" y="254"/>
                  </a:lnTo>
                  <a:lnTo>
                    <a:pt x="7" y="252"/>
                  </a:lnTo>
                  <a:lnTo>
                    <a:pt x="7" y="251"/>
                  </a:lnTo>
                  <a:lnTo>
                    <a:pt x="5" y="248"/>
                  </a:lnTo>
                  <a:lnTo>
                    <a:pt x="7" y="245"/>
                  </a:lnTo>
                  <a:lnTo>
                    <a:pt x="7" y="243"/>
                  </a:lnTo>
                  <a:lnTo>
                    <a:pt x="5" y="241"/>
                  </a:lnTo>
                  <a:lnTo>
                    <a:pt x="7" y="238"/>
                  </a:lnTo>
                  <a:lnTo>
                    <a:pt x="8" y="236"/>
                  </a:lnTo>
                  <a:lnTo>
                    <a:pt x="10" y="233"/>
                  </a:lnTo>
                  <a:lnTo>
                    <a:pt x="11" y="233"/>
                  </a:lnTo>
                  <a:lnTo>
                    <a:pt x="11" y="230"/>
                  </a:lnTo>
                  <a:lnTo>
                    <a:pt x="13" y="229"/>
                  </a:lnTo>
                  <a:lnTo>
                    <a:pt x="17" y="232"/>
                  </a:lnTo>
                  <a:lnTo>
                    <a:pt x="25" y="226"/>
                  </a:lnTo>
                  <a:lnTo>
                    <a:pt x="28" y="227"/>
                  </a:lnTo>
                  <a:lnTo>
                    <a:pt x="29" y="226"/>
                  </a:lnTo>
                  <a:lnTo>
                    <a:pt x="28" y="224"/>
                  </a:lnTo>
                  <a:lnTo>
                    <a:pt x="31" y="221"/>
                  </a:lnTo>
                  <a:lnTo>
                    <a:pt x="32" y="221"/>
                  </a:lnTo>
                  <a:lnTo>
                    <a:pt x="32" y="218"/>
                  </a:lnTo>
                  <a:lnTo>
                    <a:pt x="34" y="215"/>
                  </a:lnTo>
                  <a:lnTo>
                    <a:pt x="34" y="214"/>
                  </a:lnTo>
                  <a:lnTo>
                    <a:pt x="31" y="212"/>
                  </a:lnTo>
                  <a:lnTo>
                    <a:pt x="29" y="212"/>
                  </a:lnTo>
                  <a:lnTo>
                    <a:pt x="28" y="212"/>
                  </a:lnTo>
                  <a:lnTo>
                    <a:pt x="26" y="212"/>
                  </a:lnTo>
                  <a:lnTo>
                    <a:pt x="26" y="211"/>
                  </a:lnTo>
                  <a:lnTo>
                    <a:pt x="25" y="211"/>
                  </a:lnTo>
                  <a:lnTo>
                    <a:pt x="25" y="209"/>
                  </a:lnTo>
                  <a:lnTo>
                    <a:pt x="28" y="208"/>
                  </a:lnTo>
                  <a:lnTo>
                    <a:pt x="34" y="208"/>
                  </a:lnTo>
                  <a:lnTo>
                    <a:pt x="34" y="206"/>
                  </a:lnTo>
                  <a:lnTo>
                    <a:pt x="32" y="206"/>
                  </a:lnTo>
                  <a:lnTo>
                    <a:pt x="32" y="203"/>
                  </a:lnTo>
                  <a:lnTo>
                    <a:pt x="34" y="203"/>
                  </a:lnTo>
                  <a:lnTo>
                    <a:pt x="34" y="200"/>
                  </a:lnTo>
                  <a:lnTo>
                    <a:pt x="35" y="199"/>
                  </a:lnTo>
                  <a:lnTo>
                    <a:pt x="28" y="194"/>
                  </a:lnTo>
                  <a:lnTo>
                    <a:pt x="23" y="196"/>
                  </a:lnTo>
                  <a:lnTo>
                    <a:pt x="19" y="199"/>
                  </a:lnTo>
                  <a:lnTo>
                    <a:pt x="17" y="197"/>
                  </a:lnTo>
                  <a:lnTo>
                    <a:pt x="26" y="187"/>
                  </a:lnTo>
                  <a:lnTo>
                    <a:pt x="23" y="175"/>
                  </a:lnTo>
                  <a:lnTo>
                    <a:pt x="25" y="171"/>
                  </a:lnTo>
                  <a:lnTo>
                    <a:pt x="23" y="166"/>
                  </a:lnTo>
                  <a:lnTo>
                    <a:pt x="17" y="159"/>
                  </a:lnTo>
                  <a:lnTo>
                    <a:pt x="16" y="154"/>
                  </a:lnTo>
                  <a:lnTo>
                    <a:pt x="14" y="151"/>
                  </a:lnTo>
                  <a:lnTo>
                    <a:pt x="11" y="145"/>
                  </a:lnTo>
                  <a:lnTo>
                    <a:pt x="17" y="139"/>
                  </a:lnTo>
                  <a:lnTo>
                    <a:pt x="20" y="139"/>
                  </a:lnTo>
                  <a:lnTo>
                    <a:pt x="23" y="137"/>
                  </a:lnTo>
                  <a:lnTo>
                    <a:pt x="23" y="134"/>
                  </a:lnTo>
                  <a:lnTo>
                    <a:pt x="20" y="132"/>
                  </a:lnTo>
                  <a:lnTo>
                    <a:pt x="17" y="126"/>
                  </a:lnTo>
                  <a:lnTo>
                    <a:pt x="14" y="126"/>
                  </a:lnTo>
                  <a:lnTo>
                    <a:pt x="17" y="125"/>
                  </a:lnTo>
                  <a:lnTo>
                    <a:pt x="17" y="123"/>
                  </a:lnTo>
                  <a:lnTo>
                    <a:pt x="25" y="120"/>
                  </a:lnTo>
                  <a:lnTo>
                    <a:pt x="25" y="119"/>
                  </a:lnTo>
                  <a:lnTo>
                    <a:pt x="28" y="116"/>
                  </a:lnTo>
                  <a:lnTo>
                    <a:pt x="29" y="116"/>
                  </a:lnTo>
                  <a:lnTo>
                    <a:pt x="31" y="114"/>
                  </a:lnTo>
                  <a:lnTo>
                    <a:pt x="34" y="116"/>
                  </a:lnTo>
                  <a:lnTo>
                    <a:pt x="37" y="114"/>
                  </a:lnTo>
                  <a:lnTo>
                    <a:pt x="37" y="113"/>
                  </a:lnTo>
                  <a:lnTo>
                    <a:pt x="37" y="111"/>
                  </a:lnTo>
                  <a:lnTo>
                    <a:pt x="38" y="110"/>
                  </a:lnTo>
                  <a:lnTo>
                    <a:pt x="38" y="108"/>
                  </a:lnTo>
                  <a:lnTo>
                    <a:pt x="34" y="107"/>
                  </a:lnTo>
                  <a:lnTo>
                    <a:pt x="34" y="105"/>
                  </a:lnTo>
                  <a:lnTo>
                    <a:pt x="34" y="104"/>
                  </a:lnTo>
                  <a:lnTo>
                    <a:pt x="31" y="102"/>
                  </a:lnTo>
                  <a:lnTo>
                    <a:pt x="32" y="101"/>
                  </a:lnTo>
                  <a:lnTo>
                    <a:pt x="34" y="99"/>
                  </a:lnTo>
                  <a:lnTo>
                    <a:pt x="32" y="98"/>
                  </a:lnTo>
                  <a:lnTo>
                    <a:pt x="31" y="95"/>
                  </a:lnTo>
                  <a:lnTo>
                    <a:pt x="32" y="93"/>
                  </a:lnTo>
                  <a:lnTo>
                    <a:pt x="35" y="90"/>
                  </a:lnTo>
                  <a:lnTo>
                    <a:pt x="35" y="89"/>
                  </a:lnTo>
                  <a:lnTo>
                    <a:pt x="38" y="86"/>
                  </a:lnTo>
                  <a:lnTo>
                    <a:pt x="37" y="83"/>
                  </a:lnTo>
                  <a:lnTo>
                    <a:pt x="38" y="82"/>
                  </a:lnTo>
                  <a:lnTo>
                    <a:pt x="41" y="83"/>
                  </a:lnTo>
                  <a:lnTo>
                    <a:pt x="44" y="82"/>
                  </a:lnTo>
                  <a:lnTo>
                    <a:pt x="44" y="83"/>
                  </a:lnTo>
                  <a:lnTo>
                    <a:pt x="47" y="82"/>
                  </a:lnTo>
                  <a:lnTo>
                    <a:pt x="49" y="80"/>
                  </a:lnTo>
                  <a:lnTo>
                    <a:pt x="47" y="77"/>
                  </a:lnTo>
                  <a:lnTo>
                    <a:pt x="49" y="76"/>
                  </a:lnTo>
                  <a:lnTo>
                    <a:pt x="47" y="74"/>
                  </a:lnTo>
                  <a:lnTo>
                    <a:pt x="47" y="73"/>
                  </a:lnTo>
                  <a:lnTo>
                    <a:pt x="43" y="71"/>
                  </a:lnTo>
                  <a:lnTo>
                    <a:pt x="47" y="70"/>
                  </a:lnTo>
                  <a:lnTo>
                    <a:pt x="47" y="68"/>
                  </a:lnTo>
                  <a:lnTo>
                    <a:pt x="50" y="67"/>
                  </a:lnTo>
                  <a:lnTo>
                    <a:pt x="52" y="65"/>
                  </a:lnTo>
                  <a:lnTo>
                    <a:pt x="49" y="64"/>
                  </a:lnTo>
                  <a:lnTo>
                    <a:pt x="50" y="61"/>
                  </a:lnTo>
                  <a:lnTo>
                    <a:pt x="47" y="58"/>
                  </a:lnTo>
                  <a:lnTo>
                    <a:pt x="50" y="56"/>
                  </a:lnTo>
                  <a:lnTo>
                    <a:pt x="49" y="55"/>
                  </a:lnTo>
                  <a:lnTo>
                    <a:pt x="50" y="53"/>
                  </a:lnTo>
                  <a:lnTo>
                    <a:pt x="49" y="52"/>
                  </a:lnTo>
                  <a:lnTo>
                    <a:pt x="47" y="52"/>
                  </a:lnTo>
                  <a:lnTo>
                    <a:pt x="46" y="50"/>
                  </a:lnTo>
                  <a:lnTo>
                    <a:pt x="44" y="50"/>
                  </a:lnTo>
                  <a:lnTo>
                    <a:pt x="44" y="47"/>
                  </a:lnTo>
                  <a:lnTo>
                    <a:pt x="44" y="44"/>
                  </a:lnTo>
                  <a:lnTo>
                    <a:pt x="43" y="43"/>
                  </a:lnTo>
                  <a:lnTo>
                    <a:pt x="41" y="43"/>
                  </a:lnTo>
                  <a:lnTo>
                    <a:pt x="41" y="40"/>
                  </a:lnTo>
                  <a:lnTo>
                    <a:pt x="38" y="38"/>
                  </a:lnTo>
                  <a:lnTo>
                    <a:pt x="38" y="37"/>
                  </a:lnTo>
                  <a:lnTo>
                    <a:pt x="44" y="35"/>
                  </a:lnTo>
                  <a:lnTo>
                    <a:pt x="47" y="28"/>
                  </a:lnTo>
                  <a:lnTo>
                    <a:pt x="47" y="19"/>
                  </a:lnTo>
                  <a:lnTo>
                    <a:pt x="50" y="21"/>
                  </a:lnTo>
                  <a:lnTo>
                    <a:pt x="52" y="18"/>
                  </a:lnTo>
                  <a:lnTo>
                    <a:pt x="50" y="18"/>
                  </a:lnTo>
                  <a:lnTo>
                    <a:pt x="50" y="15"/>
                  </a:lnTo>
                  <a:lnTo>
                    <a:pt x="49" y="13"/>
                  </a:lnTo>
                  <a:lnTo>
                    <a:pt x="52" y="9"/>
                  </a:lnTo>
                  <a:lnTo>
                    <a:pt x="57" y="9"/>
                  </a:lnTo>
                  <a:lnTo>
                    <a:pt x="59" y="10"/>
                  </a:lnTo>
                  <a:lnTo>
                    <a:pt x="60" y="10"/>
                  </a:lnTo>
                  <a:lnTo>
                    <a:pt x="60" y="13"/>
                  </a:lnTo>
                  <a:lnTo>
                    <a:pt x="62" y="16"/>
                  </a:lnTo>
                  <a:lnTo>
                    <a:pt x="63" y="18"/>
                  </a:lnTo>
                  <a:lnTo>
                    <a:pt x="68" y="15"/>
                  </a:lnTo>
                  <a:lnTo>
                    <a:pt x="71" y="16"/>
                  </a:lnTo>
                  <a:lnTo>
                    <a:pt x="74" y="15"/>
                  </a:lnTo>
                  <a:lnTo>
                    <a:pt x="80" y="16"/>
                  </a:lnTo>
                  <a:lnTo>
                    <a:pt x="80" y="19"/>
                  </a:lnTo>
                  <a:lnTo>
                    <a:pt x="83" y="21"/>
                  </a:lnTo>
                  <a:lnTo>
                    <a:pt x="84" y="22"/>
                  </a:lnTo>
                  <a:lnTo>
                    <a:pt x="86" y="25"/>
                  </a:lnTo>
                  <a:lnTo>
                    <a:pt x="87" y="24"/>
                  </a:lnTo>
                  <a:lnTo>
                    <a:pt x="90" y="24"/>
                  </a:lnTo>
                  <a:lnTo>
                    <a:pt x="90" y="22"/>
                  </a:lnTo>
                  <a:lnTo>
                    <a:pt x="93" y="21"/>
                  </a:lnTo>
                  <a:lnTo>
                    <a:pt x="96" y="19"/>
                  </a:lnTo>
                  <a:lnTo>
                    <a:pt x="96" y="18"/>
                  </a:lnTo>
                  <a:lnTo>
                    <a:pt x="98" y="16"/>
                  </a:lnTo>
                  <a:lnTo>
                    <a:pt x="99" y="15"/>
                  </a:lnTo>
                  <a:lnTo>
                    <a:pt x="102" y="10"/>
                  </a:lnTo>
                  <a:lnTo>
                    <a:pt x="104" y="7"/>
                  </a:lnTo>
                  <a:lnTo>
                    <a:pt x="105" y="9"/>
                  </a:lnTo>
                  <a:lnTo>
                    <a:pt x="108" y="7"/>
                  </a:lnTo>
                  <a:lnTo>
                    <a:pt x="111" y="9"/>
                  </a:lnTo>
                  <a:close/>
                </a:path>
              </a:pathLst>
            </a:custGeom>
            <a:solidFill>
              <a:srgbClr val="FFFFCC"/>
            </a:solidFill>
            <a:ln w="1651">
              <a:solidFill>
                <a:srgbClr val="000000"/>
              </a:solidFill>
              <a:prstDash val="solid"/>
              <a:round/>
              <a:headEnd/>
              <a:tailEnd/>
            </a:ln>
          </p:spPr>
          <p:txBody>
            <a:bodyPr/>
            <a:lstStyle/>
            <a:p>
              <a:endParaRPr lang="fr-FR"/>
            </a:p>
          </p:txBody>
        </p:sp>
        <p:sp>
          <p:nvSpPr>
            <p:cNvPr id="880845" name="Rectangle 205"/>
            <p:cNvSpPr>
              <a:spLocks noChangeArrowheads="1"/>
            </p:cNvSpPr>
            <p:nvPr/>
          </p:nvSpPr>
          <p:spPr bwMode="auto">
            <a:xfrm>
              <a:off x="5430" y="1166"/>
              <a:ext cx="76" cy="316"/>
            </a:xfrm>
            <a:prstGeom prst="rect">
              <a:avLst/>
            </a:prstGeom>
            <a:solidFill>
              <a:schemeClr val="bg1"/>
            </a:solidFill>
            <a:ln w="9525">
              <a:noFill/>
              <a:miter lim="800000"/>
              <a:headEnd/>
              <a:tailEnd/>
            </a:ln>
          </p:spPr>
          <p:txBody>
            <a:bodyPr/>
            <a:lstStyle/>
            <a:p>
              <a:endParaRPr lang="fr-FR"/>
            </a:p>
          </p:txBody>
        </p:sp>
        <p:sp>
          <p:nvSpPr>
            <p:cNvPr id="880846" name="Freeform 206"/>
            <p:cNvSpPr>
              <a:spLocks/>
            </p:cNvSpPr>
            <p:nvPr/>
          </p:nvSpPr>
          <p:spPr bwMode="auto">
            <a:xfrm>
              <a:off x="3915" y="2849"/>
              <a:ext cx="1229" cy="708"/>
            </a:xfrm>
            <a:custGeom>
              <a:avLst/>
              <a:gdLst/>
              <a:ahLst/>
              <a:cxnLst>
                <a:cxn ang="0">
                  <a:pos x="8" y="920"/>
                </a:cxn>
                <a:cxn ang="0">
                  <a:pos x="200" y="872"/>
                </a:cxn>
                <a:cxn ang="0">
                  <a:pos x="104" y="776"/>
                </a:cxn>
                <a:cxn ang="0">
                  <a:pos x="104" y="680"/>
                </a:cxn>
                <a:cxn ang="0">
                  <a:pos x="56" y="632"/>
                </a:cxn>
                <a:cxn ang="0">
                  <a:pos x="56" y="584"/>
                </a:cxn>
                <a:cxn ang="0">
                  <a:pos x="152" y="536"/>
                </a:cxn>
                <a:cxn ang="0">
                  <a:pos x="296" y="536"/>
                </a:cxn>
                <a:cxn ang="0">
                  <a:pos x="344" y="440"/>
                </a:cxn>
                <a:cxn ang="0">
                  <a:pos x="488" y="344"/>
                </a:cxn>
                <a:cxn ang="0">
                  <a:pos x="488" y="296"/>
                </a:cxn>
                <a:cxn ang="0">
                  <a:pos x="536" y="200"/>
                </a:cxn>
                <a:cxn ang="0">
                  <a:pos x="680" y="248"/>
                </a:cxn>
                <a:cxn ang="0">
                  <a:pos x="680" y="152"/>
                </a:cxn>
                <a:cxn ang="0">
                  <a:pos x="728" y="104"/>
                </a:cxn>
                <a:cxn ang="0">
                  <a:pos x="776" y="152"/>
                </a:cxn>
                <a:cxn ang="0">
                  <a:pos x="872" y="152"/>
                </a:cxn>
                <a:cxn ang="0">
                  <a:pos x="1064" y="200"/>
                </a:cxn>
                <a:cxn ang="0">
                  <a:pos x="1112" y="248"/>
                </a:cxn>
                <a:cxn ang="0">
                  <a:pos x="1208" y="200"/>
                </a:cxn>
                <a:cxn ang="0">
                  <a:pos x="1256" y="152"/>
                </a:cxn>
                <a:cxn ang="0">
                  <a:pos x="1352" y="104"/>
                </a:cxn>
                <a:cxn ang="0">
                  <a:pos x="1448" y="104"/>
                </a:cxn>
                <a:cxn ang="0">
                  <a:pos x="1496" y="56"/>
                </a:cxn>
                <a:cxn ang="0">
                  <a:pos x="1592" y="8"/>
                </a:cxn>
                <a:cxn ang="0">
                  <a:pos x="1544" y="104"/>
                </a:cxn>
                <a:cxn ang="0">
                  <a:pos x="1544" y="152"/>
                </a:cxn>
                <a:cxn ang="0">
                  <a:pos x="1640" y="248"/>
                </a:cxn>
                <a:cxn ang="0">
                  <a:pos x="1736" y="248"/>
                </a:cxn>
                <a:cxn ang="0">
                  <a:pos x="1784" y="248"/>
                </a:cxn>
                <a:cxn ang="0">
                  <a:pos x="1784" y="296"/>
                </a:cxn>
                <a:cxn ang="0">
                  <a:pos x="1736" y="392"/>
                </a:cxn>
                <a:cxn ang="0">
                  <a:pos x="1448" y="680"/>
                </a:cxn>
                <a:cxn ang="0">
                  <a:pos x="1256" y="728"/>
                </a:cxn>
                <a:cxn ang="0">
                  <a:pos x="1160" y="680"/>
                </a:cxn>
                <a:cxn ang="0">
                  <a:pos x="968" y="584"/>
                </a:cxn>
                <a:cxn ang="0">
                  <a:pos x="872" y="584"/>
                </a:cxn>
                <a:cxn ang="0">
                  <a:pos x="776" y="536"/>
                </a:cxn>
                <a:cxn ang="0">
                  <a:pos x="680" y="536"/>
                </a:cxn>
                <a:cxn ang="0">
                  <a:pos x="584" y="584"/>
                </a:cxn>
                <a:cxn ang="0">
                  <a:pos x="488" y="680"/>
                </a:cxn>
                <a:cxn ang="0">
                  <a:pos x="440" y="824"/>
                </a:cxn>
                <a:cxn ang="0">
                  <a:pos x="488" y="920"/>
                </a:cxn>
                <a:cxn ang="0">
                  <a:pos x="488" y="1016"/>
                </a:cxn>
                <a:cxn ang="0">
                  <a:pos x="248" y="1016"/>
                </a:cxn>
                <a:cxn ang="0">
                  <a:pos x="8" y="920"/>
                </a:cxn>
              </a:cxnLst>
              <a:rect l="0" t="0" r="r" b="b"/>
              <a:pathLst>
                <a:path w="1792" h="1032">
                  <a:moveTo>
                    <a:pt x="8" y="920"/>
                  </a:moveTo>
                  <a:cubicBezTo>
                    <a:pt x="0" y="896"/>
                    <a:pt x="184" y="896"/>
                    <a:pt x="200" y="872"/>
                  </a:cubicBezTo>
                  <a:cubicBezTo>
                    <a:pt x="216" y="848"/>
                    <a:pt x="120" y="808"/>
                    <a:pt x="104" y="776"/>
                  </a:cubicBezTo>
                  <a:cubicBezTo>
                    <a:pt x="88" y="744"/>
                    <a:pt x="112" y="704"/>
                    <a:pt x="104" y="680"/>
                  </a:cubicBezTo>
                  <a:cubicBezTo>
                    <a:pt x="96" y="656"/>
                    <a:pt x="64" y="648"/>
                    <a:pt x="56" y="632"/>
                  </a:cubicBezTo>
                  <a:cubicBezTo>
                    <a:pt x="48" y="616"/>
                    <a:pt x="40" y="600"/>
                    <a:pt x="56" y="584"/>
                  </a:cubicBezTo>
                  <a:cubicBezTo>
                    <a:pt x="72" y="568"/>
                    <a:pt x="112" y="544"/>
                    <a:pt x="152" y="536"/>
                  </a:cubicBezTo>
                  <a:cubicBezTo>
                    <a:pt x="192" y="528"/>
                    <a:pt x="264" y="552"/>
                    <a:pt x="296" y="536"/>
                  </a:cubicBezTo>
                  <a:cubicBezTo>
                    <a:pt x="328" y="520"/>
                    <a:pt x="312" y="472"/>
                    <a:pt x="344" y="440"/>
                  </a:cubicBezTo>
                  <a:cubicBezTo>
                    <a:pt x="376" y="408"/>
                    <a:pt x="464" y="368"/>
                    <a:pt x="488" y="344"/>
                  </a:cubicBezTo>
                  <a:cubicBezTo>
                    <a:pt x="512" y="320"/>
                    <a:pt x="480" y="320"/>
                    <a:pt x="488" y="296"/>
                  </a:cubicBezTo>
                  <a:cubicBezTo>
                    <a:pt x="496" y="272"/>
                    <a:pt x="504" y="208"/>
                    <a:pt x="536" y="200"/>
                  </a:cubicBezTo>
                  <a:cubicBezTo>
                    <a:pt x="568" y="192"/>
                    <a:pt x="656" y="256"/>
                    <a:pt x="680" y="248"/>
                  </a:cubicBezTo>
                  <a:cubicBezTo>
                    <a:pt x="704" y="240"/>
                    <a:pt x="672" y="176"/>
                    <a:pt x="680" y="152"/>
                  </a:cubicBezTo>
                  <a:cubicBezTo>
                    <a:pt x="688" y="128"/>
                    <a:pt x="712" y="104"/>
                    <a:pt x="728" y="104"/>
                  </a:cubicBezTo>
                  <a:cubicBezTo>
                    <a:pt x="744" y="104"/>
                    <a:pt x="752" y="144"/>
                    <a:pt x="776" y="152"/>
                  </a:cubicBezTo>
                  <a:cubicBezTo>
                    <a:pt x="800" y="160"/>
                    <a:pt x="824" y="144"/>
                    <a:pt x="872" y="152"/>
                  </a:cubicBezTo>
                  <a:cubicBezTo>
                    <a:pt x="920" y="160"/>
                    <a:pt x="1024" y="184"/>
                    <a:pt x="1064" y="200"/>
                  </a:cubicBezTo>
                  <a:cubicBezTo>
                    <a:pt x="1104" y="216"/>
                    <a:pt x="1088" y="248"/>
                    <a:pt x="1112" y="248"/>
                  </a:cubicBezTo>
                  <a:cubicBezTo>
                    <a:pt x="1136" y="248"/>
                    <a:pt x="1184" y="216"/>
                    <a:pt x="1208" y="200"/>
                  </a:cubicBezTo>
                  <a:cubicBezTo>
                    <a:pt x="1232" y="184"/>
                    <a:pt x="1232" y="168"/>
                    <a:pt x="1256" y="152"/>
                  </a:cubicBezTo>
                  <a:cubicBezTo>
                    <a:pt x="1280" y="136"/>
                    <a:pt x="1320" y="112"/>
                    <a:pt x="1352" y="104"/>
                  </a:cubicBezTo>
                  <a:cubicBezTo>
                    <a:pt x="1384" y="96"/>
                    <a:pt x="1424" y="112"/>
                    <a:pt x="1448" y="104"/>
                  </a:cubicBezTo>
                  <a:cubicBezTo>
                    <a:pt x="1472" y="96"/>
                    <a:pt x="1472" y="72"/>
                    <a:pt x="1496" y="56"/>
                  </a:cubicBezTo>
                  <a:cubicBezTo>
                    <a:pt x="1520" y="40"/>
                    <a:pt x="1584" y="0"/>
                    <a:pt x="1592" y="8"/>
                  </a:cubicBezTo>
                  <a:cubicBezTo>
                    <a:pt x="1600" y="16"/>
                    <a:pt x="1552" y="80"/>
                    <a:pt x="1544" y="104"/>
                  </a:cubicBezTo>
                  <a:cubicBezTo>
                    <a:pt x="1536" y="128"/>
                    <a:pt x="1528" y="128"/>
                    <a:pt x="1544" y="152"/>
                  </a:cubicBezTo>
                  <a:cubicBezTo>
                    <a:pt x="1560" y="176"/>
                    <a:pt x="1608" y="232"/>
                    <a:pt x="1640" y="248"/>
                  </a:cubicBezTo>
                  <a:cubicBezTo>
                    <a:pt x="1672" y="264"/>
                    <a:pt x="1712" y="248"/>
                    <a:pt x="1736" y="248"/>
                  </a:cubicBezTo>
                  <a:cubicBezTo>
                    <a:pt x="1760" y="248"/>
                    <a:pt x="1776" y="240"/>
                    <a:pt x="1784" y="248"/>
                  </a:cubicBezTo>
                  <a:cubicBezTo>
                    <a:pt x="1792" y="256"/>
                    <a:pt x="1792" y="272"/>
                    <a:pt x="1784" y="296"/>
                  </a:cubicBezTo>
                  <a:cubicBezTo>
                    <a:pt x="1776" y="320"/>
                    <a:pt x="1792" y="328"/>
                    <a:pt x="1736" y="392"/>
                  </a:cubicBezTo>
                  <a:cubicBezTo>
                    <a:pt x="1680" y="456"/>
                    <a:pt x="1528" y="624"/>
                    <a:pt x="1448" y="680"/>
                  </a:cubicBezTo>
                  <a:cubicBezTo>
                    <a:pt x="1368" y="736"/>
                    <a:pt x="1304" y="728"/>
                    <a:pt x="1256" y="728"/>
                  </a:cubicBezTo>
                  <a:cubicBezTo>
                    <a:pt x="1208" y="728"/>
                    <a:pt x="1208" y="704"/>
                    <a:pt x="1160" y="680"/>
                  </a:cubicBezTo>
                  <a:cubicBezTo>
                    <a:pt x="1112" y="656"/>
                    <a:pt x="1016" y="600"/>
                    <a:pt x="968" y="584"/>
                  </a:cubicBezTo>
                  <a:cubicBezTo>
                    <a:pt x="920" y="568"/>
                    <a:pt x="904" y="592"/>
                    <a:pt x="872" y="584"/>
                  </a:cubicBezTo>
                  <a:cubicBezTo>
                    <a:pt x="840" y="576"/>
                    <a:pt x="808" y="544"/>
                    <a:pt x="776" y="536"/>
                  </a:cubicBezTo>
                  <a:cubicBezTo>
                    <a:pt x="744" y="528"/>
                    <a:pt x="712" y="528"/>
                    <a:pt x="680" y="536"/>
                  </a:cubicBezTo>
                  <a:cubicBezTo>
                    <a:pt x="648" y="544"/>
                    <a:pt x="616" y="560"/>
                    <a:pt x="584" y="584"/>
                  </a:cubicBezTo>
                  <a:cubicBezTo>
                    <a:pt x="552" y="608"/>
                    <a:pt x="512" y="640"/>
                    <a:pt x="488" y="680"/>
                  </a:cubicBezTo>
                  <a:cubicBezTo>
                    <a:pt x="464" y="720"/>
                    <a:pt x="440" y="784"/>
                    <a:pt x="440" y="824"/>
                  </a:cubicBezTo>
                  <a:cubicBezTo>
                    <a:pt x="440" y="864"/>
                    <a:pt x="480" y="888"/>
                    <a:pt x="488" y="920"/>
                  </a:cubicBezTo>
                  <a:cubicBezTo>
                    <a:pt x="496" y="952"/>
                    <a:pt x="528" y="1000"/>
                    <a:pt x="488" y="1016"/>
                  </a:cubicBezTo>
                  <a:cubicBezTo>
                    <a:pt x="448" y="1032"/>
                    <a:pt x="328" y="1032"/>
                    <a:pt x="248" y="1016"/>
                  </a:cubicBezTo>
                  <a:cubicBezTo>
                    <a:pt x="168" y="1000"/>
                    <a:pt x="16" y="944"/>
                    <a:pt x="8" y="920"/>
                  </a:cubicBezTo>
                  <a:close/>
                </a:path>
              </a:pathLst>
            </a:custGeom>
            <a:solidFill>
              <a:srgbClr val="FF9900">
                <a:alpha val="50000"/>
              </a:srgbClr>
            </a:solidFill>
            <a:ln w="25400" cap="flat" cmpd="sng">
              <a:solidFill>
                <a:schemeClr val="tx1"/>
              </a:solidFill>
              <a:prstDash val="solid"/>
              <a:round/>
              <a:headEnd type="none" w="med" len="med"/>
              <a:tailEnd type="none" w="med" len="med"/>
            </a:ln>
            <a:effectLst/>
          </p:spPr>
          <p:txBody>
            <a:bodyPr wrap="none" anchor="ctr"/>
            <a:lstStyle/>
            <a:p>
              <a:endParaRPr lang="fr-FR"/>
            </a:p>
          </p:txBody>
        </p:sp>
        <p:sp>
          <p:nvSpPr>
            <p:cNvPr id="880847" name="Freeform 207"/>
            <p:cNvSpPr>
              <a:spLocks/>
            </p:cNvSpPr>
            <p:nvPr/>
          </p:nvSpPr>
          <p:spPr bwMode="auto">
            <a:xfrm>
              <a:off x="3159" y="2188"/>
              <a:ext cx="1856" cy="1283"/>
            </a:xfrm>
            <a:custGeom>
              <a:avLst/>
              <a:gdLst/>
              <a:ahLst/>
              <a:cxnLst>
                <a:cxn ang="0">
                  <a:pos x="892" y="1804"/>
                </a:cxn>
                <a:cxn ang="0">
                  <a:pos x="880" y="1840"/>
                </a:cxn>
                <a:cxn ang="0">
                  <a:pos x="496" y="1792"/>
                </a:cxn>
                <a:cxn ang="0">
                  <a:pos x="208" y="1648"/>
                </a:cxn>
                <a:cxn ang="0">
                  <a:pos x="208" y="1456"/>
                </a:cxn>
                <a:cxn ang="0">
                  <a:pos x="304" y="784"/>
                </a:cxn>
                <a:cxn ang="0">
                  <a:pos x="160" y="304"/>
                </a:cxn>
                <a:cxn ang="0">
                  <a:pos x="64" y="16"/>
                </a:cxn>
                <a:cxn ang="0">
                  <a:pos x="208" y="64"/>
                </a:cxn>
                <a:cxn ang="0">
                  <a:pos x="400" y="16"/>
                </a:cxn>
                <a:cxn ang="0">
                  <a:pos x="496" y="112"/>
                </a:cxn>
                <a:cxn ang="0">
                  <a:pos x="496" y="352"/>
                </a:cxn>
                <a:cxn ang="0">
                  <a:pos x="640" y="400"/>
                </a:cxn>
                <a:cxn ang="0">
                  <a:pos x="640" y="544"/>
                </a:cxn>
                <a:cxn ang="0">
                  <a:pos x="592" y="592"/>
                </a:cxn>
                <a:cxn ang="0">
                  <a:pos x="640" y="736"/>
                </a:cxn>
                <a:cxn ang="0">
                  <a:pos x="688" y="832"/>
                </a:cxn>
                <a:cxn ang="0">
                  <a:pos x="736" y="928"/>
                </a:cxn>
                <a:cxn ang="0">
                  <a:pos x="832" y="976"/>
                </a:cxn>
                <a:cxn ang="0">
                  <a:pos x="976" y="1024"/>
                </a:cxn>
                <a:cxn ang="0">
                  <a:pos x="1072" y="880"/>
                </a:cxn>
                <a:cxn ang="0">
                  <a:pos x="1168" y="880"/>
                </a:cxn>
                <a:cxn ang="0">
                  <a:pos x="1264" y="832"/>
                </a:cxn>
                <a:cxn ang="0">
                  <a:pos x="1312" y="976"/>
                </a:cxn>
                <a:cxn ang="0">
                  <a:pos x="1408" y="928"/>
                </a:cxn>
                <a:cxn ang="0">
                  <a:pos x="1504" y="928"/>
                </a:cxn>
                <a:cxn ang="0">
                  <a:pos x="1600" y="928"/>
                </a:cxn>
                <a:cxn ang="0">
                  <a:pos x="1744" y="928"/>
                </a:cxn>
                <a:cxn ang="0">
                  <a:pos x="1840" y="928"/>
                </a:cxn>
                <a:cxn ang="0">
                  <a:pos x="1984" y="736"/>
                </a:cxn>
                <a:cxn ang="0">
                  <a:pos x="2128" y="592"/>
                </a:cxn>
                <a:cxn ang="0">
                  <a:pos x="2272" y="496"/>
                </a:cxn>
                <a:cxn ang="0">
                  <a:pos x="2368" y="688"/>
                </a:cxn>
                <a:cxn ang="0">
                  <a:pos x="2464" y="688"/>
                </a:cxn>
                <a:cxn ang="0">
                  <a:pos x="2512" y="784"/>
                </a:cxn>
                <a:cxn ang="0">
                  <a:pos x="2704" y="956"/>
                </a:cxn>
                <a:cxn ang="0">
                  <a:pos x="2552" y="1060"/>
                </a:cxn>
                <a:cxn ang="0">
                  <a:pos x="2368" y="1120"/>
                </a:cxn>
                <a:cxn ang="0">
                  <a:pos x="2080" y="1120"/>
                </a:cxn>
                <a:cxn ang="0">
                  <a:pos x="1828" y="1064"/>
                </a:cxn>
                <a:cxn ang="0">
                  <a:pos x="1780" y="1204"/>
                </a:cxn>
                <a:cxn ang="0">
                  <a:pos x="1636" y="1160"/>
                </a:cxn>
                <a:cxn ang="0">
                  <a:pos x="1596" y="1304"/>
                </a:cxn>
                <a:cxn ang="0">
                  <a:pos x="1408" y="1496"/>
                </a:cxn>
                <a:cxn ang="0">
                  <a:pos x="1160" y="1560"/>
                </a:cxn>
                <a:cxn ang="0">
                  <a:pos x="1248" y="1780"/>
                </a:cxn>
                <a:cxn ang="0">
                  <a:pos x="1120" y="1864"/>
                </a:cxn>
              </a:cxnLst>
              <a:rect l="0" t="0" r="r" b="b"/>
              <a:pathLst>
                <a:path w="2707" h="1871">
                  <a:moveTo>
                    <a:pt x="900" y="1804"/>
                  </a:moveTo>
                  <a:cubicBezTo>
                    <a:pt x="899" y="1803"/>
                    <a:pt x="893" y="1803"/>
                    <a:pt x="892" y="1804"/>
                  </a:cubicBezTo>
                  <a:cubicBezTo>
                    <a:pt x="891" y="1805"/>
                    <a:pt x="898" y="1806"/>
                    <a:pt x="896" y="1812"/>
                  </a:cubicBezTo>
                  <a:cubicBezTo>
                    <a:pt x="894" y="1818"/>
                    <a:pt x="915" y="1835"/>
                    <a:pt x="880" y="1840"/>
                  </a:cubicBezTo>
                  <a:cubicBezTo>
                    <a:pt x="845" y="1845"/>
                    <a:pt x="752" y="1848"/>
                    <a:pt x="688" y="1840"/>
                  </a:cubicBezTo>
                  <a:cubicBezTo>
                    <a:pt x="624" y="1832"/>
                    <a:pt x="552" y="1808"/>
                    <a:pt x="496" y="1792"/>
                  </a:cubicBezTo>
                  <a:cubicBezTo>
                    <a:pt x="440" y="1776"/>
                    <a:pt x="400" y="1768"/>
                    <a:pt x="352" y="1744"/>
                  </a:cubicBezTo>
                  <a:cubicBezTo>
                    <a:pt x="304" y="1720"/>
                    <a:pt x="240" y="1680"/>
                    <a:pt x="208" y="1648"/>
                  </a:cubicBezTo>
                  <a:cubicBezTo>
                    <a:pt x="176" y="1616"/>
                    <a:pt x="160" y="1584"/>
                    <a:pt x="160" y="1552"/>
                  </a:cubicBezTo>
                  <a:cubicBezTo>
                    <a:pt x="160" y="1520"/>
                    <a:pt x="192" y="1512"/>
                    <a:pt x="208" y="1456"/>
                  </a:cubicBezTo>
                  <a:cubicBezTo>
                    <a:pt x="224" y="1400"/>
                    <a:pt x="240" y="1328"/>
                    <a:pt x="256" y="1216"/>
                  </a:cubicBezTo>
                  <a:cubicBezTo>
                    <a:pt x="272" y="1104"/>
                    <a:pt x="304" y="904"/>
                    <a:pt x="304" y="784"/>
                  </a:cubicBezTo>
                  <a:cubicBezTo>
                    <a:pt x="304" y="664"/>
                    <a:pt x="280" y="576"/>
                    <a:pt x="256" y="496"/>
                  </a:cubicBezTo>
                  <a:cubicBezTo>
                    <a:pt x="232" y="416"/>
                    <a:pt x="200" y="368"/>
                    <a:pt x="160" y="304"/>
                  </a:cubicBezTo>
                  <a:cubicBezTo>
                    <a:pt x="120" y="240"/>
                    <a:pt x="32" y="160"/>
                    <a:pt x="16" y="112"/>
                  </a:cubicBezTo>
                  <a:cubicBezTo>
                    <a:pt x="0" y="64"/>
                    <a:pt x="48" y="32"/>
                    <a:pt x="64" y="16"/>
                  </a:cubicBezTo>
                  <a:cubicBezTo>
                    <a:pt x="80" y="0"/>
                    <a:pt x="88" y="8"/>
                    <a:pt x="112" y="16"/>
                  </a:cubicBezTo>
                  <a:cubicBezTo>
                    <a:pt x="136" y="24"/>
                    <a:pt x="176" y="64"/>
                    <a:pt x="208" y="64"/>
                  </a:cubicBezTo>
                  <a:cubicBezTo>
                    <a:pt x="240" y="64"/>
                    <a:pt x="272" y="24"/>
                    <a:pt x="304" y="16"/>
                  </a:cubicBezTo>
                  <a:cubicBezTo>
                    <a:pt x="336" y="8"/>
                    <a:pt x="376" y="8"/>
                    <a:pt x="400" y="16"/>
                  </a:cubicBezTo>
                  <a:cubicBezTo>
                    <a:pt x="424" y="24"/>
                    <a:pt x="432" y="48"/>
                    <a:pt x="448" y="64"/>
                  </a:cubicBezTo>
                  <a:cubicBezTo>
                    <a:pt x="464" y="80"/>
                    <a:pt x="480" y="88"/>
                    <a:pt x="496" y="112"/>
                  </a:cubicBezTo>
                  <a:cubicBezTo>
                    <a:pt x="512" y="136"/>
                    <a:pt x="544" y="168"/>
                    <a:pt x="544" y="208"/>
                  </a:cubicBezTo>
                  <a:cubicBezTo>
                    <a:pt x="544" y="248"/>
                    <a:pt x="496" y="320"/>
                    <a:pt x="496" y="352"/>
                  </a:cubicBezTo>
                  <a:cubicBezTo>
                    <a:pt x="496" y="384"/>
                    <a:pt x="520" y="392"/>
                    <a:pt x="544" y="400"/>
                  </a:cubicBezTo>
                  <a:cubicBezTo>
                    <a:pt x="568" y="408"/>
                    <a:pt x="624" y="384"/>
                    <a:pt x="640" y="400"/>
                  </a:cubicBezTo>
                  <a:cubicBezTo>
                    <a:pt x="656" y="416"/>
                    <a:pt x="640" y="472"/>
                    <a:pt x="640" y="496"/>
                  </a:cubicBezTo>
                  <a:cubicBezTo>
                    <a:pt x="640" y="520"/>
                    <a:pt x="648" y="536"/>
                    <a:pt x="640" y="544"/>
                  </a:cubicBezTo>
                  <a:cubicBezTo>
                    <a:pt x="632" y="552"/>
                    <a:pt x="600" y="536"/>
                    <a:pt x="592" y="544"/>
                  </a:cubicBezTo>
                  <a:cubicBezTo>
                    <a:pt x="584" y="552"/>
                    <a:pt x="584" y="568"/>
                    <a:pt x="592" y="592"/>
                  </a:cubicBezTo>
                  <a:cubicBezTo>
                    <a:pt x="600" y="616"/>
                    <a:pt x="632" y="664"/>
                    <a:pt x="640" y="688"/>
                  </a:cubicBezTo>
                  <a:cubicBezTo>
                    <a:pt x="648" y="712"/>
                    <a:pt x="632" y="720"/>
                    <a:pt x="640" y="736"/>
                  </a:cubicBezTo>
                  <a:cubicBezTo>
                    <a:pt x="648" y="752"/>
                    <a:pt x="680" y="768"/>
                    <a:pt x="688" y="784"/>
                  </a:cubicBezTo>
                  <a:cubicBezTo>
                    <a:pt x="696" y="800"/>
                    <a:pt x="688" y="808"/>
                    <a:pt x="688" y="832"/>
                  </a:cubicBezTo>
                  <a:cubicBezTo>
                    <a:pt x="688" y="856"/>
                    <a:pt x="680" y="912"/>
                    <a:pt x="688" y="928"/>
                  </a:cubicBezTo>
                  <a:cubicBezTo>
                    <a:pt x="696" y="944"/>
                    <a:pt x="720" y="920"/>
                    <a:pt x="736" y="928"/>
                  </a:cubicBezTo>
                  <a:cubicBezTo>
                    <a:pt x="752" y="936"/>
                    <a:pt x="768" y="968"/>
                    <a:pt x="784" y="976"/>
                  </a:cubicBezTo>
                  <a:cubicBezTo>
                    <a:pt x="800" y="984"/>
                    <a:pt x="808" y="976"/>
                    <a:pt x="832" y="976"/>
                  </a:cubicBezTo>
                  <a:cubicBezTo>
                    <a:pt x="856" y="976"/>
                    <a:pt x="904" y="968"/>
                    <a:pt x="928" y="976"/>
                  </a:cubicBezTo>
                  <a:cubicBezTo>
                    <a:pt x="952" y="984"/>
                    <a:pt x="960" y="1024"/>
                    <a:pt x="976" y="1024"/>
                  </a:cubicBezTo>
                  <a:cubicBezTo>
                    <a:pt x="992" y="1024"/>
                    <a:pt x="1008" y="1000"/>
                    <a:pt x="1024" y="976"/>
                  </a:cubicBezTo>
                  <a:cubicBezTo>
                    <a:pt x="1040" y="952"/>
                    <a:pt x="1056" y="904"/>
                    <a:pt x="1072" y="880"/>
                  </a:cubicBezTo>
                  <a:cubicBezTo>
                    <a:pt x="1088" y="856"/>
                    <a:pt x="1104" y="832"/>
                    <a:pt x="1120" y="832"/>
                  </a:cubicBezTo>
                  <a:cubicBezTo>
                    <a:pt x="1136" y="832"/>
                    <a:pt x="1152" y="872"/>
                    <a:pt x="1168" y="880"/>
                  </a:cubicBezTo>
                  <a:cubicBezTo>
                    <a:pt x="1184" y="888"/>
                    <a:pt x="1200" y="888"/>
                    <a:pt x="1216" y="880"/>
                  </a:cubicBezTo>
                  <a:cubicBezTo>
                    <a:pt x="1232" y="872"/>
                    <a:pt x="1248" y="856"/>
                    <a:pt x="1264" y="832"/>
                  </a:cubicBezTo>
                  <a:cubicBezTo>
                    <a:pt x="1280" y="808"/>
                    <a:pt x="1304" y="712"/>
                    <a:pt x="1312" y="736"/>
                  </a:cubicBezTo>
                  <a:cubicBezTo>
                    <a:pt x="1320" y="760"/>
                    <a:pt x="1304" y="936"/>
                    <a:pt x="1312" y="976"/>
                  </a:cubicBezTo>
                  <a:cubicBezTo>
                    <a:pt x="1320" y="1016"/>
                    <a:pt x="1344" y="984"/>
                    <a:pt x="1360" y="976"/>
                  </a:cubicBezTo>
                  <a:cubicBezTo>
                    <a:pt x="1376" y="968"/>
                    <a:pt x="1392" y="944"/>
                    <a:pt x="1408" y="928"/>
                  </a:cubicBezTo>
                  <a:cubicBezTo>
                    <a:pt x="1424" y="912"/>
                    <a:pt x="1440" y="880"/>
                    <a:pt x="1456" y="880"/>
                  </a:cubicBezTo>
                  <a:cubicBezTo>
                    <a:pt x="1472" y="880"/>
                    <a:pt x="1488" y="912"/>
                    <a:pt x="1504" y="928"/>
                  </a:cubicBezTo>
                  <a:cubicBezTo>
                    <a:pt x="1520" y="944"/>
                    <a:pt x="1536" y="976"/>
                    <a:pt x="1552" y="976"/>
                  </a:cubicBezTo>
                  <a:cubicBezTo>
                    <a:pt x="1568" y="976"/>
                    <a:pt x="1584" y="944"/>
                    <a:pt x="1600" y="928"/>
                  </a:cubicBezTo>
                  <a:cubicBezTo>
                    <a:pt x="1616" y="912"/>
                    <a:pt x="1624" y="880"/>
                    <a:pt x="1648" y="880"/>
                  </a:cubicBezTo>
                  <a:cubicBezTo>
                    <a:pt x="1672" y="880"/>
                    <a:pt x="1720" y="912"/>
                    <a:pt x="1744" y="928"/>
                  </a:cubicBezTo>
                  <a:cubicBezTo>
                    <a:pt x="1768" y="944"/>
                    <a:pt x="1776" y="976"/>
                    <a:pt x="1792" y="976"/>
                  </a:cubicBezTo>
                  <a:cubicBezTo>
                    <a:pt x="1808" y="976"/>
                    <a:pt x="1816" y="952"/>
                    <a:pt x="1840" y="928"/>
                  </a:cubicBezTo>
                  <a:cubicBezTo>
                    <a:pt x="1864" y="904"/>
                    <a:pt x="1912" y="864"/>
                    <a:pt x="1936" y="832"/>
                  </a:cubicBezTo>
                  <a:cubicBezTo>
                    <a:pt x="1960" y="800"/>
                    <a:pt x="1968" y="768"/>
                    <a:pt x="1984" y="736"/>
                  </a:cubicBezTo>
                  <a:cubicBezTo>
                    <a:pt x="2000" y="704"/>
                    <a:pt x="2008" y="664"/>
                    <a:pt x="2032" y="640"/>
                  </a:cubicBezTo>
                  <a:cubicBezTo>
                    <a:pt x="2056" y="616"/>
                    <a:pt x="2104" y="616"/>
                    <a:pt x="2128" y="592"/>
                  </a:cubicBezTo>
                  <a:cubicBezTo>
                    <a:pt x="2152" y="568"/>
                    <a:pt x="2152" y="512"/>
                    <a:pt x="2176" y="496"/>
                  </a:cubicBezTo>
                  <a:cubicBezTo>
                    <a:pt x="2200" y="480"/>
                    <a:pt x="2248" y="472"/>
                    <a:pt x="2272" y="496"/>
                  </a:cubicBezTo>
                  <a:cubicBezTo>
                    <a:pt x="2296" y="520"/>
                    <a:pt x="2304" y="608"/>
                    <a:pt x="2320" y="640"/>
                  </a:cubicBezTo>
                  <a:cubicBezTo>
                    <a:pt x="2336" y="672"/>
                    <a:pt x="2352" y="688"/>
                    <a:pt x="2368" y="688"/>
                  </a:cubicBezTo>
                  <a:cubicBezTo>
                    <a:pt x="2384" y="688"/>
                    <a:pt x="2400" y="640"/>
                    <a:pt x="2416" y="640"/>
                  </a:cubicBezTo>
                  <a:cubicBezTo>
                    <a:pt x="2432" y="640"/>
                    <a:pt x="2456" y="664"/>
                    <a:pt x="2464" y="688"/>
                  </a:cubicBezTo>
                  <a:cubicBezTo>
                    <a:pt x="2472" y="712"/>
                    <a:pt x="2456" y="768"/>
                    <a:pt x="2464" y="784"/>
                  </a:cubicBezTo>
                  <a:cubicBezTo>
                    <a:pt x="2472" y="800"/>
                    <a:pt x="2488" y="776"/>
                    <a:pt x="2512" y="784"/>
                  </a:cubicBezTo>
                  <a:cubicBezTo>
                    <a:pt x="2536" y="792"/>
                    <a:pt x="2576" y="803"/>
                    <a:pt x="2608" y="832"/>
                  </a:cubicBezTo>
                  <a:cubicBezTo>
                    <a:pt x="2640" y="861"/>
                    <a:pt x="2701" y="929"/>
                    <a:pt x="2704" y="956"/>
                  </a:cubicBezTo>
                  <a:cubicBezTo>
                    <a:pt x="2707" y="983"/>
                    <a:pt x="2653" y="979"/>
                    <a:pt x="2628" y="996"/>
                  </a:cubicBezTo>
                  <a:cubicBezTo>
                    <a:pt x="2603" y="1013"/>
                    <a:pt x="2579" y="1047"/>
                    <a:pt x="2552" y="1060"/>
                  </a:cubicBezTo>
                  <a:cubicBezTo>
                    <a:pt x="2525" y="1073"/>
                    <a:pt x="2495" y="1062"/>
                    <a:pt x="2464" y="1072"/>
                  </a:cubicBezTo>
                  <a:cubicBezTo>
                    <a:pt x="2433" y="1082"/>
                    <a:pt x="2407" y="1099"/>
                    <a:pt x="2368" y="1120"/>
                  </a:cubicBezTo>
                  <a:cubicBezTo>
                    <a:pt x="2329" y="1141"/>
                    <a:pt x="2276" y="1196"/>
                    <a:pt x="2228" y="1196"/>
                  </a:cubicBezTo>
                  <a:cubicBezTo>
                    <a:pt x="2180" y="1196"/>
                    <a:pt x="2135" y="1135"/>
                    <a:pt x="2080" y="1120"/>
                  </a:cubicBezTo>
                  <a:cubicBezTo>
                    <a:pt x="2025" y="1105"/>
                    <a:pt x="1942" y="1117"/>
                    <a:pt x="1900" y="1108"/>
                  </a:cubicBezTo>
                  <a:cubicBezTo>
                    <a:pt x="1858" y="1099"/>
                    <a:pt x="1845" y="1063"/>
                    <a:pt x="1828" y="1064"/>
                  </a:cubicBezTo>
                  <a:cubicBezTo>
                    <a:pt x="1811" y="1065"/>
                    <a:pt x="1804" y="1089"/>
                    <a:pt x="1796" y="1112"/>
                  </a:cubicBezTo>
                  <a:cubicBezTo>
                    <a:pt x="1788" y="1135"/>
                    <a:pt x="1797" y="1195"/>
                    <a:pt x="1780" y="1204"/>
                  </a:cubicBezTo>
                  <a:cubicBezTo>
                    <a:pt x="1763" y="1213"/>
                    <a:pt x="1720" y="1175"/>
                    <a:pt x="1696" y="1168"/>
                  </a:cubicBezTo>
                  <a:cubicBezTo>
                    <a:pt x="1672" y="1161"/>
                    <a:pt x="1653" y="1145"/>
                    <a:pt x="1636" y="1160"/>
                  </a:cubicBezTo>
                  <a:cubicBezTo>
                    <a:pt x="1619" y="1175"/>
                    <a:pt x="1599" y="1232"/>
                    <a:pt x="1592" y="1256"/>
                  </a:cubicBezTo>
                  <a:cubicBezTo>
                    <a:pt x="1585" y="1280"/>
                    <a:pt x="1622" y="1275"/>
                    <a:pt x="1596" y="1304"/>
                  </a:cubicBezTo>
                  <a:cubicBezTo>
                    <a:pt x="1570" y="1333"/>
                    <a:pt x="1467" y="1396"/>
                    <a:pt x="1436" y="1428"/>
                  </a:cubicBezTo>
                  <a:cubicBezTo>
                    <a:pt x="1405" y="1460"/>
                    <a:pt x="1437" y="1483"/>
                    <a:pt x="1408" y="1496"/>
                  </a:cubicBezTo>
                  <a:cubicBezTo>
                    <a:pt x="1379" y="1509"/>
                    <a:pt x="1305" y="1493"/>
                    <a:pt x="1264" y="1504"/>
                  </a:cubicBezTo>
                  <a:cubicBezTo>
                    <a:pt x="1223" y="1515"/>
                    <a:pt x="1171" y="1535"/>
                    <a:pt x="1160" y="1560"/>
                  </a:cubicBezTo>
                  <a:cubicBezTo>
                    <a:pt x="1149" y="1585"/>
                    <a:pt x="1181" y="1615"/>
                    <a:pt x="1196" y="1652"/>
                  </a:cubicBezTo>
                  <a:cubicBezTo>
                    <a:pt x="1211" y="1689"/>
                    <a:pt x="1230" y="1750"/>
                    <a:pt x="1248" y="1780"/>
                  </a:cubicBezTo>
                  <a:cubicBezTo>
                    <a:pt x="1266" y="1810"/>
                    <a:pt x="1325" y="1818"/>
                    <a:pt x="1304" y="1832"/>
                  </a:cubicBezTo>
                  <a:cubicBezTo>
                    <a:pt x="1283" y="1846"/>
                    <a:pt x="1191" y="1871"/>
                    <a:pt x="1120" y="1864"/>
                  </a:cubicBezTo>
                  <a:cubicBezTo>
                    <a:pt x="1049" y="1857"/>
                    <a:pt x="930" y="1807"/>
                    <a:pt x="880" y="1792"/>
                  </a:cubicBezTo>
                </a:path>
              </a:pathLst>
            </a:custGeom>
            <a:solidFill>
              <a:srgbClr val="FFFF00">
                <a:alpha val="50000"/>
              </a:srgbClr>
            </a:solidFill>
            <a:ln w="25400" cap="flat" cmpd="sng">
              <a:solidFill>
                <a:schemeClr val="tx1"/>
              </a:solidFill>
              <a:prstDash val="solid"/>
              <a:round/>
              <a:headEnd type="none" w="med" len="med"/>
              <a:tailEnd type="none" w="med" len="med"/>
            </a:ln>
            <a:effectLst/>
          </p:spPr>
          <p:txBody>
            <a:bodyPr wrap="none" anchor="ctr"/>
            <a:lstStyle/>
            <a:p>
              <a:endParaRPr lang="fr-FR"/>
            </a:p>
          </p:txBody>
        </p:sp>
        <p:sp>
          <p:nvSpPr>
            <p:cNvPr id="880848" name="Freeform 208"/>
            <p:cNvSpPr>
              <a:spLocks/>
            </p:cNvSpPr>
            <p:nvPr/>
          </p:nvSpPr>
          <p:spPr bwMode="auto">
            <a:xfrm>
              <a:off x="2897" y="1648"/>
              <a:ext cx="2150" cy="1255"/>
            </a:xfrm>
            <a:custGeom>
              <a:avLst/>
              <a:gdLst/>
              <a:ahLst/>
              <a:cxnLst>
                <a:cxn ang="0">
                  <a:pos x="344" y="720"/>
                </a:cxn>
                <a:cxn ang="0">
                  <a:pos x="248" y="624"/>
                </a:cxn>
                <a:cxn ang="0">
                  <a:pos x="56" y="480"/>
                </a:cxn>
                <a:cxn ang="0">
                  <a:pos x="8" y="336"/>
                </a:cxn>
                <a:cxn ang="0">
                  <a:pos x="296" y="384"/>
                </a:cxn>
                <a:cxn ang="0">
                  <a:pos x="440" y="288"/>
                </a:cxn>
                <a:cxn ang="0">
                  <a:pos x="488" y="144"/>
                </a:cxn>
                <a:cxn ang="0">
                  <a:pos x="632" y="192"/>
                </a:cxn>
                <a:cxn ang="0">
                  <a:pos x="824" y="192"/>
                </a:cxn>
                <a:cxn ang="0">
                  <a:pos x="1016" y="192"/>
                </a:cxn>
                <a:cxn ang="0">
                  <a:pos x="1160" y="240"/>
                </a:cxn>
                <a:cxn ang="0">
                  <a:pos x="1304" y="144"/>
                </a:cxn>
                <a:cxn ang="0">
                  <a:pos x="1496" y="0"/>
                </a:cxn>
                <a:cxn ang="0">
                  <a:pos x="1592" y="240"/>
                </a:cxn>
                <a:cxn ang="0">
                  <a:pos x="1736" y="288"/>
                </a:cxn>
                <a:cxn ang="0">
                  <a:pos x="1880" y="336"/>
                </a:cxn>
                <a:cxn ang="0">
                  <a:pos x="2024" y="240"/>
                </a:cxn>
                <a:cxn ang="0">
                  <a:pos x="2216" y="432"/>
                </a:cxn>
                <a:cxn ang="0">
                  <a:pos x="2408" y="384"/>
                </a:cxn>
                <a:cxn ang="0">
                  <a:pos x="2552" y="576"/>
                </a:cxn>
                <a:cxn ang="0">
                  <a:pos x="2648" y="672"/>
                </a:cxn>
                <a:cxn ang="0">
                  <a:pos x="2840" y="672"/>
                </a:cxn>
                <a:cxn ang="0">
                  <a:pos x="3080" y="624"/>
                </a:cxn>
                <a:cxn ang="0">
                  <a:pos x="2984" y="816"/>
                </a:cxn>
                <a:cxn ang="0">
                  <a:pos x="2840" y="1008"/>
                </a:cxn>
                <a:cxn ang="0">
                  <a:pos x="2792" y="1152"/>
                </a:cxn>
                <a:cxn ang="0">
                  <a:pos x="2888" y="1056"/>
                </a:cxn>
                <a:cxn ang="0">
                  <a:pos x="3080" y="1248"/>
                </a:cxn>
                <a:cxn ang="0">
                  <a:pos x="3128" y="1536"/>
                </a:cxn>
                <a:cxn ang="0">
                  <a:pos x="2936" y="1584"/>
                </a:cxn>
                <a:cxn ang="0">
                  <a:pos x="2792" y="1440"/>
                </a:cxn>
                <a:cxn ang="0">
                  <a:pos x="2648" y="1278"/>
                </a:cxn>
                <a:cxn ang="0">
                  <a:pos x="2408" y="1440"/>
                </a:cxn>
                <a:cxn ang="0">
                  <a:pos x="2096" y="1719"/>
                </a:cxn>
                <a:cxn ang="0">
                  <a:pos x="1880" y="1710"/>
                </a:cxn>
                <a:cxn ang="0">
                  <a:pos x="1688" y="1488"/>
                </a:cxn>
                <a:cxn ang="0">
                  <a:pos x="1496" y="1632"/>
                </a:cxn>
                <a:cxn ang="0">
                  <a:pos x="1304" y="1776"/>
                </a:cxn>
                <a:cxn ang="0">
                  <a:pos x="1064" y="1728"/>
                </a:cxn>
                <a:cxn ang="0">
                  <a:pos x="992" y="1443"/>
                </a:cxn>
                <a:cxn ang="0">
                  <a:pos x="1028" y="1218"/>
                </a:cxn>
                <a:cxn ang="0">
                  <a:pos x="926" y="1005"/>
                </a:cxn>
                <a:cxn ang="0">
                  <a:pos x="767" y="807"/>
                </a:cxn>
                <a:cxn ang="0">
                  <a:pos x="536" y="837"/>
                </a:cxn>
              </a:cxnLst>
              <a:rect l="0" t="0" r="r" b="b"/>
              <a:pathLst>
                <a:path w="3136" h="1830">
                  <a:moveTo>
                    <a:pt x="440" y="768"/>
                  </a:moveTo>
                  <a:cubicBezTo>
                    <a:pt x="416" y="752"/>
                    <a:pt x="408" y="728"/>
                    <a:pt x="392" y="720"/>
                  </a:cubicBezTo>
                  <a:cubicBezTo>
                    <a:pt x="376" y="712"/>
                    <a:pt x="352" y="728"/>
                    <a:pt x="344" y="720"/>
                  </a:cubicBezTo>
                  <a:cubicBezTo>
                    <a:pt x="336" y="712"/>
                    <a:pt x="344" y="688"/>
                    <a:pt x="344" y="672"/>
                  </a:cubicBezTo>
                  <a:cubicBezTo>
                    <a:pt x="344" y="656"/>
                    <a:pt x="360" y="632"/>
                    <a:pt x="344" y="624"/>
                  </a:cubicBezTo>
                  <a:cubicBezTo>
                    <a:pt x="328" y="616"/>
                    <a:pt x="272" y="632"/>
                    <a:pt x="248" y="624"/>
                  </a:cubicBezTo>
                  <a:cubicBezTo>
                    <a:pt x="224" y="616"/>
                    <a:pt x="224" y="592"/>
                    <a:pt x="200" y="576"/>
                  </a:cubicBezTo>
                  <a:cubicBezTo>
                    <a:pt x="176" y="560"/>
                    <a:pt x="128" y="544"/>
                    <a:pt x="104" y="528"/>
                  </a:cubicBezTo>
                  <a:cubicBezTo>
                    <a:pt x="80" y="512"/>
                    <a:pt x="64" y="496"/>
                    <a:pt x="56" y="480"/>
                  </a:cubicBezTo>
                  <a:cubicBezTo>
                    <a:pt x="48" y="464"/>
                    <a:pt x="64" y="448"/>
                    <a:pt x="56" y="432"/>
                  </a:cubicBezTo>
                  <a:cubicBezTo>
                    <a:pt x="48" y="416"/>
                    <a:pt x="16" y="400"/>
                    <a:pt x="8" y="384"/>
                  </a:cubicBezTo>
                  <a:cubicBezTo>
                    <a:pt x="0" y="368"/>
                    <a:pt x="0" y="344"/>
                    <a:pt x="8" y="336"/>
                  </a:cubicBezTo>
                  <a:cubicBezTo>
                    <a:pt x="16" y="328"/>
                    <a:pt x="24" y="336"/>
                    <a:pt x="56" y="336"/>
                  </a:cubicBezTo>
                  <a:cubicBezTo>
                    <a:pt x="88" y="336"/>
                    <a:pt x="160" y="328"/>
                    <a:pt x="200" y="336"/>
                  </a:cubicBezTo>
                  <a:cubicBezTo>
                    <a:pt x="240" y="344"/>
                    <a:pt x="272" y="384"/>
                    <a:pt x="296" y="384"/>
                  </a:cubicBezTo>
                  <a:cubicBezTo>
                    <a:pt x="320" y="384"/>
                    <a:pt x="328" y="344"/>
                    <a:pt x="344" y="336"/>
                  </a:cubicBezTo>
                  <a:cubicBezTo>
                    <a:pt x="360" y="328"/>
                    <a:pt x="376" y="344"/>
                    <a:pt x="392" y="336"/>
                  </a:cubicBezTo>
                  <a:cubicBezTo>
                    <a:pt x="408" y="328"/>
                    <a:pt x="424" y="304"/>
                    <a:pt x="440" y="288"/>
                  </a:cubicBezTo>
                  <a:cubicBezTo>
                    <a:pt x="456" y="272"/>
                    <a:pt x="488" y="256"/>
                    <a:pt x="488" y="240"/>
                  </a:cubicBezTo>
                  <a:cubicBezTo>
                    <a:pt x="488" y="224"/>
                    <a:pt x="440" y="208"/>
                    <a:pt x="440" y="192"/>
                  </a:cubicBezTo>
                  <a:cubicBezTo>
                    <a:pt x="440" y="176"/>
                    <a:pt x="472" y="152"/>
                    <a:pt x="488" y="144"/>
                  </a:cubicBezTo>
                  <a:cubicBezTo>
                    <a:pt x="504" y="136"/>
                    <a:pt x="520" y="144"/>
                    <a:pt x="536" y="144"/>
                  </a:cubicBezTo>
                  <a:cubicBezTo>
                    <a:pt x="552" y="144"/>
                    <a:pt x="568" y="136"/>
                    <a:pt x="584" y="144"/>
                  </a:cubicBezTo>
                  <a:cubicBezTo>
                    <a:pt x="600" y="152"/>
                    <a:pt x="616" y="184"/>
                    <a:pt x="632" y="192"/>
                  </a:cubicBezTo>
                  <a:cubicBezTo>
                    <a:pt x="648" y="200"/>
                    <a:pt x="656" y="192"/>
                    <a:pt x="680" y="192"/>
                  </a:cubicBezTo>
                  <a:cubicBezTo>
                    <a:pt x="704" y="192"/>
                    <a:pt x="752" y="192"/>
                    <a:pt x="776" y="192"/>
                  </a:cubicBezTo>
                  <a:cubicBezTo>
                    <a:pt x="800" y="192"/>
                    <a:pt x="816" y="184"/>
                    <a:pt x="824" y="192"/>
                  </a:cubicBezTo>
                  <a:cubicBezTo>
                    <a:pt x="832" y="200"/>
                    <a:pt x="808" y="240"/>
                    <a:pt x="824" y="240"/>
                  </a:cubicBezTo>
                  <a:cubicBezTo>
                    <a:pt x="840" y="240"/>
                    <a:pt x="888" y="200"/>
                    <a:pt x="920" y="192"/>
                  </a:cubicBezTo>
                  <a:cubicBezTo>
                    <a:pt x="952" y="184"/>
                    <a:pt x="992" y="184"/>
                    <a:pt x="1016" y="192"/>
                  </a:cubicBezTo>
                  <a:cubicBezTo>
                    <a:pt x="1040" y="200"/>
                    <a:pt x="1040" y="240"/>
                    <a:pt x="1064" y="240"/>
                  </a:cubicBezTo>
                  <a:cubicBezTo>
                    <a:pt x="1088" y="240"/>
                    <a:pt x="1144" y="192"/>
                    <a:pt x="1160" y="192"/>
                  </a:cubicBezTo>
                  <a:cubicBezTo>
                    <a:pt x="1176" y="192"/>
                    <a:pt x="1144" y="224"/>
                    <a:pt x="1160" y="240"/>
                  </a:cubicBezTo>
                  <a:cubicBezTo>
                    <a:pt x="1176" y="256"/>
                    <a:pt x="1232" y="296"/>
                    <a:pt x="1256" y="288"/>
                  </a:cubicBezTo>
                  <a:cubicBezTo>
                    <a:pt x="1280" y="280"/>
                    <a:pt x="1296" y="216"/>
                    <a:pt x="1304" y="192"/>
                  </a:cubicBezTo>
                  <a:cubicBezTo>
                    <a:pt x="1312" y="168"/>
                    <a:pt x="1296" y="160"/>
                    <a:pt x="1304" y="144"/>
                  </a:cubicBezTo>
                  <a:cubicBezTo>
                    <a:pt x="1312" y="128"/>
                    <a:pt x="1328" y="104"/>
                    <a:pt x="1352" y="96"/>
                  </a:cubicBezTo>
                  <a:cubicBezTo>
                    <a:pt x="1376" y="88"/>
                    <a:pt x="1424" y="112"/>
                    <a:pt x="1448" y="96"/>
                  </a:cubicBezTo>
                  <a:cubicBezTo>
                    <a:pt x="1472" y="80"/>
                    <a:pt x="1488" y="0"/>
                    <a:pt x="1496" y="0"/>
                  </a:cubicBezTo>
                  <a:cubicBezTo>
                    <a:pt x="1504" y="0"/>
                    <a:pt x="1488" y="64"/>
                    <a:pt x="1496" y="96"/>
                  </a:cubicBezTo>
                  <a:cubicBezTo>
                    <a:pt x="1504" y="128"/>
                    <a:pt x="1528" y="168"/>
                    <a:pt x="1544" y="192"/>
                  </a:cubicBezTo>
                  <a:cubicBezTo>
                    <a:pt x="1560" y="216"/>
                    <a:pt x="1576" y="224"/>
                    <a:pt x="1592" y="240"/>
                  </a:cubicBezTo>
                  <a:cubicBezTo>
                    <a:pt x="1608" y="256"/>
                    <a:pt x="1624" y="280"/>
                    <a:pt x="1640" y="288"/>
                  </a:cubicBezTo>
                  <a:cubicBezTo>
                    <a:pt x="1656" y="296"/>
                    <a:pt x="1672" y="288"/>
                    <a:pt x="1688" y="288"/>
                  </a:cubicBezTo>
                  <a:cubicBezTo>
                    <a:pt x="1704" y="288"/>
                    <a:pt x="1720" y="280"/>
                    <a:pt x="1736" y="288"/>
                  </a:cubicBezTo>
                  <a:cubicBezTo>
                    <a:pt x="1752" y="296"/>
                    <a:pt x="1768" y="328"/>
                    <a:pt x="1784" y="336"/>
                  </a:cubicBezTo>
                  <a:cubicBezTo>
                    <a:pt x="1800" y="344"/>
                    <a:pt x="1816" y="336"/>
                    <a:pt x="1832" y="336"/>
                  </a:cubicBezTo>
                  <a:cubicBezTo>
                    <a:pt x="1848" y="336"/>
                    <a:pt x="1864" y="344"/>
                    <a:pt x="1880" y="336"/>
                  </a:cubicBezTo>
                  <a:cubicBezTo>
                    <a:pt x="1896" y="328"/>
                    <a:pt x="1920" y="304"/>
                    <a:pt x="1928" y="288"/>
                  </a:cubicBezTo>
                  <a:cubicBezTo>
                    <a:pt x="1936" y="272"/>
                    <a:pt x="1912" y="248"/>
                    <a:pt x="1928" y="240"/>
                  </a:cubicBezTo>
                  <a:cubicBezTo>
                    <a:pt x="1944" y="232"/>
                    <a:pt x="2000" y="224"/>
                    <a:pt x="2024" y="240"/>
                  </a:cubicBezTo>
                  <a:cubicBezTo>
                    <a:pt x="2048" y="256"/>
                    <a:pt x="2056" y="312"/>
                    <a:pt x="2072" y="336"/>
                  </a:cubicBezTo>
                  <a:cubicBezTo>
                    <a:pt x="2088" y="360"/>
                    <a:pt x="2096" y="368"/>
                    <a:pt x="2120" y="384"/>
                  </a:cubicBezTo>
                  <a:cubicBezTo>
                    <a:pt x="2144" y="400"/>
                    <a:pt x="2192" y="424"/>
                    <a:pt x="2216" y="432"/>
                  </a:cubicBezTo>
                  <a:cubicBezTo>
                    <a:pt x="2240" y="440"/>
                    <a:pt x="2248" y="432"/>
                    <a:pt x="2264" y="432"/>
                  </a:cubicBezTo>
                  <a:cubicBezTo>
                    <a:pt x="2280" y="432"/>
                    <a:pt x="2288" y="440"/>
                    <a:pt x="2312" y="432"/>
                  </a:cubicBezTo>
                  <a:cubicBezTo>
                    <a:pt x="2336" y="424"/>
                    <a:pt x="2384" y="376"/>
                    <a:pt x="2408" y="384"/>
                  </a:cubicBezTo>
                  <a:cubicBezTo>
                    <a:pt x="2432" y="392"/>
                    <a:pt x="2440" y="448"/>
                    <a:pt x="2456" y="480"/>
                  </a:cubicBezTo>
                  <a:cubicBezTo>
                    <a:pt x="2472" y="512"/>
                    <a:pt x="2488" y="560"/>
                    <a:pt x="2504" y="576"/>
                  </a:cubicBezTo>
                  <a:cubicBezTo>
                    <a:pt x="2520" y="592"/>
                    <a:pt x="2536" y="576"/>
                    <a:pt x="2552" y="576"/>
                  </a:cubicBezTo>
                  <a:cubicBezTo>
                    <a:pt x="2568" y="576"/>
                    <a:pt x="2584" y="568"/>
                    <a:pt x="2600" y="576"/>
                  </a:cubicBezTo>
                  <a:cubicBezTo>
                    <a:pt x="2616" y="584"/>
                    <a:pt x="2640" y="608"/>
                    <a:pt x="2648" y="624"/>
                  </a:cubicBezTo>
                  <a:cubicBezTo>
                    <a:pt x="2656" y="640"/>
                    <a:pt x="2648" y="656"/>
                    <a:pt x="2648" y="672"/>
                  </a:cubicBezTo>
                  <a:cubicBezTo>
                    <a:pt x="2648" y="688"/>
                    <a:pt x="2632" y="720"/>
                    <a:pt x="2648" y="720"/>
                  </a:cubicBezTo>
                  <a:cubicBezTo>
                    <a:pt x="2664" y="720"/>
                    <a:pt x="2712" y="680"/>
                    <a:pt x="2744" y="672"/>
                  </a:cubicBezTo>
                  <a:cubicBezTo>
                    <a:pt x="2776" y="664"/>
                    <a:pt x="2808" y="680"/>
                    <a:pt x="2840" y="672"/>
                  </a:cubicBezTo>
                  <a:cubicBezTo>
                    <a:pt x="2872" y="664"/>
                    <a:pt x="2904" y="640"/>
                    <a:pt x="2936" y="624"/>
                  </a:cubicBezTo>
                  <a:cubicBezTo>
                    <a:pt x="2968" y="608"/>
                    <a:pt x="3008" y="576"/>
                    <a:pt x="3032" y="576"/>
                  </a:cubicBezTo>
                  <a:cubicBezTo>
                    <a:pt x="3056" y="576"/>
                    <a:pt x="3080" y="608"/>
                    <a:pt x="3080" y="624"/>
                  </a:cubicBezTo>
                  <a:cubicBezTo>
                    <a:pt x="3080" y="640"/>
                    <a:pt x="3040" y="648"/>
                    <a:pt x="3032" y="672"/>
                  </a:cubicBezTo>
                  <a:cubicBezTo>
                    <a:pt x="3024" y="696"/>
                    <a:pt x="3040" y="744"/>
                    <a:pt x="3032" y="768"/>
                  </a:cubicBezTo>
                  <a:cubicBezTo>
                    <a:pt x="3024" y="792"/>
                    <a:pt x="3000" y="800"/>
                    <a:pt x="2984" y="816"/>
                  </a:cubicBezTo>
                  <a:cubicBezTo>
                    <a:pt x="2968" y="832"/>
                    <a:pt x="2952" y="840"/>
                    <a:pt x="2936" y="864"/>
                  </a:cubicBezTo>
                  <a:cubicBezTo>
                    <a:pt x="2920" y="888"/>
                    <a:pt x="2904" y="936"/>
                    <a:pt x="2888" y="960"/>
                  </a:cubicBezTo>
                  <a:cubicBezTo>
                    <a:pt x="2872" y="984"/>
                    <a:pt x="2856" y="992"/>
                    <a:pt x="2840" y="1008"/>
                  </a:cubicBezTo>
                  <a:cubicBezTo>
                    <a:pt x="2824" y="1024"/>
                    <a:pt x="2792" y="1040"/>
                    <a:pt x="2792" y="1056"/>
                  </a:cubicBezTo>
                  <a:cubicBezTo>
                    <a:pt x="2792" y="1072"/>
                    <a:pt x="2840" y="1088"/>
                    <a:pt x="2840" y="1104"/>
                  </a:cubicBezTo>
                  <a:cubicBezTo>
                    <a:pt x="2840" y="1120"/>
                    <a:pt x="2792" y="1144"/>
                    <a:pt x="2792" y="1152"/>
                  </a:cubicBezTo>
                  <a:cubicBezTo>
                    <a:pt x="2792" y="1160"/>
                    <a:pt x="2832" y="1160"/>
                    <a:pt x="2840" y="1152"/>
                  </a:cubicBezTo>
                  <a:cubicBezTo>
                    <a:pt x="2848" y="1144"/>
                    <a:pt x="2832" y="1120"/>
                    <a:pt x="2840" y="1104"/>
                  </a:cubicBezTo>
                  <a:cubicBezTo>
                    <a:pt x="2848" y="1088"/>
                    <a:pt x="2856" y="1064"/>
                    <a:pt x="2888" y="1056"/>
                  </a:cubicBezTo>
                  <a:cubicBezTo>
                    <a:pt x="2920" y="1048"/>
                    <a:pt x="3008" y="1032"/>
                    <a:pt x="3032" y="1056"/>
                  </a:cubicBezTo>
                  <a:cubicBezTo>
                    <a:pt x="3056" y="1080"/>
                    <a:pt x="3024" y="1168"/>
                    <a:pt x="3032" y="1200"/>
                  </a:cubicBezTo>
                  <a:cubicBezTo>
                    <a:pt x="3040" y="1232"/>
                    <a:pt x="3080" y="1224"/>
                    <a:pt x="3080" y="1248"/>
                  </a:cubicBezTo>
                  <a:cubicBezTo>
                    <a:pt x="3080" y="1272"/>
                    <a:pt x="3032" y="1312"/>
                    <a:pt x="3032" y="1344"/>
                  </a:cubicBezTo>
                  <a:cubicBezTo>
                    <a:pt x="3032" y="1376"/>
                    <a:pt x="3064" y="1408"/>
                    <a:pt x="3080" y="1440"/>
                  </a:cubicBezTo>
                  <a:cubicBezTo>
                    <a:pt x="3096" y="1472"/>
                    <a:pt x="3136" y="1512"/>
                    <a:pt x="3128" y="1536"/>
                  </a:cubicBezTo>
                  <a:cubicBezTo>
                    <a:pt x="3120" y="1560"/>
                    <a:pt x="3056" y="1576"/>
                    <a:pt x="3032" y="1584"/>
                  </a:cubicBezTo>
                  <a:cubicBezTo>
                    <a:pt x="3008" y="1592"/>
                    <a:pt x="3000" y="1584"/>
                    <a:pt x="2984" y="1584"/>
                  </a:cubicBezTo>
                  <a:cubicBezTo>
                    <a:pt x="2968" y="1584"/>
                    <a:pt x="2960" y="1584"/>
                    <a:pt x="2936" y="1584"/>
                  </a:cubicBezTo>
                  <a:cubicBezTo>
                    <a:pt x="2912" y="1584"/>
                    <a:pt x="2856" y="1600"/>
                    <a:pt x="2840" y="1584"/>
                  </a:cubicBezTo>
                  <a:cubicBezTo>
                    <a:pt x="2824" y="1568"/>
                    <a:pt x="2848" y="1512"/>
                    <a:pt x="2840" y="1488"/>
                  </a:cubicBezTo>
                  <a:cubicBezTo>
                    <a:pt x="2832" y="1464"/>
                    <a:pt x="2809" y="1442"/>
                    <a:pt x="2792" y="1440"/>
                  </a:cubicBezTo>
                  <a:cubicBezTo>
                    <a:pt x="2775" y="1438"/>
                    <a:pt x="2753" y="1476"/>
                    <a:pt x="2738" y="1473"/>
                  </a:cubicBezTo>
                  <a:cubicBezTo>
                    <a:pt x="2723" y="1470"/>
                    <a:pt x="2717" y="1452"/>
                    <a:pt x="2702" y="1419"/>
                  </a:cubicBezTo>
                  <a:cubicBezTo>
                    <a:pt x="2687" y="1386"/>
                    <a:pt x="2674" y="1299"/>
                    <a:pt x="2648" y="1278"/>
                  </a:cubicBezTo>
                  <a:cubicBezTo>
                    <a:pt x="2622" y="1257"/>
                    <a:pt x="2567" y="1271"/>
                    <a:pt x="2543" y="1290"/>
                  </a:cubicBezTo>
                  <a:cubicBezTo>
                    <a:pt x="2519" y="1309"/>
                    <a:pt x="2526" y="1367"/>
                    <a:pt x="2504" y="1392"/>
                  </a:cubicBezTo>
                  <a:cubicBezTo>
                    <a:pt x="2482" y="1417"/>
                    <a:pt x="2440" y="1400"/>
                    <a:pt x="2408" y="1440"/>
                  </a:cubicBezTo>
                  <a:cubicBezTo>
                    <a:pt x="2376" y="1480"/>
                    <a:pt x="2353" y="1578"/>
                    <a:pt x="2312" y="1632"/>
                  </a:cubicBezTo>
                  <a:cubicBezTo>
                    <a:pt x="2271" y="1686"/>
                    <a:pt x="2195" y="1750"/>
                    <a:pt x="2159" y="1764"/>
                  </a:cubicBezTo>
                  <a:cubicBezTo>
                    <a:pt x="2123" y="1778"/>
                    <a:pt x="2119" y="1733"/>
                    <a:pt x="2096" y="1719"/>
                  </a:cubicBezTo>
                  <a:cubicBezTo>
                    <a:pt x="2073" y="1705"/>
                    <a:pt x="2046" y="1668"/>
                    <a:pt x="2018" y="1677"/>
                  </a:cubicBezTo>
                  <a:cubicBezTo>
                    <a:pt x="1990" y="1686"/>
                    <a:pt x="1951" y="1770"/>
                    <a:pt x="1928" y="1776"/>
                  </a:cubicBezTo>
                  <a:cubicBezTo>
                    <a:pt x="1905" y="1782"/>
                    <a:pt x="1898" y="1726"/>
                    <a:pt x="1880" y="1710"/>
                  </a:cubicBezTo>
                  <a:cubicBezTo>
                    <a:pt x="1862" y="1694"/>
                    <a:pt x="1852" y="1669"/>
                    <a:pt x="1820" y="1680"/>
                  </a:cubicBezTo>
                  <a:cubicBezTo>
                    <a:pt x="1788" y="1691"/>
                    <a:pt x="1710" y="1808"/>
                    <a:pt x="1688" y="1776"/>
                  </a:cubicBezTo>
                  <a:cubicBezTo>
                    <a:pt x="1666" y="1744"/>
                    <a:pt x="1696" y="1512"/>
                    <a:pt x="1688" y="1488"/>
                  </a:cubicBezTo>
                  <a:cubicBezTo>
                    <a:pt x="1680" y="1464"/>
                    <a:pt x="1660" y="1601"/>
                    <a:pt x="1640" y="1632"/>
                  </a:cubicBezTo>
                  <a:cubicBezTo>
                    <a:pt x="1620" y="1663"/>
                    <a:pt x="1589" y="1677"/>
                    <a:pt x="1565" y="1677"/>
                  </a:cubicBezTo>
                  <a:cubicBezTo>
                    <a:pt x="1541" y="1677"/>
                    <a:pt x="1522" y="1622"/>
                    <a:pt x="1496" y="1632"/>
                  </a:cubicBezTo>
                  <a:cubicBezTo>
                    <a:pt x="1470" y="1642"/>
                    <a:pt x="1436" y="1705"/>
                    <a:pt x="1412" y="1737"/>
                  </a:cubicBezTo>
                  <a:cubicBezTo>
                    <a:pt x="1388" y="1769"/>
                    <a:pt x="1370" y="1818"/>
                    <a:pt x="1352" y="1824"/>
                  </a:cubicBezTo>
                  <a:cubicBezTo>
                    <a:pt x="1334" y="1830"/>
                    <a:pt x="1333" y="1784"/>
                    <a:pt x="1304" y="1776"/>
                  </a:cubicBezTo>
                  <a:cubicBezTo>
                    <a:pt x="1275" y="1768"/>
                    <a:pt x="1207" y="1784"/>
                    <a:pt x="1175" y="1776"/>
                  </a:cubicBezTo>
                  <a:cubicBezTo>
                    <a:pt x="1143" y="1768"/>
                    <a:pt x="1130" y="1736"/>
                    <a:pt x="1112" y="1728"/>
                  </a:cubicBezTo>
                  <a:cubicBezTo>
                    <a:pt x="1094" y="1720"/>
                    <a:pt x="1072" y="1752"/>
                    <a:pt x="1064" y="1728"/>
                  </a:cubicBezTo>
                  <a:cubicBezTo>
                    <a:pt x="1056" y="1704"/>
                    <a:pt x="1072" y="1616"/>
                    <a:pt x="1064" y="1584"/>
                  </a:cubicBezTo>
                  <a:cubicBezTo>
                    <a:pt x="1056" y="1552"/>
                    <a:pt x="1028" y="1560"/>
                    <a:pt x="1016" y="1536"/>
                  </a:cubicBezTo>
                  <a:cubicBezTo>
                    <a:pt x="1004" y="1512"/>
                    <a:pt x="1000" y="1475"/>
                    <a:pt x="992" y="1443"/>
                  </a:cubicBezTo>
                  <a:cubicBezTo>
                    <a:pt x="984" y="1411"/>
                    <a:pt x="964" y="1360"/>
                    <a:pt x="968" y="1344"/>
                  </a:cubicBezTo>
                  <a:cubicBezTo>
                    <a:pt x="972" y="1328"/>
                    <a:pt x="1006" y="1365"/>
                    <a:pt x="1016" y="1344"/>
                  </a:cubicBezTo>
                  <a:cubicBezTo>
                    <a:pt x="1026" y="1323"/>
                    <a:pt x="1035" y="1242"/>
                    <a:pt x="1028" y="1218"/>
                  </a:cubicBezTo>
                  <a:cubicBezTo>
                    <a:pt x="1021" y="1194"/>
                    <a:pt x="997" y="1208"/>
                    <a:pt x="971" y="1197"/>
                  </a:cubicBezTo>
                  <a:cubicBezTo>
                    <a:pt x="945" y="1186"/>
                    <a:pt x="879" y="1184"/>
                    <a:pt x="872" y="1152"/>
                  </a:cubicBezTo>
                  <a:cubicBezTo>
                    <a:pt x="865" y="1120"/>
                    <a:pt x="926" y="1045"/>
                    <a:pt x="926" y="1005"/>
                  </a:cubicBezTo>
                  <a:cubicBezTo>
                    <a:pt x="926" y="965"/>
                    <a:pt x="890" y="938"/>
                    <a:pt x="872" y="912"/>
                  </a:cubicBezTo>
                  <a:cubicBezTo>
                    <a:pt x="854" y="886"/>
                    <a:pt x="832" y="863"/>
                    <a:pt x="815" y="846"/>
                  </a:cubicBezTo>
                  <a:cubicBezTo>
                    <a:pt x="798" y="829"/>
                    <a:pt x="788" y="813"/>
                    <a:pt x="767" y="807"/>
                  </a:cubicBezTo>
                  <a:cubicBezTo>
                    <a:pt x="746" y="801"/>
                    <a:pt x="717" y="802"/>
                    <a:pt x="689" y="810"/>
                  </a:cubicBezTo>
                  <a:cubicBezTo>
                    <a:pt x="661" y="818"/>
                    <a:pt x="624" y="851"/>
                    <a:pt x="599" y="855"/>
                  </a:cubicBezTo>
                  <a:cubicBezTo>
                    <a:pt x="574" y="859"/>
                    <a:pt x="563" y="852"/>
                    <a:pt x="536" y="837"/>
                  </a:cubicBezTo>
                  <a:cubicBezTo>
                    <a:pt x="509" y="822"/>
                    <a:pt x="460" y="782"/>
                    <a:pt x="440" y="768"/>
                  </a:cubicBezTo>
                  <a:close/>
                </a:path>
              </a:pathLst>
            </a:custGeom>
            <a:solidFill>
              <a:srgbClr val="FFFF66">
                <a:alpha val="50000"/>
              </a:srgbClr>
            </a:solidFill>
            <a:ln w="25400" cap="flat" cmpd="sng">
              <a:solidFill>
                <a:schemeClr val="tx1"/>
              </a:solidFill>
              <a:prstDash val="solid"/>
              <a:round/>
              <a:headEnd type="none" w="med" len="med"/>
              <a:tailEnd type="none" w="med" len="med"/>
            </a:ln>
            <a:effectLst/>
          </p:spPr>
          <p:txBody>
            <a:bodyPr wrap="none" anchor="ctr"/>
            <a:lstStyle/>
            <a:p>
              <a:endParaRPr lang="fr-FR"/>
            </a:p>
          </p:txBody>
        </p:sp>
      </p:grpSp>
      <p:sp>
        <p:nvSpPr>
          <p:cNvPr id="222" name="Espace réservé du contenu 221"/>
          <p:cNvSpPr>
            <a:spLocks noGrp="1"/>
          </p:cNvSpPr>
          <p:nvPr>
            <p:ph idx="1"/>
          </p:nvPr>
        </p:nvSpPr>
        <p:spPr/>
        <p:txBody>
          <a:bodyPr/>
          <a:lstStyle/>
          <a:p>
            <a:r>
              <a:rPr lang="fr-FR" dirty="0" smtClean="0">
                <a:solidFill>
                  <a:schemeClr val="accent1"/>
                </a:solidFill>
              </a:rPr>
              <a:t>3ème critère :</a:t>
            </a:r>
            <a:r>
              <a:rPr lang="fr-FR" dirty="0" smtClean="0"/>
              <a:t> la région climatique</a:t>
            </a:r>
          </a:p>
          <a:p>
            <a:pPr>
              <a:buNone/>
            </a:pPr>
            <a:endParaRPr lang="fr-FR" dirty="0"/>
          </a:p>
        </p:txBody>
      </p:sp>
      <p:sp>
        <p:nvSpPr>
          <p:cNvPr id="223" name="Rectangle 19"/>
          <p:cNvSpPr>
            <a:spLocks noGrp="1" noChangeArrowheads="1"/>
          </p:cNvSpPr>
          <p:nvPr>
            <p:ph type="title"/>
          </p:nvPr>
        </p:nvSpPr>
        <p:spPr>
          <a:xfrm>
            <a:off x="1774713" y="136510"/>
            <a:ext cx="7626052" cy="634082"/>
          </a:xfrm>
        </p:spPr>
        <p:txBody>
          <a:bodyPr/>
          <a:lstStyle/>
          <a:p>
            <a:r>
              <a:rPr lang="fr-FR" smtClean="0"/>
              <a:t>Le choix des éléments du CESI</a:t>
            </a:r>
            <a:endParaRPr lang="fr-FR"/>
          </a:p>
        </p:txBody>
      </p:sp>
      <p:sp>
        <p:nvSpPr>
          <p:cNvPr id="213" name="Text Box 211"/>
          <p:cNvSpPr txBox="1">
            <a:spLocks noChangeArrowheads="1"/>
          </p:cNvSpPr>
          <p:nvPr/>
        </p:nvSpPr>
        <p:spPr bwMode="auto">
          <a:xfrm>
            <a:off x="4393440" y="3355262"/>
            <a:ext cx="709901" cy="461655"/>
          </a:xfrm>
          <a:prstGeom prst="rect">
            <a:avLst/>
          </a:prstGeom>
          <a:noFill/>
          <a:ln w="9525">
            <a:noFill/>
            <a:miter lim="800000"/>
            <a:headEnd/>
            <a:tailEnd/>
          </a:ln>
          <a:effectLst/>
        </p:spPr>
        <p:txBody>
          <a:bodyPr wrap="square" lIns="91428" tIns="45715" rIns="91428" bIns="45715">
            <a:spAutoFit/>
          </a:bodyPr>
          <a:lstStyle/>
          <a:p>
            <a:pPr defTabSz="762000"/>
            <a:r>
              <a:rPr lang="fr-FR" sz="2400" b="1" dirty="0" smtClean="0">
                <a:latin typeface="Times New Roman" pitchFamily="18" charset="0"/>
              </a:rPr>
              <a:t>I</a:t>
            </a:r>
            <a:r>
              <a:rPr lang="fr-FR" sz="2400" b="1" i="0" dirty="0" smtClean="0">
                <a:latin typeface="Times New Roman" pitchFamily="18" charset="0"/>
              </a:rPr>
              <a:t>2</a:t>
            </a:r>
            <a:endParaRPr lang="fr-FR" sz="2400" b="1" i="0" dirty="0">
              <a:latin typeface="Times New Roman" pitchFamily="18" charset="0"/>
            </a:endParaRPr>
          </a:p>
        </p:txBody>
      </p:sp>
      <p:sp>
        <p:nvSpPr>
          <p:cNvPr id="214" name="Text Box 211"/>
          <p:cNvSpPr txBox="1">
            <a:spLocks noChangeArrowheads="1"/>
          </p:cNvSpPr>
          <p:nvPr/>
        </p:nvSpPr>
        <p:spPr bwMode="auto">
          <a:xfrm>
            <a:off x="5073062" y="2317296"/>
            <a:ext cx="623404" cy="461655"/>
          </a:xfrm>
          <a:prstGeom prst="rect">
            <a:avLst/>
          </a:prstGeom>
          <a:noFill/>
          <a:ln w="9525">
            <a:noFill/>
            <a:miter lim="800000"/>
            <a:headEnd/>
            <a:tailEnd/>
          </a:ln>
          <a:effectLst/>
        </p:spPr>
        <p:txBody>
          <a:bodyPr wrap="square" lIns="91428" tIns="45715" rIns="91428" bIns="45715">
            <a:spAutoFit/>
          </a:bodyPr>
          <a:lstStyle/>
          <a:p>
            <a:pPr defTabSz="762000"/>
            <a:r>
              <a:rPr lang="fr-FR" sz="2400" b="1" dirty="0" smtClean="0">
                <a:latin typeface="Times New Roman" pitchFamily="18" charset="0"/>
              </a:rPr>
              <a:t>I</a:t>
            </a:r>
            <a:r>
              <a:rPr lang="fr-FR" sz="2400" b="1" i="0" dirty="0" smtClean="0">
                <a:latin typeface="Times New Roman" pitchFamily="18" charset="0"/>
              </a:rPr>
              <a:t>1</a:t>
            </a:r>
            <a:endParaRPr lang="fr-FR" sz="2400" b="1" i="0" dirty="0">
              <a:latin typeface="Times New Roman" pitchFamily="18" charset="0"/>
            </a:endParaRPr>
          </a:p>
        </p:txBody>
      </p:sp>
      <p:sp>
        <p:nvSpPr>
          <p:cNvPr id="215" name="Text Box 211"/>
          <p:cNvSpPr txBox="1">
            <a:spLocks noChangeArrowheads="1"/>
          </p:cNvSpPr>
          <p:nvPr/>
        </p:nvSpPr>
        <p:spPr bwMode="auto">
          <a:xfrm>
            <a:off x="3812673" y="4813359"/>
            <a:ext cx="635760" cy="461655"/>
          </a:xfrm>
          <a:prstGeom prst="rect">
            <a:avLst/>
          </a:prstGeom>
          <a:noFill/>
          <a:ln w="9525">
            <a:noFill/>
            <a:miter lim="800000"/>
            <a:headEnd/>
            <a:tailEnd/>
          </a:ln>
          <a:effectLst/>
        </p:spPr>
        <p:txBody>
          <a:bodyPr wrap="square" lIns="91428" tIns="45715" rIns="91428" bIns="45715">
            <a:spAutoFit/>
          </a:bodyPr>
          <a:lstStyle/>
          <a:p>
            <a:pPr defTabSz="762000"/>
            <a:r>
              <a:rPr lang="fr-FR" sz="2400" b="1" dirty="0" smtClean="0">
                <a:latin typeface="Times New Roman" pitchFamily="18" charset="0"/>
              </a:rPr>
              <a:t>I</a:t>
            </a:r>
            <a:r>
              <a:rPr lang="fr-FR" sz="2400" b="1" i="0" dirty="0" smtClean="0">
                <a:latin typeface="Times New Roman" pitchFamily="18" charset="0"/>
              </a:rPr>
              <a:t>3</a:t>
            </a:r>
            <a:endParaRPr lang="fr-FR" sz="2400" b="1" i="0" dirty="0">
              <a:latin typeface="Times New Roman" pitchFamily="18" charset="0"/>
            </a:endParaRPr>
          </a:p>
        </p:txBody>
      </p:sp>
      <p:sp>
        <p:nvSpPr>
          <p:cNvPr id="216" name="Text Box 211"/>
          <p:cNvSpPr txBox="1">
            <a:spLocks noChangeArrowheads="1"/>
          </p:cNvSpPr>
          <p:nvPr/>
        </p:nvSpPr>
        <p:spPr bwMode="auto">
          <a:xfrm>
            <a:off x="5468475" y="4887500"/>
            <a:ext cx="648119" cy="461655"/>
          </a:xfrm>
          <a:prstGeom prst="rect">
            <a:avLst/>
          </a:prstGeom>
          <a:noFill/>
          <a:ln w="9525">
            <a:noFill/>
            <a:miter lim="800000"/>
            <a:headEnd/>
            <a:tailEnd/>
          </a:ln>
          <a:effectLst/>
        </p:spPr>
        <p:txBody>
          <a:bodyPr wrap="square" lIns="91428" tIns="45715" rIns="91428" bIns="45715">
            <a:spAutoFit/>
          </a:bodyPr>
          <a:lstStyle/>
          <a:p>
            <a:pPr defTabSz="762000"/>
            <a:r>
              <a:rPr lang="fr-FR" sz="2400" b="1" dirty="0" smtClean="0">
                <a:latin typeface="Times New Roman" pitchFamily="18" charset="0"/>
              </a:rPr>
              <a:t>I</a:t>
            </a:r>
            <a:r>
              <a:rPr lang="fr-FR" sz="2400" b="1" i="0" dirty="0" smtClean="0">
                <a:latin typeface="Times New Roman" pitchFamily="18" charset="0"/>
              </a:rPr>
              <a:t>4</a:t>
            </a:r>
            <a:endParaRPr lang="fr-FR" sz="2400" b="1" i="0" dirty="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071" name="Rectangle 975"/>
          <p:cNvSpPr>
            <a:spLocks noGrp="1" noChangeArrowheads="1"/>
          </p:cNvSpPr>
          <p:nvPr>
            <p:ph type="body" idx="1"/>
          </p:nvPr>
        </p:nvSpPr>
        <p:spPr/>
        <p:txBody>
          <a:bodyPr/>
          <a:lstStyle/>
          <a:p>
            <a:pPr>
              <a:tabLst>
                <a:tab pos="1257300" algn="l"/>
              </a:tabLst>
            </a:pPr>
            <a:r>
              <a:rPr lang="fr-FR" sz="2400" dirty="0"/>
              <a:t>Afin de réaliser une première évaluation de la taille de l’installation, le ratio V/S peut être compris entre 45 et 75 selon la région d’implantation</a:t>
            </a:r>
          </a:p>
          <a:p>
            <a:pPr>
              <a:tabLst>
                <a:tab pos="1257300" algn="l"/>
              </a:tabLst>
            </a:pPr>
            <a:r>
              <a:rPr lang="fr-FR" sz="2400" dirty="0"/>
              <a:t>Avec 	</a:t>
            </a:r>
            <a:r>
              <a:rPr lang="fr-FR" sz="2400" b="1" dirty="0">
                <a:solidFill>
                  <a:schemeClr val="accent1"/>
                </a:solidFill>
              </a:rPr>
              <a:t>S</a:t>
            </a:r>
            <a:r>
              <a:rPr lang="fr-FR" sz="2400" dirty="0"/>
              <a:t> : surface de capteurs [m²]</a:t>
            </a:r>
          </a:p>
          <a:p>
            <a:pPr>
              <a:buFont typeface="Wingdings 2" pitchFamily="18" charset="2"/>
              <a:buNone/>
              <a:tabLst>
                <a:tab pos="1257300" algn="l"/>
              </a:tabLst>
            </a:pPr>
            <a:r>
              <a:rPr lang="fr-FR" sz="2400" dirty="0"/>
              <a:t>		</a:t>
            </a:r>
            <a:r>
              <a:rPr lang="fr-FR" sz="2400" b="1" dirty="0">
                <a:solidFill>
                  <a:schemeClr val="accent1"/>
                </a:solidFill>
              </a:rPr>
              <a:t>V</a:t>
            </a:r>
            <a:r>
              <a:rPr lang="fr-FR" sz="2400" dirty="0"/>
              <a:t> : volume partie solaire [litres/jour]</a:t>
            </a:r>
          </a:p>
        </p:txBody>
      </p:sp>
      <p:grpSp>
        <p:nvGrpSpPr>
          <p:cNvPr id="2" name="Group 5"/>
          <p:cNvGrpSpPr>
            <a:grpSpLocks/>
          </p:cNvGrpSpPr>
          <p:nvPr/>
        </p:nvGrpSpPr>
        <p:grpSpPr bwMode="auto">
          <a:xfrm>
            <a:off x="7819895" y="2205041"/>
            <a:ext cx="1735269" cy="1089025"/>
            <a:chOff x="4305" y="608"/>
            <a:chExt cx="1009" cy="686"/>
          </a:xfrm>
        </p:grpSpPr>
        <p:grpSp>
          <p:nvGrpSpPr>
            <p:cNvPr id="3" name="Group 6"/>
            <p:cNvGrpSpPr>
              <a:grpSpLocks/>
            </p:cNvGrpSpPr>
            <p:nvPr/>
          </p:nvGrpSpPr>
          <p:grpSpPr bwMode="auto">
            <a:xfrm>
              <a:off x="4836" y="777"/>
              <a:ext cx="478" cy="510"/>
              <a:chOff x="4531" y="1425"/>
              <a:chExt cx="518" cy="510"/>
            </a:xfrm>
          </p:grpSpPr>
          <p:grpSp>
            <p:nvGrpSpPr>
              <p:cNvPr id="4" name="Group 7"/>
              <p:cNvGrpSpPr>
                <a:grpSpLocks/>
              </p:cNvGrpSpPr>
              <p:nvPr/>
            </p:nvGrpSpPr>
            <p:grpSpPr bwMode="auto">
              <a:xfrm>
                <a:off x="4531" y="1425"/>
                <a:ext cx="518" cy="510"/>
                <a:chOff x="4531" y="1425"/>
                <a:chExt cx="518" cy="510"/>
              </a:xfrm>
            </p:grpSpPr>
            <p:grpSp>
              <p:nvGrpSpPr>
                <p:cNvPr id="5" name="Group 8"/>
                <p:cNvGrpSpPr>
                  <a:grpSpLocks/>
                </p:cNvGrpSpPr>
                <p:nvPr/>
              </p:nvGrpSpPr>
              <p:grpSpPr bwMode="auto">
                <a:xfrm>
                  <a:off x="4538" y="1425"/>
                  <a:ext cx="502" cy="498"/>
                  <a:chOff x="4538" y="1425"/>
                  <a:chExt cx="502" cy="498"/>
                </a:xfrm>
              </p:grpSpPr>
              <p:sp>
                <p:nvSpPr>
                  <p:cNvPr id="260103" name="Freeform 9"/>
                  <p:cNvSpPr>
                    <a:spLocks/>
                  </p:cNvSpPr>
                  <p:nvPr/>
                </p:nvSpPr>
                <p:spPr bwMode="auto">
                  <a:xfrm>
                    <a:off x="4538" y="1425"/>
                    <a:ext cx="502" cy="498"/>
                  </a:xfrm>
                  <a:custGeom>
                    <a:avLst/>
                    <a:gdLst>
                      <a:gd name="T0" fmla="*/ 502 w 502"/>
                      <a:gd name="T1" fmla="*/ 105 h 498"/>
                      <a:gd name="T2" fmla="*/ 135 w 502"/>
                      <a:gd name="T3" fmla="*/ 0 h 498"/>
                      <a:gd name="T4" fmla="*/ 0 w 502"/>
                      <a:gd name="T5" fmla="*/ 233 h 498"/>
                      <a:gd name="T6" fmla="*/ 274 w 502"/>
                      <a:gd name="T7" fmla="*/ 498 h 498"/>
                      <a:gd name="T8" fmla="*/ 502 w 502"/>
                      <a:gd name="T9" fmla="*/ 105 h 498"/>
                      <a:gd name="T10" fmla="*/ 0 60000 65536"/>
                      <a:gd name="T11" fmla="*/ 0 60000 65536"/>
                      <a:gd name="T12" fmla="*/ 0 60000 65536"/>
                      <a:gd name="T13" fmla="*/ 0 60000 65536"/>
                      <a:gd name="T14" fmla="*/ 0 60000 65536"/>
                      <a:gd name="T15" fmla="*/ 0 w 502"/>
                      <a:gd name="T16" fmla="*/ 0 h 498"/>
                      <a:gd name="T17" fmla="*/ 502 w 502"/>
                      <a:gd name="T18" fmla="*/ 498 h 498"/>
                    </a:gdLst>
                    <a:ahLst/>
                    <a:cxnLst>
                      <a:cxn ang="T10">
                        <a:pos x="T0" y="T1"/>
                      </a:cxn>
                      <a:cxn ang="T11">
                        <a:pos x="T2" y="T3"/>
                      </a:cxn>
                      <a:cxn ang="T12">
                        <a:pos x="T4" y="T5"/>
                      </a:cxn>
                      <a:cxn ang="T13">
                        <a:pos x="T6" y="T7"/>
                      </a:cxn>
                      <a:cxn ang="T14">
                        <a:pos x="T8" y="T9"/>
                      </a:cxn>
                    </a:cxnLst>
                    <a:rect l="T15" t="T16" r="T17" b="T18"/>
                    <a:pathLst>
                      <a:path w="502" h="498">
                        <a:moveTo>
                          <a:pt x="502" y="105"/>
                        </a:moveTo>
                        <a:lnTo>
                          <a:pt x="135" y="0"/>
                        </a:lnTo>
                        <a:lnTo>
                          <a:pt x="0" y="233"/>
                        </a:lnTo>
                        <a:lnTo>
                          <a:pt x="274" y="498"/>
                        </a:lnTo>
                        <a:lnTo>
                          <a:pt x="502" y="105"/>
                        </a:lnTo>
                        <a:close/>
                      </a:path>
                    </a:pathLst>
                  </a:custGeom>
                  <a:solidFill>
                    <a:srgbClr val="3399FF"/>
                  </a:solidFill>
                  <a:ln w="9525">
                    <a:solidFill>
                      <a:srgbClr val="000000"/>
                    </a:solidFill>
                    <a:round/>
                    <a:headEnd/>
                    <a:tailEnd/>
                  </a:ln>
                </p:spPr>
                <p:txBody>
                  <a:bodyPr/>
                  <a:lstStyle/>
                  <a:p>
                    <a:endParaRPr lang="fr-FR"/>
                  </a:p>
                </p:txBody>
              </p:sp>
              <p:grpSp>
                <p:nvGrpSpPr>
                  <p:cNvPr id="6" name="Group 10"/>
                  <p:cNvGrpSpPr>
                    <a:grpSpLocks/>
                  </p:cNvGrpSpPr>
                  <p:nvPr/>
                </p:nvGrpSpPr>
                <p:grpSpPr bwMode="auto">
                  <a:xfrm>
                    <a:off x="4587" y="1475"/>
                    <a:ext cx="337" cy="319"/>
                    <a:chOff x="4587" y="1475"/>
                    <a:chExt cx="337" cy="319"/>
                  </a:xfrm>
                </p:grpSpPr>
                <p:grpSp>
                  <p:nvGrpSpPr>
                    <p:cNvPr id="7" name="Group 11"/>
                    <p:cNvGrpSpPr>
                      <a:grpSpLocks/>
                    </p:cNvGrpSpPr>
                    <p:nvPr/>
                  </p:nvGrpSpPr>
                  <p:grpSpPr bwMode="auto">
                    <a:xfrm>
                      <a:off x="4587" y="1484"/>
                      <a:ext cx="337" cy="310"/>
                      <a:chOff x="4587" y="1484"/>
                      <a:chExt cx="337" cy="310"/>
                    </a:xfrm>
                  </p:grpSpPr>
                  <p:sp>
                    <p:nvSpPr>
                      <p:cNvPr id="260106" name="Oval 12"/>
                      <p:cNvSpPr>
                        <a:spLocks noChangeArrowheads="1"/>
                      </p:cNvSpPr>
                      <p:nvPr/>
                    </p:nvSpPr>
                    <p:spPr bwMode="auto">
                      <a:xfrm>
                        <a:off x="4587" y="1484"/>
                        <a:ext cx="337" cy="310"/>
                      </a:xfrm>
                      <a:prstGeom prst="ellipse">
                        <a:avLst/>
                      </a:prstGeom>
                      <a:solidFill>
                        <a:srgbClr val="3399FE"/>
                      </a:solidFill>
                      <a:ln w="9525">
                        <a:noFill/>
                        <a:round/>
                        <a:headEnd/>
                        <a:tailEnd/>
                      </a:ln>
                    </p:spPr>
                    <p:txBody>
                      <a:bodyPr/>
                      <a:lstStyle/>
                      <a:p>
                        <a:pPr eaLnBrk="0" hangingPunct="0"/>
                        <a:endParaRPr lang="fr-FR" sz="2400">
                          <a:latin typeface="Calibri" pitchFamily="34" charset="0"/>
                          <a:cs typeface="Arial" charset="0"/>
                        </a:endParaRPr>
                      </a:p>
                    </p:txBody>
                  </p:sp>
                  <p:sp>
                    <p:nvSpPr>
                      <p:cNvPr id="260107" name="Oval 13"/>
                      <p:cNvSpPr>
                        <a:spLocks noChangeArrowheads="1"/>
                      </p:cNvSpPr>
                      <p:nvPr/>
                    </p:nvSpPr>
                    <p:spPr bwMode="auto">
                      <a:xfrm>
                        <a:off x="4591" y="1487"/>
                        <a:ext cx="329" cy="304"/>
                      </a:xfrm>
                      <a:prstGeom prst="ellipse">
                        <a:avLst/>
                      </a:prstGeom>
                      <a:solidFill>
                        <a:srgbClr val="3599FE"/>
                      </a:solidFill>
                      <a:ln w="9525">
                        <a:noFill/>
                        <a:round/>
                        <a:headEnd/>
                        <a:tailEnd/>
                      </a:ln>
                    </p:spPr>
                    <p:txBody>
                      <a:bodyPr/>
                      <a:lstStyle/>
                      <a:p>
                        <a:pPr eaLnBrk="0" hangingPunct="0"/>
                        <a:endParaRPr lang="fr-FR" sz="2400">
                          <a:latin typeface="Calibri" pitchFamily="34" charset="0"/>
                          <a:cs typeface="Arial" charset="0"/>
                        </a:endParaRPr>
                      </a:p>
                    </p:txBody>
                  </p:sp>
                  <p:sp>
                    <p:nvSpPr>
                      <p:cNvPr id="260108" name="Oval 14"/>
                      <p:cNvSpPr>
                        <a:spLocks noChangeArrowheads="1"/>
                      </p:cNvSpPr>
                      <p:nvPr/>
                    </p:nvSpPr>
                    <p:spPr bwMode="auto">
                      <a:xfrm>
                        <a:off x="4593" y="1489"/>
                        <a:ext cx="325" cy="300"/>
                      </a:xfrm>
                      <a:prstGeom prst="ellipse">
                        <a:avLst/>
                      </a:prstGeom>
                      <a:solidFill>
                        <a:srgbClr val="3799FE"/>
                      </a:solidFill>
                      <a:ln w="9525">
                        <a:noFill/>
                        <a:round/>
                        <a:headEnd/>
                        <a:tailEnd/>
                      </a:ln>
                    </p:spPr>
                    <p:txBody>
                      <a:bodyPr/>
                      <a:lstStyle/>
                      <a:p>
                        <a:pPr eaLnBrk="0" hangingPunct="0"/>
                        <a:endParaRPr lang="fr-FR" sz="2400">
                          <a:latin typeface="Calibri" pitchFamily="34" charset="0"/>
                          <a:cs typeface="Arial" charset="0"/>
                        </a:endParaRPr>
                      </a:p>
                    </p:txBody>
                  </p:sp>
                  <p:sp>
                    <p:nvSpPr>
                      <p:cNvPr id="260109" name="Oval 15"/>
                      <p:cNvSpPr>
                        <a:spLocks noChangeArrowheads="1"/>
                      </p:cNvSpPr>
                      <p:nvPr/>
                    </p:nvSpPr>
                    <p:spPr bwMode="auto">
                      <a:xfrm>
                        <a:off x="4595" y="1491"/>
                        <a:ext cx="321" cy="296"/>
                      </a:xfrm>
                      <a:prstGeom prst="ellipse">
                        <a:avLst/>
                      </a:prstGeom>
                      <a:solidFill>
                        <a:srgbClr val="389AFD"/>
                      </a:solidFill>
                      <a:ln w="9525">
                        <a:noFill/>
                        <a:round/>
                        <a:headEnd/>
                        <a:tailEnd/>
                      </a:ln>
                    </p:spPr>
                    <p:txBody>
                      <a:bodyPr/>
                      <a:lstStyle/>
                      <a:p>
                        <a:pPr eaLnBrk="0" hangingPunct="0"/>
                        <a:endParaRPr lang="fr-FR" sz="2400">
                          <a:latin typeface="Calibri" pitchFamily="34" charset="0"/>
                          <a:cs typeface="Arial" charset="0"/>
                        </a:endParaRPr>
                      </a:p>
                    </p:txBody>
                  </p:sp>
                  <p:sp>
                    <p:nvSpPr>
                      <p:cNvPr id="260110" name="Oval 16"/>
                      <p:cNvSpPr>
                        <a:spLocks noChangeArrowheads="1"/>
                      </p:cNvSpPr>
                      <p:nvPr/>
                    </p:nvSpPr>
                    <p:spPr bwMode="auto">
                      <a:xfrm>
                        <a:off x="4597" y="1493"/>
                        <a:ext cx="317" cy="292"/>
                      </a:xfrm>
                      <a:prstGeom prst="ellipse">
                        <a:avLst/>
                      </a:prstGeom>
                      <a:solidFill>
                        <a:srgbClr val="3B9AFD"/>
                      </a:solidFill>
                      <a:ln w="9525">
                        <a:noFill/>
                        <a:round/>
                        <a:headEnd/>
                        <a:tailEnd/>
                      </a:ln>
                    </p:spPr>
                    <p:txBody>
                      <a:bodyPr/>
                      <a:lstStyle/>
                      <a:p>
                        <a:pPr eaLnBrk="0" hangingPunct="0"/>
                        <a:endParaRPr lang="fr-FR" sz="2400">
                          <a:latin typeface="Calibri" pitchFamily="34" charset="0"/>
                          <a:cs typeface="Arial" charset="0"/>
                        </a:endParaRPr>
                      </a:p>
                    </p:txBody>
                  </p:sp>
                  <p:sp>
                    <p:nvSpPr>
                      <p:cNvPr id="260111" name="Oval 17"/>
                      <p:cNvSpPr>
                        <a:spLocks noChangeArrowheads="1"/>
                      </p:cNvSpPr>
                      <p:nvPr/>
                    </p:nvSpPr>
                    <p:spPr bwMode="auto">
                      <a:xfrm>
                        <a:off x="4599" y="1495"/>
                        <a:ext cx="313" cy="288"/>
                      </a:xfrm>
                      <a:prstGeom prst="ellipse">
                        <a:avLst/>
                      </a:prstGeom>
                      <a:solidFill>
                        <a:srgbClr val="3D9BFC"/>
                      </a:solidFill>
                      <a:ln w="9525">
                        <a:noFill/>
                        <a:round/>
                        <a:headEnd/>
                        <a:tailEnd/>
                      </a:ln>
                    </p:spPr>
                    <p:txBody>
                      <a:bodyPr/>
                      <a:lstStyle/>
                      <a:p>
                        <a:pPr eaLnBrk="0" hangingPunct="0"/>
                        <a:endParaRPr lang="fr-FR" sz="2400">
                          <a:latin typeface="Calibri" pitchFamily="34" charset="0"/>
                          <a:cs typeface="Arial" charset="0"/>
                        </a:endParaRPr>
                      </a:p>
                    </p:txBody>
                  </p:sp>
                  <p:sp>
                    <p:nvSpPr>
                      <p:cNvPr id="260112" name="Oval 18"/>
                      <p:cNvSpPr>
                        <a:spLocks noChangeArrowheads="1"/>
                      </p:cNvSpPr>
                      <p:nvPr/>
                    </p:nvSpPr>
                    <p:spPr bwMode="auto">
                      <a:xfrm>
                        <a:off x="4601" y="1496"/>
                        <a:ext cx="309" cy="286"/>
                      </a:xfrm>
                      <a:prstGeom prst="ellipse">
                        <a:avLst/>
                      </a:prstGeom>
                      <a:solidFill>
                        <a:srgbClr val="3F9CFC"/>
                      </a:solidFill>
                      <a:ln w="9525">
                        <a:noFill/>
                        <a:round/>
                        <a:headEnd/>
                        <a:tailEnd/>
                      </a:ln>
                    </p:spPr>
                    <p:txBody>
                      <a:bodyPr/>
                      <a:lstStyle/>
                      <a:p>
                        <a:pPr eaLnBrk="0" hangingPunct="0"/>
                        <a:endParaRPr lang="fr-FR" sz="2400">
                          <a:latin typeface="Calibri" pitchFamily="34" charset="0"/>
                          <a:cs typeface="Arial" charset="0"/>
                        </a:endParaRPr>
                      </a:p>
                    </p:txBody>
                  </p:sp>
                  <p:sp>
                    <p:nvSpPr>
                      <p:cNvPr id="260113" name="Oval 19"/>
                      <p:cNvSpPr>
                        <a:spLocks noChangeArrowheads="1"/>
                      </p:cNvSpPr>
                      <p:nvPr/>
                    </p:nvSpPr>
                    <p:spPr bwMode="auto">
                      <a:xfrm>
                        <a:off x="4603" y="1498"/>
                        <a:ext cx="305" cy="282"/>
                      </a:xfrm>
                      <a:prstGeom prst="ellipse">
                        <a:avLst/>
                      </a:prstGeom>
                      <a:solidFill>
                        <a:srgbClr val="419CFB"/>
                      </a:solidFill>
                      <a:ln w="9525">
                        <a:noFill/>
                        <a:round/>
                        <a:headEnd/>
                        <a:tailEnd/>
                      </a:ln>
                    </p:spPr>
                    <p:txBody>
                      <a:bodyPr/>
                      <a:lstStyle/>
                      <a:p>
                        <a:pPr eaLnBrk="0" hangingPunct="0"/>
                        <a:endParaRPr lang="fr-FR" sz="2400">
                          <a:latin typeface="Calibri" pitchFamily="34" charset="0"/>
                          <a:cs typeface="Arial" charset="0"/>
                        </a:endParaRPr>
                      </a:p>
                    </p:txBody>
                  </p:sp>
                  <p:sp>
                    <p:nvSpPr>
                      <p:cNvPr id="260114" name="Oval 20"/>
                      <p:cNvSpPr>
                        <a:spLocks noChangeArrowheads="1"/>
                      </p:cNvSpPr>
                      <p:nvPr/>
                    </p:nvSpPr>
                    <p:spPr bwMode="auto">
                      <a:xfrm>
                        <a:off x="4605" y="1500"/>
                        <a:ext cx="301" cy="278"/>
                      </a:xfrm>
                      <a:prstGeom prst="ellipse">
                        <a:avLst/>
                      </a:prstGeom>
                      <a:solidFill>
                        <a:srgbClr val="449DFA"/>
                      </a:solidFill>
                      <a:ln w="9525">
                        <a:noFill/>
                        <a:round/>
                        <a:headEnd/>
                        <a:tailEnd/>
                      </a:ln>
                    </p:spPr>
                    <p:txBody>
                      <a:bodyPr/>
                      <a:lstStyle/>
                      <a:p>
                        <a:pPr eaLnBrk="0" hangingPunct="0"/>
                        <a:endParaRPr lang="fr-FR" sz="2400">
                          <a:latin typeface="Calibri" pitchFamily="34" charset="0"/>
                          <a:cs typeface="Arial" charset="0"/>
                        </a:endParaRPr>
                      </a:p>
                    </p:txBody>
                  </p:sp>
                  <p:sp>
                    <p:nvSpPr>
                      <p:cNvPr id="260115" name="Oval 21"/>
                      <p:cNvSpPr>
                        <a:spLocks noChangeArrowheads="1"/>
                      </p:cNvSpPr>
                      <p:nvPr/>
                    </p:nvSpPr>
                    <p:spPr bwMode="auto">
                      <a:xfrm>
                        <a:off x="4607" y="1502"/>
                        <a:ext cx="297" cy="274"/>
                      </a:xfrm>
                      <a:prstGeom prst="ellipse">
                        <a:avLst/>
                      </a:prstGeom>
                      <a:solidFill>
                        <a:srgbClr val="469EFA"/>
                      </a:solidFill>
                      <a:ln w="9525">
                        <a:noFill/>
                        <a:round/>
                        <a:headEnd/>
                        <a:tailEnd/>
                      </a:ln>
                    </p:spPr>
                    <p:txBody>
                      <a:bodyPr/>
                      <a:lstStyle/>
                      <a:p>
                        <a:pPr eaLnBrk="0" hangingPunct="0"/>
                        <a:endParaRPr lang="fr-FR" sz="2400">
                          <a:latin typeface="Calibri" pitchFamily="34" charset="0"/>
                          <a:cs typeface="Arial" charset="0"/>
                        </a:endParaRPr>
                      </a:p>
                    </p:txBody>
                  </p:sp>
                  <p:sp>
                    <p:nvSpPr>
                      <p:cNvPr id="260116" name="Oval 22"/>
                      <p:cNvSpPr>
                        <a:spLocks noChangeArrowheads="1"/>
                      </p:cNvSpPr>
                      <p:nvPr/>
                    </p:nvSpPr>
                    <p:spPr bwMode="auto">
                      <a:xfrm>
                        <a:off x="4609" y="1504"/>
                        <a:ext cx="293" cy="270"/>
                      </a:xfrm>
                      <a:prstGeom prst="ellipse">
                        <a:avLst/>
                      </a:prstGeom>
                      <a:solidFill>
                        <a:srgbClr val="499EF9"/>
                      </a:solidFill>
                      <a:ln w="9525">
                        <a:noFill/>
                        <a:round/>
                        <a:headEnd/>
                        <a:tailEnd/>
                      </a:ln>
                    </p:spPr>
                    <p:txBody>
                      <a:bodyPr/>
                      <a:lstStyle/>
                      <a:p>
                        <a:pPr eaLnBrk="0" hangingPunct="0"/>
                        <a:endParaRPr lang="fr-FR" sz="2400">
                          <a:latin typeface="Calibri" pitchFamily="34" charset="0"/>
                          <a:cs typeface="Arial" charset="0"/>
                        </a:endParaRPr>
                      </a:p>
                    </p:txBody>
                  </p:sp>
                  <p:sp>
                    <p:nvSpPr>
                      <p:cNvPr id="260117" name="Oval 23"/>
                      <p:cNvSpPr>
                        <a:spLocks noChangeArrowheads="1"/>
                      </p:cNvSpPr>
                      <p:nvPr/>
                    </p:nvSpPr>
                    <p:spPr bwMode="auto">
                      <a:xfrm>
                        <a:off x="4611" y="1506"/>
                        <a:ext cx="289" cy="266"/>
                      </a:xfrm>
                      <a:prstGeom prst="ellipse">
                        <a:avLst/>
                      </a:prstGeom>
                      <a:solidFill>
                        <a:srgbClr val="4B9FF8"/>
                      </a:solidFill>
                      <a:ln w="9525">
                        <a:noFill/>
                        <a:round/>
                        <a:headEnd/>
                        <a:tailEnd/>
                      </a:ln>
                    </p:spPr>
                    <p:txBody>
                      <a:bodyPr/>
                      <a:lstStyle/>
                      <a:p>
                        <a:pPr eaLnBrk="0" hangingPunct="0"/>
                        <a:endParaRPr lang="fr-FR" sz="2400">
                          <a:latin typeface="Calibri" pitchFamily="34" charset="0"/>
                          <a:cs typeface="Arial" charset="0"/>
                        </a:endParaRPr>
                      </a:p>
                    </p:txBody>
                  </p:sp>
                  <p:sp>
                    <p:nvSpPr>
                      <p:cNvPr id="260118" name="Oval 24"/>
                      <p:cNvSpPr>
                        <a:spLocks noChangeArrowheads="1"/>
                      </p:cNvSpPr>
                      <p:nvPr/>
                    </p:nvSpPr>
                    <p:spPr bwMode="auto">
                      <a:xfrm>
                        <a:off x="4613" y="1507"/>
                        <a:ext cx="285" cy="263"/>
                      </a:xfrm>
                      <a:prstGeom prst="ellipse">
                        <a:avLst/>
                      </a:prstGeom>
                      <a:solidFill>
                        <a:srgbClr val="4EA0F7"/>
                      </a:solidFill>
                      <a:ln w="9525">
                        <a:noFill/>
                        <a:round/>
                        <a:headEnd/>
                        <a:tailEnd/>
                      </a:ln>
                    </p:spPr>
                    <p:txBody>
                      <a:bodyPr/>
                      <a:lstStyle/>
                      <a:p>
                        <a:pPr eaLnBrk="0" hangingPunct="0"/>
                        <a:endParaRPr lang="fr-FR" sz="2400">
                          <a:latin typeface="Calibri" pitchFamily="34" charset="0"/>
                          <a:cs typeface="Arial" charset="0"/>
                        </a:endParaRPr>
                      </a:p>
                    </p:txBody>
                  </p:sp>
                  <p:sp>
                    <p:nvSpPr>
                      <p:cNvPr id="260119" name="Oval 25"/>
                      <p:cNvSpPr>
                        <a:spLocks noChangeArrowheads="1"/>
                      </p:cNvSpPr>
                      <p:nvPr/>
                    </p:nvSpPr>
                    <p:spPr bwMode="auto">
                      <a:xfrm>
                        <a:off x="4615" y="1509"/>
                        <a:ext cx="281" cy="260"/>
                      </a:xfrm>
                      <a:prstGeom prst="ellipse">
                        <a:avLst/>
                      </a:prstGeom>
                      <a:solidFill>
                        <a:srgbClr val="51A1F6"/>
                      </a:solidFill>
                      <a:ln w="9525">
                        <a:noFill/>
                        <a:round/>
                        <a:headEnd/>
                        <a:tailEnd/>
                      </a:ln>
                    </p:spPr>
                    <p:txBody>
                      <a:bodyPr/>
                      <a:lstStyle/>
                      <a:p>
                        <a:pPr eaLnBrk="0" hangingPunct="0"/>
                        <a:endParaRPr lang="fr-FR" sz="2400">
                          <a:latin typeface="Calibri" pitchFamily="34" charset="0"/>
                          <a:cs typeface="Arial" charset="0"/>
                        </a:endParaRPr>
                      </a:p>
                    </p:txBody>
                  </p:sp>
                  <p:sp>
                    <p:nvSpPr>
                      <p:cNvPr id="260120" name="Oval 26"/>
                      <p:cNvSpPr>
                        <a:spLocks noChangeArrowheads="1"/>
                      </p:cNvSpPr>
                      <p:nvPr/>
                    </p:nvSpPr>
                    <p:spPr bwMode="auto">
                      <a:xfrm>
                        <a:off x="4617" y="1511"/>
                        <a:ext cx="277" cy="256"/>
                      </a:xfrm>
                      <a:prstGeom prst="ellipse">
                        <a:avLst/>
                      </a:prstGeom>
                      <a:solidFill>
                        <a:srgbClr val="54A2F5"/>
                      </a:solidFill>
                      <a:ln w="9525">
                        <a:noFill/>
                        <a:round/>
                        <a:headEnd/>
                        <a:tailEnd/>
                      </a:ln>
                    </p:spPr>
                    <p:txBody>
                      <a:bodyPr/>
                      <a:lstStyle/>
                      <a:p>
                        <a:pPr eaLnBrk="0" hangingPunct="0"/>
                        <a:endParaRPr lang="fr-FR" sz="2400">
                          <a:latin typeface="Calibri" pitchFamily="34" charset="0"/>
                          <a:cs typeface="Arial" charset="0"/>
                        </a:endParaRPr>
                      </a:p>
                    </p:txBody>
                  </p:sp>
                  <p:sp>
                    <p:nvSpPr>
                      <p:cNvPr id="260121" name="Oval 27"/>
                      <p:cNvSpPr>
                        <a:spLocks noChangeArrowheads="1"/>
                      </p:cNvSpPr>
                      <p:nvPr/>
                    </p:nvSpPr>
                    <p:spPr bwMode="auto">
                      <a:xfrm>
                        <a:off x="4619" y="1513"/>
                        <a:ext cx="273" cy="252"/>
                      </a:xfrm>
                      <a:prstGeom prst="ellipse">
                        <a:avLst/>
                      </a:prstGeom>
                      <a:solidFill>
                        <a:srgbClr val="57A3F4"/>
                      </a:solidFill>
                      <a:ln w="9525">
                        <a:noFill/>
                        <a:round/>
                        <a:headEnd/>
                        <a:tailEnd/>
                      </a:ln>
                    </p:spPr>
                    <p:txBody>
                      <a:bodyPr/>
                      <a:lstStyle/>
                      <a:p>
                        <a:pPr eaLnBrk="0" hangingPunct="0"/>
                        <a:endParaRPr lang="fr-FR" sz="2400">
                          <a:latin typeface="Calibri" pitchFamily="34" charset="0"/>
                          <a:cs typeface="Arial" charset="0"/>
                        </a:endParaRPr>
                      </a:p>
                    </p:txBody>
                  </p:sp>
                  <p:sp>
                    <p:nvSpPr>
                      <p:cNvPr id="260122" name="Oval 28"/>
                      <p:cNvSpPr>
                        <a:spLocks noChangeArrowheads="1"/>
                      </p:cNvSpPr>
                      <p:nvPr/>
                    </p:nvSpPr>
                    <p:spPr bwMode="auto">
                      <a:xfrm>
                        <a:off x="4621" y="1515"/>
                        <a:ext cx="269" cy="248"/>
                      </a:xfrm>
                      <a:prstGeom prst="ellipse">
                        <a:avLst/>
                      </a:prstGeom>
                      <a:solidFill>
                        <a:srgbClr val="5AA4F3"/>
                      </a:solidFill>
                      <a:ln w="9525">
                        <a:noFill/>
                        <a:round/>
                        <a:headEnd/>
                        <a:tailEnd/>
                      </a:ln>
                    </p:spPr>
                    <p:txBody>
                      <a:bodyPr/>
                      <a:lstStyle/>
                      <a:p>
                        <a:pPr eaLnBrk="0" hangingPunct="0"/>
                        <a:endParaRPr lang="fr-FR" sz="2400">
                          <a:latin typeface="Calibri" pitchFamily="34" charset="0"/>
                          <a:cs typeface="Arial" charset="0"/>
                        </a:endParaRPr>
                      </a:p>
                    </p:txBody>
                  </p:sp>
                  <p:sp>
                    <p:nvSpPr>
                      <p:cNvPr id="260123" name="Oval 29"/>
                      <p:cNvSpPr>
                        <a:spLocks noChangeArrowheads="1"/>
                      </p:cNvSpPr>
                      <p:nvPr/>
                    </p:nvSpPr>
                    <p:spPr bwMode="auto">
                      <a:xfrm>
                        <a:off x="4623" y="1517"/>
                        <a:ext cx="265" cy="244"/>
                      </a:xfrm>
                      <a:prstGeom prst="ellipse">
                        <a:avLst/>
                      </a:prstGeom>
                      <a:solidFill>
                        <a:srgbClr val="5FA6F1"/>
                      </a:solidFill>
                      <a:ln w="9525">
                        <a:noFill/>
                        <a:round/>
                        <a:headEnd/>
                        <a:tailEnd/>
                      </a:ln>
                    </p:spPr>
                    <p:txBody>
                      <a:bodyPr/>
                      <a:lstStyle/>
                      <a:p>
                        <a:pPr eaLnBrk="0" hangingPunct="0"/>
                        <a:endParaRPr lang="fr-FR" sz="2400">
                          <a:latin typeface="Calibri" pitchFamily="34" charset="0"/>
                          <a:cs typeface="Arial" charset="0"/>
                        </a:endParaRPr>
                      </a:p>
                    </p:txBody>
                  </p:sp>
                  <p:sp>
                    <p:nvSpPr>
                      <p:cNvPr id="260124" name="Oval 30"/>
                      <p:cNvSpPr>
                        <a:spLocks noChangeArrowheads="1"/>
                      </p:cNvSpPr>
                      <p:nvPr/>
                    </p:nvSpPr>
                    <p:spPr bwMode="auto">
                      <a:xfrm>
                        <a:off x="4625" y="1518"/>
                        <a:ext cx="261" cy="241"/>
                      </a:xfrm>
                      <a:prstGeom prst="ellipse">
                        <a:avLst/>
                      </a:prstGeom>
                      <a:solidFill>
                        <a:srgbClr val="62A7F0"/>
                      </a:solidFill>
                      <a:ln w="9525">
                        <a:noFill/>
                        <a:round/>
                        <a:headEnd/>
                        <a:tailEnd/>
                      </a:ln>
                    </p:spPr>
                    <p:txBody>
                      <a:bodyPr/>
                      <a:lstStyle/>
                      <a:p>
                        <a:pPr eaLnBrk="0" hangingPunct="0"/>
                        <a:endParaRPr lang="fr-FR" sz="2400">
                          <a:latin typeface="Calibri" pitchFamily="34" charset="0"/>
                          <a:cs typeface="Arial" charset="0"/>
                        </a:endParaRPr>
                      </a:p>
                    </p:txBody>
                  </p:sp>
                  <p:sp>
                    <p:nvSpPr>
                      <p:cNvPr id="260125" name="Oval 31"/>
                      <p:cNvSpPr>
                        <a:spLocks noChangeArrowheads="1"/>
                      </p:cNvSpPr>
                      <p:nvPr/>
                    </p:nvSpPr>
                    <p:spPr bwMode="auto">
                      <a:xfrm>
                        <a:off x="4627" y="1520"/>
                        <a:ext cx="257" cy="238"/>
                      </a:xfrm>
                      <a:prstGeom prst="ellipse">
                        <a:avLst/>
                      </a:prstGeom>
                      <a:solidFill>
                        <a:srgbClr val="65A9EE"/>
                      </a:solidFill>
                      <a:ln w="9525">
                        <a:noFill/>
                        <a:round/>
                        <a:headEnd/>
                        <a:tailEnd/>
                      </a:ln>
                    </p:spPr>
                    <p:txBody>
                      <a:bodyPr/>
                      <a:lstStyle/>
                      <a:p>
                        <a:pPr eaLnBrk="0" hangingPunct="0"/>
                        <a:endParaRPr lang="fr-FR" sz="2400">
                          <a:latin typeface="Calibri" pitchFamily="34" charset="0"/>
                          <a:cs typeface="Arial" charset="0"/>
                        </a:endParaRPr>
                      </a:p>
                    </p:txBody>
                  </p:sp>
                  <p:sp>
                    <p:nvSpPr>
                      <p:cNvPr id="260126" name="Oval 32"/>
                      <p:cNvSpPr>
                        <a:spLocks noChangeArrowheads="1"/>
                      </p:cNvSpPr>
                      <p:nvPr/>
                    </p:nvSpPr>
                    <p:spPr bwMode="auto">
                      <a:xfrm>
                        <a:off x="4629" y="1522"/>
                        <a:ext cx="253" cy="234"/>
                      </a:xfrm>
                      <a:prstGeom prst="ellipse">
                        <a:avLst/>
                      </a:prstGeom>
                      <a:solidFill>
                        <a:srgbClr val="69AAED"/>
                      </a:solidFill>
                      <a:ln w="9525">
                        <a:noFill/>
                        <a:round/>
                        <a:headEnd/>
                        <a:tailEnd/>
                      </a:ln>
                    </p:spPr>
                    <p:txBody>
                      <a:bodyPr/>
                      <a:lstStyle/>
                      <a:p>
                        <a:pPr eaLnBrk="0" hangingPunct="0"/>
                        <a:endParaRPr lang="fr-FR" sz="2400">
                          <a:latin typeface="Calibri" pitchFamily="34" charset="0"/>
                          <a:cs typeface="Arial" charset="0"/>
                        </a:endParaRPr>
                      </a:p>
                    </p:txBody>
                  </p:sp>
                  <p:sp>
                    <p:nvSpPr>
                      <p:cNvPr id="260127" name="Oval 33"/>
                      <p:cNvSpPr>
                        <a:spLocks noChangeArrowheads="1"/>
                      </p:cNvSpPr>
                      <p:nvPr/>
                    </p:nvSpPr>
                    <p:spPr bwMode="auto">
                      <a:xfrm>
                        <a:off x="4631" y="1524"/>
                        <a:ext cx="250" cy="231"/>
                      </a:xfrm>
                      <a:prstGeom prst="ellipse">
                        <a:avLst/>
                      </a:prstGeom>
                      <a:solidFill>
                        <a:srgbClr val="6CABEB"/>
                      </a:solidFill>
                      <a:ln w="9525">
                        <a:noFill/>
                        <a:round/>
                        <a:headEnd/>
                        <a:tailEnd/>
                      </a:ln>
                    </p:spPr>
                    <p:txBody>
                      <a:bodyPr/>
                      <a:lstStyle/>
                      <a:p>
                        <a:pPr eaLnBrk="0" hangingPunct="0"/>
                        <a:endParaRPr lang="fr-FR" sz="2400">
                          <a:latin typeface="Calibri" pitchFamily="34" charset="0"/>
                          <a:cs typeface="Arial" charset="0"/>
                        </a:endParaRPr>
                      </a:p>
                    </p:txBody>
                  </p:sp>
                  <p:sp>
                    <p:nvSpPr>
                      <p:cNvPr id="260128" name="Oval 34"/>
                      <p:cNvSpPr>
                        <a:spLocks noChangeArrowheads="1"/>
                      </p:cNvSpPr>
                      <p:nvPr/>
                    </p:nvSpPr>
                    <p:spPr bwMode="auto">
                      <a:xfrm>
                        <a:off x="4633" y="1526"/>
                        <a:ext cx="246" cy="227"/>
                      </a:xfrm>
                      <a:prstGeom prst="ellipse">
                        <a:avLst/>
                      </a:prstGeom>
                      <a:solidFill>
                        <a:srgbClr val="70ADE9"/>
                      </a:solidFill>
                      <a:ln w="9525">
                        <a:noFill/>
                        <a:round/>
                        <a:headEnd/>
                        <a:tailEnd/>
                      </a:ln>
                    </p:spPr>
                    <p:txBody>
                      <a:bodyPr/>
                      <a:lstStyle/>
                      <a:p>
                        <a:pPr eaLnBrk="0" hangingPunct="0"/>
                        <a:endParaRPr lang="fr-FR" sz="2400">
                          <a:latin typeface="Calibri" pitchFamily="34" charset="0"/>
                          <a:cs typeface="Arial" charset="0"/>
                        </a:endParaRPr>
                      </a:p>
                    </p:txBody>
                  </p:sp>
                  <p:sp>
                    <p:nvSpPr>
                      <p:cNvPr id="260129" name="Oval 35"/>
                      <p:cNvSpPr>
                        <a:spLocks noChangeArrowheads="1"/>
                      </p:cNvSpPr>
                      <p:nvPr/>
                    </p:nvSpPr>
                    <p:spPr bwMode="auto">
                      <a:xfrm>
                        <a:off x="4635" y="1528"/>
                        <a:ext cx="242" cy="223"/>
                      </a:xfrm>
                      <a:prstGeom prst="ellipse">
                        <a:avLst/>
                      </a:prstGeom>
                      <a:solidFill>
                        <a:srgbClr val="73AEE7"/>
                      </a:solidFill>
                      <a:ln w="9525">
                        <a:noFill/>
                        <a:round/>
                        <a:headEnd/>
                        <a:tailEnd/>
                      </a:ln>
                    </p:spPr>
                    <p:txBody>
                      <a:bodyPr/>
                      <a:lstStyle/>
                      <a:p>
                        <a:pPr eaLnBrk="0" hangingPunct="0"/>
                        <a:endParaRPr lang="fr-FR" sz="2400">
                          <a:latin typeface="Calibri" pitchFamily="34" charset="0"/>
                          <a:cs typeface="Arial" charset="0"/>
                        </a:endParaRPr>
                      </a:p>
                    </p:txBody>
                  </p:sp>
                  <p:sp>
                    <p:nvSpPr>
                      <p:cNvPr id="260130" name="Oval 36"/>
                      <p:cNvSpPr>
                        <a:spLocks noChangeArrowheads="1"/>
                      </p:cNvSpPr>
                      <p:nvPr/>
                    </p:nvSpPr>
                    <p:spPr bwMode="auto">
                      <a:xfrm>
                        <a:off x="4637" y="1529"/>
                        <a:ext cx="238" cy="220"/>
                      </a:xfrm>
                      <a:prstGeom prst="ellipse">
                        <a:avLst/>
                      </a:prstGeom>
                      <a:solidFill>
                        <a:srgbClr val="77B0E6"/>
                      </a:solidFill>
                      <a:ln w="9525">
                        <a:noFill/>
                        <a:round/>
                        <a:headEnd/>
                        <a:tailEnd/>
                      </a:ln>
                    </p:spPr>
                    <p:txBody>
                      <a:bodyPr/>
                      <a:lstStyle/>
                      <a:p>
                        <a:pPr eaLnBrk="0" hangingPunct="0"/>
                        <a:endParaRPr lang="fr-FR" sz="2400">
                          <a:latin typeface="Calibri" pitchFamily="34" charset="0"/>
                          <a:cs typeface="Arial" charset="0"/>
                        </a:endParaRPr>
                      </a:p>
                    </p:txBody>
                  </p:sp>
                  <p:sp>
                    <p:nvSpPr>
                      <p:cNvPr id="260131" name="Oval 37"/>
                      <p:cNvSpPr>
                        <a:spLocks noChangeArrowheads="1"/>
                      </p:cNvSpPr>
                      <p:nvPr/>
                    </p:nvSpPr>
                    <p:spPr bwMode="auto">
                      <a:xfrm>
                        <a:off x="4639" y="1531"/>
                        <a:ext cx="234" cy="216"/>
                      </a:xfrm>
                      <a:prstGeom prst="ellipse">
                        <a:avLst/>
                      </a:prstGeom>
                      <a:solidFill>
                        <a:srgbClr val="7AB2E4"/>
                      </a:solidFill>
                      <a:ln w="9525">
                        <a:noFill/>
                        <a:round/>
                        <a:headEnd/>
                        <a:tailEnd/>
                      </a:ln>
                    </p:spPr>
                    <p:txBody>
                      <a:bodyPr/>
                      <a:lstStyle/>
                      <a:p>
                        <a:pPr eaLnBrk="0" hangingPunct="0"/>
                        <a:endParaRPr lang="fr-FR" sz="2400">
                          <a:latin typeface="Calibri" pitchFamily="34" charset="0"/>
                          <a:cs typeface="Arial" charset="0"/>
                        </a:endParaRPr>
                      </a:p>
                    </p:txBody>
                  </p:sp>
                  <p:sp>
                    <p:nvSpPr>
                      <p:cNvPr id="260132" name="Oval 38"/>
                      <p:cNvSpPr>
                        <a:spLocks noChangeArrowheads="1"/>
                      </p:cNvSpPr>
                      <p:nvPr/>
                    </p:nvSpPr>
                    <p:spPr bwMode="auto">
                      <a:xfrm>
                        <a:off x="4641" y="1533"/>
                        <a:ext cx="230" cy="213"/>
                      </a:xfrm>
                      <a:prstGeom prst="ellipse">
                        <a:avLst/>
                      </a:prstGeom>
                      <a:solidFill>
                        <a:srgbClr val="7EB3E1"/>
                      </a:solidFill>
                      <a:ln w="9525">
                        <a:noFill/>
                        <a:round/>
                        <a:headEnd/>
                        <a:tailEnd/>
                      </a:ln>
                    </p:spPr>
                    <p:txBody>
                      <a:bodyPr/>
                      <a:lstStyle/>
                      <a:p>
                        <a:pPr eaLnBrk="0" hangingPunct="0"/>
                        <a:endParaRPr lang="fr-FR" sz="2400">
                          <a:latin typeface="Calibri" pitchFamily="34" charset="0"/>
                          <a:cs typeface="Arial" charset="0"/>
                        </a:endParaRPr>
                      </a:p>
                    </p:txBody>
                  </p:sp>
                  <p:sp>
                    <p:nvSpPr>
                      <p:cNvPr id="260133" name="Oval 39"/>
                      <p:cNvSpPr>
                        <a:spLocks noChangeArrowheads="1"/>
                      </p:cNvSpPr>
                      <p:nvPr/>
                    </p:nvSpPr>
                    <p:spPr bwMode="auto">
                      <a:xfrm>
                        <a:off x="4643" y="1535"/>
                        <a:ext cx="226" cy="209"/>
                      </a:xfrm>
                      <a:prstGeom prst="ellipse">
                        <a:avLst/>
                      </a:prstGeom>
                      <a:solidFill>
                        <a:srgbClr val="82B5DF"/>
                      </a:solidFill>
                      <a:ln w="9525">
                        <a:noFill/>
                        <a:round/>
                        <a:headEnd/>
                        <a:tailEnd/>
                      </a:ln>
                    </p:spPr>
                    <p:txBody>
                      <a:bodyPr/>
                      <a:lstStyle/>
                      <a:p>
                        <a:pPr eaLnBrk="0" hangingPunct="0"/>
                        <a:endParaRPr lang="fr-FR" sz="2400">
                          <a:latin typeface="Calibri" pitchFamily="34" charset="0"/>
                          <a:cs typeface="Arial" charset="0"/>
                        </a:endParaRPr>
                      </a:p>
                    </p:txBody>
                  </p:sp>
                  <p:sp>
                    <p:nvSpPr>
                      <p:cNvPr id="260134" name="Oval 40"/>
                      <p:cNvSpPr>
                        <a:spLocks noChangeArrowheads="1"/>
                      </p:cNvSpPr>
                      <p:nvPr/>
                    </p:nvSpPr>
                    <p:spPr bwMode="auto">
                      <a:xfrm>
                        <a:off x="4645" y="1537"/>
                        <a:ext cx="222" cy="205"/>
                      </a:xfrm>
                      <a:prstGeom prst="ellipse">
                        <a:avLst/>
                      </a:prstGeom>
                      <a:solidFill>
                        <a:srgbClr val="85B7DD"/>
                      </a:solidFill>
                      <a:ln w="9525">
                        <a:noFill/>
                        <a:round/>
                        <a:headEnd/>
                        <a:tailEnd/>
                      </a:ln>
                    </p:spPr>
                    <p:txBody>
                      <a:bodyPr/>
                      <a:lstStyle/>
                      <a:p>
                        <a:pPr eaLnBrk="0" hangingPunct="0"/>
                        <a:endParaRPr lang="fr-FR" sz="2400">
                          <a:latin typeface="Calibri" pitchFamily="34" charset="0"/>
                          <a:cs typeface="Arial" charset="0"/>
                        </a:endParaRPr>
                      </a:p>
                    </p:txBody>
                  </p:sp>
                  <p:sp>
                    <p:nvSpPr>
                      <p:cNvPr id="260135" name="Oval 41"/>
                      <p:cNvSpPr>
                        <a:spLocks noChangeArrowheads="1"/>
                      </p:cNvSpPr>
                      <p:nvPr/>
                    </p:nvSpPr>
                    <p:spPr bwMode="auto">
                      <a:xfrm>
                        <a:off x="4647" y="1539"/>
                        <a:ext cx="218" cy="201"/>
                      </a:xfrm>
                      <a:prstGeom prst="ellipse">
                        <a:avLst/>
                      </a:prstGeom>
                      <a:solidFill>
                        <a:srgbClr val="89B9DB"/>
                      </a:solidFill>
                      <a:ln w="9525">
                        <a:noFill/>
                        <a:round/>
                        <a:headEnd/>
                        <a:tailEnd/>
                      </a:ln>
                    </p:spPr>
                    <p:txBody>
                      <a:bodyPr/>
                      <a:lstStyle/>
                      <a:p>
                        <a:pPr eaLnBrk="0" hangingPunct="0"/>
                        <a:endParaRPr lang="fr-FR" sz="2400">
                          <a:latin typeface="Calibri" pitchFamily="34" charset="0"/>
                          <a:cs typeface="Arial" charset="0"/>
                        </a:endParaRPr>
                      </a:p>
                    </p:txBody>
                  </p:sp>
                  <p:sp>
                    <p:nvSpPr>
                      <p:cNvPr id="260136" name="Oval 42"/>
                      <p:cNvSpPr>
                        <a:spLocks noChangeArrowheads="1"/>
                      </p:cNvSpPr>
                      <p:nvPr/>
                    </p:nvSpPr>
                    <p:spPr bwMode="auto">
                      <a:xfrm>
                        <a:off x="4649" y="1540"/>
                        <a:ext cx="214" cy="198"/>
                      </a:xfrm>
                      <a:prstGeom prst="ellipse">
                        <a:avLst/>
                      </a:prstGeom>
                      <a:solidFill>
                        <a:srgbClr val="8DBBD8"/>
                      </a:solidFill>
                      <a:ln w="9525">
                        <a:noFill/>
                        <a:round/>
                        <a:headEnd/>
                        <a:tailEnd/>
                      </a:ln>
                    </p:spPr>
                    <p:txBody>
                      <a:bodyPr/>
                      <a:lstStyle/>
                      <a:p>
                        <a:pPr eaLnBrk="0" hangingPunct="0"/>
                        <a:endParaRPr lang="fr-FR" sz="2400">
                          <a:latin typeface="Calibri" pitchFamily="34" charset="0"/>
                          <a:cs typeface="Arial" charset="0"/>
                        </a:endParaRPr>
                      </a:p>
                    </p:txBody>
                  </p:sp>
                  <p:sp>
                    <p:nvSpPr>
                      <p:cNvPr id="260137" name="Oval 43"/>
                      <p:cNvSpPr>
                        <a:spLocks noChangeArrowheads="1"/>
                      </p:cNvSpPr>
                      <p:nvPr/>
                    </p:nvSpPr>
                    <p:spPr bwMode="auto">
                      <a:xfrm>
                        <a:off x="4651" y="1542"/>
                        <a:ext cx="210" cy="194"/>
                      </a:xfrm>
                      <a:prstGeom prst="ellipse">
                        <a:avLst/>
                      </a:prstGeom>
                      <a:solidFill>
                        <a:srgbClr val="91BCD5"/>
                      </a:solidFill>
                      <a:ln w="9525">
                        <a:noFill/>
                        <a:round/>
                        <a:headEnd/>
                        <a:tailEnd/>
                      </a:ln>
                    </p:spPr>
                    <p:txBody>
                      <a:bodyPr/>
                      <a:lstStyle/>
                      <a:p>
                        <a:pPr eaLnBrk="0" hangingPunct="0"/>
                        <a:endParaRPr lang="fr-FR" sz="2400">
                          <a:latin typeface="Calibri" pitchFamily="34" charset="0"/>
                          <a:cs typeface="Arial" charset="0"/>
                        </a:endParaRPr>
                      </a:p>
                    </p:txBody>
                  </p:sp>
                  <p:sp>
                    <p:nvSpPr>
                      <p:cNvPr id="260138" name="Oval 44"/>
                      <p:cNvSpPr>
                        <a:spLocks noChangeArrowheads="1"/>
                      </p:cNvSpPr>
                      <p:nvPr/>
                    </p:nvSpPr>
                    <p:spPr bwMode="auto">
                      <a:xfrm>
                        <a:off x="4653" y="1544"/>
                        <a:ext cx="206" cy="191"/>
                      </a:xfrm>
                      <a:prstGeom prst="ellipse">
                        <a:avLst/>
                      </a:prstGeom>
                      <a:solidFill>
                        <a:srgbClr val="94BED3"/>
                      </a:solidFill>
                      <a:ln w="9525">
                        <a:noFill/>
                        <a:round/>
                        <a:headEnd/>
                        <a:tailEnd/>
                      </a:ln>
                    </p:spPr>
                    <p:txBody>
                      <a:bodyPr/>
                      <a:lstStyle/>
                      <a:p>
                        <a:pPr eaLnBrk="0" hangingPunct="0"/>
                        <a:endParaRPr lang="fr-FR" sz="2400">
                          <a:latin typeface="Calibri" pitchFamily="34" charset="0"/>
                          <a:cs typeface="Arial" charset="0"/>
                        </a:endParaRPr>
                      </a:p>
                    </p:txBody>
                  </p:sp>
                  <p:sp>
                    <p:nvSpPr>
                      <p:cNvPr id="260139" name="Oval 45"/>
                      <p:cNvSpPr>
                        <a:spLocks noChangeArrowheads="1"/>
                      </p:cNvSpPr>
                      <p:nvPr/>
                    </p:nvSpPr>
                    <p:spPr bwMode="auto">
                      <a:xfrm>
                        <a:off x="4655" y="1546"/>
                        <a:ext cx="202" cy="187"/>
                      </a:xfrm>
                      <a:prstGeom prst="ellipse">
                        <a:avLst/>
                      </a:prstGeom>
                      <a:solidFill>
                        <a:srgbClr val="98C0D0"/>
                      </a:solidFill>
                      <a:ln w="9525">
                        <a:noFill/>
                        <a:round/>
                        <a:headEnd/>
                        <a:tailEnd/>
                      </a:ln>
                    </p:spPr>
                    <p:txBody>
                      <a:bodyPr/>
                      <a:lstStyle/>
                      <a:p>
                        <a:pPr eaLnBrk="0" hangingPunct="0"/>
                        <a:endParaRPr lang="fr-FR" sz="2400">
                          <a:latin typeface="Calibri" pitchFamily="34" charset="0"/>
                          <a:cs typeface="Arial" charset="0"/>
                        </a:endParaRPr>
                      </a:p>
                    </p:txBody>
                  </p:sp>
                  <p:sp>
                    <p:nvSpPr>
                      <p:cNvPr id="260140" name="Oval 46"/>
                      <p:cNvSpPr>
                        <a:spLocks noChangeArrowheads="1"/>
                      </p:cNvSpPr>
                      <p:nvPr/>
                    </p:nvSpPr>
                    <p:spPr bwMode="auto">
                      <a:xfrm>
                        <a:off x="4657" y="1548"/>
                        <a:ext cx="198" cy="183"/>
                      </a:xfrm>
                      <a:prstGeom prst="ellipse">
                        <a:avLst/>
                      </a:prstGeom>
                      <a:solidFill>
                        <a:srgbClr val="9CC2CD"/>
                      </a:solidFill>
                      <a:ln w="9525">
                        <a:noFill/>
                        <a:round/>
                        <a:headEnd/>
                        <a:tailEnd/>
                      </a:ln>
                    </p:spPr>
                    <p:txBody>
                      <a:bodyPr/>
                      <a:lstStyle/>
                      <a:p>
                        <a:pPr eaLnBrk="0" hangingPunct="0"/>
                        <a:endParaRPr lang="fr-FR" sz="2400">
                          <a:latin typeface="Calibri" pitchFamily="34" charset="0"/>
                          <a:cs typeface="Arial" charset="0"/>
                        </a:endParaRPr>
                      </a:p>
                    </p:txBody>
                  </p:sp>
                  <p:sp>
                    <p:nvSpPr>
                      <p:cNvPr id="260141" name="Oval 47"/>
                      <p:cNvSpPr>
                        <a:spLocks noChangeArrowheads="1"/>
                      </p:cNvSpPr>
                      <p:nvPr/>
                    </p:nvSpPr>
                    <p:spPr bwMode="auto">
                      <a:xfrm>
                        <a:off x="4659" y="1550"/>
                        <a:ext cx="194" cy="179"/>
                      </a:xfrm>
                      <a:prstGeom prst="ellipse">
                        <a:avLst/>
                      </a:prstGeom>
                      <a:solidFill>
                        <a:srgbClr val="9FC4CA"/>
                      </a:solidFill>
                      <a:ln w="9525">
                        <a:noFill/>
                        <a:round/>
                        <a:headEnd/>
                        <a:tailEnd/>
                      </a:ln>
                    </p:spPr>
                    <p:txBody>
                      <a:bodyPr/>
                      <a:lstStyle/>
                      <a:p>
                        <a:pPr eaLnBrk="0" hangingPunct="0"/>
                        <a:endParaRPr lang="fr-FR" sz="2400">
                          <a:latin typeface="Calibri" pitchFamily="34" charset="0"/>
                          <a:cs typeface="Arial" charset="0"/>
                        </a:endParaRPr>
                      </a:p>
                    </p:txBody>
                  </p:sp>
                  <p:sp>
                    <p:nvSpPr>
                      <p:cNvPr id="260142" name="Oval 48"/>
                      <p:cNvSpPr>
                        <a:spLocks noChangeArrowheads="1"/>
                      </p:cNvSpPr>
                      <p:nvPr/>
                    </p:nvSpPr>
                    <p:spPr bwMode="auto">
                      <a:xfrm>
                        <a:off x="4661" y="1551"/>
                        <a:ext cx="190" cy="176"/>
                      </a:xfrm>
                      <a:prstGeom prst="ellipse">
                        <a:avLst/>
                      </a:prstGeom>
                      <a:solidFill>
                        <a:srgbClr val="A3C6C7"/>
                      </a:solidFill>
                      <a:ln w="9525">
                        <a:noFill/>
                        <a:round/>
                        <a:headEnd/>
                        <a:tailEnd/>
                      </a:ln>
                    </p:spPr>
                    <p:txBody>
                      <a:bodyPr/>
                      <a:lstStyle/>
                      <a:p>
                        <a:pPr eaLnBrk="0" hangingPunct="0"/>
                        <a:endParaRPr lang="fr-FR" sz="2400">
                          <a:latin typeface="Calibri" pitchFamily="34" charset="0"/>
                          <a:cs typeface="Arial" charset="0"/>
                        </a:endParaRPr>
                      </a:p>
                    </p:txBody>
                  </p:sp>
                  <p:sp>
                    <p:nvSpPr>
                      <p:cNvPr id="260143" name="Oval 49"/>
                      <p:cNvSpPr>
                        <a:spLocks noChangeArrowheads="1"/>
                      </p:cNvSpPr>
                      <p:nvPr/>
                    </p:nvSpPr>
                    <p:spPr bwMode="auto">
                      <a:xfrm>
                        <a:off x="4663" y="1553"/>
                        <a:ext cx="186" cy="172"/>
                      </a:xfrm>
                      <a:prstGeom prst="ellipse">
                        <a:avLst/>
                      </a:prstGeom>
                      <a:solidFill>
                        <a:srgbClr val="A7C8C4"/>
                      </a:solidFill>
                      <a:ln w="9525">
                        <a:noFill/>
                        <a:round/>
                        <a:headEnd/>
                        <a:tailEnd/>
                      </a:ln>
                    </p:spPr>
                    <p:txBody>
                      <a:bodyPr/>
                      <a:lstStyle/>
                      <a:p>
                        <a:pPr eaLnBrk="0" hangingPunct="0"/>
                        <a:endParaRPr lang="fr-FR" sz="2400">
                          <a:latin typeface="Calibri" pitchFamily="34" charset="0"/>
                          <a:cs typeface="Arial" charset="0"/>
                        </a:endParaRPr>
                      </a:p>
                    </p:txBody>
                  </p:sp>
                  <p:sp>
                    <p:nvSpPr>
                      <p:cNvPr id="260144" name="Oval 50"/>
                      <p:cNvSpPr>
                        <a:spLocks noChangeArrowheads="1"/>
                      </p:cNvSpPr>
                      <p:nvPr/>
                    </p:nvSpPr>
                    <p:spPr bwMode="auto">
                      <a:xfrm>
                        <a:off x="4665" y="1555"/>
                        <a:ext cx="182" cy="168"/>
                      </a:xfrm>
                      <a:prstGeom prst="ellipse">
                        <a:avLst/>
                      </a:prstGeom>
                      <a:solidFill>
                        <a:srgbClr val="AACAC1"/>
                      </a:solidFill>
                      <a:ln w="9525">
                        <a:noFill/>
                        <a:round/>
                        <a:headEnd/>
                        <a:tailEnd/>
                      </a:ln>
                    </p:spPr>
                    <p:txBody>
                      <a:bodyPr/>
                      <a:lstStyle/>
                      <a:p>
                        <a:pPr eaLnBrk="0" hangingPunct="0"/>
                        <a:endParaRPr lang="fr-FR" sz="2400">
                          <a:latin typeface="Calibri" pitchFamily="34" charset="0"/>
                          <a:cs typeface="Arial" charset="0"/>
                        </a:endParaRPr>
                      </a:p>
                    </p:txBody>
                  </p:sp>
                  <p:sp>
                    <p:nvSpPr>
                      <p:cNvPr id="260145" name="Oval 51"/>
                      <p:cNvSpPr>
                        <a:spLocks noChangeArrowheads="1"/>
                      </p:cNvSpPr>
                      <p:nvPr/>
                    </p:nvSpPr>
                    <p:spPr bwMode="auto">
                      <a:xfrm>
                        <a:off x="4667" y="1557"/>
                        <a:ext cx="178" cy="165"/>
                      </a:xfrm>
                      <a:prstGeom prst="ellipse">
                        <a:avLst/>
                      </a:prstGeom>
                      <a:solidFill>
                        <a:srgbClr val="AECCBE"/>
                      </a:solidFill>
                      <a:ln w="9525">
                        <a:noFill/>
                        <a:round/>
                        <a:headEnd/>
                        <a:tailEnd/>
                      </a:ln>
                    </p:spPr>
                    <p:txBody>
                      <a:bodyPr/>
                      <a:lstStyle/>
                      <a:p>
                        <a:pPr eaLnBrk="0" hangingPunct="0"/>
                        <a:endParaRPr lang="fr-FR" sz="2400">
                          <a:latin typeface="Calibri" pitchFamily="34" charset="0"/>
                          <a:cs typeface="Arial" charset="0"/>
                        </a:endParaRPr>
                      </a:p>
                    </p:txBody>
                  </p:sp>
                  <p:sp>
                    <p:nvSpPr>
                      <p:cNvPr id="260146" name="Oval 52"/>
                      <p:cNvSpPr>
                        <a:spLocks noChangeArrowheads="1"/>
                      </p:cNvSpPr>
                      <p:nvPr/>
                    </p:nvSpPr>
                    <p:spPr bwMode="auto">
                      <a:xfrm>
                        <a:off x="4669" y="1559"/>
                        <a:ext cx="174" cy="161"/>
                      </a:xfrm>
                      <a:prstGeom prst="ellipse">
                        <a:avLst/>
                      </a:prstGeom>
                      <a:solidFill>
                        <a:srgbClr val="B1CEBA"/>
                      </a:solidFill>
                      <a:ln w="9525">
                        <a:noFill/>
                        <a:round/>
                        <a:headEnd/>
                        <a:tailEnd/>
                      </a:ln>
                    </p:spPr>
                    <p:txBody>
                      <a:bodyPr/>
                      <a:lstStyle/>
                      <a:p>
                        <a:pPr eaLnBrk="0" hangingPunct="0"/>
                        <a:endParaRPr lang="fr-FR" sz="2400">
                          <a:latin typeface="Calibri" pitchFamily="34" charset="0"/>
                          <a:cs typeface="Arial" charset="0"/>
                        </a:endParaRPr>
                      </a:p>
                    </p:txBody>
                  </p:sp>
                  <p:sp>
                    <p:nvSpPr>
                      <p:cNvPr id="260147" name="Oval 53"/>
                      <p:cNvSpPr>
                        <a:spLocks noChangeArrowheads="1"/>
                      </p:cNvSpPr>
                      <p:nvPr/>
                    </p:nvSpPr>
                    <p:spPr bwMode="auto">
                      <a:xfrm>
                        <a:off x="4671" y="1561"/>
                        <a:ext cx="170" cy="157"/>
                      </a:xfrm>
                      <a:prstGeom prst="ellipse">
                        <a:avLst/>
                      </a:prstGeom>
                      <a:solidFill>
                        <a:srgbClr val="B5D0B7"/>
                      </a:solidFill>
                      <a:ln w="9525">
                        <a:noFill/>
                        <a:round/>
                        <a:headEnd/>
                        <a:tailEnd/>
                      </a:ln>
                    </p:spPr>
                    <p:txBody>
                      <a:bodyPr/>
                      <a:lstStyle/>
                      <a:p>
                        <a:pPr eaLnBrk="0" hangingPunct="0"/>
                        <a:endParaRPr lang="fr-FR" sz="2400">
                          <a:latin typeface="Calibri" pitchFamily="34" charset="0"/>
                          <a:cs typeface="Arial" charset="0"/>
                        </a:endParaRPr>
                      </a:p>
                    </p:txBody>
                  </p:sp>
                  <p:sp>
                    <p:nvSpPr>
                      <p:cNvPr id="260148" name="Oval 54"/>
                      <p:cNvSpPr>
                        <a:spLocks noChangeArrowheads="1"/>
                      </p:cNvSpPr>
                      <p:nvPr/>
                    </p:nvSpPr>
                    <p:spPr bwMode="auto">
                      <a:xfrm>
                        <a:off x="4673" y="1562"/>
                        <a:ext cx="166" cy="154"/>
                      </a:xfrm>
                      <a:prstGeom prst="ellipse">
                        <a:avLst/>
                      </a:prstGeom>
                      <a:solidFill>
                        <a:srgbClr val="B8D2B3"/>
                      </a:solidFill>
                      <a:ln w="9525">
                        <a:noFill/>
                        <a:round/>
                        <a:headEnd/>
                        <a:tailEnd/>
                      </a:ln>
                    </p:spPr>
                    <p:txBody>
                      <a:bodyPr/>
                      <a:lstStyle/>
                      <a:p>
                        <a:pPr eaLnBrk="0" hangingPunct="0"/>
                        <a:endParaRPr lang="fr-FR" sz="2400">
                          <a:latin typeface="Calibri" pitchFamily="34" charset="0"/>
                          <a:cs typeface="Arial" charset="0"/>
                        </a:endParaRPr>
                      </a:p>
                    </p:txBody>
                  </p:sp>
                  <p:sp>
                    <p:nvSpPr>
                      <p:cNvPr id="260149" name="Oval 55"/>
                      <p:cNvSpPr>
                        <a:spLocks noChangeArrowheads="1"/>
                      </p:cNvSpPr>
                      <p:nvPr/>
                    </p:nvSpPr>
                    <p:spPr bwMode="auto">
                      <a:xfrm>
                        <a:off x="4675" y="1564"/>
                        <a:ext cx="162" cy="150"/>
                      </a:xfrm>
                      <a:prstGeom prst="ellipse">
                        <a:avLst/>
                      </a:prstGeom>
                      <a:solidFill>
                        <a:srgbClr val="BBD4B0"/>
                      </a:solidFill>
                      <a:ln w="9525">
                        <a:noFill/>
                        <a:round/>
                        <a:headEnd/>
                        <a:tailEnd/>
                      </a:ln>
                    </p:spPr>
                    <p:txBody>
                      <a:bodyPr/>
                      <a:lstStyle/>
                      <a:p>
                        <a:pPr eaLnBrk="0" hangingPunct="0"/>
                        <a:endParaRPr lang="fr-FR" sz="2400">
                          <a:latin typeface="Calibri" pitchFamily="34" charset="0"/>
                          <a:cs typeface="Arial" charset="0"/>
                        </a:endParaRPr>
                      </a:p>
                    </p:txBody>
                  </p:sp>
                  <p:sp>
                    <p:nvSpPr>
                      <p:cNvPr id="260150" name="Oval 56"/>
                      <p:cNvSpPr>
                        <a:spLocks noChangeArrowheads="1"/>
                      </p:cNvSpPr>
                      <p:nvPr/>
                    </p:nvSpPr>
                    <p:spPr bwMode="auto">
                      <a:xfrm>
                        <a:off x="4677" y="1566"/>
                        <a:ext cx="158" cy="146"/>
                      </a:xfrm>
                      <a:prstGeom prst="ellipse">
                        <a:avLst/>
                      </a:prstGeom>
                      <a:solidFill>
                        <a:srgbClr val="BED6AC"/>
                      </a:solidFill>
                      <a:ln w="9525">
                        <a:noFill/>
                        <a:round/>
                        <a:headEnd/>
                        <a:tailEnd/>
                      </a:ln>
                    </p:spPr>
                    <p:txBody>
                      <a:bodyPr/>
                      <a:lstStyle/>
                      <a:p>
                        <a:pPr eaLnBrk="0" hangingPunct="0"/>
                        <a:endParaRPr lang="fr-FR" sz="2400">
                          <a:latin typeface="Calibri" pitchFamily="34" charset="0"/>
                          <a:cs typeface="Arial" charset="0"/>
                        </a:endParaRPr>
                      </a:p>
                    </p:txBody>
                  </p:sp>
                  <p:sp>
                    <p:nvSpPr>
                      <p:cNvPr id="260151" name="Oval 57"/>
                      <p:cNvSpPr>
                        <a:spLocks noChangeArrowheads="1"/>
                      </p:cNvSpPr>
                      <p:nvPr/>
                    </p:nvSpPr>
                    <p:spPr bwMode="auto">
                      <a:xfrm>
                        <a:off x="4679" y="1568"/>
                        <a:ext cx="154" cy="143"/>
                      </a:xfrm>
                      <a:prstGeom prst="ellipse">
                        <a:avLst/>
                      </a:prstGeom>
                      <a:solidFill>
                        <a:srgbClr val="C2D8A8"/>
                      </a:solidFill>
                      <a:ln w="9525">
                        <a:noFill/>
                        <a:round/>
                        <a:headEnd/>
                        <a:tailEnd/>
                      </a:ln>
                    </p:spPr>
                    <p:txBody>
                      <a:bodyPr/>
                      <a:lstStyle/>
                      <a:p>
                        <a:pPr eaLnBrk="0" hangingPunct="0"/>
                        <a:endParaRPr lang="fr-FR" sz="2400">
                          <a:latin typeface="Calibri" pitchFamily="34" charset="0"/>
                          <a:cs typeface="Arial" charset="0"/>
                        </a:endParaRPr>
                      </a:p>
                    </p:txBody>
                  </p:sp>
                  <p:sp>
                    <p:nvSpPr>
                      <p:cNvPr id="260152" name="Oval 58"/>
                      <p:cNvSpPr>
                        <a:spLocks noChangeArrowheads="1"/>
                      </p:cNvSpPr>
                      <p:nvPr/>
                    </p:nvSpPr>
                    <p:spPr bwMode="auto">
                      <a:xfrm>
                        <a:off x="4681" y="1570"/>
                        <a:ext cx="150" cy="139"/>
                      </a:xfrm>
                      <a:prstGeom prst="ellipse">
                        <a:avLst/>
                      </a:prstGeom>
                      <a:solidFill>
                        <a:srgbClr val="C5DAA4"/>
                      </a:solidFill>
                      <a:ln w="9525">
                        <a:noFill/>
                        <a:round/>
                        <a:headEnd/>
                        <a:tailEnd/>
                      </a:ln>
                    </p:spPr>
                    <p:txBody>
                      <a:bodyPr/>
                      <a:lstStyle/>
                      <a:p>
                        <a:pPr eaLnBrk="0" hangingPunct="0"/>
                        <a:endParaRPr lang="fr-FR" sz="2400">
                          <a:latin typeface="Calibri" pitchFamily="34" charset="0"/>
                          <a:cs typeface="Arial" charset="0"/>
                        </a:endParaRPr>
                      </a:p>
                    </p:txBody>
                  </p:sp>
                  <p:sp>
                    <p:nvSpPr>
                      <p:cNvPr id="260153" name="Oval 59"/>
                      <p:cNvSpPr>
                        <a:spLocks noChangeArrowheads="1"/>
                      </p:cNvSpPr>
                      <p:nvPr/>
                    </p:nvSpPr>
                    <p:spPr bwMode="auto">
                      <a:xfrm>
                        <a:off x="4683" y="1572"/>
                        <a:ext cx="146" cy="135"/>
                      </a:xfrm>
                      <a:prstGeom prst="ellipse">
                        <a:avLst/>
                      </a:prstGeom>
                      <a:solidFill>
                        <a:srgbClr val="C8DCA1"/>
                      </a:solidFill>
                      <a:ln w="9525">
                        <a:noFill/>
                        <a:round/>
                        <a:headEnd/>
                        <a:tailEnd/>
                      </a:ln>
                    </p:spPr>
                    <p:txBody>
                      <a:bodyPr/>
                      <a:lstStyle/>
                      <a:p>
                        <a:pPr eaLnBrk="0" hangingPunct="0"/>
                        <a:endParaRPr lang="fr-FR" sz="2400">
                          <a:latin typeface="Calibri" pitchFamily="34" charset="0"/>
                          <a:cs typeface="Arial" charset="0"/>
                        </a:endParaRPr>
                      </a:p>
                    </p:txBody>
                  </p:sp>
                  <p:sp>
                    <p:nvSpPr>
                      <p:cNvPr id="260154" name="Oval 60"/>
                      <p:cNvSpPr>
                        <a:spLocks noChangeArrowheads="1"/>
                      </p:cNvSpPr>
                      <p:nvPr/>
                    </p:nvSpPr>
                    <p:spPr bwMode="auto">
                      <a:xfrm>
                        <a:off x="4685" y="1573"/>
                        <a:ext cx="142" cy="132"/>
                      </a:xfrm>
                      <a:prstGeom prst="ellipse">
                        <a:avLst/>
                      </a:prstGeom>
                      <a:solidFill>
                        <a:srgbClr val="CBDD9D"/>
                      </a:solidFill>
                      <a:ln w="9525">
                        <a:noFill/>
                        <a:round/>
                        <a:headEnd/>
                        <a:tailEnd/>
                      </a:ln>
                    </p:spPr>
                    <p:txBody>
                      <a:bodyPr/>
                      <a:lstStyle/>
                      <a:p>
                        <a:pPr eaLnBrk="0" hangingPunct="0"/>
                        <a:endParaRPr lang="fr-FR" sz="2400">
                          <a:latin typeface="Calibri" pitchFamily="34" charset="0"/>
                          <a:cs typeface="Arial" charset="0"/>
                        </a:endParaRPr>
                      </a:p>
                    </p:txBody>
                  </p:sp>
                  <p:sp>
                    <p:nvSpPr>
                      <p:cNvPr id="260155" name="Oval 61"/>
                      <p:cNvSpPr>
                        <a:spLocks noChangeArrowheads="1"/>
                      </p:cNvSpPr>
                      <p:nvPr/>
                    </p:nvSpPr>
                    <p:spPr bwMode="auto">
                      <a:xfrm>
                        <a:off x="4687" y="1575"/>
                        <a:ext cx="138" cy="128"/>
                      </a:xfrm>
                      <a:prstGeom prst="ellipse">
                        <a:avLst/>
                      </a:prstGeom>
                      <a:solidFill>
                        <a:srgbClr val="CEDF99"/>
                      </a:solidFill>
                      <a:ln w="9525">
                        <a:noFill/>
                        <a:round/>
                        <a:headEnd/>
                        <a:tailEnd/>
                      </a:ln>
                    </p:spPr>
                    <p:txBody>
                      <a:bodyPr/>
                      <a:lstStyle/>
                      <a:p>
                        <a:pPr eaLnBrk="0" hangingPunct="0"/>
                        <a:endParaRPr lang="fr-FR" sz="2400">
                          <a:latin typeface="Calibri" pitchFamily="34" charset="0"/>
                          <a:cs typeface="Arial" charset="0"/>
                        </a:endParaRPr>
                      </a:p>
                    </p:txBody>
                  </p:sp>
                  <p:sp>
                    <p:nvSpPr>
                      <p:cNvPr id="260156" name="Oval 62"/>
                      <p:cNvSpPr>
                        <a:spLocks noChangeArrowheads="1"/>
                      </p:cNvSpPr>
                      <p:nvPr/>
                    </p:nvSpPr>
                    <p:spPr bwMode="auto">
                      <a:xfrm>
                        <a:off x="4689" y="1577"/>
                        <a:ext cx="134" cy="124"/>
                      </a:xfrm>
                      <a:prstGeom prst="ellipse">
                        <a:avLst/>
                      </a:prstGeom>
                      <a:solidFill>
                        <a:srgbClr val="D0E195"/>
                      </a:solidFill>
                      <a:ln w="9525">
                        <a:noFill/>
                        <a:round/>
                        <a:headEnd/>
                        <a:tailEnd/>
                      </a:ln>
                    </p:spPr>
                    <p:txBody>
                      <a:bodyPr/>
                      <a:lstStyle/>
                      <a:p>
                        <a:pPr eaLnBrk="0" hangingPunct="0"/>
                        <a:endParaRPr lang="fr-FR" sz="2400">
                          <a:latin typeface="Calibri" pitchFamily="34" charset="0"/>
                          <a:cs typeface="Arial" charset="0"/>
                        </a:endParaRPr>
                      </a:p>
                    </p:txBody>
                  </p:sp>
                  <p:sp>
                    <p:nvSpPr>
                      <p:cNvPr id="260157" name="Oval 63"/>
                      <p:cNvSpPr>
                        <a:spLocks noChangeArrowheads="1"/>
                      </p:cNvSpPr>
                      <p:nvPr/>
                    </p:nvSpPr>
                    <p:spPr bwMode="auto">
                      <a:xfrm>
                        <a:off x="4691" y="1579"/>
                        <a:ext cx="130" cy="120"/>
                      </a:xfrm>
                      <a:prstGeom prst="ellipse">
                        <a:avLst/>
                      </a:prstGeom>
                      <a:solidFill>
                        <a:srgbClr val="D4E390"/>
                      </a:solidFill>
                      <a:ln w="9525">
                        <a:noFill/>
                        <a:round/>
                        <a:headEnd/>
                        <a:tailEnd/>
                      </a:ln>
                    </p:spPr>
                    <p:txBody>
                      <a:bodyPr/>
                      <a:lstStyle/>
                      <a:p>
                        <a:pPr eaLnBrk="0" hangingPunct="0"/>
                        <a:endParaRPr lang="fr-FR" sz="2400">
                          <a:latin typeface="Calibri" pitchFamily="34" charset="0"/>
                          <a:cs typeface="Arial" charset="0"/>
                        </a:endParaRPr>
                      </a:p>
                    </p:txBody>
                  </p:sp>
                  <p:sp>
                    <p:nvSpPr>
                      <p:cNvPr id="260158" name="Oval 64"/>
                      <p:cNvSpPr>
                        <a:spLocks noChangeArrowheads="1"/>
                      </p:cNvSpPr>
                      <p:nvPr/>
                    </p:nvSpPr>
                    <p:spPr bwMode="auto">
                      <a:xfrm>
                        <a:off x="4693" y="1581"/>
                        <a:ext cx="126" cy="117"/>
                      </a:xfrm>
                      <a:prstGeom prst="ellipse">
                        <a:avLst/>
                      </a:prstGeom>
                      <a:solidFill>
                        <a:srgbClr val="D6E58C"/>
                      </a:solidFill>
                      <a:ln w="9525">
                        <a:noFill/>
                        <a:round/>
                        <a:headEnd/>
                        <a:tailEnd/>
                      </a:ln>
                    </p:spPr>
                    <p:txBody>
                      <a:bodyPr/>
                      <a:lstStyle/>
                      <a:p>
                        <a:pPr eaLnBrk="0" hangingPunct="0"/>
                        <a:endParaRPr lang="fr-FR" sz="2400">
                          <a:latin typeface="Calibri" pitchFamily="34" charset="0"/>
                          <a:cs typeface="Arial" charset="0"/>
                        </a:endParaRPr>
                      </a:p>
                    </p:txBody>
                  </p:sp>
                  <p:sp>
                    <p:nvSpPr>
                      <p:cNvPr id="260159" name="Oval 65"/>
                      <p:cNvSpPr>
                        <a:spLocks noChangeArrowheads="1"/>
                      </p:cNvSpPr>
                      <p:nvPr/>
                    </p:nvSpPr>
                    <p:spPr bwMode="auto">
                      <a:xfrm>
                        <a:off x="4695" y="1583"/>
                        <a:ext cx="122" cy="113"/>
                      </a:xfrm>
                      <a:prstGeom prst="ellipse">
                        <a:avLst/>
                      </a:prstGeom>
                      <a:solidFill>
                        <a:srgbClr val="D9E687"/>
                      </a:solidFill>
                      <a:ln w="9525">
                        <a:noFill/>
                        <a:round/>
                        <a:headEnd/>
                        <a:tailEnd/>
                      </a:ln>
                    </p:spPr>
                    <p:txBody>
                      <a:bodyPr/>
                      <a:lstStyle/>
                      <a:p>
                        <a:pPr eaLnBrk="0" hangingPunct="0"/>
                        <a:endParaRPr lang="fr-FR" sz="2400">
                          <a:latin typeface="Calibri" pitchFamily="34" charset="0"/>
                          <a:cs typeface="Arial" charset="0"/>
                        </a:endParaRPr>
                      </a:p>
                    </p:txBody>
                  </p:sp>
                  <p:sp>
                    <p:nvSpPr>
                      <p:cNvPr id="260160" name="Oval 66"/>
                      <p:cNvSpPr>
                        <a:spLocks noChangeArrowheads="1"/>
                      </p:cNvSpPr>
                      <p:nvPr/>
                    </p:nvSpPr>
                    <p:spPr bwMode="auto">
                      <a:xfrm>
                        <a:off x="4697" y="1584"/>
                        <a:ext cx="118" cy="110"/>
                      </a:xfrm>
                      <a:prstGeom prst="ellipse">
                        <a:avLst/>
                      </a:prstGeom>
                      <a:solidFill>
                        <a:srgbClr val="DBE883"/>
                      </a:solidFill>
                      <a:ln w="9525">
                        <a:noFill/>
                        <a:round/>
                        <a:headEnd/>
                        <a:tailEnd/>
                      </a:ln>
                    </p:spPr>
                    <p:txBody>
                      <a:bodyPr/>
                      <a:lstStyle/>
                      <a:p>
                        <a:pPr eaLnBrk="0" hangingPunct="0"/>
                        <a:endParaRPr lang="fr-FR" sz="2400">
                          <a:latin typeface="Calibri" pitchFamily="34" charset="0"/>
                          <a:cs typeface="Arial" charset="0"/>
                        </a:endParaRPr>
                      </a:p>
                    </p:txBody>
                  </p:sp>
                  <p:sp>
                    <p:nvSpPr>
                      <p:cNvPr id="260161" name="Oval 67"/>
                      <p:cNvSpPr>
                        <a:spLocks noChangeArrowheads="1"/>
                      </p:cNvSpPr>
                      <p:nvPr/>
                    </p:nvSpPr>
                    <p:spPr bwMode="auto">
                      <a:xfrm>
                        <a:off x="4699" y="1586"/>
                        <a:ext cx="114" cy="106"/>
                      </a:xfrm>
                      <a:prstGeom prst="ellipse">
                        <a:avLst/>
                      </a:prstGeom>
                      <a:solidFill>
                        <a:srgbClr val="DEE97F"/>
                      </a:solidFill>
                      <a:ln w="9525">
                        <a:noFill/>
                        <a:round/>
                        <a:headEnd/>
                        <a:tailEnd/>
                      </a:ln>
                    </p:spPr>
                    <p:txBody>
                      <a:bodyPr/>
                      <a:lstStyle/>
                      <a:p>
                        <a:pPr eaLnBrk="0" hangingPunct="0"/>
                        <a:endParaRPr lang="fr-FR" sz="2400">
                          <a:latin typeface="Calibri" pitchFamily="34" charset="0"/>
                          <a:cs typeface="Arial" charset="0"/>
                        </a:endParaRPr>
                      </a:p>
                    </p:txBody>
                  </p:sp>
                  <p:sp>
                    <p:nvSpPr>
                      <p:cNvPr id="260162" name="Oval 68"/>
                      <p:cNvSpPr>
                        <a:spLocks noChangeArrowheads="1"/>
                      </p:cNvSpPr>
                      <p:nvPr/>
                    </p:nvSpPr>
                    <p:spPr bwMode="auto">
                      <a:xfrm>
                        <a:off x="4701" y="1588"/>
                        <a:ext cx="110" cy="102"/>
                      </a:xfrm>
                      <a:prstGeom prst="ellipse">
                        <a:avLst/>
                      </a:prstGeom>
                      <a:solidFill>
                        <a:srgbClr val="E0EB7B"/>
                      </a:solidFill>
                      <a:ln w="9525">
                        <a:noFill/>
                        <a:round/>
                        <a:headEnd/>
                        <a:tailEnd/>
                      </a:ln>
                    </p:spPr>
                    <p:txBody>
                      <a:bodyPr/>
                      <a:lstStyle/>
                      <a:p>
                        <a:pPr eaLnBrk="0" hangingPunct="0"/>
                        <a:endParaRPr lang="fr-FR" sz="2400">
                          <a:latin typeface="Calibri" pitchFamily="34" charset="0"/>
                          <a:cs typeface="Arial" charset="0"/>
                        </a:endParaRPr>
                      </a:p>
                    </p:txBody>
                  </p:sp>
                  <p:sp>
                    <p:nvSpPr>
                      <p:cNvPr id="260163" name="Oval 69"/>
                      <p:cNvSpPr>
                        <a:spLocks noChangeArrowheads="1"/>
                      </p:cNvSpPr>
                      <p:nvPr/>
                    </p:nvSpPr>
                    <p:spPr bwMode="auto">
                      <a:xfrm>
                        <a:off x="4703" y="1590"/>
                        <a:ext cx="106" cy="98"/>
                      </a:xfrm>
                      <a:prstGeom prst="ellipse">
                        <a:avLst/>
                      </a:prstGeom>
                      <a:solidFill>
                        <a:srgbClr val="E2EC77"/>
                      </a:solidFill>
                      <a:ln w="9525">
                        <a:noFill/>
                        <a:round/>
                        <a:headEnd/>
                        <a:tailEnd/>
                      </a:ln>
                    </p:spPr>
                    <p:txBody>
                      <a:bodyPr/>
                      <a:lstStyle/>
                      <a:p>
                        <a:pPr eaLnBrk="0" hangingPunct="0"/>
                        <a:endParaRPr lang="fr-FR" sz="2400">
                          <a:latin typeface="Calibri" pitchFamily="34" charset="0"/>
                          <a:cs typeface="Arial" charset="0"/>
                        </a:endParaRPr>
                      </a:p>
                    </p:txBody>
                  </p:sp>
                  <p:sp>
                    <p:nvSpPr>
                      <p:cNvPr id="260164" name="Oval 70"/>
                      <p:cNvSpPr>
                        <a:spLocks noChangeArrowheads="1"/>
                      </p:cNvSpPr>
                      <p:nvPr/>
                    </p:nvSpPr>
                    <p:spPr bwMode="auto">
                      <a:xfrm>
                        <a:off x="4705" y="1592"/>
                        <a:ext cx="102" cy="95"/>
                      </a:xfrm>
                      <a:prstGeom prst="ellipse">
                        <a:avLst/>
                      </a:prstGeom>
                      <a:solidFill>
                        <a:srgbClr val="E4ED73"/>
                      </a:solidFill>
                      <a:ln w="9525">
                        <a:noFill/>
                        <a:round/>
                        <a:headEnd/>
                        <a:tailEnd/>
                      </a:ln>
                    </p:spPr>
                    <p:txBody>
                      <a:bodyPr/>
                      <a:lstStyle/>
                      <a:p>
                        <a:pPr eaLnBrk="0" hangingPunct="0"/>
                        <a:endParaRPr lang="fr-FR" sz="2400">
                          <a:latin typeface="Calibri" pitchFamily="34" charset="0"/>
                          <a:cs typeface="Arial" charset="0"/>
                        </a:endParaRPr>
                      </a:p>
                    </p:txBody>
                  </p:sp>
                  <p:sp>
                    <p:nvSpPr>
                      <p:cNvPr id="260165" name="Oval 71"/>
                      <p:cNvSpPr>
                        <a:spLocks noChangeArrowheads="1"/>
                      </p:cNvSpPr>
                      <p:nvPr/>
                    </p:nvSpPr>
                    <p:spPr bwMode="auto">
                      <a:xfrm>
                        <a:off x="4707" y="1594"/>
                        <a:ext cx="98" cy="91"/>
                      </a:xfrm>
                      <a:prstGeom prst="ellipse">
                        <a:avLst/>
                      </a:prstGeom>
                      <a:solidFill>
                        <a:srgbClr val="E6EE6F"/>
                      </a:solidFill>
                      <a:ln w="9525">
                        <a:noFill/>
                        <a:round/>
                        <a:headEnd/>
                        <a:tailEnd/>
                      </a:ln>
                    </p:spPr>
                    <p:txBody>
                      <a:bodyPr/>
                      <a:lstStyle/>
                      <a:p>
                        <a:pPr eaLnBrk="0" hangingPunct="0"/>
                        <a:endParaRPr lang="fr-FR" sz="2400">
                          <a:latin typeface="Calibri" pitchFamily="34" charset="0"/>
                          <a:cs typeface="Arial" charset="0"/>
                        </a:endParaRPr>
                      </a:p>
                    </p:txBody>
                  </p:sp>
                  <p:sp>
                    <p:nvSpPr>
                      <p:cNvPr id="260166" name="Oval 72"/>
                      <p:cNvSpPr>
                        <a:spLocks noChangeArrowheads="1"/>
                      </p:cNvSpPr>
                      <p:nvPr/>
                    </p:nvSpPr>
                    <p:spPr bwMode="auto">
                      <a:xfrm>
                        <a:off x="4709" y="1595"/>
                        <a:ext cx="94" cy="88"/>
                      </a:xfrm>
                      <a:prstGeom prst="ellipse">
                        <a:avLst/>
                      </a:prstGeom>
                      <a:solidFill>
                        <a:srgbClr val="E8F06B"/>
                      </a:solidFill>
                      <a:ln w="9525">
                        <a:noFill/>
                        <a:round/>
                        <a:headEnd/>
                        <a:tailEnd/>
                      </a:ln>
                    </p:spPr>
                    <p:txBody>
                      <a:bodyPr/>
                      <a:lstStyle/>
                      <a:p>
                        <a:pPr eaLnBrk="0" hangingPunct="0"/>
                        <a:endParaRPr lang="fr-FR" sz="2400">
                          <a:latin typeface="Calibri" pitchFamily="34" charset="0"/>
                          <a:cs typeface="Arial" charset="0"/>
                        </a:endParaRPr>
                      </a:p>
                    </p:txBody>
                  </p:sp>
                  <p:sp>
                    <p:nvSpPr>
                      <p:cNvPr id="260167" name="Oval 73"/>
                      <p:cNvSpPr>
                        <a:spLocks noChangeArrowheads="1"/>
                      </p:cNvSpPr>
                      <p:nvPr/>
                    </p:nvSpPr>
                    <p:spPr bwMode="auto">
                      <a:xfrm>
                        <a:off x="4711" y="1597"/>
                        <a:ext cx="90" cy="84"/>
                      </a:xfrm>
                      <a:prstGeom prst="ellipse">
                        <a:avLst/>
                      </a:prstGeom>
                      <a:solidFill>
                        <a:srgbClr val="EAF167"/>
                      </a:solidFill>
                      <a:ln w="9525">
                        <a:noFill/>
                        <a:round/>
                        <a:headEnd/>
                        <a:tailEnd/>
                      </a:ln>
                    </p:spPr>
                    <p:txBody>
                      <a:bodyPr/>
                      <a:lstStyle/>
                      <a:p>
                        <a:pPr eaLnBrk="0" hangingPunct="0"/>
                        <a:endParaRPr lang="fr-FR" sz="2400">
                          <a:latin typeface="Calibri" pitchFamily="34" charset="0"/>
                          <a:cs typeface="Arial" charset="0"/>
                        </a:endParaRPr>
                      </a:p>
                    </p:txBody>
                  </p:sp>
                  <p:sp>
                    <p:nvSpPr>
                      <p:cNvPr id="260168" name="Oval 74"/>
                      <p:cNvSpPr>
                        <a:spLocks noChangeArrowheads="1"/>
                      </p:cNvSpPr>
                      <p:nvPr/>
                    </p:nvSpPr>
                    <p:spPr bwMode="auto">
                      <a:xfrm>
                        <a:off x="4713" y="1599"/>
                        <a:ext cx="86" cy="80"/>
                      </a:xfrm>
                      <a:prstGeom prst="ellipse">
                        <a:avLst/>
                      </a:prstGeom>
                      <a:solidFill>
                        <a:srgbClr val="EBF263"/>
                      </a:solidFill>
                      <a:ln w="9525">
                        <a:noFill/>
                        <a:round/>
                        <a:headEnd/>
                        <a:tailEnd/>
                      </a:ln>
                    </p:spPr>
                    <p:txBody>
                      <a:bodyPr/>
                      <a:lstStyle/>
                      <a:p>
                        <a:pPr eaLnBrk="0" hangingPunct="0"/>
                        <a:endParaRPr lang="fr-FR" sz="2400">
                          <a:latin typeface="Calibri" pitchFamily="34" charset="0"/>
                          <a:cs typeface="Arial" charset="0"/>
                        </a:endParaRPr>
                      </a:p>
                    </p:txBody>
                  </p:sp>
                  <p:sp>
                    <p:nvSpPr>
                      <p:cNvPr id="260169" name="Oval 75"/>
                      <p:cNvSpPr>
                        <a:spLocks noChangeArrowheads="1"/>
                      </p:cNvSpPr>
                      <p:nvPr/>
                    </p:nvSpPr>
                    <p:spPr bwMode="auto">
                      <a:xfrm>
                        <a:off x="4715" y="1601"/>
                        <a:ext cx="83" cy="77"/>
                      </a:xfrm>
                      <a:prstGeom prst="ellipse">
                        <a:avLst/>
                      </a:prstGeom>
                      <a:solidFill>
                        <a:srgbClr val="EDF35F"/>
                      </a:solidFill>
                      <a:ln w="9525">
                        <a:noFill/>
                        <a:round/>
                        <a:headEnd/>
                        <a:tailEnd/>
                      </a:ln>
                    </p:spPr>
                    <p:txBody>
                      <a:bodyPr/>
                      <a:lstStyle/>
                      <a:p>
                        <a:pPr eaLnBrk="0" hangingPunct="0"/>
                        <a:endParaRPr lang="fr-FR" sz="2400">
                          <a:latin typeface="Calibri" pitchFamily="34" charset="0"/>
                          <a:cs typeface="Arial" charset="0"/>
                        </a:endParaRPr>
                      </a:p>
                    </p:txBody>
                  </p:sp>
                  <p:sp>
                    <p:nvSpPr>
                      <p:cNvPr id="260170" name="Oval 76"/>
                      <p:cNvSpPr>
                        <a:spLocks noChangeArrowheads="1"/>
                      </p:cNvSpPr>
                      <p:nvPr/>
                    </p:nvSpPr>
                    <p:spPr bwMode="auto">
                      <a:xfrm>
                        <a:off x="4717" y="1603"/>
                        <a:ext cx="79" cy="73"/>
                      </a:xfrm>
                      <a:prstGeom prst="ellipse">
                        <a:avLst/>
                      </a:prstGeom>
                      <a:solidFill>
                        <a:srgbClr val="EEF45B"/>
                      </a:solidFill>
                      <a:ln w="9525">
                        <a:noFill/>
                        <a:round/>
                        <a:headEnd/>
                        <a:tailEnd/>
                      </a:ln>
                    </p:spPr>
                    <p:txBody>
                      <a:bodyPr/>
                      <a:lstStyle/>
                      <a:p>
                        <a:pPr eaLnBrk="0" hangingPunct="0"/>
                        <a:endParaRPr lang="fr-FR" sz="2400">
                          <a:latin typeface="Calibri" pitchFamily="34" charset="0"/>
                          <a:cs typeface="Arial" charset="0"/>
                        </a:endParaRPr>
                      </a:p>
                    </p:txBody>
                  </p:sp>
                  <p:sp>
                    <p:nvSpPr>
                      <p:cNvPr id="260171" name="Oval 77"/>
                      <p:cNvSpPr>
                        <a:spLocks noChangeArrowheads="1"/>
                      </p:cNvSpPr>
                      <p:nvPr/>
                    </p:nvSpPr>
                    <p:spPr bwMode="auto">
                      <a:xfrm>
                        <a:off x="4719" y="1605"/>
                        <a:ext cx="75" cy="70"/>
                      </a:xfrm>
                      <a:prstGeom prst="ellipse">
                        <a:avLst/>
                      </a:prstGeom>
                      <a:solidFill>
                        <a:srgbClr val="F0F557"/>
                      </a:solidFill>
                      <a:ln w="9525">
                        <a:noFill/>
                        <a:round/>
                        <a:headEnd/>
                        <a:tailEnd/>
                      </a:ln>
                    </p:spPr>
                    <p:txBody>
                      <a:bodyPr/>
                      <a:lstStyle/>
                      <a:p>
                        <a:pPr eaLnBrk="0" hangingPunct="0"/>
                        <a:endParaRPr lang="fr-FR" sz="2400">
                          <a:latin typeface="Calibri" pitchFamily="34" charset="0"/>
                          <a:cs typeface="Arial" charset="0"/>
                        </a:endParaRPr>
                      </a:p>
                    </p:txBody>
                  </p:sp>
                  <p:sp>
                    <p:nvSpPr>
                      <p:cNvPr id="260172" name="Oval 78"/>
                      <p:cNvSpPr>
                        <a:spLocks noChangeArrowheads="1"/>
                      </p:cNvSpPr>
                      <p:nvPr/>
                    </p:nvSpPr>
                    <p:spPr bwMode="auto">
                      <a:xfrm>
                        <a:off x="4721" y="1606"/>
                        <a:ext cx="71" cy="67"/>
                      </a:xfrm>
                      <a:prstGeom prst="ellipse">
                        <a:avLst/>
                      </a:prstGeom>
                      <a:solidFill>
                        <a:srgbClr val="F1F653"/>
                      </a:solidFill>
                      <a:ln w="9525">
                        <a:noFill/>
                        <a:round/>
                        <a:headEnd/>
                        <a:tailEnd/>
                      </a:ln>
                    </p:spPr>
                    <p:txBody>
                      <a:bodyPr/>
                      <a:lstStyle/>
                      <a:p>
                        <a:pPr eaLnBrk="0" hangingPunct="0"/>
                        <a:endParaRPr lang="fr-FR" sz="2400">
                          <a:latin typeface="Calibri" pitchFamily="34" charset="0"/>
                          <a:cs typeface="Arial" charset="0"/>
                        </a:endParaRPr>
                      </a:p>
                    </p:txBody>
                  </p:sp>
                  <p:sp>
                    <p:nvSpPr>
                      <p:cNvPr id="260173" name="Oval 79"/>
                      <p:cNvSpPr>
                        <a:spLocks noChangeArrowheads="1"/>
                      </p:cNvSpPr>
                      <p:nvPr/>
                    </p:nvSpPr>
                    <p:spPr bwMode="auto">
                      <a:xfrm>
                        <a:off x="4723" y="1608"/>
                        <a:ext cx="67" cy="63"/>
                      </a:xfrm>
                      <a:prstGeom prst="ellipse">
                        <a:avLst/>
                      </a:prstGeom>
                      <a:solidFill>
                        <a:srgbClr val="F2F64F"/>
                      </a:solidFill>
                      <a:ln w="9525">
                        <a:noFill/>
                        <a:round/>
                        <a:headEnd/>
                        <a:tailEnd/>
                      </a:ln>
                    </p:spPr>
                    <p:txBody>
                      <a:bodyPr/>
                      <a:lstStyle/>
                      <a:p>
                        <a:pPr eaLnBrk="0" hangingPunct="0"/>
                        <a:endParaRPr lang="fr-FR" sz="2400">
                          <a:latin typeface="Calibri" pitchFamily="34" charset="0"/>
                          <a:cs typeface="Arial" charset="0"/>
                        </a:endParaRPr>
                      </a:p>
                    </p:txBody>
                  </p:sp>
                  <p:sp>
                    <p:nvSpPr>
                      <p:cNvPr id="260174" name="Oval 80"/>
                      <p:cNvSpPr>
                        <a:spLocks noChangeArrowheads="1"/>
                      </p:cNvSpPr>
                      <p:nvPr/>
                    </p:nvSpPr>
                    <p:spPr bwMode="auto">
                      <a:xfrm>
                        <a:off x="4725" y="1610"/>
                        <a:ext cx="63" cy="59"/>
                      </a:xfrm>
                      <a:prstGeom prst="ellipse">
                        <a:avLst/>
                      </a:prstGeom>
                      <a:solidFill>
                        <a:srgbClr val="F4F74B"/>
                      </a:solidFill>
                      <a:ln w="9525">
                        <a:noFill/>
                        <a:round/>
                        <a:headEnd/>
                        <a:tailEnd/>
                      </a:ln>
                    </p:spPr>
                    <p:txBody>
                      <a:bodyPr/>
                      <a:lstStyle/>
                      <a:p>
                        <a:pPr eaLnBrk="0" hangingPunct="0"/>
                        <a:endParaRPr lang="fr-FR" sz="2400">
                          <a:latin typeface="Calibri" pitchFamily="34" charset="0"/>
                          <a:cs typeface="Arial" charset="0"/>
                        </a:endParaRPr>
                      </a:p>
                    </p:txBody>
                  </p:sp>
                  <p:sp>
                    <p:nvSpPr>
                      <p:cNvPr id="260175" name="Oval 81"/>
                      <p:cNvSpPr>
                        <a:spLocks noChangeArrowheads="1"/>
                      </p:cNvSpPr>
                      <p:nvPr/>
                    </p:nvSpPr>
                    <p:spPr bwMode="auto">
                      <a:xfrm>
                        <a:off x="4727" y="1612"/>
                        <a:ext cx="59" cy="55"/>
                      </a:xfrm>
                      <a:prstGeom prst="ellipse">
                        <a:avLst/>
                      </a:prstGeom>
                      <a:solidFill>
                        <a:srgbClr val="F5F847"/>
                      </a:solidFill>
                      <a:ln w="9525">
                        <a:noFill/>
                        <a:round/>
                        <a:headEnd/>
                        <a:tailEnd/>
                      </a:ln>
                    </p:spPr>
                    <p:txBody>
                      <a:bodyPr/>
                      <a:lstStyle/>
                      <a:p>
                        <a:pPr eaLnBrk="0" hangingPunct="0"/>
                        <a:endParaRPr lang="fr-FR" sz="2400">
                          <a:latin typeface="Calibri" pitchFamily="34" charset="0"/>
                          <a:cs typeface="Arial" charset="0"/>
                        </a:endParaRPr>
                      </a:p>
                    </p:txBody>
                  </p:sp>
                  <p:sp>
                    <p:nvSpPr>
                      <p:cNvPr id="260176" name="Oval 82"/>
                      <p:cNvSpPr>
                        <a:spLocks noChangeArrowheads="1"/>
                      </p:cNvSpPr>
                      <p:nvPr/>
                    </p:nvSpPr>
                    <p:spPr bwMode="auto">
                      <a:xfrm>
                        <a:off x="4729" y="1614"/>
                        <a:ext cx="55" cy="51"/>
                      </a:xfrm>
                      <a:prstGeom prst="ellipse">
                        <a:avLst/>
                      </a:prstGeom>
                      <a:solidFill>
                        <a:srgbClr val="F6F943"/>
                      </a:solidFill>
                      <a:ln w="9525">
                        <a:noFill/>
                        <a:round/>
                        <a:headEnd/>
                        <a:tailEnd/>
                      </a:ln>
                    </p:spPr>
                    <p:txBody>
                      <a:bodyPr/>
                      <a:lstStyle/>
                      <a:p>
                        <a:pPr eaLnBrk="0" hangingPunct="0"/>
                        <a:endParaRPr lang="fr-FR" sz="2400">
                          <a:latin typeface="Calibri" pitchFamily="34" charset="0"/>
                          <a:cs typeface="Arial" charset="0"/>
                        </a:endParaRPr>
                      </a:p>
                    </p:txBody>
                  </p:sp>
                  <p:sp>
                    <p:nvSpPr>
                      <p:cNvPr id="260177" name="Oval 83"/>
                      <p:cNvSpPr>
                        <a:spLocks noChangeArrowheads="1"/>
                      </p:cNvSpPr>
                      <p:nvPr/>
                    </p:nvSpPr>
                    <p:spPr bwMode="auto">
                      <a:xfrm>
                        <a:off x="4731" y="1616"/>
                        <a:ext cx="51" cy="48"/>
                      </a:xfrm>
                      <a:prstGeom prst="ellipse">
                        <a:avLst/>
                      </a:prstGeom>
                      <a:solidFill>
                        <a:srgbClr val="F7F93F"/>
                      </a:solidFill>
                      <a:ln w="9525">
                        <a:noFill/>
                        <a:round/>
                        <a:headEnd/>
                        <a:tailEnd/>
                      </a:ln>
                    </p:spPr>
                    <p:txBody>
                      <a:bodyPr/>
                      <a:lstStyle/>
                      <a:p>
                        <a:pPr eaLnBrk="0" hangingPunct="0"/>
                        <a:endParaRPr lang="fr-FR" sz="2400">
                          <a:latin typeface="Calibri" pitchFamily="34" charset="0"/>
                          <a:cs typeface="Arial" charset="0"/>
                        </a:endParaRPr>
                      </a:p>
                    </p:txBody>
                  </p:sp>
                  <p:sp>
                    <p:nvSpPr>
                      <p:cNvPr id="260178" name="Oval 84"/>
                      <p:cNvSpPr>
                        <a:spLocks noChangeArrowheads="1"/>
                      </p:cNvSpPr>
                      <p:nvPr/>
                    </p:nvSpPr>
                    <p:spPr bwMode="auto">
                      <a:xfrm>
                        <a:off x="4733" y="1617"/>
                        <a:ext cx="47" cy="45"/>
                      </a:xfrm>
                      <a:prstGeom prst="ellipse">
                        <a:avLst/>
                      </a:prstGeom>
                      <a:solidFill>
                        <a:srgbClr val="F8FA3C"/>
                      </a:solidFill>
                      <a:ln w="9525">
                        <a:noFill/>
                        <a:round/>
                        <a:headEnd/>
                        <a:tailEnd/>
                      </a:ln>
                    </p:spPr>
                    <p:txBody>
                      <a:bodyPr/>
                      <a:lstStyle/>
                      <a:p>
                        <a:pPr eaLnBrk="0" hangingPunct="0"/>
                        <a:endParaRPr lang="fr-FR" sz="2400">
                          <a:latin typeface="Calibri" pitchFamily="34" charset="0"/>
                          <a:cs typeface="Arial" charset="0"/>
                        </a:endParaRPr>
                      </a:p>
                    </p:txBody>
                  </p:sp>
                  <p:sp>
                    <p:nvSpPr>
                      <p:cNvPr id="260179" name="Oval 85"/>
                      <p:cNvSpPr>
                        <a:spLocks noChangeArrowheads="1"/>
                      </p:cNvSpPr>
                      <p:nvPr/>
                    </p:nvSpPr>
                    <p:spPr bwMode="auto">
                      <a:xfrm>
                        <a:off x="4735" y="1619"/>
                        <a:ext cx="43" cy="41"/>
                      </a:xfrm>
                      <a:prstGeom prst="ellipse">
                        <a:avLst/>
                      </a:prstGeom>
                      <a:solidFill>
                        <a:srgbClr val="F8FB38"/>
                      </a:solidFill>
                      <a:ln w="9525">
                        <a:noFill/>
                        <a:round/>
                        <a:headEnd/>
                        <a:tailEnd/>
                      </a:ln>
                    </p:spPr>
                    <p:txBody>
                      <a:bodyPr/>
                      <a:lstStyle/>
                      <a:p>
                        <a:pPr eaLnBrk="0" hangingPunct="0"/>
                        <a:endParaRPr lang="fr-FR" sz="2400">
                          <a:latin typeface="Calibri" pitchFamily="34" charset="0"/>
                          <a:cs typeface="Arial" charset="0"/>
                        </a:endParaRPr>
                      </a:p>
                    </p:txBody>
                  </p:sp>
                  <p:sp>
                    <p:nvSpPr>
                      <p:cNvPr id="260180" name="Oval 86"/>
                      <p:cNvSpPr>
                        <a:spLocks noChangeArrowheads="1"/>
                      </p:cNvSpPr>
                      <p:nvPr/>
                    </p:nvSpPr>
                    <p:spPr bwMode="auto">
                      <a:xfrm>
                        <a:off x="4737" y="1621"/>
                        <a:ext cx="39" cy="37"/>
                      </a:xfrm>
                      <a:prstGeom prst="ellipse">
                        <a:avLst/>
                      </a:prstGeom>
                      <a:solidFill>
                        <a:srgbClr val="F9FB34"/>
                      </a:solidFill>
                      <a:ln w="9525">
                        <a:noFill/>
                        <a:round/>
                        <a:headEnd/>
                        <a:tailEnd/>
                      </a:ln>
                    </p:spPr>
                    <p:txBody>
                      <a:bodyPr/>
                      <a:lstStyle/>
                      <a:p>
                        <a:pPr eaLnBrk="0" hangingPunct="0"/>
                        <a:endParaRPr lang="fr-FR" sz="2400">
                          <a:latin typeface="Calibri" pitchFamily="34" charset="0"/>
                          <a:cs typeface="Arial" charset="0"/>
                        </a:endParaRPr>
                      </a:p>
                    </p:txBody>
                  </p:sp>
                  <p:sp>
                    <p:nvSpPr>
                      <p:cNvPr id="260181" name="Oval 87"/>
                      <p:cNvSpPr>
                        <a:spLocks noChangeArrowheads="1"/>
                      </p:cNvSpPr>
                      <p:nvPr/>
                    </p:nvSpPr>
                    <p:spPr bwMode="auto">
                      <a:xfrm>
                        <a:off x="4739" y="1623"/>
                        <a:ext cx="35" cy="33"/>
                      </a:xfrm>
                      <a:prstGeom prst="ellipse">
                        <a:avLst/>
                      </a:prstGeom>
                      <a:solidFill>
                        <a:srgbClr val="FAFC30"/>
                      </a:solidFill>
                      <a:ln w="9525">
                        <a:noFill/>
                        <a:round/>
                        <a:headEnd/>
                        <a:tailEnd/>
                      </a:ln>
                    </p:spPr>
                    <p:txBody>
                      <a:bodyPr/>
                      <a:lstStyle/>
                      <a:p>
                        <a:pPr eaLnBrk="0" hangingPunct="0"/>
                        <a:endParaRPr lang="fr-FR" sz="2400">
                          <a:latin typeface="Calibri" pitchFamily="34" charset="0"/>
                          <a:cs typeface="Arial" charset="0"/>
                        </a:endParaRPr>
                      </a:p>
                    </p:txBody>
                  </p:sp>
                  <p:sp>
                    <p:nvSpPr>
                      <p:cNvPr id="260182" name="Oval 88"/>
                      <p:cNvSpPr>
                        <a:spLocks noChangeArrowheads="1"/>
                      </p:cNvSpPr>
                      <p:nvPr/>
                    </p:nvSpPr>
                    <p:spPr bwMode="auto">
                      <a:xfrm>
                        <a:off x="4741" y="1625"/>
                        <a:ext cx="31" cy="29"/>
                      </a:xfrm>
                      <a:prstGeom prst="ellipse">
                        <a:avLst/>
                      </a:prstGeom>
                      <a:solidFill>
                        <a:srgbClr val="FBFC2C"/>
                      </a:solidFill>
                      <a:ln w="9525">
                        <a:noFill/>
                        <a:round/>
                        <a:headEnd/>
                        <a:tailEnd/>
                      </a:ln>
                    </p:spPr>
                    <p:txBody>
                      <a:bodyPr/>
                      <a:lstStyle/>
                      <a:p>
                        <a:pPr eaLnBrk="0" hangingPunct="0"/>
                        <a:endParaRPr lang="fr-FR" sz="2400">
                          <a:latin typeface="Calibri" pitchFamily="34" charset="0"/>
                          <a:cs typeface="Arial" charset="0"/>
                        </a:endParaRPr>
                      </a:p>
                    </p:txBody>
                  </p:sp>
                  <p:sp>
                    <p:nvSpPr>
                      <p:cNvPr id="260183" name="Oval 89"/>
                      <p:cNvSpPr>
                        <a:spLocks noChangeArrowheads="1"/>
                      </p:cNvSpPr>
                      <p:nvPr/>
                    </p:nvSpPr>
                    <p:spPr bwMode="auto">
                      <a:xfrm>
                        <a:off x="4743" y="1627"/>
                        <a:ext cx="27" cy="25"/>
                      </a:xfrm>
                      <a:prstGeom prst="ellipse">
                        <a:avLst/>
                      </a:prstGeom>
                      <a:solidFill>
                        <a:srgbClr val="FBFC28"/>
                      </a:solidFill>
                      <a:ln w="9525">
                        <a:noFill/>
                        <a:round/>
                        <a:headEnd/>
                        <a:tailEnd/>
                      </a:ln>
                    </p:spPr>
                    <p:txBody>
                      <a:bodyPr/>
                      <a:lstStyle/>
                      <a:p>
                        <a:pPr eaLnBrk="0" hangingPunct="0"/>
                        <a:endParaRPr lang="fr-FR" sz="2400">
                          <a:latin typeface="Calibri" pitchFamily="34" charset="0"/>
                          <a:cs typeface="Arial" charset="0"/>
                        </a:endParaRPr>
                      </a:p>
                    </p:txBody>
                  </p:sp>
                  <p:sp>
                    <p:nvSpPr>
                      <p:cNvPr id="260184" name="Oval 90"/>
                      <p:cNvSpPr>
                        <a:spLocks noChangeArrowheads="1"/>
                      </p:cNvSpPr>
                      <p:nvPr/>
                    </p:nvSpPr>
                    <p:spPr bwMode="auto">
                      <a:xfrm>
                        <a:off x="4745" y="1628"/>
                        <a:ext cx="23" cy="23"/>
                      </a:xfrm>
                      <a:prstGeom prst="ellipse">
                        <a:avLst/>
                      </a:prstGeom>
                      <a:solidFill>
                        <a:srgbClr val="FCFD25"/>
                      </a:solidFill>
                      <a:ln w="9525">
                        <a:noFill/>
                        <a:round/>
                        <a:headEnd/>
                        <a:tailEnd/>
                      </a:ln>
                    </p:spPr>
                    <p:txBody>
                      <a:bodyPr/>
                      <a:lstStyle/>
                      <a:p>
                        <a:pPr eaLnBrk="0" hangingPunct="0"/>
                        <a:endParaRPr lang="fr-FR" sz="2400">
                          <a:latin typeface="Calibri" pitchFamily="34" charset="0"/>
                          <a:cs typeface="Arial" charset="0"/>
                        </a:endParaRPr>
                      </a:p>
                    </p:txBody>
                  </p:sp>
                  <p:sp>
                    <p:nvSpPr>
                      <p:cNvPr id="260185" name="Oval 91"/>
                      <p:cNvSpPr>
                        <a:spLocks noChangeArrowheads="1"/>
                      </p:cNvSpPr>
                      <p:nvPr/>
                    </p:nvSpPr>
                    <p:spPr bwMode="auto">
                      <a:xfrm>
                        <a:off x="4747" y="1630"/>
                        <a:ext cx="19" cy="19"/>
                      </a:xfrm>
                      <a:prstGeom prst="ellipse">
                        <a:avLst/>
                      </a:prstGeom>
                      <a:solidFill>
                        <a:srgbClr val="FCFD21"/>
                      </a:solidFill>
                      <a:ln w="9525">
                        <a:noFill/>
                        <a:round/>
                        <a:headEnd/>
                        <a:tailEnd/>
                      </a:ln>
                    </p:spPr>
                    <p:txBody>
                      <a:bodyPr/>
                      <a:lstStyle/>
                      <a:p>
                        <a:pPr eaLnBrk="0" hangingPunct="0"/>
                        <a:endParaRPr lang="fr-FR" sz="2400">
                          <a:latin typeface="Calibri" pitchFamily="34" charset="0"/>
                          <a:cs typeface="Arial" charset="0"/>
                        </a:endParaRPr>
                      </a:p>
                    </p:txBody>
                  </p:sp>
                  <p:sp>
                    <p:nvSpPr>
                      <p:cNvPr id="260186" name="Oval 92"/>
                      <p:cNvSpPr>
                        <a:spLocks noChangeArrowheads="1"/>
                      </p:cNvSpPr>
                      <p:nvPr/>
                    </p:nvSpPr>
                    <p:spPr bwMode="auto">
                      <a:xfrm>
                        <a:off x="4749" y="1632"/>
                        <a:ext cx="15" cy="15"/>
                      </a:xfrm>
                      <a:prstGeom prst="ellipse">
                        <a:avLst/>
                      </a:prstGeom>
                      <a:solidFill>
                        <a:srgbClr val="FDFD1C"/>
                      </a:solidFill>
                      <a:ln w="9525">
                        <a:noFill/>
                        <a:round/>
                        <a:headEnd/>
                        <a:tailEnd/>
                      </a:ln>
                    </p:spPr>
                    <p:txBody>
                      <a:bodyPr/>
                      <a:lstStyle/>
                      <a:p>
                        <a:pPr eaLnBrk="0" hangingPunct="0"/>
                        <a:endParaRPr lang="fr-FR" sz="2400">
                          <a:latin typeface="Calibri" pitchFamily="34" charset="0"/>
                          <a:cs typeface="Arial" charset="0"/>
                        </a:endParaRPr>
                      </a:p>
                    </p:txBody>
                  </p:sp>
                  <p:sp>
                    <p:nvSpPr>
                      <p:cNvPr id="260187" name="Oval 93"/>
                      <p:cNvSpPr>
                        <a:spLocks noChangeArrowheads="1"/>
                      </p:cNvSpPr>
                      <p:nvPr/>
                    </p:nvSpPr>
                    <p:spPr bwMode="auto">
                      <a:xfrm>
                        <a:off x="4751" y="1634"/>
                        <a:ext cx="11" cy="11"/>
                      </a:xfrm>
                      <a:prstGeom prst="ellipse">
                        <a:avLst/>
                      </a:prstGeom>
                      <a:solidFill>
                        <a:srgbClr val="FDFE18"/>
                      </a:solidFill>
                      <a:ln w="9525">
                        <a:noFill/>
                        <a:round/>
                        <a:headEnd/>
                        <a:tailEnd/>
                      </a:ln>
                    </p:spPr>
                    <p:txBody>
                      <a:bodyPr/>
                      <a:lstStyle/>
                      <a:p>
                        <a:pPr eaLnBrk="0" hangingPunct="0"/>
                        <a:endParaRPr lang="fr-FR" sz="2400">
                          <a:latin typeface="Calibri" pitchFamily="34" charset="0"/>
                          <a:cs typeface="Arial" charset="0"/>
                        </a:endParaRPr>
                      </a:p>
                    </p:txBody>
                  </p:sp>
                  <p:sp>
                    <p:nvSpPr>
                      <p:cNvPr id="260188" name="Oval 94"/>
                      <p:cNvSpPr>
                        <a:spLocks noChangeArrowheads="1"/>
                      </p:cNvSpPr>
                      <p:nvPr/>
                    </p:nvSpPr>
                    <p:spPr bwMode="auto">
                      <a:xfrm>
                        <a:off x="4753" y="1636"/>
                        <a:ext cx="7" cy="7"/>
                      </a:xfrm>
                      <a:prstGeom prst="ellipse">
                        <a:avLst/>
                      </a:prstGeom>
                      <a:solidFill>
                        <a:srgbClr val="FEFE13"/>
                      </a:solidFill>
                      <a:ln w="9525">
                        <a:noFill/>
                        <a:round/>
                        <a:headEnd/>
                        <a:tailEnd/>
                      </a:ln>
                    </p:spPr>
                    <p:txBody>
                      <a:bodyPr/>
                      <a:lstStyle/>
                      <a:p>
                        <a:pPr eaLnBrk="0" hangingPunct="0"/>
                        <a:endParaRPr lang="fr-FR" sz="2400">
                          <a:latin typeface="Calibri" pitchFamily="34" charset="0"/>
                          <a:cs typeface="Arial" charset="0"/>
                        </a:endParaRPr>
                      </a:p>
                    </p:txBody>
                  </p:sp>
                  <p:sp>
                    <p:nvSpPr>
                      <p:cNvPr id="260189" name="Oval 95"/>
                      <p:cNvSpPr>
                        <a:spLocks noChangeArrowheads="1"/>
                      </p:cNvSpPr>
                      <p:nvPr/>
                    </p:nvSpPr>
                    <p:spPr bwMode="auto">
                      <a:xfrm>
                        <a:off x="4755" y="1638"/>
                        <a:ext cx="3" cy="3"/>
                      </a:xfrm>
                      <a:prstGeom prst="ellipse">
                        <a:avLst/>
                      </a:prstGeom>
                      <a:solidFill>
                        <a:srgbClr val="FEFE0D"/>
                      </a:solidFill>
                      <a:ln w="9525">
                        <a:noFill/>
                        <a:round/>
                        <a:headEnd/>
                        <a:tailEnd/>
                      </a:ln>
                    </p:spPr>
                    <p:txBody>
                      <a:bodyPr/>
                      <a:lstStyle/>
                      <a:p>
                        <a:pPr eaLnBrk="0" hangingPunct="0"/>
                        <a:endParaRPr lang="fr-FR" sz="2400">
                          <a:latin typeface="Calibri" pitchFamily="34" charset="0"/>
                          <a:cs typeface="Arial" charset="0"/>
                        </a:endParaRPr>
                      </a:p>
                    </p:txBody>
                  </p:sp>
                </p:grpSp>
                <p:sp>
                  <p:nvSpPr>
                    <p:cNvPr id="260190" name="Line 96"/>
                    <p:cNvSpPr>
                      <a:spLocks noChangeShapeType="1"/>
                    </p:cNvSpPr>
                    <p:nvPr/>
                  </p:nvSpPr>
                  <p:spPr bwMode="auto">
                    <a:xfrm flipV="1">
                      <a:off x="4642" y="1475"/>
                      <a:ext cx="195" cy="285"/>
                    </a:xfrm>
                    <a:prstGeom prst="line">
                      <a:avLst/>
                    </a:prstGeom>
                    <a:noFill/>
                    <a:ln w="9525">
                      <a:solidFill>
                        <a:srgbClr val="969696"/>
                      </a:solidFill>
                      <a:round/>
                      <a:headEnd/>
                      <a:tailEnd/>
                    </a:ln>
                  </p:spPr>
                  <p:txBody>
                    <a:bodyPr/>
                    <a:lstStyle/>
                    <a:p>
                      <a:endParaRPr lang="fr-FR"/>
                    </a:p>
                  </p:txBody>
                </p:sp>
                <p:sp>
                  <p:nvSpPr>
                    <p:cNvPr id="260191" name="Line 97"/>
                    <p:cNvSpPr>
                      <a:spLocks noChangeShapeType="1"/>
                    </p:cNvSpPr>
                    <p:nvPr/>
                  </p:nvSpPr>
                  <p:spPr bwMode="auto">
                    <a:xfrm>
                      <a:off x="4603" y="1549"/>
                      <a:ext cx="313" cy="186"/>
                    </a:xfrm>
                    <a:prstGeom prst="line">
                      <a:avLst/>
                    </a:prstGeom>
                    <a:noFill/>
                    <a:ln w="9525">
                      <a:solidFill>
                        <a:srgbClr val="969696"/>
                      </a:solidFill>
                      <a:round/>
                      <a:headEnd/>
                      <a:tailEnd/>
                    </a:ln>
                  </p:spPr>
                  <p:txBody>
                    <a:bodyPr/>
                    <a:lstStyle/>
                    <a:p>
                      <a:endParaRPr lang="fr-FR"/>
                    </a:p>
                  </p:txBody>
                </p:sp>
              </p:grpSp>
            </p:grpSp>
            <p:grpSp>
              <p:nvGrpSpPr>
                <p:cNvPr id="8" name="Group 98"/>
                <p:cNvGrpSpPr>
                  <a:grpSpLocks/>
                </p:cNvGrpSpPr>
                <p:nvPr/>
              </p:nvGrpSpPr>
              <p:grpSpPr bwMode="auto">
                <a:xfrm>
                  <a:off x="4805" y="1524"/>
                  <a:ext cx="244" cy="411"/>
                  <a:chOff x="4805" y="1524"/>
                  <a:chExt cx="244" cy="411"/>
                </a:xfrm>
              </p:grpSpPr>
              <p:sp>
                <p:nvSpPr>
                  <p:cNvPr id="260193" name="Freeform 99"/>
                  <p:cNvSpPr>
                    <a:spLocks/>
                  </p:cNvSpPr>
                  <p:nvPr/>
                </p:nvSpPr>
                <p:spPr bwMode="auto">
                  <a:xfrm>
                    <a:off x="4805" y="1524"/>
                    <a:ext cx="244" cy="411"/>
                  </a:xfrm>
                  <a:custGeom>
                    <a:avLst/>
                    <a:gdLst>
                      <a:gd name="T0" fmla="*/ 244 w 244"/>
                      <a:gd name="T1" fmla="*/ 0 h 411"/>
                      <a:gd name="T2" fmla="*/ 244 w 244"/>
                      <a:gd name="T3" fmla="*/ 22 h 411"/>
                      <a:gd name="T4" fmla="*/ 3 w 244"/>
                      <a:gd name="T5" fmla="*/ 411 h 411"/>
                      <a:gd name="T6" fmla="*/ 0 w 244"/>
                      <a:gd name="T7" fmla="*/ 392 h 411"/>
                      <a:gd name="T8" fmla="*/ 244 w 244"/>
                      <a:gd name="T9" fmla="*/ 0 h 411"/>
                      <a:gd name="T10" fmla="*/ 0 60000 65536"/>
                      <a:gd name="T11" fmla="*/ 0 60000 65536"/>
                      <a:gd name="T12" fmla="*/ 0 60000 65536"/>
                      <a:gd name="T13" fmla="*/ 0 60000 65536"/>
                      <a:gd name="T14" fmla="*/ 0 60000 65536"/>
                      <a:gd name="T15" fmla="*/ 0 w 244"/>
                      <a:gd name="T16" fmla="*/ 0 h 411"/>
                      <a:gd name="T17" fmla="*/ 244 w 244"/>
                      <a:gd name="T18" fmla="*/ 411 h 411"/>
                    </a:gdLst>
                    <a:ahLst/>
                    <a:cxnLst>
                      <a:cxn ang="T10">
                        <a:pos x="T0" y="T1"/>
                      </a:cxn>
                      <a:cxn ang="T11">
                        <a:pos x="T2" y="T3"/>
                      </a:cxn>
                      <a:cxn ang="T12">
                        <a:pos x="T4" y="T5"/>
                      </a:cxn>
                      <a:cxn ang="T13">
                        <a:pos x="T6" y="T7"/>
                      </a:cxn>
                      <a:cxn ang="T14">
                        <a:pos x="T8" y="T9"/>
                      </a:cxn>
                    </a:cxnLst>
                    <a:rect l="T15" t="T16" r="T17" b="T18"/>
                    <a:pathLst>
                      <a:path w="244" h="411">
                        <a:moveTo>
                          <a:pt x="244" y="0"/>
                        </a:moveTo>
                        <a:lnTo>
                          <a:pt x="244" y="22"/>
                        </a:lnTo>
                        <a:lnTo>
                          <a:pt x="3" y="411"/>
                        </a:lnTo>
                        <a:lnTo>
                          <a:pt x="0" y="392"/>
                        </a:lnTo>
                        <a:lnTo>
                          <a:pt x="244" y="0"/>
                        </a:lnTo>
                        <a:close/>
                      </a:path>
                    </a:pathLst>
                  </a:custGeom>
                  <a:solidFill>
                    <a:srgbClr val="C0C0C0"/>
                  </a:solidFill>
                  <a:ln w="9525">
                    <a:noFill/>
                    <a:round/>
                    <a:headEnd/>
                    <a:tailEnd/>
                  </a:ln>
                </p:spPr>
                <p:txBody>
                  <a:bodyPr/>
                  <a:lstStyle/>
                  <a:p>
                    <a:endParaRPr lang="fr-FR"/>
                  </a:p>
                </p:txBody>
              </p:sp>
              <p:sp>
                <p:nvSpPr>
                  <p:cNvPr id="260194" name="Freeform 100"/>
                  <p:cNvSpPr>
                    <a:spLocks/>
                  </p:cNvSpPr>
                  <p:nvPr/>
                </p:nvSpPr>
                <p:spPr bwMode="auto">
                  <a:xfrm>
                    <a:off x="4805" y="1524"/>
                    <a:ext cx="244" cy="411"/>
                  </a:xfrm>
                  <a:custGeom>
                    <a:avLst/>
                    <a:gdLst>
                      <a:gd name="T0" fmla="*/ 244 w 244"/>
                      <a:gd name="T1" fmla="*/ 0 h 411"/>
                      <a:gd name="T2" fmla="*/ 244 w 244"/>
                      <a:gd name="T3" fmla="*/ 22 h 411"/>
                      <a:gd name="T4" fmla="*/ 3 w 244"/>
                      <a:gd name="T5" fmla="*/ 411 h 411"/>
                      <a:gd name="T6" fmla="*/ 0 w 244"/>
                      <a:gd name="T7" fmla="*/ 392 h 411"/>
                      <a:gd name="T8" fmla="*/ 0 60000 65536"/>
                      <a:gd name="T9" fmla="*/ 0 60000 65536"/>
                      <a:gd name="T10" fmla="*/ 0 60000 65536"/>
                      <a:gd name="T11" fmla="*/ 0 60000 65536"/>
                      <a:gd name="T12" fmla="*/ 0 w 244"/>
                      <a:gd name="T13" fmla="*/ 0 h 411"/>
                      <a:gd name="T14" fmla="*/ 244 w 244"/>
                      <a:gd name="T15" fmla="*/ 411 h 411"/>
                    </a:gdLst>
                    <a:ahLst/>
                    <a:cxnLst>
                      <a:cxn ang="T8">
                        <a:pos x="T0" y="T1"/>
                      </a:cxn>
                      <a:cxn ang="T9">
                        <a:pos x="T2" y="T3"/>
                      </a:cxn>
                      <a:cxn ang="T10">
                        <a:pos x="T4" y="T5"/>
                      </a:cxn>
                      <a:cxn ang="T11">
                        <a:pos x="T6" y="T7"/>
                      </a:cxn>
                    </a:cxnLst>
                    <a:rect l="T12" t="T13" r="T14" b="T15"/>
                    <a:pathLst>
                      <a:path w="244" h="411">
                        <a:moveTo>
                          <a:pt x="244" y="0"/>
                        </a:moveTo>
                        <a:lnTo>
                          <a:pt x="244" y="22"/>
                        </a:lnTo>
                        <a:lnTo>
                          <a:pt x="3" y="411"/>
                        </a:lnTo>
                        <a:lnTo>
                          <a:pt x="0" y="392"/>
                        </a:lnTo>
                      </a:path>
                    </a:pathLst>
                  </a:custGeom>
                  <a:noFill/>
                  <a:ln w="3175">
                    <a:solidFill>
                      <a:srgbClr val="000000"/>
                    </a:solidFill>
                    <a:round/>
                    <a:headEnd/>
                    <a:tailEnd/>
                  </a:ln>
                </p:spPr>
                <p:txBody>
                  <a:bodyPr/>
                  <a:lstStyle/>
                  <a:p>
                    <a:endParaRPr lang="fr-FR"/>
                  </a:p>
                </p:txBody>
              </p:sp>
            </p:grpSp>
            <p:grpSp>
              <p:nvGrpSpPr>
                <p:cNvPr id="9" name="Group 101"/>
                <p:cNvGrpSpPr>
                  <a:grpSpLocks/>
                </p:cNvGrpSpPr>
                <p:nvPr/>
              </p:nvGrpSpPr>
              <p:grpSpPr bwMode="auto">
                <a:xfrm>
                  <a:off x="4531" y="1665"/>
                  <a:ext cx="277" cy="270"/>
                  <a:chOff x="4531" y="1665"/>
                  <a:chExt cx="277" cy="270"/>
                </a:xfrm>
              </p:grpSpPr>
              <p:sp>
                <p:nvSpPr>
                  <p:cNvPr id="260196" name="Freeform 102"/>
                  <p:cNvSpPr>
                    <a:spLocks/>
                  </p:cNvSpPr>
                  <p:nvPr/>
                </p:nvSpPr>
                <p:spPr bwMode="auto">
                  <a:xfrm>
                    <a:off x="4531" y="1665"/>
                    <a:ext cx="277" cy="270"/>
                  </a:xfrm>
                  <a:custGeom>
                    <a:avLst/>
                    <a:gdLst>
                      <a:gd name="T0" fmla="*/ 270 w 277"/>
                      <a:gd name="T1" fmla="*/ 249 h 270"/>
                      <a:gd name="T2" fmla="*/ 277 w 277"/>
                      <a:gd name="T3" fmla="*/ 270 h 270"/>
                      <a:gd name="T4" fmla="*/ 0 w 277"/>
                      <a:gd name="T5" fmla="*/ 13 h 270"/>
                      <a:gd name="T6" fmla="*/ 0 w 277"/>
                      <a:gd name="T7" fmla="*/ 0 h 270"/>
                      <a:gd name="T8" fmla="*/ 270 w 277"/>
                      <a:gd name="T9" fmla="*/ 249 h 270"/>
                      <a:gd name="T10" fmla="*/ 0 60000 65536"/>
                      <a:gd name="T11" fmla="*/ 0 60000 65536"/>
                      <a:gd name="T12" fmla="*/ 0 60000 65536"/>
                      <a:gd name="T13" fmla="*/ 0 60000 65536"/>
                      <a:gd name="T14" fmla="*/ 0 60000 65536"/>
                      <a:gd name="T15" fmla="*/ 0 w 277"/>
                      <a:gd name="T16" fmla="*/ 0 h 270"/>
                      <a:gd name="T17" fmla="*/ 277 w 277"/>
                      <a:gd name="T18" fmla="*/ 270 h 270"/>
                    </a:gdLst>
                    <a:ahLst/>
                    <a:cxnLst>
                      <a:cxn ang="T10">
                        <a:pos x="T0" y="T1"/>
                      </a:cxn>
                      <a:cxn ang="T11">
                        <a:pos x="T2" y="T3"/>
                      </a:cxn>
                      <a:cxn ang="T12">
                        <a:pos x="T4" y="T5"/>
                      </a:cxn>
                      <a:cxn ang="T13">
                        <a:pos x="T6" y="T7"/>
                      </a:cxn>
                      <a:cxn ang="T14">
                        <a:pos x="T8" y="T9"/>
                      </a:cxn>
                    </a:cxnLst>
                    <a:rect l="T15" t="T16" r="T17" b="T18"/>
                    <a:pathLst>
                      <a:path w="277" h="270">
                        <a:moveTo>
                          <a:pt x="270" y="249"/>
                        </a:moveTo>
                        <a:lnTo>
                          <a:pt x="277" y="270"/>
                        </a:lnTo>
                        <a:lnTo>
                          <a:pt x="0" y="13"/>
                        </a:lnTo>
                        <a:lnTo>
                          <a:pt x="0" y="0"/>
                        </a:lnTo>
                        <a:lnTo>
                          <a:pt x="270" y="249"/>
                        </a:lnTo>
                        <a:close/>
                      </a:path>
                    </a:pathLst>
                  </a:custGeom>
                  <a:solidFill>
                    <a:srgbClr val="808080"/>
                  </a:solidFill>
                  <a:ln w="9525">
                    <a:noFill/>
                    <a:round/>
                    <a:headEnd/>
                    <a:tailEnd/>
                  </a:ln>
                </p:spPr>
                <p:txBody>
                  <a:bodyPr/>
                  <a:lstStyle/>
                  <a:p>
                    <a:endParaRPr lang="fr-FR"/>
                  </a:p>
                </p:txBody>
              </p:sp>
              <p:sp>
                <p:nvSpPr>
                  <p:cNvPr id="260197" name="Freeform 103"/>
                  <p:cNvSpPr>
                    <a:spLocks/>
                  </p:cNvSpPr>
                  <p:nvPr/>
                </p:nvSpPr>
                <p:spPr bwMode="auto">
                  <a:xfrm>
                    <a:off x="4531" y="1665"/>
                    <a:ext cx="277" cy="270"/>
                  </a:xfrm>
                  <a:custGeom>
                    <a:avLst/>
                    <a:gdLst>
                      <a:gd name="T0" fmla="*/ 270 w 277"/>
                      <a:gd name="T1" fmla="*/ 249 h 270"/>
                      <a:gd name="T2" fmla="*/ 277 w 277"/>
                      <a:gd name="T3" fmla="*/ 270 h 270"/>
                      <a:gd name="T4" fmla="*/ 0 w 277"/>
                      <a:gd name="T5" fmla="*/ 13 h 270"/>
                      <a:gd name="T6" fmla="*/ 0 w 277"/>
                      <a:gd name="T7" fmla="*/ 0 h 270"/>
                      <a:gd name="T8" fmla="*/ 0 60000 65536"/>
                      <a:gd name="T9" fmla="*/ 0 60000 65536"/>
                      <a:gd name="T10" fmla="*/ 0 60000 65536"/>
                      <a:gd name="T11" fmla="*/ 0 60000 65536"/>
                      <a:gd name="T12" fmla="*/ 0 w 277"/>
                      <a:gd name="T13" fmla="*/ 0 h 270"/>
                      <a:gd name="T14" fmla="*/ 277 w 277"/>
                      <a:gd name="T15" fmla="*/ 270 h 270"/>
                    </a:gdLst>
                    <a:ahLst/>
                    <a:cxnLst>
                      <a:cxn ang="T8">
                        <a:pos x="T0" y="T1"/>
                      </a:cxn>
                      <a:cxn ang="T9">
                        <a:pos x="T2" y="T3"/>
                      </a:cxn>
                      <a:cxn ang="T10">
                        <a:pos x="T4" y="T5"/>
                      </a:cxn>
                      <a:cxn ang="T11">
                        <a:pos x="T6" y="T7"/>
                      </a:cxn>
                    </a:cxnLst>
                    <a:rect l="T12" t="T13" r="T14" b="T15"/>
                    <a:pathLst>
                      <a:path w="277" h="270">
                        <a:moveTo>
                          <a:pt x="270" y="249"/>
                        </a:moveTo>
                        <a:lnTo>
                          <a:pt x="277" y="270"/>
                        </a:lnTo>
                        <a:lnTo>
                          <a:pt x="0" y="13"/>
                        </a:lnTo>
                        <a:lnTo>
                          <a:pt x="0" y="0"/>
                        </a:lnTo>
                      </a:path>
                    </a:pathLst>
                  </a:custGeom>
                  <a:noFill/>
                  <a:ln w="3175">
                    <a:solidFill>
                      <a:srgbClr val="000000"/>
                    </a:solidFill>
                    <a:round/>
                    <a:headEnd/>
                    <a:tailEnd/>
                  </a:ln>
                </p:spPr>
                <p:txBody>
                  <a:bodyPr/>
                  <a:lstStyle/>
                  <a:p>
                    <a:endParaRPr lang="fr-FR"/>
                  </a:p>
                </p:txBody>
              </p:sp>
            </p:grpSp>
          </p:grpSp>
          <p:grpSp>
            <p:nvGrpSpPr>
              <p:cNvPr id="10" name="Group 104"/>
              <p:cNvGrpSpPr>
                <a:grpSpLocks/>
              </p:cNvGrpSpPr>
              <p:nvPr/>
            </p:nvGrpSpPr>
            <p:grpSpPr bwMode="auto">
              <a:xfrm>
                <a:off x="4538" y="1425"/>
                <a:ext cx="502" cy="498"/>
                <a:chOff x="4538" y="1425"/>
                <a:chExt cx="502" cy="498"/>
              </a:xfrm>
            </p:grpSpPr>
            <p:sp>
              <p:nvSpPr>
                <p:cNvPr id="260199" name="Freeform 105"/>
                <p:cNvSpPr>
                  <a:spLocks/>
                </p:cNvSpPr>
                <p:nvPr/>
              </p:nvSpPr>
              <p:spPr bwMode="auto">
                <a:xfrm>
                  <a:off x="4538" y="1425"/>
                  <a:ext cx="502" cy="498"/>
                </a:xfrm>
                <a:custGeom>
                  <a:avLst/>
                  <a:gdLst>
                    <a:gd name="T0" fmla="*/ 502 w 502"/>
                    <a:gd name="T1" fmla="*/ 105 h 498"/>
                    <a:gd name="T2" fmla="*/ 135 w 502"/>
                    <a:gd name="T3" fmla="*/ 0 h 498"/>
                    <a:gd name="T4" fmla="*/ 0 w 502"/>
                    <a:gd name="T5" fmla="*/ 233 h 498"/>
                    <a:gd name="T6" fmla="*/ 274 w 502"/>
                    <a:gd name="T7" fmla="*/ 498 h 498"/>
                    <a:gd name="T8" fmla="*/ 502 w 502"/>
                    <a:gd name="T9" fmla="*/ 105 h 498"/>
                    <a:gd name="T10" fmla="*/ 0 60000 65536"/>
                    <a:gd name="T11" fmla="*/ 0 60000 65536"/>
                    <a:gd name="T12" fmla="*/ 0 60000 65536"/>
                    <a:gd name="T13" fmla="*/ 0 60000 65536"/>
                    <a:gd name="T14" fmla="*/ 0 60000 65536"/>
                    <a:gd name="T15" fmla="*/ 0 w 502"/>
                    <a:gd name="T16" fmla="*/ 0 h 498"/>
                    <a:gd name="T17" fmla="*/ 502 w 502"/>
                    <a:gd name="T18" fmla="*/ 498 h 498"/>
                  </a:gdLst>
                  <a:ahLst/>
                  <a:cxnLst>
                    <a:cxn ang="T10">
                      <a:pos x="T0" y="T1"/>
                    </a:cxn>
                    <a:cxn ang="T11">
                      <a:pos x="T2" y="T3"/>
                    </a:cxn>
                    <a:cxn ang="T12">
                      <a:pos x="T4" y="T5"/>
                    </a:cxn>
                    <a:cxn ang="T13">
                      <a:pos x="T6" y="T7"/>
                    </a:cxn>
                    <a:cxn ang="T14">
                      <a:pos x="T8" y="T9"/>
                    </a:cxn>
                  </a:cxnLst>
                  <a:rect l="T15" t="T16" r="T17" b="T18"/>
                  <a:pathLst>
                    <a:path w="502" h="498">
                      <a:moveTo>
                        <a:pt x="502" y="105"/>
                      </a:moveTo>
                      <a:lnTo>
                        <a:pt x="135" y="0"/>
                      </a:lnTo>
                      <a:lnTo>
                        <a:pt x="0" y="233"/>
                      </a:lnTo>
                      <a:lnTo>
                        <a:pt x="274" y="498"/>
                      </a:lnTo>
                      <a:lnTo>
                        <a:pt x="502" y="105"/>
                      </a:lnTo>
                      <a:close/>
                    </a:path>
                  </a:pathLst>
                </a:custGeom>
                <a:solidFill>
                  <a:srgbClr val="3399FF"/>
                </a:solidFill>
                <a:ln w="9525">
                  <a:solidFill>
                    <a:srgbClr val="000000"/>
                  </a:solidFill>
                  <a:round/>
                  <a:headEnd/>
                  <a:tailEnd/>
                </a:ln>
              </p:spPr>
              <p:txBody>
                <a:bodyPr/>
                <a:lstStyle/>
                <a:p>
                  <a:endParaRPr lang="fr-FR"/>
                </a:p>
              </p:txBody>
            </p:sp>
            <p:grpSp>
              <p:nvGrpSpPr>
                <p:cNvPr id="11" name="Group 106"/>
                <p:cNvGrpSpPr>
                  <a:grpSpLocks/>
                </p:cNvGrpSpPr>
                <p:nvPr/>
              </p:nvGrpSpPr>
              <p:grpSpPr bwMode="auto">
                <a:xfrm>
                  <a:off x="4587" y="1475"/>
                  <a:ext cx="337" cy="319"/>
                  <a:chOff x="4587" y="1475"/>
                  <a:chExt cx="337" cy="319"/>
                </a:xfrm>
              </p:grpSpPr>
              <p:grpSp>
                <p:nvGrpSpPr>
                  <p:cNvPr id="12" name="Group 107"/>
                  <p:cNvGrpSpPr>
                    <a:grpSpLocks/>
                  </p:cNvGrpSpPr>
                  <p:nvPr/>
                </p:nvGrpSpPr>
                <p:grpSpPr bwMode="auto">
                  <a:xfrm>
                    <a:off x="4587" y="1484"/>
                    <a:ext cx="337" cy="310"/>
                    <a:chOff x="4587" y="1484"/>
                    <a:chExt cx="337" cy="310"/>
                  </a:xfrm>
                </p:grpSpPr>
                <p:sp>
                  <p:nvSpPr>
                    <p:cNvPr id="260202" name="Oval 108"/>
                    <p:cNvSpPr>
                      <a:spLocks noChangeArrowheads="1"/>
                    </p:cNvSpPr>
                    <p:nvPr/>
                  </p:nvSpPr>
                  <p:spPr bwMode="auto">
                    <a:xfrm>
                      <a:off x="4587" y="1484"/>
                      <a:ext cx="337" cy="310"/>
                    </a:xfrm>
                    <a:prstGeom prst="ellipse">
                      <a:avLst/>
                    </a:prstGeom>
                    <a:solidFill>
                      <a:srgbClr val="3399FE"/>
                    </a:solidFill>
                    <a:ln w="9525">
                      <a:noFill/>
                      <a:round/>
                      <a:headEnd/>
                      <a:tailEnd/>
                    </a:ln>
                  </p:spPr>
                  <p:txBody>
                    <a:bodyPr/>
                    <a:lstStyle/>
                    <a:p>
                      <a:pPr eaLnBrk="0" hangingPunct="0"/>
                      <a:endParaRPr lang="fr-FR" sz="2400">
                        <a:latin typeface="Calibri" pitchFamily="34" charset="0"/>
                        <a:cs typeface="Arial" charset="0"/>
                      </a:endParaRPr>
                    </a:p>
                  </p:txBody>
                </p:sp>
                <p:sp>
                  <p:nvSpPr>
                    <p:cNvPr id="260203" name="Oval 109"/>
                    <p:cNvSpPr>
                      <a:spLocks noChangeArrowheads="1"/>
                    </p:cNvSpPr>
                    <p:nvPr/>
                  </p:nvSpPr>
                  <p:spPr bwMode="auto">
                    <a:xfrm>
                      <a:off x="4591" y="1487"/>
                      <a:ext cx="329" cy="304"/>
                    </a:xfrm>
                    <a:prstGeom prst="ellipse">
                      <a:avLst/>
                    </a:prstGeom>
                    <a:solidFill>
                      <a:srgbClr val="3599FE"/>
                    </a:solidFill>
                    <a:ln w="9525">
                      <a:noFill/>
                      <a:round/>
                      <a:headEnd/>
                      <a:tailEnd/>
                    </a:ln>
                  </p:spPr>
                  <p:txBody>
                    <a:bodyPr/>
                    <a:lstStyle/>
                    <a:p>
                      <a:pPr eaLnBrk="0" hangingPunct="0"/>
                      <a:endParaRPr lang="fr-FR" sz="2400">
                        <a:latin typeface="Calibri" pitchFamily="34" charset="0"/>
                        <a:cs typeface="Arial" charset="0"/>
                      </a:endParaRPr>
                    </a:p>
                  </p:txBody>
                </p:sp>
                <p:sp>
                  <p:nvSpPr>
                    <p:cNvPr id="260204" name="Oval 110"/>
                    <p:cNvSpPr>
                      <a:spLocks noChangeArrowheads="1"/>
                    </p:cNvSpPr>
                    <p:nvPr/>
                  </p:nvSpPr>
                  <p:spPr bwMode="auto">
                    <a:xfrm>
                      <a:off x="4593" y="1489"/>
                      <a:ext cx="325" cy="300"/>
                    </a:xfrm>
                    <a:prstGeom prst="ellipse">
                      <a:avLst/>
                    </a:prstGeom>
                    <a:solidFill>
                      <a:srgbClr val="3799FE"/>
                    </a:solidFill>
                    <a:ln w="9525">
                      <a:noFill/>
                      <a:round/>
                      <a:headEnd/>
                      <a:tailEnd/>
                    </a:ln>
                  </p:spPr>
                  <p:txBody>
                    <a:bodyPr/>
                    <a:lstStyle/>
                    <a:p>
                      <a:pPr eaLnBrk="0" hangingPunct="0"/>
                      <a:endParaRPr lang="fr-FR" sz="2400">
                        <a:latin typeface="Calibri" pitchFamily="34" charset="0"/>
                        <a:cs typeface="Arial" charset="0"/>
                      </a:endParaRPr>
                    </a:p>
                  </p:txBody>
                </p:sp>
                <p:sp>
                  <p:nvSpPr>
                    <p:cNvPr id="260205" name="Oval 111"/>
                    <p:cNvSpPr>
                      <a:spLocks noChangeArrowheads="1"/>
                    </p:cNvSpPr>
                    <p:nvPr/>
                  </p:nvSpPr>
                  <p:spPr bwMode="auto">
                    <a:xfrm>
                      <a:off x="4595" y="1491"/>
                      <a:ext cx="321" cy="296"/>
                    </a:xfrm>
                    <a:prstGeom prst="ellipse">
                      <a:avLst/>
                    </a:prstGeom>
                    <a:solidFill>
                      <a:srgbClr val="389AFD"/>
                    </a:solidFill>
                    <a:ln w="9525">
                      <a:noFill/>
                      <a:round/>
                      <a:headEnd/>
                      <a:tailEnd/>
                    </a:ln>
                  </p:spPr>
                  <p:txBody>
                    <a:bodyPr/>
                    <a:lstStyle/>
                    <a:p>
                      <a:pPr eaLnBrk="0" hangingPunct="0"/>
                      <a:endParaRPr lang="fr-FR" sz="2400">
                        <a:latin typeface="Calibri" pitchFamily="34" charset="0"/>
                        <a:cs typeface="Arial" charset="0"/>
                      </a:endParaRPr>
                    </a:p>
                  </p:txBody>
                </p:sp>
                <p:sp>
                  <p:nvSpPr>
                    <p:cNvPr id="260206" name="Oval 112"/>
                    <p:cNvSpPr>
                      <a:spLocks noChangeArrowheads="1"/>
                    </p:cNvSpPr>
                    <p:nvPr/>
                  </p:nvSpPr>
                  <p:spPr bwMode="auto">
                    <a:xfrm>
                      <a:off x="4597" y="1493"/>
                      <a:ext cx="317" cy="292"/>
                    </a:xfrm>
                    <a:prstGeom prst="ellipse">
                      <a:avLst/>
                    </a:prstGeom>
                    <a:solidFill>
                      <a:srgbClr val="3B9AFD"/>
                    </a:solidFill>
                    <a:ln w="9525">
                      <a:noFill/>
                      <a:round/>
                      <a:headEnd/>
                      <a:tailEnd/>
                    </a:ln>
                  </p:spPr>
                  <p:txBody>
                    <a:bodyPr/>
                    <a:lstStyle/>
                    <a:p>
                      <a:pPr eaLnBrk="0" hangingPunct="0"/>
                      <a:endParaRPr lang="fr-FR" sz="2400">
                        <a:latin typeface="Calibri" pitchFamily="34" charset="0"/>
                        <a:cs typeface="Arial" charset="0"/>
                      </a:endParaRPr>
                    </a:p>
                  </p:txBody>
                </p:sp>
                <p:sp>
                  <p:nvSpPr>
                    <p:cNvPr id="260207" name="Oval 113"/>
                    <p:cNvSpPr>
                      <a:spLocks noChangeArrowheads="1"/>
                    </p:cNvSpPr>
                    <p:nvPr/>
                  </p:nvSpPr>
                  <p:spPr bwMode="auto">
                    <a:xfrm>
                      <a:off x="4599" y="1495"/>
                      <a:ext cx="313" cy="288"/>
                    </a:xfrm>
                    <a:prstGeom prst="ellipse">
                      <a:avLst/>
                    </a:prstGeom>
                    <a:solidFill>
                      <a:srgbClr val="3D9BFC"/>
                    </a:solidFill>
                    <a:ln w="9525">
                      <a:noFill/>
                      <a:round/>
                      <a:headEnd/>
                      <a:tailEnd/>
                    </a:ln>
                  </p:spPr>
                  <p:txBody>
                    <a:bodyPr/>
                    <a:lstStyle/>
                    <a:p>
                      <a:pPr eaLnBrk="0" hangingPunct="0"/>
                      <a:endParaRPr lang="fr-FR" sz="2400">
                        <a:latin typeface="Calibri" pitchFamily="34" charset="0"/>
                        <a:cs typeface="Arial" charset="0"/>
                      </a:endParaRPr>
                    </a:p>
                  </p:txBody>
                </p:sp>
                <p:sp>
                  <p:nvSpPr>
                    <p:cNvPr id="260208" name="Oval 114"/>
                    <p:cNvSpPr>
                      <a:spLocks noChangeArrowheads="1"/>
                    </p:cNvSpPr>
                    <p:nvPr/>
                  </p:nvSpPr>
                  <p:spPr bwMode="auto">
                    <a:xfrm>
                      <a:off x="4601" y="1496"/>
                      <a:ext cx="309" cy="286"/>
                    </a:xfrm>
                    <a:prstGeom prst="ellipse">
                      <a:avLst/>
                    </a:prstGeom>
                    <a:solidFill>
                      <a:srgbClr val="3F9CFC"/>
                    </a:solidFill>
                    <a:ln w="9525">
                      <a:noFill/>
                      <a:round/>
                      <a:headEnd/>
                      <a:tailEnd/>
                    </a:ln>
                  </p:spPr>
                  <p:txBody>
                    <a:bodyPr/>
                    <a:lstStyle/>
                    <a:p>
                      <a:pPr eaLnBrk="0" hangingPunct="0"/>
                      <a:endParaRPr lang="fr-FR" sz="2400">
                        <a:latin typeface="Calibri" pitchFamily="34" charset="0"/>
                        <a:cs typeface="Arial" charset="0"/>
                      </a:endParaRPr>
                    </a:p>
                  </p:txBody>
                </p:sp>
                <p:sp>
                  <p:nvSpPr>
                    <p:cNvPr id="260209" name="Oval 115"/>
                    <p:cNvSpPr>
                      <a:spLocks noChangeArrowheads="1"/>
                    </p:cNvSpPr>
                    <p:nvPr/>
                  </p:nvSpPr>
                  <p:spPr bwMode="auto">
                    <a:xfrm>
                      <a:off x="4603" y="1498"/>
                      <a:ext cx="305" cy="282"/>
                    </a:xfrm>
                    <a:prstGeom prst="ellipse">
                      <a:avLst/>
                    </a:prstGeom>
                    <a:solidFill>
                      <a:srgbClr val="419CFB"/>
                    </a:solidFill>
                    <a:ln w="9525">
                      <a:noFill/>
                      <a:round/>
                      <a:headEnd/>
                      <a:tailEnd/>
                    </a:ln>
                  </p:spPr>
                  <p:txBody>
                    <a:bodyPr/>
                    <a:lstStyle/>
                    <a:p>
                      <a:pPr eaLnBrk="0" hangingPunct="0"/>
                      <a:endParaRPr lang="fr-FR" sz="2400">
                        <a:latin typeface="Calibri" pitchFamily="34" charset="0"/>
                        <a:cs typeface="Arial" charset="0"/>
                      </a:endParaRPr>
                    </a:p>
                  </p:txBody>
                </p:sp>
                <p:sp>
                  <p:nvSpPr>
                    <p:cNvPr id="260210" name="Oval 116"/>
                    <p:cNvSpPr>
                      <a:spLocks noChangeArrowheads="1"/>
                    </p:cNvSpPr>
                    <p:nvPr/>
                  </p:nvSpPr>
                  <p:spPr bwMode="auto">
                    <a:xfrm>
                      <a:off x="4605" y="1500"/>
                      <a:ext cx="301" cy="278"/>
                    </a:xfrm>
                    <a:prstGeom prst="ellipse">
                      <a:avLst/>
                    </a:prstGeom>
                    <a:solidFill>
                      <a:srgbClr val="449DFA"/>
                    </a:solidFill>
                    <a:ln w="9525">
                      <a:noFill/>
                      <a:round/>
                      <a:headEnd/>
                      <a:tailEnd/>
                    </a:ln>
                  </p:spPr>
                  <p:txBody>
                    <a:bodyPr/>
                    <a:lstStyle/>
                    <a:p>
                      <a:pPr eaLnBrk="0" hangingPunct="0"/>
                      <a:endParaRPr lang="fr-FR" sz="2400">
                        <a:latin typeface="Calibri" pitchFamily="34" charset="0"/>
                        <a:cs typeface="Arial" charset="0"/>
                      </a:endParaRPr>
                    </a:p>
                  </p:txBody>
                </p:sp>
                <p:sp>
                  <p:nvSpPr>
                    <p:cNvPr id="260211" name="Oval 117"/>
                    <p:cNvSpPr>
                      <a:spLocks noChangeArrowheads="1"/>
                    </p:cNvSpPr>
                    <p:nvPr/>
                  </p:nvSpPr>
                  <p:spPr bwMode="auto">
                    <a:xfrm>
                      <a:off x="4607" y="1502"/>
                      <a:ext cx="297" cy="274"/>
                    </a:xfrm>
                    <a:prstGeom prst="ellipse">
                      <a:avLst/>
                    </a:prstGeom>
                    <a:solidFill>
                      <a:srgbClr val="469EFA"/>
                    </a:solidFill>
                    <a:ln w="9525">
                      <a:noFill/>
                      <a:round/>
                      <a:headEnd/>
                      <a:tailEnd/>
                    </a:ln>
                  </p:spPr>
                  <p:txBody>
                    <a:bodyPr/>
                    <a:lstStyle/>
                    <a:p>
                      <a:pPr eaLnBrk="0" hangingPunct="0"/>
                      <a:endParaRPr lang="fr-FR" sz="2400">
                        <a:latin typeface="Calibri" pitchFamily="34" charset="0"/>
                        <a:cs typeface="Arial" charset="0"/>
                      </a:endParaRPr>
                    </a:p>
                  </p:txBody>
                </p:sp>
                <p:sp>
                  <p:nvSpPr>
                    <p:cNvPr id="260212" name="Oval 118"/>
                    <p:cNvSpPr>
                      <a:spLocks noChangeArrowheads="1"/>
                    </p:cNvSpPr>
                    <p:nvPr/>
                  </p:nvSpPr>
                  <p:spPr bwMode="auto">
                    <a:xfrm>
                      <a:off x="4609" y="1504"/>
                      <a:ext cx="293" cy="270"/>
                    </a:xfrm>
                    <a:prstGeom prst="ellipse">
                      <a:avLst/>
                    </a:prstGeom>
                    <a:solidFill>
                      <a:srgbClr val="499EF9"/>
                    </a:solidFill>
                    <a:ln w="9525">
                      <a:noFill/>
                      <a:round/>
                      <a:headEnd/>
                      <a:tailEnd/>
                    </a:ln>
                  </p:spPr>
                  <p:txBody>
                    <a:bodyPr/>
                    <a:lstStyle/>
                    <a:p>
                      <a:pPr eaLnBrk="0" hangingPunct="0"/>
                      <a:endParaRPr lang="fr-FR" sz="2400">
                        <a:latin typeface="Calibri" pitchFamily="34" charset="0"/>
                        <a:cs typeface="Arial" charset="0"/>
                      </a:endParaRPr>
                    </a:p>
                  </p:txBody>
                </p:sp>
                <p:sp>
                  <p:nvSpPr>
                    <p:cNvPr id="260213" name="Oval 119"/>
                    <p:cNvSpPr>
                      <a:spLocks noChangeArrowheads="1"/>
                    </p:cNvSpPr>
                    <p:nvPr/>
                  </p:nvSpPr>
                  <p:spPr bwMode="auto">
                    <a:xfrm>
                      <a:off x="4611" y="1506"/>
                      <a:ext cx="289" cy="266"/>
                    </a:xfrm>
                    <a:prstGeom prst="ellipse">
                      <a:avLst/>
                    </a:prstGeom>
                    <a:solidFill>
                      <a:srgbClr val="4B9FF8"/>
                    </a:solidFill>
                    <a:ln w="9525">
                      <a:noFill/>
                      <a:round/>
                      <a:headEnd/>
                      <a:tailEnd/>
                    </a:ln>
                  </p:spPr>
                  <p:txBody>
                    <a:bodyPr/>
                    <a:lstStyle/>
                    <a:p>
                      <a:pPr eaLnBrk="0" hangingPunct="0"/>
                      <a:endParaRPr lang="fr-FR" sz="2400">
                        <a:latin typeface="Calibri" pitchFamily="34" charset="0"/>
                        <a:cs typeface="Arial" charset="0"/>
                      </a:endParaRPr>
                    </a:p>
                  </p:txBody>
                </p:sp>
                <p:sp>
                  <p:nvSpPr>
                    <p:cNvPr id="260214" name="Oval 120"/>
                    <p:cNvSpPr>
                      <a:spLocks noChangeArrowheads="1"/>
                    </p:cNvSpPr>
                    <p:nvPr/>
                  </p:nvSpPr>
                  <p:spPr bwMode="auto">
                    <a:xfrm>
                      <a:off x="4613" y="1507"/>
                      <a:ext cx="285" cy="263"/>
                    </a:xfrm>
                    <a:prstGeom prst="ellipse">
                      <a:avLst/>
                    </a:prstGeom>
                    <a:solidFill>
                      <a:srgbClr val="4EA0F7"/>
                    </a:solidFill>
                    <a:ln w="9525">
                      <a:noFill/>
                      <a:round/>
                      <a:headEnd/>
                      <a:tailEnd/>
                    </a:ln>
                  </p:spPr>
                  <p:txBody>
                    <a:bodyPr/>
                    <a:lstStyle/>
                    <a:p>
                      <a:pPr eaLnBrk="0" hangingPunct="0"/>
                      <a:endParaRPr lang="fr-FR" sz="2400">
                        <a:latin typeface="Calibri" pitchFamily="34" charset="0"/>
                        <a:cs typeface="Arial" charset="0"/>
                      </a:endParaRPr>
                    </a:p>
                  </p:txBody>
                </p:sp>
                <p:sp>
                  <p:nvSpPr>
                    <p:cNvPr id="260215" name="Oval 121"/>
                    <p:cNvSpPr>
                      <a:spLocks noChangeArrowheads="1"/>
                    </p:cNvSpPr>
                    <p:nvPr/>
                  </p:nvSpPr>
                  <p:spPr bwMode="auto">
                    <a:xfrm>
                      <a:off x="4615" y="1509"/>
                      <a:ext cx="281" cy="260"/>
                    </a:xfrm>
                    <a:prstGeom prst="ellipse">
                      <a:avLst/>
                    </a:prstGeom>
                    <a:solidFill>
                      <a:srgbClr val="51A1F6"/>
                    </a:solidFill>
                    <a:ln w="9525">
                      <a:noFill/>
                      <a:round/>
                      <a:headEnd/>
                      <a:tailEnd/>
                    </a:ln>
                  </p:spPr>
                  <p:txBody>
                    <a:bodyPr/>
                    <a:lstStyle/>
                    <a:p>
                      <a:pPr eaLnBrk="0" hangingPunct="0"/>
                      <a:endParaRPr lang="fr-FR" sz="2400">
                        <a:latin typeface="Calibri" pitchFamily="34" charset="0"/>
                        <a:cs typeface="Arial" charset="0"/>
                      </a:endParaRPr>
                    </a:p>
                  </p:txBody>
                </p:sp>
                <p:sp>
                  <p:nvSpPr>
                    <p:cNvPr id="260216" name="Oval 122"/>
                    <p:cNvSpPr>
                      <a:spLocks noChangeArrowheads="1"/>
                    </p:cNvSpPr>
                    <p:nvPr/>
                  </p:nvSpPr>
                  <p:spPr bwMode="auto">
                    <a:xfrm>
                      <a:off x="4617" y="1511"/>
                      <a:ext cx="277" cy="256"/>
                    </a:xfrm>
                    <a:prstGeom prst="ellipse">
                      <a:avLst/>
                    </a:prstGeom>
                    <a:solidFill>
                      <a:srgbClr val="54A2F5"/>
                    </a:solidFill>
                    <a:ln w="9525">
                      <a:noFill/>
                      <a:round/>
                      <a:headEnd/>
                      <a:tailEnd/>
                    </a:ln>
                  </p:spPr>
                  <p:txBody>
                    <a:bodyPr/>
                    <a:lstStyle/>
                    <a:p>
                      <a:pPr eaLnBrk="0" hangingPunct="0"/>
                      <a:endParaRPr lang="fr-FR" sz="2400">
                        <a:latin typeface="Calibri" pitchFamily="34" charset="0"/>
                        <a:cs typeface="Arial" charset="0"/>
                      </a:endParaRPr>
                    </a:p>
                  </p:txBody>
                </p:sp>
                <p:sp>
                  <p:nvSpPr>
                    <p:cNvPr id="260217" name="Oval 123"/>
                    <p:cNvSpPr>
                      <a:spLocks noChangeArrowheads="1"/>
                    </p:cNvSpPr>
                    <p:nvPr/>
                  </p:nvSpPr>
                  <p:spPr bwMode="auto">
                    <a:xfrm>
                      <a:off x="4619" y="1513"/>
                      <a:ext cx="273" cy="252"/>
                    </a:xfrm>
                    <a:prstGeom prst="ellipse">
                      <a:avLst/>
                    </a:prstGeom>
                    <a:solidFill>
                      <a:srgbClr val="57A3F4"/>
                    </a:solidFill>
                    <a:ln w="9525">
                      <a:noFill/>
                      <a:round/>
                      <a:headEnd/>
                      <a:tailEnd/>
                    </a:ln>
                  </p:spPr>
                  <p:txBody>
                    <a:bodyPr/>
                    <a:lstStyle/>
                    <a:p>
                      <a:pPr eaLnBrk="0" hangingPunct="0"/>
                      <a:endParaRPr lang="fr-FR" sz="2400">
                        <a:latin typeface="Calibri" pitchFamily="34" charset="0"/>
                        <a:cs typeface="Arial" charset="0"/>
                      </a:endParaRPr>
                    </a:p>
                  </p:txBody>
                </p:sp>
                <p:sp>
                  <p:nvSpPr>
                    <p:cNvPr id="260218" name="Oval 124"/>
                    <p:cNvSpPr>
                      <a:spLocks noChangeArrowheads="1"/>
                    </p:cNvSpPr>
                    <p:nvPr/>
                  </p:nvSpPr>
                  <p:spPr bwMode="auto">
                    <a:xfrm>
                      <a:off x="4621" y="1515"/>
                      <a:ext cx="269" cy="248"/>
                    </a:xfrm>
                    <a:prstGeom prst="ellipse">
                      <a:avLst/>
                    </a:prstGeom>
                    <a:solidFill>
                      <a:srgbClr val="5AA4F3"/>
                    </a:solidFill>
                    <a:ln w="9525">
                      <a:noFill/>
                      <a:round/>
                      <a:headEnd/>
                      <a:tailEnd/>
                    </a:ln>
                  </p:spPr>
                  <p:txBody>
                    <a:bodyPr/>
                    <a:lstStyle/>
                    <a:p>
                      <a:pPr eaLnBrk="0" hangingPunct="0"/>
                      <a:endParaRPr lang="fr-FR" sz="2400">
                        <a:latin typeface="Calibri" pitchFamily="34" charset="0"/>
                        <a:cs typeface="Arial" charset="0"/>
                      </a:endParaRPr>
                    </a:p>
                  </p:txBody>
                </p:sp>
                <p:sp>
                  <p:nvSpPr>
                    <p:cNvPr id="260219" name="Oval 125"/>
                    <p:cNvSpPr>
                      <a:spLocks noChangeArrowheads="1"/>
                    </p:cNvSpPr>
                    <p:nvPr/>
                  </p:nvSpPr>
                  <p:spPr bwMode="auto">
                    <a:xfrm>
                      <a:off x="4623" y="1517"/>
                      <a:ext cx="265" cy="244"/>
                    </a:xfrm>
                    <a:prstGeom prst="ellipse">
                      <a:avLst/>
                    </a:prstGeom>
                    <a:solidFill>
                      <a:srgbClr val="5FA6F1"/>
                    </a:solidFill>
                    <a:ln w="9525">
                      <a:noFill/>
                      <a:round/>
                      <a:headEnd/>
                      <a:tailEnd/>
                    </a:ln>
                  </p:spPr>
                  <p:txBody>
                    <a:bodyPr/>
                    <a:lstStyle/>
                    <a:p>
                      <a:pPr eaLnBrk="0" hangingPunct="0"/>
                      <a:endParaRPr lang="fr-FR" sz="2400">
                        <a:latin typeface="Calibri" pitchFamily="34" charset="0"/>
                        <a:cs typeface="Arial" charset="0"/>
                      </a:endParaRPr>
                    </a:p>
                  </p:txBody>
                </p:sp>
                <p:sp>
                  <p:nvSpPr>
                    <p:cNvPr id="260220" name="Oval 126"/>
                    <p:cNvSpPr>
                      <a:spLocks noChangeArrowheads="1"/>
                    </p:cNvSpPr>
                    <p:nvPr/>
                  </p:nvSpPr>
                  <p:spPr bwMode="auto">
                    <a:xfrm>
                      <a:off x="4625" y="1518"/>
                      <a:ext cx="261" cy="241"/>
                    </a:xfrm>
                    <a:prstGeom prst="ellipse">
                      <a:avLst/>
                    </a:prstGeom>
                    <a:solidFill>
                      <a:srgbClr val="62A7F0"/>
                    </a:solidFill>
                    <a:ln w="9525">
                      <a:noFill/>
                      <a:round/>
                      <a:headEnd/>
                      <a:tailEnd/>
                    </a:ln>
                  </p:spPr>
                  <p:txBody>
                    <a:bodyPr/>
                    <a:lstStyle/>
                    <a:p>
                      <a:pPr eaLnBrk="0" hangingPunct="0"/>
                      <a:endParaRPr lang="fr-FR" sz="2400">
                        <a:latin typeface="Calibri" pitchFamily="34" charset="0"/>
                        <a:cs typeface="Arial" charset="0"/>
                      </a:endParaRPr>
                    </a:p>
                  </p:txBody>
                </p:sp>
                <p:sp>
                  <p:nvSpPr>
                    <p:cNvPr id="260221" name="Oval 127"/>
                    <p:cNvSpPr>
                      <a:spLocks noChangeArrowheads="1"/>
                    </p:cNvSpPr>
                    <p:nvPr/>
                  </p:nvSpPr>
                  <p:spPr bwMode="auto">
                    <a:xfrm>
                      <a:off x="4627" y="1520"/>
                      <a:ext cx="257" cy="238"/>
                    </a:xfrm>
                    <a:prstGeom prst="ellipse">
                      <a:avLst/>
                    </a:prstGeom>
                    <a:solidFill>
                      <a:srgbClr val="65A9EE"/>
                    </a:solidFill>
                    <a:ln w="9525">
                      <a:noFill/>
                      <a:round/>
                      <a:headEnd/>
                      <a:tailEnd/>
                    </a:ln>
                  </p:spPr>
                  <p:txBody>
                    <a:bodyPr/>
                    <a:lstStyle/>
                    <a:p>
                      <a:pPr eaLnBrk="0" hangingPunct="0"/>
                      <a:endParaRPr lang="fr-FR" sz="2400">
                        <a:latin typeface="Calibri" pitchFamily="34" charset="0"/>
                        <a:cs typeface="Arial" charset="0"/>
                      </a:endParaRPr>
                    </a:p>
                  </p:txBody>
                </p:sp>
                <p:sp>
                  <p:nvSpPr>
                    <p:cNvPr id="260222" name="Oval 128"/>
                    <p:cNvSpPr>
                      <a:spLocks noChangeArrowheads="1"/>
                    </p:cNvSpPr>
                    <p:nvPr/>
                  </p:nvSpPr>
                  <p:spPr bwMode="auto">
                    <a:xfrm>
                      <a:off x="4629" y="1522"/>
                      <a:ext cx="253" cy="234"/>
                    </a:xfrm>
                    <a:prstGeom prst="ellipse">
                      <a:avLst/>
                    </a:prstGeom>
                    <a:solidFill>
                      <a:srgbClr val="69AAED"/>
                    </a:solidFill>
                    <a:ln w="9525">
                      <a:noFill/>
                      <a:round/>
                      <a:headEnd/>
                      <a:tailEnd/>
                    </a:ln>
                  </p:spPr>
                  <p:txBody>
                    <a:bodyPr/>
                    <a:lstStyle/>
                    <a:p>
                      <a:pPr eaLnBrk="0" hangingPunct="0"/>
                      <a:endParaRPr lang="fr-FR" sz="2400">
                        <a:latin typeface="Calibri" pitchFamily="34" charset="0"/>
                        <a:cs typeface="Arial" charset="0"/>
                      </a:endParaRPr>
                    </a:p>
                  </p:txBody>
                </p:sp>
                <p:sp>
                  <p:nvSpPr>
                    <p:cNvPr id="260223" name="Oval 129"/>
                    <p:cNvSpPr>
                      <a:spLocks noChangeArrowheads="1"/>
                    </p:cNvSpPr>
                    <p:nvPr/>
                  </p:nvSpPr>
                  <p:spPr bwMode="auto">
                    <a:xfrm>
                      <a:off x="4631" y="1524"/>
                      <a:ext cx="250" cy="231"/>
                    </a:xfrm>
                    <a:prstGeom prst="ellipse">
                      <a:avLst/>
                    </a:prstGeom>
                    <a:solidFill>
                      <a:srgbClr val="6CABEB"/>
                    </a:solidFill>
                    <a:ln w="9525">
                      <a:noFill/>
                      <a:round/>
                      <a:headEnd/>
                      <a:tailEnd/>
                    </a:ln>
                  </p:spPr>
                  <p:txBody>
                    <a:bodyPr/>
                    <a:lstStyle/>
                    <a:p>
                      <a:pPr eaLnBrk="0" hangingPunct="0"/>
                      <a:endParaRPr lang="fr-FR" sz="2400">
                        <a:latin typeface="Calibri" pitchFamily="34" charset="0"/>
                        <a:cs typeface="Arial" charset="0"/>
                      </a:endParaRPr>
                    </a:p>
                  </p:txBody>
                </p:sp>
                <p:sp>
                  <p:nvSpPr>
                    <p:cNvPr id="260224" name="Oval 130"/>
                    <p:cNvSpPr>
                      <a:spLocks noChangeArrowheads="1"/>
                    </p:cNvSpPr>
                    <p:nvPr/>
                  </p:nvSpPr>
                  <p:spPr bwMode="auto">
                    <a:xfrm>
                      <a:off x="4633" y="1526"/>
                      <a:ext cx="246" cy="227"/>
                    </a:xfrm>
                    <a:prstGeom prst="ellipse">
                      <a:avLst/>
                    </a:prstGeom>
                    <a:solidFill>
                      <a:srgbClr val="70ADE9"/>
                    </a:solidFill>
                    <a:ln w="9525">
                      <a:noFill/>
                      <a:round/>
                      <a:headEnd/>
                      <a:tailEnd/>
                    </a:ln>
                  </p:spPr>
                  <p:txBody>
                    <a:bodyPr/>
                    <a:lstStyle/>
                    <a:p>
                      <a:pPr eaLnBrk="0" hangingPunct="0"/>
                      <a:endParaRPr lang="fr-FR" sz="2400">
                        <a:latin typeface="Calibri" pitchFamily="34" charset="0"/>
                        <a:cs typeface="Arial" charset="0"/>
                      </a:endParaRPr>
                    </a:p>
                  </p:txBody>
                </p:sp>
                <p:sp>
                  <p:nvSpPr>
                    <p:cNvPr id="260225" name="Oval 131"/>
                    <p:cNvSpPr>
                      <a:spLocks noChangeArrowheads="1"/>
                    </p:cNvSpPr>
                    <p:nvPr/>
                  </p:nvSpPr>
                  <p:spPr bwMode="auto">
                    <a:xfrm>
                      <a:off x="4635" y="1528"/>
                      <a:ext cx="242" cy="223"/>
                    </a:xfrm>
                    <a:prstGeom prst="ellipse">
                      <a:avLst/>
                    </a:prstGeom>
                    <a:solidFill>
                      <a:srgbClr val="73AEE7"/>
                    </a:solidFill>
                    <a:ln w="9525">
                      <a:noFill/>
                      <a:round/>
                      <a:headEnd/>
                      <a:tailEnd/>
                    </a:ln>
                  </p:spPr>
                  <p:txBody>
                    <a:bodyPr/>
                    <a:lstStyle/>
                    <a:p>
                      <a:pPr eaLnBrk="0" hangingPunct="0"/>
                      <a:endParaRPr lang="fr-FR" sz="2400">
                        <a:latin typeface="Calibri" pitchFamily="34" charset="0"/>
                        <a:cs typeface="Arial" charset="0"/>
                      </a:endParaRPr>
                    </a:p>
                  </p:txBody>
                </p:sp>
                <p:sp>
                  <p:nvSpPr>
                    <p:cNvPr id="260226" name="Oval 132"/>
                    <p:cNvSpPr>
                      <a:spLocks noChangeArrowheads="1"/>
                    </p:cNvSpPr>
                    <p:nvPr/>
                  </p:nvSpPr>
                  <p:spPr bwMode="auto">
                    <a:xfrm>
                      <a:off x="4637" y="1529"/>
                      <a:ext cx="238" cy="220"/>
                    </a:xfrm>
                    <a:prstGeom prst="ellipse">
                      <a:avLst/>
                    </a:prstGeom>
                    <a:solidFill>
                      <a:srgbClr val="77B0E6"/>
                    </a:solidFill>
                    <a:ln w="9525">
                      <a:noFill/>
                      <a:round/>
                      <a:headEnd/>
                      <a:tailEnd/>
                    </a:ln>
                  </p:spPr>
                  <p:txBody>
                    <a:bodyPr/>
                    <a:lstStyle/>
                    <a:p>
                      <a:pPr eaLnBrk="0" hangingPunct="0"/>
                      <a:endParaRPr lang="fr-FR" sz="2400">
                        <a:latin typeface="Calibri" pitchFamily="34" charset="0"/>
                        <a:cs typeface="Arial" charset="0"/>
                      </a:endParaRPr>
                    </a:p>
                  </p:txBody>
                </p:sp>
                <p:sp>
                  <p:nvSpPr>
                    <p:cNvPr id="260227" name="Oval 133"/>
                    <p:cNvSpPr>
                      <a:spLocks noChangeArrowheads="1"/>
                    </p:cNvSpPr>
                    <p:nvPr/>
                  </p:nvSpPr>
                  <p:spPr bwMode="auto">
                    <a:xfrm>
                      <a:off x="4639" y="1531"/>
                      <a:ext cx="234" cy="216"/>
                    </a:xfrm>
                    <a:prstGeom prst="ellipse">
                      <a:avLst/>
                    </a:prstGeom>
                    <a:solidFill>
                      <a:srgbClr val="7AB2E4"/>
                    </a:solidFill>
                    <a:ln w="9525">
                      <a:noFill/>
                      <a:round/>
                      <a:headEnd/>
                      <a:tailEnd/>
                    </a:ln>
                  </p:spPr>
                  <p:txBody>
                    <a:bodyPr/>
                    <a:lstStyle/>
                    <a:p>
                      <a:pPr eaLnBrk="0" hangingPunct="0"/>
                      <a:endParaRPr lang="fr-FR" sz="2400">
                        <a:latin typeface="Calibri" pitchFamily="34" charset="0"/>
                        <a:cs typeface="Arial" charset="0"/>
                      </a:endParaRPr>
                    </a:p>
                  </p:txBody>
                </p:sp>
                <p:sp>
                  <p:nvSpPr>
                    <p:cNvPr id="260228" name="Oval 134"/>
                    <p:cNvSpPr>
                      <a:spLocks noChangeArrowheads="1"/>
                    </p:cNvSpPr>
                    <p:nvPr/>
                  </p:nvSpPr>
                  <p:spPr bwMode="auto">
                    <a:xfrm>
                      <a:off x="4641" y="1533"/>
                      <a:ext cx="230" cy="213"/>
                    </a:xfrm>
                    <a:prstGeom prst="ellipse">
                      <a:avLst/>
                    </a:prstGeom>
                    <a:solidFill>
                      <a:srgbClr val="7EB3E1"/>
                    </a:solidFill>
                    <a:ln w="9525">
                      <a:noFill/>
                      <a:round/>
                      <a:headEnd/>
                      <a:tailEnd/>
                    </a:ln>
                  </p:spPr>
                  <p:txBody>
                    <a:bodyPr/>
                    <a:lstStyle/>
                    <a:p>
                      <a:pPr eaLnBrk="0" hangingPunct="0"/>
                      <a:endParaRPr lang="fr-FR" sz="2400">
                        <a:latin typeface="Calibri" pitchFamily="34" charset="0"/>
                        <a:cs typeface="Arial" charset="0"/>
                      </a:endParaRPr>
                    </a:p>
                  </p:txBody>
                </p:sp>
                <p:sp>
                  <p:nvSpPr>
                    <p:cNvPr id="260229" name="Oval 135"/>
                    <p:cNvSpPr>
                      <a:spLocks noChangeArrowheads="1"/>
                    </p:cNvSpPr>
                    <p:nvPr/>
                  </p:nvSpPr>
                  <p:spPr bwMode="auto">
                    <a:xfrm>
                      <a:off x="4643" y="1535"/>
                      <a:ext cx="226" cy="209"/>
                    </a:xfrm>
                    <a:prstGeom prst="ellipse">
                      <a:avLst/>
                    </a:prstGeom>
                    <a:solidFill>
                      <a:srgbClr val="82B5DF"/>
                    </a:solidFill>
                    <a:ln w="9525">
                      <a:noFill/>
                      <a:round/>
                      <a:headEnd/>
                      <a:tailEnd/>
                    </a:ln>
                  </p:spPr>
                  <p:txBody>
                    <a:bodyPr/>
                    <a:lstStyle/>
                    <a:p>
                      <a:pPr eaLnBrk="0" hangingPunct="0"/>
                      <a:endParaRPr lang="fr-FR" sz="2400">
                        <a:latin typeface="Calibri" pitchFamily="34" charset="0"/>
                        <a:cs typeface="Arial" charset="0"/>
                      </a:endParaRPr>
                    </a:p>
                  </p:txBody>
                </p:sp>
                <p:sp>
                  <p:nvSpPr>
                    <p:cNvPr id="260230" name="Oval 136"/>
                    <p:cNvSpPr>
                      <a:spLocks noChangeArrowheads="1"/>
                    </p:cNvSpPr>
                    <p:nvPr/>
                  </p:nvSpPr>
                  <p:spPr bwMode="auto">
                    <a:xfrm>
                      <a:off x="4645" y="1537"/>
                      <a:ext cx="222" cy="205"/>
                    </a:xfrm>
                    <a:prstGeom prst="ellipse">
                      <a:avLst/>
                    </a:prstGeom>
                    <a:solidFill>
                      <a:srgbClr val="85B7DD"/>
                    </a:solidFill>
                    <a:ln w="9525">
                      <a:noFill/>
                      <a:round/>
                      <a:headEnd/>
                      <a:tailEnd/>
                    </a:ln>
                  </p:spPr>
                  <p:txBody>
                    <a:bodyPr/>
                    <a:lstStyle/>
                    <a:p>
                      <a:pPr eaLnBrk="0" hangingPunct="0"/>
                      <a:endParaRPr lang="fr-FR" sz="2400">
                        <a:latin typeface="Calibri" pitchFamily="34" charset="0"/>
                        <a:cs typeface="Arial" charset="0"/>
                      </a:endParaRPr>
                    </a:p>
                  </p:txBody>
                </p:sp>
                <p:sp>
                  <p:nvSpPr>
                    <p:cNvPr id="260231" name="Oval 137"/>
                    <p:cNvSpPr>
                      <a:spLocks noChangeArrowheads="1"/>
                    </p:cNvSpPr>
                    <p:nvPr/>
                  </p:nvSpPr>
                  <p:spPr bwMode="auto">
                    <a:xfrm>
                      <a:off x="4647" y="1539"/>
                      <a:ext cx="218" cy="201"/>
                    </a:xfrm>
                    <a:prstGeom prst="ellipse">
                      <a:avLst/>
                    </a:prstGeom>
                    <a:solidFill>
                      <a:srgbClr val="89B9DB"/>
                    </a:solidFill>
                    <a:ln w="9525">
                      <a:noFill/>
                      <a:round/>
                      <a:headEnd/>
                      <a:tailEnd/>
                    </a:ln>
                  </p:spPr>
                  <p:txBody>
                    <a:bodyPr/>
                    <a:lstStyle/>
                    <a:p>
                      <a:pPr eaLnBrk="0" hangingPunct="0"/>
                      <a:endParaRPr lang="fr-FR" sz="2400">
                        <a:latin typeface="Calibri" pitchFamily="34" charset="0"/>
                        <a:cs typeface="Arial" charset="0"/>
                      </a:endParaRPr>
                    </a:p>
                  </p:txBody>
                </p:sp>
                <p:sp>
                  <p:nvSpPr>
                    <p:cNvPr id="260232" name="Oval 138"/>
                    <p:cNvSpPr>
                      <a:spLocks noChangeArrowheads="1"/>
                    </p:cNvSpPr>
                    <p:nvPr/>
                  </p:nvSpPr>
                  <p:spPr bwMode="auto">
                    <a:xfrm>
                      <a:off x="4649" y="1540"/>
                      <a:ext cx="214" cy="198"/>
                    </a:xfrm>
                    <a:prstGeom prst="ellipse">
                      <a:avLst/>
                    </a:prstGeom>
                    <a:solidFill>
                      <a:srgbClr val="8DBBD8"/>
                    </a:solidFill>
                    <a:ln w="9525">
                      <a:noFill/>
                      <a:round/>
                      <a:headEnd/>
                      <a:tailEnd/>
                    </a:ln>
                  </p:spPr>
                  <p:txBody>
                    <a:bodyPr/>
                    <a:lstStyle/>
                    <a:p>
                      <a:pPr eaLnBrk="0" hangingPunct="0"/>
                      <a:endParaRPr lang="fr-FR" sz="2400">
                        <a:latin typeface="Calibri" pitchFamily="34" charset="0"/>
                        <a:cs typeface="Arial" charset="0"/>
                      </a:endParaRPr>
                    </a:p>
                  </p:txBody>
                </p:sp>
                <p:sp>
                  <p:nvSpPr>
                    <p:cNvPr id="260233" name="Oval 139"/>
                    <p:cNvSpPr>
                      <a:spLocks noChangeArrowheads="1"/>
                    </p:cNvSpPr>
                    <p:nvPr/>
                  </p:nvSpPr>
                  <p:spPr bwMode="auto">
                    <a:xfrm>
                      <a:off x="4651" y="1542"/>
                      <a:ext cx="210" cy="194"/>
                    </a:xfrm>
                    <a:prstGeom prst="ellipse">
                      <a:avLst/>
                    </a:prstGeom>
                    <a:solidFill>
                      <a:srgbClr val="91BCD5"/>
                    </a:solidFill>
                    <a:ln w="9525">
                      <a:noFill/>
                      <a:round/>
                      <a:headEnd/>
                      <a:tailEnd/>
                    </a:ln>
                  </p:spPr>
                  <p:txBody>
                    <a:bodyPr/>
                    <a:lstStyle/>
                    <a:p>
                      <a:pPr eaLnBrk="0" hangingPunct="0"/>
                      <a:endParaRPr lang="fr-FR" sz="2400">
                        <a:latin typeface="Calibri" pitchFamily="34" charset="0"/>
                        <a:cs typeface="Arial" charset="0"/>
                      </a:endParaRPr>
                    </a:p>
                  </p:txBody>
                </p:sp>
                <p:sp>
                  <p:nvSpPr>
                    <p:cNvPr id="260234" name="Oval 140"/>
                    <p:cNvSpPr>
                      <a:spLocks noChangeArrowheads="1"/>
                    </p:cNvSpPr>
                    <p:nvPr/>
                  </p:nvSpPr>
                  <p:spPr bwMode="auto">
                    <a:xfrm>
                      <a:off x="4653" y="1544"/>
                      <a:ext cx="206" cy="191"/>
                    </a:xfrm>
                    <a:prstGeom prst="ellipse">
                      <a:avLst/>
                    </a:prstGeom>
                    <a:solidFill>
                      <a:srgbClr val="94BED3"/>
                    </a:solidFill>
                    <a:ln w="9525">
                      <a:noFill/>
                      <a:round/>
                      <a:headEnd/>
                      <a:tailEnd/>
                    </a:ln>
                  </p:spPr>
                  <p:txBody>
                    <a:bodyPr/>
                    <a:lstStyle/>
                    <a:p>
                      <a:pPr eaLnBrk="0" hangingPunct="0"/>
                      <a:endParaRPr lang="fr-FR" sz="2400">
                        <a:latin typeface="Calibri" pitchFamily="34" charset="0"/>
                        <a:cs typeface="Arial" charset="0"/>
                      </a:endParaRPr>
                    </a:p>
                  </p:txBody>
                </p:sp>
                <p:sp>
                  <p:nvSpPr>
                    <p:cNvPr id="260235" name="Oval 141"/>
                    <p:cNvSpPr>
                      <a:spLocks noChangeArrowheads="1"/>
                    </p:cNvSpPr>
                    <p:nvPr/>
                  </p:nvSpPr>
                  <p:spPr bwMode="auto">
                    <a:xfrm>
                      <a:off x="4655" y="1546"/>
                      <a:ext cx="202" cy="187"/>
                    </a:xfrm>
                    <a:prstGeom prst="ellipse">
                      <a:avLst/>
                    </a:prstGeom>
                    <a:solidFill>
                      <a:srgbClr val="98C0D0"/>
                    </a:solidFill>
                    <a:ln w="9525">
                      <a:noFill/>
                      <a:round/>
                      <a:headEnd/>
                      <a:tailEnd/>
                    </a:ln>
                  </p:spPr>
                  <p:txBody>
                    <a:bodyPr/>
                    <a:lstStyle/>
                    <a:p>
                      <a:pPr eaLnBrk="0" hangingPunct="0"/>
                      <a:endParaRPr lang="fr-FR" sz="2400">
                        <a:latin typeface="Calibri" pitchFamily="34" charset="0"/>
                        <a:cs typeface="Arial" charset="0"/>
                      </a:endParaRPr>
                    </a:p>
                  </p:txBody>
                </p:sp>
                <p:sp>
                  <p:nvSpPr>
                    <p:cNvPr id="260236" name="Oval 142"/>
                    <p:cNvSpPr>
                      <a:spLocks noChangeArrowheads="1"/>
                    </p:cNvSpPr>
                    <p:nvPr/>
                  </p:nvSpPr>
                  <p:spPr bwMode="auto">
                    <a:xfrm>
                      <a:off x="4657" y="1548"/>
                      <a:ext cx="198" cy="183"/>
                    </a:xfrm>
                    <a:prstGeom prst="ellipse">
                      <a:avLst/>
                    </a:prstGeom>
                    <a:solidFill>
                      <a:srgbClr val="9CC2CD"/>
                    </a:solidFill>
                    <a:ln w="9525">
                      <a:noFill/>
                      <a:round/>
                      <a:headEnd/>
                      <a:tailEnd/>
                    </a:ln>
                  </p:spPr>
                  <p:txBody>
                    <a:bodyPr/>
                    <a:lstStyle/>
                    <a:p>
                      <a:pPr eaLnBrk="0" hangingPunct="0"/>
                      <a:endParaRPr lang="fr-FR" sz="2400">
                        <a:latin typeface="Calibri" pitchFamily="34" charset="0"/>
                        <a:cs typeface="Arial" charset="0"/>
                      </a:endParaRPr>
                    </a:p>
                  </p:txBody>
                </p:sp>
                <p:sp>
                  <p:nvSpPr>
                    <p:cNvPr id="260237" name="Oval 143"/>
                    <p:cNvSpPr>
                      <a:spLocks noChangeArrowheads="1"/>
                    </p:cNvSpPr>
                    <p:nvPr/>
                  </p:nvSpPr>
                  <p:spPr bwMode="auto">
                    <a:xfrm>
                      <a:off x="4659" y="1550"/>
                      <a:ext cx="194" cy="179"/>
                    </a:xfrm>
                    <a:prstGeom prst="ellipse">
                      <a:avLst/>
                    </a:prstGeom>
                    <a:solidFill>
                      <a:srgbClr val="9FC4CA"/>
                    </a:solidFill>
                    <a:ln w="9525">
                      <a:noFill/>
                      <a:round/>
                      <a:headEnd/>
                      <a:tailEnd/>
                    </a:ln>
                  </p:spPr>
                  <p:txBody>
                    <a:bodyPr/>
                    <a:lstStyle/>
                    <a:p>
                      <a:pPr eaLnBrk="0" hangingPunct="0"/>
                      <a:endParaRPr lang="fr-FR" sz="2400">
                        <a:latin typeface="Calibri" pitchFamily="34" charset="0"/>
                        <a:cs typeface="Arial" charset="0"/>
                      </a:endParaRPr>
                    </a:p>
                  </p:txBody>
                </p:sp>
                <p:sp>
                  <p:nvSpPr>
                    <p:cNvPr id="260238" name="Oval 144"/>
                    <p:cNvSpPr>
                      <a:spLocks noChangeArrowheads="1"/>
                    </p:cNvSpPr>
                    <p:nvPr/>
                  </p:nvSpPr>
                  <p:spPr bwMode="auto">
                    <a:xfrm>
                      <a:off x="4661" y="1551"/>
                      <a:ext cx="190" cy="176"/>
                    </a:xfrm>
                    <a:prstGeom prst="ellipse">
                      <a:avLst/>
                    </a:prstGeom>
                    <a:solidFill>
                      <a:srgbClr val="A3C6C7"/>
                    </a:solidFill>
                    <a:ln w="9525">
                      <a:noFill/>
                      <a:round/>
                      <a:headEnd/>
                      <a:tailEnd/>
                    </a:ln>
                  </p:spPr>
                  <p:txBody>
                    <a:bodyPr/>
                    <a:lstStyle/>
                    <a:p>
                      <a:pPr eaLnBrk="0" hangingPunct="0"/>
                      <a:endParaRPr lang="fr-FR" sz="2400">
                        <a:latin typeface="Calibri" pitchFamily="34" charset="0"/>
                        <a:cs typeface="Arial" charset="0"/>
                      </a:endParaRPr>
                    </a:p>
                  </p:txBody>
                </p:sp>
                <p:sp>
                  <p:nvSpPr>
                    <p:cNvPr id="260239" name="Oval 145"/>
                    <p:cNvSpPr>
                      <a:spLocks noChangeArrowheads="1"/>
                    </p:cNvSpPr>
                    <p:nvPr/>
                  </p:nvSpPr>
                  <p:spPr bwMode="auto">
                    <a:xfrm>
                      <a:off x="4663" y="1553"/>
                      <a:ext cx="186" cy="172"/>
                    </a:xfrm>
                    <a:prstGeom prst="ellipse">
                      <a:avLst/>
                    </a:prstGeom>
                    <a:solidFill>
                      <a:srgbClr val="A7C8C4"/>
                    </a:solidFill>
                    <a:ln w="9525">
                      <a:noFill/>
                      <a:round/>
                      <a:headEnd/>
                      <a:tailEnd/>
                    </a:ln>
                  </p:spPr>
                  <p:txBody>
                    <a:bodyPr/>
                    <a:lstStyle/>
                    <a:p>
                      <a:pPr eaLnBrk="0" hangingPunct="0"/>
                      <a:endParaRPr lang="fr-FR" sz="2400">
                        <a:latin typeface="Calibri" pitchFamily="34" charset="0"/>
                        <a:cs typeface="Arial" charset="0"/>
                      </a:endParaRPr>
                    </a:p>
                  </p:txBody>
                </p:sp>
                <p:sp>
                  <p:nvSpPr>
                    <p:cNvPr id="260240" name="Oval 146"/>
                    <p:cNvSpPr>
                      <a:spLocks noChangeArrowheads="1"/>
                    </p:cNvSpPr>
                    <p:nvPr/>
                  </p:nvSpPr>
                  <p:spPr bwMode="auto">
                    <a:xfrm>
                      <a:off x="4665" y="1555"/>
                      <a:ext cx="182" cy="168"/>
                    </a:xfrm>
                    <a:prstGeom prst="ellipse">
                      <a:avLst/>
                    </a:prstGeom>
                    <a:solidFill>
                      <a:srgbClr val="AACAC1"/>
                    </a:solidFill>
                    <a:ln w="9525">
                      <a:noFill/>
                      <a:round/>
                      <a:headEnd/>
                      <a:tailEnd/>
                    </a:ln>
                  </p:spPr>
                  <p:txBody>
                    <a:bodyPr/>
                    <a:lstStyle/>
                    <a:p>
                      <a:pPr eaLnBrk="0" hangingPunct="0"/>
                      <a:endParaRPr lang="fr-FR" sz="2400">
                        <a:latin typeface="Calibri" pitchFamily="34" charset="0"/>
                        <a:cs typeface="Arial" charset="0"/>
                      </a:endParaRPr>
                    </a:p>
                  </p:txBody>
                </p:sp>
                <p:sp>
                  <p:nvSpPr>
                    <p:cNvPr id="260241" name="Oval 147"/>
                    <p:cNvSpPr>
                      <a:spLocks noChangeArrowheads="1"/>
                    </p:cNvSpPr>
                    <p:nvPr/>
                  </p:nvSpPr>
                  <p:spPr bwMode="auto">
                    <a:xfrm>
                      <a:off x="4667" y="1557"/>
                      <a:ext cx="178" cy="165"/>
                    </a:xfrm>
                    <a:prstGeom prst="ellipse">
                      <a:avLst/>
                    </a:prstGeom>
                    <a:solidFill>
                      <a:srgbClr val="AECCBE"/>
                    </a:solidFill>
                    <a:ln w="9525">
                      <a:noFill/>
                      <a:round/>
                      <a:headEnd/>
                      <a:tailEnd/>
                    </a:ln>
                  </p:spPr>
                  <p:txBody>
                    <a:bodyPr/>
                    <a:lstStyle/>
                    <a:p>
                      <a:pPr eaLnBrk="0" hangingPunct="0"/>
                      <a:endParaRPr lang="fr-FR" sz="2400">
                        <a:latin typeface="Calibri" pitchFamily="34" charset="0"/>
                        <a:cs typeface="Arial" charset="0"/>
                      </a:endParaRPr>
                    </a:p>
                  </p:txBody>
                </p:sp>
                <p:sp>
                  <p:nvSpPr>
                    <p:cNvPr id="260242" name="Oval 148"/>
                    <p:cNvSpPr>
                      <a:spLocks noChangeArrowheads="1"/>
                    </p:cNvSpPr>
                    <p:nvPr/>
                  </p:nvSpPr>
                  <p:spPr bwMode="auto">
                    <a:xfrm>
                      <a:off x="4669" y="1559"/>
                      <a:ext cx="174" cy="161"/>
                    </a:xfrm>
                    <a:prstGeom prst="ellipse">
                      <a:avLst/>
                    </a:prstGeom>
                    <a:solidFill>
                      <a:srgbClr val="B1CEBA"/>
                    </a:solidFill>
                    <a:ln w="9525">
                      <a:noFill/>
                      <a:round/>
                      <a:headEnd/>
                      <a:tailEnd/>
                    </a:ln>
                  </p:spPr>
                  <p:txBody>
                    <a:bodyPr/>
                    <a:lstStyle/>
                    <a:p>
                      <a:pPr eaLnBrk="0" hangingPunct="0"/>
                      <a:endParaRPr lang="fr-FR" sz="2400">
                        <a:latin typeface="Calibri" pitchFamily="34" charset="0"/>
                        <a:cs typeface="Arial" charset="0"/>
                      </a:endParaRPr>
                    </a:p>
                  </p:txBody>
                </p:sp>
                <p:sp>
                  <p:nvSpPr>
                    <p:cNvPr id="260243" name="Oval 149"/>
                    <p:cNvSpPr>
                      <a:spLocks noChangeArrowheads="1"/>
                    </p:cNvSpPr>
                    <p:nvPr/>
                  </p:nvSpPr>
                  <p:spPr bwMode="auto">
                    <a:xfrm>
                      <a:off x="4671" y="1561"/>
                      <a:ext cx="170" cy="157"/>
                    </a:xfrm>
                    <a:prstGeom prst="ellipse">
                      <a:avLst/>
                    </a:prstGeom>
                    <a:solidFill>
                      <a:srgbClr val="B5D0B7"/>
                    </a:solidFill>
                    <a:ln w="9525">
                      <a:noFill/>
                      <a:round/>
                      <a:headEnd/>
                      <a:tailEnd/>
                    </a:ln>
                  </p:spPr>
                  <p:txBody>
                    <a:bodyPr/>
                    <a:lstStyle/>
                    <a:p>
                      <a:pPr eaLnBrk="0" hangingPunct="0"/>
                      <a:endParaRPr lang="fr-FR" sz="2400">
                        <a:latin typeface="Calibri" pitchFamily="34" charset="0"/>
                        <a:cs typeface="Arial" charset="0"/>
                      </a:endParaRPr>
                    </a:p>
                  </p:txBody>
                </p:sp>
                <p:sp>
                  <p:nvSpPr>
                    <p:cNvPr id="260244" name="Oval 150"/>
                    <p:cNvSpPr>
                      <a:spLocks noChangeArrowheads="1"/>
                    </p:cNvSpPr>
                    <p:nvPr/>
                  </p:nvSpPr>
                  <p:spPr bwMode="auto">
                    <a:xfrm>
                      <a:off x="4673" y="1562"/>
                      <a:ext cx="166" cy="154"/>
                    </a:xfrm>
                    <a:prstGeom prst="ellipse">
                      <a:avLst/>
                    </a:prstGeom>
                    <a:solidFill>
                      <a:srgbClr val="B8D2B3"/>
                    </a:solidFill>
                    <a:ln w="9525">
                      <a:noFill/>
                      <a:round/>
                      <a:headEnd/>
                      <a:tailEnd/>
                    </a:ln>
                  </p:spPr>
                  <p:txBody>
                    <a:bodyPr/>
                    <a:lstStyle/>
                    <a:p>
                      <a:pPr eaLnBrk="0" hangingPunct="0"/>
                      <a:endParaRPr lang="fr-FR" sz="2400">
                        <a:latin typeface="Calibri" pitchFamily="34" charset="0"/>
                        <a:cs typeface="Arial" charset="0"/>
                      </a:endParaRPr>
                    </a:p>
                  </p:txBody>
                </p:sp>
                <p:sp>
                  <p:nvSpPr>
                    <p:cNvPr id="260245" name="Oval 151"/>
                    <p:cNvSpPr>
                      <a:spLocks noChangeArrowheads="1"/>
                    </p:cNvSpPr>
                    <p:nvPr/>
                  </p:nvSpPr>
                  <p:spPr bwMode="auto">
                    <a:xfrm>
                      <a:off x="4675" y="1564"/>
                      <a:ext cx="162" cy="150"/>
                    </a:xfrm>
                    <a:prstGeom prst="ellipse">
                      <a:avLst/>
                    </a:prstGeom>
                    <a:solidFill>
                      <a:srgbClr val="BBD4B0"/>
                    </a:solidFill>
                    <a:ln w="9525">
                      <a:noFill/>
                      <a:round/>
                      <a:headEnd/>
                      <a:tailEnd/>
                    </a:ln>
                  </p:spPr>
                  <p:txBody>
                    <a:bodyPr/>
                    <a:lstStyle/>
                    <a:p>
                      <a:pPr eaLnBrk="0" hangingPunct="0"/>
                      <a:endParaRPr lang="fr-FR" sz="2400">
                        <a:latin typeface="Calibri" pitchFamily="34" charset="0"/>
                        <a:cs typeface="Arial" charset="0"/>
                      </a:endParaRPr>
                    </a:p>
                  </p:txBody>
                </p:sp>
                <p:sp>
                  <p:nvSpPr>
                    <p:cNvPr id="260246" name="Oval 152"/>
                    <p:cNvSpPr>
                      <a:spLocks noChangeArrowheads="1"/>
                    </p:cNvSpPr>
                    <p:nvPr/>
                  </p:nvSpPr>
                  <p:spPr bwMode="auto">
                    <a:xfrm>
                      <a:off x="4677" y="1566"/>
                      <a:ext cx="158" cy="146"/>
                    </a:xfrm>
                    <a:prstGeom prst="ellipse">
                      <a:avLst/>
                    </a:prstGeom>
                    <a:solidFill>
                      <a:srgbClr val="BED6AC"/>
                    </a:solidFill>
                    <a:ln w="9525">
                      <a:noFill/>
                      <a:round/>
                      <a:headEnd/>
                      <a:tailEnd/>
                    </a:ln>
                  </p:spPr>
                  <p:txBody>
                    <a:bodyPr/>
                    <a:lstStyle/>
                    <a:p>
                      <a:pPr eaLnBrk="0" hangingPunct="0"/>
                      <a:endParaRPr lang="fr-FR" sz="2400">
                        <a:latin typeface="Calibri" pitchFamily="34" charset="0"/>
                        <a:cs typeface="Arial" charset="0"/>
                      </a:endParaRPr>
                    </a:p>
                  </p:txBody>
                </p:sp>
                <p:sp>
                  <p:nvSpPr>
                    <p:cNvPr id="260247" name="Oval 153"/>
                    <p:cNvSpPr>
                      <a:spLocks noChangeArrowheads="1"/>
                    </p:cNvSpPr>
                    <p:nvPr/>
                  </p:nvSpPr>
                  <p:spPr bwMode="auto">
                    <a:xfrm>
                      <a:off x="4679" y="1568"/>
                      <a:ext cx="154" cy="143"/>
                    </a:xfrm>
                    <a:prstGeom prst="ellipse">
                      <a:avLst/>
                    </a:prstGeom>
                    <a:solidFill>
                      <a:srgbClr val="C2D8A8"/>
                    </a:solidFill>
                    <a:ln w="9525">
                      <a:noFill/>
                      <a:round/>
                      <a:headEnd/>
                      <a:tailEnd/>
                    </a:ln>
                  </p:spPr>
                  <p:txBody>
                    <a:bodyPr/>
                    <a:lstStyle/>
                    <a:p>
                      <a:pPr eaLnBrk="0" hangingPunct="0"/>
                      <a:endParaRPr lang="fr-FR" sz="2400">
                        <a:latin typeface="Calibri" pitchFamily="34" charset="0"/>
                        <a:cs typeface="Arial" charset="0"/>
                      </a:endParaRPr>
                    </a:p>
                  </p:txBody>
                </p:sp>
                <p:sp>
                  <p:nvSpPr>
                    <p:cNvPr id="260248" name="Oval 154"/>
                    <p:cNvSpPr>
                      <a:spLocks noChangeArrowheads="1"/>
                    </p:cNvSpPr>
                    <p:nvPr/>
                  </p:nvSpPr>
                  <p:spPr bwMode="auto">
                    <a:xfrm>
                      <a:off x="4681" y="1570"/>
                      <a:ext cx="150" cy="139"/>
                    </a:xfrm>
                    <a:prstGeom prst="ellipse">
                      <a:avLst/>
                    </a:prstGeom>
                    <a:solidFill>
                      <a:srgbClr val="C5DAA4"/>
                    </a:solidFill>
                    <a:ln w="9525">
                      <a:noFill/>
                      <a:round/>
                      <a:headEnd/>
                      <a:tailEnd/>
                    </a:ln>
                  </p:spPr>
                  <p:txBody>
                    <a:bodyPr/>
                    <a:lstStyle/>
                    <a:p>
                      <a:pPr eaLnBrk="0" hangingPunct="0"/>
                      <a:endParaRPr lang="fr-FR" sz="2400">
                        <a:latin typeface="Calibri" pitchFamily="34" charset="0"/>
                        <a:cs typeface="Arial" charset="0"/>
                      </a:endParaRPr>
                    </a:p>
                  </p:txBody>
                </p:sp>
                <p:sp>
                  <p:nvSpPr>
                    <p:cNvPr id="260249" name="Oval 155"/>
                    <p:cNvSpPr>
                      <a:spLocks noChangeArrowheads="1"/>
                    </p:cNvSpPr>
                    <p:nvPr/>
                  </p:nvSpPr>
                  <p:spPr bwMode="auto">
                    <a:xfrm>
                      <a:off x="4683" y="1572"/>
                      <a:ext cx="146" cy="135"/>
                    </a:xfrm>
                    <a:prstGeom prst="ellipse">
                      <a:avLst/>
                    </a:prstGeom>
                    <a:solidFill>
                      <a:srgbClr val="C8DCA1"/>
                    </a:solidFill>
                    <a:ln w="9525">
                      <a:noFill/>
                      <a:round/>
                      <a:headEnd/>
                      <a:tailEnd/>
                    </a:ln>
                  </p:spPr>
                  <p:txBody>
                    <a:bodyPr/>
                    <a:lstStyle/>
                    <a:p>
                      <a:pPr eaLnBrk="0" hangingPunct="0"/>
                      <a:endParaRPr lang="fr-FR" sz="2400">
                        <a:latin typeface="Calibri" pitchFamily="34" charset="0"/>
                        <a:cs typeface="Arial" charset="0"/>
                      </a:endParaRPr>
                    </a:p>
                  </p:txBody>
                </p:sp>
                <p:sp>
                  <p:nvSpPr>
                    <p:cNvPr id="260250" name="Oval 156"/>
                    <p:cNvSpPr>
                      <a:spLocks noChangeArrowheads="1"/>
                    </p:cNvSpPr>
                    <p:nvPr/>
                  </p:nvSpPr>
                  <p:spPr bwMode="auto">
                    <a:xfrm>
                      <a:off x="4685" y="1573"/>
                      <a:ext cx="142" cy="132"/>
                    </a:xfrm>
                    <a:prstGeom prst="ellipse">
                      <a:avLst/>
                    </a:prstGeom>
                    <a:solidFill>
                      <a:srgbClr val="CBDD9D"/>
                    </a:solidFill>
                    <a:ln w="9525">
                      <a:noFill/>
                      <a:round/>
                      <a:headEnd/>
                      <a:tailEnd/>
                    </a:ln>
                  </p:spPr>
                  <p:txBody>
                    <a:bodyPr/>
                    <a:lstStyle/>
                    <a:p>
                      <a:pPr eaLnBrk="0" hangingPunct="0"/>
                      <a:endParaRPr lang="fr-FR" sz="2400">
                        <a:latin typeface="Calibri" pitchFamily="34" charset="0"/>
                        <a:cs typeface="Arial" charset="0"/>
                      </a:endParaRPr>
                    </a:p>
                  </p:txBody>
                </p:sp>
                <p:sp>
                  <p:nvSpPr>
                    <p:cNvPr id="260251" name="Oval 157"/>
                    <p:cNvSpPr>
                      <a:spLocks noChangeArrowheads="1"/>
                    </p:cNvSpPr>
                    <p:nvPr/>
                  </p:nvSpPr>
                  <p:spPr bwMode="auto">
                    <a:xfrm>
                      <a:off x="4687" y="1575"/>
                      <a:ext cx="138" cy="128"/>
                    </a:xfrm>
                    <a:prstGeom prst="ellipse">
                      <a:avLst/>
                    </a:prstGeom>
                    <a:solidFill>
                      <a:srgbClr val="CEDF99"/>
                    </a:solidFill>
                    <a:ln w="9525">
                      <a:noFill/>
                      <a:round/>
                      <a:headEnd/>
                      <a:tailEnd/>
                    </a:ln>
                  </p:spPr>
                  <p:txBody>
                    <a:bodyPr/>
                    <a:lstStyle/>
                    <a:p>
                      <a:pPr eaLnBrk="0" hangingPunct="0"/>
                      <a:endParaRPr lang="fr-FR" sz="2400">
                        <a:latin typeface="Calibri" pitchFamily="34" charset="0"/>
                        <a:cs typeface="Arial" charset="0"/>
                      </a:endParaRPr>
                    </a:p>
                  </p:txBody>
                </p:sp>
                <p:sp>
                  <p:nvSpPr>
                    <p:cNvPr id="260252" name="Oval 158"/>
                    <p:cNvSpPr>
                      <a:spLocks noChangeArrowheads="1"/>
                    </p:cNvSpPr>
                    <p:nvPr/>
                  </p:nvSpPr>
                  <p:spPr bwMode="auto">
                    <a:xfrm>
                      <a:off x="4689" y="1577"/>
                      <a:ext cx="134" cy="124"/>
                    </a:xfrm>
                    <a:prstGeom prst="ellipse">
                      <a:avLst/>
                    </a:prstGeom>
                    <a:solidFill>
                      <a:srgbClr val="D0E195"/>
                    </a:solidFill>
                    <a:ln w="9525">
                      <a:noFill/>
                      <a:round/>
                      <a:headEnd/>
                      <a:tailEnd/>
                    </a:ln>
                  </p:spPr>
                  <p:txBody>
                    <a:bodyPr/>
                    <a:lstStyle/>
                    <a:p>
                      <a:pPr eaLnBrk="0" hangingPunct="0"/>
                      <a:endParaRPr lang="fr-FR" sz="2400">
                        <a:latin typeface="Calibri" pitchFamily="34" charset="0"/>
                        <a:cs typeface="Arial" charset="0"/>
                      </a:endParaRPr>
                    </a:p>
                  </p:txBody>
                </p:sp>
                <p:sp>
                  <p:nvSpPr>
                    <p:cNvPr id="260253" name="Oval 159"/>
                    <p:cNvSpPr>
                      <a:spLocks noChangeArrowheads="1"/>
                    </p:cNvSpPr>
                    <p:nvPr/>
                  </p:nvSpPr>
                  <p:spPr bwMode="auto">
                    <a:xfrm>
                      <a:off x="4691" y="1579"/>
                      <a:ext cx="130" cy="120"/>
                    </a:xfrm>
                    <a:prstGeom prst="ellipse">
                      <a:avLst/>
                    </a:prstGeom>
                    <a:solidFill>
                      <a:srgbClr val="D4E390"/>
                    </a:solidFill>
                    <a:ln w="9525">
                      <a:noFill/>
                      <a:round/>
                      <a:headEnd/>
                      <a:tailEnd/>
                    </a:ln>
                  </p:spPr>
                  <p:txBody>
                    <a:bodyPr/>
                    <a:lstStyle/>
                    <a:p>
                      <a:pPr eaLnBrk="0" hangingPunct="0"/>
                      <a:endParaRPr lang="fr-FR" sz="2400">
                        <a:latin typeface="Calibri" pitchFamily="34" charset="0"/>
                        <a:cs typeface="Arial" charset="0"/>
                      </a:endParaRPr>
                    </a:p>
                  </p:txBody>
                </p:sp>
                <p:sp>
                  <p:nvSpPr>
                    <p:cNvPr id="260254" name="Oval 160"/>
                    <p:cNvSpPr>
                      <a:spLocks noChangeArrowheads="1"/>
                    </p:cNvSpPr>
                    <p:nvPr/>
                  </p:nvSpPr>
                  <p:spPr bwMode="auto">
                    <a:xfrm>
                      <a:off x="4693" y="1581"/>
                      <a:ext cx="126" cy="117"/>
                    </a:xfrm>
                    <a:prstGeom prst="ellipse">
                      <a:avLst/>
                    </a:prstGeom>
                    <a:solidFill>
                      <a:srgbClr val="D6E58C"/>
                    </a:solidFill>
                    <a:ln w="9525">
                      <a:noFill/>
                      <a:round/>
                      <a:headEnd/>
                      <a:tailEnd/>
                    </a:ln>
                  </p:spPr>
                  <p:txBody>
                    <a:bodyPr/>
                    <a:lstStyle/>
                    <a:p>
                      <a:pPr eaLnBrk="0" hangingPunct="0"/>
                      <a:endParaRPr lang="fr-FR" sz="2400">
                        <a:latin typeface="Calibri" pitchFamily="34" charset="0"/>
                        <a:cs typeface="Arial" charset="0"/>
                      </a:endParaRPr>
                    </a:p>
                  </p:txBody>
                </p:sp>
                <p:sp>
                  <p:nvSpPr>
                    <p:cNvPr id="260255" name="Oval 161"/>
                    <p:cNvSpPr>
                      <a:spLocks noChangeArrowheads="1"/>
                    </p:cNvSpPr>
                    <p:nvPr/>
                  </p:nvSpPr>
                  <p:spPr bwMode="auto">
                    <a:xfrm>
                      <a:off x="4695" y="1583"/>
                      <a:ext cx="122" cy="113"/>
                    </a:xfrm>
                    <a:prstGeom prst="ellipse">
                      <a:avLst/>
                    </a:prstGeom>
                    <a:solidFill>
                      <a:srgbClr val="D9E687"/>
                    </a:solidFill>
                    <a:ln w="9525">
                      <a:noFill/>
                      <a:round/>
                      <a:headEnd/>
                      <a:tailEnd/>
                    </a:ln>
                  </p:spPr>
                  <p:txBody>
                    <a:bodyPr/>
                    <a:lstStyle/>
                    <a:p>
                      <a:pPr eaLnBrk="0" hangingPunct="0"/>
                      <a:endParaRPr lang="fr-FR" sz="2400">
                        <a:latin typeface="Calibri" pitchFamily="34" charset="0"/>
                        <a:cs typeface="Arial" charset="0"/>
                      </a:endParaRPr>
                    </a:p>
                  </p:txBody>
                </p:sp>
                <p:sp>
                  <p:nvSpPr>
                    <p:cNvPr id="260256" name="Oval 162"/>
                    <p:cNvSpPr>
                      <a:spLocks noChangeArrowheads="1"/>
                    </p:cNvSpPr>
                    <p:nvPr/>
                  </p:nvSpPr>
                  <p:spPr bwMode="auto">
                    <a:xfrm>
                      <a:off x="4697" y="1584"/>
                      <a:ext cx="118" cy="110"/>
                    </a:xfrm>
                    <a:prstGeom prst="ellipse">
                      <a:avLst/>
                    </a:prstGeom>
                    <a:solidFill>
                      <a:srgbClr val="DBE883"/>
                    </a:solidFill>
                    <a:ln w="9525">
                      <a:noFill/>
                      <a:round/>
                      <a:headEnd/>
                      <a:tailEnd/>
                    </a:ln>
                  </p:spPr>
                  <p:txBody>
                    <a:bodyPr/>
                    <a:lstStyle/>
                    <a:p>
                      <a:pPr eaLnBrk="0" hangingPunct="0"/>
                      <a:endParaRPr lang="fr-FR" sz="2400">
                        <a:latin typeface="Calibri" pitchFamily="34" charset="0"/>
                        <a:cs typeface="Arial" charset="0"/>
                      </a:endParaRPr>
                    </a:p>
                  </p:txBody>
                </p:sp>
                <p:sp>
                  <p:nvSpPr>
                    <p:cNvPr id="260257" name="Oval 163"/>
                    <p:cNvSpPr>
                      <a:spLocks noChangeArrowheads="1"/>
                    </p:cNvSpPr>
                    <p:nvPr/>
                  </p:nvSpPr>
                  <p:spPr bwMode="auto">
                    <a:xfrm>
                      <a:off x="4699" y="1586"/>
                      <a:ext cx="114" cy="106"/>
                    </a:xfrm>
                    <a:prstGeom prst="ellipse">
                      <a:avLst/>
                    </a:prstGeom>
                    <a:solidFill>
                      <a:srgbClr val="DEE97F"/>
                    </a:solidFill>
                    <a:ln w="9525">
                      <a:noFill/>
                      <a:round/>
                      <a:headEnd/>
                      <a:tailEnd/>
                    </a:ln>
                  </p:spPr>
                  <p:txBody>
                    <a:bodyPr/>
                    <a:lstStyle/>
                    <a:p>
                      <a:pPr eaLnBrk="0" hangingPunct="0"/>
                      <a:endParaRPr lang="fr-FR" sz="2400">
                        <a:latin typeface="Calibri" pitchFamily="34" charset="0"/>
                        <a:cs typeface="Arial" charset="0"/>
                      </a:endParaRPr>
                    </a:p>
                  </p:txBody>
                </p:sp>
                <p:sp>
                  <p:nvSpPr>
                    <p:cNvPr id="260258" name="Oval 164"/>
                    <p:cNvSpPr>
                      <a:spLocks noChangeArrowheads="1"/>
                    </p:cNvSpPr>
                    <p:nvPr/>
                  </p:nvSpPr>
                  <p:spPr bwMode="auto">
                    <a:xfrm>
                      <a:off x="4701" y="1588"/>
                      <a:ext cx="110" cy="102"/>
                    </a:xfrm>
                    <a:prstGeom prst="ellipse">
                      <a:avLst/>
                    </a:prstGeom>
                    <a:solidFill>
                      <a:srgbClr val="E0EB7B"/>
                    </a:solidFill>
                    <a:ln w="9525">
                      <a:noFill/>
                      <a:round/>
                      <a:headEnd/>
                      <a:tailEnd/>
                    </a:ln>
                  </p:spPr>
                  <p:txBody>
                    <a:bodyPr/>
                    <a:lstStyle/>
                    <a:p>
                      <a:pPr eaLnBrk="0" hangingPunct="0"/>
                      <a:endParaRPr lang="fr-FR" sz="2400">
                        <a:latin typeface="Calibri" pitchFamily="34" charset="0"/>
                        <a:cs typeface="Arial" charset="0"/>
                      </a:endParaRPr>
                    </a:p>
                  </p:txBody>
                </p:sp>
                <p:sp>
                  <p:nvSpPr>
                    <p:cNvPr id="260259" name="Oval 165"/>
                    <p:cNvSpPr>
                      <a:spLocks noChangeArrowheads="1"/>
                    </p:cNvSpPr>
                    <p:nvPr/>
                  </p:nvSpPr>
                  <p:spPr bwMode="auto">
                    <a:xfrm>
                      <a:off x="4703" y="1590"/>
                      <a:ext cx="106" cy="98"/>
                    </a:xfrm>
                    <a:prstGeom prst="ellipse">
                      <a:avLst/>
                    </a:prstGeom>
                    <a:solidFill>
                      <a:srgbClr val="E2EC77"/>
                    </a:solidFill>
                    <a:ln w="9525">
                      <a:noFill/>
                      <a:round/>
                      <a:headEnd/>
                      <a:tailEnd/>
                    </a:ln>
                  </p:spPr>
                  <p:txBody>
                    <a:bodyPr/>
                    <a:lstStyle/>
                    <a:p>
                      <a:pPr eaLnBrk="0" hangingPunct="0"/>
                      <a:endParaRPr lang="fr-FR" sz="2400">
                        <a:latin typeface="Calibri" pitchFamily="34" charset="0"/>
                        <a:cs typeface="Arial" charset="0"/>
                      </a:endParaRPr>
                    </a:p>
                  </p:txBody>
                </p:sp>
                <p:sp>
                  <p:nvSpPr>
                    <p:cNvPr id="260260" name="Oval 166"/>
                    <p:cNvSpPr>
                      <a:spLocks noChangeArrowheads="1"/>
                    </p:cNvSpPr>
                    <p:nvPr/>
                  </p:nvSpPr>
                  <p:spPr bwMode="auto">
                    <a:xfrm>
                      <a:off x="4705" y="1592"/>
                      <a:ext cx="102" cy="95"/>
                    </a:xfrm>
                    <a:prstGeom prst="ellipse">
                      <a:avLst/>
                    </a:prstGeom>
                    <a:solidFill>
                      <a:srgbClr val="E4ED73"/>
                    </a:solidFill>
                    <a:ln w="9525">
                      <a:noFill/>
                      <a:round/>
                      <a:headEnd/>
                      <a:tailEnd/>
                    </a:ln>
                  </p:spPr>
                  <p:txBody>
                    <a:bodyPr/>
                    <a:lstStyle/>
                    <a:p>
                      <a:pPr eaLnBrk="0" hangingPunct="0"/>
                      <a:endParaRPr lang="fr-FR" sz="2400">
                        <a:latin typeface="Calibri" pitchFamily="34" charset="0"/>
                        <a:cs typeface="Arial" charset="0"/>
                      </a:endParaRPr>
                    </a:p>
                  </p:txBody>
                </p:sp>
                <p:sp>
                  <p:nvSpPr>
                    <p:cNvPr id="260261" name="Oval 167"/>
                    <p:cNvSpPr>
                      <a:spLocks noChangeArrowheads="1"/>
                    </p:cNvSpPr>
                    <p:nvPr/>
                  </p:nvSpPr>
                  <p:spPr bwMode="auto">
                    <a:xfrm>
                      <a:off x="4707" y="1594"/>
                      <a:ext cx="98" cy="91"/>
                    </a:xfrm>
                    <a:prstGeom prst="ellipse">
                      <a:avLst/>
                    </a:prstGeom>
                    <a:solidFill>
                      <a:srgbClr val="E6EE6F"/>
                    </a:solidFill>
                    <a:ln w="9525">
                      <a:noFill/>
                      <a:round/>
                      <a:headEnd/>
                      <a:tailEnd/>
                    </a:ln>
                  </p:spPr>
                  <p:txBody>
                    <a:bodyPr/>
                    <a:lstStyle/>
                    <a:p>
                      <a:pPr eaLnBrk="0" hangingPunct="0"/>
                      <a:endParaRPr lang="fr-FR" sz="2400">
                        <a:latin typeface="Calibri" pitchFamily="34" charset="0"/>
                        <a:cs typeface="Arial" charset="0"/>
                      </a:endParaRPr>
                    </a:p>
                  </p:txBody>
                </p:sp>
                <p:sp>
                  <p:nvSpPr>
                    <p:cNvPr id="260262" name="Oval 168"/>
                    <p:cNvSpPr>
                      <a:spLocks noChangeArrowheads="1"/>
                    </p:cNvSpPr>
                    <p:nvPr/>
                  </p:nvSpPr>
                  <p:spPr bwMode="auto">
                    <a:xfrm>
                      <a:off x="4709" y="1595"/>
                      <a:ext cx="94" cy="88"/>
                    </a:xfrm>
                    <a:prstGeom prst="ellipse">
                      <a:avLst/>
                    </a:prstGeom>
                    <a:solidFill>
                      <a:srgbClr val="E8F06B"/>
                    </a:solidFill>
                    <a:ln w="9525">
                      <a:noFill/>
                      <a:round/>
                      <a:headEnd/>
                      <a:tailEnd/>
                    </a:ln>
                  </p:spPr>
                  <p:txBody>
                    <a:bodyPr/>
                    <a:lstStyle/>
                    <a:p>
                      <a:pPr eaLnBrk="0" hangingPunct="0"/>
                      <a:endParaRPr lang="fr-FR" sz="2400">
                        <a:latin typeface="Calibri" pitchFamily="34" charset="0"/>
                        <a:cs typeface="Arial" charset="0"/>
                      </a:endParaRPr>
                    </a:p>
                  </p:txBody>
                </p:sp>
                <p:sp>
                  <p:nvSpPr>
                    <p:cNvPr id="260263" name="Oval 169"/>
                    <p:cNvSpPr>
                      <a:spLocks noChangeArrowheads="1"/>
                    </p:cNvSpPr>
                    <p:nvPr/>
                  </p:nvSpPr>
                  <p:spPr bwMode="auto">
                    <a:xfrm>
                      <a:off x="4711" y="1597"/>
                      <a:ext cx="90" cy="84"/>
                    </a:xfrm>
                    <a:prstGeom prst="ellipse">
                      <a:avLst/>
                    </a:prstGeom>
                    <a:solidFill>
                      <a:srgbClr val="EAF167"/>
                    </a:solidFill>
                    <a:ln w="9525">
                      <a:noFill/>
                      <a:round/>
                      <a:headEnd/>
                      <a:tailEnd/>
                    </a:ln>
                  </p:spPr>
                  <p:txBody>
                    <a:bodyPr/>
                    <a:lstStyle/>
                    <a:p>
                      <a:pPr eaLnBrk="0" hangingPunct="0"/>
                      <a:endParaRPr lang="fr-FR" sz="2400">
                        <a:latin typeface="Calibri" pitchFamily="34" charset="0"/>
                        <a:cs typeface="Arial" charset="0"/>
                      </a:endParaRPr>
                    </a:p>
                  </p:txBody>
                </p:sp>
                <p:sp>
                  <p:nvSpPr>
                    <p:cNvPr id="260264" name="Oval 170"/>
                    <p:cNvSpPr>
                      <a:spLocks noChangeArrowheads="1"/>
                    </p:cNvSpPr>
                    <p:nvPr/>
                  </p:nvSpPr>
                  <p:spPr bwMode="auto">
                    <a:xfrm>
                      <a:off x="4713" y="1599"/>
                      <a:ext cx="86" cy="80"/>
                    </a:xfrm>
                    <a:prstGeom prst="ellipse">
                      <a:avLst/>
                    </a:prstGeom>
                    <a:solidFill>
                      <a:srgbClr val="EBF263"/>
                    </a:solidFill>
                    <a:ln w="9525">
                      <a:noFill/>
                      <a:round/>
                      <a:headEnd/>
                      <a:tailEnd/>
                    </a:ln>
                  </p:spPr>
                  <p:txBody>
                    <a:bodyPr/>
                    <a:lstStyle/>
                    <a:p>
                      <a:pPr eaLnBrk="0" hangingPunct="0"/>
                      <a:endParaRPr lang="fr-FR" sz="2400">
                        <a:latin typeface="Calibri" pitchFamily="34" charset="0"/>
                        <a:cs typeface="Arial" charset="0"/>
                      </a:endParaRPr>
                    </a:p>
                  </p:txBody>
                </p:sp>
                <p:sp>
                  <p:nvSpPr>
                    <p:cNvPr id="260265" name="Oval 171"/>
                    <p:cNvSpPr>
                      <a:spLocks noChangeArrowheads="1"/>
                    </p:cNvSpPr>
                    <p:nvPr/>
                  </p:nvSpPr>
                  <p:spPr bwMode="auto">
                    <a:xfrm>
                      <a:off x="4715" y="1601"/>
                      <a:ext cx="83" cy="77"/>
                    </a:xfrm>
                    <a:prstGeom prst="ellipse">
                      <a:avLst/>
                    </a:prstGeom>
                    <a:solidFill>
                      <a:srgbClr val="EDF35F"/>
                    </a:solidFill>
                    <a:ln w="9525">
                      <a:noFill/>
                      <a:round/>
                      <a:headEnd/>
                      <a:tailEnd/>
                    </a:ln>
                  </p:spPr>
                  <p:txBody>
                    <a:bodyPr/>
                    <a:lstStyle/>
                    <a:p>
                      <a:pPr eaLnBrk="0" hangingPunct="0"/>
                      <a:endParaRPr lang="fr-FR" sz="2400">
                        <a:latin typeface="Calibri" pitchFamily="34" charset="0"/>
                        <a:cs typeface="Arial" charset="0"/>
                      </a:endParaRPr>
                    </a:p>
                  </p:txBody>
                </p:sp>
                <p:sp>
                  <p:nvSpPr>
                    <p:cNvPr id="260266" name="Oval 172"/>
                    <p:cNvSpPr>
                      <a:spLocks noChangeArrowheads="1"/>
                    </p:cNvSpPr>
                    <p:nvPr/>
                  </p:nvSpPr>
                  <p:spPr bwMode="auto">
                    <a:xfrm>
                      <a:off x="4717" y="1603"/>
                      <a:ext cx="79" cy="73"/>
                    </a:xfrm>
                    <a:prstGeom prst="ellipse">
                      <a:avLst/>
                    </a:prstGeom>
                    <a:solidFill>
                      <a:srgbClr val="EEF45B"/>
                    </a:solidFill>
                    <a:ln w="9525">
                      <a:noFill/>
                      <a:round/>
                      <a:headEnd/>
                      <a:tailEnd/>
                    </a:ln>
                  </p:spPr>
                  <p:txBody>
                    <a:bodyPr/>
                    <a:lstStyle/>
                    <a:p>
                      <a:pPr eaLnBrk="0" hangingPunct="0"/>
                      <a:endParaRPr lang="fr-FR" sz="2400">
                        <a:latin typeface="Calibri" pitchFamily="34" charset="0"/>
                        <a:cs typeface="Arial" charset="0"/>
                      </a:endParaRPr>
                    </a:p>
                  </p:txBody>
                </p:sp>
                <p:sp>
                  <p:nvSpPr>
                    <p:cNvPr id="260267" name="Oval 173"/>
                    <p:cNvSpPr>
                      <a:spLocks noChangeArrowheads="1"/>
                    </p:cNvSpPr>
                    <p:nvPr/>
                  </p:nvSpPr>
                  <p:spPr bwMode="auto">
                    <a:xfrm>
                      <a:off x="4719" y="1605"/>
                      <a:ext cx="75" cy="70"/>
                    </a:xfrm>
                    <a:prstGeom prst="ellipse">
                      <a:avLst/>
                    </a:prstGeom>
                    <a:solidFill>
                      <a:srgbClr val="F0F557"/>
                    </a:solidFill>
                    <a:ln w="9525">
                      <a:noFill/>
                      <a:round/>
                      <a:headEnd/>
                      <a:tailEnd/>
                    </a:ln>
                  </p:spPr>
                  <p:txBody>
                    <a:bodyPr/>
                    <a:lstStyle/>
                    <a:p>
                      <a:pPr eaLnBrk="0" hangingPunct="0"/>
                      <a:endParaRPr lang="fr-FR" sz="2400">
                        <a:latin typeface="Calibri" pitchFamily="34" charset="0"/>
                        <a:cs typeface="Arial" charset="0"/>
                      </a:endParaRPr>
                    </a:p>
                  </p:txBody>
                </p:sp>
                <p:sp>
                  <p:nvSpPr>
                    <p:cNvPr id="260268" name="Oval 174"/>
                    <p:cNvSpPr>
                      <a:spLocks noChangeArrowheads="1"/>
                    </p:cNvSpPr>
                    <p:nvPr/>
                  </p:nvSpPr>
                  <p:spPr bwMode="auto">
                    <a:xfrm>
                      <a:off x="4721" y="1606"/>
                      <a:ext cx="71" cy="67"/>
                    </a:xfrm>
                    <a:prstGeom prst="ellipse">
                      <a:avLst/>
                    </a:prstGeom>
                    <a:solidFill>
                      <a:srgbClr val="F1F653"/>
                    </a:solidFill>
                    <a:ln w="9525">
                      <a:noFill/>
                      <a:round/>
                      <a:headEnd/>
                      <a:tailEnd/>
                    </a:ln>
                  </p:spPr>
                  <p:txBody>
                    <a:bodyPr/>
                    <a:lstStyle/>
                    <a:p>
                      <a:pPr eaLnBrk="0" hangingPunct="0"/>
                      <a:endParaRPr lang="fr-FR" sz="2400">
                        <a:latin typeface="Calibri" pitchFamily="34" charset="0"/>
                        <a:cs typeface="Arial" charset="0"/>
                      </a:endParaRPr>
                    </a:p>
                  </p:txBody>
                </p:sp>
                <p:sp>
                  <p:nvSpPr>
                    <p:cNvPr id="260269" name="Oval 175"/>
                    <p:cNvSpPr>
                      <a:spLocks noChangeArrowheads="1"/>
                    </p:cNvSpPr>
                    <p:nvPr/>
                  </p:nvSpPr>
                  <p:spPr bwMode="auto">
                    <a:xfrm>
                      <a:off x="4723" y="1608"/>
                      <a:ext cx="67" cy="63"/>
                    </a:xfrm>
                    <a:prstGeom prst="ellipse">
                      <a:avLst/>
                    </a:prstGeom>
                    <a:solidFill>
                      <a:srgbClr val="F2F64F"/>
                    </a:solidFill>
                    <a:ln w="9525">
                      <a:noFill/>
                      <a:round/>
                      <a:headEnd/>
                      <a:tailEnd/>
                    </a:ln>
                  </p:spPr>
                  <p:txBody>
                    <a:bodyPr/>
                    <a:lstStyle/>
                    <a:p>
                      <a:pPr eaLnBrk="0" hangingPunct="0"/>
                      <a:endParaRPr lang="fr-FR" sz="2400">
                        <a:latin typeface="Calibri" pitchFamily="34" charset="0"/>
                        <a:cs typeface="Arial" charset="0"/>
                      </a:endParaRPr>
                    </a:p>
                  </p:txBody>
                </p:sp>
                <p:sp>
                  <p:nvSpPr>
                    <p:cNvPr id="260270" name="Oval 176"/>
                    <p:cNvSpPr>
                      <a:spLocks noChangeArrowheads="1"/>
                    </p:cNvSpPr>
                    <p:nvPr/>
                  </p:nvSpPr>
                  <p:spPr bwMode="auto">
                    <a:xfrm>
                      <a:off x="4725" y="1610"/>
                      <a:ext cx="63" cy="59"/>
                    </a:xfrm>
                    <a:prstGeom prst="ellipse">
                      <a:avLst/>
                    </a:prstGeom>
                    <a:solidFill>
                      <a:srgbClr val="F4F74B"/>
                    </a:solidFill>
                    <a:ln w="9525">
                      <a:noFill/>
                      <a:round/>
                      <a:headEnd/>
                      <a:tailEnd/>
                    </a:ln>
                  </p:spPr>
                  <p:txBody>
                    <a:bodyPr/>
                    <a:lstStyle/>
                    <a:p>
                      <a:pPr eaLnBrk="0" hangingPunct="0"/>
                      <a:endParaRPr lang="fr-FR" sz="2400">
                        <a:latin typeface="Calibri" pitchFamily="34" charset="0"/>
                        <a:cs typeface="Arial" charset="0"/>
                      </a:endParaRPr>
                    </a:p>
                  </p:txBody>
                </p:sp>
                <p:sp>
                  <p:nvSpPr>
                    <p:cNvPr id="260271" name="Oval 177"/>
                    <p:cNvSpPr>
                      <a:spLocks noChangeArrowheads="1"/>
                    </p:cNvSpPr>
                    <p:nvPr/>
                  </p:nvSpPr>
                  <p:spPr bwMode="auto">
                    <a:xfrm>
                      <a:off x="4727" y="1612"/>
                      <a:ext cx="59" cy="55"/>
                    </a:xfrm>
                    <a:prstGeom prst="ellipse">
                      <a:avLst/>
                    </a:prstGeom>
                    <a:solidFill>
                      <a:srgbClr val="F5F847"/>
                    </a:solidFill>
                    <a:ln w="9525">
                      <a:noFill/>
                      <a:round/>
                      <a:headEnd/>
                      <a:tailEnd/>
                    </a:ln>
                  </p:spPr>
                  <p:txBody>
                    <a:bodyPr/>
                    <a:lstStyle/>
                    <a:p>
                      <a:pPr eaLnBrk="0" hangingPunct="0"/>
                      <a:endParaRPr lang="fr-FR" sz="2400">
                        <a:latin typeface="Calibri" pitchFamily="34" charset="0"/>
                        <a:cs typeface="Arial" charset="0"/>
                      </a:endParaRPr>
                    </a:p>
                  </p:txBody>
                </p:sp>
                <p:sp>
                  <p:nvSpPr>
                    <p:cNvPr id="260272" name="Oval 178"/>
                    <p:cNvSpPr>
                      <a:spLocks noChangeArrowheads="1"/>
                    </p:cNvSpPr>
                    <p:nvPr/>
                  </p:nvSpPr>
                  <p:spPr bwMode="auto">
                    <a:xfrm>
                      <a:off x="4729" y="1614"/>
                      <a:ext cx="55" cy="51"/>
                    </a:xfrm>
                    <a:prstGeom prst="ellipse">
                      <a:avLst/>
                    </a:prstGeom>
                    <a:solidFill>
                      <a:srgbClr val="F6F943"/>
                    </a:solidFill>
                    <a:ln w="9525">
                      <a:noFill/>
                      <a:round/>
                      <a:headEnd/>
                      <a:tailEnd/>
                    </a:ln>
                  </p:spPr>
                  <p:txBody>
                    <a:bodyPr/>
                    <a:lstStyle/>
                    <a:p>
                      <a:pPr eaLnBrk="0" hangingPunct="0"/>
                      <a:endParaRPr lang="fr-FR" sz="2400">
                        <a:latin typeface="Calibri" pitchFamily="34" charset="0"/>
                        <a:cs typeface="Arial" charset="0"/>
                      </a:endParaRPr>
                    </a:p>
                  </p:txBody>
                </p:sp>
                <p:sp>
                  <p:nvSpPr>
                    <p:cNvPr id="260273" name="Oval 179"/>
                    <p:cNvSpPr>
                      <a:spLocks noChangeArrowheads="1"/>
                    </p:cNvSpPr>
                    <p:nvPr/>
                  </p:nvSpPr>
                  <p:spPr bwMode="auto">
                    <a:xfrm>
                      <a:off x="4731" y="1616"/>
                      <a:ext cx="51" cy="48"/>
                    </a:xfrm>
                    <a:prstGeom prst="ellipse">
                      <a:avLst/>
                    </a:prstGeom>
                    <a:solidFill>
                      <a:srgbClr val="F7F93F"/>
                    </a:solidFill>
                    <a:ln w="9525">
                      <a:noFill/>
                      <a:round/>
                      <a:headEnd/>
                      <a:tailEnd/>
                    </a:ln>
                  </p:spPr>
                  <p:txBody>
                    <a:bodyPr/>
                    <a:lstStyle/>
                    <a:p>
                      <a:pPr eaLnBrk="0" hangingPunct="0"/>
                      <a:endParaRPr lang="fr-FR" sz="2400">
                        <a:latin typeface="Calibri" pitchFamily="34" charset="0"/>
                        <a:cs typeface="Arial" charset="0"/>
                      </a:endParaRPr>
                    </a:p>
                  </p:txBody>
                </p:sp>
                <p:sp>
                  <p:nvSpPr>
                    <p:cNvPr id="260274" name="Oval 180"/>
                    <p:cNvSpPr>
                      <a:spLocks noChangeArrowheads="1"/>
                    </p:cNvSpPr>
                    <p:nvPr/>
                  </p:nvSpPr>
                  <p:spPr bwMode="auto">
                    <a:xfrm>
                      <a:off x="4733" y="1617"/>
                      <a:ext cx="47" cy="45"/>
                    </a:xfrm>
                    <a:prstGeom prst="ellipse">
                      <a:avLst/>
                    </a:prstGeom>
                    <a:solidFill>
                      <a:srgbClr val="F8FA3C"/>
                    </a:solidFill>
                    <a:ln w="9525">
                      <a:noFill/>
                      <a:round/>
                      <a:headEnd/>
                      <a:tailEnd/>
                    </a:ln>
                  </p:spPr>
                  <p:txBody>
                    <a:bodyPr/>
                    <a:lstStyle/>
                    <a:p>
                      <a:pPr eaLnBrk="0" hangingPunct="0"/>
                      <a:endParaRPr lang="fr-FR" sz="2400">
                        <a:latin typeface="Calibri" pitchFamily="34" charset="0"/>
                        <a:cs typeface="Arial" charset="0"/>
                      </a:endParaRPr>
                    </a:p>
                  </p:txBody>
                </p:sp>
                <p:sp>
                  <p:nvSpPr>
                    <p:cNvPr id="260275" name="Oval 181"/>
                    <p:cNvSpPr>
                      <a:spLocks noChangeArrowheads="1"/>
                    </p:cNvSpPr>
                    <p:nvPr/>
                  </p:nvSpPr>
                  <p:spPr bwMode="auto">
                    <a:xfrm>
                      <a:off x="4735" y="1619"/>
                      <a:ext cx="43" cy="41"/>
                    </a:xfrm>
                    <a:prstGeom prst="ellipse">
                      <a:avLst/>
                    </a:prstGeom>
                    <a:solidFill>
                      <a:srgbClr val="F8FB38"/>
                    </a:solidFill>
                    <a:ln w="9525">
                      <a:noFill/>
                      <a:round/>
                      <a:headEnd/>
                      <a:tailEnd/>
                    </a:ln>
                  </p:spPr>
                  <p:txBody>
                    <a:bodyPr/>
                    <a:lstStyle/>
                    <a:p>
                      <a:pPr eaLnBrk="0" hangingPunct="0"/>
                      <a:endParaRPr lang="fr-FR" sz="2400">
                        <a:latin typeface="Calibri" pitchFamily="34" charset="0"/>
                        <a:cs typeface="Arial" charset="0"/>
                      </a:endParaRPr>
                    </a:p>
                  </p:txBody>
                </p:sp>
                <p:sp>
                  <p:nvSpPr>
                    <p:cNvPr id="260276" name="Oval 182"/>
                    <p:cNvSpPr>
                      <a:spLocks noChangeArrowheads="1"/>
                    </p:cNvSpPr>
                    <p:nvPr/>
                  </p:nvSpPr>
                  <p:spPr bwMode="auto">
                    <a:xfrm>
                      <a:off x="4737" y="1621"/>
                      <a:ext cx="39" cy="37"/>
                    </a:xfrm>
                    <a:prstGeom prst="ellipse">
                      <a:avLst/>
                    </a:prstGeom>
                    <a:solidFill>
                      <a:srgbClr val="F9FB34"/>
                    </a:solidFill>
                    <a:ln w="9525">
                      <a:noFill/>
                      <a:round/>
                      <a:headEnd/>
                      <a:tailEnd/>
                    </a:ln>
                  </p:spPr>
                  <p:txBody>
                    <a:bodyPr/>
                    <a:lstStyle/>
                    <a:p>
                      <a:pPr eaLnBrk="0" hangingPunct="0"/>
                      <a:endParaRPr lang="fr-FR" sz="2400">
                        <a:latin typeface="Calibri" pitchFamily="34" charset="0"/>
                        <a:cs typeface="Arial" charset="0"/>
                      </a:endParaRPr>
                    </a:p>
                  </p:txBody>
                </p:sp>
                <p:sp>
                  <p:nvSpPr>
                    <p:cNvPr id="260277" name="Oval 183"/>
                    <p:cNvSpPr>
                      <a:spLocks noChangeArrowheads="1"/>
                    </p:cNvSpPr>
                    <p:nvPr/>
                  </p:nvSpPr>
                  <p:spPr bwMode="auto">
                    <a:xfrm>
                      <a:off x="4739" y="1623"/>
                      <a:ext cx="35" cy="33"/>
                    </a:xfrm>
                    <a:prstGeom prst="ellipse">
                      <a:avLst/>
                    </a:prstGeom>
                    <a:solidFill>
                      <a:srgbClr val="FAFC30"/>
                    </a:solidFill>
                    <a:ln w="9525">
                      <a:noFill/>
                      <a:round/>
                      <a:headEnd/>
                      <a:tailEnd/>
                    </a:ln>
                  </p:spPr>
                  <p:txBody>
                    <a:bodyPr/>
                    <a:lstStyle/>
                    <a:p>
                      <a:pPr eaLnBrk="0" hangingPunct="0"/>
                      <a:endParaRPr lang="fr-FR" sz="2400">
                        <a:latin typeface="Calibri" pitchFamily="34" charset="0"/>
                        <a:cs typeface="Arial" charset="0"/>
                      </a:endParaRPr>
                    </a:p>
                  </p:txBody>
                </p:sp>
                <p:sp>
                  <p:nvSpPr>
                    <p:cNvPr id="260278" name="Oval 184"/>
                    <p:cNvSpPr>
                      <a:spLocks noChangeArrowheads="1"/>
                    </p:cNvSpPr>
                    <p:nvPr/>
                  </p:nvSpPr>
                  <p:spPr bwMode="auto">
                    <a:xfrm>
                      <a:off x="4741" y="1625"/>
                      <a:ext cx="31" cy="29"/>
                    </a:xfrm>
                    <a:prstGeom prst="ellipse">
                      <a:avLst/>
                    </a:prstGeom>
                    <a:solidFill>
                      <a:srgbClr val="FBFC2C"/>
                    </a:solidFill>
                    <a:ln w="9525">
                      <a:noFill/>
                      <a:round/>
                      <a:headEnd/>
                      <a:tailEnd/>
                    </a:ln>
                  </p:spPr>
                  <p:txBody>
                    <a:bodyPr/>
                    <a:lstStyle/>
                    <a:p>
                      <a:pPr eaLnBrk="0" hangingPunct="0"/>
                      <a:endParaRPr lang="fr-FR" sz="2400">
                        <a:latin typeface="Calibri" pitchFamily="34" charset="0"/>
                        <a:cs typeface="Arial" charset="0"/>
                      </a:endParaRPr>
                    </a:p>
                  </p:txBody>
                </p:sp>
                <p:sp>
                  <p:nvSpPr>
                    <p:cNvPr id="260279" name="Oval 185"/>
                    <p:cNvSpPr>
                      <a:spLocks noChangeArrowheads="1"/>
                    </p:cNvSpPr>
                    <p:nvPr/>
                  </p:nvSpPr>
                  <p:spPr bwMode="auto">
                    <a:xfrm>
                      <a:off x="4743" y="1627"/>
                      <a:ext cx="27" cy="25"/>
                    </a:xfrm>
                    <a:prstGeom prst="ellipse">
                      <a:avLst/>
                    </a:prstGeom>
                    <a:solidFill>
                      <a:srgbClr val="FBFC28"/>
                    </a:solidFill>
                    <a:ln w="9525">
                      <a:noFill/>
                      <a:round/>
                      <a:headEnd/>
                      <a:tailEnd/>
                    </a:ln>
                  </p:spPr>
                  <p:txBody>
                    <a:bodyPr/>
                    <a:lstStyle/>
                    <a:p>
                      <a:pPr eaLnBrk="0" hangingPunct="0"/>
                      <a:endParaRPr lang="fr-FR" sz="2400">
                        <a:latin typeface="Calibri" pitchFamily="34" charset="0"/>
                        <a:cs typeface="Arial" charset="0"/>
                      </a:endParaRPr>
                    </a:p>
                  </p:txBody>
                </p:sp>
                <p:sp>
                  <p:nvSpPr>
                    <p:cNvPr id="260280" name="Oval 186"/>
                    <p:cNvSpPr>
                      <a:spLocks noChangeArrowheads="1"/>
                    </p:cNvSpPr>
                    <p:nvPr/>
                  </p:nvSpPr>
                  <p:spPr bwMode="auto">
                    <a:xfrm>
                      <a:off x="4745" y="1628"/>
                      <a:ext cx="23" cy="23"/>
                    </a:xfrm>
                    <a:prstGeom prst="ellipse">
                      <a:avLst/>
                    </a:prstGeom>
                    <a:solidFill>
                      <a:srgbClr val="FCFD25"/>
                    </a:solidFill>
                    <a:ln w="9525">
                      <a:noFill/>
                      <a:round/>
                      <a:headEnd/>
                      <a:tailEnd/>
                    </a:ln>
                  </p:spPr>
                  <p:txBody>
                    <a:bodyPr/>
                    <a:lstStyle/>
                    <a:p>
                      <a:pPr eaLnBrk="0" hangingPunct="0"/>
                      <a:endParaRPr lang="fr-FR" sz="2400">
                        <a:latin typeface="Calibri" pitchFamily="34" charset="0"/>
                        <a:cs typeface="Arial" charset="0"/>
                      </a:endParaRPr>
                    </a:p>
                  </p:txBody>
                </p:sp>
                <p:sp>
                  <p:nvSpPr>
                    <p:cNvPr id="260281" name="Oval 187"/>
                    <p:cNvSpPr>
                      <a:spLocks noChangeArrowheads="1"/>
                    </p:cNvSpPr>
                    <p:nvPr/>
                  </p:nvSpPr>
                  <p:spPr bwMode="auto">
                    <a:xfrm>
                      <a:off x="4747" y="1630"/>
                      <a:ext cx="19" cy="19"/>
                    </a:xfrm>
                    <a:prstGeom prst="ellipse">
                      <a:avLst/>
                    </a:prstGeom>
                    <a:solidFill>
                      <a:srgbClr val="FCFD21"/>
                    </a:solidFill>
                    <a:ln w="9525">
                      <a:noFill/>
                      <a:round/>
                      <a:headEnd/>
                      <a:tailEnd/>
                    </a:ln>
                  </p:spPr>
                  <p:txBody>
                    <a:bodyPr/>
                    <a:lstStyle/>
                    <a:p>
                      <a:pPr eaLnBrk="0" hangingPunct="0"/>
                      <a:endParaRPr lang="fr-FR" sz="2400">
                        <a:latin typeface="Calibri" pitchFamily="34" charset="0"/>
                        <a:cs typeface="Arial" charset="0"/>
                      </a:endParaRPr>
                    </a:p>
                  </p:txBody>
                </p:sp>
                <p:sp>
                  <p:nvSpPr>
                    <p:cNvPr id="260282" name="Oval 188"/>
                    <p:cNvSpPr>
                      <a:spLocks noChangeArrowheads="1"/>
                    </p:cNvSpPr>
                    <p:nvPr/>
                  </p:nvSpPr>
                  <p:spPr bwMode="auto">
                    <a:xfrm>
                      <a:off x="4749" y="1632"/>
                      <a:ext cx="15" cy="15"/>
                    </a:xfrm>
                    <a:prstGeom prst="ellipse">
                      <a:avLst/>
                    </a:prstGeom>
                    <a:solidFill>
                      <a:srgbClr val="FDFD1C"/>
                    </a:solidFill>
                    <a:ln w="9525">
                      <a:noFill/>
                      <a:round/>
                      <a:headEnd/>
                      <a:tailEnd/>
                    </a:ln>
                  </p:spPr>
                  <p:txBody>
                    <a:bodyPr/>
                    <a:lstStyle/>
                    <a:p>
                      <a:pPr eaLnBrk="0" hangingPunct="0"/>
                      <a:endParaRPr lang="fr-FR" sz="2400">
                        <a:latin typeface="Calibri" pitchFamily="34" charset="0"/>
                        <a:cs typeface="Arial" charset="0"/>
                      </a:endParaRPr>
                    </a:p>
                  </p:txBody>
                </p:sp>
                <p:sp>
                  <p:nvSpPr>
                    <p:cNvPr id="260283" name="Oval 189"/>
                    <p:cNvSpPr>
                      <a:spLocks noChangeArrowheads="1"/>
                    </p:cNvSpPr>
                    <p:nvPr/>
                  </p:nvSpPr>
                  <p:spPr bwMode="auto">
                    <a:xfrm>
                      <a:off x="4751" y="1634"/>
                      <a:ext cx="11" cy="11"/>
                    </a:xfrm>
                    <a:prstGeom prst="ellipse">
                      <a:avLst/>
                    </a:prstGeom>
                    <a:solidFill>
                      <a:srgbClr val="FDFE18"/>
                    </a:solidFill>
                    <a:ln w="9525">
                      <a:noFill/>
                      <a:round/>
                      <a:headEnd/>
                      <a:tailEnd/>
                    </a:ln>
                  </p:spPr>
                  <p:txBody>
                    <a:bodyPr/>
                    <a:lstStyle/>
                    <a:p>
                      <a:pPr eaLnBrk="0" hangingPunct="0"/>
                      <a:endParaRPr lang="fr-FR" sz="2400">
                        <a:latin typeface="Calibri" pitchFamily="34" charset="0"/>
                        <a:cs typeface="Arial" charset="0"/>
                      </a:endParaRPr>
                    </a:p>
                  </p:txBody>
                </p:sp>
                <p:sp>
                  <p:nvSpPr>
                    <p:cNvPr id="260284" name="Oval 190"/>
                    <p:cNvSpPr>
                      <a:spLocks noChangeArrowheads="1"/>
                    </p:cNvSpPr>
                    <p:nvPr/>
                  </p:nvSpPr>
                  <p:spPr bwMode="auto">
                    <a:xfrm>
                      <a:off x="4753" y="1636"/>
                      <a:ext cx="7" cy="7"/>
                    </a:xfrm>
                    <a:prstGeom prst="ellipse">
                      <a:avLst/>
                    </a:prstGeom>
                    <a:solidFill>
                      <a:srgbClr val="FEFE13"/>
                    </a:solidFill>
                    <a:ln w="9525">
                      <a:noFill/>
                      <a:round/>
                      <a:headEnd/>
                      <a:tailEnd/>
                    </a:ln>
                  </p:spPr>
                  <p:txBody>
                    <a:bodyPr/>
                    <a:lstStyle/>
                    <a:p>
                      <a:pPr eaLnBrk="0" hangingPunct="0"/>
                      <a:endParaRPr lang="fr-FR" sz="2400">
                        <a:latin typeface="Calibri" pitchFamily="34" charset="0"/>
                        <a:cs typeface="Arial" charset="0"/>
                      </a:endParaRPr>
                    </a:p>
                  </p:txBody>
                </p:sp>
                <p:sp>
                  <p:nvSpPr>
                    <p:cNvPr id="260285" name="Oval 191"/>
                    <p:cNvSpPr>
                      <a:spLocks noChangeArrowheads="1"/>
                    </p:cNvSpPr>
                    <p:nvPr/>
                  </p:nvSpPr>
                  <p:spPr bwMode="auto">
                    <a:xfrm>
                      <a:off x="4755" y="1638"/>
                      <a:ext cx="3" cy="3"/>
                    </a:xfrm>
                    <a:prstGeom prst="ellipse">
                      <a:avLst/>
                    </a:prstGeom>
                    <a:solidFill>
                      <a:srgbClr val="FEFE0D"/>
                    </a:solidFill>
                    <a:ln w="9525">
                      <a:noFill/>
                      <a:round/>
                      <a:headEnd/>
                      <a:tailEnd/>
                    </a:ln>
                  </p:spPr>
                  <p:txBody>
                    <a:bodyPr/>
                    <a:lstStyle/>
                    <a:p>
                      <a:pPr eaLnBrk="0" hangingPunct="0"/>
                      <a:endParaRPr lang="fr-FR" sz="2400">
                        <a:latin typeface="Calibri" pitchFamily="34" charset="0"/>
                        <a:cs typeface="Arial" charset="0"/>
                      </a:endParaRPr>
                    </a:p>
                  </p:txBody>
                </p:sp>
              </p:grpSp>
              <p:sp>
                <p:nvSpPr>
                  <p:cNvPr id="260286" name="Line 192"/>
                  <p:cNvSpPr>
                    <a:spLocks noChangeShapeType="1"/>
                  </p:cNvSpPr>
                  <p:nvPr/>
                </p:nvSpPr>
                <p:spPr bwMode="auto">
                  <a:xfrm flipV="1">
                    <a:off x="4642" y="1475"/>
                    <a:ext cx="195" cy="285"/>
                  </a:xfrm>
                  <a:prstGeom prst="line">
                    <a:avLst/>
                  </a:prstGeom>
                  <a:noFill/>
                  <a:ln w="9525">
                    <a:solidFill>
                      <a:srgbClr val="969696"/>
                    </a:solidFill>
                    <a:round/>
                    <a:headEnd/>
                    <a:tailEnd/>
                  </a:ln>
                </p:spPr>
                <p:txBody>
                  <a:bodyPr/>
                  <a:lstStyle/>
                  <a:p>
                    <a:endParaRPr lang="fr-FR"/>
                  </a:p>
                </p:txBody>
              </p:sp>
              <p:sp>
                <p:nvSpPr>
                  <p:cNvPr id="260287" name="Line 193"/>
                  <p:cNvSpPr>
                    <a:spLocks noChangeShapeType="1"/>
                  </p:cNvSpPr>
                  <p:nvPr/>
                </p:nvSpPr>
                <p:spPr bwMode="auto">
                  <a:xfrm>
                    <a:off x="4603" y="1549"/>
                    <a:ext cx="313" cy="186"/>
                  </a:xfrm>
                  <a:prstGeom prst="line">
                    <a:avLst/>
                  </a:prstGeom>
                  <a:noFill/>
                  <a:ln w="9525">
                    <a:solidFill>
                      <a:srgbClr val="969696"/>
                    </a:solidFill>
                    <a:round/>
                    <a:headEnd/>
                    <a:tailEnd/>
                  </a:ln>
                </p:spPr>
                <p:txBody>
                  <a:bodyPr/>
                  <a:lstStyle/>
                  <a:p>
                    <a:endParaRPr lang="fr-FR"/>
                  </a:p>
                </p:txBody>
              </p:sp>
            </p:grpSp>
          </p:grpSp>
          <p:grpSp>
            <p:nvGrpSpPr>
              <p:cNvPr id="13" name="Group 194"/>
              <p:cNvGrpSpPr>
                <a:grpSpLocks/>
              </p:cNvGrpSpPr>
              <p:nvPr/>
            </p:nvGrpSpPr>
            <p:grpSpPr bwMode="auto">
              <a:xfrm>
                <a:off x="4805" y="1524"/>
                <a:ext cx="244" cy="411"/>
                <a:chOff x="4805" y="1524"/>
                <a:chExt cx="244" cy="411"/>
              </a:xfrm>
            </p:grpSpPr>
            <p:sp>
              <p:nvSpPr>
                <p:cNvPr id="260289" name="Freeform 195"/>
                <p:cNvSpPr>
                  <a:spLocks/>
                </p:cNvSpPr>
                <p:nvPr/>
              </p:nvSpPr>
              <p:spPr bwMode="auto">
                <a:xfrm>
                  <a:off x="4805" y="1524"/>
                  <a:ext cx="244" cy="411"/>
                </a:xfrm>
                <a:custGeom>
                  <a:avLst/>
                  <a:gdLst>
                    <a:gd name="T0" fmla="*/ 244 w 244"/>
                    <a:gd name="T1" fmla="*/ 0 h 411"/>
                    <a:gd name="T2" fmla="*/ 244 w 244"/>
                    <a:gd name="T3" fmla="*/ 22 h 411"/>
                    <a:gd name="T4" fmla="*/ 3 w 244"/>
                    <a:gd name="T5" fmla="*/ 411 h 411"/>
                    <a:gd name="T6" fmla="*/ 0 w 244"/>
                    <a:gd name="T7" fmla="*/ 392 h 411"/>
                    <a:gd name="T8" fmla="*/ 244 w 244"/>
                    <a:gd name="T9" fmla="*/ 0 h 411"/>
                    <a:gd name="T10" fmla="*/ 0 60000 65536"/>
                    <a:gd name="T11" fmla="*/ 0 60000 65536"/>
                    <a:gd name="T12" fmla="*/ 0 60000 65536"/>
                    <a:gd name="T13" fmla="*/ 0 60000 65536"/>
                    <a:gd name="T14" fmla="*/ 0 60000 65536"/>
                    <a:gd name="T15" fmla="*/ 0 w 244"/>
                    <a:gd name="T16" fmla="*/ 0 h 411"/>
                    <a:gd name="T17" fmla="*/ 244 w 244"/>
                    <a:gd name="T18" fmla="*/ 411 h 411"/>
                  </a:gdLst>
                  <a:ahLst/>
                  <a:cxnLst>
                    <a:cxn ang="T10">
                      <a:pos x="T0" y="T1"/>
                    </a:cxn>
                    <a:cxn ang="T11">
                      <a:pos x="T2" y="T3"/>
                    </a:cxn>
                    <a:cxn ang="T12">
                      <a:pos x="T4" y="T5"/>
                    </a:cxn>
                    <a:cxn ang="T13">
                      <a:pos x="T6" y="T7"/>
                    </a:cxn>
                    <a:cxn ang="T14">
                      <a:pos x="T8" y="T9"/>
                    </a:cxn>
                  </a:cxnLst>
                  <a:rect l="T15" t="T16" r="T17" b="T18"/>
                  <a:pathLst>
                    <a:path w="244" h="411">
                      <a:moveTo>
                        <a:pt x="244" y="0"/>
                      </a:moveTo>
                      <a:lnTo>
                        <a:pt x="244" y="22"/>
                      </a:lnTo>
                      <a:lnTo>
                        <a:pt x="3" y="411"/>
                      </a:lnTo>
                      <a:lnTo>
                        <a:pt x="0" y="392"/>
                      </a:lnTo>
                      <a:lnTo>
                        <a:pt x="244" y="0"/>
                      </a:lnTo>
                      <a:close/>
                    </a:path>
                  </a:pathLst>
                </a:custGeom>
                <a:solidFill>
                  <a:srgbClr val="C0C0C0"/>
                </a:solidFill>
                <a:ln w="9525">
                  <a:noFill/>
                  <a:round/>
                  <a:headEnd/>
                  <a:tailEnd/>
                </a:ln>
              </p:spPr>
              <p:txBody>
                <a:bodyPr/>
                <a:lstStyle/>
                <a:p>
                  <a:endParaRPr lang="fr-FR"/>
                </a:p>
              </p:txBody>
            </p:sp>
            <p:sp>
              <p:nvSpPr>
                <p:cNvPr id="260290" name="Freeform 196"/>
                <p:cNvSpPr>
                  <a:spLocks/>
                </p:cNvSpPr>
                <p:nvPr/>
              </p:nvSpPr>
              <p:spPr bwMode="auto">
                <a:xfrm>
                  <a:off x="4805" y="1524"/>
                  <a:ext cx="244" cy="411"/>
                </a:xfrm>
                <a:custGeom>
                  <a:avLst/>
                  <a:gdLst>
                    <a:gd name="T0" fmla="*/ 244 w 244"/>
                    <a:gd name="T1" fmla="*/ 0 h 411"/>
                    <a:gd name="T2" fmla="*/ 244 w 244"/>
                    <a:gd name="T3" fmla="*/ 22 h 411"/>
                    <a:gd name="T4" fmla="*/ 3 w 244"/>
                    <a:gd name="T5" fmla="*/ 411 h 411"/>
                    <a:gd name="T6" fmla="*/ 0 w 244"/>
                    <a:gd name="T7" fmla="*/ 392 h 411"/>
                    <a:gd name="T8" fmla="*/ 0 60000 65536"/>
                    <a:gd name="T9" fmla="*/ 0 60000 65536"/>
                    <a:gd name="T10" fmla="*/ 0 60000 65536"/>
                    <a:gd name="T11" fmla="*/ 0 60000 65536"/>
                    <a:gd name="T12" fmla="*/ 0 w 244"/>
                    <a:gd name="T13" fmla="*/ 0 h 411"/>
                    <a:gd name="T14" fmla="*/ 244 w 244"/>
                    <a:gd name="T15" fmla="*/ 411 h 411"/>
                  </a:gdLst>
                  <a:ahLst/>
                  <a:cxnLst>
                    <a:cxn ang="T8">
                      <a:pos x="T0" y="T1"/>
                    </a:cxn>
                    <a:cxn ang="T9">
                      <a:pos x="T2" y="T3"/>
                    </a:cxn>
                    <a:cxn ang="T10">
                      <a:pos x="T4" y="T5"/>
                    </a:cxn>
                    <a:cxn ang="T11">
                      <a:pos x="T6" y="T7"/>
                    </a:cxn>
                  </a:cxnLst>
                  <a:rect l="T12" t="T13" r="T14" b="T15"/>
                  <a:pathLst>
                    <a:path w="244" h="411">
                      <a:moveTo>
                        <a:pt x="244" y="0"/>
                      </a:moveTo>
                      <a:lnTo>
                        <a:pt x="244" y="22"/>
                      </a:lnTo>
                      <a:lnTo>
                        <a:pt x="3" y="411"/>
                      </a:lnTo>
                      <a:lnTo>
                        <a:pt x="0" y="392"/>
                      </a:lnTo>
                    </a:path>
                  </a:pathLst>
                </a:custGeom>
                <a:noFill/>
                <a:ln w="3175">
                  <a:solidFill>
                    <a:srgbClr val="000000"/>
                  </a:solidFill>
                  <a:round/>
                  <a:headEnd/>
                  <a:tailEnd/>
                </a:ln>
              </p:spPr>
              <p:txBody>
                <a:bodyPr/>
                <a:lstStyle/>
                <a:p>
                  <a:endParaRPr lang="fr-FR"/>
                </a:p>
              </p:txBody>
            </p:sp>
          </p:grpSp>
          <p:grpSp>
            <p:nvGrpSpPr>
              <p:cNvPr id="14" name="Group 197"/>
              <p:cNvGrpSpPr>
                <a:grpSpLocks/>
              </p:cNvGrpSpPr>
              <p:nvPr/>
            </p:nvGrpSpPr>
            <p:grpSpPr bwMode="auto">
              <a:xfrm>
                <a:off x="4531" y="1665"/>
                <a:ext cx="277" cy="270"/>
                <a:chOff x="4531" y="1665"/>
                <a:chExt cx="277" cy="270"/>
              </a:xfrm>
            </p:grpSpPr>
            <p:sp>
              <p:nvSpPr>
                <p:cNvPr id="260292" name="Freeform 198"/>
                <p:cNvSpPr>
                  <a:spLocks/>
                </p:cNvSpPr>
                <p:nvPr/>
              </p:nvSpPr>
              <p:spPr bwMode="auto">
                <a:xfrm>
                  <a:off x="4531" y="1665"/>
                  <a:ext cx="277" cy="270"/>
                </a:xfrm>
                <a:custGeom>
                  <a:avLst/>
                  <a:gdLst>
                    <a:gd name="T0" fmla="*/ 270 w 277"/>
                    <a:gd name="T1" fmla="*/ 249 h 270"/>
                    <a:gd name="T2" fmla="*/ 277 w 277"/>
                    <a:gd name="T3" fmla="*/ 270 h 270"/>
                    <a:gd name="T4" fmla="*/ 0 w 277"/>
                    <a:gd name="T5" fmla="*/ 13 h 270"/>
                    <a:gd name="T6" fmla="*/ 0 w 277"/>
                    <a:gd name="T7" fmla="*/ 0 h 270"/>
                    <a:gd name="T8" fmla="*/ 270 w 277"/>
                    <a:gd name="T9" fmla="*/ 249 h 270"/>
                    <a:gd name="T10" fmla="*/ 0 60000 65536"/>
                    <a:gd name="T11" fmla="*/ 0 60000 65536"/>
                    <a:gd name="T12" fmla="*/ 0 60000 65536"/>
                    <a:gd name="T13" fmla="*/ 0 60000 65536"/>
                    <a:gd name="T14" fmla="*/ 0 60000 65536"/>
                    <a:gd name="T15" fmla="*/ 0 w 277"/>
                    <a:gd name="T16" fmla="*/ 0 h 270"/>
                    <a:gd name="T17" fmla="*/ 277 w 277"/>
                    <a:gd name="T18" fmla="*/ 270 h 270"/>
                  </a:gdLst>
                  <a:ahLst/>
                  <a:cxnLst>
                    <a:cxn ang="T10">
                      <a:pos x="T0" y="T1"/>
                    </a:cxn>
                    <a:cxn ang="T11">
                      <a:pos x="T2" y="T3"/>
                    </a:cxn>
                    <a:cxn ang="T12">
                      <a:pos x="T4" y="T5"/>
                    </a:cxn>
                    <a:cxn ang="T13">
                      <a:pos x="T6" y="T7"/>
                    </a:cxn>
                    <a:cxn ang="T14">
                      <a:pos x="T8" y="T9"/>
                    </a:cxn>
                  </a:cxnLst>
                  <a:rect l="T15" t="T16" r="T17" b="T18"/>
                  <a:pathLst>
                    <a:path w="277" h="270">
                      <a:moveTo>
                        <a:pt x="270" y="249"/>
                      </a:moveTo>
                      <a:lnTo>
                        <a:pt x="277" y="270"/>
                      </a:lnTo>
                      <a:lnTo>
                        <a:pt x="0" y="13"/>
                      </a:lnTo>
                      <a:lnTo>
                        <a:pt x="0" y="0"/>
                      </a:lnTo>
                      <a:lnTo>
                        <a:pt x="270" y="249"/>
                      </a:lnTo>
                      <a:close/>
                    </a:path>
                  </a:pathLst>
                </a:custGeom>
                <a:solidFill>
                  <a:srgbClr val="808080"/>
                </a:solidFill>
                <a:ln w="9525">
                  <a:noFill/>
                  <a:round/>
                  <a:headEnd/>
                  <a:tailEnd/>
                </a:ln>
              </p:spPr>
              <p:txBody>
                <a:bodyPr/>
                <a:lstStyle/>
                <a:p>
                  <a:endParaRPr lang="fr-FR"/>
                </a:p>
              </p:txBody>
            </p:sp>
            <p:sp>
              <p:nvSpPr>
                <p:cNvPr id="260293" name="Freeform 199"/>
                <p:cNvSpPr>
                  <a:spLocks/>
                </p:cNvSpPr>
                <p:nvPr/>
              </p:nvSpPr>
              <p:spPr bwMode="auto">
                <a:xfrm>
                  <a:off x="4531" y="1665"/>
                  <a:ext cx="277" cy="270"/>
                </a:xfrm>
                <a:custGeom>
                  <a:avLst/>
                  <a:gdLst>
                    <a:gd name="T0" fmla="*/ 270 w 277"/>
                    <a:gd name="T1" fmla="*/ 249 h 270"/>
                    <a:gd name="T2" fmla="*/ 277 w 277"/>
                    <a:gd name="T3" fmla="*/ 270 h 270"/>
                    <a:gd name="T4" fmla="*/ 0 w 277"/>
                    <a:gd name="T5" fmla="*/ 13 h 270"/>
                    <a:gd name="T6" fmla="*/ 0 w 277"/>
                    <a:gd name="T7" fmla="*/ 0 h 270"/>
                    <a:gd name="T8" fmla="*/ 0 60000 65536"/>
                    <a:gd name="T9" fmla="*/ 0 60000 65536"/>
                    <a:gd name="T10" fmla="*/ 0 60000 65536"/>
                    <a:gd name="T11" fmla="*/ 0 60000 65536"/>
                    <a:gd name="T12" fmla="*/ 0 w 277"/>
                    <a:gd name="T13" fmla="*/ 0 h 270"/>
                    <a:gd name="T14" fmla="*/ 277 w 277"/>
                    <a:gd name="T15" fmla="*/ 270 h 270"/>
                  </a:gdLst>
                  <a:ahLst/>
                  <a:cxnLst>
                    <a:cxn ang="T8">
                      <a:pos x="T0" y="T1"/>
                    </a:cxn>
                    <a:cxn ang="T9">
                      <a:pos x="T2" y="T3"/>
                    </a:cxn>
                    <a:cxn ang="T10">
                      <a:pos x="T4" y="T5"/>
                    </a:cxn>
                    <a:cxn ang="T11">
                      <a:pos x="T6" y="T7"/>
                    </a:cxn>
                  </a:cxnLst>
                  <a:rect l="T12" t="T13" r="T14" b="T15"/>
                  <a:pathLst>
                    <a:path w="277" h="270">
                      <a:moveTo>
                        <a:pt x="270" y="249"/>
                      </a:moveTo>
                      <a:lnTo>
                        <a:pt x="277" y="270"/>
                      </a:lnTo>
                      <a:lnTo>
                        <a:pt x="0" y="13"/>
                      </a:lnTo>
                      <a:lnTo>
                        <a:pt x="0" y="0"/>
                      </a:lnTo>
                    </a:path>
                  </a:pathLst>
                </a:custGeom>
                <a:noFill/>
                <a:ln w="3175">
                  <a:solidFill>
                    <a:srgbClr val="000000"/>
                  </a:solidFill>
                  <a:round/>
                  <a:headEnd/>
                  <a:tailEnd/>
                </a:ln>
              </p:spPr>
              <p:txBody>
                <a:bodyPr/>
                <a:lstStyle/>
                <a:p>
                  <a:endParaRPr lang="fr-FR"/>
                </a:p>
              </p:txBody>
            </p:sp>
          </p:grpSp>
          <p:sp>
            <p:nvSpPr>
              <p:cNvPr id="260294" name="Freeform 200"/>
              <p:cNvSpPr>
                <a:spLocks/>
              </p:cNvSpPr>
              <p:nvPr/>
            </p:nvSpPr>
            <p:spPr bwMode="auto">
              <a:xfrm>
                <a:off x="4538" y="1425"/>
                <a:ext cx="502" cy="498"/>
              </a:xfrm>
              <a:custGeom>
                <a:avLst/>
                <a:gdLst>
                  <a:gd name="T0" fmla="*/ 502 w 502"/>
                  <a:gd name="T1" fmla="*/ 105 h 498"/>
                  <a:gd name="T2" fmla="*/ 135 w 502"/>
                  <a:gd name="T3" fmla="*/ 0 h 498"/>
                  <a:gd name="T4" fmla="*/ 0 w 502"/>
                  <a:gd name="T5" fmla="*/ 233 h 498"/>
                  <a:gd name="T6" fmla="*/ 274 w 502"/>
                  <a:gd name="T7" fmla="*/ 498 h 498"/>
                  <a:gd name="T8" fmla="*/ 502 w 502"/>
                  <a:gd name="T9" fmla="*/ 105 h 498"/>
                  <a:gd name="T10" fmla="*/ 0 60000 65536"/>
                  <a:gd name="T11" fmla="*/ 0 60000 65536"/>
                  <a:gd name="T12" fmla="*/ 0 60000 65536"/>
                  <a:gd name="T13" fmla="*/ 0 60000 65536"/>
                  <a:gd name="T14" fmla="*/ 0 60000 65536"/>
                  <a:gd name="T15" fmla="*/ 0 w 502"/>
                  <a:gd name="T16" fmla="*/ 0 h 498"/>
                  <a:gd name="T17" fmla="*/ 502 w 502"/>
                  <a:gd name="T18" fmla="*/ 498 h 498"/>
                </a:gdLst>
                <a:ahLst/>
                <a:cxnLst>
                  <a:cxn ang="T10">
                    <a:pos x="T0" y="T1"/>
                  </a:cxn>
                  <a:cxn ang="T11">
                    <a:pos x="T2" y="T3"/>
                  </a:cxn>
                  <a:cxn ang="T12">
                    <a:pos x="T4" y="T5"/>
                  </a:cxn>
                  <a:cxn ang="T13">
                    <a:pos x="T6" y="T7"/>
                  </a:cxn>
                  <a:cxn ang="T14">
                    <a:pos x="T8" y="T9"/>
                  </a:cxn>
                </a:cxnLst>
                <a:rect l="T15" t="T16" r="T17" b="T18"/>
                <a:pathLst>
                  <a:path w="502" h="498">
                    <a:moveTo>
                      <a:pt x="502" y="105"/>
                    </a:moveTo>
                    <a:lnTo>
                      <a:pt x="135" y="0"/>
                    </a:lnTo>
                    <a:lnTo>
                      <a:pt x="0" y="233"/>
                    </a:lnTo>
                    <a:lnTo>
                      <a:pt x="274" y="498"/>
                    </a:lnTo>
                    <a:lnTo>
                      <a:pt x="502" y="105"/>
                    </a:lnTo>
                    <a:close/>
                  </a:path>
                </a:pathLst>
              </a:custGeom>
              <a:solidFill>
                <a:srgbClr val="3399FF"/>
              </a:solidFill>
              <a:ln w="9525">
                <a:solidFill>
                  <a:srgbClr val="000000"/>
                </a:solidFill>
                <a:round/>
                <a:headEnd/>
                <a:tailEnd/>
              </a:ln>
            </p:spPr>
            <p:txBody>
              <a:bodyPr/>
              <a:lstStyle/>
              <a:p>
                <a:endParaRPr lang="fr-FR"/>
              </a:p>
            </p:txBody>
          </p:sp>
          <p:grpSp>
            <p:nvGrpSpPr>
              <p:cNvPr id="15" name="Group 201"/>
              <p:cNvGrpSpPr>
                <a:grpSpLocks/>
              </p:cNvGrpSpPr>
              <p:nvPr/>
            </p:nvGrpSpPr>
            <p:grpSpPr bwMode="auto">
              <a:xfrm>
                <a:off x="4587" y="1475"/>
                <a:ext cx="337" cy="319"/>
                <a:chOff x="4587" y="1475"/>
                <a:chExt cx="337" cy="319"/>
              </a:xfrm>
            </p:grpSpPr>
            <p:grpSp>
              <p:nvGrpSpPr>
                <p:cNvPr id="16" name="Group 202"/>
                <p:cNvGrpSpPr>
                  <a:grpSpLocks/>
                </p:cNvGrpSpPr>
                <p:nvPr/>
              </p:nvGrpSpPr>
              <p:grpSpPr bwMode="auto">
                <a:xfrm>
                  <a:off x="4587" y="1484"/>
                  <a:ext cx="337" cy="310"/>
                  <a:chOff x="4587" y="1484"/>
                  <a:chExt cx="337" cy="310"/>
                </a:xfrm>
              </p:grpSpPr>
              <p:sp>
                <p:nvSpPr>
                  <p:cNvPr id="260297" name="Oval 203"/>
                  <p:cNvSpPr>
                    <a:spLocks noChangeArrowheads="1"/>
                  </p:cNvSpPr>
                  <p:nvPr/>
                </p:nvSpPr>
                <p:spPr bwMode="auto">
                  <a:xfrm>
                    <a:off x="4587" y="1484"/>
                    <a:ext cx="337" cy="310"/>
                  </a:xfrm>
                  <a:prstGeom prst="ellipse">
                    <a:avLst/>
                  </a:prstGeom>
                  <a:solidFill>
                    <a:srgbClr val="3399FE"/>
                  </a:solidFill>
                  <a:ln w="9525">
                    <a:noFill/>
                    <a:round/>
                    <a:headEnd/>
                    <a:tailEnd/>
                  </a:ln>
                </p:spPr>
                <p:txBody>
                  <a:bodyPr/>
                  <a:lstStyle/>
                  <a:p>
                    <a:pPr eaLnBrk="0" hangingPunct="0"/>
                    <a:endParaRPr lang="fr-FR" sz="2400">
                      <a:latin typeface="Calibri" pitchFamily="34" charset="0"/>
                      <a:cs typeface="Arial" charset="0"/>
                    </a:endParaRPr>
                  </a:p>
                </p:txBody>
              </p:sp>
              <p:sp>
                <p:nvSpPr>
                  <p:cNvPr id="260298" name="Oval 204"/>
                  <p:cNvSpPr>
                    <a:spLocks noChangeArrowheads="1"/>
                  </p:cNvSpPr>
                  <p:nvPr/>
                </p:nvSpPr>
                <p:spPr bwMode="auto">
                  <a:xfrm>
                    <a:off x="4591" y="1487"/>
                    <a:ext cx="329" cy="304"/>
                  </a:xfrm>
                  <a:prstGeom prst="ellipse">
                    <a:avLst/>
                  </a:prstGeom>
                  <a:solidFill>
                    <a:srgbClr val="3599FE"/>
                  </a:solidFill>
                  <a:ln w="9525">
                    <a:noFill/>
                    <a:round/>
                    <a:headEnd/>
                    <a:tailEnd/>
                  </a:ln>
                </p:spPr>
                <p:txBody>
                  <a:bodyPr/>
                  <a:lstStyle/>
                  <a:p>
                    <a:pPr eaLnBrk="0" hangingPunct="0"/>
                    <a:endParaRPr lang="fr-FR" sz="2400">
                      <a:latin typeface="Calibri" pitchFamily="34" charset="0"/>
                      <a:cs typeface="Arial" charset="0"/>
                    </a:endParaRPr>
                  </a:p>
                </p:txBody>
              </p:sp>
              <p:sp>
                <p:nvSpPr>
                  <p:cNvPr id="260299" name="Oval 205"/>
                  <p:cNvSpPr>
                    <a:spLocks noChangeArrowheads="1"/>
                  </p:cNvSpPr>
                  <p:nvPr/>
                </p:nvSpPr>
                <p:spPr bwMode="auto">
                  <a:xfrm>
                    <a:off x="4593" y="1489"/>
                    <a:ext cx="325" cy="300"/>
                  </a:xfrm>
                  <a:prstGeom prst="ellipse">
                    <a:avLst/>
                  </a:prstGeom>
                  <a:solidFill>
                    <a:srgbClr val="3799FE"/>
                  </a:solidFill>
                  <a:ln w="9525">
                    <a:noFill/>
                    <a:round/>
                    <a:headEnd/>
                    <a:tailEnd/>
                  </a:ln>
                </p:spPr>
                <p:txBody>
                  <a:bodyPr/>
                  <a:lstStyle/>
                  <a:p>
                    <a:pPr eaLnBrk="0" hangingPunct="0"/>
                    <a:endParaRPr lang="fr-FR" sz="2400">
                      <a:latin typeface="Calibri" pitchFamily="34" charset="0"/>
                      <a:cs typeface="Arial" charset="0"/>
                    </a:endParaRPr>
                  </a:p>
                </p:txBody>
              </p:sp>
              <p:sp>
                <p:nvSpPr>
                  <p:cNvPr id="260300" name="Oval 206"/>
                  <p:cNvSpPr>
                    <a:spLocks noChangeArrowheads="1"/>
                  </p:cNvSpPr>
                  <p:nvPr/>
                </p:nvSpPr>
                <p:spPr bwMode="auto">
                  <a:xfrm>
                    <a:off x="4595" y="1491"/>
                    <a:ext cx="321" cy="296"/>
                  </a:xfrm>
                  <a:prstGeom prst="ellipse">
                    <a:avLst/>
                  </a:prstGeom>
                  <a:solidFill>
                    <a:srgbClr val="389AFD"/>
                  </a:solidFill>
                  <a:ln w="9525">
                    <a:noFill/>
                    <a:round/>
                    <a:headEnd/>
                    <a:tailEnd/>
                  </a:ln>
                </p:spPr>
                <p:txBody>
                  <a:bodyPr/>
                  <a:lstStyle/>
                  <a:p>
                    <a:pPr eaLnBrk="0" hangingPunct="0"/>
                    <a:endParaRPr lang="fr-FR" sz="2400">
                      <a:latin typeface="Calibri" pitchFamily="34" charset="0"/>
                      <a:cs typeface="Arial" charset="0"/>
                    </a:endParaRPr>
                  </a:p>
                </p:txBody>
              </p:sp>
              <p:sp>
                <p:nvSpPr>
                  <p:cNvPr id="260301" name="Oval 207"/>
                  <p:cNvSpPr>
                    <a:spLocks noChangeArrowheads="1"/>
                  </p:cNvSpPr>
                  <p:nvPr/>
                </p:nvSpPr>
                <p:spPr bwMode="auto">
                  <a:xfrm>
                    <a:off x="4597" y="1493"/>
                    <a:ext cx="317" cy="292"/>
                  </a:xfrm>
                  <a:prstGeom prst="ellipse">
                    <a:avLst/>
                  </a:prstGeom>
                  <a:solidFill>
                    <a:srgbClr val="3B9AFD"/>
                  </a:solidFill>
                  <a:ln w="9525">
                    <a:noFill/>
                    <a:round/>
                    <a:headEnd/>
                    <a:tailEnd/>
                  </a:ln>
                </p:spPr>
                <p:txBody>
                  <a:bodyPr/>
                  <a:lstStyle/>
                  <a:p>
                    <a:pPr eaLnBrk="0" hangingPunct="0"/>
                    <a:endParaRPr lang="fr-FR" sz="2400">
                      <a:latin typeface="Calibri" pitchFamily="34" charset="0"/>
                      <a:cs typeface="Arial" charset="0"/>
                    </a:endParaRPr>
                  </a:p>
                </p:txBody>
              </p:sp>
              <p:sp>
                <p:nvSpPr>
                  <p:cNvPr id="260302" name="Oval 208"/>
                  <p:cNvSpPr>
                    <a:spLocks noChangeArrowheads="1"/>
                  </p:cNvSpPr>
                  <p:nvPr/>
                </p:nvSpPr>
                <p:spPr bwMode="auto">
                  <a:xfrm>
                    <a:off x="4599" y="1495"/>
                    <a:ext cx="313" cy="288"/>
                  </a:xfrm>
                  <a:prstGeom prst="ellipse">
                    <a:avLst/>
                  </a:prstGeom>
                  <a:solidFill>
                    <a:srgbClr val="3D9BFC"/>
                  </a:solidFill>
                  <a:ln w="9525">
                    <a:noFill/>
                    <a:round/>
                    <a:headEnd/>
                    <a:tailEnd/>
                  </a:ln>
                </p:spPr>
                <p:txBody>
                  <a:bodyPr/>
                  <a:lstStyle/>
                  <a:p>
                    <a:pPr eaLnBrk="0" hangingPunct="0"/>
                    <a:endParaRPr lang="fr-FR" sz="2400">
                      <a:latin typeface="Calibri" pitchFamily="34" charset="0"/>
                      <a:cs typeface="Arial" charset="0"/>
                    </a:endParaRPr>
                  </a:p>
                </p:txBody>
              </p:sp>
              <p:sp>
                <p:nvSpPr>
                  <p:cNvPr id="260303" name="Oval 209"/>
                  <p:cNvSpPr>
                    <a:spLocks noChangeArrowheads="1"/>
                  </p:cNvSpPr>
                  <p:nvPr/>
                </p:nvSpPr>
                <p:spPr bwMode="auto">
                  <a:xfrm>
                    <a:off x="4601" y="1496"/>
                    <a:ext cx="309" cy="286"/>
                  </a:xfrm>
                  <a:prstGeom prst="ellipse">
                    <a:avLst/>
                  </a:prstGeom>
                  <a:solidFill>
                    <a:srgbClr val="3F9CFC"/>
                  </a:solidFill>
                  <a:ln w="9525">
                    <a:noFill/>
                    <a:round/>
                    <a:headEnd/>
                    <a:tailEnd/>
                  </a:ln>
                </p:spPr>
                <p:txBody>
                  <a:bodyPr/>
                  <a:lstStyle/>
                  <a:p>
                    <a:pPr eaLnBrk="0" hangingPunct="0"/>
                    <a:endParaRPr lang="fr-FR" sz="2400">
                      <a:latin typeface="Calibri" pitchFamily="34" charset="0"/>
                      <a:cs typeface="Arial" charset="0"/>
                    </a:endParaRPr>
                  </a:p>
                </p:txBody>
              </p:sp>
              <p:sp>
                <p:nvSpPr>
                  <p:cNvPr id="260304" name="Oval 210"/>
                  <p:cNvSpPr>
                    <a:spLocks noChangeArrowheads="1"/>
                  </p:cNvSpPr>
                  <p:nvPr/>
                </p:nvSpPr>
                <p:spPr bwMode="auto">
                  <a:xfrm>
                    <a:off x="4603" y="1498"/>
                    <a:ext cx="305" cy="282"/>
                  </a:xfrm>
                  <a:prstGeom prst="ellipse">
                    <a:avLst/>
                  </a:prstGeom>
                  <a:solidFill>
                    <a:srgbClr val="419CFB"/>
                  </a:solidFill>
                  <a:ln w="9525">
                    <a:noFill/>
                    <a:round/>
                    <a:headEnd/>
                    <a:tailEnd/>
                  </a:ln>
                </p:spPr>
                <p:txBody>
                  <a:bodyPr/>
                  <a:lstStyle/>
                  <a:p>
                    <a:pPr eaLnBrk="0" hangingPunct="0"/>
                    <a:endParaRPr lang="fr-FR" sz="2400">
                      <a:latin typeface="Calibri" pitchFamily="34" charset="0"/>
                      <a:cs typeface="Arial" charset="0"/>
                    </a:endParaRPr>
                  </a:p>
                </p:txBody>
              </p:sp>
              <p:sp>
                <p:nvSpPr>
                  <p:cNvPr id="260305" name="Oval 211"/>
                  <p:cNvSpPr>
                    <a:spLocks noChangeArrowheads="1"/>
                  </p:cNvSpPr>
                  <p:nvPr/>
                </p:nvSpPr>
                <p:spPr bwMode="auto">
                  <a:xfrm>
                    <a:off x="4605" y="1500"/>
                    <a:ext cx="301" cy="278"/>
                  </a:xfrm>
                  <a:prstGeom prst="ellipse">
                    <a:avLst/>
                  </a:prstGeom>
                  <a:solidFill>
                    <a:srgbClr val="449DFA"/>
                  </a:solidFill>
                  <a:ln w="9525">
                    <a:noFill/>
                    <a:round/>
                    <a:headEnd/>
                    <a:tailEnd/>
                  </a:ln>
                </p:spPr>
                <p:txBody>
                  <a:bodyPr/>
                  <a:lstStyle/>
                  <a:p>
                    <a:pPr eaLnBrk="0" hangingPunct="0"/>
                    <a:endParaRPr lang="fr-FR" sz="2400">
                      <a:latin typeface="Calibri" pitchFamily="34" charset="0"/>
                      <a:cs typeface="Arial" charset="0"/>
                    </a:endParaRPr>
                  </a:p>
                </p:txBody>
              </p:sp>
              <p:sp>
                <p:nvSpPr>
                  <p:cNvPr id="260306" name="Oval 212"/>
                  <p:cNvSpPr>
                    <a:spLocks noChangeArrowheads="1"/>
                  </p:cNvSpPr>
                  <p:nvPr/>
                </p:nvSpPr>
                <p:spPr bwMode="auto">
                  <a:xfrm>
                    <a:off x="4607" y="1502"/>
                    <a:ext cx="297" cy="274"/>
                  </a:xfrm>
                  <a:prstGeom prst="ellipse">
                    <a:avLst/>
                  </a:prstGeom>
                  <a:solidFill>
                    <a:srgbClr val="469EFA"/>
                  </a:solidFill>
                  <a:ln w="9525">
                    <a:noFill/>
                    <a:round/>
                    <a:headEnd/>
                    <a:tailEnd/>
                  </a:ln>
                </p:spPr>
                <p:txBody>
                  <a:bodyPr/>
                  <a:lstStyle/>
                  <a:p>
                    <a:pPr eaLnBrk="0" hangingPunct="0"/>
                    <a:endParaRPr lang="fr-FR" sz="2400">
                      <a:latin typeface="Calibri" pitchFamily="34" charset="0"/>
                      <a:cs typeface="Arial" charset="0"/>
                    </a:endParaRPr>
                  </a:p>
                </p:txBody>
              </p:sp>
              <p:sp>
                <p:nvSpPr>
                  <p:cNvPr id="260307" name="Oval 213"/>
                  <p:cNvSpPr>
                    <a:spLocks noChangeArrowheads="1"/>
                  </p:cNvSpPr>
                  <p:nvPr/>
                </p:nvSpPr>
                <p:spPr bwMode="auto">
                  <a:xfrm>
                    <a:off x="4609" y="1504"/>
                    <a:ext cx="293" cy="270"/>
                  </a:xfrm>
                  <a:prstGeom prst="ellipse">
                    <a:avLst/>
                  </a:prstGeom>
                  <a:solidFill>
                    <a:srgbClr val="499EF9"/>
                  </a:solidFill>
                  <a:ln w="9525">
                    <a:noFill/>
                    <a:round/>
                    <a:headEnd/>
                    <a:tailEnd/>
                  </a:ln>
                </p:spPr>
                <p:txBody>
                  <a:bodyPr/>
                  <a:lstStyle/>
                  <a:p>
                    <a:pPr eaLnBrk="0" hangingPunct="0"/>
                    <a:endParaRPr lang="fr-FR" sz="2400">
                      <a:latin typeface="Calibri" pitchFamily="34" charset="0"/>
                      <a:cs typeface="Arial" charset="0"/>
                    </a:endParaRPr>
                  </a:p>
                </p:txBody>
              </p:sp>
              <p:sp>
                <p:nvSpPr>
                  <p:cNvPr id="260308" name="Oval 214"/>
                  <p:cNvSpPr>
                    <a:spLocks noChangeArrowheads="1"/>
                  </p:cNvSpPr>
                  <p:nvPr/>
                </p:nvSpPr>
                <p:spPr bwMode="auto">
                  <a:xfrm>
                    <a:off x="4611" y="1506"/>
                    <a:ext cx="289" cy="266"/>
                  </a:xfrm>
                  <a:prstGeom prst="ellipse">
                    <a:avLst/>
                  </a:prstGeom>
                  <a:solidFill>
                    <a:srgbClr val="4B9FF8"/>
                  </a:solidFill>
                  <a:ln w="9525">
                    <a:noFill/>
                    <a:round/>
                    <a:headEnd/>
                    <a:tailEnd/>
                  </a:ln>
                </p:spPr>
                <p:txBody>
                  <a:bodyPr/>
                  <a:lstStyle/>
                  <a:p>
                    <a:pPr eaLnBrk="0" hangingPunct="0"/>
                    <a:endParaRPr lang="fr-FR" sz="2400">
                      <a:latin typeface="Calibri" pitchFamily="34" charset="0"/>
                      <a:cs typeface="Arial" charset="0"/>
                    </a:endParaRPr>
                  </a:p>
                </p:txBody>
              </p:sp>
              <p:sp>
                <p:nvSpPr>
                  <p:cNvPr id="260309" name="Oval 215"/>
                  <p:cNvSpPr>
                    <a:spLocks noChangeArrowheads="1"/>
                  </p:cNvSpPr>
                  <p:nvPr/>
                </p:nvSpPr>
                <p:spPr bwMode="auto">
                  <a:xfrm>
                    <a:off x="4613" y="1507"/>
                    <a:ext cx="285" cy="263"/>
                  </a:xfrm>
                  <a:prstGeom prst="ellipse">
                    <a:avLst/>
                  </a:prstGeom>
                  <a:solidFill>
                    <a:srgbClr val="4EA0F7"/>
                  </a:solidFill>
                  <a:ln w="9525">
                    <a:noFill/>
                    <a:round/>
                    <a:headEnd/>
                    <a:tailEnd/>
                  </a:ln>
                </p:spPr>
                <p:txBody>
                  <a:bodyPr/>
                  <a:lstStyle/>
                  <a:p>
                    <a:pPr eaLnBrk="0" hangingPunct="0"/>
                    <a:endParaRPr lang="fr-FR" sz="2400">
                      <a:latin typeface="Calibri" pitchFamily="34" charset="0"/>
                      <a:cs typeface="Arial" charset="0"/>
                    </a:endParaRPr>
                  </a:p>
                </p:txBody>
              </p:sp>
              <p:sp>
                <p:nvSpPr>
                  <p:cNvPr id="260310" name="Oval 216"/>
                  <p:cNvSpPr>
                    <a:spLocks noChangeArrowheads="1"/>
                  </p:cNvSpPr>
                  <p:nvPr/>
                </p:nvSpPr>
                <p:spPr bwMode="auto">
                  <a:xfrm>
                    <a:off x="4615" y="1509"/>
                    <a:ext cx="281" cy="260"/>
                  </a:xfrm>
                  <a:prstGeom prst="ellipse">
                    <a:avLst/>
                  </a:prstGeom>
                  <a:solidFill>
                    <a:srgbClr val="51A1F6"/>
                  </a:solidFill>
                  <a:ln w="9525">
                    <a:noFill/>
                    <a:round/>
                    <a:headEnd/>
                    <a:tailEnd/>
                  </a:ln>
                </p:spPr>
                <p:txBody>
                  <a:bodyPr/>
                  <a:lstStyle/>
                  <a:p>
                    <a:pPr eaLnBrk="0" hangingPunct="0"/>
                    <a:endParaRPr lang="fr-FR" sz="2400">
                      <a:latin typeface="Calibri" pitchFamily="34" charset="0"/>
                      <a:cs typeface="Arial" charset="0"/>
                    </a:endParaRPr>
                  </a:p>
                </p:txBody>
              </p:sp>
              <p:sp>
                <p:nvSpPr>
                  <p:cNvPr id="260311" name="Oval 217"/>
                  <p:cNvSpPr>
                    <a:spLocks noChangeArrowheads="1"/>
                  </p:cNvSpPr>
                  <p:nvPr/>
                </p:nvSpPr>
                <p:spPr bwMode="auto">
                  <a:xfrm>
                    <a:off x="4617" y="1511"/>
                    <a:ext cx="277" cy="256"/>
                  </a:xfrm>
                  <a:prstGeom prst="ellipse">
                    <a:avLst/>
                  </a:prstGeom>
                  <a:solidFill>
                    <a:srgbClr val="54A2F5"/>
                  </a:solidFill>
                  <a:ln w="9525">
                    <a:noFill/>
                    <a:round/>
                    <a:headEnd/>
                    <a:tailEnd/>
                  </a:ln>
                </p:spPr>
                <p:txBody>
                  <a:bodyPr/>
                  <a:lstStyle/>
                  <a:p>
                    <a:pPr eaLnBrk="0" hangingPunct="0"/>
                    <a:endParaRPr lang="fr-FR" sz="2400">
                      <a:latin typeface="Calibri" pitchFamily="34" charset="0"/>
                      <a:cs typeface="Arial" charset="0"/>
                    </a:endParaRPr>
                  </a:p>
                </p:txBody>
              </p:sp>
              <p:sp>
                <p:nvSpPr>
                  <p:cNvPr id="260312" name="Oval 218"/>
                  <p:cNvSpPr>
                    <a:spLocks noChangeArrowheads="1"/>
                  </p:cNvSpPr>
                  <p:nvPr/>
                </p:nvSpPr>
                <p:spPr bwMode="auto">
                  <a:xfrm>
                    <a:off x="4619" y="1513"/>
                    <a:ext cx="273" cy="252"/>
                  </a:xfrm>
                  <a:prstGeom prst="ellipse">
                    <a:avLst/>
                  </a:prstGeom>
                  <a:solidFill>
                    <a:srgbClr val="57A3F4"/>
                  </a:solidFill>
                  <a:ln w="9525">
                    <a:noFill/>
                    <a:round/>
                    <a:headEnd/>
                    <a:tailEnd/>
                  </a:ln>
                </p:spPr>
                <p:txBody>
                  <a:bodyPr/>
                  <a:lstStyle/>
                  <a:p>
                    <a:pPr eaLnBrk="0" hangingPunct="0"/>
                    <a:endParaRPr lang="fr-FR" sz="2400">
                      <a:latin typeface="Calibri" pitchFamily="34" charset="0"/>
                      <a:cs typeface="Arial" charset="0"/>
                    </a:endParaRPr>
                  </a:p>
                </p:txBody>
              </p:sp>
              <p:sp>
                <p:nvSpPr>
                  <p:cNvPr id="260313" name="Oval 219"/>
                  <p:cNvSpPr>
                    <a:spLocks noChangeArrowheads="1"/>
                  </p:cNvSpPr>
                  <p:nvPr/>
                </p:nvSpPr>
                <p:spPr bwMode="auto">
                  <a:xfrm>
                    <a:off x="4621" y="1515"/>
                    <a:ext cx="269" cy="248"/>
                  </a:xfrm>
                  <a:prstGeom prst="ellipse">
                    <a:avLst/>
                  </a:prstGeom>
                  <a:solidFill>
                    <a:srgbClr val="5AA4F3"/>
                  </a:solidFill>
                  <a:ln w="9525">
                    <a:noFill/>
                    <a:round/>
                    <a:headEnd/>
                    <a:tailEnd/>
                  </a:ln>
                </p:spPr>
                <p:txBody>
                  <a:bodyPr/>
                  <a:lstStyle/>
                  <a:p>
                    <a:pPr eaLnBrk="0" hangingPunct="0"/>
                    <a:endParaRPr lang="fr-FR" sz="2400">
                      <a:latin typeface="Calibri" pitchFamily="34" charset="0"/>
                      <a:cs typeface="Arial" charset="0"/>
                    </a:endParaRPr>
                  </a:p>
                </p:txBody>
              </p:sp>
              <p:sp>
                <p:nvSpPr>
                  <p:cNvPr id="260314" name="Oval 220"/>
                  <p:cNvSpPr>
                    <a:spLocks noChangeArrowheads="1"/>
                  </p:cNvSpPr>
                  <p:nvPr/>
                </p:nvSpPr>
                <p:spPr bwMode="auto">
                  <a:xfrm>
                    <a:off x="4623" y="1517"/>
                    <a:ext cx="265" cy="244"/>
                  </a:xfrm>
                  <a:prstGeom prst="ellipse">
                    <a:avLst/>
                  </a:prstGeom>
                  <a:solidFill>
                    <a:srgbClr val="5FA6F1"/>
                  </a:solidFill>
                  <a:ln w="9525">
                    <a:noFill/>
                    <a:round/>
                    <a:headEnd/>
                    <a:tailEnd/>
                  </a:ln>
                </p:spPr>
                <p:txBody>
                  <a:bodyPr/>
                  <a:lstStyle/>
                  <a:p>
                    <a:pPr eaLnBrk="0" hangingPunct="0"/>
                    <a:endParaRPr lang="fr-FR" sz="2400">
                      <a:latin typeface="Calibri" pitchFamily="34" charset="0"/>
                      <a:cs typeface="Arial" charset="0"/>
                    </a:endParaRPr>
                  </a:p>
                </p:txBody>
              </p:sp>
              <p:sp>
                <p:nvSpPr>
                  <p:cNvPr id="260315" name="Oval 221"/>
                  <p:cNvSpPr>
                    <a:spLocks noChangeArrowheads="1"/>
                  </p:cNvSpPr>
                  <p:nvPr/>
                </p:nvSpPr>
                <p:spPr bwMode="auto">
                  <a:xfrm>
                    <a:off x="4625" y="1518"/>
                    <a:ext cx="261" cy="241"/>
                  </a:xfrm>
                  <a:prstGeom prst="ellipse">
                    <a:avLst/>
                  </a:prstGeom>
                  <a:solidFill>
                    <a:srgbClr val="62A7F0"/>
                  </a:solidFill>
                  <a:ln w="9525">
                    <a:noFill/>
                    <a:round/>
                    <a:headEnd/>
                    <a:tailEnd/>
                  </a:ln>
                </p:spPr>
                <p:txBody>
                  <a:bodyPr/>
                  <a:lstStyle/>
                  <a:p>
                    <a:pPr eaLnBrk="0" hangingPunct="0"/>
                    <a:endParaRPr lang="fr-FR" sz="2400">
                      <a:latin typeface="Calibri" pitchFamily="34" charset="0"/>
                      <a:cs typeface="Arial" charset="0"/>
                    </a:endParaRPr>
                  </a:p>
                </p:txBody>
              </p:sp>
              <p:sp>
                <p:nvSpPr>
                  <p:cNvPr id="260316" name="Oval 222"/>
                  <p:cNvSpPr>
                    <a:spLocks noChangeArrowheads="1"/>
                  </p:cNvSpPr>
                  <p:nvPr/>
                </p:nvSpPr>
                <p:spPr bwMode="auto">
                  <a:xfrm>
                    <a:off x="4627" y="1520"/>
                    <a:ext cx="257" cy="238"/>
                  </a:xfrm>
                  <a:prstGeom prst="ellipse">
                    <a:avLst/>
                  </a:prstGeom>
                  <a:solidFill>
                    <a:srgbClr val="65A9EE"/>
                  </a:solidFill>
                  <a:ln w="9525">
                    <a:noFill/>
                    <a:round/>
                    <a:headEnd/>
                    <a:tailEnd/>
                  </a:ln>
                </p:spPr>
                <p:txBody>
                  <a:bodyPr/>
                  <a:lstStyle/>
                  <a:p>
                    <a:pPr eaLnBrk="0" hangingPunct="0"/>
                    <a:endParaRPr lang="fr-FR" sz="2400">
                      <a:latin typeface="Calibri" pitchFamily="34" charset="0"/>
                      <a:cs typeface="Arial" charset="0"/>
                    </a:endParaRPr>
                  </a:p>
                </p:txBody>
              </p:sp>
              <p:sp>
                <p:nvSpPr>
                  <p:cNvPr id="260317" name="Oval 223"/>
                  <p:cNvSpPr>
                    <a:spLocks noChangeArrowheads="1"/>
                  </p:cNvSpPr>
                  <p:nvPr/>
                </p:nvSpPr>
                <p:spPr bwMode="auto">
                  <a:xfrm>
                    <a:off x="4629" y="1522"/>
                    <a:ext cx="253" cy="234"/>
                  </a:xfrm>
                  <a:prstGeom prst="ellipse">
                    <a:avLst/>
                  </a:prstGeom>
                  <a:solidFill>
                    <a:srgbClr val="69AAED"/>
                  </a:solidFill>
                  <a:ln w="9525">
                    <a:noFill/>
                    <a:round/>
                    <a:headEnd/>
                    <a:tailEnd/>
                  </a:ln>
                </p:spPr>
                <p:txBody>
                  <a:bodyPr/>
                  <a:lstStyle/>
                  <a:p>
                    <a:pPr eaLnBrk="0" hangingPunct="0"/>
                    <a:endParaRPr lang="fr-FR" sz="2400">
                      <a:latin typeface="Calibri" pitchFamily="34" charset="0"/>
                      <a:cs typeface="Arial" charset="0"/>
                    </a:endParaRPr>
                  </a:p>
                </p:txBody>
              </p:sp>
              <p:sp>
                <p:nvSpPr>
                  <p:cNvPr id="260318" name="Oval 224"/>
                  <p:cNvSpPr>
                    <a:spLocks noChangeArrowheads="1"/>
                  </p:cNvSpPr>
                  <p:nvPr/>
                </p:nvSpPr>
                <p:spPr bwMode="auto">
                  <a:xfrm>
                    <a:off x="4631" y="1524"/>
                    <a:ext cx="250" cy="231"/>
                  </a:xfrm>
                  <a:prstGeom prst="ellipse">
                    <a:avLst/>
                  </a:prstGeom>
                  <a:solidFill>
                    <a:srgbClr val="6CABEB"/>
                  </a:solidFill>
                  <a:ln w="9525">
                    <a:noFill/>
                    <a:round/>
                    <a:headEnd/>
                    <a:tailEnd/>
                  </a:ln>
                </p:spPr>
                <p:txBody>
                  <a:bodyPr/>
                  <a:lstStyle/>
                  <a:p>
                    <a:pPr eaLnBrk="0" hangingPunct="0"/>
                    <a:endParaRPr lang="fr-FR" sz="2400">
                      <a:latin typeface="Calibri" pitchFamily="34" charset="0"/>
                      <a:cs typeface="Arial" charset="0"/>
                    </a:endParaRPr>
                  </a:p>
                </p:txBody>
              </p:sp>
              <p:sp>
                <p:nvSpPr>
                  <p:cNvPr id="260319" name="Oval 225"/>
                  <p:cNvSpPr>
                    <a:spLocks noChangeArrowheads="1"/>
                  </p:cNvSpPr>
                  <p:nvPr/>
                </p:nvSpPr>
                <p:spPr bwMode="auto">
                  <a:xfrm>
                    <a:off x="4633" y="1526"/>
                    <a:ext cx="246" cy="227"/>
                  </a:xfrm>
                  <a:prstGeom prst="ellipse">
                    <a:avLst/>
                  </a:prstGeom>
                  <a:solidFill>
                    <a:srgbClr val="70ADE9"/>
                  </a:solidFill>
                  <a:ln w="9525">
                    <a:noFill/>
                    <a:round/>
                    <a:headEnd/>
                    <a:tailEnd/>
                  </a:ln>
                </p:spPr>
                <p:txBody>
                  <a:bodyPr/>
                  <a:lstStyle/>
                  <a:p>
                    <a:pPr eaLnBrk="0" hangingPunct="0"/>
                    <a:endParaRPr lang="fr-FR" sz="2400">
                      <a:latin typeface="Calibri" pitchFamily="34" charset="0"/>
                      <a:cs typeface="Arial" charset="0"/>
                    </a:endParaRPr>
                  </a:p>
                </p:txBody>
              </p:sp>
              <p:sp>
                <p:nvSpPr>
                  <p:cNvPr id="260320" name="Oval 226"/>
                  <p:cNvSpPr>
                    <a:spLocks noChangeArrowheads="1"/>
                  </p:cNvSpPr>
                  <p:nvPr/>
                </p:nvSpPr>
                <p:spPr bwMode="auto">
                  <a:xfrm>
                    <a:off x="4635" y="1528"/>
                    <a:ext cx="242" cy="223"/>
                  </a:xfrm>
                  <a:prstGeom prst="ellipse">
                    <a:avLst/>
                  </a:prstGeom>
                  <a:solidFill>
                    <a:srgbClr val="73AEE7"/>
                  </a:solidFill>
                  <a:ln w="9525">
                    <a:noFill/>
                    <a:round/>
                    <a:headEnd/>
                    <a:tailEnd/>
                  </a:ln>
                </p:spPr>
                <p:txBody>
                  <a:bodyPr/>
                  <a:lstStyle/>
                  <a:p>
                    <a:pPr eaLnBrk="0" hangingPunct="0"/>
                    <a:endParaRPr lang="fr-FR" sz="2400">
                      <a:latin typeface="Calibri" pitchFamily="34" charset="0"/>
                      <a:cs typeface="Arial" charset="0"/>
                    </a:endParaRPr>
                  </a:p>
                </p:txBody>
              </p:sp>
              <p:sp>
                <p:nvSpPr>
                  <p:cNvPr id="260321" name="Oval 227"/>
                  <p:cNvSpPr>
                    <a:spLocks noChangeArrowheads="1"/>
                  </p:cNvSpPr>
                  <p:nvPr/>
                </p:nvSpPr>
                <p:spPr bwMode="auto">
                  <a:xfrm>
                    <a:off x="4637" y="1529"/>
                    <a:ext cx="238" cy="220"/>
                  </a:xfrm>
                  <a:prstGeom prst="ellipse">
                    <a:avLst/>
                  </a:prstGeom>
                  <a:solidFill>
                    <a:srgbClr val="77B0E6"/>
                  </a:solidFill>
                  <a:ln w="9525">
                    <a:noFill/>
                    <a:round/>
                    <a:headEnd/>
                    <a:tailEnd/>
                  </a:ln>
                </p:spPr>
                <p:txBody>
                  <a:bodyPr/>
                  <a:lstStyle/>
                  <a:p>
                    <a:pPr eaLnBrk="0" hangingPunct="0"/>
                    <a:endParaRPr lang="fr-FR" sz="2400">
                      <a:latin typeface="Calibri" pitchFamily="34" charset="0"/>
                      <a:cs typeface="Arial" charset="0"/>
                    </a:endParaRPr>
                  </a:p>
                </p:txBody>
              </p:sp>
              <p:sp>
                <p:nvSpPr>
                  <p:cNvPr id="260322" name="Oval 228"/>
                  <p:cNvSpPr>
                    <a:spLocks noChangeArrowheads="1"/>
                  </p:cNvSpPr>
                  <p:nvPr/>
                </p:nvSpPr>
                <p:spPr bwMode="auto">
                  <a:xfrm>
                    <a:off x="4639" y="1531"/>
                    <a:ext cx="234" cy="216"/>
                  </a:xfrm>
                  <a:prstGeom prst="ellipse">
                    <a:avLst/>
                  </a:prstGeom>
                  <a:solidFill>
                    <a:srgbClr val="7AB2E4"/>
                  </a:solidFill>
                  <a:ln w="9525">
                    <a:noFill/>
                    <a:round/>
                    <a:headEnd/>
                    <a:tailEnd/>
                  </a:ln>
                </p:spPr>
                <p:txBody>
                  <a:bodyPr/>
                  <a:lstStyle/>
                  <a:p>
                    <a:pPr eaLnBrk="0" hangingPunct="0"/>
                    <a:endParaRPr lang="fr-FR" sz="2400">
                      <a:latin typeface="Calibri" pitchFamily="34" charset="0"/>
                      <a:cs typeface="Arial" charset="0"/>
                    </a:endParaRPr>
                  </a:p>
                </p:txBody>
              </p:sp>
              <p:sp>
                <p:nvSpPr>
                  <p:cNvPr id="260323" name="Oval 229"/>
                  <p:cNvSpPr>
                    <a:spLocks noChangeArrowheads="1"/>
                  </p:cNvSpPr>
                  <p:nvPr/>
                </p:nvSpPr>
                <p:spPr bwMode="auto">
                  <a:xfrm>
                    <a:off x="4641" y="1533"/>
                    <a:ext cx="230" cy="213"/>
                  </a:xfrm>
                  <a:prstGeom prst="ellipse">
                    <a:avLst/>
                  </a:prstGeom>
                  <a:solidFill>
                    <a:srgbClr val="7EB3E1"/>
                  </a:solidFill>
                  <a:ln w="9525">
                    <a:noFill/>
                    <a:round/>
                    <a:headEnd/>
                    <a:tailEnd/>
                  </a:ln>
                </p:spPr>
                <p:txBody>
                  <a:bodyPr/>
                  <a:lstStyle/>
                  <a:p>
                    <a:pPr eaLnBrk="0" hangingPunct="0"/>
                    <a:endParaRPr lang="fr-FR" sz="2400">
                      <a:latin typeface="Calibri" pitchFamily="34" charset="0"/>
                      <a:cs typeface="Arial" charset="0"/>
                    </a:endParaRPr>
                  </a:p>
                </p:txBody>
              </p:sp>
              <p:sp>
                <p:nvSpPr>
                  <p:cNvPr id="260324" name="Oval 230"/>
                  <p:cNvSpPr>
                    <a:spLocks noChangeArrowheads="1"/>
                  </p:cNvSpPr>
                  <p:nvPr/>
                </p:nvSpPr>
                <p:spPr bwMode="auto">
                  <a:xfrm>
                    <a:off x="4643" y="1535"/>
                    <a:ext cx="226" cy="209"/>
                  </a:xfrm>
                  <a:prstGeom prst="ellipse">
                    <a:avLst/>
                  </a:prstGeom>
                  <a:solidFill>
                    <a:srgbClr val="82B5DF"/>
                  </a:solidFill>
                  <a:ln w="9525">
                    <a:noFill/>
                    <a:round/>
                    <a:headEnd/>
                    <a:tailEnd/>
                  </a:ln>
                </p:spPr>
                <p:txBody>
                  <a:bodyPr/>
                  <a:lstStyle/>
                  <a:p>
                    <a:pPr eaLnBrk="0" hangingPunct="0"/>
                    <a:endParaRPr lang="fr-FR" sz="2400">
                      <a:latin typeface="Calibri" pitchFamily="34" charset="0"/>
                      <a:cs typeface="Arial" charset="0"/>
                    </a:endParaRPr>
                  </a:p>
                </p:txBody>
              </p:sp>
              <p:sp>
                <p:nvSpPr>
                  <p:cNvPr id="260325" name="Oval 231"/>
                  <p:cNvSpPr>
                    <a:spLocks noChangeArrowheads="1"/>
                  </p:cNvSpPr>
                  <p:nvPr/>
                </p:nvSpPr>
                <p:spPr bwMode="auto">
                  <a:xfrm>
                    <a:off x="4645" y="1537"/>
                    <a:ext cx="222" cy="205"/>
                  </a:xfrm>
                  <a:prstGeom prst="ellipse">
                    <a:avLst/>
                  </a:prstGeom>
                  <a:solidFill>
                    <a:srgbClr val="85B7DD"/>
                  </a:solidFill>
                  <a:ln w="9525">
                    <a:noFill/>
                    <a:round/>
                    <a:headEnd/>
                    <a:tailEnd/>
                  </a:ln>
                </p:spPr>
                <p:txBody>
                  <a:bodyPr/>
                  <a:lstStyle/>
                  <a:p>
                    <a:pPr eaLnBrk="0" hangingPunct="0"/>
                    <a:endParaRPr lang="fr-FR" sz="2400">
                      <a:latin typeface="Calibri" pitchFamily="34" charset="0"/>
                      <a:cs typeface="Arial" charset="0"/>
                    </a:endParaRPr>
                  </a:p>
                </p:txBody>
              </p:sp>
              <p:sp>
                <p:nvSpPr>
                  <p:cNvPr id="260326" name="Oval 232"/>
                  <p:cNvSpPr>
                    <a:spLocks noChangeArrowheads="1"/>
                  </p:cNvSpPr>
                  <p:nvPr/>
                </p:nvSpPr>
                <p:spPr bwMode="auto">
                  <a:xfrm>
                    <a:off x="4647" y="1539"/>
                    <a:ext cx="218" cy="201"/>
                  </a:xfrm>
                  <a:prstGeom prst="ellipse">
                    <a:avLst/>
                  </a:prstGeom>
                  <a:solidFill>
                    <a:srgbClr val="89B9DB"/>
                  </a:solidFill>
                  <a:ln w="9525">
                    <a:noFill/>
                    <a:round/>
                    <a:headEnd/>
                    <a:tailEnd/>
                  </a:ln>
                </p:spPr>
                <p:txBody>
                  <a:bodyPr/>
                  <a:lstStyle/>
                  <a:p>
                    <a:pPr eaLnBrk="0" hangingPunct="0"/>
                    <a:endParaRPr lang="fr-FR" sz="2400">
                      <a:latin typeface="Calibri" pitchFamily="34" charset="0"/>
                      <a:cs typeface="Arial" charset="0"/>
                    </a:endParaRPr>
                  </a:p>
                </p:txBody>
              </p:sp>
              <p:sp>
                <p:nvSpPr>
                  <p:cNvPr id="260327" name="Oval 233"/>
                  <p:cNvSpPr>
                    <a:spLocks noChangeArrowheads="1"/>
                  </p:cNvSpPr>
                  <p:nvPr/>
                </p:nvSpPr>
                <p:spPr bwMode="auto">
                  <a:xfrm>
                    <a:off x="4649" y="1540"/>
                    <a:ext cx="214" cy="198"/>
                  </a:xfrm>
                  <a:prstGeom prst="ellipse">
                    <a:avLst/>
                  </a:prstGeom>
                  <a:solidFill>
                    <a:srgbClr val="8DBBD8"/>
                  </a:solidFill>
                  <a:ln w="9525">
                    <a:noFill/>
                    <a:round/>
                    <a:headEnd/>
                    <a:tailEnd/>
                  </a:ln>
                </p:spPr>
                <p:txBody>
                  <a:bodyPr/>
                  <a:lstStyle/>
                  <a:p>
                    <a:pPr eaLnBrk="0" hangingPunct="0"/>
                    <a:endParaRPr lang="fr-FR" sz="2400">
                      <a:latin typeface="Calibri" pitchFamily="34" charset="0"/>
                      <a:cs typeface="Arial" charset="0"/>
                    </a:endParaRPr>
                  </a:p>
                </p:txBody>
              </p:sp>
              <p:sp>
                <p:nvSpPr>
                  <p:cNvPr id="260328" name="Oval 234"/>
                  <p:cNvSpPr>
                    <a:spLocks noChangeArrowheads="1"/>
                  </p:cNvSpPr>
                  <p:nvPr/>
                </p:nvSpPr>
                <p:spPr bwMode="auto">
                  <a:xfrm>
                    <a:off x="4651" y="1542"/>
                    <a:ext cx="210" cy="194"/>
                  </a:xfrm>
                  <a:prstGeom prst="ellipse">
                    <a:avLst/>
                  </a:prstGeom>
                  <a:solidFill>
                    <a:srgbClr val="91BCD5"/>
                  </a:solidFill>
                  <a:ln w="9525">
                    <a:noFill/>
                    <a:round/>
                    <a:headEnd/>
                    <a:tailEnd/>
                  </a:ln>
                </p:spPr>
                <p:txBody>
                  <a:bodyPr/>
                  <a:lstStyle/>
                  <a:p>
                    <a:pPr eaLnBrk="0" hangingPunct="0"/>
                    <a:endParaRPr lang="fr-FR" sz="2400">
                      <a:latin typeface="Calibri" pitchFamily="34" charset="0"/>
                      <a:cs typeface="Arial" charset="0"/>
                    </a:endParaRPr>
                  </a:p>
                </p:txBody>
              </p:sp>
              <p:sp>
                <p:nvSpPr>
                  <p:cNvPr id="260329" name="Oval 235"/>
                  <p:cNvSpPr>
                    <a:spLocks noChangeArrowheads="1"/>
                  </p:cNvSpPr>
                  <p:nvPr/>
                </p:nvSpPr>
                <p:spPr bwMode="auto">
                  <a:xfrm>
                    <a:off x="4653" y="1544"/>
                    <a:ext cx="206" cy="191"/>
                  </a:xfrm>
                  <a:prstGeom prst="ellipse">
                    <a:avLst/>
                  </a:prstGeom>
                  <a:solidFill>
                    <a:srgbClr val="94BED3"/>
                  </a:solidFill>
                  <a:ln w="9525">
                    <a:noFill/>
                    <a:round/>
                    <a:headEnd/>
                    <a:tailEnd/>
                  </a:ln>
                </p:spPr>
                <p:txBody>
                  <a:bodyPr/>
                  <a:lstStyle/>
                  <a:p>
                    <a:pPr eaLnBrk="0" hangingPunct="0"/>
                    <a:endParaRPr lang="fr-FR" sz="2400">
                      <a:latin typeface="Calibri" pitchFamily="34" charset="0"/>
                      <a:cs typeface="Arial" charset="0"/>
                    </a:endParaRPr>
                  </a:p>
                </p:txBody>
              </p:sp>
              <p:sp>
                <p:nvSpPr>
                  <p:cNvPr id="260330" name="Oval 236"/>
                  <p:cNvSpPr>
                    <a:spLocks noChangeArrowheads="1"/>
                  </p:cNvSpPr>
                  <p:nvPr/>
                </p:nvSpPr>
                <p:spPr bwMode="auto">
                  <a:xfrm>
                    <a:off x="4655" y="1546"/>
                    <a:ext cx="202" cy="187"/>
                  </a:xfrm>
                  <a:prstGeom prst="ellipse">
                    <a:avLst/>
                  </a:prstGeom>
                  <a:solidFill>
                    <a:srgbClr val="98C0D0"/>
                  </a:solidFill>
                  <a:ln w="9525">
                    <a:noFill/>
                    <a:round/>
                    <a:headEnd/>
                    <a:tailEnd/>
                  </a:ln>
                </p:spPr>
                <p:txBody>
                  <a:bodyPr/>
                  <a:lstStyle/>
                  <a:p>
                    <a:pPr eaLnBrk="0" hangingPunct="0"/>
                    <a:endParaRPr lang="fr-FR" sz="2400">
                      <a:latin typeface="Calibri" pitchFamily="34" charset="0"/>
                      <a:cs typeface="Arial" charset="0"/>
                    </a:endParaRPr>
                  </a:p>
                </p:txBody>
              </p:sp>
              <p:sp>
                <p:nvSpPr>
                  <p:cNvPr id="260331" name="Oval 237"/>
                  <p:cNvSpPr>
                    <a:spLocks noChangeArrowheads="1"/>
                  </p:cNvSpPr>
                  <p:nvPr/>
                </p:nvSpPr>
                <p:spPr bwMode="auto">
                  <a:xfrm>
                    <a:off x="4657" y="1548"/>
                    <a:ext cx="198" cy="183"/>
                  </a:xfrm>
                  <a:prstGeom prst="ellipse">
                    <a:avLst/>
                  </a:prstGeom>
                  <a:solidFill>
                    <a:srgbClr val="9CC2CD"/>
                  </a:solidFill>
                  <a:ln w="9525">
                    <a:noFill/>
                    <a:round/>
                    <a:headEnd/>
                    <a:tailEnd/>
                  </a:ln>
                </p:spPr>
                <p:txBody>
                  <a:bodyPr/>
                  <a:lstStyle/>
                  <a:p>
                    <a:pPr eaLnBrk="0" hangingPunct="0"/>
                    <a:endParaRPr lang="fr-FR" sz="2400">
                      <a:latin typeface="Calibri" pitchFamily="34" charset="0"/>
                      <a:cs typeface="Arial" charset="0"/>
                    </a:endParaRPr>
                  </a:p>
                </p:txBody>
              </p:sp>
              <p:sp>
                <p:nvSpPr>
                  <p:cNvPr id="260332" name="Oval 238"/>
                  <p:cNvSpPr>
                    <a:spLocks noChangeArrowheads="1"/>
                  </p:cNvSpPr>
                  <p:nvPr/>
                </p:nvSpPr>
                <p:spPr bwMode="auto">
                  <a:xfrm>
                    <a:off x="4659" y="1550"/>
                    <a:ext cx="194" cy="179"/>
                  </a:xfrm>
                  <a:prstGeom prst="ellipse">
                    <a:avLst/>
                  </a:prstGeom>
                  <a:solidFill>
                    <a:srgbClr val="9FC4CA"/>
                  </a:solidFill>
                  <a:ln w="9525">
                    <a:noFill/>
                    <a:round/>
                    <a:headEnd/>
                    <a:tailEnd/>
                  </a:ln>
                </p:spPr>
                <p:txBody>
                  <a:bodyPr/>
                  <a:lstStyle/>
                  <a:p>
                    <a:pPr eaLnBrk="0" hangingPunct="0"/>
                    <a:endParaRPr lang="fr-FR" sz="2400">
                      <a:latin typeface="Calibri" pitchFamily="34" charset="0"/>
                      <a:cs typeface="Arial" charset="0"/>
                    </a:endParaRPr>
                  </a:p>
                </p:txBody>
              </p:sp>
              <p:sp>
                <p:nvSpPr>
                  <p:cNvPr id="260333" name="Oval 239"/>
                  <p:cNvSpPr>
                    <a:spLocks noChangeArrowheads="1"/>
                  </p:cNvSpPr>
                  <p:nvPr/>
                </p:nvSpPr>
                <p:spPr bwMode="auto">
                  <a:xfrm>
                    <a:off x="4661" y="1551"/>
                    <a:ext cx="190" cy="176"/>
                  </a:xfrm>
                  <a:prstGeom prst="ellipse">
                    <a:avLst/>
                  </a:prstGeom>
                  <a:solidFill>
                    <a:srgbClr val="A3C6C7"/>
                  </a:solidFill>
                  <a:ln w="9525">
                    <a:noFill/>
                    <a:round/>
                    <a:headEnd/>
                    <a:tailEnd/>
                  </a:ln>
                </p:spPr>
                <p:txBody>
                  <a:bodyPr/>
                  <a:lstStyle/>
                  <a:p>
                    <a:pPr eaLnBrk="0" hangingPunct="0"/>
                    <a:endParaRPr lang="fr-FR" sz="2400">
                      <a:latin typeface="Calibri" pitchFamily="34" charset="0"/>
                      <a:cs typeface="Arial" charset="0"/>
                    </a:endParaRPr>
                  </a:p>
                </p:txBody>
              </p:sp>
              <p:sp>
                <p:nvSpPr>
                  <p:cNvPr id="260334" name="Oval 240"/>
                  <p:cNvSpPr>
                    <a:spLocks noChangeArrowheads="1"/>
                  </p:cNvSpPr>
                  <p:nvPr/>
                </p:nvSpPr>
                <p:spPr bwMode="auto">
                  <a:xfrm>
                    <a:off x="4663" y="1553"/>
                    <a:ext cx="186" cy="172"/>
                  </a:xfrm>
                  <a:prstGeom prst="ellipse">
                    <a:avLst/>
                  </a:prstGeom>
                  <a:solidFill>
                    <a:srgbClr val="A7C8C4"/>
                  </a:solidFill>
                  <a:ln w="9525">
                    <a:noFill/>
                    <a:round/>
                    <a:headEnd/>
                    <a:tailEnd/>
                  </a:ln>
                </p:spPr>
                <p:txBody>
                  <a:bodyPr/>
                  <a:lstStyle/>
                  <a:p>
                    <a:pPr eaLnBrk="0" hangingPunct="0"/>
                    <a:endParaRPr lang="fr-FR" sz="2400">
                      <a:latin typeface="Calibri" pitchFamily="34" charset="0"/>
                      <a:cs typeface="Arial" charset="0"/>
                    </a:endParaRPr>
                  </a:p>
                </p:txBody>
              </p:sp>
              <p:sp>
                <p:nvSpPr>
                  <p:cNvPr id="260335" name="Oval 241"/>
                  <p:cNvSpPr>
                    <a:spLocks noChangeArrowheads="1"/>
                  </p:cNvSpPr>
                  <p:nvPr/>
                </p:nvSpPr>
                <p:spPr bwMode="auto">
                  <a:xfrm>
                    <a:off x="4665" y="1555"/>
                    <a:ext cx="182" cy="168"/>
                  </a:xfrm>
                  <a:prstGeom prst="ellipse">
                    <a:avLst/>
                  </a:prstGeom>
                  <a:solidFill>
                    <a:srgbClr val="AACAC1"/>
                  </a:solidFill>
                  <a:ln w="9525">
                    <a:noFill/>
                    <a:round/>
                    <a:headEnd/>
                    <a:tailEnd/>
                  </a:ln>
                </p:spPr>
                <p:txBody>
                  <a:bodyPr/>
                  <a:lstStyle/>
                  <a:p>
                    <a:pPr eaLnBrk="0" hangingPunct="0"/>
                    <a:endParaRPr lang="fr-FR" sz="2400">
                      <a:latin typeface="Calibri" pitchFamily="34" charset="0"/>
                      <a:cs typeface="Arial" charset="0"/>
                    </a:endParaRPr>
                  </a:p>
                </p:txBody>
              </p:sp>
              <p:sp>
                <p:nvSpPr>
                  <p:cNvPr id="260336" name="Oval 242"/>
                  <p:cNvSpPr>
                    <a:spLocks noChangeArrowheads="1"/>
                  </p:cNvSpPr>
                  <p:nvPr/>
                </p:nvSpPr>
                <p:spPr bwMode="auto">
                  <a:xfrm>
                    <a:off x="4667" y="1557"/>
                    <a:ext cx="178" cy="165"/>
                  </a:xfrm>
                  <a:prstGeom prst="ellipse">
                    <a:avLst/>
                  </a:prstGeom>
                  <a:solidFill>
                    <a:srgbClr val="AECCBE"/>
                  </a:solidFill>
                  <a:ln w="9525">
                    <a:noFill/>
                    <a:round/>
                    <a:headEnd/>
                    <a:tailEnd/>
                  </a:ln>
                </p:spPr>
                <p:txBody>
                  <a:bodyPr/>
                  <a:lstStyle/>
                  <a:p>
                    <a:pPr eaLnBrk="0" hangingPunct="0"/>
                    <a:endParaRPr lang="fr-FR" sz="2400">
                      <a:latin typeface="Calibri" pitchFamily="34" charset="0"/>
                      <a:cs typeface="Arial" charset="0"/>
                    </a:endParaRPr>
                  </a:p>
                </p:txBody>
              </p:sp>
              <p:sp>
                <p:nvSpPr>
                  <p:cNvPr id="260337" name="Oval 243"/>
                  <p:cNvSpPr>
                    <a:spLocks noChangeArrowheads="1"/>
                  </p:cNvSpPr>
                  <p:nvPr/>
                </p:nvSpPr>
                <p:spPr bwMode="auto">
                  <a:xfrm>
                    <a:off x="4669" y="1559"/>
                    <a:ext cx="174" cy="161"/>
                  </a:xfrm>
                  <a:prstGeom prst="ellipse">
                    <a:avLst/>
                  </a:prstGeom>
                  <a:solidFill>
                    <a:srgbClr val="B1CEBA"/>
                  </a:solidFill>
                  <a:ln w="9525">
                    <a:noFill/>
                    <a:round/>
                    <a:headEnd/>
                    <a:tailEnd/>
                  </a:ln>
                </p:spPr>
                <p:txBody>
                  <a:bodyPr/>
                  <a:lstStyle/>
                  <a:p>
                    <a:pPr eaLnBrk="0" hangingPunct="0"/>
                    <a:endParaRPr lang="fr-FR" sz="2400">
                      <a:latin typeface="Calibri" pitchFamily="34" charset="0"/>
                      <a:cs typeface="Arial" charset="0"/>
                    </a:endParaRPr>
                  </a:p>
                </p:txBody>
              </p:sp>
              <p:sp>
                <p:nvSpPr>
                  <p:cNvPr id="260338" name="Oval 244"/>
                  <p:cNvSpPr>
                    <a:spLocks noChangeArrowheads="1"/>
                  </p:cNvSpPr>
                  <p:nvPr/>
                </p:nvSpPr>
                <p:spPr bwMode="auto">
                  <a:xfrm>
                    <a:off x="4671" y="1561"/>
                    <a:ext cx="170" cy="157"/>
                  </a:xfrm>
                  <a:prstGeom prst="ellipse">
                    <a:avLst/>
                  </a:prstGeom>
                  <a:solidFill>
                    <a:srgbClr val="B5D0B7"/>
                  </a:solidFill>
                  <a:ln w="9525">
                    <a:noFill/>
                    <a:round/>
                    <a:headEnd/>
                    <a:tailEnd/>
                  </a:ln>
                </p:spPr>
                <p:txBody>
                  <a:bodyPr/>
                  <a:lstStyle/>
                  <a:p>
                    <a:pPr eaLnBrk="0" hangingPunct="0"/>
                    <a:endParaRPr lang="fr-FR" sz="2400">
                      <a:latin typeface="Calibri" pitchFamily="34" charset="0"/>
                      <a:cs typeface="Arial" charset="0"/>
                    </a:endParaRPr>
                  </a:p>
                </p:txBody>
              </p:sp>
              <p:sp>
                <p:nvSpPr>
                  <p:cNvPr id="260339" name="Oval 245"/>
                  <p:cNvSpPr>
                    <a:spLocks noChangeArrowheads="1"/>
                  </p:cNvSpPr>
                  <p:nvPr/>
                </p:nvSpPr>
                <p:spPr bwMode="auto">
                  <a:xfrm>
                    <a:off x="4673" y="1562"/>
                    <a:ext cx="166" cy="154"/>
                  </a:xfrm>
                  <a:prstGeom prst="ellipse">
                    <a:avLst/>
                  </a:prstGeom>
                  <a:solidFill>
                    <a:srgbClr val="B8D2B3"/>
                  </a:solidFill>
                  <a:ln w="9525">
                    <a:noFill/>
                    <a:round/>
                    <a:headEnd/>
                    <a:tailEnd/>
                  </a:ln>
                </p:spPr>
                <p:txBody>
                  <a:bodyPr/>
                  <a:lstStyle/>
                  <a:p>
                    <a:pPr eaLnBrk="0" hangingPunct="0"/>
                    <a:endParaRPr lang="fr-FR" sz="2400">
                      <a:latin typeface="Calibri" pitchFamily="34" charset="0"/>
                      <a:cs typeface="Arial" charset="0"/>
                    </a:endParaRPr>
                  </a:p>
                </p:txBody>
              </p:sp>
              <p:sp>
                <p:nvSpPr>
                  <p:cNvPr id="260340" name="Oval 246"/>
                  <p:cNvSpPr>
                    <a:spLocks noChangeArrowheads="1"/>
                  </p:cNvSpPr>
                  <p:nvPr/>
                </p:nvSpPr>
                <p:spPr bwMode="auto">
                  <a:xfrm>
                    <a:off x="4675" y="1564"/>
                    <a:ext cx="162" cy="150"/>
                  </a:xfrm>
                  <a:prstGeom prst="ellipse">
                    <a:avLst/>
                  </a:prstGeom>
                  <a:solidFill>
                    <a:srgbClr val="BBD4B0"/>
                  </a:solidFill>
                  <a:ln w="9525">
                    <a:noFill/>
                    <a:round/>
                    <a:headEnd/>
                    <a:tailEnd/>
                  </a:ln>
                </p:spPr>
                <p:txBody>
                  <a:bodyPr/>
                  <a:lstStyle/>
                  <a:p>
                    <a:pPr eaLnBrk="0" hangingPunct="0"/>
                    <a:endParaRPr lang="fr-FR" sz="2400">
                      <a:latin typeface="Calibri" pitchFamily="34" charset="0"/>
                      <a:cs typeface="Arial" charset="0"/>
                    </a:endParaRPr>
                  </a:p>
                </p:txBody>
              </p:sp>
              <p:sp>
                <p:nvSpPr>
                  <p:cNvPr id="260341" name="Oval 247"/>
                  <p:cNvSpPr>
                    <a:spLocks noChangeArrowheads="1"/>
                  </p:cNvSpPr>
                  <p:nvPr/>
                </p:nvSpPr>
                <p:spPr bwMode="auto">
                  <a:xfrm>
                    <a:off x="4677" y="1566"/>
                    <a:ext cx="158" cy="146"/>
                  </a:xfrm>
                  <a:prstGeom prst="ellipse">
                    <a:avLst/>
                  </a:prstGeom>
                  <a:solidFill>
                    <a:srgbClr val="BED6AC"/>
                  </a:solidFill>
                  <a:ln w="9525">
                    <a:noFill/>
                    <a:round/>
                    <a:headEnd/>
                    <a:tailEnd/>
                  </a:ln>
                </p:spPr>
                <p:txBody>
                  <a:bodyPr/>
                  <a:lstStyle/>
                  <a:p>
                    <a:pPr eaLnBrk="0" hangingPunct="0"/>
                    <a:endParaRPr lang="fr-FR" sz="2400">
                      <a:latin typeface="Calibri" pitchFamily="34" charset="0"/>
                      <a:cs typeface="Arial" charset="0"/>
                    </a:endParaRPr>
                  </a:p>
                </p:txBody>
              </p:sp>
              <p:sp>
                <p:nvSpPr>
                  <p:cNvPr id="260342" name="Oval 248"/>
                  <p:cNvSpPr>
                    <a:spLocks noChangeArrowheads="1"/>
                  </p:cNvSpPr>
                  <p:nvPr/>
                </p:nvSpPr>
                <p:spPr bwMode="auto">
                  <a:xfrm>
                    <a:off x="4679" y="1568"/>
                    <a:ext cx="154" cy="143"/>
                  </a:xfrm>
                  <a:prstGeom prst="ellipse">
                    <a:avLst/>
                  </a:prstGeom>
                  <a:solidFill>
                    <a:srgbClr val="C2D8A8"/>
                  </a:solidFill>
                  <a:ln w="9525">
                    <a:noFill/>
                    <a:round/>
                    <a:headEnd/>
                    <a:tailEnd/>
                  </a:ln>
                </p:spPr>
                <p:txBody>
                  <a:bodyPr/>
                  <a:lstStyle/>
                  <a:p>
                    <a:pPr eaLnBrk="0" hangingPunct="0"/>
                    <a:endParaRPr lang="fr-FR" sz="2400">
                      <a:latin typeface="Calibri" pitchFamily="34" charset="0"/>
                      <a:cs typeface="Arial" charset="0"/>
                    </a:endParaRPr>
                  </a:p>
                </p:txBody>
              </p:sp>
              <p:sp>
                <p:nvSpPr>
                  <p:cNvPr id="260343" name="Oval 249"/>
                  <p:cNvSpPr>
                    <a:spLocks noChangeArrowheads="1"/>
                  </p:cNvSpPr>
                  <p:nvPr/>
                </p:nvSpPr>
                <p:spPr bwMode="auto">
                  <a:xfrm>
                    <a:off x="4681" y="1570"/>
                    <a:ext cx="150" cy="139"/>
                  </a:xfrm>
                  <a:prstGeom prst="ellipse">
                    <a:avLst/>
                  </a:prstGeom>
                  <a:solidFill>
                    <a:srgbClr val="C5DAA4"/>
                  </a:solidFill>
                  <a:ln w="9525">
                    <a:noFill/>
                    <a:round/>
                    <a:headEnd/>
                    <a:tailEnd/>
                  </a:ln>
                </p:spPr>
                <p:txBody>
                  <a:bodyPr/>
                  <a:lstStyle/>
                  <a:p>
                    <a:pPr eaLnBrk="0" hangingPunct="0"/>
                    <a:endParaRPr lang="fr-FR" sz="2400">
                      <a:latin typeface="Calibri" pitchFamily="34" charset="0"/>
                      <a:cs typeface="Arial" charset="0"/>
                    </a:endParaRPr>
                  </a:p>
                </p:txBody>
              </p:sp>
              <p:sp>
                <p:nvSpPr>
                  <p:cNvPr id="260344" name="Oval 250"/>
                  <p:cNvSpPr>
                    <a:spLocks noChangeArrowheads="1"/>
                  </p:cNvSpPr>
                  <p:nvPr/>
                </p:nvSpPr>
                <p:spPr bwMode="auto">
                  <a:xfrm>
                    <a:off x="4683" y="1572"/>
                    <a:ext cx="146" cy="135"/>
                  </a:xfrm>
                  <a:prstGeom prst="ellipse">
                    <a:avLst/>
                  </a:prstGeom>
                  <a:solidFill>
                    <a:srgbClr val="C8DCA1"/>
                  </a:solidFill>
                  <a:ln w="9525">
                    <a:noFill/>
                    <a:round/>
                    <a:headEnd/>
                    <a:tailEnd/>
                  </a:ln>
                </p:spPr>
                <p:txBody>
                  <a:bodyPr/>
                  <a:lstStyle/>
                  <a:p>
                    <a:pPr eaLnBrk="0" hangingPunct="0"/>
                    <a:endParaRPr lang="fr-FR" sz="2400">
                      <a:latin typeface="Calibri" pitchFamily="34" charset="0"/>
                      <a:cs typeface="Arial" charset="0"/>
                    </a:endParaRPr>
                  </a:p>
                </p:txBody>
              </p:sp>
              <p:sp>
                <p:nvSpPr>
                  <p:cNvPr id="260345" name="Oval 251"/>
                  <p:cNvSpPr>
                    <a:spLocks noChangeArrowheads="1"/>
                  </p:cNvSpPr>
                  <p:nvPr/>
                </p:nvSpPr>
                <p:spPr bwMode="auto">
                  <a:xfrm>
                    <a:off x="4685" y="1573"/>
                    <a:ext cx="142" cy="132"/>
                  </a:xfrm>
                  <a:prstGeom prst="ellipse">
                    <a:avLst/>
                  </a:prstGeom>
                  <a:solidFill>
                    <a:srgbClr val="CBDD9D"/>
                  </a:solidFill>
                  <a:ln w="9525">
                    <a:noFill/>
                    <a:round/>
                    <a:headEnd/>
                    <a:tailEnd/>
                  </a:ln>
                </p:spPr>
                <p:txBody>
                  <a:bodyPr/>
                  <a:lstStyle/>
                  <a:p>
                    <a:pPr eaLnBrk="0" hangingPunct="0"/>
                    <a:endParaRPr lang="fr-FR" sz="2400">
                      <a:latin typeface="Calibri" pitchFamily="34" charset="0"/>
                      <a:cs typeface="Arial" charset="0"/>
                    </a:endParaRPr>
                  </a:p>
                </p:txBody>
              </p:sp>
              <p:sp>
                <p:nvSpPr>
                  <p:cNvPr id="260346" name="Oval 252"/>
                  <p:cNvSpPr>
                    <a:spLocks noChangeArrowheads="1"/>
                  </p:cNvSpPr>
                  <p:nvPr/>
                </p:nvSpPr>
                <p:spPr bwMode="auto">
                  <a:xfrm>
                    <a:off x="4687" y="1575"/>
                    <a:ext cx="138" cy="128"/>
                  </a:xfrm>
                  <a:prstGeom prst="ellipse">
                    <a:avLst/>
                  </a:prstGeom>
                  <a:solidFill>
                    <a:srgbClr val="CEDF99"/>
                  </a:solidFill>
                  <a:ln w="9525">
                    <a:noFill/>
                    <a:round/>
                    <a:headEnd/>
                    <a:tailEnd/>
                  </a:ln>
                </p:spPr>
                <p:txBody>
                  <a:bodyPr/>
                  <a:lstStyle/>
                  <a:p>
                    <a:pPr eaLnBrk="0" hangingPunct="0"/>
                    <a:endParaRPr lang="fr-FR" sz="2400">
                      <a:latin typeface="Calibri" pitchFamily="34" charset="0"/>
                      <a:cs typeface="Arial" charset="0"/>
                    </a:endParaRPr>
                  </a:p>
                </p:txBody>
              </p:sp>
              <p:sp>
                <p:nvSpPr>
                  <p:cNvPr id="260347" name="Oval 253"/>
                  <p:cNvSpPr>
                    <a:spLocks noChangeArrowheads="1"/>
                  </p:cNvSpPr>
                  <p:nvPr/>
                </p:nvSpPr>
                <p:spPr bwMode="auto">
                  <a:xfrm>
                    <a:off x="4689" y="1577"/>
                    <a:ext cx="134" cy="124"/>
                  </a:xfrm>
                  <a:prstGeom prst="ellipse">
                    <a:avLst/>
                  </a:prstGeom>
                  <a:solidFill>
                    <a:srgbClr val="D0E195"/>
                  </a:solidFill>
                  <a:ln w="9525">
                    <a:noFill/>
                    <a:round/>
                    <a:headEnd/>
                    <a:tailEnd/>
                  </a:ln>
                </p:spPr>
                <p:txBody>
                  <a:bodyPr/>
                  <a:lstStyle/>
                  <a:p>
                    <a:pPr eaLnBrk="0" hangingPunct="0"/>
                    <a:endParaRPr lang="fr-FR" sz="2400">
                      <a:latin typeface="Calibri" pitchFamily="34" charset="0"/>
                      <a:cs typeface="Arial" charset="0"/>
                    </a:endParaRPr>
                  </a:p>
                </p:txBody>
              </p:sp>
              <p:sp>
                <p:nvSpPr>
                  <p:cNvPr id="260348" name="Oval 254"/>
                  <p:cNvSpPr>
                    <a:spLocks noChangeArrowheads="1"/>
                  </p:cNvSpPr>
                  <p:nvPr/>
                </p:nvSpPr>
                <p:spPr bwMode="auto">
                  <a:xfrm>
                    <a:off x="4691" y="1579"/>
                    <a:ext cx="130" cy="120"/>
                  </a:xfrm>
                  <a:prstGeom prst="ellipse">
                    <a:avLst/>
                  </a:prstGeom>
                  <a:solidFill>
                    <a:srgbClr val="D4E390"/>
                  </a:solidFill>
                  <a:ln w="9525">
                    <a:noFill/>
                    <a:round/>
                    <a:headEnd/>
                    <a:tailEnd/>
                  </a:ln>
                </p:spPr>
                <p:txBody>
                  <a:bodyPr/>
                  <a:lstStyle/>
                  <a:p>
                    <a:pPr eaLnBrk="0" hangingPunct="0"/>
                    <a:endParaRPr lang="fr-FR" sz="2400">
                      <a:latin typeface="Calibri" pitchFamily="34" charset="0"/>
                      <a:cs typeface="Arial" charset="0"/>
                    </a:endParaRPr>
                  </a:p>
                </p:txBody>
              </p:sp>
              <p:sp>
                <p:nvSpPr>
                  <p:cNvPr id="260349" name="Oval 255"/>
                  <p:cNvSpPr>
                    <a:spLocks noChangeArrowheads="1"/>
                  </p:cNvSpPr>
                  <p:nvPr/>
                </p:nvSpPr>
                <p:spPr bwMode="auto">
                  <a:xfrm>
                    <a:off x="4693" y="1581"/>
                    <a:ext cx="126" cy="117"/>
                  </a:xfrm>
                  <a:prstGeom prst="ellipse">
                    <a:avLst/>
                  </a:prstGeom>
                  <a:solidFill>
                    <a:srgbClr val="D6E58C"/>
                  </a:solidFill>
                  <a:ln w="9525">
                    <a:noFill/>
                    <a:round/>
                    <a:headEnd/>
                    <a:tailEnd/>
                  </a:ln>
                </p:spPr>
                <p:txBody>
                  <a:bodyPr/>
                  <a:lstStyle/>
                  <a:p>
                    <a:pPr eaLnBrk="0" hangingPunct="0"/>
                    <a:endParaRPr lang="fr-FR" sz="2400">
                      <a:latin typeface="Calibri" pitchFamily="34" charset="0"/>
                      <a:cs typeface="Arial" charset="0"/>
                    </a:endParaRPr>
                  </a:p>
                </p:txBody>
              </p:sp>
              <p:sp>
                <p:nvSpPr>
                  <p:cNvPr id="260350" name="Oval 256"/>
                  <p:cNvSpPr>
                    <a:spLocks noChangeArrowheads="1"/>
                  </p:cNvSpPr>
                  <p:nvPr/>
                </p:nvSpPr>
                <p:spPr bwMode="auto">
                  <a:xfrm>
                    <a:off x="4695" y="1583"/>
                    <a:ext cx="122" cy="113"/>
                  </a:xfrm>
                  <a:prstGeom prst="ellipse">
                    <a:avLst/>
                  </a:prstGeom>
                  <a:solidFill>
                    <a:srgbClr val="D9E687"/>
                  </a:solidFill>
                  <a:ln w="9525">
                    <a:noFill/>
                    <a:round/>
                    <a:headEnd/>
                    <a:tailEnd/>
                  </a:ln>
                </p:spPr>
                <p:txBody>
                  <a:bodyPr/>
                  <a:lstStyle/>
                  <a:p>
                    <a:pPr eaLnBrk="0" hangingPunct="0"/>
                    <a:endParaRPr lang="fr-FR" sz="2400">
                      <a:latin typeface="Calibri" pitchFamily="34" charset="0"/>
                      <a:cs typeface="Arial" charset="0"/>
                    </a:endParaRPr>
                  </a:p>
                </p:txBody>
              </p:sp>
              <p:sp>
                <p:nvSpPr>
                  <p:cNvPr id="260351" name="Oval 257"/>
                  <p:cNvSpPr>
                    <a:spLocks noChangeArrowheads="1"/>
                  </p:cNvSpPr>
                  <p:nvPr/>
                </p:nvSpPr>
                <p:spPr bwMode="auto">
                  <a:xfrm>
                    <a:off x="4697" y="1584"/>
                    <a:ext cx="118" cy="110"/>
                  </a:xfrm>
                  <a:prstGeom prst="ellipse">
                    <a:avLst/>
                  </a:prstGeom>
                  <a:solidFill>
                    <a:srgbClr val="DBE883"/>
                  </a:solidFill>
                  <a:ln w="9525">
                    <a:noFill/>
                    <a:round/>
                    <a:headEnd/>
                    <a:tailEnd/>
                  </a:ln>
                </p:spPr>
                <p:txBody>
                  <a:bodyPr/>
                  <a:lstStyle/>
                  <a:p>
                    <a:pPr eaLnBrk="0" hangingPunct="0"/>
                    <a:endParaRPr lang="fr-FR" sz="2400">
                      <a:latin typeface="Calibri" pitchFamily="34" charset="0"/>
                      <a:cs typeface="Arial" charset="0"/>
                    </a:endParaRPr>
                  </a:p>
                </p:txBody>
              </p:sp>
              <p:sp>
                <p:nvSpPr>
                  <p:cNvPr id="260352" name="Oval 258"/>
                  <p:cNvSpPr>
                    <a:spLocks noChangeArrowheads="1"/>
                  </p:cNvSpPr>
                  <p:nvPr/>
                </p:nvSpPr>
                <p:spPr bwMode="auto">
                  <a:xfrm>
                    <a:off x="4699" y="1586"/>
                    <a:ext cx="114" cy="106"/>
                  </a:xfrm>
                  <a:prstGeom prst="ellipse">
                    <a:avLst/>
                  </a:prstGeom>
                  <a:solidFill>
                    <a:srgbClr val="DEE97F"/>
                  </a:solidFill>
                  <a:ln w="9525">
                    <a:noFill/>
                    <a:round/>
                    <a:headEnd/>
                    <a:tailEnd/>
                  </a:ln>
                </p:spPr>
                <p:txBody>
                  <a:bodyPr/>
                  <a:lstStyle/>
                  <a:p>
                    <a:pPr eaLnBrk="0" hangingPunct="0"/>
                    <a:endParaRPr lang="fr-FR" sz="2400">
                      <a:latin typeface="Calibri" pitchFamily="34" charset="0"/>
                      <a:cs typeface="Arial" charset="0"/>
                    </a:endParaRPr>
                  </a:p>
                </p:txBody>
              </p:sp>
              <p:sp>
                <p:nvSpPr>
                  <p:cNvPr id="260353" name="Oval 259"/>
                  <p:cNvSpPr>
                    <a:spLocks noChangeArrowheads="1"/>
                  </p:cNvSpPr>
                  <p:nvPr/>
                </p:nvSpPr>
                <p:spPr bwMode="auto">
                  <a:xfrm>
                    <a:off x="4701" y="1588"/>
                    <a:ext cx="110" cy="102"/>
                  </a:xfrm>
                  <a:prstGeom prst="ellipse">
                    <a:avLst/>
                  </a:prstGeom>
                  <a:solidFill>
                    <a:srgbClr val="E0EB7B"/>
                  </a:solidFill>
                  <a:ln w="9525">
                    <a:noFill/>
                    <a:round/>
                    <a:headEnd/>
                    <a:tailEnd/>
                  </a:ln>
                </p:spPr>
                <p:txBody>
                  <a:bodyPr/>
                  <a:lstStyle/>
                  <a:p>
                    <a:pPr eaLnBrk="0" hangingPunct="0"/>
                    <a:endParaRPr lang="fr-FR" sz="2400">
                      <a:latin typeface="Calibri" pitchFamily="34" charset="0"/>
                      <a:cs typeface="Arial" charset="0"/>
                    </a:endParaRPr>
                  </a:p>
                </p:txBody>
              </p:sp>
              <p:sp>
                <p:nvSpPr>
                  <p:cNvPr id="260354" name="Oval 260"/>
                  <p:cNvSpPr>
                    <a:spLocks noChangeArrowheads="1"/>
                  </p:cNvSpPr>
                  <p:nvPr/>
                </p:nvSpPr>
                <p:spPr bwMode="auto">
                  <a:xfrm>
                    <a:off x="4703" y="1590"/>
                    <a:ext cx="106" cy="98"/>
                  </a:xfrm>
                  <a:prstGeom prst="ellipse">
                    <a:avLst/>
                  </a:prstGeom>
                  <a:solidFill>
                    <a:srgbClr val="E2EC77"/>
                  </a:solidFill>
                  <a:ln w="9525">
                    <a:noFill/>
                    <a:round/>
                    <a:headEnd/>
                    <a:tailEnd/>
                  </a:ln>
                </p:spPr>
                <p:txBody>
                  <a:bodyPr/>
                  <a:lstStyle/>
                  <a:p>
                    <a:pPr eaLnBrk="0" hangingPunct="0"/>
                    <a:endParaRPr lang="fr-FR" sz="2400">
                      <a:latin typeface="Calibri" pitchFamily="34" charset="0"/>
                      <a:cs typeface="Arial" charset="0"/>
                    </a:endParaRPr>
                  </a:p>
                </p:txBody>
              </p:sp>
              <p:sp>
                <p:nvSpPr>
                  <p:cNvPr id="260355" name="Oval 261"/>
                  <p:cNvSpPr>
                    <a:spLocks noChangeArrowheads="1"/>
                  </p:cNvSpPr>
                  <p:nvPr/>
                </p:nvSpPr>
                <p:spPr bwMode="auto">
                  <a:xfrm>
                    <a:off x="4705" y="1592"/>
                    <a:ext cx="102" cy="95"/>
                  </a:xfrm>
                  <a:prstGeom prst="ellipse">
                    <a:avLst/>
                  </a:prstGeom>
                  <a:solidFill>
                    <a:srgbClr val="E4ED73"/>
                  </a:solidFill>
                  <a:ln w="9525">
                    <a:noFill/>
                    <a:round/>
                    <a:headEnd/>
                    <a:tailEnd/>
                  </a:ln>
                </p:spPr>
                <p:txBody>
                  <a:bodyPr/>
                  <a:lstStyle/>
                  <a:p>
                    <a:pPr eaLnBrk="0" hangingPunct="0"/>
                    <a:endParaRPr lang="fr-FR" sz="2400">
                      <a:latin typeface="Calibri" pitchFamily="34" charset="0"/>
                      <a:cs typeface="Arial" charset="0"/>
                    </a:endParaRPr>
                  </a:p>
                </p:txBody>
              </p:sp>
              <p:sp>
                <p:nvSpPr>
                  <p:cNvPr id="260356" name="Oval 262"/>
                  <p:cNvSpPr>
                    <a:spLocks noChangeArrowheads="1"/>
                  </p:cNvSpPr>
                  <p:nvPr/>
                </p:nvSpPr>
                <p:spPr bwMode="auto">
                  <a:xfrm>
                    <a:off x="4707" y="1594"/>
                    <a:ext cx="98" cy="91"/>
                  </a:xfrm>
                  <a:prstGeom prst="ellipse">
                    <a:avLst/>
                  </a:prstGeom>
                  <a:solidFill>
                    <a:srgbClr val="E6EE6F"/>
                  </a:solidFill>
                  <a:ln w="9525">
                    <a:noFill/>
                    <a:round/>
                    <a:headEnd/>
                    <a:tailEnd/>
                  </a:ln>
                </p:spPr>
                <p:txBody>
                  <a:bodyPr/>
                  <a:lstStyle/>
                  <a:p>
                    <a:pPr eaLnBrk="0" hangingPunct="0"/>
                    <a:endParaRPr lang="fr-FR" sz="2400">
                      <a:latin typeface="Calibri" pitchFamily="34" charset="0"/>
                      <a:cs typeface="Arial" charset="0"/>
                    </a:endParaRPr>
                  </a:p>
                </p:txBody>
              </p:sp>
              <p:sp>
                <p:nvSpPr>
                  <p:cNvPr id="260357" name="Oval 263"/>
                  <p:cNvSpPr>
                    <a:spLocks noChangeArrowheads="1"/>
                  </p:cNvSpPr>
                  <p:nvPr/>
                </p:nvSpPr>
                <p:spPr bwMode="auto">
                  <a:xfrm>
                    <a:off x="4709" y="1595"/>
                    <a:ext cx="94" cy="88"/>
                  </a:xfrm>
                  <a:prstGeom prst="ellipse">
                    <a:avLst/>
                  </a:prstGeom>
                  <a:solidFill>
                    <a:srgbClr val="E8F06B"/>
                  </a:solidFill>
                  <a:ln w="9525">
                    <a:noFill/>
                    <a:round/>
                    <a:headEnd/>
                    <a:tailEnd/>
                  </a:ln>
                </p:spPr>
                <p:txBody>
                  <a:bodyPr/>
                  <a:lstStyle/>
                  <a:p>
                    <a:pPr eaLnBrk="0" hangingPunct="0"/>
                    <a:endParaRPr lang="fr-FR" sz="2400">
                      <a:latin typeface="Calibri" pitchFamily="34" charset="0"/>
                      <a:cs typeface="Arial" charset="0"/>
                    </a:endParaRPr>
                  </a:p>
                </p:txBody>
              </p:sp>
              <p:sp>
                <p:nvSpPr>
                  <p:cNvPr id="260358" name="Oval 264"/>
                  <p:cNvSpPr>
                    <a:spLocks noChangeArrowheads="1"/>
                  </p:cNvSpPr>
                  <p:nvPr/>
                </p:nvSpPr>
                <p:spPr bwMode="auto">
                  <a:xfrm>
                    <a:off x="4711" y="1597"/>
                    <a:ext cx="90" cy="84"/>
                  </a:xfrm>
                  <a:prstGeom prst="ellipse">
                    <a:avLst/>
                  </a:prstGeom>
                  <a:solidFill>
                    <a:srgbClr val="EAF167"/>
                  </a:solidFill>
                  <a:ln w="9525">
                    <a:noFill/>
                    <a:round/>
                    <a:headEnd/>
                    <a:tailEnd/>
                  </a:ln>
                </p:spPr>
                <p:txBody>
                  <a:bodyPr/>
                  <a:lstStyle/>
                  <a:p>
                    <a:pPr eaLnBrk="0" hangingPunct="0"/>
                    <a:endParaRPr lang="fr-FR" sz="2400">
                      <a:latin typeface="Calibri" pitchFamily="34" charset="0"/>
                      <a:cs typeface="Arial" charset="0"/>
                    </a:endParaRPr>
                  </a:p>
                </p:txBody>
              </p:sp>
              <p:sp>
                <p:nvSpPr>
                  <p:cNvPr id="260359" name="Oval 265"/>
                  <p:cNvSpPr>
                    <a:spLocks noChangeArrowheads="1"/>
                  </p:cNvSpPr>
                  <p:nvPr/>
                </p:nvSpPr>
                <p:spPr bwMode="auto">
                  <a:xfrm>
                    <a:off x="4713" y="1599"/>
                    <a:ext cx="86" cy="80"/>
                  </a:xfrm>
                  <a:prstGeom prst="ellipse">
                    <a:avLst/>
                  </a:prstGeom>
                  <a:solidFill>
                    <a:srgbClr val="EBF263"/>
                  </a:solidFill>
                  <a:ln w="9525">
                    <a:noFill/>
                    <a:round/>
                    <a:headEnd/>
                    <a:tailEnd/>
                  </a:ln>
                </p:spPr>
                <p:txBody>
                  <a:bodyPr/>
                  <a:lstStyle/>
                  <a:p>
                    <a:pPr eaLnBrk="0" hangingPunct="0"/>
                    <a:endParaRPr lang="fr-FR" sz="2400">
                      <a:latin typeface="Calibri" pitchFamily="34" charset="0"/>
                      <a:cs typeface="Arial" charset="0"/>
                    </a:endParaRPr>
                  </a:p>
                </p:txBody>
              </p:sp>
              <p:sp>
                <p:nvSpPr>
                  <p:cNvPr id="260360" name="Oval 266"/>
                  <p:cNvSpPr>
                    <a:spLocks noChangeArrowheads="1"/>
                  </p:cNvSpPr>
                  <p:nvPr/>
                </p:nvSpPr>
                <p:spPr bwMode="auto">
                  <a:xfrm>
                    <a:off x="4715" y="1601"/>
                    <a:ext cx="83" cy="77"/>
                  </a:xfrm>
                  <a:prstGeom prst="ellipse">
                    <a:avLst/>
                  </a:prstGeom>
                  <a:solidFill>
                    <a:srgbClr val="EDF35F"/>
                  </a:solidFill>
                  <a:ln w="9525">
                    <a:noFill/>
                    <a:round/>
                    <a:headEnd/>
                    <a:tailEnd/>
                  </a:ln>
                </p:spPr>
                <p:txBody>
                  <a:bodyPr/>
                  <a:lstStyle/>
                  <a:p>
                    <a:pPr eaLnBrk="0" hangingPunct="0"/>
                    <a:endParaRPr lang="fr-FR" sz="2400">
                      <a:latin typeface="Calibri" pitchFamily="34" charset="0"/>
                      <a:cs typeface="Arial" charset="0"/>
                    </a:endParaRPr>
                  </a:p>
                </p:txBody>
              </p:sp>
              <p:sp>
                <p:nvSpPr>
                  <p:cNvPr id="260361" name="Oval 267"/>
                  <p:cNvSpPr>
                    <a:spLocks noChangeArrowheads="1"/>
                  </p:cNvSpPr>
                  <p:nvPr/>
                </p:nvSpPr>
                <p:spPr bwMode="auto">
                  <a:xfrm>
                    <a:off x="4717" y="1603"/>
                    <a:ext cx="79" cy="73"/>
                  </a:xfrm>
                  <a:prstGeom prst="ellipse">
                    <a:avLst/>
                  </a:prstGeom>
                  <a:solidFill>
                    <a:srgbClr val="EEF45B"/>
                  </a:solidFill>
                  <a:ln w="9525">
                    <a:noFill/>
                    <a:round/>
                    <a:headEnd/>
                    <a:tailEnd/>
                  </a:ln>
                </p:spPr>
                <p:txBody>
                  <a:bodyPr/>
                  <a:lstStyle/>
                  <a:p>
                    <a:pPr eaLnBrk="0" hangingPunct="0"/>
                    <a:endParaRPr lang="fr-FR" sz="2400">
                      <a:latin typeface="Calibri" pitchFamily="34" charset="0"/>
                      <a:cs typeface="Arial" charset="0"/>
                    </a:endParaRPr>
                  </a:p>
                </p:txBody>
              </p:sp>
              <p:sp>
                <p:nvSpPr>
                  <p:cNvPr id="260362" name="Oval 268"/>
                  <p:cNvSpPr>
                    <a:spLocks noChangeArrowheads="1"/>
                  </p:cNvSpPr>
                  <p:nvPr/>
                </p:nvSpPr>
                <p:spPr bwMode="auto">
                  <a:xfrm>
                    <a:off x="4719" y="1605"/>
                    <a:ext cx="75" cy="70"/>
                  </a:xfrm>
                  <a:prstGeom prst="ellipse">
                    <a:avLst/>
                  </a:prstGeom>
                  <a:solidFill>
                    <a:srgbClr val="F0F557"/>
                  </a:solidFill>
                  <a:ln w="9525">
                    <a:noFill/>
                    <a:round/>
                    <a:headEnd/>
                    <a:tailEnd/>
                  </a:ln>
                </p:spPr>
                <p:txBody>
                  <a:bodyPr/>
                  <a:lstStyle/>
                  <a:p>
                    <a:pPr eaLnBrk="0" hangingPunct="0"/>
                    <a:endParaRPr lang="fr-FR" sz="2400">
                      <a:latin typeface="Calibri" pitchFamily="34" charset="0"/>
                      <a:cs typeface="Arial" charset="0"/>
                    </a:endParaRPr>
                  </a:p>
                </p:txBody>
              </p:sp>
              <p:sp>
                <p:nvSpPr>
                  <p:cNvPr id="260363" name="Oval 269"/>
                  <p:cNvSpPr>
                    <a:spLocks noChangeArrowheads="1"/>
                  </p:cNvSpPr>
                  <p:nvPr/>
                </p:nvSpPr>
                <p:spPr bwMode="auto">
                  <a:xfrm>
                    <a:off x="4721" y="1606"/>
                    <a:ext cx="71" cy="67"/>
                  </a:xfrm>
                  <a:prstGeom prst="ellipse">
                    <a:avLst/>
                  </a:prstGeom>
                  <a:solidFill>
                    <a:srgbClr val="F1F653"/>
                  </a:solidFill>
                  <a:ln w="9525">
                    <a:noFill/>
                    <a:round/>
                    <a:headEnd/>
                    <a:tailEnd/>
                  </a:ln>
                </p:spPr>
                <p:txBody>
                  <a:bodyPr/>
                  <a:lstStyle/>
                  <a:p>
                    <a:pPr eaLnBrk="0" hangingPunct="0"/>
                    <a:endParaRPr lang="fr-FR" sz="2400">
                      <a:latin typeface="Calibri" pitchFamily="34" charset="0"/>
                      <a:cs typeface="Arial" charset="0"/>
                    </a:endParaRPr>
                  </a:p>
                </p:txBody>
              </p:sp>
              <p:sp>
                <p:nvSpPr>
                  <p:cNvPr id="260364" name="Oval 270"/>
                  <p:cNvSpPr>
                    <a:spLocks noChangeArrowheads="1"/>
                  </p:cNvSpPr>
                  <p:nvPr/>
                </p:nvSpPr>
                <p:spPr bwMode="auto">
                  <a:xfrm>
                    <a:off x="4723" y="1608"/>
                    <a:ext cx="67" cy="63"/>
                  </a:xfrm>
                  <a:prstGeom prst="ellipse">
                    <a:avLst/>
                  </a:prstGeom>
                  <a:solidFill>
                    <a:srgbClr val="F2F64F"/>
                  </a:solidFill>
                  <a:ln w="9525">
                    <a:noFill/>
                    <a:round/>
                    <a:headEnd/>
                    <a:tailEnd/>
                  </a:ln>
                </p:spPr>
                <p:txBody>
                  <a:bodyPr/>
                  <a:lstStyle/>
                  <a:p>
                    <a:pPr eaLnBrk="0" hangingPunct="0"/>
                    <a:endParaRPr lang="fr-FR" sz="2400">
                      <a:latin typeface="Calibri" pitchFamily="34" charset="0"/>
                      <a:cs typeface="Arial" charset="0"/>
                    </a:endParaRPr>
                  </a:p>
                </p:txBody>
              </p:sp>
              <p:sp>
                <p:nvSpPr>
                  <p:cNvPr id="260365" name="Oval 271"/>
                  <p:cNvSpPr>
                    <a:spLocks noChangeArrowheads="1"/>
                  </p:cNvSpPr>
                  <p:nvPr/>
                </p:nvSpPr>
                <p:spPr bwMode="auto">
                  <a:xfrm>
                    <a:off x="4725" y="1610"/>
                    <a:ext cx="63" cy="59"/>
                  </a:xfrm>
                  <a:prstGeom prst="ellipse">
                    <a:avLst/>
                  </a:prstGeom>
                  <a:solidFill>
                    <a:srgbClr val="F4F74B"/>
                  </a:solidFill>
                  <a:ln w="9525">
                    <a:noFill/>
                    <a:round/>
                    <a:headEnd/>
                    <a:tailEnd/>
                  </a:ln>
                </p:spPr>
                <p:txBody>
                  <a:bodyPr/>
                  <a:lstStyle/>
                  <a:p>
                    <a:pPr eaLnBrk="0" hangingPunct="0"/>
                    <a:endParaRPr lang="fr-FR" sz="2400">
                      <a:latin typeface="Calibri" pitchFamily="34" charset="0"/>
                      <a:cs typeface="Arial" charset="0"/>
                    </a:endParaRPr>
                  </a:p>
                </p:txBody>
              </p:sp>
              <p:sp>
                <p:nvSpPr>
                  <p:cNvPr id="260366" name="Oval 272"/>
                  <p:cNvSpPr>
                    <a:spLocks noChangeArrowheads="1"/>
                  </p:cNvSpPr>
                  <p:nvPr/>
                </p:nvSpPr>
                <p:spPr bwMode="auto">
                  <a:xfrm>
                    <a:off x="4727" y="1612"/>
                    <a:ext cx="59" cy="55"/>
                  </a:xfrm>
                  <a:prstGeom prst="ellipse">
                    <a:avLst/>
                  </a:prstGeom>
                  <a:solidFill>
                    <a:srgbClr val="F5F847"/>
                  </a:solidFill>
                  <a:ln w="9525">
                    <a:noFill/>
                    <a:round/>
                    <a:headEnd/>
                    <a:tailEnd/>
                  </a:ln>
                </p:spPr>
                <p:txBody>
                  <a:bodyPr/>
                  <a:lstStyle/>
                  <a:p>
                    <a:pPr eaLnBrk="0" hangingPunct="0"/>
                    <a:endParaRPr lang="fr-FR" sz="2400">
                      <a:latin typeface="Calibri" pitchFamily="34" charset="0"/>
                      <a:cs typeface="Arial" charset="0"/>
                    </a:endParaRPr>
                  </a:p>
                </p:txBody>
              </p:sp>
              <p:sp>
                <p:nvSpPr>
                  <p:cNvPr id="260367" name="Oval 273"/>
                  <p:cNvSpPr>
                    <a:spLocks noChangeArrowheads="1"/>
                  </p:cNvSpPr>
                  <p:nvPr/>
                </p:nvSpPr>
                <p:spPr bwMode="auto">
                  <a:xfrm>
                    <a:off x="4729" y="1614"/>
                    <a:ext cx="55" cy="51"/>
                  </a:xfrm>
                  <a:prstGeom prst="ellipse">
                    <a:avLst/>
                  </a:prstGeom>
                  <a:solidFill>
                    <a:srgbClr val="F6F943"/>
                  </a:solidFill>
                  <a:ln w="9525">
                    <a:noFill/>
                    <a:round/>
                    <a:headEnd/>
                    <a:tailEnd/>
                  </a:ln>
                </p:spPr>
                <p:txBody>
                  <a:bodyPr/>
                  <a:lstStyle/>
                  <a:p>
                    <a:pPr eaLnBrk="0" hangingPunct="0"/>
                    <a:endParaRPr lang="fr-FR" sz="2400">
                      <a:latin typeface="Calibri" pitchFamily="34" charset="0"/>
                      <a:cs typeface="Arial" charset="0"/>
                    </a:endParaRPr>
                  </a:p>
                </p:txBody>
              </p:sp>
              <p:sp>
                <p:nvSpPr>
                  <p:cNvPr id="260368" name="Oval 274"/>
                  <p:cNvSpPr>
                    <a:spLocks noChangeArrowheads="1"/>
                  </p:cNvSpPr>
                  <p:nvPr/>
                </p:nvSpPr>
                <p:spPr bwMode="auto">
                  <a:xfrm>
                    <a:off x="4731" y="1616"/>
                    <a:ext cx="51" cy="48"/>
                  </a:xfrm>
                  <a:prstGeom prst="ellipse">
                    <a:avLst/>
                  </a:prstGeom>
                  <a:solidFill>
                    <a:srgbClr val="F7F93F"/>
                  </a:solidFill>
                  <a:ln w="9525">
                    <a:noFill/>
                    <a:round/>
                    <a:headEnd/>
                    <a:tailEnd/>
                  </a:ln>
                </p:spPr>
                <p:txBody>
                  <a:bodyPr/>
                  <a:lstStyle/>
                  <a:p>
                    <a:pPr eaLnBrk="0" hangingPunct="0"/>
                    <a:endParaRPr lang="fr-FR" sz="2400">
                      <a:latin typeface="Calibri" pitchFamily="34" charset="0"/>
                      <a:cs typeface="Arial" charset="0"/>
                    </a:endParaRPr>
                  </a:p>
                </p:txBody>
              </p:sp>
              <p:sp>
                <p:nvSpPr>
                  <p:cNvPr id="260369" name="Oval 275"/>
                  <p:cNvSpPr>
                    <a:spLocks noChangeArrowheads="1"/>
                  </p:cNvSpPr>
                  <p:nvPr/>
                </p:nvSpPr>
                <p:spPr bwMode="auto">
                  <a:xfrm>
                    <a:off x="4733" y="1617"/>
                    <a:ext cx="47" cy="45"/>
                  </a:xfrm>
                  <a:prstGeom prst="ellipse">
                    <a:avLst/>
                  </a:prstGeom>
                  <a:solidFill>
                    <a:srgbClr val="F8FA3C"/>
                  </a:solidFill>
                  <a:ln w="9525">
                    <a:noFill/>
                    <a:round/>
                    <a:headEnd/>
                    <a:tailEnd/>
                  </a:ln>
                </p:spPr>
                <p:txBody>
                  <a:bodyPr/>
                  <a:lstStyle/>
                  <a:p>
                    <a:pPr eaLnBrk="0" hangingPunct="0"/>
                    <a:endParaRPr lang="fr-FR" sz="2400">
                      <a:latin typeface="Calibri" pitchFamily="34" charset="0"/>
                      <a:cs typeface="Arial" charset="0"/>
                    </a:endParaRPr>
                  </a:p>
                </p:txBody>
              </p:sp>
              <p:sp>
                <p:nvSpPr>
                  <p:cNvPr id="260370" name="Oval 276"/>
                  <p:cNvSpPr>
                    <a:spLocks noChangeArrowheads="1"/>
                  </p:cNvSpPr>
                  <p:nvPr/>
                </p:nvSpPr>
                <p:spPr bwMode="auto">
                  <a:xfrm>
                    <a:off x="4735" y="1619"/>
                    <a:ext cx="43" cy="41"/>
                  </a:xfrm>
                  <a:prstGeom prst="ellipse">
                    <a:avLst/>
                  </a:prstGeom>
                  <a:solidFill>
                    <a:srgbClr val="F8FB38"/>
                  </a:solidFill>
                  <a:ln w="9525">
                    <a:noFill/>
                    <a:round/>
                    <a:headEnd/>
                    <a:tailEnd/>
                  </a:ln>
                </p:spPr>
                <p:txBody>
                  <a:bodyPr/>
                  <a:lstStyle/>
                  <a:p>
                    <a:pPr eaLnBrk="0" hangingPunct="0"/>
                    <a:endParaRPr lang="fr-FR" sz="2400">
                      <a:latin typeface="Calibri" pitchFamily="34" charset="0"/>
                      <a:cs typeface="Arial" charset="0"/>
                    </a:endParaRPr>
                  </a:p>
                </p:txBody>
              </p:sp>
              <p:sp>
                <p:nvSpPr>
                  <p:cNvPr id="260371" name="Oval 277"/>
                  <p:cNvSpPr>
                    <a:spLocks noChangeArrowheads="1"/>
                  </p:cNvSpPr>
                  <p:nvPr/>
                </p:nvSpPr>
                <p:spPr bwMode="auto">
                  <a:xfrm>
                    <a:off x="4737" y="1621"/>
                    <a:ext cx="39" cy="37"/>
                  </a:xfrm>
                  <a:prstGeom prst="ellipse">
                    <a:avLst/>
                  </a:prstGeom>
                  <a:solidFill>
                    <a:srgbClr val="F9FB34"/>
                  </a:solidFill>
                  <a:ln w="9525">
                    <a:noFill/>
                    <a:round/>
                    <a:headEnd/>
                    <a:tailEnd/>
                  </a:ln>
                </p:spPr>
                <p:txBody>
                  <a:bodyPr/>
                  <a:lstStyle/>
                  <a:p>
                    <a:pPr eaLnBrk="0" hangingPunct="0"/>
                    <a:endParaRPr lang="fr-FR" sz="2400">
                      <a:latin typeface="Calibri" pitchFamily="34" charset="0"/>
                      <a:cs typeface="Arial" charset="0"/>
                    </a:endParaRPr>
                  </a:p>
                </p:txBody>
              </p:sp>
              <p:sp>
                <p:nvSpPr>
                  <p:cNvPr id="260372" name="Oval 278"/>
                  <p:cNvSpPr>
                    <a:spLocks noChangeArrowheads="1"/>
                  </p:cNvSpPr>
                  <p:nvPr/>
                </p:nvSpPr>
                <p:spPr bwMode="auto">
                  <a:xfrm>
                    <a:off x="4739" y="1623"/>
                    <a:ext cx="35" cy="33"/>
                  </a:xfrm>
                  <a:prstGeom prst="ellipse">
                    <a:avLst/>
                  </a:prstGeom>
                  <a:solidFill>
                    <a:srgbClr val="FAFC30"/>
                  </a:solidFill>
                  <a:ln w="9525">
                    <a:noFill/>
                    <a:round/>
                    <a:headEnd/>
                    <a:tailEnd/>
                  </a:ln>
                </p:spPr>
                <p:txBody>
                  <a:bodyPr/>
                  <a:lstStyle/>
                  <a:p>
                    <a:pPr eaLnBrk="0" hangingPunct="0"/>
                    <a:endParaRPr lang="fr-FR" sz="2400">
                      <a:latin typeface="Calibri" pitchFamily="34" charset="0"/>
                      <a:cs typeface="Arial" charset="0"/>
                    </a:endParaRPr>
                  </a:p>
                </p:txBody>
              </p:sp>
              <p:sp>
                <p:nvSpPr>
                  <p:cNvPr id="260373" name="Oval 279"/>
                  <p:cNvSpPr>
                    <a:spLocks noChangeArrowheads="1"/>
                  </p:cNvSpPr>
                  <p:nvPr/>
                </p:nvSpPr>
                <p:spPr bwMode="auto">
                  <a:xfrm>
                    <a:off x="4741" y="1625"/>
                    <a:ext cx="31" cy="29"/>
                  </a:xfrm>
                  <a:prstGeom prst="ellipse">
                    <a:avLst/>
                  </a:prstGeom>
                  <a:solidFill>
                    <a:srgbClr val="FBFC2C"/>
                  </a:solidFill>
                  <a:ln w="9525">
                    <a:noFill/>
                    <a:round/>
                    <a:headEnd/>
                    <a:tailEnd/>
                  </a:ln>
                </p:spPr>
                <p:txBody>
                  <a:bodyPr/>
                  <a:lstStyle/>
                  <a:p>
                    <a:pPr eaLnBrk="0" hangingPunct="0"/>
                    <a:endParaRPr lang="fr-FR" sz="2400">
                      <a:latin typeface="Calibri" pitchFamily="34" charset="0"/>
                      <a:cs typeface="Arial" charset="0"/>
                    </a:endParaRPr>
                  </a:p>
                </p:txBody>
              </p:sp>
              <p:sp>
                <p:nvSpPr>
                  <p:cNvPr id="260374" name="Oval 280"/>
                  <p:cNvSpPr>
                    <a:spLocks noChangeArrowheads="1"/>
                  </p:cNvSpPr>
                  <p:nvPr/>
                </p:nvSpPr>
                <p:spPr bwMode="auto">
                  <a:xfrm>
                    <a:off x="4743" y="1627"/>
                    <a:ext cx="27" cy="25"/>
                  </a:xfrm>
                  <a:prstGeom prst="ellipse">
                    <a:avLst/>
                  </a:prstGeom>
                  <a:solidFill>
                    <a:srgbClr val="FBFC28"/>
                  </a:solidFill>
                  <a:ln w="9525">
                    <a:noFill/>
                    <a:round/>
                    <a:headEnd/>
                    <a:tailEnd/>
                  </a:ln>
                </p:spPr>
                <p:txBody>
                  <a:bodyPr/>
                  <a:lstStyle/>
                  <a:p>
                    <a:pPr eaLnBrk="0" hangingPunct="0"/>
                    <a:endParaRPr lang="fr-FR" sz="2400">
                      <a:latin typeface="Calibri" pitchFamily="34" charset="0"/>
                      <a:cs typeface="Arial" charset="0"/>
                    </a:endParaRPr>
                  </a:p>
                </p:txBody>
              </p:sp>
              <p:sp>
                <p:nvSpPr>
                  <p:cNvPr id="260375" name="Oval 281"/>
                  <p:cNvSpPr>
                    <a:spLocks noChangeArrowheads="1"/>
                  </p:cNvSpPr>
                  <p:nvPr/>
                </p:nvSpPr>
                <p:spPr bwMode="auto">
                  <a:xfrm>
                    <a:off x="4745" y="1628"/>
                    <a:ext cx="23" cy="23"/>
                  </a:xfrm>
                  <a:prstGeom prst="ellipse">
                    <a:avLst/>
                  </a:prstGeom>
                  <a:solidFill>
                    <a:srgbClr val="FCFD25"/>
                  </a:solidFill>
                  <a:ln w="9525">
                    <a:noFill/>
                    <a:round/>
                    <a:headEnd/>
                    <a:tailEnd/>
                  </a:ln>
                </p:spPr>
                <p:txBody>
                  <a:bodyPr/>
                  <a:lstStyle/>
                  <a:p>
                    <a:pPr eaLnBrk="0" hangingPunct="0"/>
                    <a:endParaRPr lang="fr-FR" sz="2400">
                      <a:latin typeface="Calibri" pitchFamily="34" charset="0"/>
                      <a:cs typeface="Arial" charset="0"/>
                    </a:endParaRPr>
                  </a:p>
                </p:txBody>
              </p:sp>
              <p:sp>
                <p:nvSpPr>
                  <p:cNvPr id="260376" name="Oval 282"/>
                  <p:cNvSpPr>
                    <a:spLocks noChangeArrowheads="1"/>
                  </p:cNvSpPr>
                  <p:nvPr/>
                </p:nvSpPr>
                <p:spPr bwMode="auto">
                  <a:xfrm>
                    <a:off x="4747" y="1630"/>
                    <a:ext cx="19" cy="19"/>
                  </a:xfrm>
                  <a:prstGeom prst="ellipse">
                    <a:avLst/>
                  </a:prstGeom>
                  <a:solidFill>
                    <a:srgbClr val="FCFD21"/>
                  </a:solidFill>
                  <a:ln w="9525">
                    <a:noFill/>
                    <a:round/>
                    <a:headEnd/>
                    <a:tailEnd/>
                  </a:ln>
                </p:spPr>
                <p:txBody>
                  <a:bodyPr/>
                  <a:lstStyle/>
                  <a:p>
                    <a:pPr eaLnBrk="0" hangingPunct="0"/>
                    <a:endParaRPr lang="fr-FR" sz="2400">
                      <a:latin typeface="Calibri" pitchFamily="34" charset="0"/>
                      <a:cs typeface="Arial" charset="0"/>
                    </a:endParaRPr>
                  </a:p>
                </p:txBody>
              </p:sp>
              <p:sp>
                <p:nvSpPr>
                  <p:cNvPr id="260377" name="Oval 283"/>
                  <p:cNvSpPr>
                    <a:spLocks noChangeArrowheads="1"/>
                  </p:cNvSpPr>
                  <p:nvPr/>
                </p:nvSpPr>
                <p:spPr bwMode="auto">
                  <a:xfrm>
                    <a:off x="4749" y="1632"/>
                    <a:ext cx="15" cy="15"/>
                  </a:xfrm>
                  <a:prstGeom prst="ellipse">
                    <a:avLst/>
                  </a:prstGeom>
                  <a:solidFill>
                    <a:srgbClr val="FDFD1C"/>
                  </a:solidFill>
                  <a:ln w="9525">
                    <a:noFill/>
                    <a:round/>
                    <a:headEnd/>
                    <a:tailEnd/>
                  </a:ln>
                </p:spPr>
                <p:txBody>
                  <a:bodyPr/>
                  <a:lstStyle/>
                  <a:p>
                    <a:pPr eaLnBrk="0" hangingPunct="0"/>
                    <a:endParaRPr lang="fr-FR" sz="2400">
                      <a:latin typeface="Calibri" pitchFamily="34" charset="0"/>
                      <a:cs typeface="Arial" charset="0"/>
                    </a:endParaRPr>
                  </a:p>
                </p:txBody>
              </p:sp>
              <p:sp>
                <p:nvSpPr>
                  <p:cNvPr id="260378" name="Oval 284"/>
                  <p:cNvSpPr>
                    <a:spLocks noChangeArrowheads="1"/>
                  </p:cNvSpPr>
                  <p:nvPr/>
                </p:nvSpPr>
                <p:spPr bwMode="auto">
                  <a:xfrm>
                    <a:off x="4751" y="1634"/>
                    <a:ext cx="11" cy="11"/>
                  </a:xfrm>
                  <a:prstGeom prst="ellipse">
                    <a:avLst/>
                  </a:prstGeom>
                  <a:solidFill>
                    <a:srgbClr val="FDFE18"/>
                  </a:solidFill>
                  <a:ln w="9525">
                    <a:noFill/>
                    <a:round/>
                    <a:headEnd/>
                    <a:tailEnd/>
                  </a:ln>
                </p:spPr>
                <p:txBody>
                  <a:bodyPr/>
                  <a:lstStyle/>
                  <a:p>
                    <a:pPr eaLnBrk="0" hangingPunct="0"/>
                    <a:endParaRPr lang="fr-FR" sz="2400">
                      <a:latin typeface="Calibri" pitchFamily="34" charset="0"/>
                      <a:cs typeface="Arial" charset="0"/>
                    </a:endParaRPr>
                  </a:p>
                </p:txBody>
              </p:sp>
              <p:sp>
                <p:nvSpPr>
                  <p:cNvPr id="260379" name="Oval 285"/>
                  <p:cNvSpPr>
                    <a:spLocks noChangeArrowheads="1"/>
                  </p:cNvSpPr>
                  <p:nvPr/>
                </p:nvSpPr>
                <p:spPr bwMode="auto">
                  <a:xfrm>
                    <a:off x="4753" y="1636"/>
                    <a:ext cx="7" cy="7"/>
                  </a:xfrm>
                  <a:prstGeom prst="ellipse">
                    <a:avLst/>
                  </a:prstGeom>
                  <a:solidFill>
                    <a:srgbClr val="FEFE13"/>
                  </a:solidFill>
                  <a:ln w="9525">
                    <a:noFill/>
                    <a:round/>
                    <a:headEnd/>
                    <a:tailEnd/>
                  </a:ln>
                </p:spPr>
                <p:txBody>
                  <a:bodyPr/>
                  <a:lstStyle/>
                  <a:p>
                    <a:pPr eaLnBrk="0" hangingPunct="0"/>
                    <a:endParaRPr lang="fr-FR" sz="2400">
                      <a:latin typeface="Calibri" pitchFamily="34" charset="0"/>
                      <a:cs typeface="Arial" charset="0"/>
                    </a:endParaRPr>
                  </a:p>
                </p:txBody>
              </p:sp>
              <p:sp>
                <p:nvSpPr>
                  <p:cNvPr id="260380" name="Oval 286"/>
                  <p:cNvSpPr>
                    <a:spLocks noChangeArrowheads="1"/>
                  </p:cNvSpPr>
                  <p:nvPr/>
                </p:nvSpPr>
                <p:spPr bwMode="auto">
                  <a:xfrm>
                    <a:off x="4755" y="1638"/>
                    <a:ext cx="3" cy="3"/>
                  </a:xfrm>
                  <a:prstGeom prst="ellipse">
                    <a:avLst/>
                  </a:prstGeom>
                  <a:solidFill>
                    <a:srgbClr val="FEFE0D"/>
                  </a:solidFill>
                  <a:ln w="9525">
                    <a:noFill/>
                    <a:round/>
                    <a:headEnd/>
                    <a:tailEnd/>
                  </a:ln>
                </p:spPr>
                <p:txBody>
                  <a:bodyPr/>
                  <a:lstStyle/>
                  <a:p>
                    <a:pPr eaLnBrk="0" hangingPunct="0"/>
                    <a:endParaRPr lang="fr-FR" sz="2400">
                      <a:latin typeface="Calibri" pitchFamily="34" charset="0"/>
                      <a:cs typeface="Arial" charset="0"/>
                    </a:endParaRPr>
                  </a:p>
                </p:txBody>
              </p:sp>
            </p:grpSp>
            <p:sp>
              <p:nvSpPr>
                <p:cNvPr id="260381" name="Line 287"/>
                <p:cNvSpPr>
                  <a:spLocks noChangeShapeType="1"/>
                </p:cNvSpPr>
                <p:nvPr/>
              </p:nvSpPr>
              <p:spPr bwMode="auto">
                <a:xfrm flipV="1">
                  <a:off x="4642" y="1475"/>
                  <a:ext cx="195" cy="285"/>
                </a:xfrm>
                <a:prstGeom prst="line">
                  <a:avLst/>
                </a:prstGeom>
                <a:noFill/>
                <a:ln w="9525">
                  <a:solidFill>
                    <a:srgbClr val="969696"/>
                  </a:solidFill>
                  <a:round/>
                  <a:headEnd/>
                  <a:tailEnd/>
                </a:ln>
              </p:spPr>
              <p:txBody>
                <a:bodyPr/>
                <a:lstStyle/>
                <a:p>
                  <a:endParaRPr lang="fr-FR"/>
                </a:p>
              </p:txBody>
            </p:sp>
            <p:sp>
              <p:nvSpPr>
                <p:cNvPr id="260382" name="Line 288"/>
                <p:cNvSpPr>
                  <a:spLocks noChangeShapeType="1"/>
                </p:cNvSpPr>
                <p:nvPr/>
              </p:nvSpPr>
              <p:spPr bwMode="auto">
                <a:xfrm>
                  <a:off x="4603" y="1549"/>
                  <a:ext cx="313" cy="186"/>
                </a:xfrm>
                <a:prstGeom prst="line">
                  <a:avLst/>
                </a:prstGeom>
                <a:noFill/>
                <a:ln w="9525">
                  <a:solidFill>
                    <a:srgbClr val="969696"/>
                  </a:solidFill>
                  <a:round/>
                  <a:headEnd/>
                  <a:tailEnd/>
                </a:ln>
              </p:spPr>
              <p:txBody>
                <a:bodyPr/>
                <a:lstStyle/>
                <a:p>
                  <a:endParaRPr lang="fr-FR"/>
                </a:p>
              </p:txBody>
            </p:sp>
          </p:grpSp>
          <p:sp>
            <p:nvSpPr>
              <p:cNvPr id="260383" name="Freeform 289"/>
              <p:cNvSpPr>
                <a:spLocks/>
              </p:cNvSpPr>
              <p:nvPr/>
            </p:nvSpPr>
            <p:spPr bwMode="auto">
              <a:xfrm>
                <a:off x="4538" y="1425"/>
                <a:ext cx="502" cy="498"/>
              </a:xfrm>
              <a:custGeom>
                <a:avLst/>
                <a:gdLst>
                  <a:gd name="T0" fmla="*/ 502 w 502"/>
                  <a:gd name="T1" fmla="*/ 105 h 498"/>
                  <a:gd name="T2" fmla="*/ 135 w 502"/>
                  <a:gd name="T3" fmla="*/ 0 h 498"/>
                  <a:gd name="T4" fmla="*/ 0 w 502"/>
                  <a:gd name="T5" fmla="*/ 233 h 498"/>
                  <a:gd name="T6" fmla="*/ 274 w 502"/>
                  <a:gd name="T7" fmla="*/ 498 h 498"/>
                  <a:gd name="T8" fmla="*/ 502 w 502"/>
                  <a:gd name="T9" fmla="*/ 105 h 498"/>
                  <a:gd name="T10" fmla="*/ 0 60000 65536"/>
                  <a:gd name="T11" fmla="*/ 0 60000 65536"/>
                  <a:gd name="T12" fmla="*/ 0 60000 65536"/>
                  <a:gd name="T13" fmla="*/ 0 60000 65536"/>
                  <a:gd name="T14" fmla="*/ 0 60000 65536"/>
                  <a:gd name="T15" fmla="*/ 0 w 502"/>
                  <a:gd name="T16" fmla="*/ 0 h 498"/>
                  <a:gd name="T17" fmla="*/ 502 w 502"/>
                  <a:gd name="T18" fmla="*/ 498 h 498"/>
                </a:gdLst>
                <a:ahLst/>
                <a:cxnLst>
                  <a:cxn ang="T10">
                    <a:pos x="T0" y="T1"/>
                  </a:cxn>
                  <a:cxn ang="T11">
                    <a:pos x="T2" y="T3"/>
                  </a:cxn>
                  <a:cxn ang="T12">
                    <a:pos x="T4" y="T5"/>
                  </a:cxn>
                  <a:cxn ang="T13">
                    <a:pos x="T6" y="T7"/>
                  </a:cxn>
                  <a:cxn ang="T14">
                    <a:pos x="T8" y="T9"/>
                  </a:cxn>
                </a:cxnLst>
                <a:rect l="T15" t="T16" r="T17" b="T18"/>
                <a:pathLst>
                  <a:path w="502" h="498">
                    <a:moveTo>
                      <a:pt x="502" y="105"/>
                    </a:moveTo>
                    <a:lnTo>
                      <a:pt x="135" y="0"/>
                    </a:lnTo>
                    <a:lnTo>
                      <a:pt x="0" y="233"/>
                    </a:lnTo>
                    <a:lnTo>
                      <a:pt x="274" y="498"/>
                    </a:lnTo>
                    <a:lnTo>
                      <a:pt x="502" y="105"/>
                    </a:lnTo>
                    <a:close/>
                  </a:path>
                </a:pathLst>
              </a:custGeom>
              <a:solidFill>
                <a:srgbClr val="3399FF"/>
              </a:solidFill>
              <a:ln w="9525">
                <a:solidFill>
                  <a:srgbClr val="000000"/>
                </a:solidFill>
                <a:round/>
                <a:headEnd/>
                <a:tailEnd/>
              </a:ln>
            </p:spPr>
            <p:txBody>
              <a:bodyPr/>
              <a:lstStyle/>
              <a:p>
                <a:endParaRPr lang="fr-FR"/>
              </a:p>
            </p:txBody>
          </p:sp>
          <p:grpSp>
            <p:nvGrpSpPr>
              <p:cNvPr id="17" name="Group 290"/>
              <p:cNvGrpSpPr>
                <a:grpSpLocks/>
              </p:cNvGrpSpPr>
              <p:nvPr/>
            </p:nvGrpSpPr>
            <p:grpSpPr bwMode="auto">
              <a:xfrm>
                <a:off x="4587" y="1484"/>
                <a:ext cx="337" cy="310"/>
                <a:chOff x="4587" y="1484"/>
                <a:chExt cx="337" cy="310"/>
              </a:xfrm>
            </p:grpSpPr>
            <p:sp>
              <p:nvSpPr>
                <p:cNvPr id="260385" name="Oval 291"/>
                <p:cNvSpPr>
                  <a:spLocks noChangeArrowheads="1"/>
                </p:cNvSpPr>
                <p:nvPr/>
              </p:nvSpPr>
              <p:spPr bwMode="auto">
                <a:xfrm>
                  <a:off x="4587" y="1484"/>
                  <a:ext cx="337" cy="310"/>
                </a:xfrm>
                <a:prstGeom prst="ellipse">
                  <a:avLst/>
                </a:prstGeom>
                <a:solidFill>
                  <a:srgbClr val="3399FE"/>
                </a:solidFill>
                <a:ln w="9525">
                  <a:noFill/>
                  <a:round/>
                  <a:headEnd/>
                  <a:tailEnd/>
                </a:ln>
              </p:spPr>
              <p:txBody>
                <a:bodyPr/>
                <a:lstStyle/>
                <a:p>
                  <a:pPr eaLnBrk="0" hangingPunct="0"/>
                  <a:endParaRPr lang="fr-FR" sz="2400">
                    <a:latin typeface="Calibri" pitchFamily="34" charset="0"/>
                    <a:cs typeface="Arial" charset="0"/>
                  </a:endParaRPr>
                </a:p>
              </p:txBody>
            </p:sp>
            <p:sp>
              <p:nvSpPr>
                <p:cNvPr id="260386" name="Oval 292"/>
                <p:cNvSpPr>
                  <a:spLocks noChangeArrowheads="1"/>
                </p:cNvSpPr>
                <p:nvPr/>
              </p:nvSpPr>
              <p:spPr bwMode="auto">
                <a:xfrm>
                  <a:off x="4591" y="1487"/>
                  <a:ext cx="329" cy="304"/>
                </a:xfrm>
                <a:prstGeom prst="ellipse">
                  <a:avLst/>
                </a:prstGeom>
                <a:solidFill>
                  <a:srgbClr val="3599FE"/>
                </a:solidFill>
                <a:ln w="9525">
                  <a:noFill/>
                  <a:round/>
                  <a:headEnd/>
                  <a:tailEnd/>
                </a:ln>
              </p:spPr>
              <p:txBody>
                <a:bodyPr/>
                <a:lstStyle/>
                <a:p>
                  <a:pPr eaLnBrk="0" hangingPunct="0"/>
                  <a:endParaRPr lang="fr-FR" sz="2400">
                    <a:latin typeface="Calibri" pitchFamily="34" charset="0"/>
                    <a:cs typeface="Arial" charset="0"/>
                  </a:endParaRPr>
                </a:p>
              </p:txBody>
            </p:sp>
            <p:sp>
              <p:nvSpPr>
                <p:cNvPr id="260387" name="Oval 293"/>
                <p:cNvSpPr>
                  <a:spLocks noChangeArrowheads="1"/>
                </p:cNvSpPr>
                <p:nvPr/>
              </p:nvSpPr>
              <p:spPr bwMode="auto">
                <a:xfrm>
                  <a:off x="4593" y="1489"/>
                  <a:ext cx="325" cy="300"/>
                </a:xfrm>
                <a:prstGeom prst="ellipse">
                  <a:avLst/>
                </a:prstGeom>
                <a:solidFill>
                  <a:srgbClr val="3799FE"/>
                </a:solidFill>
                <a:ln w="9525">
                  <a:noFill/>
                  <a:round/>
                  <a:headEnd/>
                  <a:tailEnd/>
                </a:ln>
              </p:spPr>
              <p:txBody>
                <a:bodyPr/>
                <a:lstStyle/>
                <a:p>
                  <a:pPr eaLnBrk="0" hangingPunct="0"/>
                  <a:endParaRPr lang="fr-FR" sz="2400">
                    <a:latin typeface="Calibri" pitchFamily="34" charset="0"/>
                    <a:cs typeface="Arial" charset="0"/>
                  </a:endParaRPr>
                </a:p>
              </p:txBody>
            </p:sp>
            <p:sp>
              <p:nvSpPr>
                <p:cNvPr id="260388" name="Oval 294"/>
                <p:cNvSpPr>
                  <a:spLocks noChangeArrowheads="1"/>
                </p:cNvSpPr>
                <p:nvPr/>
              </p:nvSpPr>
              <p:spPr bwMode="auto">
                <a:xfrm>
                  <a:off x="4595" y="1491"/>
                  <a:ext cx="321" cy="296"/>
                </a:xfrm>
                <a:prstGeom prst="ellipse">
                  <a:avLst/>
                </a:prstGeom>
                <a:solidFill>
                  <a:srgbClr val="389AFD"/>
                </a:solidFill>
                <a:ln w="9525">
                  <a:noFill/>
                  <a:round/>
                  <a:headEnd/>
                  <a:tailEnd/>
                </a:ln>
              </p:spPr>
              <p:txBody>
                <a:bodyPr/>
                <a:lstStyle/>
                <a:p>
                  <a:pPr eaLnBrk="0" hangingPunct="0"/>
                  <a:endParaRPr lang="fr-FR" sz="2400">
                    <a:latin typeface="Calibri" pitchFamily="34" charset="0"/>
                    <a:cs typeface="Arial" charset="0"/>
                  </a:endParaRPr>
                </a:p>
              </p:txBody>
            </p:sp>
            <p:sp>
              <p:nvSpPr>
                <p:cNvPr id="260389" name="Oval 295"/>
                <p:cNvSpPr>
                  <a:spLocks noChangeArrowheads="1"/>
                </p:cNvSpPr>
                <p:nvPr/>
              </p:nvSpPr>
              <p:spPr bwMode="auto">
                <a:xfrm>
                  <a:off x="4597" y="1493"/>
                  <a:ext cx="317" cy="292"/>
                </a:xfrm>
                <a:prstGeom prst="ellipse">
                  <a:avLst/>
                </a:prstGeom>
                <a:solidFill>
                  <a:srgbClr val="3B9AFD"/>
                </a:solidFill>
                <a:ln w="9525">
                  <a:noFill/>
                  <a:round/>
                  <a:headEnd/>
                  <a:tailEnd/>
                </a:ln>
              </p:spPr>
              <p:txBody>
                <a:bodyPr/>
                <a:lstStyle/>
                <a:p>
                  <a:pPr eaLnBrk="0" hangingPunct="0"/>
                  <a:endParaRPr lang="fr-FR" sz="2400">
                    <a:latin typeface="Calibri" pitchFamily="34" charset="0"/>
                    <a:cs typeface="Arial" charset="0"/>
                  </a:endParaRPr>
                </a:p>
              </p:txBody>
            </p:sp>
            <p:sp>
              <p:nvSpPr>
                <p:cNvPr id="260390" name="Oval 296"/>
                <p:cNvSpPr>
                  <a:spLocks noChangeArrowheads="1"/>
                </p:cNvSpPr>
                <p:nvPr/>
              </p:nvSpPr>
              <p:spPr bwMode="auto">
                <a:xfrm>
                  <a:off x="4599" y="1495"/>
                  <a:ext cx="313" cy="288"/>
                </a:xfrm>
                <a:prstGeom prst="ellipse">
                  <a:avLst/>
                </a:prstGeom>
                <a:solidFill>
                  <a:srgbClr val="3D9BFC"/>
                </a:solidFill>
                <a:ln w="9525">
                  <a:noFill/>
                  <a:round/>
                  <a:headEnd/>
                  <a:tailEnd/>
                </a:ln>
              </p:spPr>
              <p:txBody>
                <a:bodyPr/>
                <a:lstStyle/>
                <a:p>
                  <a:pPr eaLnBrk="0" hangingPunct="0"/>
                  <a:endParaRPr lang="fr-FR" sz="2400">
                    <a:latin typeface="Calibri" pitchFamily="34" charset="0"/>
                    <a:cs typeface="Arial" charset="0"/>
                  </a:endParaRPr>
                </a:p>
              </p:txBody>
            </p:sp>
            <p:sp>
              <p:nvSpPr>
                <p:cNvPr id="260391" name="Oval 297"/>
                <p:cNvSpPr>
                  <a:spLocks noChangeArrowheads="1"/>
                </p:cNvSpPr>
                <p:nvPr/>
              </p:nvSpPr>
              <p:spPr bwMode="auto">
                <a:xfrm>
                  <a:off x="4601" y="1496"/>
                  <a:ext cx="309" cy="286"/>
                </a:xfrm>
                <a:prstGeom prst="ellipse">
                  <a:avLst/>
                </a:prstGeom>
                <a:solidFill>
                  <a:srgbClr val="3F9CFC"/>
                </a:solidFill>
                <a:ln w="9525">
                  <a:noFill/>
                  <a:round/>
                  <a:headEnd/>
                  <a:tailEnd/>
                </a:ln>
              </p:spPr>
              <p:txBody>
                <a:bodyPr/>
                <a:lstStyle/>
                <a:p>
                  <a:pPr eaLnBrk="0" hangingPunct="0"/>
                  <a:endParaRPr lang="fr-FR" sz="2400">
                    <a:latin typeface="Calibri" pitchFamily="34" charset="0"/>
                    <a:cs typeface="Arial" charset="0"/>
                  </a:endParaRPr>
                </a:p>
              </p:txBody>
            </p:sp>
            <p:sp>
              <p:nvSpPr>
                <p:cNvPr id="260392" name="Oval 298"/>
                <p:cNvSpPr>
                  <a:spLocks noChangeArrowheads="1"/>
                </p:cNvSpPr>
                <p:nvPr/>
              </p:nvSpPr>
              <p:spPr bwMode="auto">
                <a:xfrm>
                  <a:off x="4603" y="1498"/>
                  <a:ext cx="305" cy="282"/>
                </a:xfrm>
                <a:prstGeom prst="ellipse">
                  <a:avLst/>
                </a:prstGeom>
                <a:solidFill>
                  <a:srgbClr val="419CFB"/>
                </a:solidFill>
                <a:ln w="9525">
                  <a:noFill/>
                  <a:round/>
                  <a:headEnd/>
                  <a:tailEnd/>
                </a:ln>
              </p:spPr>
              <p:txBody>
                <a:bodyPr/>
                <a:lstStyle/>
                <a:p>
                  <a:pPr eaLnBrk="0" hangingPunct="0"/>
                  <a:endParaRPr lang="fr-FR" sz="2400">
                    <a:latin typeface="Calibri" pitchFamily="34" charset="0"/>
                    <a:cs typeface="Arial" charset="0"/>
                  </a:endParaRPr>
                </a:p>
              </p:txBody>
            </p:sp>
            <p:sp>
              <p:nvSpPr>
                <p:cNvPr id="260393" name="Oval 299"/>
                <p:cNvSpPr>
                  <a:spLocks noChangeArrowheads="1"/>
                </p:cNvSpPr>
                <p:nvPr/>
              </p:nvSpPr>
              <p:spPr bwMode="auto">
                <a:xfrm>
                  <a:off x="4605" y="1500"/>
                  <a:ext cx="301" cy="278"/>
                </a:xfrm>
                <a:prstGeom prst="ellipse">
                  <a:avLst/>
                </a:prstGeom>
                <a:solidFill>
                  <a:srgbClr val="449DFA"/>
                </a:solidFill>
                <a:ln w="9525">
                  <a:noFill/>
                  <a:round/>
                  <a:headEnd/>
                  <a:tailEnd/>
                </a:ln>
              </p:spPr>
              <p:txBody>
                <a:bodyPr/>
                <a:lstStyle/>
                <a:p>
                  <a:pPr eaLnBrk="0" hangingPunct="0"/>
                  <a:endParaRPr lang="fr-FR" sz="2400">
                    <a:latin typeface="Calibri" pitchFamily="34" charset="0"/>
                    <a:cs typeface="Arial" charset="0"/>
                  </a:endParaRPr>
                </a:p>
              </p:txBody>
            </p:sp>
            <p:sp>
              <p:nvSpPr>
                <p:cNvPr id="260394" name="Oval 300"/>
                <p:cNvSpPr>
                  <a:spLocks noChangeArrowheads="1"/>
                </p:cNvSpPr>
                <p:nvPr/>
              </p:nvSpPr>
              <p:spPr bwMode="auto">
                <a:xfrm>
                  <a:off x="4607" y="1502"/>
                  <a:ext cx="297" cy="274"/>
                </a:xfrm>
                <a:prstGeom prst="ellipse">
                  <a:avLst/>
                </a:prstGeom>
                <a:solidFill>
                  <a:srgbClr val="469EFA"/>
                </a:solidFill>
                <a:ln w="9525">
                  <a:noFill/>
                  <a:round/>
                  <a:headEnd/>
                  <a:tailEnd/>
                </a:ln>
              </p:spPr>
              <p:txBody>
                <a:bodyPr/>
                <a:lstStyle/>
                <a:p>
                  <a:pPr eaLnBrk="0" hangingPunct="0"/>
                  <a:endParaRPr lang="fr-FR" sz="2400">
                    <a:latin typeface="Calibri" pitchFamily="34" charset="0"/>
                    <a:cs typeface="Arial" charset="0"/>
                  </a:endParaRPr>
                </a:p>
              </p:txBody>
            </p:sp>
            <p:sp>
              <p:nvSpPr>
                <p:cNvPr id="260395" name="Oval 301"/>
                <p:cNvSpPr>
                  <a:spLocks noChangeArrowheads="1"/>
                </p:cNvSpPr>
                <p:nvPr/>
              </p:nvSpPr>
              <p:spPr bwMode="auto">
                <a:xfrm>
                  <a:off x="4609" y="1504"/>
                  <a:ext cx="293" cy="270"/>
                </a:xfrm>
                <a:prstGeom prst="ellipse">
                  <a:avLst/>
                </a:prstGeom>
                <a:solidFill>
                  <a:srgbClr val="499EF9"/>
                </a:solidFill>
                <a:ln w="9525">
                  <a:noFill/>
                  <a:round/>
                  <a:headEnd/>
                  <a:tailEnd/>
                </a:ln>
              </p:spPr>
              <p:txBody>
                <a:bodyPr/>
                <a:lstStyle/>
                <a:p>
                  <a:pPr eaLnBrk="0" hangingPunct="0"/>
                  <a:endParaRPr lang="fr-FR" sz="2400">
                    <a:latin typeface="Calibri" pitchFamily="34" charset="0"/>
                    <a:cs typeface="Arial" charset="0"/>
                  </a:endParaRPr>
                </a:p>
              </p:txBody>
            </p:sp>
            <p:sp>
              <p:nvSpPr>
                <p:cNvPr id="260396" name="Oval 302"/>
                <p:cNvSpPr>
                  <a:spLocks noChangeArrowheads="1"/>
                </p:cNvSpPr>
                <p:nvPr/>
              </p:nvSpPr>
              <p:spPr bwMode="auto">
                <a:xfrm>
                  <a:off x="4611" y="1506"/>
                  <a:ext cx="289" cy="266"/>
                </a:xfrm>
                <a:prstGeom prst="ellipse">
                  <a:avLst/>
                </a:prstGeom>
                <a:solidFill>
                  <a:srgbClr val="4B9FF8"/>
                </a:solidFill>
                <a:ln w="9525">
                  <a:noFill/>
                  <a:round/>
                  <a:headEnd/>
                  <a:tailEnd/>
                </a:ln>
              </p:spPr>
              <p:txBody>
                <a:bodyPr/>
                <a:lstStyle/>
                <a:p>
                  <a:pPr eaLnBrk="0" hangingPunct="0"/>
                  <a:endParaRPr lang="fr-FR" sz="2400">
                    <a:latin typeface="Calibri" pitchFamily="34" charset="0"/>
                    <a:cs typeface="Arial" charset="0"/>
                  </a:endParaRPr>
                </a:p>
              </p:txBody>
            </p:sp>
            <p:sp>
              <p:nvSpPr>
                <p:cNvPr id="260397" name="Oval 303"/>
                <p:cNvSpPr>
                  <a:spLocks noChangeArrowheads="1"/>
                </p:cNvSpPr>
                <p:nvPr/>
              </p:nvSpPr>
              <p:spPr bwMode="auto">
                <a:xfrm>
                  <a:off x="4613" y="1507"/>
                  <a:ext cx="285" cy="263"/>
                </a:xfrm>
                <a:prstGeom prst="ellipse">
                  <a:avLst/>
                </a:prstGeom>
                <a:solidFill>
                  <a:srgbClr val="4EA0F7"/>
                </a:solidFill>
                <a:ln w="9525">
                  <a:noFill/>
                  <a:round/>
                  <a:headEnd/>
                  <a:tailEnd/>
                </a:ln>
              </p:spPr>
              <p:txBody>
                <a:bodyPr/>
                <a:lstStyle/>
                <a:p>
                  <a:pPr eaLnBrk="0" hangingPunct="0"/>
                  <a:endParaRPr lang="fr-FR" sz="2400">
                    <a:latin typeface="Calibri" pitchFamily="34" charset="0"/>
                    <a:cs typeface="Arial" charset="0"/>
                  </a:endParaRPr>
                </a:p>
              </p:txBody>
            </p:sp>
            <p:sp>
              <p:nvSpPr>
                <p:cNvPr id="260398" name="Oval 304"/>
                <p:cNvSpPr>
                  <a:spLocks noChangeArrowheads="1"/>
                </p:cNvSpPr>
                <p:nvPr/>
              </p:nvSpPr>
              <p:spPr bwMode="auto">
                <a:xfrm>
                  <a:off x="4615" y="1509"/>
                  <a:ext cx="281" cy="260"/>
                </a:xfrm>
                <a:prstGeom prst="ellipse">
                  <a:avLst/>
                </a:prstGeom>
                <a:solidFill>
                  <a:srgbClr val="51A1F6"/>
                </a:solidFill>
                <a:ln w="9525">
                  <a:noFill/>
                  <a:round/>
                  <a:headEnd/>
                  <a:tailEnd/>
                </a:ln>
              </p:spPr>
              <p:txBody>
                <a:bodyPr/>
                <a:lstStyle/>
                <a:p>
                  <a:pPr eaLnBrk="0" hangingPunct="0"/>
                  <a:endParaRPr lang="fr-FR" sz="2400">
                    <a:latin typeface="Calibri" pitchFamily="34" charset="0"/>
                    <a:cs typeface="Arial" charset="0"/>
                  </a:endParaRPr>
                </a:p>
              </p:txBody>
            </p:sp>
            <p:sp>
              <p:nvSpPr>
                <p:cNvPr id="260399" name="Oval 305"/>
                <p:cNvSpPr>
                  <a:spLocks noChangeArrowheads="1"/>
                </p:cNvSpPr>
                <p:nvPr/>
              </p:nvSpPr>
              <p:spPr bwMode="auto">
                <a:xfrm>
                  <a:off x="4617" y="1511"/>
                  <a:ext cx="277" cy="256"/>
                </a:xfrm>
                <a:prstGeom prst="ellipse">
                  <a:avLst/>
                </a:prstGeom>
                <a:solidFill>
                  <a:srgbClr val="54A2F5"/>
                </a:solidFill>
                <a:ln w="9525">
                  <a:noFill/>
                  <a:round/>
                  <a:headEnd/>
                  <a:tailEnd/>
                </a:ln>
              </p:spPr>
              <p:txBody>
                <a:bodyPr/>
                <a:lstStyle/>
                <a:p>
                  <a:pPr eaLnBrk="0" hangingPunct="0"/>
                  <a:endParaRPr lang="fr-FR" sz="2400">
                    <a:latin typeface="Calibri" pitchFamily="34" charset="0"/>
                    <a:cs typeface="Arial" charset="0"/>
                  </a:endParaRPr>
                </a:p>
              </p:txBody>
            </p:sp>
            <p:sp>
              <p:nvSpPr>
                <p:cNvPr id="260400" name="Oval 306"/>
                <p:cNvSpPr>
                  <a:spLocks noChangeArrowheads="1"/>
                </p:cNvSpPr>
                <p:nvPr/>
              </p:nvSpPr>
              <p:spPr bwMode="auto">
                <a:xfrm>
                  <a:off x="4619" y="1513"/>
                  <a:ext cx="273" cy="252"/>
                </a:xfrm>
                <a:prstGeom prst="ellipse">
                  <a:avLst/>
                </a:prstGeom>
                <a:solidFill>
                  <a:srgbClr val="57A3F4"/>
                </a:solidFill>
                <a:ln w="9525">
                  <a:noFill/>
                  <a:round/>
                  <a:headEnd/>
                  <a:tailEnd/>
                </a:ln>
              </p:spPr>
              <p:txBody>
                <a:bodyPr/>
                <a:lstStyle/>
                <a:p>
                  <a:pPr eaLnBrk="0" hangingPunct="0"/>
                  <a:endParaRPr lang="fr-FR" sz="2400">
                    <a:latin typeface="Calibri" pitchFamily="34" charset="0"/>
                    <a:cs typeface="Arial" charset="0"/>
                  </a:endParaRPr>
                </a:p>
              </p:txBody>
            </p:sp>
            <p:sp>
              <p:nvSpPr>
                <p:cNvPr id="260401" name="Oval 307"/>
                <p:cNvSpPr>
                  <a:spLocks noChangeArrowheads="1"/>
                </p:cNvSpPr>
                <p:nvPr/>
              </p:nvSpPr>
              <p:spPr bwMode="auto">
                <a:xfrm>
                  <a:off x="4621" y="1515"/>
                  <a:ext cx="269" cy="248"/>
                </a:xfrm>
                <a:prstGeom prst="ellipse">
                  <a:avLst/>
                </a:prstGeom>
                <a:solidFill>
                  <a:srgbClr val="5AA4F3"/>
                </a:solidFill>
                <a:ln w="9525">
                  <a:noFill/>
                  <a:round/>
                  <a:headEnd/>
                  <a:tailEnd/>
                </a:ln>
              </p:spPr>
              <p:txBody>
                <a:bodyPr/>
                <a:lstStyle/>
                <a:p>
                  <a:pPr eaLnBrk="0" hangingPunct="0"/>
                  <a:endParaRPr lang="fr-FR" sz="2400">
                    <a:latin typeface="Calibri" pitchFamily="34" charset="0"/>
                    <a:cs typeface="Arial" charset="0"/>
                  </a:endParaRPr>
                </a:p>
              </p:txBody>
            </p:sp>
            <p:sp>
              <p:nvSpPr>
                <p:cNvPr id="260402" name="Oval 308"/>
                <p:cNvSpPr>
                  <a:spLocks noChangeArrowheads="1"/>
                </p:cNvSpPr>
                <p:nvPr/>
              </p:nvSpPr>
              <p:spPr bwMode="auto">
                <a:xfrm>
                  <a:off x="4623" y="1517"/>
                  <a:ext cx="265" cy="244"/>
                </a:xfrm>
                <a:prstGeom prst="ellipse">
                  <a:avLst/>
                </a:prstGeom>
                <a:solidFill>
                  <a:srgbClr val="5FA6F1"/>
                </a:solidFill>
                <a:ln w="9525">
                  <a:noFill/>
                  <a:round/>
                  <a:headEnd/>
                  <a:tailEnd/>
                </a:ln>
              </p:spPr>
              <p:txBody>
                <a:bodyPr/>
                <a:lstStyle/>
                <a:p>
                  <a:pPr eaLnBrk="0" hangingPunct="0"/>
                  <a:endParaRPr lang="fr-FR" sz="2400">
                    <a:latin typeface="Calibri" pitchFamily="34" charset="0"/>
                    <a:cs typeface="Arial" charset="0"/>
                  </a:endParaRPr>
                </a:p>
              </p:txBody>
            </p:sp>
            <p:sp>
              <p:nvSpPr>
                <p:cNvPr id="260403" name="Oval 309"/>
                <p:cNvSpPr>
                  <a:spLocks noChangeArrowheads="1"/>
                </p:cNvSpPr>
                <p:nvPr/>
              </p:nvSpPr>
              <p:spPr bwMode="auto">
                <a:xfrm>
                  <a:off x="4625" y="1518"/>
                  <a:ext cx="261" cy="241"/>
                </a:xfrm>
                <a:prstGeom prst="ellipse">
                  <a:avLst/>
                </a:prstGeom>
                <a:solidFill>
                  <a:srgbClr val="62A7F0"/>
                </a:solidFill>
                <a:ln w="9525">
                  <a:noFill/>
                  <a:round/>
                  <a:headEnd/>
                  <a:tailEnd/>
                </a:ln>
              </p:spPr>
              <p:txBody>
                <a:bodyPr/>
                <a:lstStyle/>
                <a:p>
                  <a:pPr eaLnBrk="0" hangingPunct="0"/>
                  <a:endParaRPr lang="fr-FR" sz="2400">
                    <a:latin typeface="Calibri" pitchFamily="34" charset="0"/>
                    <a:cs typeface="Arial" charset="0"/>
                  </a:endParaRPr>
                </a:p>
              </p:txBody>
            </p:sp>
            <p:sp>
              <p:nvSpPr>
                <p:cNvPr id="260404" name="Oval 310"/>
                <p:cNvSpPr>
                  <a:spLocks noChangeArrowheads="1"/>
                </p:cNvSpPr>
                <p:nvPr/>
              </p:nvSpPr>
              <p:spPr bwMode="auto">
                <a:xfrm>
                  <a:off x="4627" y="1520"/>
                  <a:ext cx="257" cy="238"/>
                </a:xfrm>
                <a:prstGeom prst="ellipse">
                  <a:avLst/>
                </a:prstGeom>
                <a:solidFill>
                  <a:srgbClr val="65A9EE"/>
                </a:solidFill>
                <a:ln w="9525">
                  <a:noFill/>
                  <a:round/>
                  <a:headEnd/>
                  <a:tailEnd/>
                </a:ln>
              </p:spPr>
              <p:txBody>
                <a:bodyPr/>
                <a:lstStyle/>
                <a:p>
                  <a:pPr eaLnBrk="0" hangingPunct="0"/>
                  <a:endParaRPr lang="fr-FR" sz="2400">
                    <a:latin typeface="Calibri" pitchFamily="34" charset="0"/>
                    <a:cs typeface="Arial" charset="0"/>
                  </a:endParaRPr>
                </a:p>
              </p:txBody>
            </p:sp>
            <p:sp>
              <p:nvSpPr>
                <p:cNvPr id="260405" name="Oval 311"/>
                <p:cNvSpPr>
                  <a:spLocks noChangeArrowheads="1"/>
                </p:cNvSpPr>
                <p:nvPr/>
              </p:nvSpPr>
              <p:spPr bwMode="auto">
                <a:xfrm>
                  <a:off x="4629" y="1522"/>
                  <a:ext cx="253" cy="234"/>
                </a:xfrm>
                <a:prstGeom prst="ellipse">
                  <a:avLst/>
                </a:prstGeom>
                <a:solidFill>
                  <a:srgbClr val="69AAED"/>
                </a:solidFill>
                <a:ln w="9525">
                  <a:noFill/>
                  <a:round/>
                  <a:headEnd/>
                  <a:tailEnd/>
                </a:ln>
              </p:spPr>
              <p:txBody>
                <a:bodyPr/>
                <a:lstStyle/>
                <a:p>
                  <a:pPr eaLnBrk="0" hangingPunct="0"/>
                  <a:endParaRPr lang="fr-FR" sz="2400">
                    <a:latin typeface="Calibri" pitchFamily="34" charset="0"/>
                    <a:cs typeface="Arial" charset="0"/>
                  </a:endParaRPr>
                </a:p>
              </p:txBody>
            </p:sp>
            <p:sp>
              <p:nvSpPr>
                <p:cNvPr id="260406" name="Oval 312"/>
                <p:cNvSpPr>
                  <a:spLocks noChangeArrowheads="1"/>
                </p:cNvSpPr>
                <p:nvPr/>
              </p:nvSpPr>
              <p:spPr bwMode="auto">
                <a:xfrm>
                  <a:off x="4631" y="1524"/>
                  <a:ext cx="250" cy="231"/>
                </a:xfrm>
                <a:prstGeom prst="ellipse">
                  <a:avLst/>
                </a:prstGeom>
                <a:solidFill>
                  <a:srgbClr val="6CABEB"/>
                </a:solidFill>
                <a:ln w="9525">
                  <a:noFill/>
                  <a:round/>
                  <a:headEnd/>
                  <a:tailEnd/>
                </a:ln>
              </p:spPr>
              <p:txBody>
                <a:bodyPr/>
                <a:lstStyle/>
                <a:p>
                  <a:pPr eaLnBrk="0" hangingPunct="0"/>
                  <a:endParaRPr lang="fr-FR" sz="2400">
                    <a:latin typeface="Calibri" pitchFamily="34" charset="0"/>
                    <a:cs typeface="Arial" charset="0"/>
                  </a:endParaRPr>
                </a:p>
              </p:txBody>
            </p:sp>
            <p:sp>
              <p:nvSpPr>
                <p:cNvPr id="260407" name="Oval 313"/>
                <p:cNvSpPr>
                  <a:spLocks noChangeArrowheads="1"/>
                </p:cNvSpPr>
                <p:nvPr/>
              </p:nvSpPr>
              <p:spPr bwMode="auto">
                <a:xfrm>
                  <a:off x="4633" y="1526"/>
                  <a:ext cx="246" cy="227"/>
                </a:xfrm>
                <a:prstGeom prst="ellipse">
                  <a:avLst/>
                </a:prstGeom>
                <a:solidFill>
                  <a:srgbClr val="70ADE9"/>
                </a:solidFill>
                <a:ln w="9525">
                  <a:noFill/>
                  <a:round/>
                  <a:headEnd/>
                  <a:tailEnd/>
                </a:ln>
              </p:spPr>
              <p:txBody>
                <a:bodyPr/>
                <a:lstStyle/>
                <a:p>
                  <a:pPr eaLnBrk="0" hangingPunct="0"/>
                  <a:endParaRPr lang="fr-FR" sz="2400">
                    <a:latin typeface="Calibri" pitchFamily="34" charset="0"/>
                    <a:cs typeface="Arial" charset="0"/>
                  </a:endParaRPr>
                </a:p>
              </p:txBody>
            </p:sp>
            <p:sp>
              <p:nvSpPr>
                <p:cNvPr id="260408" name="Oval 314"/>
                <p:cNvSpPr>
                  <a:spLocks noChangeArrowheads="1"/>
                </p:cNvSpPr>
                <p:nvPr/>
              </p:nvSpPr>
              <p:spPr bwMode="auto">
                <a:xfrm>
                  <a:off x="4635" y="1528"/>
                  <a:ext cx="242" cy="223"/>
                </a:xfrm>
                <a:prstGeom prst="ellipse">
                  <a:avLst/>
                </a:prstGeom>
                <a:solidFill>
                  <a:srgbClr val="73AEE7"/>
                </a:solidFill>
                <a:ln w="9525">
                  <a:noFill/>
                  <a:round/>
                  <a:headEnd/>
                  <a:tailEnd/>
                </a:ln>
              </p:spPr>
              <p:txBody>
                <a:bodyPr/>
                <a:lstStyle/>
                <a:p>
                  <a:pPr eaLnBrk="0" hangingPunct="0"/>
                  <a:endParaRPr lang="fr-FR" sz="2400">
                    <a:latin typeface="Calibri" pitchFamily="34" charset="0"/>
                    <a:cs typeface="Arial" charset="0"/>
                  </a:endParaRPr>
                </a:p>
              </p:txBody>
            </p:sp>
            <p:sp>
              <p:nvSpPr>
                <p:cNvPr id="260409" name="Oval 315"/>
                <p:cNvSpPr>
                  <a:spLocks noChangeArrowheads="1"/>
                </p:cNvSpPr>
                <p:nvPr/>
              </p:nvSpPr>
              <p:spPr bwMode="auto">
                <a:xfrm>
                  <a:off x="4637" y="1529"/>
                  <a:ext cx="238" cy="220"/>
                </a:xfrm>
                <a:prstGeom prst="ellipse">
                  <a:avLst/>
                </a:prstGeom>
                <a:solidFill>
                  <a:srgbClr val="77B0E6"/>
                </a:solidFill>
                <a:ln w="9525">
                  <a:noFill/>
                  <a:round/>
                  <a:headEnd/>
                  <a:tailEnd/>
                </a:ln>
              </p:spPr>
              <p:txBody>
                <a:bodyPr/>
                <a:lstStyle/>
                <a:p>
                  <a:pPr eaLnBrk="0" hangingPunct="0"/>
                  <a:endParaRPr lang="fr-FR" sz="2400">
                    <a:latin typeface="Calibri" pitchFamily="34" charset="0"/>
                    <a:cs typeface="Arial" charset="0"/>
                  </a:endParaRPr>
                </a:p>
              </p:txBody>
            </p:sp>
            <p:sp>
              <p:nvSpPr>
                <p:cNvPr id="260410" name="Oval 316"/>
                <p:cNvSpPr>
                  <a:spLocks noChangeArrowheads="1"/>
                </p:cNvSpPr>
                <p:nvPr/>
              </p:nvSpPr>
              <p:spPr bwMode="auto">
                <a:xfrm>
                  <a:off x="4639" y="1531"/>
                  <a:ext cx="234" cy="216"/>
                </a:xfrm>
                <a:prstGeom prst="ellipse">
                  <a:avLst/>
                </a:prstGeom>
                <a:solidFill>
                  <a:srgbClr val="7AB2E4"/>
                </a:solidFill>
                <a:ln w="9525">
                  <a:noFill/>
                  <a:round/>
                  <a:headEnd/>
                  <a:tailEnd/>
                </a:ln>
              </p:spPr>
              <p:txBody>
                <a:bodyPr/>
                <a:lstStyle/>
                <a:p>
                  <a:pPr eaLnBrk="0" hangingPunct="0"/>
                  <a:endParaRPr lang="fr-FR" sz="2400">
                    <a:latin typeface="Calibri" pitchFamily="34" charset="0"/>
                    <a:cs typeface="Arial" charset="0"/>
                  </a:endParaRPr>
                </a:p>
              </p:txBody>
            </p:sp>
            <p:sp>
              <p:nvSpPr>
                <p:cNvPr id="260411" name="Oval 317"/>
                <p:cNvSpPr>
                  <a:spLocks noChangeArrowheads="1"/>
                </p:cNvSpPr>
                <p:nvPr/>
              </p:nvSpPr>
              <p:spPr bwMode="auto">
                <a:xfrm>
                  <a:off x="4641" y="1533"/>
                  <a:ext cx="230" cy="213"/>
                </a:xfrm>
                <a:prstGeom prst="ellipse">
                  <a:avLst/>
                </a:prstGeom>
                <a:solidFill>
                  <a:srgbClr val="7EB3E1"/>
                </a:solidFill>
                <a:ln w="9525">
                  <a:noFill/>
                  <a:round/>
                  <a:headEnd/>
                  <a:tailEnd/>
                </a:ln>
              </p:spPr>
              <p:txBody>
                <a:bodyPr/>
                <a:lstStyle/>
                <a:p>
                  <a:pPr eaLnBrk="0" hangingPunct="0"/>
                  <a:endParaRPr lang="fr-FR" sz="2400">
                    <a:latin typeface="Calibri" pitchFamily="34" charset="0"/>
                    <a:cs typeface="Arial" charset="0"/>
                  </a:endParaRPr>
                </a:p>
              </p:txBody>
            </p:sp>
            <p:sp>
              <p:nvSpPr>
                <p:cNvPr id="260412" name="Oval 318"/>
                <p:cNvSpPr>
                  <a:spLocks noChangeArrowheads="1"/>
                </p:cNvSpPr>
                <p:nvPr/>
              </p:nvSpPr>
              <p:spPr bwMode="auto">
                <a:xfrm>
                  <a:off x="4643" y="1535"/>
                  <a:ext cx="226" cy="209"/>
                </a:xfrm>
                <a:prstGeom prst="ellipse">
                  <a:avLst/>
                </a:prstGeom>
                <a:solidFill>
                  <a:srgbClr val="82B5DF"/>
                </a:solidFill>
                <a:ln w="9525">
                  <a:noFill/>
                  <a:round/>
                  <a:headEnd/>
                  <a:tailEnd/>
                </a:ln>
              </p:spPr>
              <p:txBody>
                <a:bodyPr/>
                <a:lstStyle/>
                <a:p>
                  <a:pPr eaLnBrk="0" hangingPunct="0"/>
                  <a:endParaRPr lang="fr-FR" sz="2400">
                    <a:latin typeface="Calibri" pitchFamily="34" charset="0"/>
                    <a:cs typeface="Arial" charset="0"/>
                  </a:endParaRPr>
                </a:p>
              </p:txBody>
            </p:sp>
            <p:sp>
              <p:nvSpPr>
                <p:cNvPr id="260413" name="Oval 319"/>
                <p:cNvSpPr>
                  <a:spLocks noChangeArrowheads="1"/>
                </p:cNvSpPr>
                <p:nvPr/>
              </p:nvSpPr>
              <p:spPr bwMode="auto">
                <a:xfrm>
                  <a:off x="4645" y="1537"/>
                  <a:ext cx="222" cy="205"/>
                </a:xfrm>
                <a:prstGeom prst="ellipse">
                  <a:avLst/>
                </a:prstGeom>
                <a:solidFill>
                  <a:srgbClr val="85B7DD"/>
                </a:solidFill>
                <a:ln w="9525">
                  <a:noFill/>
                  <a:round/>
                  <a:headEnd/>
                  <a:tailEnd/>
                </a:ln>
              </p:spPr>
              <p:txBody>
                <a:bodyPr/>
                <a:lstStyle/>
                <a:p>
                  <a:pPr eaLnBrk="0" hangingPunct="0"/>
                  <a:endParaRPr lang="fr-FR" sz="2400">
                    <a:latin typeface="Calibri" pitchFamily="34" charset="0"/>
                    <a:cs typeface="Arial" charset="0"/>
                  </a:endParaRPr>
                </a:p>
              </p:txBody>
            </p:sp>
            <p:sp>
              <p:nvSpPr>
                <p:cNvPr id="260414" name="Oval 320"/>
                <p:cNvSpPr>
                  <a:spLocks noChangeArrowheads="1"/>
                </p:cNvSpPr>
                <p:nvPr/>
              </p:nvSpPr>
              <p:spPr bwMode="auto">
                <a:xfrm>
                  <a:off x="4647" y="1539"/>
                  <a:ext cx="218" cy="201"/>
                </a:xfrm>
                <a:prstGeom prst="ellipse">
                  <a:avLst/>
                </a:prstGeom>
                <a:solidFill>
                  <a:srgbClr val="89B9DB"/>
                </a:solidFill>
                <a:ln w="9525">
                  <a:noFill/>
                  <a:round/>
                  <a:headEnd/>
                  <a:tailEnd/>
                </a:ln>
              </p:spPr>
              <p:txBody>
                <a:bodyPr/>
                <a:lstStyle/>
                <a:p>
                  <a:pPr eaLnBrk="0" hangingPunct="0"/>
                  <a:endParaRPr lang="fr-FR" sz="2400">
                    <a:latin typeface="Calibri" pitchFamily="34" charset="0"/>
                    <a:cs typeface="Arial" charset="0"/>
                  </a:endParaRPr>
                </a:p>
              </p:txBody>
            </p:sp>
            <p:sp>
              <p:nvSpPr>
                <p:cNvPr id="260415" name="Oval 321"/>
                <p:cNvSpPr>
                  <a:spLocks noChangeArrowheads="1"/>
                </p:cNvSpPr>
                <p:nvPr/>
              </p:nvSpPr>
              <p:spPr bwMode="auto">
                <a:xfrm>
                  <a:off x="4649" y="1540"/>
                  <a:ext cx="214" cy="198"/>
                </a:xfrm>
                <a:prstGeom prst="ellipse">
                  <a:avLst/>
                </a:prstGeom>
                <a:solidFill>
                  <a:srgbClr val="8DBBD8"/>
                </a:solidFill>
                <a:ln w="9525">
                  <a:noFill/>
                  <a:round/>
                  <a:headEnd/>
                  <a:tailEnd/>
                </a:ln>
              </p:spPr>
              <p:txBody>
                <a:bodyPr/>
                <a:lstStyle/>
                <a:p>
                  <a:pPr eaLnBrk="0" hangingPunct="0"/>
                  <a:endParaRPr lang="fr-FR" sz="2400">
                    <a:latin typeface="Calibri" pitchFamily="34" charset="0"/>
                    <a:cs typeface="Arial" charset="0"/>
                  </a:endParaRPr>
                </a:p>
              </p:txBody>
            </p:sp>
            <p:sp>
              <p:nvSpPr>
                <p:cNvPr id="260416" name="Oval 322"/>
                <p:cNvSpPr>
                  <a:spLocks noChangeArrowheads="1"/>
                </p:cNvSpPr>
                <p:nvPr/>
              </p:nvSpPr>
              <p:spPr bwMode="auto">
                <a:xfrm>
                  <a:off x="4651" y="1542"/>
                  <a:ext cx="210" cy="194"/>
                </a:xfrm>
                <a:prstGeom prst="ellipse">
                  <a:avLst/>
                </a:prstGeom>
                <a:solidFill>
                  <a:srgbClr val="91BCD5"/>
                </a:solidFill>
                <a:ln w="9525">
                  <a:noFill/>
                  <a:round/>
                  <a:headEnd/>
                  <a:tailEnd/>
                </a:ln>
              </p:spPr>
              <p:txBody>
                <a:bodyPr/>
                <a:lstStyle/>
                <a:p>
                  <a:pPr eaLnBrk="0" hangingPunct="0"/>
                  <a:endParaRPr lang="fr-FR" sz="2400">
                    <a:latin typeface="Calibri" pitchFamily="34" charset="0"/>
                    <a:cs typeface="Arial" charset="0"/>
                  </a:endParaRPr>
                </a:p>
              </p:txBody>
            </p:sp>
            <p:sp>
              <p:nvSpPr>
                <p:cNvPr id="260417" name="Oval 323"/>
                <p:cNvSpPr>
                  <a:spLocks noChangeArrowheads="1"/>
                </p:cNvSpPr>
                <p:nvPr/>
              </p:nvSpPr>
              <p:spPr bwMode="auto">
                <a:xfrm>
                  <a:off x="4653" y="1544"/>
                  <a:ext cx="206" cy="191"/>
                </a:xfrm>
                <a:prstGeom prst="ellipse">
                  <a:avLst/>
                </a:prstGeom>
                <a:solidFill>
                  <a:srgbClr val="94BED3"/>
                </a:solidFill>
                <a:ln w="9525">
                  <a:noFill/>
                  <a:round/>
                  <a:headEnd/>
                  <a:tailEnd/>
                </a:ln>
              </p:spPr>
              <p:txBody>
                <a:bodyPr/>
                <a:lstStyle/>
                <a:p>
                  <a:pPr eaLnBrk="0" hangingPunct="0"/>
                  <a:endParaRPr lang="fr-FR" sz="2400">
                    <a:latin typeface="Calibri" pitchFamily="34" charset="0"/>
                    <a:cs typeface="Arial" charset="0"/>
                  </a:endParaRPr>
                </a:p>
              </p:txBody>
            </p:sp>
            <p:sp>
              <p:nvSpPr>
                <p:cNvPr id="260418" name="Oval 324"/>
                <p:cNvSpPr>
                  <a:spLocks noChangeArrowheads="1"/>
                </p:cNvSpPr>
                <p:nvPr/>
              </p:nvSpPr>
              <p:spPr bwMode="auto">
                <a:xfrm>
                  <a:off x="4655" y="1546"/>
                  <a:ext cx="202" cy="187"/>
                </a:xfrm>
                <a:prstGeom prst="ellipse">
                  <a:avLst/>
                </a:prstGeom>
                <a:solidFill>
                  <a:srgbClr val="98C0D0"/>
                </a:solidFill>
                <a:ln w="9525">
                  <a:noFill/>
                  <a:round/>
                  <a:headEnd/>
                  <a:tailEnd/>
                </a:ln>
              </p:spPr>
              <p:txBody>
                <a:bodyPr/>
                <a:lstStyle/>
                <a:p>
                  <a:pPr eaLnBrk="0" hangingPunct="0"/>
                  <a:endParaRPr lang="fr-FR" sz="2400">
                    <a:latin typeface="Calibri" pitchFamily="34" charset="0"/>
                    <a:cs typeface="Arial" charset="0"/>
                  </a:endParaRPr>
                </a:p>
              </p:txBody>
            </p:sp>
            <p:sp>
              <p:nvSpPr>
                <p:cNvPr id="260419" name="Oval 325"/>
                <p:cNvSpPr>
                  <a:spLocks noChangeArrowheads="1"/>
                </p:cNvSpPr>
                <p:nvPr/>
              </p:nvSpPr>
              <p:spPr bwMode="auto">
                <a:xfrm>
                  <a:off x="4657" y="1548"/>
                  <a:ext cx="198" cy="183"/>
                </a:xfrm>
                <a:prstGeom prst="ellipse">
                  <a:avLst/>
                </a:prstGeom>
                <a:solidFill>
                  <a:srgbClr val="9CC2CD"/>
                </a:solidFill>
                <a:ln w="9525">
                  <a:noFill/>
                  <a:round/>
                  <a:headEnd/>
                  <a:tailEnd/>
                </a:ln>
              </p:spPr>
              <p:txBody>
                <a:bodyPr/>
                <a:lstStyle/>
                <a:p>
                  <a:pPr eaLnBrk="0" hangingPunct="0"/>
                  <a:endParaRPr lang="fr-FR" sz="2400">
                    <a:latin typeface="Calibri" pitchFamily="34" charset="0"/>
                    <a:cs typeface="Arial" charset="0"/>
                  </a:endParaRPr>
                </a:p>
              </p:txBody>
            </p:sp>
            <p:sp>
              <p:nvSpPr>
                <p:cNvPr id="260420" name="Oval 326"/>
                <p:cNvSpPr>
                  <a:spLocks noChangeArrowheads="1"/>
                </p:cNvSpPr>
                <p:nvPr/>
              </p:nvSpPr>
              <p:spPr bwMode="auto">
                <a:xfrm>
                  <a:off x="4659" y="1550"/>
                  <a:ext cx="194" cy="179"/>
                </a:xfrm>
                <a:prstGeom prst="ellipse">
                  <a:avLst/>
                </a:prstGeom>
                <a:solidFill>
                  <a:srgbClr val="9FC4CA"/>
                </a:solidFill>
                <a:ln w="9525">
                  <a:noFill/>
                  <a:round/>
                  <a:headEnd/>
                  <a:tailEnd/>
                </a:ln>
              </p:spPr>
              <p:txBody>
                <a:bodyPr/>
                <a:lstStyle/>
                <a:p>
                  <a:pPr eaLnBrk="0" hangingPunct="0"/>
                  <a:endParaRPr lang="fr-FR" sz="2400">
                    <a:latin typeface="Calibri" pitchFamily="34" charset="0"/>
                    <a:cs typeface="Arial" charset="0"/>
                  </a:endParaRPr>
                </a:p>
              </p:txBody>
            </p:sp>
            <p:sp>
              <p:nvSpPr>
                <p:cNvPr id="260421" name="Oval 327"/>
                <p:cNvSpPr>
                  <a:spLocks noChangeArrowheads="1"/>
                </p:cNvSpPr>
                <p:nvPr/>
              </p:nvSpPr>
              <p:spPr bwMode="auto">
                <a:xfrm>
                  <a:off x="4661" y="1551"/>
                  <a:ext cx="190" cy="176"/>
                </a:xfrm>
                <a:prstGeom prst="ellipse">
                  <a:avLst/>
                </a:prstGeom>
                <a:solidFill>
                  <a:srgbClr val="A3C6C7"/>
                </a:solidFill>
                <a:ln w="9525">
                  <a:noFill/>
                  <a:round/>
                  <a:headEnd/>
                  <a:tailEnd/>
                </a:ln>
              </p:spPr>
              <p:txBody>
                <a:bodyPr/>
                <a:lstStyle/>
                <a:p>
                  <a:pPr eaLnBrk="0" hangingPunct="0"/>
                  <a:endParaRPr lang="fr-FR" sz="2400">
                    <a:latin typeface="Calibri" pitchFamily="34" charset="0"/>
                    <a:cs typeface="Arial" charset="0"/>
                  </a:endParaRPr>
                </a:p>
              </p:txBody>
            </p:sp>
            <p:sp>
              <p:nvSpPr>
                <p:cNvPr id="260422" name="Oval 328"/>
                <p:cNvSpPr>
                  <a:spLocks noChangeArrowheads="1"/>
                </p:cNvSpPr>
                <p:nvPr/>
              </p:nvSpPr>
              <p:spPr bwMode="auto">
                <a:xfrm>
                  <a:off x="4663" y="1553"/>
                  <a:ext cx="186" cy="172"/>
                </a:xfrm>
                <a:prstGeom prst="ellipse">
                  <a:avLst/>
                </a:prstGeom>
                <a:solidFill>
                  <a:srgbClr val="A7C8C4"/>
                </a:solidFill>
                <a:ln w="9525">
                  <a:noFill/>
                  <a:round/>
                  <a:headEnd/>
                  <a:tailEnd/>
                </a:ln>
              </p:spPr>
              <p:txBody>
                <a:bodyPr/>
                <a:lstStyle/>
                <a:p>
                  <a:pPr eaLnBrk="0" hangingPunct="0"/>
                  <a:endParaRPr lang="fr-FR" sz="2400">
                    <a:latin typeface="Calibri" pitchFamily="34" charset="0"/>
                    <a:cs typeface="Arial" charset="0"/>
                  </a:endParaRPr>
                </a:p>
              </p:txBody>
            </p:sp>
            <p:sp>
              <p:nvSpPr>
                <p:cNvPr id="260423" name="Oval 329"/>
                <p:cNvSpPr>
                  <a:spLocks noChangeArrowheads="1"/>
                </p:cNvSpPr>
                <p:nvPr/>
              </p:nvSpPr>
              <p:spPr bwMode="auto">
                <a:xfrm>
                  <a:off x="4665" y="1555"/>
                  <a:ext cx="182" cy="168"/>
                </a:xfrm>
                <a:prstGeom prst="ellipse">
                  <a:avLst/>
                </a:prstGeom>
                <a:solidFill>
                  <a:srgbClr val="AACAC1"/>
                </a:solidFill>
                <a:ln w="9525">
                  <a:noFill/>
                  <a:round/>
                  <a:headEnd/>
                  <a:tailEnd/>
                </a:ln>
              </p:spPr>
              <p:txBody>
                <a:bodyPr/>
                <a:lstStyle/>
                <a:p>
                  <a:pPr eaLnBrk="0" hangingPunct="0"/>
                  <a:endParaRPr lang="fr-FR" sz="2400">
                    <a:latin typeface="Calibri" pitchFamily="34" charset="0"/>
                    <a:cs typeface="Arial" charset="0"/>
                  </a:endParaRPr>
                </a:p>
              </p:txBody>
            </p:sp>
            <p:sp>
              <p:nvSpPr>
                <p:cNvPr id="260424" name="Oval 330"/>
                <p:cNvSpPr>
                  <a:spLocks noChangeArrowheads="1"/>
                </p:cNvSpPr>
                <p:nvPr/>
              </p:nvSpPr>
              <p:spPr bwMode="auto">
                <a:xfrm>
                  <a:off x="4667" y="1557"/>
                  <a:ext cx="178" cy="165"/>
                </a:xfrm>
                <a:prstGeom prst="ellipse">
                  <a:avLst/>
                </a:prstGeom>
                <a:solidFill>
                  <a:srgbClr val="AECCBE"/>
                </a:solidFill>
                <a:ln w="9525">
                  <a:noFill/>
                  <a:round/>
                  <a:headEnd/>
                  <a:tailEnd/>
                </a:ln>
              </p:spPr>
              <p:txBody>
                <a:bodyPr/>
                <a:lstStyle/>
                <a:p>
                  <a:pPr eaLnBrk="0" hangingPunct="0"/>
                  <a:endParaRPr lang="fr-FR" sz="2400">
                    <a:latin typeface="Calibri" pitchFamily="34" charset="0"/>
                    <a:cs typeface="Arial" charset="0"/>
                  </a:endParaRPr>
                </a:p>
              </p:txBody>
            </p:sp>
            <p:sp>
              <p:nvSpPr>
                <p:cNvPr id="260425" name="Oval 331"/>
                <p:cNvSpPr>
                  <a:spLocks noChangeArrowheads="1"/>
                </p:cNvSpPr>
                <p:nvPr/>
              </p:nvSpPr>
              <p:spPr bwMode="auto">
                <a:xfrm>
                  <a:off x="4669" y="1559"/>
                  <a:ext cx="174" cy="161"/>
                </a:xfrm>
                <a:prstGeom prst="ellipse">
                  <a:avLst/>
                </a:prstGeom>
                <a:solidFill>
                  <a:srgbClr val="B1CEBA"/>
                </a:solidFill>
                <a:ln w="9525">
                  <a:noFill/>
                  <a:round/>
                  <a:headEnd/>
                  <a:tailEnd/>
                </a:ln>
              </p:spPr>
              <p:txBody>
                <a:bodyPr/>
                <a:lstStyle/>
                <a:p>
                  <a:pPr eaLnBrk="0" hangingPunct="0"/>
                  <a:endParaRPr lang="fr-FR" sz="2400">
                    <a:latin typeface="Calibri" pitchFamily="34" charset="0"/>
                    <a:cs typeface="Arial" charset="0"/>
                  </a:endParaRPr>
                </a:p>
              </p:txBody>
            </p:sp>
            <p:sp>
              <p:nvSpPr>
                <p:cNvPr id="260426" name="Oval 332"/>
                <p:cNvSpPr>
                  <a:spLocks noChangeArrowheads="1"/>
                </p:cNvSpPr>
                <p:nvPr/>
              </p:nvSpPr>
              <p:spPr bwMode="auto">
                <a:xfrm>
                  <a:off x="4671" y="1561"/>
                  <a:ext cx="170" cy="157"/>
                </a:xfrm>
                <a:prstGeom prst="ellipse">
                  <a:avLst/>
                </a:prstGeom>
                <a:solidFill>
                  <a:srgbClr val="B5D0B7"/>
                </a:solidFill>
                <a:ln w="9525">
                  <a:noFill/>
                  <a:round/>
                  <a:headEnd/>
                  <a:tailEnd/>
                </a:ln>
              </p:spPr>
              <p:txBody>
                <a:bodyPr/>
                <a:lstStyle/>
                <a:p>
                  <a:pPr eaLnBrk="0" hangingPunct="0"/>
                  <a:endParaRPr lang="fr-FR" sz="2400">
                    <a:latin typeface="Calibri" pitchFamily="34" charset="0"/>
                    <a:cs typeface="Arial" charset="0"/>
                  </a:endParaRPr>
                </a:p>
              </p:txBody>
            </p:sp>
            <p:sp>
              <p:nvSpPr>
                <p:cNvPr id="260427" name="Oval 333"/>
                <p:cNvSpPr>
                  <a:spLocks noChangeArrowheads="1"/>
                </p:cNvSpPr>
                <p:nvPr/>
              </p:nvSpPr>
              <p:spPr bwMode="auto">
                <a:xfrm>
                  <a:off x="4673" y="1562"/>
                  <a:ext cx="166" cy="154"/>
                </a:xfrm>
                <a:prstGeom prst="ellipse">
                  <a:avLst/>
                </a:prstGeom>
                <a:solidFill>
                  <a:srgbClr val="B8D2B3"/>
                </a:solidFill>
                <a:ln w="9525">
                  <a:noFill/>
                  <a:round/>
                  <a:headEnd/>
                  <a:tailEnd/>
                </a:ln>
              </p:spPr>
              <p:txBody>
                <a:bodyPr/>
                <a:lstStyle/>
                <a:p>
                  <a:pPr eaLnBrk="0" hangingPunct="0"/>
                  <a:endParaRPr lang="fr-FR" sz="2400">
                    <a:latin typeface="Calibri" pitchFamily="34" charset="0"/>
                    <a:cs typeface="Arial" charset="0"/>
                  </a:endParaRPr>
                </a:p>
              </p:txBody>
            </p:sp>
            <p:sp>
              <p:nvSpPr>
                <p:cNvPr id="260428" name="Oval 334"/>
                <p:cNvSpPr>
                  <a:spLocks noChangeArrowheads="1"/>
                </p:cNvSpPr>
                <p:nvPr/>
              </p:nvSpPr>
              <p:spPr bwMode="auto">
                <a:xfrm>
                  <a:off x="4675" y="1564"/>
                  <a:ext cx="162" cy="150"/>
                </a:xfrm>
                <a:prstGeom prst="ellipse">
                  <a:avLst/>
                </a:prstGeom>
                <a:solidFill>
                  <a:srgbClr val="BBD4B0"/>
                </a:solidFill>
                <a:ln w="9525">
                  <a:noFill/>
                  <a:round/>
                  <a:headEnd/>
                  <a:tailEnd/>
                </a:ln>
              </p:spPr>
              <p:txBody>
                <a:bodyPr/>
                <a:lstStyle/>
                <a:p>
                  <a:pPr eaLnBrk="0" hangingPunct="0"/>
                  <a:endParaRPr lang="fr-FR" sz="2400">
                    <a:latin typeface="Calibri" pitchFamily="34" charset="0"/>
                    <a:cs typeface="Arial" charset="0"/>
                  </a:endParaRPr>
                </a:p>
              </p:txBody>
            </p:sp>
            <p:sp>
              <p:nvSpPr>
                <p:cNvPr id="260429" name="Oval 335"/>
                <p:cNvSpPr>
                  <a:spLocks noChangeArrowheads="1"/>
                </p:cNvSpPr>
                <p:nvPr/>
              </p:nvSpPr>
              <p:spPr bwMode="auto">
                <a:xfrm>
                  <a:off x="4677" y="1566"/>
                  <a:ext cx="158" cy="146"/>
                </a:xfrm>
                <a:prstGeom prst="ellipse">
                  <a:avLst/>
                </a:prstGeom>
                <a:solidFill>
                  <a:srgbClr val="BED6AC"/>
                </a:solidFill>
                <a:ln w="9525">
                  <a:noFill/>
                  <a:round/>
                  <a:headEnd/>
                  <a:tailEnd/>
                </a:ln>
              </p:spPr>
              <p:txBody>
                <a:bodyPr/>
                <a:lstStyle/>
                <a:p>
                  <a:pPr eaLnBrk="0" hangingPunct="0"/>
                  <a:endParaRPr lang="fr-FR" sz="2400">
                    <a:latin typeface="Calibri" pitchFamily="34" charset="0"/>
                    <a:cs typeface="Arial" charset="0"/>
                  </a:endParaRPr>
                </a:p>
              </p:txBody>
            </p:sp>
            <p:sp>
              <p:nvSpPr>
                <p:cNvPr id="260430" name="Oval 336"/>
                <p:cNvSpPr>
                  <a:spLocks noChangeArrowheads="1"/>
                </p:cNvSpPr>
                <p:nvPr/>
              </p:nvSpPr>
              <p:spPr bwMode="auto">
                <a:xfrm>
                  <a:off x="4679" y="1568"/>
                  <a:ext cx="154" cy="143"/>
                </a:xfrm>
                <a:prstGeom prst="ellipse">
                  <a:avLst/>
                </a:prstGeom>
                <a:solidFill>
                  <a:srgbClr val="C2D8A8"/>
                </a:solidFill>
                <a:ln w="9525">
                  <a:noFill/>
                  <a:round/>
                  <a:headEnd/>
                  <a:tailEnd/>
                </a:ln>
              </p:spPr>
              <p:txBody>
                <a:bodyPr/>
                <a:lstStyle/>
                <a:p>
                  <a:pPr eaLnBrk="0" hangingPunct="0"/>
                  <a:endParaRPr lang="fr-FR" sz="2400">
                    <a:latin typeface="Calibri" pitchFamily="34" charset="0"/>
                    <a:cs typeface="Arial" charset="0"/>
                  </a:endParaRPr>
                </a:p>
              </p:txBody>
            </p:sp>
            <p:sp>
              <p:nvSpPr>
                <p:cNvPr id="260431" name="Oval 337"/>
                <p:cNvSpPr>
                  <a:spLocks noChangeArrowheads="1"/>
                </p:cNvSpPr>
                <p:nvPr/>
              </p:nvSpPr>
              <p:spPr bwMode="auto">
                <a:xfrm>
                  <a:off x="4681" y="1570"/>
                  <a:ext cx="150" cy="139"/>
                </a:xfrm>
                <a:prstGeom prst="ellipse">
                  <a:avLst/>
                </a:prstGeom>
                <a:solidFill>
                  <a:srgbClr val="C5DAA4"/>
                </a:solidFill>
                <a:ln w="9525">
                  <a:noFill/>
                  <a:round/>
                  <a:headEnd/>
                  <a:tailEnd/>
                </a:ln>
              </p:spPr>
              <p:txBody>
                <a:bodyPr/>
                <a:lstStyle/>
                <a:p>
                  <a:pPr eaLnBrk="0" hangingPunct="0"/>
                  <a:endParaRPr lang="fr-FR" sz="2400">
                    <a:latin typeface="Calibri" pitchFamily="34" charset="0"/>
                    <a:cs typeface="Arial" charset="0"/>
                  </a:endParaRPr>
                </a:p>
              </p:txBody>
            </p:sp>
            <p:sp>
              <p:nvSpPr>
                <p:cNvPr id="260432" name="Oval 338"/>
                <p:cNvSpPr>
                  <a:spLocks noChangeArrowheads="1"/>
                </p:cNvSpPr>
                <p:nvPr/>
              </p:nvSpPr>
              <p:spPr bwMode="auto">
                <a:xfrm>
                  <a:off x="4683" y="1572"/>
                  <a:ext cx="146" cy="135"/>
                </a:xfrm>
                <a:prstGeom prst="ellipse">
                  <a:avLst/>
                </a:prstGeom>
                <a:solidFill>
                  <a:srgbClr val="C8DCA1"/>
                </a:solidFill>
                <a:ln w="9525">
                  <a:noFill/>
                  <a:round/>
                  <a:headEnd/>
                  <a:tailEnd/>
                </a:ln>
              </p:spPr>
              <p:txBody>
                <a:bodyPr/>
                <a:lstStyle/>
                <a:p>
                  <a:pPr eaLnBrk="0" hangingPunct="0"/>
                  <a:endParaRPr lang="fr-FR" sz="2400">
                    <a:latin typeface="Calibri" pitchFamily="34" charset="0"/>
                    <a:cs typeface="Arial" charset="0"/>
                  </a:endParaRPr>
                </a:p>
              </p:txBody>
            </p:sp>
            <p:sp>
              <p:nvSpPr>
                <p:cNvPr id="260433" name="Oval 339"/>
                <p:cNvSpPr>
                  <a:spLocks noChangeArrowheads="1"/>
                </p:cNvSpPr>
                <p:nvPr/>
              </p:nvSpPr>
              <p:spPr bwMode="auto">
                <a:xfrm>
                  <a:off x="4685" y="1573"/>
                  <a:ext cx="142" cy="132"/>
                </a:xfrm>
                <a:prstGeom prst="ellipse">
                  <a:avLst/>
                </a:prstGeom>
                <a:solidFill>
                  <a:srgbClr val="CBDD9D"/>
                </a:solidFill>
                <a:ln w="9525">
                  <a:noFill/>
                  <a:round/>
                  <a:headEnd/>
                  <a:tailEnd/>
                </a:ln>
              </p:spPr>
              <p:txBody>
                <a:bodyPr/>
                <a:lstStyle/>
                <a:p>
                  <a:pPr eaLnBrk="0" hangingPunct="0"/>
                  <a:endParaRPr lang="fr-FR" sz="2400">
                    <a:latin typeface="Calibri" pitchFamily="34" charset="0"/>
                    <a:cs typeface="Arial" charset="0"/>
                  </a:endParaRPr>
                </a:p>
              </p:txBody>
            </p:sp>
            <p:sp>
              <p:nvSpPr>
                <p:cNvPr id="260434" name="Oval 340"/>
                <p:cNvSpPr>
                  <a:spLocks noChangeArrowheads="1"/>
                </p:cNvSpPr>
                <p:nvPr/>
              </p:nvSpPr>
              <p:spPr bwMode="auto">
                <a:xfrm>
                  <a:off x="4687" y="1575"/>
                  <a:ext cx="138" cy="128"/>
                </a:xfrm>
                <a:prstGeom prst="ellipse">
                  <a:avLst/>
                </a:prstGeom>
                <a:solidFill>
                  <a:srgbClr val="CEDF99"/>
                </a:solidFill>
                <a:ln w="9525">
                  <a:noFill/>
                  <a:round/>
                  <a:headEnd/>
                  <a:tailEnd/>
                </a:ln>
              </p:spPr>
              <p:txBody>
                <a:bodyPr/>
                <a:lstStyle/>
                <a:p>
                  <a:pPr eaLnBrk="0" hangingPunct="0"/>
                  <a:endParaRPr lang="fr-FR" sz="2400">
                    <a:latin typeface="Calibri" pitchFamily="34" charset="0"/>
                    <a:cs typeface="Arial" charset="0"/>
                  </a:endParaRPr>
                </a:p>
              </p:txBody>
            </p:sp>
            <p:sp>
              <p:nvSpPr>
                <p:cNvPr id="260435" name="Oval 341"/>
                <p:cNvSpPr>
                  <a:spLocks noChangeArrowheads="1"/>
                </p:cNvSpPr>
                <p:nvPr/>
              </p:nvSpPr>
              <p:spPr bwMode="auto">
                <a:xfrm>
                  <a:off x="4689" y="1577"/>
                  <a:ext cx="134" cy="124"/>
                </a:xfrm>
                <a:prstGeom prst="ellipse">
                  <a:avLst/>
                </a:prstGeom>
                <a:solidFill>
                  <a:srgbClr val="D0E195"/>
                </a:solidFill>
                <a:ln w="9525">
                  <a:noFill/>
                  <a:round/>
                  <a:headEnd/>
                  <a:tailEnd/>
                </a:ln>
              </p:spPr>
              <p:txBody>
                <a:bodyPr/>
                <a:lstStyle/>
                <a:p>
                  <a:pPr eaLnBrk="0" hangingPunct="0"/>
                  <a:endParaRPr lang="fr-FR" sz="2400">
                    <a:latin typeface="Calibri" pitchFamily="34" charset="0"/>
                    <a:cs typeface="Arial" charset="0"/>
                  </a:endParaRPr>
                </a:p>
              </p:txBody>
            </p:sp>
            <p:sp>
              <p:nvSpPr>
                <p:cNvPr id="260436" name="Oval 342"/>
                <p:cNvSpPr>
                  <a:spLocks noChangeArrowheads="1"/>
                </p:cNvSpPr>
                <p:nvPr/>
              </p:nvSpPr>
              <p:spPr bwMode="auto">
                <a:xfrm>
                  <a:off x="4691" y="1579"/>
                  <a:ext cx="130" cy="120"/>
                </a:xfrm>
                <a:prstGeom prst="ellipse">
                  <a:avLst/>
                </a:prstGeom>
                <a:solidFill>
                  <a:srgbClr val="D4E390"/>
                </a:solidFill>
                <a:ln w="9525">
                  <a:noFill/>
                  <a:round/>
                  <a:headEnd/>
                  <a:tailEnd/>
                </a:ln>
              </p:spPr>
              <p:txBody>
                <a:bodyPr/>
                <a:lstStyle/>
                <a:p>
                  <a:pPr eaLnBrk="0" hangingPunct="0"/>
                  <a:endParaRPr lang="fr-FR" sz="2400">
                    <a:latin typeface="Calibri" pitchFamily="34" charset="0"/>
                    <a:cs typeface="Arial" charset="0"/>
                  </a:endParaRPr>
                </a:p>
              </p:txBody>
            </p:sp>
            <p:sp>
              <p:nvSpPr>
                <p:cNvPr id="260437" name="Oval 343"/>
                <p:cNvSpPr>
                  <a:spLocks noChangeArrowheads="1"/>
                </p:cNvSpPr>
                <p:nvPr/>
              </p:nvSpPr>
              <p:spPr bwMode="auto">
                <a:xfrm>
                  <a:off x="4693" y="1581"/>
                  <a:ext cx="126" cy="117"/>
                </a:xfrm>
                <a:prstGeom prst="ellipse">
                  <a:avLst/>
                </a:prstGeom>
                <a:solidFill>
                  <a:srgbClr val="D6E58C"/>
                </a:solidFill>
                <a:ln w="9525">
                  <a:noFill/>
                  <a:round/>
                  <a:headEnd/>
                  <a:tailEnd/>
                </a:ln>
              </p:spPr>
              <p:txBody>
                <a:bodyPr/>
                <a:lstStyle/>
                <a:p>
                  <a:pPr eaLnBrk="0" hangingPunct="0"/>
                  <a:endParaRPr lang="fr-FR" sz="2400">
                    <a:latin typeface="Calibri" pitchFamily="34" charset="0"/>
                    <a:cs typeface="Arial" charset="0"/>
                  </a:endParaRPr>
                </a:p>
              </p:txBody>
            </p:sp>
            <p:sp>
              <p:nvSpPr>
                <p:cNvPr id="260438" name="Oval 344"/>
                <p:cNvSpPr>
                  <a:spLocks noChangeArrowheads="1"/>
                </p:cNvSpPr>
                <p:nvPr/>
              </p:nvSpPr>
              <p:spPr bwMode="auto">
                <a:xfrm>
                  <a:off x="4695" y="1583"/>
                  <a:ext cx="122" cy="113"/>
                </a:xfrm>
                <a:prstGeom prst="ellipse">
                  <a:avLst/>
                </a:prstGeom>
                <a:solidFill>
                  <a:srgbClr val="D9E687"/>
                </a:solidFill>
                <a:ln w="9525">
                  <a:noFill/>
                  <a:round/>
                  <a:headEnd/>
                  <a:tailEnd/>
                </a:ln>
              </p:spPr>
              <p:txBody>
                <a:bodyPr/>
                <a:lstStyle/>
                <a:p>
                  <a:pPr eaLnBrk="0" hangingPunct="0"/>
                  <a:endParaRPr lang="fr-FR" sz="2400">
                    <a:latin typeface="Calibri" pitchFamily="34" charset="0"/>
                    <a:cs typeface="Arial" charset="0"/>
                  </a:endParaRPr>
                </a:p>
              </p:txBody>
            </p:sp>
            <p:sp>
              <p:nvSpPr>
                <p:cNvPr id="260439" name="Oval 345"/>
                <p:cNvSpPr>
                  <a:spLocks noChangeArrowheads="1"/>
                </p:cNvSpPr>
                <p:nvPr/>
              </p:nvSpPr>
              <p:spPr bwMode="auto">
                <a:xfrm>
                  <a:off x="4697" y="1584"/>
                  <a:ext cx="118" cy="110"/>
                </a:xfrm>
                <a:prstGeom prst="ellipse">
                  <a:avLst/>
                </a:prstGeom>
                <a:solidFill>
                  <a:srgbClr val="DBE883"/>
                </a:solidFill>
                <a:ln w="9525">
                  <a:noFill/>
                  <a:round/>
                  <a:headEnd/>
                  <a:tailEnd/>
                </a:ln>
              </p:spPr>
              <p:txBody>
                <a:bodyPr/>
                <a:lstStyle/>
                <a:p>
                  <a:pPr eaLnBrk="0" hangingPunct="0"/>
                  <a:endParaRPr lang="fr-FR" sz="2400">
                    <a:latin typeface="Calibri" pitchFamily="34" charset="0"/>
                    <a:cs typeface="Arial" charset="0"/>
                  </a:endParaRPr>
                </a:p>
              </p:txBody>
            </p:sp>
            <p:sp>
              <p:nvSpPr>
                <p:cNvPr id="260440" name="Oval 346"/>
                <p:cNvSpPr>
                  <a:spLocks noChangeArrowheads="1"/>
                </p:cNvSpPr>
                <p:nvPr/>
              </p:nvSpPr>
              <p:spPr bwMode="auto">
                <a:xfrm>
                  <a:off x="4699" y="1586"/>
                  <a:ext cx="114" cy="106"/>
                </a:xfrm>
                <a:prstGeom prst="ellipse">
                  <a:avLst/>
                </a:prstGeom>
                <a:solidFill>
                  <a:srgbClr val="DEE97F"/>
                </a:solidFill>
                <a:ln w="9525">
                  <a:noFill/>
                  <a:round/>
                  <a:headEnd/>
                  <a:tailEnd/>
                </a:ln>
              </p:spPr>
              <p:txBody>
                <a:bodyPr/>
                <a:lstStyle/>
                <a:p>
                  <a:pPr eaLnBrk="0" hangingPunct="0"/>
                  <a:endParaRPr lang="fr-FR" sz="2400">
                    <a:latin typeface="Calibri" pitchFamily="34" charset="0"/>
                    <a:cs typeface="Arial" charset="0"/>
                  </a:endParaRPr>
                </a:p>
              </p:txBody>
            </p:sp>
            <p:sp>
              <p:nvSpPr>
                <p:cNvPr id="260441" name="Oval 347"/>
                <p:cNvSpPr>
                  <a:spLocks noChangeArrowheads="1"/>
                </p:cNvSpPr>
                <p:nvPr/>
              </p:nvSpPr>
              <p:spPr bwMode="auto">
                <a:xfrm>
                  <a:off x="4701" y="1588"/>
                  <a:ext cx="110" cy="102"/>
                </a:xfrm>
                <a:prstGeom prst="ellipse">
                  <a:avLst/>
                </a:prstGeom>
                <a:solidFill>
                  <a:srgbClr val="E0EB7B"/>
                </a:solidFill>
                <a:ln w="9525">
                  <a:noFill/>
                  <a:round/>
                  <a:headEnd/>
                  <a:tailEnd/>
                </a:ln>
              </p:spPr>
              <p:txBody>
                <a:bodyPr/>
                <a:lstStyle/>
                <a:p>
                  <a:pPr eaLnBrk="0" hangingPunct="0"/>
                  <a:endParaRPr lang="fr-FR" sz="2400">
                    <a:latin typeface="Calibri" pitchFamily="34" charset="0"/>
                    <a:cs typeface="Arial" charset="0"/>
                  </a:endParaRPr>
                </a:p>
              </p:txBody>
            </p:sp>
            <p:sp>
              <p:nvSpPr>
                <p:cNvPr id="260442" name="Oval 348"/>
                <p:cNvSpPr>
                  <a:spLocks noChangeArrowheads="1"/>
                </p:cNvSpPr>
                <p:nvPr/>
              </p:nvSpPr>
              <p:spPr bwMode="auto">
                <a:xfrm>
                  <a:off x="4703" y="1590"/>
                  <a:ext cx="106" cy="98"/>
                </a:xfrm>
                <a:prstGeom prst="ellipse">
                  <a:avLst/>
                </a:prstGeom>
                <a:solidFill>
                  <a:srgbClr val="E2EC77"/>
                </a:solidFill>
                <a:ln w="9525">
                  <a:noFill/>
                  <a:round/>
                  <a:headEnd/>
                  <a:tailEnd/>
                </a:ln>
              </p:spPr>
              <p:txBody>
                <a:bodyPr/>
                <a:lstStyle/>
                <a:p>
                  <a:pPr eaLnBrk="0" hangingPunct="0"/>
                  <a:endParaRPr lang="fr-FR" sz="2400">
                    <a:latin typeface="Calibri" pitchFamily="34" charset="0"/>
                    <a:cs typeface="Arial" charset="0"/>
                  </a:endParaRPr>
                </a:p>
              </p:txBody>
            </p:sp>
            <p:sp>
              <p:nvSpPr>
                <p:cNvPr id="260443" name="Oval 349"/>
                <p:cNvSpPr>
                  <a:spLocks noChangeArrowheads="1"/>
                </p:cNvSpPr>
                <p:nvPr/>
              </p:nvSpPr>
              <p:spPr bwMode="auto">
                <a:xfrm>
                  <a:off x="4705" y="1592"/>
                  <a:ext cx="102" cy="95"/>
                </a:xfrm>
                <a:prstGeom prst="ellipse">
                  <a:avLst/>
                </a:prstGeom>
                <a:solidFill>
                  <a:srgbClr val="E4ED73"/>
                </a:solidFill>
                <a:ln w="9525">
                  <a:noFill/>
                  <a:round/>
                  <a:headEnd/>
                  <a:tailEnd/>
                </a:ln>
              </p:spPr>
              <p:txBody>
                <a:bodyPr/>
                <a:lstStyle/>
                <a:p>
                  <a:pPr eaLnBrk="0" hangingPunct="0"/>
                  <a:endParaRPr lang="fr-FR" sz="2400">
                    <a:latin typeface="Calibri" pitchFamily="34" charset="0"/>
                    <a:cs typeface="Arial" charset="0"/>
                  </a:endParaRPr>
                </a:p>
              </p:txBody>
            </p:sp>
            <p:sp>
              <p:nvSpPr>
                <p:cNvPr id="260444" name="Oval 350"/>
                <p:cNvSpPr>
                  <a:spLocks noChangeArrowheads="1"/>
                </p:cNvSpPr>
                <p:nvPr/>
              </p:nvSpPr>
              <p:spPr bwMode="auto">
                <a:xfrm>
                  <a:off x="4707" y="1594"/>
                  <a:ext cx="98" cy="91"/>
                </a:xfrm>
                <a:prstGeom prst="ellipse">
                  <a:avLst/>
                </a:prstGeom>
                <a:solidFill>
                  <a:srgbClr val="E6EE6F"/>
                </a:solidFill>
                <a:ln w="9525">
                  <a:noFill/>
                  <a:round/>
                  <a:headEnd/>
                  <a:tailEnd/>
                </a:ln>
              </p:spPr>
              <p:txBody>
                <a:bodyPr/>
                <a:lstStyle/>
                <a:p>
                  <a:pPr eaLnBrk="0" hangingPunct="0"/>
                  <a:endParaRPr lang="fr-FR" sz="2400">
                    <a:latin typeface="Calibri" pitchFamily="34" charset="0"/>
                    <a:cs typeface="Arial" charset="0"/>
                  </a:endParaRPr>
                </a:p>
              </p:txBody>
            </p:sp>
            <p:sp>
              <p:nvSpPr>
                <p:cNvPr id="260445" name="Oval 351"/>
                <p:cNvSpPr>
                  <a:spLocks noChangeArrowheads="1"/>
                </p:cNvSpPr>
                <p:nvPr/>
              </p:nvSpPr>
              <p:spPr bwMode="auto">
                <a:xfrm>
                  <a:off x="4709" y="1595"/>
                  <a:ext cx="94" cy="88"/>
                </a:xfrm>
                <a:prstGeom prst="ellipse">
                  <a:avLst/>
                </a:prstGeom>
                <a:solidFill>
                  <a:srgbClr val="E8F06B"/>
                </a:solidFill>
                <a:ln w="9525">
                  <a:noFill/>
                  <a:round/>
                  <a:headEnd/>
                  <a:tailEnd/>
                </a:ln>
              </p:spPr>
              <p:txBody>
                <a:bodyPr/>
                <a:lstStyle/>
                <a:p>
                  <a:pPr eaLnBrk="0" hangingPunct="0"/>
                  <a:endParaRPr lang="fr-FR" sz="2400">
                    <a:latin typeface="Calibri" pitchFamily="34" charset="0"/>
                    <a:cs typeface="Arial" charset="0"/>
                  </a:endParaRPr>
                </a:p>
              </p:txBody>
            </p:sp>
            <p:sp>
              <p:nvSpPr>
                <p:cNvPr id="260446" name="Oval 352"/>
                <p:cNvSpPr>
                  <a:spLocks noChangeArrowheads="1"/>
                </p:cNvSpPr>
                <p:nvPr/>
              </p:nvSpPr>
              <p:spPr bwMode="auto">
                <a:xfrm>
                  <a:off x="4711" y="1597"/>
                  <a:ext cx="90" cy="84"/>
                </a:xfrm>
                <a:prstGeom prst="ellipse">
                  <a:avLst/>
                </a:prstGeom>
                <a:solidFill>
                  <a:srgbClr val="EAF167"/>
                </a:solidFill>
                <a:ln w="9525">
                  <a:noFill/>
                  <a:round/>
                  <a:headEnd/>
                  <a:tailEnd/>
                </a:ln>
              </p:spPr>
              <p:txBody>
                <a:bodyPr/>
                <a:lstStyle/>
                <a:p>
                  <a:pPr eaLnBrk="0" hangingPunct="0"/>
                  <a:endParaRPr lang="fr-FR" sz="2400">
                    <a:latin typeface="Calibri" pitchFamily="34" charset="0"/>
                    <a:cs typeface="Arial" charset="0"/>
                  </a:endParaRPr>
                </a:p>
              </p:txBody>
            </p:sp>
            <p:sp>
              <p:nvSpPr>
                <p:cNvPr id="260447" name="Oval 353"/>
                <p:cNvSpPr>
                  <a:spLocks noChangeArrowheads="1"/>
                </p:cNvSpPr>
                <p:nvPr/>
              </p:nvSpPr>
              <p:spPr bwMode="auto">
                <a:xfrm>
                  <a:off x="4713" y="1599"/>
                  <a:ext cx="86" cy="80"/>
                </a:xfrm>
                <a:prstGeom prst="ellipse">
                  <a:avLst/>
                </a:prstGeom>
                <a:solidFill>
                  <a:srgbClr val="EBF263"/>
                </a:solidFill>
                <a:ln w="9525">
                  <a:noFill/>
                  <a:round/>
                  <a:headEnd/>
                  <a:tailEnd/>
                </a:ln>
              </p:spPr>
              <p:txBody>
                <a:bodyPr/>
                <a:lstStyle/>
                <a:p>
                  <a:pPr eaLnBrk="0" hangingPunct="0"/>
                  <a:endParaRPr lang="fr-FR" sz="2400">
                    <a:latin typeface="Calibri" pitchFamily="34" charset="0"/>
                    <a:cs typeface="Arial" charset="0"/>
                  </a:endParaRPr>
                </a:p>
              </p:txBody>
            </p:sp>
            <p:sp>
              <p:nvSpPr>
                <p:cNvPr id="260448" name="Oval 354"/>
                <p:cNvSpPr>
                  <a:spLocks noChangeArrowheads="1"/>
                </p:cNvSpPr>
                <p:nvPr/>
              </p:nvSpPr>
              <p:spPr bwMode="auto">
                <a:xfrm>
                  <a:off x="4715" y="1601"/>
                  <a:ext cx="83" cy="77"/>
                </a:xfrm>
                <a:prstGeom prst="ellipse">
                  <a:avLst/>
                </a:prstGeom>
                <a:solidFill>
                  <a:srgbClr val="EDF35F"/>
                </a:solidFill>
                <a:ln w="9525">
                  <a:noFill/>
                  <a:round/>
                  <a:headEnd/>
                  <a:tailEnd/>
                </a:ln>
              </p:spPr>
              <p:txBody>
                <a:bodyPr/>
                <a:lstStyle/>
                <a:p>
                  <a:pPr eaLnBrk="0" hangingPunct="0"/>
                  <a:endParaRPr lang="fr-FR" sz="2400">
                    <a:latin typeface="Calibri" pitchFamily="34" charset="0"/>
                    <a:cs typeface="Arial" charset="0"/>
                  </a:endParaRPr>
                </a:p>
              </p:txBody>
            </p:sp>
            <p:sp>
              <p:nvSpPr>
                <p:cNvPr id="260449" name="Oval 355"/>
                <p:cNvSpPr>
                  <a:spLocks noChangeArrowheads="1"/>
                </p:cNvSpPr>
                <p:nvPr/>
              </p:nvSpPr>
              <p:spPr bwMode="auto">
                <a:xfrm>
                  <a:off x="4717" y="1603"/>
                  <a:ext cx="79" cy="73"/>
                </a:xfrm>
                <a:prstGeom prst="ellipse">
                  <a:avLst/>
                </a:prstGeom>
                <a:solidFill>
                  <a:srgbClr val="EEF45B"/>
                </a:solidFill>
                <a:ln w="9525">
                  <a:noFill/>
                  <a:round/>
                  <a:headEnd/>
                  <a:tailEnd/>
                </a:ln>
              </p:spPr>
              <p:txBody>
                <a:bodyPr/>
                <a:lstStyle/>
                <a:p>
                  <a:pPr eaLnBrk="0" hangingPunct="0"/>
                  <a:endParaRPr lang="fr-FR" sz="2400">
                    <a:latin typeface="Calibri" pitchFamily="34" charset="0"/>
                    <a:cs typeface="Arial" charset="0"/>
                  </a:endParaRPr>
                </a:p>
              </p:txBody>
            </p:sp>
            <p:sp>
              <p:nvSpPr>
                <p:cNvPr id="260450" name="Oval 356"/>
                <p:cNvSpPr>
                  <a:spLocks noChangeArrowheads="1"/>
                </p:cNvSpPr>
                <p:nvPr/>
              </p:nvSpPr>
              <p:spPr bwMode="auto">
                <a:xfrm>
                  <a:off x="4719" y="1605"/>
                  <a:ext cx="75" cy="70"/>
                </a:xfrm>
                <a:prstGeom prst="ellipse">
                  <a:avLst/>
                </a:prstGeom>
                <a:solidFill>
                  <a:srgbClr val="F0F557"/>
                </a:solidFill>
                <a:ln w="9525">
                  <a:noFill/>
                  <a:round/>
                  <a:headEnd/>
                  <a:tailEnd/>
                </a:ln>
              </p:spPr>
              <p:txBody>
                <a:bodyPr/>
                <a:lstStyle/>
                <a:p>
                  <a:pPr eaLnBrk="0" hangingPunct="0"/>
                  <a:endParaRPr lang="fr-FR" sz="2400">
                    <a:latin typeface="Calibri" pitchFamily="34" charset="0"/>
                    <a:cs typeface="Arial" charset="0"/>
                  </a:endParaRPr>
                </a:p>
              </p:txBody>
            </p:sp>
            <p:sp>
              <p:nvSpPr>
                <p:cNvPr id="260451" name="Oval 357"/>
                <p:cNvSpPr>
                  <a:spLocks noChangeArrowheads="1"/>
                </p:cNvSpPr>
                <p:nvPr/>
              </p:nvSpPr>
              <p:spPr bwMode="auto">
                <a:xfrm>
                  <a:off x="4721" y="1606"/>
                  <a:ext cx="71" cy="67"/>
                </a:xfrm>
                <a:prstGeom prst="ellipse">
                  <a:avLst/>
                </a:prstGeom>
                <a:solidFill>
                  <a:srgbClr val="F1F653"/>
                </a:solidFill>
                <a:ln w="9525">
                  <a:noFill/>
                  <a:round/>
                  <a:headEnd/>
                  <a:tailEnd/>
                </a:ln>
              </p:spPr>
              <p:txBody>
                <a:bodyPr/>
                <a:lstStyle/>
                <a:p>
                  <a:pPr eaLnBrk="0" hangingPunct="0"/>
                  <a:endParaRPr lang="fr-FR" sz="2400">
                    <a:latin typeface="Calibri" pitchFamily="34" charset="0"/>
                    <a:cs typeface="Arial" charset="0"/>
                  </a:endParaRPr>
                </a:p>
              </p:txBody>
            </p:sp>
            <p:sp>
              <p:nvSpPr>
                <p:cNvPr id="260452" name="Oval 358"/>
                <p:cNvSpPr>
                  <a:spLocks noChangeArrowheads="1"/>
                </p:cNvSpPr>
                <p:nvPr/>
              </p:nvSpPr>
              <p:spPr bwMode="auto">
                <a:xfrm>
                  <a:off x="4723" y="1608"/>
                  <a:ext cx="67" cy="63"/>
                </a:xfrm>
                <a:prstGeom prst="ellipse">
                  <a:avLst/>
                </a:prstGeom>
                <a:solidFill>
                  <a:srgbClr val="F2F64F"/>
                </a:solidFill>
                <a:ln w="9525">
                  <a:noFill/>
                  <a:round/>
                  <a:headEnd/>
                  <a:tailEnd/>
                </a:ln>
              </p:spPr>
              <p:txBody>
                <a:bodyPr/>
                <a:lstStyle/>
                <a:p>
                  <a:pPr eaLnBrk="0" hangingPunct="0"/>
                  <a:endParaRPr lang="fr-FR" sz="2400">
                    <a:latin typeface="Calibri" pitchFamily="34" charset="0"/>
                    <a:cs typeface="Arial" charset="0"/>
                  </a:endParaRPr>
                </a:p>
              </p:txBody>
            </p:sp>
            <p:sp>
              <p:nvSpPr>
                <p:cNvPr id="260453" name="Oval 359"/>
                <p:cNvSpPr>
                  <a:spLocks noChangeArrowheads="1"/>
                </p:cNvSpPr>
                <p:nvPr/>
              </p:nvSpPr>
              <p:spPr bwMode="auto">
                <a:xfrm>
                  <a:off x="4725" y="1610"/>
                  <a:ext cx="63" cy="59"/>
                </a:xfrm>
                <a:prstGeom prst="ellipse">
                  <a:avLst/>
                </a:prstGeom>
                <a:solidFill>
                  <a:srgbClr val="F4F74B"/>
                </a:solidFill>
                <a:ln w="9525">
                  <a:noFill/>
                  <a:round/>
                  <a:headEnd/>
                  <a:tailEnd/>
                </a:ln>
              </p:spPr>
              <p:txBody>
                <a:bodyPr/>
                <a:lstStyle/>
                <a:p>
                  <a:pPr eaLnBrk="0" hangingPunct="0"/>
                  <a:endParaRPr lang="fr-FR" sz="2400">
                    <a:latin typeface="Calibri" pitchFamily="34" charset="0"/>
                    <a:cs typeface="Arial" charset="0"/>
                  </a:endParaRPr>
                </a:p>
              </p:txBody>
            </p:sp>
            <p:sp>
              <p:nvSpPr>
                <p:cNvPr id="260454" name="Oval 360"/>
                <p:cNvSpPr>
                  <a:spLocks noChangeArrowheads="1"/>
                </p:cNvSpPr>
                <p:nvPr/>
              </p:nvSpPr>
              <p:spPr bwMode="auto">
                <a:xfrm>
                  <a:off x="4727" y="1612"/>
                  <a:ext cx="59" cy="55"/>
                </a:xfrm>
                <a:prstGeom prst="ellipse">
                  <a:avLst/>
                </a:prstGeom>
                <a:solidFill>
                  <a:srgbClr val="F5F847"/>
                </a:solidFill>
                <a:ln w="9525">
                  <a:noFill/>
                  <a:round/>
                  <a:headEnd/>
                  <a:tailEnd/>
                </a:ln>
              </p:spPr>
              <p:txBody>
                <a:bodyPr/>
                <a:lstStyle/>
                <a:p>
                  <a:pPr eaLnBrk="0" hangingPunct="0"/>
                  <a:endParaRPr lang="fr-FR" sz="2400">
                    <a:latin typeface="Calibri" pitchFamily="34" charset="0"/>
                    <a:cs typeface="Arial" charset="0"/>
                  </a:endParaRPr>
                </a:p>
              </p:txBody>
            </p:sp>
            <p:sp>
              <p:nvSpPr>
                <p:cNvPr id="260455" name="Oval 361"/>
                <p:cNvSpPr>
                  <a:spLocks noChangeArrowheads="1"/>
                </p:cNvSpPr>
                <p:nvPr/>
              </p:nvSpPr>
              <p:spPr bwMode="auto">
                <a:xfrm>
                  <a:off x="4729" y="1614"/>
                  <a:ext cx="55" cy="51"/>
                </a:xfrm>
                <a:prstGeom prst="ellipse">
                  <a:avLst/>
                </a:prstGeom>
                <a:solidFill>
                  <a:srgbClr val="F6F943"/>
                </a:solidFill>
                <a:ln w="9525">
                  <a:noFill/>
                  <a:round/>
                  <a:headEnd/>
                  <a:tailEnd/>
                </a:ln>
              </p:spPr>
              <p:txBody>
                <a:bodyPr/>
                <a:lstStyle/>
                <a:p>
                  <a:pPr eaLnBrk="0" hangingPunct="0"/>
                  <a:endParaRPr lang="fr-FR" sz="2400">
                    <a:latin typeface="Calibri" pitchFamily="34" charset="0"/>
                    <a:cs typeface="Arial" charset="0"/>
                  </a:endParaRPr>
                </a:p>
              </p:txBody>
            </p:sp>
            <p:sp>
              <p:nvSpPr>
                <p:cNvPr id="260456" name="Oval 362"/>
                <p:cNvSpPr>
                  <a:spLocks noChangeArrowheads="1"/>
                </p:cNvSpPr>
                <p:nvPr/>
              </p:nvSpPr>
              <p:spPr bwMode="auto">
                <a:xfrm>
                  <a:off x="4731" y="1616"/>
                  <a:ext cx="51" cy="48"/>
                </a:xfrm>
                <a:prstGeom prst="ellipse">
                  <a:avLst/>
                </a:prstGeom>
                <a:solidFill>
                  <a:srgbClr val="F7F93F"/>
                </a:solidFill>
                <a:ln w="9525">
                  <a:noFill/>
                  <a:round/>
                  <a:headEnd/>
                  <a:tailEnd/>
                </a:ln>
              </p:spPr>
              <p:txBody>
                <a:bodyPr/>
                <a:lstStyle/>
                <a:p>
                  <a:pPr eaLnBrk="0" hangingPunct="0"/>
                  <a:endParaRPr lang="fr-FR" sz="2400">
                    <a:latin typeface="Calibri" pitchFamily="34" charset="0"/>
                    <a:cs typeface="Arial" charset="0"/>
                  </a:endParaRPr>
                </a:p>
              </p:txBody>
            </p:sp>
            <p:sp>
              <p:nvSpPr>
                <p:cNvPr id="260457" name="Oval 363"/>
                <p:cNvSpPr>
                  <a:spLocks noChangeArrowheads="1"/>
                </p:cNvSpPr>
                <p:nvPr/>
              </p:nvSpPr>
              <p:spPr bwMode="auto">
                <a:xfrm>
                  <a:off x="4733" y="1617"/>
                  <a:ext cx="47" cy="45"/>
                </a:xfrm>
                <a:prstGeom prst="ellipse">
                  <a:avLst/>
                </a:prstGeom>
                <a:solidFill>
                  <a:srgbClr val="F8FA3C"/>
                </a:solidFill>
                <a:ln w="9525">
                  <a:noFill/>
                  <a:round/>
                  <a:headEnd/>
                  <a:tailEnd/>
                </a:ln>
              </p:spPr>
              <p:txBody>
                <a:bodyPr/>
                <a:lstStyle/>
                <a:p>
                  <a:pPr eaLnBrk="0" hangingPunct="0"/>
                  <a:endParaRPr lang="fr-FR" sz="2400">
                    <a:latin typeface="Calibri" pitchFamily="34" charset="0"/>
                    <a:cs typeface="Arial" charset="0"/>
                  </a:endParaRPr>
                </a:p>
              </p:txBody>
            </p:sp>
            <p:sp>
              <p:nvSpPr>
                <p:cNvPr id="260458" name="Oval 364"/>
                <p:cNvSpPr>
                  <a:spLocks noChangeArrowheads="1"/>
                </p:cNvSpPr>
                <p:nvPr/>
              </p:nvSpPr>
              <p:spPr bwMode="auto">
                <a:xfrm>
                  <a:off x="4735" y="1619"/>
                  <a:ext cx="43" cy="41"/>
                </a:xfrm>
                <a:prstGeom prst="ellipse">
                  <a:avLst/>
                </a:prstGeom>
                <a:solidFill>
                  <a:srgbClr val="F8FB38"/>
                </a:solidFill>
                <a:ln w="9525">
                  <a:noFill/>
                  <a:round/>
                  <a:headEnd/>
                  <a:tailEnd/>
                </a:ln>
              </p:spPr>
              <p:txBody>
                <a:bodyPr/>
                <a:lstStyle/>
                <a:p>
                  <a:pPr eaLnBrk="0" hangingPunct="0"/>
                  <a:endParaRPr lang="fr-FR" sz="2400">
                    <a:latin typeface="Calibri" pitchFamily="34" charset="0"/>
                    <a:cs typeface="Arial" charset="0"/>
                  </a:endParaRPr>
                </a:p>
              </p:txBody>
            </p:sp>
            <p:sp>
              <p:nvSpPr>
                <p:cNvPr id="260459" name="Oval 365"/>
                <p:cNvSpPr>
                  <a:spLocks noChangeArrowheads="1"/>
                </p:cNvSpPr>
                <p:nvPr/>
              </p:nvSpPr>
              <p:spPr bwMode="auto">
                <a:xfrm>
                  <a:off x="4737" y="1621"/>
                  <a:ext cx="39" cy="37"/>
                </a:xfrm>
                <a:prstGeom prst="ellipse">
                  <a:avLst/>
                </a:prstGeom>
                <a:solidFill>
                  <a:srgbClr val="F9FB34"/>
                </a:solidFill>
                <a:ln w="9525">
                  <a:noFill/>
                  <a:round/>
                  <a:headEnd/>
                  <a:tailEnd/>
                </a:ln>
              </p:spPr>
              <p:txBody>
                <a:bodyPr/>
                <a:lstStyle/>
                <a:p>
                  <a:pPr eaLnBrk="0" hangingPunct="0"/>
                  <a:endParaRPr lang="fr-FR" sz="2400">
                    <a:latin typeface="Calibri" pitchFamily="34" charset="0"/>
                    <a:cs typeface="Arial" charset="0"/>
                  </a:endParaRPr>
                </a:p>
              </p:txBody>
            </p:sp>
            <p:sp>
              <p:nvSpPr>
                <p:cNvPr id="260460" name="Oval 366"/>
                <p:cNvSpPr>
                  <a:spLocks noChangeArrowheads="1"/>
                </p:cNvSpPr>
                <p:nvPr/>
              </p:nvSpPr>
              <p:spPr bwMode="auto">
                <a:xfrm>
                  <a:off x="4739" y="1623"/>
                  <a:ext cx="35" cy="33"/>
                </a:xfrm>
                <a:prstGeom prst="ellipse">
                  <a:avLst/>
                </a:prstGeom>
                <a:solidFill>
                  <a:srgbClr val="FAFC30"/>
                </a:solidFill>
                <a:ln w="9525">
                  <a:noFill/>
                  <a:round/>
                  <a:headEnd/>
                  <a:tailEnd/>
                </a:ln>
              </p:spPr>
              <p:txBody>
                <a:bodyPr/>
                <a:lstStyle/>
                <a:p>
                  <a:pPr eaLnBrk="0" hangingPunct="0"/>
                  <a:endParaRPr lang="fr-FR" sz="2400">
                    <a:latin typeface="Calibri" pitchFamily="34" charset="0"/>
                    <a:cs typeface="Arial" charset="0"/>
                  </a:endParaRPr>
                </a:p>
              </p:txBody>
            </p:sp>
            <p:sp>
              <p:nvSpPr>
                <p:cNvPr id="260461" name="Oval 367"/>
                <p:cNvSpPr>
                  <a:spLocks noChangeArrowheads="1"/>
                </p:cNvSpPr>
                <p:nvPr/>
              </p:nvSpPr>
              <p:spPr bwMode="auto">
                <a:xfrm>
                  <a:off x="4741" y="1625"/>
                  <a:ext cx="31" cy="29"/>
                </a:xfrm>
                <a:prstGeom prst="ellipse">
                  <a:avLst/>
                </a:prstGeom>
                <a:solidFill>
                  <a:srgbClr val="FBFC2C"/>
                </a:solidFill>
                <a:ln w="9525">
                  <a:noFill/>
                  <a:round/>
                  <a:headEnd/>
                  <a:tailEnd/>
                </a:ln>
              </p:spPr>
              <p:txBody>
                <a:bodyPr/>
                <a:lstStyle/>
                <a:p>
                  <a:pPr eaLnBrk="0" hangingPunct="0"/>
                  <a:endParaRPr lang="fr-FR" sz="2400">
                    <a:latin typeface="Calibri" pitchFamily="34" charset="0"/>
                    <a:cs typeface="Arial" charset="0"/>
                  </a:endParaRPr>
                </a:p>
              </p:txBody>
            </p:sp>
            <p:sp>
              <p:nvSpPr>
                <p:cNvPr id="260462" name="Oval 368"/>
                <p:cNvSpPr>
                  <a:spLocks noChangeArrowheads="1"/>
                </p:cNvSpPr>
                <p:nvPr/>
              </p:nvSpPr>
              <p:spPr bwMode="auto">
                <a:xfrm>
                  <a:off x="4743" y="1627"/>
                  <a:ext cx="27" cy="25"/>
                </a:xfrm>
                <a:prstGeom prst="ellipse">
                  <a:avLst/>
                </a:prstGeom>
                <a:solidFill>
                  <a:srgbClr val="FBFC28"/>
                </a:solidFill>
                <a:ln w="9525">
                  <a:noFill/>
                  <a:round/>
                  <a:headEnd/>
                  <a:tailEnd/>
                </a:ln>
              </p:spPr>
              <p:txBody>
                <a:bodyPr/>
                <a:lstStyle/>
                <a:p>
                  <a:pPr eaLnBrk="0" hangingPunct="0"/>
                  <a:endParaRPr lang="fr-FR" sz="2400">
                    <a:latin typeface="Calibri" pitchFamily="34" charset="0"/>
                    <a:cs typeface="Arial" charset="0"/>
                  </a:endParaRPr>
                </a:p>
              </p:txBody>
            </p:sp>
            <p:sp>
              <p:nvSpPr>
                <p:cNvPr id="260463" name="Oval 369"/>
                <p:cNvSpPr>
                  <a:spLocks noChangeArrowheads="1"/>
                </p:cNvSpPr>
                <p:nvPr/>
              </p:nvSpPr>
              <p:spPr bwMode="auto">
                <a:xfrm>
                  <a:off x="4745" y="1628"/>
                  <a:ext cx="23" cy="23"/>
                </a:xfrm>
                <a:prstGeom prst="ellipse">
                  <a:avLst/>
                </a:prstGeom>
                <a:solidFill>
                  <a:srgbClr val="FCFD25"/>
                </a:solidFill>
                <a:ln w="9525">
                  <a:noFill/>
                  <a:round/>
                  <a:headEnd/>
                  <a:tailEnd/>
                </a:ln>
              </p:spPr>
              <p:txBody>
                <a:bodyPr/>
                <a:lstStyle/>
                <a:p>
                  <a:pPr eaLnBrk="0" hangingPunct="0"/>
                  <a:endParaRPr lang="fr-FR" sz="2400">
                    <a:latin typeface="Calibri" pitchFamily="34" charset="0"/>
                    <a:cs typeface="Arial" charset="0"/>
                  </a:endParaRPr>
                </a:p>
              </p:txBody>
            </p:sp>
            <p:sp>
              <p:nvSpPr>
                <p:cNvPr id="260464" name="Oval 370"/>
                <p:cNvSpPr>
                  <a:spLocks noChangeArrowheads="1"/>
                </p:cNvSpPr>
                <p:nvPr/>
              </p:nvSpPr>
              <p:spPr bwMode="auto">
                <a:xfrm>
                  <a:off x="4747" y="1630"/>
                  <a:ext cx="19" cy="19"/>
                </a:xfrm>
                <a:prstGeom prst="ellipse">
                  <a:avLst/>
                </a:prstGeom>
                <a:solidFill>
                  <a:srgbClr val="FCFD21"/>
                </a:solidFill>
                <a:ln w="9525">
                  <a:noFill/>
                  <a:round/>
                  <a:headEnd/>
                  <a:tailEnd/>
                </a:ln>
              </p:spPr>
              <p:txBody>
                <a:bodyPr/>
                <a:lstStyle/>
                <a:p>
                  <a:pPr eaLnBrk="0" hangingPunct="0"/>
                  <a:endParaRPr lang="fr-FR" sz="2400">
                    <a:latin typeface="Calibri" pitchFamily="34" charset="0"/>
                    <a:cs typeface="Arial" charset="0"/>
                  </a:endParaRPr>
                </a:p>
              </p:txBody>
            </p:sp>
            <p:sp>
              <p:nvSpPr>
                <p:cNvPr id="260465" name="Oval 371"/>
                <p:cNvSpPr>
                  <a:spLocks noChangeArrowheads="1"/>
                </p:cNvSpPr>
                <p:nvPr/>
              </p:nvSpPr>
              <p:spPr bwMode="auto">
                <a:xfrm>
                  <a:off x="4749" y="1632"/>
                  <a:ext cx="15" cy="15"/>
                </a:xfrm>
                <a:prstGeom prst="ellipse">
                  <a:avLst/>
                </a:prstGeom>
                <a:solidFill>
                  <a:srgbClr val="FDFD1C"/>
                </a:solidFill>
                <a:ln w="9525">
                  <a:noFill/>
                  <a:round/>
                  <a:headEnd/>
                  <a:tailEnd/>
                </a:ln>
              </p:spPr>
              <p:txBody>
                <a:bodyPr/>
                <a:lstStyle/>
                <a:p>
                  <a:pPr eaLnBrk="0" hangingPunct="0"/>
                  <a:endParaRPr lang="fr-FR" sz="2400">
                    <a:latin typeface="Calibri" pitchFamily="34" charset="0"/>
                    <a:cs typeface="Arial" charset="0"/>
                  </a:endParaRPr>
                </a:p>
              </p:txBody>
            </p:sp>
            <p:sp>
              <p:nvSpPr>
                <p:cNvPr id="260466" name="Oval 372"/>
                <p:cNvSpPr>
                  <a:spLocks noChangeArrowheads="1"/>
                </p:cNvSpPr>
                <p:nvPr/>
              </p:nvSpPr>
              <p:spPr bwMode="auto">
                <a:xfrm>
                  <a:off x="4751" y="1634"/>
                  <a:ext cx="11" cy="11"/>
                </a:xfrm>
                <a:prstGeom prst="ellipse">
                  <a:avLst/>
                </a:prstGeom>
                <a:solidFill>
                  <a:srgbClr val="FDFE18"/>
                </a:solidFill>
                <a:ln w="9525">
                  <a:noFill/>
                  <a:round/>
                  <a:headEnd/>
                  <a:tailEnd/>
                </a:ln>
              </p:spPr>
              <p:txBody>
                <a:bodyPr/>
                <a:lstStyle/>
                <a:p>
                  <a:pPr eaLnBrk="0" hangingPunct="0"/>
                  <a:endParaRPr lang="fr-FR" sz="2400">
                    <a:latin typeface="Calibri" pitchFamily="34" charset="0"/>
                    <a:cs typeface="Arial" charset="0"/>
                  </a:endParaRPr>
                </a:p>
              </p:txBody>
            </p:sp>
            <p:sp>
              <p:nvSpPr>
                <p:cNvPr id="260467" name="Oval 373"/>
                <p:cNvSpPr>
                  <a:spLocks noChangeArrowheads="1"/>
                </p:cNvSpPr>
                <p:nvPr/>
              </p:nvSpPr>
              <p:spPr bwMode="auto">
                <a:xfrm>
                  <a:off x="4753" y="1636"/>
                  <a:ext cx="7" cy="7"/>
                </a:xfrm>
                <a:prstGeom prst="ellipse">
                  <a:avLst/>
                </a:prstGeom>
                <a:solidFill>
                  <a:srgbClr val="FEFE13"/>
                </a:solidFill>
                <a:ln w="9525">
                  <a:noFill/>
                  <a:round/>
                  <a:headEnd/>
                  <a:tailEnd/>
                </a:ln>
              </p:spPr>
              <p:txBody>
                <a:bodyPr/>
                <a:lstStyle/>
                <a:p>
                  <a:pPr eaLnBrk="0" hangingPunct="0"/>
                  <a:endParaRPr lang="fr-FR" sz="2400">
                    <a:latin typeface="Calibri" pitchFamily="34" charset="0"/>
                    <a:cs typeface="Arial" charset="0"/>
                  </a:endParaRPr>
                </a:p>
              </p:txBody>
            </p:sp>
            <p:sp>
              <p:nvSpPr>
                <p:cNvPr id="260468" name="Oval 374"/>
                <p:cNvSpPr>
                  <a:spLocks noChangeArrowheads="1"/>
                </p:cNvSpPr>
                <p:nvPr/>
              </p:nvSpPr>
              <p:spPr bwMode="auto">
                <a:xfrm>
                  <a:off x="4755" y="1638"/>
                  <a:ext cx="3" cy="3"/>
                </a:xfrm>
                <a:prstGeom prst="ellipse">
                  <a:avLst/>
                </a:prstGeom>
                <a:solidFill>
                  <a:srgbClr val="FEFE0D"/>
                </a:solidFill>
                <a:ln w="9525">
                  <a:noFill/>
                  <a:round/>
                  <a:headEnd/>
                  <a:tailEnd/>
                </a:ln>
              </p:spPr>
              <p:txBody>
                <a:bodyPr/>
                <a:lstStyle/>
                <a:p>
                  <a:pPr eaLnBrk="0" hangingPunct="0"/>
                  <a:endParaRPr lang="fr-FR" sz="2400">
                    <a:latin typeface="Calibri" pitchFamily="34" charset="0"/>
                    <a:cs typeface="Arial" charset="0"/>
                  </a:endParaRPr>
                </a:p>
              </p:txBody>
            </p:sp>
          </p:grpSp>
          <p:sp>
            <p:nvSpPr>
              <p:cNvPr id="260469" name="Line 375"/>
              <p:cNvSpPr>
                <a:spLocks noChangeShapeType="1"/>
              </p:cNvSpPr>
              <p:nvPr/>
            </p:nvSpPr>
            <p:spPr bwMode="auto">
              <a:xfrm flipV="1">
                <a:off x="4642" y="1475"/>
                <a:ext cx="195" cy="285"/>
              </a:xfrm>
              <a:prstGeom prst="line">
                <a:avLst/>
              </a:prstGeom>
              <a:noFill/>
              <a:ln w="9525">
                <a:solidFill>
                  <a:srgbClr val="969696"/>
                </a:solidFill>
                <a:round/>
                <a:headEnd/>
                <a:tailEnd/>
              </a:ln>
            </p:spPr>
            <p:txBody>
              <a:bodyPr/>
              <a:lstStyle/>
              <a:p>
                <a:endParaRPr lang="fr-FR"/>
              </a:p>
            </p:txBody>
          </p:sp>
          <p:sp>
            <p:nvSpPr>
              <p:cNvPr id="260470" name="Line 376"/>
              <p:cNvSpPr>
                <a:spLocks noChangeShapeType="1"/>
              </p:cNvSpPr>
              <p:nvPr/>
            </p:nvSpPr>
            <p:spPr bwMode="auto">
              <a:xfrm>
                <a:off x="4603" y="1549"/>
                <a:ext cx="313" cy="186"/>
              </a:xfrm>
              <a:prstGeom prst="line">
                <a:avLst/>
              </a:prstGeom>
              <a:noFill/>
              <a:ln w="9525">
                <a:solidFill>
                  <a:srgbClr val="969696"/>
                </a:solidFill>
                <a:round/>
                <a:headEnd/>
                <a:tailEnd/>
              </a:ln>
            </p:spPr>
            <p:txBody>
              <a:bodyPr/>
              <a:lstStyle/>
              <a:p>
                <a:endParaRPr lang="fr-FR"/>
              </a:p>
            </p:txBody>
          </p:sp>
          <p:grpSp>
            <p:nvGrpSpPr>
              <p:cNvPr id="18" name="Group 377"/>
              <p:cNvGrpSpPr>
                <a:grpSpLocks/>
              </p:cNvGrpSpPr>
              <p:nvPr/>
            </p:nvGrpSpPr>
            <p:grpSpPr bwMode="auto">
              <a:xfrm>
                <a:off x="4587" y="1484"/>
                <a:ext cx="337" cy="310"/>
                <a:chOff x="4587" y="1484"/>
                <a:chExt cx="337" cy="310"/>
              </a:xfrm>
            </p:grpSpPr>
            <p:sp>
              <p:nvSpPr>
                <p:cNvPr id="260472" name="Oval 378"/>
                <p:cNvSpPr>
                  <a:spLocks noChangeArrowheads="1"/>
                </p:cNvSpPr>
                <p:nvPr/>
              </p:nvSpPr>
              <p:spPr bwMode="auto">
                <a:xfrm>
                  <a:off x="4587" y="1484"/>
                  <a:ext cx="337" cy="310"/>
                </a:xfrm>
                <a:prstGeom prst="ellipse">
                  <a:avLst/>
                </a:prstGeom>
                <a:solidFill>
                  <a:srgbClr val="3399FE"/>
                </a:solidFill>
                <a:ln w="9525">
                  <a:noFill/>
                  <a:round/>
                  <a:headEnd/>
                  <a:tailEnd/>
                </a:ln>
              </p:spPr>
              <p:txBody>
                <a:bodyPr/>
                <a:lstStyle/>
                <a:p>
                  <a:pPr eaLnBrk="0" hangingPunct="0"/>
                  <a:endParaRPr lang="fr-FR" sz="2400">
                    <a:latin typeface="Calibri" pitchFamily="34" charset="0"/>
                    <a:cs typeface="Arial" charset="0"/>
                  </a:endParaRPr>
                </a:p>
              </p:txBody>
            </p:sp>
            <p:sp>
              <p:nvSpPr>
                <p:cNvPr id="260473" name="Oval 379"/>
                <p:cNvSpPr>
                  <a:spLocks noChangeArrowheads="1"/>
                </p:cNvSpPr>
                <p:nvPr/>
              </p:nvSpPr>
              <p:spPr bwMode="auto">
                <a:xfrm>
                  <a:off x="4591" y="1487"/>
                  <a:ext cx="329" cy="304"/>
                </a:xfrm>
                <a:prstGeom prst="ellipse">
                  <a:avLst/>
                </a:prstGeom>
                <a:solidFill>
                  <a:srgbClr val="3599FE"/>
                </a:solidFill>
                <a:ln w="9525">
                  <a:noFill/>
                  <a:round/>
                  <a:headEnd/>
                  <a:tailEnd/>
                </a:ln>
              </p:spPr>
              <p:txBody>
                <a:bodyPr/>
                <a:lstStyle/>
                <a:p>
                  <a:pPr eaLnBrk="0" hangingPunct="0"/>
                  <a:endParaRPr lang="fr-FR" sz="2400">
                    <a:latin typeface="Calibri" pitchFamily="34" charset="0"/>
                    <a:cs typeface="Arial" charset="0"/>
                  </a:endParaRPr>
                </a:p>
              </p:txBody>
            </p:sp>
            <p:sp>
              <p:nvSpPr>
                <p:cNvPr id="260474" name="Oval 380"/>
                <p:cNvSpPr>
                  <a:spLocks noChangeArrowheads="1"/>
                </p:cNvSpPr>
                <p:nvPr/>
              </p:nvSpPr>
              <p:spPr bwMode="auto">
                <a:xfrm>
                  <a:off x="4593" y="1489"/>
                  <a:ext cx="325" cy="300"/>
                </a:xfrm>
                <a:prstGeom prst="ellipse">
                  <a:avLst/>
                </a:prstGeom>
                <a:solidFill>
                  <a:srgbClr val="3799FE"/>
                </a:solidFill>
                <a:ln w="9525">
                  <a:noFill/>
                  <a:round/>
                  <a:headEnd/>
                  <a:tailEnd/>
                </a:ln>
              </p:spPr>
              <p:txBody>
                <a:bodyPr/>
                <a:lstStyle/>
                <a:p>
                  <a:pPr eaLnBrk="0" hangingPunct="0"/>
                  <a:endParaRPr lang="fr-FR" sz="2400">
                    <a:latin typeface="Calibri" pitchFamily="34" charset="0"/>
                    <a:cs typeface="Arial" charset="0"/>
                  </a:endParaRPr>
                </a:p>
              </p:txBody>
            </p:sp>
            <p:sp>
              <p:nvSpPr>
                <p:cNvPr id="260475" name="Oval 381"/>
                <p:cNvSpPr>
                  <a:spLocks noChangeArrowheads="1"/>
                </p:cNvSpPr>
                <p:nvPr/>
              </p:nvSpPr>
              <p:spPr bwMode="auto">
                <a:xfrm>
                  <a:off x="4595" y="1491"/>
                  <a:ext cx="321" cy="296"/>
                </a:xfrm>
                <a:prstGeom prst="ellipse">
                  <a:avLst/>
                </a:prstGeom>
                <a:solidFill>
                  <a:srgbClr val="389AFD"/>
                </a:solidFill>
                <a:ln w="9525">
                  <a:noFill/>
                  <a:round/>
                  <a:headEnd/>
                  <a:tailEnd/>
                </a:ln>
              </p:spPr>
              <p:txBody>
                <a:bodyPr/>
                <a:lstStyle/>
                <a:p>
                  <a:pPr eaLnBrk="0" hangingPunct="0"/>
                  <a:endParaRPr lang="fr-FR" sz="2400">
                    <a:latin typeface="Calibri" pitchFamily="34" charset="0"/>
                    <a:cs typeface="Arial" charset="0"/>
                  </a:endParaRPr>
                </a:p>
              </p:txBody>
            </p:sp>
            <p:sp>
              <p:nvSpPr>
                <p:cNvPr id="260476" name="Oval 382"/>
                <p:cNvSpPr>
                  <a:spLocks noChangeArrowheads="1"/>
                </p:cNvSpPr>
                <p:nvPr/>
              </p:nvSpPr>
              <p:spPr bwMode="auto">
                <a:xfrm>
                  <a:off x="4597" y="1493"/>
                  <a:ext cx="317" cy="292"/>
                </a:xfrm>
                <a:prstGeom prst="ellipse">
                  <a:avLst/>
                </a:prstGeom>
                <a:solidFill>
                  <a:srgbClr val="3B9AFD"/>
                </a:solidFill>
                <a:ln w="9525">
                  <a:noFill/>
                  <a:round/>
                  <a:headEnd/>
                  <a:tailEnd/>
                </a:ln>
              </p:spPr>
              <p:txBody>
                <a:bodyPr/>
                <a:lstStyle/>
                <a:p>
                  <a:pPr eaLnBrk="0" hangingPunct="0"/>
                  <a:endParaRPr lang="fr-FR" sz="2400">
                    <a:latin typeface="Calibri" pitchFamily="34" charset="0"/>
                    <a:cs typeface="Arial" charset="0"/>
                  </a:endParaRPr>
                </a:p>
              </p:txBody>
            </p:sp>
            <p:sp>
              <p:nvSpPr>
                <p:cNvPr id="260477" name="Oval 383"/>
                <p:cNvSpPr>
                  <a:spLocks noChangeArrowheads="1"/>
                </p:cNvSpPr>
                <p:nvPr/>
              </p:nvSpPr>
              <p:spPr bwMode="auto">
                <a:xfrm>
                  <a:off x="4599" y="1495"/>
                  <a:ext cx="313" cy="288"/>
                </a:xfrm>
                <a:prstGeom prst="ellipse">
                  <a:avLst/>
                </a:prstGeom>
                <a:solidFill>
                  <a:srgbClr val="3D9BFC"/>
                </a:solidFill>
                <a:ln w="9525">
                  <a:noFill/>
                  <a:round/>
                  <a:headEnd/>
                  <a:tailEnd/>
                </a:ln>
              </p:spPr>
              <p:txBody>
                <a:bodyPr/>
                <a:lstStyle/>
                <a:p>
                  <a:pPr eaLnBrk="0" hangingPunct="0"/>
                  <a:endParaRPr lang="fr-FR" sz="2400">
                    <a:latin typeface="Calibri" pitchFamily="34" charset="0"/>
                    <a:cs typeface="Arial" charset="0"/>
                  </a:endParaRPr>
                </a:p>
              </p:txBody>
            </p:sp>
            <p:sp>
              <p:nvSpPr>
                <p:cNvPr id="260478" name="Oval 384"/>
                <p:cNvSpPr>
                  <a:spLocks noChangeArrowheads="1"/>
                </p:cNvSpPr>
                <p:nvPr/>
              </p:nvSpPr>
              <p:spPr bwMode="auto">
                <a:xfrm>
                  <a:off x="4601" y="1496"/>
                  <a:ext cx="309" cy="286"/>
                </a:xfrm>
                <a:prstGeom prst="ellipse">
                  <a:avLst/>
                </a:prstGeom>
                <a:solidFill>
                  <a:srgbClr val="3F9CFC"/>
                </a:solidFill>
                <a:ln w="9525">
                  <a:noFill/>
                  <a:round/>
                  <a:headEnd/>
                  <a:tailEnd/>
                </a:ln>
              </p:spPr>
              <p:txBody>
                <a:bodyPr/>
                <a:lstStyle/>
                <a:p>
                  <a:pPr eaLnBrk="0" hangingPunct="0"/>
                  <a:endParaRPr lang="fr-FR" sz="2400">
                    <a:latin typeface="Calibri" pitchFamily="34" charset="0"/>
                    <a:cs typeface="Arial" charset="0"/>
                  </a:endParaRPr>
                </a:p>
              </p:txBody>
            </p:sp>
            <p:sp>
              <p:nvSpPr>
                <p:cNvPr id="260479" name="Oval 385"/>
                <p:cNvSpPr>
                  <a:spLocks noChangeArrowheads="1"/>
                </p:cNvSpPr>
                <p:nvPr/>
              </p:nvSpPr>
              <p:spPr bwMode="auto">
                <a:xfrm>
                  <a:off x="4603" y="1498"/>
                  <a:ext cx="305" cy="282"/>
                </a:xfrm>
                <a:prstGeom prst="ellipse">
                  <a:avLst/>
                </a:prstGeom>
                <a:solidFill>
                  <a:srgbClr val="419CFB"/>
                </a:solidFill>
                <a:ln w="9525">
                  <a:noFill/>
                  <a:round/>
                  <a:headEnd/>
                  <a:tailEnd/>
                </a:ln>
              </p:spPr>
              <p:txBody>
                <a:bodyPr/>
                <a:lstStyle/>
                <a:p>
                  <a:pPr eaLnBrk="0" hangingPunct="0"/>
                  <a:endParaRPr lang="fr-FR" sz="2400">
                    <a:latin typeface="Calibri" pitchFamily="34" charset="0"/>
                    <a:cs typeface="Arial" charset="0"/>
                  </a:endParaRPr>
                </a:p>
              </p:txBody>
            </p:sp>
            <p:sp>
              <p:nvSpPr>
                <p:cNvPr id="260480" name="Oval 386"/>
                <p:cNvSpPr>
                  <a:spLocks noChangeArrowheads="1"/>
                </p:cNvSpPr>
                <p:nvPr/>
              </p:nvSpPr>
              <p:spPr bwMode="auto">
                <a:xfrm>
                  <a:off x="4605" y="1500"/>
                  <a:ext cx="301" cy="278"/>
                </a:xfrm>
                <a:prstGeom prst="ellipse">
                  <a:avLst/>
                </a:prstGeom>
                <a:solidFill>
                  <a:srgbClr val="449DFA"/>
                </a:solidFill>
                <a:ln w="9525">
                  <a:noFill/>
                  <a:round/>
                  <a:headEnd/>
                  <a:tailEnd/>
                </a:ln>
              </p:spPr>
              <p:txBody>
                <a:bodyPr/>
                <a:lstStyle/>
                <a:p>
                  <a:pPr eaLnBrk="0" hangingPunct="0"/>
                  <a:endParaRPr lang="fr-FR" sz="2400">
                    <a:latin typeface="Calibri" pitchFamily="34" charset="0"/>
                    <a:cs typeface="Arial" charset="0"/>
                  </a:endParaRPr>
                </a:p>
              </p:txBody>
            </p:sp>
            <p:sp>
              <p:nvSpPr>
                <p:cNvPr id="260481" name="Oval 387"/>
                <p:cNvSpPr>
                  <a:spLocks noChangeArrowheads="1"/>
                </p:cNvSpPr>
                <p:nvPr/>
              </p:nvSpPr>
              <p:spPr bwMode="auto">
                <a:xfrm>
                  <a:off x="4607" y="1502"/>
                  <a:ext cx="297" cy="274"/>
                </a:xfrm>
                <a:prstGeom prst="ellipse">
                  <a:avLst/>
                </a:prstGeom>
                <a:solidFill>
                  <a:srgbClr val="469EFA"/>
                </a:solidFill>
                <a:ln w="9525">
                  <a:noFill/>
                  <a:round/>
                  <a:headEnd/>
                  <a:tailEnd/>
                </a:ln>
              </p:spPr>
              <p:txBody>
                <a:bodyPr/>
                <a:lstStyle/>
                <a:p>
                  <a:pPr eaLnBrk="0" hangingPunct="0"/>
                  <a:endParaRPr lang="fr-FR" sz="2400">
                    <a:latin typeface="Calibri" pitchFamily="34" charset="0"/>
                    <a:cs typeface="Arial" charset="0"/>
                  </a:endParaRPr>
                </a:p>
              </p:txBody>
            </p:sp>
            <p:sp>
              <p:nvSpPr>
                <p:cNvPr id="260482" name="Oval 388"/>
                <p:cNvSpPr>
                  <a:spLocks noChangeArrowheads="1"/>
                </p:cNvSpPr>
                <p:nvPr/>
              </p:nvSpPr>
              <p:spPr bwMode="auto">
                <a:xfrm>
                  <a:off x="4609" y="1504"/>
                  <a:ext cx="293" cy="270"/>
                </a:xfrm>
                <a:prstGeom prst="ellipse">
                  <a:avLst/>
                </a:prstGeom>
                <a:solidFill>
                  <a:srgbClr val="499EF9"/>
                </a:solidFill>
                <a:ln w="9525">
                  <a:noFill/>
                  <a:round/>
                  <a:headEnd/>
                  <a:tailEnd/>
                </a:ln>
              </p:spPr>
              <p:txBody>
                <a:bodyPr/>
                <a:lstStyle/>
                <a:p>
                  <a:pPr eaLnBrk="0" hangingPunct="0"/>
                  <a:endParaRPr lang="fr-FR" sz="2400">
                    <a:latin typeface="Calibri" pitchFamily="34" charset="0"/>
                    <a:cs typeface="Arial" charset="0"/>
                  </a:endParaRPr>
                </a:p>
              </p:txBody>
            </p:sp>
            <p:sp>
              <p:nvSpPr>
                <p:cNvPr id="260483" name="Oval 389"/>
                <p:cNvSpPr>
                  <a:spLocks noChangeArrowheads="1"/>
                </p:cNvSpPr>
                <p:nvPr/>
              </p:nvSpPr>
              <p:spPr bwMode="auto">
                <a:xfrm>
                  <a:off x="4611" y="1506"/>
                  <a:ext cx="289" cy="266"/>
                </a:xfrm>
                <a:prstGeom prst="ellipse">
                  <a:avLst/>
                </a:prstGeom>
                <a:solidFill>
                  <a:srgbClr val="4B9FF8"/>
                </a:solidFill>
                <a:ln w="9525">
                  <a:noFill/>
                  <a:round/>
                  <a:headEnd/>
                  <a:tailEnd/>
                </a:ln>
              </p:spPr>
              <p:txBody>
                <a:bodyPr/>
                <a:lstStyle/>
                <a:p>
                  <a:pPr eaLnBrk="0" hangingPunct="0"/>
                  <a:endParaRPr lang="fr-FR" sz="2400">
                    <a:latin typeface="Calibri" pitchFamily="34" charset="0"/>
                    <a:cs typeface="Arial" charset="0"/>
                  </a:endParaRPr>
                </a:p>
              </p:txBody>
            </p:sp>
            <p:sp>
              <p:nvSpPr>
                <p:cNvPr id="260484" name="Oval 390"/>
                <p:cNvSpPr>
                  <a:spLocks noChangeArrowheads="1"/>
                </p:cNvSpPr>
                <p:nvPr/>
              </p:nvSpPr>
              <p:spPr bwMode="auto">
                <a:xfrm>
                  <a:off x="4613" y="1507"/>
                  <a:ext cx="285" cy="263"/>
                </a:xfrm>
                <a:prstGeom prst="ellipse">
                  <a:avLst/>
                </a:prstGeom>
                <a:solidFill>
                  <a:srgbClr val="4EA0F7"/>
                </a:solidFill>
                <a:ln w="9525">
                  <a:noFill/>
                  <a:round/>
                  <a:headEnd/>
                  <a:tailEnd/>
                </a:ln>
              </p:spPr>
              <p:txBody>
                <a:bodyPr/>
                <a:lstStyle/>
                <a:p>
                  <a:pPr eaLnBrk="0" hangingPunct="0"/>
                  <a:endParaRPr lang="fr-FR" sz="2400">
                    <a:latin typeface="Calibri" pitchFamily="34" charset="0"/>
                    <a:cs typeface="Arial" charset="0"/>
                  </a:endParaRPr>
                </a:p>
              </p:txBody>
            </p:sp>
            <p:sp>
              <p:nvSpPr>
                <p:cNvPr id="260485" name="Oval 391"/>
                <p:cNvSpPr>
                  <a:spLocks noChangeArrowheads="1"/>
                </p:cNvSpPr>
                <p:nvPr/>
              </p:nvSpPr>
              <p:spPr bwMode="auto">
                <a:xfrm>
                  <a:off x="4615" y="1509"/>
                  <a:ext cx="281" cy="260"/>
                </a:xfrm>
                <a:prstGeom prst="ellipse">
                  <a:avLst/>
                </a:prstGeom>
                <a:solidFill>
                  <a:srgbClr val="51A1F6"/>
                </a:solidFill>
                <a:ln w="9525">
                  <a:noFill/>
                  <a:round/>
                  <a:headEnd/>
                  <a:tailEnd/>
                </a:ln>
              </p:spPr>
              <p:txBody>
                <a:bodyPr/>
                <a:lstStyle/>
                <a:p>
                  <a:pPr eaLnBrk="0" hangingPunct="0"/>
                  <a:endParaRPr lang="fr-FR" sz="2400">
                    <a:latin typeface="Calibri" pitchFamily="34" charset="0"/>
                    <a:cs typeface="Arial" charset="0"/>
                  </a:endParaRPr>
                </a:p>
              </p:txBody>
            </p:sp>
            <p:sp>
              <p:nvSpPr>
                <p:cNvPr id="260486" name="Oval 392"/>
                <p:cNvSpPr>
                  <a:spLocks noChangeArrowheads="1"/>
                </p:cNvSpPr>
                <p:nvPr/>
              </p:nvSpPr>
              <p:spPr bwMode="auto">
                <a:xfrm>
                  <a:off x="4617" y="1511"/>
                  <a:ext cx="277" cy="256"/>
                </a:xfrm>
                <a:prstGeom prst="ellipse">
                  <a:avLst/>
                </a:prstGeom>
                <a:solidFill>
                  <a:srgbClr val="54A2F5"/>
                </a:solidFill>
                <a:ln w="9525">
                  <a:noFill/>
                  <a:round/>
                  <a:headEnd/>
                  <a:tailEnd/>
                </a:ln>
              </p:spPr>
              <p:txBody>
                <a:bodyPr/>
                <a:lstStyle/>
                <a:p>
                  <a:pPr eaLnBrk="0" hangingPunct="0"/>
                  <a:endParaRPr lang="fr-FR" sz="2400">
                    <a:latin typeface="Calibri" pitchFamily="34" charset="0"/>
                    <a:cs typeface="Arial" charset="0"/>
                  </a:endParaRPr>
                </a:p>
              </p:txBody>
            </p:sp>
            <p:sp>
              <p:nvSpPr>
                <p:cNvPr id="260487" name="Oval 393"/>
                <p:cNvSpPr>
                  <a:spLocks noChangeArrowheads="1"/>
                </p:cNvSpPr>
                <p:nvPr/>
              </p:nvSpPr>
              <p:spPr bwMode="auto">
                <a:xfrm>
                  <a:off x="4619" y="1513"/>
                  <a:ext cx="273" cy="252"/>
                </a:xfrm>
                <a:prstGeom prst="ellipse">
                  <a:avLst/>
                </a:prstGeom>
                <a:solidFill>
                  <a:srgbClr val="57A3F4"/>
                </a:solidFill>
                <a:ln w="9525">
                  <a:noFill/>
                  <a:round/>
                  <a:headEnd/>
                  <a:tailEnd/>
                </a:ln>
              </p:spPr>
              <p:txBody>
                <a:bodyPr/>
                <a:lstStyle/>
                <a:p>
                  <a:pPr eaLnBrk="0" hangingPunct="0"/>
                  <a:endParaRPr lang="fr-FR" sz="2400">
                    <a:latin typeface="Calibri" pitchFamily="34" charset="0"/>
                    <a:cs typeface="Arial" charset="0"/>
                  </a:endParaRPr>
                </a:p>
              </p:txBody>
            </p:sp>
            <p:sp>
              <p:nvSpPr>
                <p:cNvPr id="260488" name="Oval 394"/>
                <p:cNvSpPr>
                  <a:spLocks noChangeArrowheads="1"/>
                </p:cNvSpPr>
                <p:nvPr/>
              </p:nvSpPr>
              <p:spPr bwMode="auto">
                <a:xfrm>
                  <a:off x="4621" y="1515"/>
                  <a:ext cx="269" cy="248"/>
                </a:xfrm>
                <a:prstGeom prst="ellipse">
                  <a:avLst/>
                </a:prstGeom>
                <a:solidFill>
                  <a:srgbClr val="5AA4F3"/>
                </a:solidFill>
                <a:ln w="9525">
                  <a:noFill/>
                  <a:round/>
                  <a:headEnd/>
                  <a:tailEnd/>
                </a:ln>
              </p:spPr>
              <p:txBody>
                <a:bodyPr/>
                <a:lstStyle/>
                <a:p>
                  <a:pPr eaLnBrk="0" hangingPunct="0"/>
                  <a:endParaRPr lang="fr-FR" sz="2400">
                    <a:latin typeface="Calibri" pitchFamily="34" charset="0"/>
                    <a:cs typeface="Arial" charset="0"/>
                  </a:endParaRPr>
                </a:p>
              </p:txBody>
            </p:sp>
            <p:sp>
              <p:nvSpPr>
                <p:cNvPr id="260489" name="Oval 395"/>
                <p:cNvSpPr>
                  <a:spLocks noChangeArrowheads="1"/>
                </p:cNvSpPr>
                <p:nvPr/>
              </p:nvSpPr>
              <p:spPr bwMode="auto">
                <a:xfrm>
                  <a:off x="4623" y="1517"/>
                  <a:ext cx="265" cy="244"/>
                </a:xfrm>
                <a:prstGeom prst="ellipse">
                  <a:avLst/>
                </a:prstGeom>
                <a:solidFill>
                  <a:srgbClr val="5FA6F1"/>
                </a:solidFill>
                <a:ln w="9525">
                  <a:noFill/>
                  <a:round/>
                  <a:headEnd/>
                  <a:tailEnd/>
                </a:ln>
              </p:spPr>
              <p:txBody>
                <a:bodyPr/>
                <a:lstStyle/>
                <a:p>
                  <a:pPr eaLnBrk="0" hangingPunct="0"/>
                  <a:endParaRPr lang="fr-FR" sz="2400">
                    <a:latin typeface="Calibri" pitchFamily="34" charset="0"/>
                    <a:cs typeface="Arial" charset="0"/>
                  </a:endParaRPr>
                </a:p>
              </p:txBody>
            </p:sp>
            <p:sp>
              <p:nvSpPr>
                <p:cNvPr id="260490" name="Oval 396"/>
                <p:cNvSpPr>
                  <a:spLocks noChangeArrowheads="1"/>
                </p:cNvSpPr>
                <p:nvPr/>
              </p:nvSpPr>
              <p:spPr bwMode="auto">
                <a:xfrm>
                  <a:off x="4625" y="1518"/>
                  <a:ext cx="261" cy="241"/>
                </a:xfrm>
                <a:prstGeom prst="ellipse">
                  <a:avLst/>
                </a:prstGeom>
                <a:solidFill>
                  <a:srgbClr val="62A7F0"/>
                </a:solidFill>
                <a:ln w="9525">
                  <a:noFill/>
                  <a:round/>
                  <a:headEnd/>
                  <a:tailEnd/>
                </a:ln>
              </p:spPr>
              <p:txBody>
                <a:bodyPr/>
                <a:lstStyle/>
                <a:p>
                  <a:pPr eaLnBrk="0" hangingPunct="0"/>
                  <a:endParaRPr lang="fr-FR" sz="2400">
                    <a:latin typeface="Calibri" pitchFamily="34" charset="0"/>
                    <a:cs typeface="Arial" charset="0"/>
                  </a:endParaRPr>
                </a:p>
              </p:txBody>
            </p:sp>
            <p:sp>
              <p:nvSpPr>
                <p:cNvPr id="260491" name="Oval 397"/>
                <p:cNvSpPr>
                  <a:spLocks noChangeArrowheads="1"/>
                </p:cNvSpPr>
                <p:nvPr/>
              </p:nvSpPr>
              <p:spPr bwMode="auto">
                <a:xfrm>
                  <a:off x="4627" y="1520"/>
                  <a:ext cx="257" cy="238"/>
                </a:xfrm>
                <a:prstGeom prst="ellipse">
                  <a:avLst/>
                </a:prstGeom>
                <a:solidFill>
                  <a:srgbClr val="65A9EE"/>
                </a:solidFill>
                <a:ln w="9525">
                  <a:noFill/>
                  <a:round/>
                  <a:headEnd/>
                  <a:tailEnd/>
                </a:ln>
              </p:spPr>
              <p:txBody>
                <a:bodyPr/>
                <a:lstStyle/>
                <a:p>
                  <a:pPr eaLnBrk="0" hangingPunct="0"/>
                  <a:endParaRPr lang="fr-FR" sz="2400">
                    <a:latin typeface="Calibri" pitchFamily="34" charset="0"/>
                    <a:cs typeface="Arial" charset="0"/>
                  </a:endParaRPr>
                </a:p>
              </p:txBody>
            </p:sp>
            <p:sp>
              <p:nvSpPr>
                <p:cNvPr id="260492" name="Oval 398"/>
                <p:cNvSpPr>
                  <a:spLocks noChangeArrowheads="1"/>
                </p:cNvSpPr>
                <p:nvPr/>
              </p:nvSpPr>
              <p:spPr bwMode="auto">
                <a:xfrm>
                  <a:off x="4629" y="1522"/>
                  <a:ext cx="253" cy="234"/>
                </a:xfrm>
                <a:prstGeom prst="ellipse">
                  <a:avLst/>
                </a:prstGeom>
                <a:solidFill>
                  <a:srgbClr val="69AAED"/>
                </a:solidFill>
                <a:ln w="9525">
                  <a:noFill/>
                  <a:round/>
                  <a:headEnd/>
                  <a:tailEnd/>
                </a:ln>
              </p:spPr>
              <p:txBody>
                <a:bodyPr/>
                <a:lstStyle/>
                <a:p>
                  <a:pPr eaLnBrk="0" hangingPunct="0"/>
                  <a:endParaRPr lang="fr-FR" sz="2400">
                    <a:latin typeface="Calibri" pitchFamily="34" charset="0"/>
                    <a:cs typeface="Arial" charset="0"/>
                  </a:endParaRPr>
                </a:p>
              </p:txBody>
            </p:sp>
            <p:sp>
              <p:nvSpPr>
                <p:cNvPr id="260493" name="Oval 399"/>
                <p:cNvSpPr>
                  <a:spLocks noChangeArrowheads="1"/>
                </p:cNvSpPr>
                <p:nvPr/>
              </p:nvSpPr>
              <p:spPr bwMode="auto">
                <a:xfrm>
                  <a:off x="4631" y="1524"/>
                  <a:ext cx="250" cy="231"/>
                </a:xfrm>
                <a:prstGeom prst="ellipse">
                  <a:avLst/>
                </a:prstGeom>
                <a:solidFill>
                  <a:srgbClr val="6CABEB"/>
                </a:solidFill>
                <a:ln w="9525">
                  <a:noFill/>
                  <a:round/>
                  <a:headEnd/>
                  <a:tailEnd/>
                </a:ln>
              </p:spPr>
              <p:txBody>
                <a:bodyPr/>
                <a:lstStyle/>
                <a:p>
                  <a:pPr eaLnBrk="0" hangingPunct="0"/>
                  <a:endParaRPr lang="fr-FR" sz="2400">
                    <a:latin typeface="Calibri" pitchFamily="34" charset="0"/>
                    <a:cs typeface="Arial" charset="0"/>
                  </a:endParaRPr>
                </a:p>
              </p:txBody>
            </p:sp>
            <p:sp>
              <p:nvSpPr>
                <p:cNvPr id="260494" name="Oval 400"/>
                <p:cNvSpPr>
                  <a:spLocks noChangeArrowheads="1"/>
                </p:cNvSpPr>
                <p:nvPr/>
              </p:nvSpPr>
              <p:spPr bwMode="auto">
                <a:xfrm>
                  <a:off x="4633" y="1526"/>
                  <a:ext cx="246" cy="227"/>
                </a:xfrm>
                <a:prstGeom prst="ellipse">
                  <a:avLst/>
                </a:prstGeom>
                <a:solidFill>
                  <a:srgbClr val="70ADE9"/>
                </a:solidFill>
                <a:ln w="9525">
                  <a:noFill/>
                  <a:round/>
                  <a:headEnd/>
                  <a:tailEnd/>
                </a:ln>
              </p:spPr>
              <p:txBody>
                <a:bodyPr/>
                <a:lstStyle/>
                <a:p>
                  <a:pPr eaLnBrk="0" hangingPunct="0"/>
                  <a:endParaRPr lang="fr-FR" sz="2400">
                    <a:latin typeface="Calibri" pitchFamily="34" charset="0"/>
                    <a:cs typeface="Arial" charset="0"/>
                  </a:endParaRPr>
                </a:p>
              </p:txBody>
            </p:sp>
            <p:sp>
              <p:nvSpPr>
                <p:cNvPr id="260495" name="Oval 401"/>
                <p:cNvSpPr>
                  <a:spLocks noChangeArrowheads="1"/>
                </p:cNvSpPr>
                <p:nvPr/>
              </p:nvSpPr>
              <p:spPr bwMode="auto">
                <a:xfrm>
                  <a:off x="4635" y="1528"/>
                  <a:ext cx="242" cy="223"/>
                </a:xfrm>
                <a:prstGeom prst="ellipse">
                  <a:avLst/>
                </a:prstGeom>
                <a:solidFill>
                  <a:srgbClr val="73AEE7"/>
                </a:solidFill>
                <a:ln w="9525">
                  <a:noFill/>
                  <a:round/>
                  <a:headEnd/>
                  <a:tailEnd/>
                </a:ln>
              </p:spPr>
              <p:txBody>
                <a:bodyPr/>
                <a:lstStyle/>
                <a:p>
                  <a:pPr eaLnBrk="0" hangingPunct="0"/>
                  <a:endParaRPr lang="fr-FR" sz="2400">
                    <a:latin typeface="Calibri" pitchFamily="34" charset="0"/>
                    <a:cs typeface="Arial" charset="0"/>
                  </a:endParaRPr>
                </a:p>
              </p:txBody>
            </p:sp>
            <p:sp>
              <p:nvSpPr>
                <p:cNvPr id="260496" name="Oval 402"/>
                <p:cNvSpPr>
                  <a:spLocks noChangeArrowheads="1"/>
                </p:cNvSpPr>
                <p:nvPr/>
              </p:nvSpPr>
              <p:spPr bwMode="auto">
                <a:xfrm>
                  <a:off x="4637" y="1529"/>
                  <a:ext cx="238" cy="220"/>
                </a:xfrm>
                <a:prstGeom prst="ellipse">
                  <a:avLst/>
                </a:prstGeom>
                <a:solidFill>
                  <a:srgbClr val="77B0E6"/>
                </a:solidFill>
                <a:ln w="9525">
                  <a:noFill/>
                  <a:round/>
                  <a:headEnd/>
                  <a:tailEnd/>
                </a:ln>
              </p:spPr>
              <p:txBody>
                <a:bodyPr/>
                <a:lstStyle/>
                <a:p>
                  <a:pPr eaLnBrk="0" hangingPunct="0"/>
                  <a:endParaRPr lang="fr-FR" sz="2400">
                    <a:latin typeface="Calibri" pitchFamily="34" charset="0"/>
                    <a:cs typeface="Arial" charset="0"/>
                  </a:endParaRPr>
                </a:p>
              </p:txBody>
            </p:sp>
            <p:sp>
              <p:nvSpPr>
                <p:cNvPr id="260497" name="Oval 403"/>
                <p:cNvSpPr>
                  <a:spLocks noChangeArrowheads="1"/>
                </p:cNvSpPr>
                <p:nvPr/>
              </p:nvSpPr>
              <p:spPr bwMode="auto">
                <a:xfrm>
                  <a:off x="4639" y="1531"/>
                  <a:ext cx="234" cy="216"/>
                </a:xfrm>
                <a:prstGeom prst="ellipse">
                  <a:avLst/>
                </a:prstGeom>
                <a:solidFill>
                  <a:srgbClr val="7AB2E4"/>
                </a:solidFill>
                <a:ln w="9525">
                  <a:noFill/>
                  <a:round/>
                  <a:headEnd/>
                  <a:tailEnd/>
                </a:ln>
              </p:spPr>
              <p:txBody>
                <a:bodyPr/>
                <a:lstStyle/>
                <a:p>
                  <a:pPr eaLnBrk="0" hangingPunct="0"/>
                  <a:endParaRPr lang="fr-FR" sz="2400">
                    <a:latin typeface="Calibri" pitchFamily="34" charset="0"/>
                    <a:cs typeface="Arial" charset="0"/>
                  </a:endParaRPr>
                </a:p>
              </p:txBody>
            </p:sp>
            <p:sp>
              <p:nvSpPr>
                <p:cNvPr id="260498" name="Oval 404"/>
                <p:cNvSpPr>
                  <a:spLocks noChangeArrowheads="1"/>
                </p:cNvSpPr>
                <p:nvPr/>
              </p:nvSpPr>
              <p:spPr bwMode="auto">
                <a:xfrm>
                  <a:off x="4641" y="1533"/>
                  <a:ext cx="230" cy="213"/>
                </a:xfrm>
                <a:prstGeom prst="ellipse">
                  <a:avLst/>
                </a:prstGeom>
                <a:solidFill>
                  <a:srgbClr val="7EB3E1"/>
                </a:solidFill>
                <a:ln w="9525">
                  <a:noFill/>
                  <a:round/>
                  <a:headEnd/>
                  <a:tailEnd/>
                </a:ln>
              </p:spPr>
              <p:txBody>
                <a:bodyPr/>
                <a:lstStyle/>
                <a:p>
                  <a:pPr eaLnBrk="0" hangingPunct="0"/>
                  <a:endParaRPr lang="fr-FR" sz="2400">
                    <a:latin typeface="Calibri" pitchFamily="34" charset="0"/>
                    <a:cs typeface="Arial" charset="0"/>
                  </a:endParaRPr>
                </a:p>
              </p:txBody>
            </p:sp>
            <p:sp>
              <p:nvSpPr>
                <p:cNvPr id="260499" name="Oval 405"/>
                <p:cNvSpPr>
                  <a:spLocks noChangeArrowheads="1"/>
                </p:cNvSpPr>
                <p:nvPr/>
              </p:nvSpPr>
              <p:spPr bwMode="auto">
                <a:xfrm>
                  <a:off x="4643" y="1535"/>
                  <a:ext cx="226" cy="209"/>
                </a:xfrm>
                <a:prstGeom prst="ellipse">
                  <a:avLst/>
                </a:prstGeom>
                <a:solidFill>
                  <a:srgbClr val="82B5DF"/>
                </a:solidFill>
                <a:ln w="9525">
                  <a:noFill/>
                  <a:round/>
                  <a:headEnd/>
                  <a:tailEnd/>
                </a:ln>
              </p:spPr>
              <p:txBody>
                <a:bodyPr/>
                <a:lstStyle/>
                <a:p>
                  <a:pPr eaLnBrk="0" hangingPunct="0"/>
                  <a:endParaRPr lang="fr-FR" sz="2400">
                    <a:latin typeface="Calibri" pitchFamily="34" charset="0"/>
                    <a:cs typeface="Arial" charset="0"/>
                  </a:endParaRPr>
                </a:p>
              </p:txBody>
            </p:sp>
            <p:sp>
              <p:nvSpPr>
                <p:cNvPr id="260500" name="Oval 406"/>
                <p:cNvSpPr>
                  <a:spLocks noChangeArrowheads="1"/>
                </p:cNvSpPr>
                <p:nvPr/>
              </p:nvSpPr>
              <p:spPr bwMode="auto">
                <a:xfrm>
                  <a:off x="4645" y="1537"/>
                  <a:ext cx="222" cy="205"/>
                </a:xfrm>
                <a:prstGeom prst="ellipse">
                  <a:avLst/>
                </a:prstGeom>
                <a:solidFill>
                  <a:srgbClr val="85B7DD"/>
                </a:solidFill>
                <a:ln w="9525">
                  <a:noFill/>
                  <a:round/>
                  <a:headEnd/>
                  <a:tailEnd/>
                </a:ln>
              </p:spPr>
              <p:txBody>
                <a:bodyPr/>
                <a:lstStyle/>
                <a:p>
                  <a:pPr eaLnBrk="0" hangingPunct="0"/>
                  <a:endParaRPr lang="fr-FR" sz="2400">
                    <a:latin typeface="Calibri" pitchFamily="34" charset="0"/>
                    <a:cs typeface="Arial" charset="0"/>
                  </a:endParaRPr>
                </a:p>
              </p:txBody>
            </p:sp>
            <p:sp>
              <p:nvSpPr>
                <p:cNvPr id="260501" name="Oval 407"/>
                <p:cNvSpPr>
                  <a:spLocks noChangeArrowheads="1"/>
                </p:cNvSpPr>
                <p:nvPr/>
              </p:nvSpPr>
              <p:spPr bwMode="auto">
                <a:xfrm>
                  <a:off x="4647" y="1539"/>
                  <a:ext cx="218" cy="201"/>
                </a:xfrm>
                <a:prstGeom prst="ellipse">
                  <a:avLst/>
                </a:prstGeom>
                <a:solidFill>
                  <a:srgbClr val="89B9DB"/>
                </a:solidFill>
                <a:ln w="9525">
                  <a:noFill/>
                  <a:round/>
                  <a:headEnd/>
                  <a:tailEnd/>
                </a:ln>
              </p:spPr>
              <p:txBody>
                <a:bodyPr/>
                <a:lstStyle/>
                <a:p>
                  <a:pPr eaLnBrk="0" hangingPunct="0"/>
                  <a:endParaRPr lang="fr-FR" sz="2400">
                    <a:latin typeface="Calibri" pitchFamily="34" charset="0"/>
                    <a:cs typeface="Arial" charset="0"/>
                  </a:endParaRPr>
                </a:p>
              </p:txBody>
            </p:sp>
            <p:sp>
              <p:nvSpPr>
                <p:cNvPr id="260502" name="Oval 408"/>
                <p:cNvSpPr>
                  <a:spLocks noChangeArrowheads="1"/>
                </p:cNvSpPr>
                <p:nvPr/>
              </p:nvSpPr>
              <p:spPr bwMode="auto">
                <a:xfrm>
                  <a:off x="4649" y="1540"/>
                  <a:ext cx="214" cy="198"/>
                </a:xfrm>
                <a:prstGeom prst="ellipse">
                  <a:avLst/>
                </a:prstGeom>
                <a:solidFill>
                  <a:srgbClr val="8DBBD8"/>
                </a:solidFill>
                <a:ln w="9525">
                  <a:noFill/>
                  <a:round/>
                  <a:headEnd/>
                  <a:tailEnd/>
                </a:ln>
              </p:spPr>
              <p:txBody>
                <a:bodyPr/>
                <a:lstStyle/>
                <a:p>
                  <a:pPr eaLnBrk="0" hangingPunct="0"/>
                  <a:endParaRPr lang="fr-FR" sz="2400">
                    <a:latin typeface="Calibri" pitchFamily="34" charset="0"/>
                    <a:cs typeface="Arial" charset="0"/>
                  </a:endParaRPr>
                </a:p>
              </p:txBody>
            </p:sp>
            <p:sp>
              <p:nvSpPr>
                <p:cNvPr id="260503" name="Oval 409"/>
                <p:cNvSpPr>
                  <a:spLocks noChangeArrowheads="1"/>
                </p:cNvSpPr>
                <p:nvPr/>
              </p:nvSpPr>
              <p:spPr bwMode="auto">
                <a:xfrm>
                  <a:off x="4651" y="1542"/>
                  <a:ext cx="210" cy="194"/>
                </a:xfrm>
                <a:prstGeom prst="ellipse">
                  <a:avLst/>
                </a:prstGeom>
                <a:solidFill>
                  <a:srgbClr val="91BCD5"/>
                </a:solidFill>
                <a:ln w="9525">
                  <a:noFill/>
                  <a:round/>
                  <a:headEnd/>
                  <a:tailEnd/>
                </a:ln>
              </p:spPr>
              <p:txBody>
                <a:bodyPr/>
                <a:lstStyle/>
                <a:p>
                  <a:pPr eaLnBrk="0" hangingPunct="0"/>
                  <a:endParaRPr lang="fr-FR" sz="2400">
                    <a:latin typeface="Calibri" pitchFamily="34" charset="0"/>
                    <a:cs typeface="Arial" charset="0"/>
                  </a:endParaRPr>
                </a:p>
              </p:txBody>
            </p:sp>
            <p:sp>
              <p:nvSpPr>
                <p:cNvPr id="260504" name="Oval 410"/>
                <p:cNvSpPr>
                  <a:spLocks noChangeArrowheads="1"/>
                </p:cNvSpPr>
                <p:nvPr/>
              </p:nvSpPr>
              <p:spPr bwMode="auto">
                <a:xfrm>
                  <a:off x="4653" y="1544"/>
                  <a:ext cx="206" cy="191"/>
                </a:xfrm>
                <a:prstGeom prst="ellipse">
                  <a:avLst/>
                </a:prstGeom>
                <a:solidFill>
                  <a:srgbClr val="94BED3"/>
                </a:solidFill>
                <a:ln w="9525">
                  <a:noFill/>
                  <a:round/>
                  <a:headEnd/>
                  <a:tailEnd/>
                </a:ln>
              </p:spPr>
              <p:txBody>
                <a:bodyPr/>
                <a:lstStyle/>
                <a:p>
                  <a:pPr eaLnBrk="0" hangingPunct="0"/>
                  <a:endParaRPr lang="fr-FR" sz="2400">
                    <a:latin typeface="Calibri" pitchFamily="34" charset="0"/>
                    <a:cs typeface="Arial" charset="0"/>
                  </a:endParaRPr>
                </a:p>
              </p:txBody>
            </p:sp>
            <p:sp>
              <p:nvSpPr>
                <p:cNvPr id="260505" name="Oval 411"/>
                <p:cNvSpPr>
                  <a:spLocks noChangeArrowheads="1"/>
                </p:cNvSpPr>
                <p:nvPr/>
              </p:nvSpPr>
              <p:spPr bwMode="auto">
                <a:xfrm>
                  <a:off x="4655" y="1546"/>
                  <a:ext cx="202" cy="187"/>
                </a:xfrm>
                <a:prstGeom prst="ellipse">
                  <a:avLst/>
                </a:prstGeom>
                <a:solidFill>
                  <a:srgbClr val="98C0D0"/>
                </a:solidFill>
                <a:ln w="9525">
                  <a:noFill/>
                  <a:round/>
                  <a:headEnd/>
                  <a:tailEnd/>
                </a:ln>
              </p:spPr>
              <p:txBody>
                <a:bodyPr/>
                <a:lstStyle/>
                <a:p>
                  <a:pPr eaLnBrk="0" hangingPunct="0"/>
                  <a:endParaRPr lang="fr-FR" sz="2400">
                    <a:latin typeface="Calibri" pitchFamily="34" charset="0"/>
                    <a:cs typeface="Arial" charset="0"/>
                  </a:endParaRPr>
                </a:p>
              </p:txBody>
            </p:sp>
            <p:sp>
              <p:nvSpPr>
                <p:cNvPr id="260506" name="Oval 412"/>
                <p:cNvSpPr>
                  <a:spLocks noChangeArrowheads="1"/>
                </p:cNvSpPr>
                <p:nvPr/>
              </p:nvSpPr>
              <p:spPr bwMode="auto">
                <a:xfrm>
                  <a:off x="4657" y="1548"/>
                  <a:ext cx="198" cy="183"/>
                </a:xfrm>
                <a:prstGeom prst="ellipse">
                  <a:avLst/>
                </a:prstGeom>
                <a:solidFill>
                  <a:srgbClr val="9CC2CD"/>
                </a:solidFill>
                <a:ln w="9525">
                  <a:noFill/>
                  <a:round/>
                  <a:headEnd/>
                  <a:tailEnd/>
                </a:ln>
              </p:spPr>
              <p:txBody>
                <a:bodyPr/>
                <a:lstStyle/>
                <a:p>
                  <a:pPr eaLnBrk="0" hangingPunct="0"/>
                  <a:endParaRPr lang="fr-FR" sz="2400">
                    <a:latin typeface="Calibri" pitchFamily="34" charset="0"/>
                    <a:cs typeface="Arial" charset="0"/>
                  </a:endParaRPr>
                </a:p>
              </p:txBody>
            </p:sp>
            <p:sp>
              <p:nvSpPr>
                <p:cNvPr id="260507" name="Oval 413"/>
                <p:cNvSpPr>
                  <a:spLocks noChangeArrowheads="1"/>
                </p:cNvSpPr>
                <p:nvPr/>
              </p:nvSpPr>
              <p:spPr bwMode="auto">
                <a:xfrm>
                  <a:off x="4659" y="1550"/>
                  <a:ext cx="194" cy="179"/>
                </a:xfrm>
                <a:prstGeom prst="ellipse">
                  <a:avLst/>
                </a:prstGeom>
                <a:solidFill>
                  <a:srgbClr val="9FC4CA"/>
                </a:solidFill>
                <a:ln w="9525">
                  <a:noFill/>
                  <a:round/>
                  <a:headEnd/>
                  <a:tailEnd/>
                </a:ln>
              </p:spPr>
              <p:txBody>
                <a:bodyPr/>
                <a:lstStyle/>
                <a:p>
                  <a:pPr eaLnBrk="0" hangingPunct="0"/>
                  <a:endParaRPr lang="fr-FR" sz="2400">
                    <a:latin typeface="Calibri" pitchFamily="34" charset="0"/>
                    <a:cs typeface="Arial" charset="0"/>
                  </a:endParaRPr>
                </a:p>
              </p:txBody>
            </p:sp>
            <p:sp>
              <p:nvSpPr>
                <p:cNvPr id="260508" name="Oval 414"/>
                <p:cNvSpPr>
                  <a:spLocks noChangeArrowheads="1"/>
                </p:cNvSpPr>
                <p:nvPr/>
              </p:nvSpPr>
              <p:spPr bwMode="auto">
                <a:xfrm>
                  <a:off x="4661" y="1551"/>
                  <a:ext cx="190" cy="176"/>
                </a:xfrm>
                <a:prstGeom prst="ellipse">
                  <a:avLst/>
                </a:prstGeom>
                <a:solidFill>
                  <a:srgbClr val="A3C6C7"/>
                </a:solidFill>
                <a:ln w="9525">
                  <a:noFill/>
                  <a:round/>
                  <a:headEnd/>
                  <a:tailEnd/>
                </a:ln>
              </p:spPr>
              <p:txBody>
                <a:bodyPr/>
                <a:lstStyle/>
                <a:p>
                  <a:pPr eaLnBrk="0" hangingPunct="0"/>
                  <a:endParaRPr lang="fr-FR" sz="2400">
                    <a:latin typeface="Calibri" pitchFamily="34" charset="0"/>
                    <a:cs typeface="Arial" charset="0"/>
                  </a:endParaRPr>
                </a:p>
              </p:txBody>
            </p:sp>
            <p:sp>
              <p:nvSpPr>
                <p:cNvPr id="260509" name="Oval 415"/>
                <p:cNvSpPr>
                  <a:spLocks noChangeArrowheads="1"/>
                </p:cNvSpPr>
                <p:nvPr/>
              </p:nvSpPr>
              <p:spPr bwMode="auto">
                <a:xfrm>
                  <a:off x="4663" y="1553"/>
                  <a:ext cx="186" cy="172"/>
                </a:xfrm>
                <a:prstGeom prst="ellipse">
                  <a:avLst/>
                </a:prstGeom>
                <a:solidFill>
                  <a:srgbClr val="A7C8C4"/>
                </a:solidFill>
                <a:ln w="9525">
                  <a:noFill/>
                  <a:round/>
                  <a:headEnd/>
                  <a:tailEnd/>
                </a:ln>
              </p:spPr>
              <p:txBody>
                <a:bodyPr/>
                <a:lstStyle/>
                <a:p>
                  <a:pPr eaLnBrk="0" hangingPunct="0"/>
                  <a:endParaRPr lang="fr-FR" sz="2400">
                    <a:latin typeface="Calibri" pitchFamily="34" charset="0"/>
                    <a:cs typeface="Arial" charset="0"/>
                  </a:endParaRPr>
                </a:p>
              </p:txBody>
            </p:sp>
            <p:sp>
              <p:nvSpPr>
                <p:cNvPr id="260510" name="Oval 416"/>
                <p:cNvSpPr>
                  <a:spLocks noChangeArrowheads="1"/>
                </p:cNvSpPr>
                <p:nvPr/>
              </p:nvSpPr>
              <p:spPr bwMode="auto">
                <a:xfrm>
                  <a:off x="4665" y="1555"/>
                  <a:ext cx="182" cy="168"/>
                </a:xfrm>
                <a:prstGeom prst="ellipse">
                  <a:avLst/>
                </a:prstGeom>
                <a:solidFill>
                  <a:srgbClr val="AACAC1"/>
                </a:solidFill>
                <a:ln w="9525">
                  <a:noFill/>
                  <a:round/>
                  <a:headEnd/>
                  <a:tailEnd/>
                </a:ln>
              </p:spPr>
              <p:txBody>
                <a:bodyPr/>
                <a:lstStyle/>
                <a:p>
                  <a:pPr eaLnBrk="0" hangingPunct="0"/>
                  <a:endParaRPr lang="fr-FR" sz="2400">
                    <a:latin typeface="Calibri" pitchFamily="34" charset="0"/>
                    <a:cs typeface="Arial" charset="0"/>
                  </a:endParaRPr>
                </a:p>
              </p:txBody>
            </p:sp>
            <p:sp>
              <p:nvSpPr>
                <p:cNvPr id="260511" name="Oval 417"/>
                <p:cNvSpPr>
                  <a:spLocks noChangeArrowheads="1"/>
                </p:cNvSpPr>
                <p:nvPr/>
              </p:nvSpPr>
              <p:spPr bwMode="auto">
                <a:xfrm>
                  <a:off x="4667" y="1557"/>
                  <a:ext cx="178" cy="165"/>
                </a:xfrm>
                <a:prstGeom prst="ellipse">
                  <a:avLst/>
                </a:prstGeom>
                <a:solidFill>
                  <a:srgbClr val="AECCBE"/>
                </a:solidFill>
                <a:ln w="9525">
                  <a:noFill/>
                  <a:round/>
                  <a:headEnd/>
                  <a:tailEnd/>
                </a:ln>
              </p:spPr>
              <p:txBody>
                <a:bodyPr/>
                <a:lstStyle/>
                <a:p>
                  <a:pPr eaLnBrk="0" hangingPunct="0"/>
                  <a:endParaRPr lang="fr-FR" sz="2400">
                    <a:latin typeface="Calibri" pitchFamily="34" charset="0"/>
                    <a:cs typeface="Arial" charset="0"/>
                  </a:endParaRPr>
                </a:p>
              </p:txBody>
            </p:sp>
            <p:sp>
              <p:nvSpPr>
                <p:cNvPr id="260512" name="Oval 418"/>
                <p:cNvSpPr>
                  <a:spLocks noChangeArrowheads="1"/>
                </p:cNvSpPr>
                <p:nvPr/>
              </p:nvSpPr>
              <p:spPr bwMode="auto">
                <a:xfrm>
                  <a:off x="4669" y="1559"/>
                  <a:ext cx="174" cy="161"/>
                </a:xfrm>
                <a:prstGeom prst="ellipse">
                  <a:avLst/>
                </a:prstGeom>
                <a:solidFill>
                  <a:srgbClr val="B1CEBA"/>
                </a:solidFill>
                <a:ln w="9525">
                  <a:noFill/>
                  <a:round/>
                  <a:headEnd/>
                  <a:tailEnd/>
                </a:ln>
              </p:spPr>
              <p:txBody>
                <a:bodyPr/>
                <a:lstStyle/>
                <a:p>
                  <a:pPr eaLnBrk="0" hangingPunct="0"/>
                  <a:endParaRPr lang="fr-FR" sz="2400">
                    <a:latin typeface="Calibri" pitchFamily="34" charset="0"/>
                    <a:cs typeface="Arial" charset="0"/>
                  </a:endParaRPr>
                </a:p>
              </p:txBody>
            </p:sp>
            <p:sp>
              <p:nvSpPr>
                <p:cNvPr id="260513" name="Oval 419"/>
                <p:cNvSpPr>
                  <a:spLocks noChangeArrowheads="1"/>
                </p:cNvSpPr>
                <p:nvPr/>
              </p:nvSpPr>
              <p:spPr bwMode="auto">
                <a:xfrm>
                  <a:off x="4671" y="1561"/>
                  <a:ext cx="170" cy="157"/>
                </a:xfrm>
                <a:prstGeom prst="ellipse">
                  <a:avLst/>
                </a:prstGeom>
                <a:solidFill>
                  <a:srgbClr val="B5D0B7"/>
                </a:solidFill>
                <a:ln w="9525">
                  <a:noFill/>
                  <a:round/>
                  <a:headEnd/>
                  <a:tailEnd/>
                </a:ln>
              </p:spPr>
              <p:txBody>
                <a:bodyPr/>
                <a:lstStyle/>
                <a:p>
                  <a:pPr eaLnBrk="0" hangingPunct="0"/>
                  <a:endParaRPr lang="fr-FR" sz="2400">
                    <a:latin typeface="Calibri" pitchFamily="34" charset="0"/>
                    <a:cs typeface="Arial" charset="0"/>
                  </a:endParaRPr>
                </a:p>
              </p:txBody>
            </p:sp>
            <p:sp>
              <p:nvSpPr>
                <p:cNvPr id="260514" name="Oval 420"/>
                <p:cNvSpPr>
                  <a:spLocks noChangeArrowheads="1"/>
                </p:cNvSpPr>
                <p:nvPr/>
              </p:nvSpPr>
              <p:spPr bwMode="auto">
                <a:xfrm>
                  <a:off x="4673" y="1562"/>
                  <a:ext cx="166" cy="154"/>
                </a:xfrm>
                <a:prstGeom prst="ellipse">
                  <a:avLst/>
                </a:prstGeom>
                <a:solidFill>
                  <a:srgbClr val="B8D2B3"/>
                </a:solidFill>
                <a:ln w="9525">
                  <a:noFill/>
                  <a:round/>
                  <a:headEnd/>
                  <a:tailEnd/>
                </a:ln>
              </p:spPr>
              <p:txBody>
                <a:bodyPr/>
                <a:lstStyle/>
                <a:p>
                  <a:pPr eaLnBrk="0" hangingPunct="0"/>
                  <a:endParaRPr lang="fr-FR" sz="2400">
                    <a:latin typeface="Calibri" pitchFamily="34" charset="0"/>
                    <a:cs typeface="Arial" charset="0"/>
                  </a:endParaRPr>
                </a:p>
              </p:txBody>
            </p:sp>
            <p:sp>
              <p:nvSpPr>
                <p:cNvPr id="260515" name="Oval 421"/>
                <p:cNvSpPr>
                  <a:spLocks noChangeArrowheads="1"/>
                </p:cNvSpPr>
                <p:nvPr/>
              </p:nvSpPr>
              <p:spPr bwMode="auto">
                <a:xfrm>
                  <a:off x="4675" y="1564"/>
                  <a:ext cx="162" cy="150"/>
                </a:xfrm>
                <a:prstGeom prst="ellipse">
                  <a:avLst/>
                </a:prstGeom>
                <a:solidFill>
                  <a:srgbClr val="BBD4B0"/>
                </a:solidFill>
                <a:ln w="9525">
                  <a:noFill/>
                  <a:round/>
                  <a:headEnd/>
                  <a:tailEnd/>
                </a:ln>
              </p:spPr>
              <p:txBody>
                <a:bodyPr/>
                <a:lstStyle/>
                <a:p>
                  <a:pPr eaLnBrk="0" hangingPunct="0"/>
                  <a:endParaRPr lang="fr-FR" sz="2400">
                    <a:latin typeface="Calibri" pitchFamily="34" charset="0"/>
                    <a:cs typeface="Arial" charset="0"/>
                  </a:endParaRPr>
                </a:p>
              </p:txBody>
            </p:sp>
            <p:sp>
              <p:nvSpPr>
                <p:cNvPr id="260516" name="Oval 422"/>
                <p:cNvSpPr>
                  <a:spLocks noChangeArrowheads="1"/>
                </p:cNvSpPr>
                <p:nvPr/>
              </p:nvSpPr>
              <p:spPr bwMode="auto">
                <a:xfrm>
                  <a:off x="4677" y="1566"/>
                  <a:ext cx="158" cy="146"/>
                </a:xfrm>
                <a:prstGeom prst="ellipse">
                  <a:avLst/>
                </a:prstGeom>
                <a:solidFill>
                  <a:srgbClr val="BED6AC"/>
                </a:solidFill>
                <a:ln w="9525">
                  <a:noFill/>
                  <a:round/>
                  <a:headEnd/>
                  <a:tailEnd/>
                </a:ln>
              </p:spPr>
              <p:txBody>
                <a:bodyPr/>
                <a:lstStyle/>
                <a:p>
                  <a:pPr eaLnBrk="0" hangingPunct="0"/>
                  <a:endParaRPr lang="fr-FR" sz="2400">
                    <a:latin typeface="Calibri" pitchFamily="34" charset="0"/>
                    <a:cs typeface="Arial" charset="0"/>
                  </a:endParaRPr>
                </a:p>
              </p:txBody>
            </p:sp>
            <p:sp>
              <p:nvSpPr>
                <p:cNvPr id="260517" name="Oval 423"/>
                <p:cNvSpPr>
                  <a:spLocks noChangeArrowheads="1"/>
                </p:cNvSpPr>
                <p:nvPr/>
              </p:nvSpPr>
              <p:spPr bwMode="auto">
                <a:xfrm>
                  <a:off x="4679" y="1568"/>
                  <a:ext cx="154" cy="143"/>
                </a:xfrm>
                <a:prstGeom prst="ellipse">
                  <a:avLst/>
                </a:prstGeom>
                <a:solidFill>
                  <a:srgbClr val="C2D8A8"/>
                </a:solidFill>
                <a:ln w="9525">
                  <a:noFill/>
                  <a:round/>
                  <a:headEnd/>
                  <a:tailEnd/>
                </a:ln>
              </p:spPr>
              <p:txBody>
                <a:bodyPr/>
                <a:lstStyle/>
                <a:p>
                  <a:pPr eaLnBrk="0" hangingPunct="0"/>
                  <a:endParaRPr lang="fr-FR" sz="2400">
                    <a:latin typeface="Calibri" pitchFamily="34" charset="0"/>
                    <a:cs typeface="Arial" charset="0"/>
                  </a:endParaRPr>
                </a:p>
              </p:txBody>
            </p:sp>
            <p:sp>
              <p:nvSpPr>
                <p:cNvPr id="260518" name="Oval 424"/>
                <p:cNvSpPr>
                  <a:spLocks noChangeArrowheads="1"/>
                </p:cNvSpPr>
                <p:nvPr/>
              </p:nvSpPr>
              <p:spPr bwMode="auto">
                <a:xfrm>
                  <a:off x="4681" y="1570"/>
                  <a:ext cx="150" cy="139"/>
                </a:xfrm>
                <a:prstGeom prst="ellipse">
                  <a:avLst/>
                </a:prstGeom>
                <a:solidFill>
                  <a:srgbClr val="C5DAA4"/>
                </a:solidFill>
                <a:ln w="9525">
                  <a:noFill/>
                  <a:round/>
                  <a:headEnd/>
                  <a:tailEnd/>
                </a:ln>
              </p:spPr>
              <p:txBody>
                <a:bodyPr/>
                <a:lstStyle/>
                <a:p>
                  <a:pPr eaLnBrk="0" hangingPunct="0"/>
                  <a:endParaRPr lang="fr-FR" sz="2400">
                    <a:latin typeface="Calibri" pitchFamily="34" charset="0"/>
                    <a:cs typeface="Arial" charset="0"/>
                  </a:endParaRPr>
                </a:p>
              </p:txBody>
            </p:sp>
            <p:sp>
              <p:nvSpPr>
                <p:cNvPr id="260519" name="Oval 425"/>
                <p:cNvSpPr>
                  <a:spLocks noChangeArrowheads="1"/>
                </p:cNvSpPr>
                <p:nvPr/>
              </p:nvSpPr>
              <p:spPr bwMode="auto">
                <a:xfrm>
                  <a:off x="4683" y="1572"/>
                  <a:ext cx="146" cy="135"/>
                </a:xfrm>
                <a:prstGeom prst="ellipse">
                  <a:avLst/>
                </a:prstGeom>
                <a:solidFill>
                  <a:srgbClr val="C8DCA1"/>
                </a:solidFill>
                <a:ln w="9525">
                  <a:noFill/>
                  <a:round/>
                  <a:headEnd/>
                  <a:tailEnd/>
                </a:ln>
              </p:spPr>
              <p:txBody>
                <a:bodyPr/>
                <a:lstStyle/>
                <a:p>
                  <a:pPr eaLnBrk="0" hangingPunct="0"/>
                  <a:endParaRPr lang="fr-FR" sz="2400">
                    <a:latin typeface="Calibri" pitchFamily="34" charset="0"/>
                    <a:cs typeface="Arial" charset="0"/>
                  </a:endParaRPr>
                </a:p>
              </p:txBody>
            </p:sp>
            <p:sp>
              <p:nvSpPr>
                <p:cNvPr id="260520" name="Oval 426"/>
                <p:cNvSpPr>
                  <a:spLocks noChangeArrowheads="1"/>
                </p:cNvSpPr>
                <p:nvPr/>
              </p:nvSpPr>
              <p:spPr bwMode="auto">
                <a:xfrm>
                  <a:off x="4685" y="1573"/>
                  <a:ext cx="142" cy="132"/>
                </a:xfrm>
                <a:prstGeom prst="ellipse">
                  <a:avLst/>
                </a:prstGeom>
                <a:solidFill>
                  <a:srgbClr val="CBDD9D"/>
                </a:solidFill>
                <a:ln w="9525">
                  <a:noFill/>
                  <a:round/>
                  <a:headEnd/>
                  <a:tailEnd/>
                </a:ln>
              </p:spPr>
              <p:txBody>
                <a:bodyPr/>
                <a:lstStyle/>
                <a:p>
                  <a:pPr eaLnBrk="0" hangingPunct="0"/>
                  <a:endParaRPr lang="fr-FR" sz="2400">
                    <a:latin typeface="Calibri" pitchFamily="34" charset="0"/>
                    <a:cs typeface="Arial" charset="0"/>
                  </a:endParaRPr>
                </a:p>
              </p:txBody>
            </p:sp>
            <p:sp>
              <p:nvSpPr>
                <p:cNvPr id="260521" name="Oval 427"/>
                <p:cNvSpPr>
                  <a:spLocks noChangeArrowheads="1"/>
                </p:cNvSpPr>
                <p:nvPr/>
              </p:nvSpPr>
              <p:spPr bwMode="auto">
                <a:xfrm>
                  <a:off x="4687" y="1575"/>
                  <a:ext cx="138" cy="128"/>
                </a:xfrm>
                <a:prstGeom prst="ellipse">
                  <a:avLst/>
                </a:prstGeom>
                <a:solidFill>
                  <a:srgbClr val="CEDF99"/>
                </a:solidFill>
                <a:ln w="9525">
                  <a:noFill/>
                  <a:round/>
                  <a:headEnd/>
                  <a:tailEnd/>
                </a:ln>
              </p:spPr>
              <p:txBody>
                <a:bodyPr/>
                <a:lstStyle/>
                <a:p>
                  <a:pPr eaLnBrk="0" hangingPunct="0"/>
                  <a:endParaRPr lang="fr-FR" sz="2400">
                    <a:latin typeface="Calibri" pitchFamily="34" charset="0"/>
                    <a:cs typeface="Arial" charset="0"/>
                  </a:endParaRPr>
                </a:p>
              </p:txBody>
            </p:sp>
            <p:sp>
              <p:nvSpPr>
                <p:cNvPr id="260522" name="Oval 428"/>
                <p:cNvSpPr>
                  <a:spLocks noChangeArrowheads="1"/>
                </p:cNvSpPr>
                <p:nvPr/>
              </p:nvSpPr>
              <p:spPr bwMode="auto">
                <a:xfrm>
                  <a:off x="4689" y="1577"/>
                  <a:ext cx="134" cy="124"/>
                </a:xfrm>
                <a:prstGeom prst="ellipse">
                  <a:avLst/>
                </a:prstGeom>
                <a:solidFill>
                  <a:srgbClr val="D0E195"/>
                </a:solidFill>
                <a:ln w="9525">
                  <a:noFill/>
                  <a:round/>
                  <a:headEnd/>
                  <a:tailEnd/>
                </a:ln>
              </p:spPr>
              <p:txBody>
                <a:bodyPr/>
                <a:lstStyle/>
                <a:p>
                  <a:pPr eaLnBrk="0" hangingPunct="0"/>
                  <a:endParaRPr lang="fr-FR" sz="2400">
                    <a:latin typeface="Calibri" pitchFamily="34" charset="0"/>
                    <a:cs typeface="Arial" charset="0"/>
                  </a:endParaRPr>
                </a:p>
              </p:txBody>
            </p:sp>
            <p:sp>
              <p:nvSpPr>
                <p:cNvPr id="260523" name="Oval 429"/>
                <p:cNvSpPr>
                  <a:spLocks noChangeArrowheads="1"/>
                </p:cNvSpPr>
                <p:nvPr/>
              </p:nvSpPr>
              <p:spPr bwMode="auto">
                <a:xfrm>
                  <a:off x="4691" y="1579"/>
                  <a:ext cx="130" cy="120"/>
                </a:xfrm>
                <a:prstGeom prst="ellipse">
                  <a:avLst/>
                </a:prstGeom>
                <a:solidFill>
                  <a:srgbClr val="D4E390"/>
                </a:solidFill>
                <a:ln w="9525">
                  <a:noFill/>
                  <a:round/>
                  <a:headEnd/>
                  <a:tailEnd/>
                </a:ln>
              </p:spPr>
              <p:txBody>
                <a:bodyPr/>
                <a:lstStyle/>
                <a:p>
                  <a:pPr eaLnBrk="0" hangingPunct="0"/>
                  <a:endParaRPr lang="fr-FR" sz="2400">
                    <a:latin typeface="Calibri" pitchFamily="34" charset="0"/>
                    <a:cs typeface="Arial" charset="0"/>
                  </a:endParaRPr>
                </a:p>
              </p:txBody>
            </p:sp>
            <p:sp>
              <p:nvSpPr>
                <p:cNvPr id="260524" name="Oval 430"/>
                <p:cNvSpPr>
                  <a:spLocks noChangeArrowheads="1"/>
                </p:cNvSpPr>
                <p:nvPr/>
              </p:nvSpPr>
              <p:spPr bwMode="auto">
                <a:xfrm>
                  <a:off x="4693" y="1581"/>
                  <a:ext cx="126" cy="117"/>
                </a:xfrm>
                <a:prstGeom prst="ellipse">
                  <a:avLst/>
                </a:prstGeom>
                <a:solidFill>
                  <a:srgbClr val="D6E58C"/>
                </a:solidFill>
                <a:ln w="9525">
                  <a:noFill/>
                  <a:round/>
                  <a:headEnd/>
                  <a:tailEnd/>
                </a:ln>
              </p:spPr>
              <p:txBody>
                <a:bodyPr/>
                <a:lstStyle/>
                <a:p>
                  <a:pPr eaLnBrk="0" hangingPunct="0"/>
                  <a:endParaRPr lang="fr-FR" sz="2400">
                    <a:latin typeface="Calibri" pitchFamily="34" charset="0"/>
                    <a:cs typeface="Arial" charset="0"/>
                  </a:endParaRPr>
                </a:p>
              </p:txBody>
            </p:sp>
            <p:sp>
              <p:nvSpPr>
                <p:cNvPr id="260525" name="Oval 431"/>
                <p:cNvSpPr>
                  <a:spLocks noChangeArrowheads="1"/>
                </p:cNvSpPr>
                <p:nvPr/>
              </p:nvSpPr>
              <p:spPr bwMode="auto">
                <a:xfrm>
                  <a:off x="4695" y="1583"/>
                  <a:ext cx="122" cy="113"/>
                </a:xfrm>
                <a:prstGeom prst="ellipse">
                  <a:avLst/>
                </a:prstGeom>
                <a:solidFill>
                  <a:srgbClr val="D9E687"/>
                </a:solidFill>
                <a:ln w="9525">
                  <a:noFill/>
                  <a:round/>
                  <a:headEnd/>
                  <a:tailEnd/>
                </a:ln>
              </p:spPr>
              <p:txBody>
                <a:bodyPr/>
                <a:lstStyle/>
                <a:p>
                  <a:pPr eaLnBrk="0" hangingPunct="0"/>
                  <a:endParaRPr lang="fr-FR" sz="2400">
                    <a:latin typeface="Calibri" pitchFamily="34" charset="0"/>
                    <a:cs typeface="Arial" charset="0"/>
                  </a:endParaRPr>
                </a:p>
              </p:txBody>
            </p:sp>
            <p:sp>
              <p:nvSpPr>
                <p:cNvPr id="260526" name="Oval 432"/>
                <p:cNvSpPr>
                  <a:spLocks noChangeArrowheads="1"/>
                </p:cNvSpPr>
                <p:nvPr/>
              </p:nvSpPr>
              <p:spPr bwMode="auto">
                <a:xfrm>
                  <a:off x="4697" y="1584"/>
                  <a:ext cx="118" cy="110"/>
                </a:xfrm>
                <a:prstGeom prst="ellipse">
                  <a:avLst/>
                </a:prstGeom>
                <a:solidFill>
                  <a:srgbClr val="DBE883"/>
                </a:solidFill>
                <a:ln w="9525">
                  <a:noFill/>
                  <a:round/>
                  <a:headEnd/>
                  <a:tailEnd/>
                </a:ln>
              </p:spPr>
              <p:txBody>
                <a:bodyPr/>
                <a:lstStyle/>
                <a:p>
                  <a:pPr eaLnBrk="0" hangingPunct="0"/>
                  <a:endParaRPr lang="fr-FR" sz="2400">
                    <a:latin typeface="Calibri" pitchFamily="34" charset="0"/>
                    <a:cs typeface="Arial" charset="0"/>
                  </a:endParaRPr>
                </a:p>
              </p:txBody>
            </p:sp>
            <p:sp>
              <p:nvSpPr>
                <p:cNvPr id="260527" name="Oval 433"/>
                <p:cNvSpPr>
                  <a:spLocks noChangeArrowheads="1"/>
                </p:cNvSpPr>
                <p:nvPr/>
              </p:nvSpPr>
              <p:spPr bwMode="auto">
                <a:xfrm>
                  <a:off x="4699" y="1586"/>
                  <a:ext cx="114" cy="106"/>
                </a:xfrm>
                <a:prstGeom prst="ellipse">
                  <a:avLst/>
                </a:prstGeom>
                <a:solidFill>
                  <a:srgbClr val="DEE97F"/>
                </a:solidFill>
                <a:ln w="9525">
                  <a:noFill/>
                  <a:round/>
                  <a:headEnd/>
                  <a:tailEnd/>
                </a:ln>
              </p:spPr>
              <p:txBody>
                <a:bodyPr/>
                <a:lstStyle/>
                <a:p>
                  <a:pPr eaLnBrk="0" hangingPunct="0"/>
                  <a:endParaRPr lang="fr-FR" sz="2400">
                    <a:latin typeface="Calibri" pitchFamily="34" charset="0"/>
                    <a:cs typeface="Arial" charset="0"/>
                  </a:endParaRPr>
                </a:p>
              </p:txBody>
            </p:sp>
            <p:sp>
              <p:nvSpPr>
                <p:cNvPr id="260528" name="Oval 434"/>
                <p:cNvSpPr>
                  <a:spLocks noChangeArrowheads="1"/>
                </p:cNvSpPr>
                <p:nvPr/>
              </p:nvSpPr>
              <p:spPr bwMode="auto">
                <a:xfrm>
                  <a:off x="4701" y="1588"/>
                  <a:ext cx="110" cy="102"/>
                </a:xfrm>
                <a:prstGeom prst="ellipse">
                  <a:avLst/>
                </a:prstGeom>
                <a:solidFill>
                  <a:srgbClr val="E0EB7B"/>
                </a:solidFill>
                <a:ln w="9525">
                  <a:noFill/>
                  <a:round/>
                  <a:headEnd/>
                  <a:tailEnd/>
                </a:ln>
              </p:spPr>
              <p:txBody>
                <a:bodyPr/>
                <a:lstStyle/>
                <a:p>
                  <a:pPr eaLnBrk="0" hangingPunct="0"/>
                  <a:endParaRPr lang="fr-FR" sz="2400">
                    <a:latin typeface="Calibri" pitchFamily="34" charset="0"/>
                    <a:cs typeface="Arial" charset="0"/>
                  </a:endParaRPr>
                </a:p>
              </p:txBody>
            </p:sp>
            <p:sp>
              <p:nvSpPr>
                <p:cNvPr id="260529" name="Oval 435"/>
                <p:cNvSpPr>
                  <a:spLocks noChangeArrowheads="1"/>
                </p:cNvSpPr>
                <p:nvPr/>
              </p:nvSpPr>
              <p:spPr bwMode="auto">
                <a:xfrm>
                  <a:off x="4703" y="1590"/>
                  <a:ext cx="106" cy="98"/>
                </a:xfrm>
                <a:prstGeom prst="ellipse">
                  <a:avLst/>
                </a:prstGeom>
                <a:solidFill>
                  <a:srgbClr val="E2EC77"/>
                </a:solidFill>
                <a:ln w="9525">
                  <a:noFill/>
                  <a:round/>
                  <a:headEnd/>
                  <a:tailEnd/>
                </a:ln>
              </p:spPr>
              <p:txBody>
                <a:bodyPr/>
                <a:lstStyle/>
                <a:p>
                  <a:pPr eaLnBrk="0" hangingPunct="0"/>
                  <a:endParaRPr lang="fr-FR" sz="2400">
                    <a:latin typeface="Calibri" pitchFamily="34" charset="0"/>
                    <a:cs typeface="Arial" charset="0"/>
                  </a:endParaRPr>
                </a:p>
              </p:txBody>
            </p:sp>
            <p:sp>
              <p:nvSpPr>
                <p:cNvPr id="260530" name="Oval 436"/>
                <p:cNvSpPr>
                  <a:spLocks noChangeArrowheads="1"/>
                </p:cNvSpPr>
                <p:nvPr/>
              </p:nvSpPr>
              <p:spPr bwMode="auto">
                <a:xfrm>
                  <a:off x="4705" y="1592"/>
                  <a:ext cx="102" cy="95"/>
                </a:xfrm>
                <a:prstGeom prst="ellipse">
                  <a:avLst/>
                </a:prstGeom>
                <a:solidFill>
                  <a:srgbClr val="E4ED73"/>
                </a:solidFill>
                <a:ln w="9525">
                  <a:noFill/>
                  <a:round/>
                  <a:headEnd/>
                  <a:tailEnd/>
                </a:ln>
              </p:spPr>
              <p:txBody>
                <a:bodyPr/>
                <a:lstStyle/>
                <a:p>
                  <a:pPr eaLnBrk="0" hangingPunct="0"/>
                  <a:endParaRPr lang="fr-FR" sz="2400">
                    <a:latin typeface="Calibri" pitchFamily="34" charset="0"/>
                    <a:cs typeface="Arial" charset="0"/>
                  </a:endParaRPr>
                </a:p>
              </p:txBody>
            </p:sp>
            <p:sp>
              <p:nvSpPr>
                <p:cNvPr id="260531" name="Oval 437"/>
                <p:cNvSpPr>
                  <a:spLocks noChangeArrowheads="1"/>
                </p:cNvSpPr>
                <p:nvPr/>
              </p:nvSpPr>
              <p:spPr bwMode="auto">
                <a:xfrm>
                  <a:off x="4707" y="1594"/>
                  <a:ext cx="98" cy="91"/>
                </a:xfrm>
                <a:prstGeom prst="ellipse">
                  <a:avLst/>
                </a:prstGeom>
                <a:solidFill>
                  <a:srgbClr val="E6EE6F"/>
                </a:solidFill>
                <a:ln w="9525">
                  <a:noFill/>
                  <a:round/>
                  <a:headEnd/>
                  <a:tailEnd/>
                </a:ln>
              </p:spPr>
              <p:txBody>
                <a:bodyPr/>
                <a:lstStyle/>
                <a:p>
                  <a:pPr eaLnBrk="0" hangingPunct="0"/>
                  <a:endParaRPr lang="fr-FR" sz="2400">
                    <a:latin typeface="Calibri" pitchFamily="34" charset="0"/>
                    <a:cs typeface="Arial" charset="0"/>
                  </a:endParaRPr>
                </a:p>
              </p:txBody>
            </p:sp>
            <p:sp>
              <p:nvSpPr>
                <p:cNvPr id="260532" name="Oval 438"/>
                <p:cNvSpPr>
                  <a:spLocks noChangeArrowheads="1"/>
                </p:cNvSpPr>
                <p:nvPr/>
              </p:nvSpPr>
              <p:spPr bwMode="auto">
                <a:xfrm>
                  <a:off x="4709" y="1595"/>
                  <a:ext cx="94" cy="88"/>
                </a:xfrm>
                <a:prstGeom prst="ellipse">
                  <a:avLst/>
                </a:prstGeom>
                <a:solidFill>
                  <a:srgbClr val="E8F06B"/>
                </a:solidFill>
                <a:ln w="9525">
                  <a:noFill/>
                  <a:round/>
                  <a:headEnd/>
                  <a:tailEnd/>
                </a:ln>
              </p:spPr>
              <p:txBody>
                <a:bodyPr/>
                <a:lstStyle/>
                <a:p>
                  <a:pPr eaLnBrk="0" hangingPunct="0"/>
                  <a:endParaRPr lang="fr-FR" sz="2400">
                    <a:latin typeface="Calibri" pitchFamily="34" charset="0"/>
                    <a:cs typeface="Arial" charset="0"/>
                  </a:endParaRPr>
                </a:p>
              </p:txBody>
            </p:sp>
            <p:sp>
              <p:nvSpPr>
                <p:cNvPr id="260533" name="Oval 439"/>
                <p:cNvSpPr>
                  <a:spLocks noChangeArrowheads="1"/>
                </p:cNvSpPr>
                <p:nvPr/>
              </p:nvSpPr>
              <p:spPr bwMode="auto">
                <a:xfrm>
                  <a:off x="4711" y="1597"/>
                  <a:ext cx="90" cy="84"/>
                </a:xfrm>
                <a:prstGeom prst="ellipse">
                  <a:avLst/>
                </a:prstGeom>
                <a:solidFill>
                  <a:srgbClr val="EAF167"/>
                </a:solidFill>
                <a:ln w="9525">
                  <a:noFill/>
                  <a:round/>
                  <a:headEnd/>
                  <a:tailEnd/>
                </a:ln>
              </p:spPr>
              <p:txBody>
                <a:bodyPr/>
                <a:lstStyle/>
                <a:p>
                  <a:pPr eaLnBrk="0" hangingPunct="0"/>
                  <a:endParaRPr lang="fr-FR" sz="2400">
                    <a:latin typeface="Calibri" pitchFamily="34" charset="0"/>
                    <a:cs typeface="Arial" charset="0"/>
                  </a:endParaRPr>
                </a:p>
              </p:txBody>
            </p:sp>
            <p:sp>
              <p:nvSpPr>
                <p:cNvPr id="260534" name="Oval 440"/>
                <p:cNvSpPr>
                  <a:spLocks noChangeArrowheads="1"/>
                </p:cNvSpPr>
                <p:nvPr/>
              </p:nvSpPr>
              <p:spPr bwMode="auto">
                <a:xfrm>
                  <a:off x="4713" y="1599"/>
                  <a:ext cx="86" cy="80"/>
                </a:xfrm>
                <a:prstGeom prst="ellipse">
                  <a:avLst/>
                </a:prstGeom>
                <a:solidFill>
                  <a:srgbClr val="EBF263"/>
                </a:solidFill>
                <a:ln w="9525">
                  <a:noFill/>
                  <a:round/>
                  <a:headEnd/>
                  <a:tailEnd/>
                </a:ln>
              </p:spPr>
              <p:txBody>
                <a:bodyPr/>
                <a:lstStyle/>
                <a:p>
                  <a:pPr eaLnBrk="0" hangingPunct="0"/>
                  <a:endParaRPr lang="fr-FR" sz="2400">
                    <a:latin typeface="Calibri" pitchFamily="34" charset="0"/>
                    <a:cs typeface="Arial" charset="0"/>
                  </a:endParaRPr>
                </a:p>
              </p:txBody>
            </p:sp>
            <p:sp>
              <p:nvSpPr>
                <p:cNvPr id="260535" name="Oval 441"/>
                <p:cNvSpPr>
                  <a:spLocks noChangeArrowheads="1"/>
                </p:cNvSpPr>
                <p:nvPr/>
              </p:nvSpPr>
              <p:spPr bwMode="auto">
                <a:xfrm>
                  <a:off x="4715" y="1601"/>
                  <a:ext cx="83" cy="77"/>
                </a:xfrm>
                <a:prstGeom prst="ellipse">
                  <a:avLst/>
                </a:prstGeom>
                <a:solidFill>
                  <a:srgbClr val="EDF35F"/>
                </a:solidFill>
                <a:ln w="9525">
                  <a:noFill/>
                  <a:round/>
                  <a:headEnd/>
                  <a:tailEnd/>
                </a:ln>
              </p:spPr>
              <p:txBody>
                <a:bodyPr/>
                <a:lstStyle/>
                <a:p>
                  <a:pPr eaLnBrk="0" hangingPunct="0"/>
                  <a:endParaRPr lang="fr-FR" sz="2400">
                    <a:latin typeface="Calibri" pitchFamily="34" charset="0"/>
                    <a:cs typeface="Arial" charset="0"/>
                  </a:endParaRPr>
                </a:p>
              </p:txBody>
            </p:sp>
            <p:sp>
              <p:nvSpPr>
                <p:cNvPr id="260536" name="Oval 442"/>
                <p:cNvSpPr>
                  <a:spLocks noChangeArrowheads="1"/>
                </p:cNvSpPr>
                <p:nvPr/>
              </p:nvSpPr>
              <p:spPr bwMode="auto">
                <a:xfrm>
                  <a:off x="4717" y="1603"/>
                  <a:ext cx="79" cy="73"/>
                </a:xfrm>
                <a:prstGeom prst="ellipse">
                  <a:avLst/>
                </a:prstGeom>
                <a:solidFill>
                  <a:srgbClr val="EEF45B"/>
                </a:solidFill>
                <a:ln w="9525">
                  <a:noFill/>
                  <a:round/>
                  <a:headEnd/>
                  <a:tailEnd/>
                </a:ln>
              </p:spPr>
              <p:txBody>
                <a:bodyPr/>
                <a:lstStyle/>
                <a:p>
                  <a:pPr eaLnBrk="0" hangingPunct="0"/>
                  <a:endParaRPr lang="fr-FR" sz="2400">
                    <a:latin typeface="Calibri" pitchFamily="34" charset="0"/>
                    <a:cs typeface="Arial" charset="0"/>
                  </a:endParaRPr>
                </a:p>
              </p:txBody>
            </p:sp>
            <p:sp>
              <p:nvSpPr>
                <p:cNvPr id="260537" name="Oval 443"/>
                <p:cNvSpPr>
                  <a:spLocks noChangeArrowheads="1"/>
                </p:cNvSpPr>
                <p:nvPr/>
              </p:nvSpPr>
              <p:spPr bwMode="auto">
                <a:xfrm>
                  <a:off x="4719" y="1605"/>
                  <a:ext cx="75" cy="70"/>
                </a:xfrm>
                <a:prstGeom prst="ellipse">
                  <a:avLst/>
                </a:prstGeom>
                <a:solidFill>
                  <a:srgbClr val="F0F557"/>
                </a:solidFill>
                <a:ln w="9525">
                  <a:noFill/>
                  <a:round/>
                  <a:headEnd/>
                  <a:tailEnd/>
                </a:ln>
              </p:spPr>
              <p:txBody>
                <a:bodyPr/>
                <a:lstStyle/>
                <a:p>
                  <a:pPr eaLnBrk="0" hangingPunct="0"/>
                  <a:endParaRPr lang="fr-FR" sz="2400">
                    <a:latin typeface="Calibri" pitchFamily="34" charset="0"/>
                    <a:cs typeface="Arial" charset="0"/>
                  </a:endParaRPr>
                </a:p>
              </p:txBody>
            </p:sp>
            <p:sp>
              <p:nvSpPr>
                <p:cNvPr id="260538" name="Oval 444"/>
                <p:cNvSpPr>
                  <a:spLocks noChangeArrowheads="1"/>
                </p:cNvSpPr>
                <p:nvPr/>
              </p:nvSpPr>
              <p:spPr bwMode="auto">
                <a:xfrm>
                  <a:off x="4721" y="1606"/>
                  <a:ext cx="71" cy="67"/>
                </a:xfrm>
                <a:prstGeom prst="ellipse">
                  <a:avLst/>
                </a:prstGeom>
                <a:solidFill>
                  <a:srgbClr val="F1F653"/>
                </a:solidFill>
                <a:ln w="9525">
                  <a:noFill/>
                  <a:round/>
                  <a:headEnd/>
                  <a:tailEnd/>
                </a:ln>
              </p:spPr>
              <p:txBody>
                <a:bodyPr/>
                <a:lstStyle/>
                <a:p>
                  <a:pPr eaLnBrk="0" hangingPunct="0"/>
                  <a:endParaRPr lang="fr-FR" sz="2400">
                    <a:latin typeface="Calibri" pitchFamily="34" charset="0"/>
                    <a:cs typeface="Arial" charset="0"/>
                  </a:endParaRPr>
                </a:p>
              </p:txBody>
            </p:sp>
            <p:sp>
              <p:nvSpPr>
                <p:cNvPr id="260539" name="Oval 445"/>
                <p:cNvSpPr>
                  <a:spLocks noChangeArrowheads="1"/>
                </p:cNvSpPr>
                <p:nvPr/>
              </p:nvSpPr>
              <p:spPr bwMode="auto">
                <a:xfrm>
                  <a:off x="4723" y="1608"/>
                  <a:ext cx="67" cy="63"/>
                </a:xfrm>
                <a:prstGeom prst="ellipse">
                  <a:avLst/>
                </a:prstGeom>
                <a:solidFill>
                  <a:srgbClr val="F2F64F"/>
                </a:solidFill>
                <a:ln w="9525">
                  <a:noFill/>
                  <a:round/>
                  <a:headEnd/>
                  <a:tailEnd/>
                </a:ln>
              </p:spPr>
              <p:txBody>
                <a:bodyPr/>
                <a:lstStyle/>
                <a:p>
                  <a:pPr eaLnBrk="0" hangingPunct="0"/>
                  <a:endParaRPr lang="fr-FR" sz="2400">
                    <a:latin typeface="Calibri" pitchFamily="34" charset="0"/>
                    <a:cs typeface="Arial" charset="0"/>
                  </a:endParaRPr>
                </a:p>
              </p:txBody>
            </p:sp>
            <p:sp>
              <p:nvSpPr>
                <p:cNvPr id="260540" name="Oval 446"/>
                <p:cNvSpPr>
                  <a:spLocks noChangeArrowheads="1"/>
                </p:cNvSpPr>
                <p:nvPr/>
              </p:nvSpPr>
              <p:spPr bwMode="auto">
                <a:xfrm>
                  <a:off x="4725" y="1610"/>
                  <a:ext cx="63" cy="59"/>
                </a:xfrm>
                <a:prstGeom prst="ellipse">
                  <a:avLst/>
                </a:prstGeom>
                <a:solidFill>
                  <a:srgbClr val="F4F74B"/>
                </a:solidFill>
                <a:ln w="9525">
                  <a:noFill/>
                  <a:round/>
                  <a:headEnd/>
                  <a:tailEnd/>
                </a:ln>
              </p:spPr>
              <p:txBody>
                <a:bodyPr/>
                <a:lstStyle/>
                <a:p>
                  <a:pPr eaLnBrk="0" hangingPunct="0"/>
                  <a:endParaRPr lang="fr-FR" sz="2400">
                    <a:latin typeface="Calibri" pitchFamily="34" charset="0"/>
                    <a:cs typeface="Arial" charset="0"/>
                  </a:endParaRPr>
                </a:p>
              </p:txBody>
            </p:sp>
            <p:sp>
              <p:nvSpPr>
                <p:cNvPr id="260541" name="Oval 447"/>
                <p:cNvSpPr>
                  <a:spLocks noChangeArrowheads="1"/>
                </p:cNvSpPr>
                <p:nvPr/>
              </p:nvSpPr>
              <p:spPr bwMode="auto">
                <a:xfrm>
                  <a:off x="4727" y="1612"/>
                  <a:ext cx="59" cy="55"/>
                </a:xfrm>
                <a:prstGeom prst="ellipse">
                  <a:avLst/>
                </a:prstGeom>
                <a:solidFill>
                  <a:srgbClr val="F5F847"/>
                </a:solidFill>
                <a:ln w="9525">
                  <a:noFill/>
                  <a:round/>
                  <a:headEnd/>
                  <a:tailEnd/>
                </a:ln>
              </p:spPr>
              <p:txBody>
                <a:bodyPr/>
                <a:lstStyle/>
                <a:p>
                  <a:pPr eaLnBrk="0" hangingPunct="0"/>
                  <a:endParaRPr lang="fr-FR" sz="2400">
                    <a:latin typeface="Calibri" pitchFamily="34" charset="0"/>
                    <a:cs typeface="Arial" charset="0"/>
                  </a:endParaRPr>
                </a:p>
              </p:txBody>
            </p:sp>
            <p:sp>
              <p:nvSpPr>
                <p:cNvPr id="260542" name="Oval 448"/>
                <p:cNvSpPr>
                  <a:spLocks noChangeArrowheads="1"/>
                </p:cNvSpPr>
                <p:nvPr/>
              </p:nvSpPr>
              <p:spPr bwMode="auto">
                <a:xfrm>
                  <a:off x="4729" y="1614"/>
                  <a:ext cx="55" cy="51"/>
                </a:xfrm>
                <a:prstGeom prst="ellipse">
                  <a:avLst/>
                </a:prstGeom>
                <a:solidFill>
                  <a:srgbClr val="F6F943"/>
                </a:solidFill>
                <a:ln w="9525">
                  <a:noFill/>
                  <a:round/>
                  <a:headEnd/>
                  <a:tailEnd/>
                </a:ln>
              </p:spPr>
              <p:txBody>
                <a:bodyPr/>
                <a:lstStyle/>
                <a:p>
                  <a:pPr eaLnBrk="0" hangingPunct="0"/>
                  <a:endParaRPr lang="fr-FR" sz="2400">
                    <a:latin typeface="Calibri" pitchFamily="34" charset="0"/>
                    <a:cs typeface="Arial" charset="0"/>
                  </a:endParaRPr>
                </a:p>
              </p:txBody>
            </p:sp>
            <p:sp>
              <p:nvSpPr>
                <p:cNvPr id="260543" name="Oval 449"/>
                <p:cNvSpPr>
                  <a:spLocks noChangeArrowheads="1"/>
                </p:cNvSpPr>
                <p:nvPr/>
              </p:nvSpPr>
              <p:spPr bwMode="auto">
                <a:xfrm>
                  <a:off x="4731" y="1616"/>
                  <a:ext cx="51" cy="48"/>
                </a:xfrm>
                <a:prstGeom prst="ellipse">
                  <a:avLst/>
                </a:prstGeom>
                <a:solidFill>
                  <a:srgbClr val="F7F93F"/>
                </a:solidFill>
                <a:ln w="9525">
                  <a:noFill/>
                  <a:round/>
                  <a:headEnd/>
                  <a:tailEnd/>
                </a:ln>
              </p:spPr>
              <p:txBody>
                <a:bodyPr/>
                <a:lstStyle/>
                <a:p>
                  <a:pPr eaLnBrk="0" hangingPunct="0"/>
                  <a:endParaRPr lang="fr-FR" sz="2400">
                    <a:latin typeface="Calibri" pitchFamily="34" charset="0"/>
                    <a:cs typeface="Arial" charset="0"/>
                  </a:endParaRPr>
                </a:p>
              </p:txBody>
            </p:sp>
            <p:sp>
              <p:nvSpPr>
                <p:cNvPr id="260544" name="Oval 450"/>
                <p:cNvSpPr>
                  <a:spLocks noChangeArrowheads="1"/>
                </p:cNvSpPr>
                <p:nvPr/>
              </p:nvSpPr>
              <p:spPr bwMode="auto">
                <a:xfrm>
                  <a:off x="4733" y="1617"/>
                  <a:ext cx="47" cy="45"/>
                </a:xfrm>
                <a:prstGeom prst="ellipse">
                  <a:avLst/>
                </a:prstGeom>
                <a:solidFill>
                  <a:srgbClr val="F8FA3C"/>
                </a:solidFill>
                <a:ln w="9525">
                  <a:noFill/>
                  <a:round/>
                  <a:headEnd/>
                  <a:tailEnd/>
                </a:ln>
              </p:spPr>
              <p:txBody>
                <a:bodyPr/>
                <a:lstStyle/>
                <a:p>
                  <a:pPr eaLnBrk="0" hangingPunct="0"/>
                  <a:endParaRPr lang="fr-FR" sz="2400">
                    <a:latin typeface="Calibri" pitchFamily="34" charset="0"/>
                    <a:cs typeface="Arial" charset="0"/>
                  </a:endParaRPr>
                </a:p>
              </p:txBody>
            </p:sp>
            <p:sp>
              <p:nvSpPr>
                <p:cNvPr id="260545" name="Oval 451"/>
                <p:cNvSpPr>
                  <a:spLocks noChangeArrowheads="1"/>
                </p:cNvSpPr>
                <p:nvPr/>
              </p:nvSpPr>
              <p:spPr bwMode="auto">
                <a:xfrm>
                  <a:off x="4735" y="1619"/>
                  <a:ext cx="43" cy="41"/>
                </a:xfrm>
                <a:prstGeom prst="ellipse">
                  <a:avLst/>
                </a:prstGeom>
                <a:solidFill>
                  <a:srgbClr val="F8FB38"/>
                </a:solidFill>
                <a:ln w="9525">
                  <a:noFill/>
                  <a:round/>
                  <a:headEnd/>
                  <a:tailEnd/>
                </a:ln>
              </p:spPr>
              <p:txBody>
                <a:bodyPr/>
                <a:lstStyle/>
                <a:p>
                  <a:pPr eaLnBrk="0" hangingPunct="0"/>
                  <a:endParaRPr lang="fr-FR" sz="2400">
                    <a:latin typeface="Calibri" pitchFamily="34" charset="0"/>
                    <a:cs typeface="Arial" charset="0"/>
                  </a:endParaRPr>
                </a:p>
              </p:txBody>
            </p:sp>
            <p:sp>
              <p:nvSpPr>
                <p:cNvPr id="260546" name="Oval 452"/>
                <p:cNvSpPr>
                  <a:spLocks noChangeArrowheads="1"/>
                </p:cNvSpPr>
                <p:nvPr/>
              </p:nvSpPr>
              <p:spPr bwMode="auto">
                <a:xfrm>
                  <a:off x="4737" y="1621"/>
                  <a:ext cx="39" cy="37"/>
                </a:xfrm>
                <a:prstGeom prst="ellipse">
                  <a:avLst/>
                </a:prstGeom>
                <a:solidFill>
                  <a:srgbClr val="F9FB34"/>
                </a:solidFill>
                <a:ln w="9525">
                  <a:noFill/>
                  <a:round/>
                  <a:headEnd/>
                  <a:tailEnd/>
                </a:ln>
              </p:spPr>
              <p:txBody>
                <a:bodyPr/>
                <a:lstStyle/>
                <a:p>
                  <a:pPr eaLnBrk="0" hangingPunct="0"/>
                  <a:endParaRPr lang="fr-FR" sz="2400">
                    <a:latin typeface="Calibri" pitchFamily="34" charset="0"/>
                    <a:cs typeface="Arial" charset="0"/>
                  </a:endParaRPr>
                </a:p>
              </p:txBody>
            </p:sp>
            <p:sp>
              <p:nvSpPr>
                <p:cNvPr id="260547" name="Oval 453"/>
                <p:cNvSpPr>
                  <a:spLocks noChangeArrowheads="1"/>
                </p:cNvSpPr>
                <p:nvPr/>
              </p:nvSpPr>
              <p:spPr bwMode="auto">
                <a:xfrm>
                  <a:off x="4739" y="1623"/>
                  <a:ext cx="35" cy="33"/>
                </a:xfrm>
                <a:prstGeom prst="ellipse">
                  <a:avLst/>
                </a:prstGeom>
                <a:solidFill>
                  <a:srgbClr val="FAFC30"/>
                </a:solidFill>
                <a:ln w="9525">
                  <a:noFill/>
                  <a:round/>
                  <a:headEnd/>
                  <a:tailEnd/>
                </a:ln>
              </p:spPr>
              <p:txBody>
                <a:bodyPr/>
                <a:lstStyle/>
                <a:p>
                  <a:pPr eaLnBrk="0" hangingPunct="0"/>
                  <a:endParaRPr lang="fr-FR" sz="2400">
                    <a:latin typeface="Calibri" pitchFamily="34" charset="0"/>
                    <a:cs typeface="Arial" charset="0"/>
                  </a:endParaRPr>
                </a:p>
              </p:txBody>
            </p:sp>
            <p:sp>
              <p:nvSpPr>
                <p:cNvPr id="260548" name="Oval 454"/>
                <p:cNvSpPr>
                  <a:spLocks noChangeArrowheads="1"/>
                </p:cNvSpPr>
                <p:nvPr/>
              </p:nvSpPr>
              <p:spPr bwMode="auto">
                <a:xfrm>
                  <a:off x="4741" y="1625"/>
                  <a:ext cx="31" cy="29"/>
                </a:xfrm>
                <a:prstGeom prst="ellipse">
                  <a:avLst/>
                </a:prstGeom>
                <a:solidFill>
                  <a:srgbClr val="FBFC2C"/>
                </a:solidFill>
                <a:ln w="9525">
                  <a:noFill/>
                  <a:round/>
                  <a:headEnd/>
                  <a:tailEnd/>
                </a:ln>
              </p:spPr>
              <p:txBody>
                <a:bodyPr/>
                <a:lstStyle/>
                <a:p>
                  <a:pPr eaLnBrk="0" hangingPunct="0"/>
                  <a:endParaRPr lang="fr-FR" sz="2400">
                    <a:latin typeface="Calibri" pitchFamily="34" charset="0"/>
                    <a:cs typeface="Arial" charset="0"/>
                  </a:endParaRPr>
                </a:p>
              </p:txBody>
            </p:sp>
            <p:sp>
              <p:nvSpPr>
                <p:cNvPr id="260549" name="Oval 455"/>
                <p:cNvSpPr>
                  <a:spLocks noChangeArrowheads="1"/>
                </p:cNvSpPr>
                <p:nvPr/>
              </p:nvSpPr>
              <p:spPr bwMode="auto">
                <a:xfrm>
                  <a:off x="4743" y="1627"/>
                  <a:ext cx="27" cy="25"/>
                </a:xfrm>
                <a:prstGeom prst="ellipse">
                  <a:avLst/>
                </a:prstGeom>
                <a:solidFill>
                  <a:srgbClr val="FBFC28"/>
                </a:solidFill>
                <a:ln w="9525">
                  <a:noFill/>
                  <a:round/>
                  <a:headEnd/>
                  <a:tailEnd/>
                </a:ln>
              </p:spPr>
              <p:txBody>
                <a:bodyPr/>
                <a:lstStyle/>
                <a:p>
                  <a:pPr eaLnBrk="0" hangingPunct="0"/>
                  <a:endParaRPr lang="fr-FR" sz="2400">
                    <a:latin typeface="Calibri" pitchFamily="34" charset="0"/>
                    <a:cs typeface="Arial" charset="0"/>
                  </a:endParaRPr>
                </a:p>
              </p:txBody>
            </p:sp>
            <p:sp>
              <p:nvSpPr>
                <p:cNvPr id="260550" name="Oval 456"/>
                <p:cNvSpPr>
                  <a:spLocks noChangeArrowheads="1"/>
                </p:cNvSpPr>
                <p:nvPr/>
              </p:nvSpPr>
              <p:spPr bwMode="auto">
                <a:xfrm>
                  <a:off x="4745" y="1628"/>
                  <a:ext cx="23" cy="23"/>
                </a:xfrm>
                <a:prstGeom prst="ellipse">
                  <a:avLst/>
                </a:prstGeom>
                <a:solidFill>
                  <a:srgbClr val="FCFD25"/>
                </a:solidFill>
                <a:ln w="9525">
                  <a:noFill/>
                  <a:round/>
                  <a:headEnd/>
                  <a:tailEnd/>
                </a:ln>
              </p:spPr>
              <p:txBody>
                <a:bodyPr/>
                <a:lstStyle/>
                <a:p>
                  <a:pPr eaLnBrk="0" hangingPunct="0"/>
                  <a:endParaRPr lang="fr-FR" sz="2400">
                    <a:latin typeface="Calibri" pitchFamily="34" charset="0"/>
                    <a:cs typeface="Arial" charset="0"/>
                  </a:endParaRPr>
                </a:p>
              </p:txBody>
            </p:sp>
            <p:sp>
              <p:nvSpPr>
                <p:cNvPr id="260551" name="Oval 457"/>
                <p:cNvSpPr>
                  <a:spLocks noChangeArrowheads="1"/>
                </p:cNvSpPr>
                <p:nvPr/>
              </p:nvSpPr>
              <p:spPr bwMode="auto">
                <a:xfrm>
                  <a:off x="4747" y="1630"/>
                  <a:ext cx="19" cy="19"/>
                </a:xfrm>
                <a:prstGeom prst="ellipse">
                  <a:avLst/>
                </a:prstGeom>
                <a:solidFill>
                  <a:srgbClr val="FCFD21"/>
                </a:solidFill>
                <a:ln w="9525">
                  <a:noFill/>
                  <a:round/>
                  <a:headEnd/>
                  <a:tailEnd/>
                </a:ln>
              </p:spPr>
              <p:txBody>
                <a:bodyPr/>
                <a:lstStyle/>
                <a:p>
                  <a:pPr eaLnBrk="0" hangingPunct="0"/>
                  <a:endParaRPr lang="fr-FR" sz="2400">
                    <a:latin typeface="Calibri" pitchFamily="34" charset="0"/>
                    <a:cs typeface="Arial" charset="0"/>
                  </a:endParaRPr>
                </a:p>
              </p:txBody>
            </p:sp>
            <p:sp>
              <p:nvSpPr>
                <p:cNvPr id="260552" name="Oval 458"/>
                <p:cNvSpPr>
                  <a:spLocks noChangeArrowheads="1"/>
                </p:cNvSpPr>
                <p:nvPr/>
              </p:nvSpPr>
              <p:spPr bwMode="auto">
                <a:xfrm>
                  <a:off x="4749" y="1632"/>
                  <a:ext cx="15" cy="15"/>
                </a:xfrm>
                <a:prstGeom prst="ellipse">
                  <a:avLst/>
                </a:prstGeom>
                <a:solidFill>
                  <a:srgbClr val="FDFD1C"/>
                </a:solidFill>
                <a:ln w="9525">
                  <a:noFill/>
                  <a:round/>
                  <a:headEnd/>
                  <a:tailEnd/>
                </a:ln>
              </p:spPr>
              <p:txBody>
                <a:bodyPr/>
                <a:lstStyle/>
                <a:p>
                  <a:pPr eaLnBrk="0" hangingPunct="0"/>
                  <a:endParaRPr lang="fr-FR" sz="2400">
                    <a:latin typeface="Calibri" pitchFamily="34" charset="0"/>
                    <a:cs typeface="Arial" charset="0"/>
                  </a:endParaRPr>
                </a:p>
              </p:txBody>
            </p:sp>
            <p:sp>
              <p:nvSpPr>
                <p:cNvPr id="260553" name="Oval 459"/>
                <p:cNvSpPr>
                  <a:spLocks noChangeArrowheads="1"/>
                </p:cNvSpPr>
                <p:nvPr/>
              </p:nvSpPr>
              <p:spPr bwMode="auto">
                <a:xfrm>
                  <a:off x="4751" y="1634"/>
                  <a:ext cx="11" cy="11"/>
                </a:xfrm>
                <a:prstGeom prst="ellipse">
                  <a:avLst/>
                </a:prstGeom>
                <a:solidFill>
                  <a:srgbClr val="FDFE18"/>
                </a:solidFill>
                <a:ln w="9525">
                  <a:noFill/>
                  <a:round/>
                  <a:headEnd/>
                  <a:tailEnd/>
                </a:ln>
              </p:spPr>
              <p:txBody>
                <a:bodyPr/>
                <a:lstStyle/>
                <a:p>
                  <a:pPr eaLnBrk="0" hangingPunct="0"/>
                  <a:endParaRPr lang="fr-FR" sz="2400">
                    <a:latin typeface="Calibri" pitchFamily="34" charset="0"/>
                    <a:cs typeface="Arial" charset="0"/>
                  </a:endParaRPr>
                </a:p>
              </p:txBody>
            </p:sp>
            <p:sp>
              <p:nvSpPr>
                <p:cNvPr id="260554" name="Oval 460"/>
                <p:cNvSpPr>
                  <a:spLocks noChangeArrowheads="1"/>
                </p:cNvSpPr>
                <p:nvPr/>
              </p:nvSpPr>
              <p:spPr bwMode="auto">
                <a:xfrm>
                  <a:off x="4753" y="1636"/>
                  <a:ext cx="7" cy="7"/>
                </a:xfrm>
                <a:prstGeom prst="ellipse">
                  <a:avLst/>
                </a:prstGeom>
                <a:solidFill>
                  <a:srgbClr val="FEFE13"/>
                </a:solidFill>
                <a:ln w="9525">
                  <a:noFill/>
                  <a:round/>
                  <a:headEnd/>
                  <a:tailEnd/>
                </a:ln>
              </p:spPr>
              <p:txBody>
                <a:bodyPr/>
                <a:lstStyle/>
                <a:p>
                  <a:pPr eaLnBrk="0" hangingPunct="0"/>
                  <a:endParaRPr lang="fr-FR" sz="2400">
                    <a:latin typeface="Calibri" pitchFamily="34" charset="0"/>
                    <a:cs typeface="Arial" charset="0"/>
                  </a:endParaRPr>
                </a:p>
              </p:txBody>
            </p:sp>
            <p:sp>
              <p:nvSpPr>
                <p:cNvPr id="260555" name="Oval 461"/>
                <p:cNvSpPr>
                  <a:spLocks noChangeArrowheads="1"/>
                </p:cNvSpPr>
                <p:nvPr/>
              </p:nvSpPr>
              <p:spPr bwMode="auto">
                <a:xfrm>
                  <a:off x="4755" y="1638"/>
                  <a:ext cx="3" cy="3"/>
                </a:xfrm>
                <a:prstGeom prst="ellipse">
                  <a:avLst/>
                </a:prstGeom>
                <a:solidFill>
                  <a:srgbClr val="FEFE0D"/>
                </a:solidFill>
                <a:ln w="9525">
                  <a:noFill/>
                  <a:round/>
                  <a:headEnd/>
                  <a:tailEnd/>
                </a:ln>
              </p:spPr>
              <p:txBody>
                <a:bodyPr/>
                <a:lstStyle/>
                <a:p>
                  <a:pPr eaLnBrk="0" hangingPunct="0"/>
                  <a:endParaRPr lang="fr-FR" sz="2400">
                    <a:latin typeface="Calibri" pitchFamily="34" charset="0"/>
                    <a:cs typeface="Arial" charset="0"/>
                  </a:endParaRPr>
                </a:p>
              </p:txBody>
            </p:sp>
          </p:grpSp>
          <p:sp>
            <p:nvSpPr>
              <p:cNvPr id="260556" name="Line 462"/>
              <p:cNvSpPr>
                <a:spLocks noChangeShapeType="1"/>
              </p:cNvSpPr>
              <p:nvPr/>
            </p:nvSpPr>
            <p:spPr bwMode="auto">
              <a:xfrm flipV="1">
                <a:off x="4642" y="1475"/>
                <a:ext cx="195" cy="285"/>
              </a:xfrm>
              <a:prstGeom prst="line">
                <a:avLst/>
              </a:prstGeom>
              <a:noFill/>
              <a:ln w="9525">
                <a:solidFill>
                  <a:srgbClr val="969696"/>
                </a:solidFill>
                <a:round/>
                <a:headEnd/>
                <a:tailEnd/>
              </a:ln>
            </p:spPr>
            <p:txBody>
              <a:bodyPr/>
              <a:lstStyle/>
              <a:p>
                <a:endParaRPr lang="fr-FR"/>
              </a:p>
            </p:txBody>
          </p:sp>
          <p:sp>
            <p:nvSpPr>
              <p:cNvPr id="260557" name="Line 463"/>
              <p:cNvSpPr>
                <a:spLocks noChangeShapeType="1"/>
              </p:cNvSpPr>
              <p:nvPr/>
            </p:nvSpPr>
            <p:spPr bwMode="auto">
              <a:xfrm>
                <a:off x="4603" y="1549"/>
                <a:ext cx="313" cy="186"/>
              </a:xfrm>
              <a:prstGeom prst="line">
                <a:avLst/>
              </a:prstGeom>
              <a:noFill/>
              <a:ln w="9525">
                <a:solidFill>
                  <a:srgbClr val="969696"/>
                </a:solidFill>
                <a:round/>
                <a:headEnd/>
                <a:tailEnd/>
              </a:ln>
            </p:spPr>
            <p:txBody>
              <a:bodyPr/>
              <a:lstStyle/>
              <a:p>
                <a:endParaRPr lang="fr-FR"/>
              </a:p>
            </p:txBody>
          </p:sp>
          <p:grpSp>
            <p:nvGrpSpPr>
              <p:cNvPr id="19" name="Group 464"/>
              <p:cNvGrpSpPr>
                <a:grpSpLocks/>
              </p:cNvGrpSpPr>
              <p:nvPr/>
            </p:nvGrpSpPr>
            <p:grpSpPr bwMode="auto">
              <a:xfrm>
                <a:off x="4805" y="1524"/>
                <a:ext cx="244" cy="411"/>
                <a:chOff x="4805" y="1524"/>
                <a:chExt cx="244" cy="411"/>
              </a:xfrm>
            </p:grpSpPr>
            <p:sp>
              <p:nvSpPr>
                <p:cNvPr id="260559" name="Freeform 465"/>
                <p:cNvSpPr>
                  <a:spLocks/>
                </p:cNvSpPr>
                <p:nvPr/>
              </p:nvSpPr>
              <p:spPr bwMode="auto">
                <a:xfrm>
                  <a:off x="4805" y="1524"/>
                  <a:ext cx="244" cy="411"/>
                </a:xfrm>
                <a:custGeom>
                  <a:avLst/>
                  <a:gdLst>
                    <a:gd name="T0" fmla="*/ 244 w 244"/>
                    <a:gd name="T1" fmla="*/ 0 h 411"/>
                    <a:gd name="T2" fmla="*/ 244 w 244"/>
                    <a:gd name="T3" fmla="*/ 22 h 411"/>
                    <a:gd name="T4" fmla="*/ 3 w 244"/>
                    <a:gd name="T5" fmla="*/ 411 h 411"/>
                    <a:gd name="T6" fmla="*/ 0 w 244"/>
                    <a:gd name="T7" fmla="*/ 392 h 411"/>
                    <a:gd name="T8" fmla="*/ 244 w 244"/>
                    <a:gd name="T9" fmla="*/ 0 h 411"/>
                    <a:gd name="T10" fmla="*/ 0 60000 65536"/>
                    <a:gd name="T11" fmla="*/ 0 60000 65536"/>
                    <a:gd name="T12" fmla="*/ 0 60000 65536"/>
                    <a:gd name="T13" fmla="*/ 0 60000 65536"/>
                    <a:gd name="T14" fmla="*/ 0 60000 65536"/>
                    <a:gd name="T15" fmla="*/ 0 w 244"/>
                    <a:gd name="T16" fmla="*/ 0 h 411"/>
                    <a:gd name="T17" fmla="*/ 244 w 244"/>
                    <a:gd name="T18" fmla="*/ 411 h 411"/>
                  </a:gdLst>
                  <a:ahLst/>
                  <a:cxnLst>
                    <a:cxn ang="T10">
                      <a:pos x="T0" y="T1"/>
                    </a:cxn>
                    <a:cxn ang="T11">
                      <a:pos x="T2" y="T3"/>
                    </a:cxn>
                    <a:cxn ang="T12">
                      <a:pos x="T4" y="T5"/>
                    </a:cxn>
                    <a:cxn ang="T13">
                      <a:pos x="T6" y="T7"/>
                    </a:cxn>
                    <a:cxn ang="T14">
                      <a:pos x="T8" y="T9"/>
                    </a:cxn>
                  </a:cxnLst>
                  <a:rect l="T15" t="T16" r="T17" b="T18"/>
                  <a:pathLst>
                    <a:path w="244" h="411">
                      <a:moveTo>
                        <a:pt x="244" y="0"/>
                      </a:moveTo>
                      <a:lnTo>
                        <a:pt x="244" y="22"/>
                      </a:lnTo>
                      <a:lnTo>
                        <a:pt x="3" y="411"/>
                      </a:lnTo>
                      <a:lnTo>
                        <a:pt x="0" y="392"/>
                      </a:lnTo>
                      <a:lnTo>
                        <a:pt x="244" y="0"/>
                      </a:lnTo>
                      <a:close/>
                    </a:path>
                  </a:pathLst>
                </a:custGeom>
                <a:solidFill>
                  <a:srgbClr val="C0C0C0"/>
                </a:solidFill>
                <a:ln w="9525">
                  <a:noFill/>
                  <a:round/>
                  <a:headEnd/>
                  <a:tailEnd/>
                </a:ln>
              </p:spPr>
              <p:txBody>
                <a:bodyPr/>
                <a:lstStyle/>
                <a:p>
                  <a:endParaRPr lang="fr-FR"/>
                </a:p>
              </p:txBody>
            </p:sp>
            <p:sp>
              <p:nvSpPr>
                <p:cNvPr id="260560" name="Freeform 466"/>
                <p:cNvSpPr>
                  <a:spLocks/>
                </p:cNvSpPr>
                <p:nvPr/>
              </p:nvSpPr>
              <p:spPr bwMode="auto">
                <a:xfrm>
                  <a:off x="4805" y="1524"/>
                  <a:ext cx="244" cy="411"/>
                </a:xfrm>
                <a:custGeom>
                  <a:avLst/>
                  <a:gdLst>
                    <a:gd name="T0" fmla="*/ 244 w 244"/>
                    <a:gd name="T1" fmla="*/ 0 h 411"/>
                    <a:gd name="T2" fmla="*/ 244 w 244"/>
                    <a:gd name="T3" fmla="*/ 22 h 411"/>
                    <a:gd name="T4" fmla="*/ 3 w 244"/>
                    <a:gd name="T5" fmla="*/ 411 h 411"/>
                    <a:gd name="T6" fmla="*/ 0 w 244"/>
                    <a:gd name="T7" fmla="*/ 392 h 411"/>
                    <a:gd name="T8" fmla="*/ 0 60000 65536"/>
                    <a:gd name="T9" fmla="*/ 0 60000 65536"/>
                    <a:gd name="T10" fmla="*/ 0 60000 65536"/>
                    <a:gd name="T11" fmla="*/ 0 60000 65536"/>
                    <a:gd name="T12" fmla="*/ 0 w 244"/>
                    <a:gd name="T13" fmla="*/ 0 h 411"/>
                    <a:gd name="T14" fmla="*/ 244 w 244"/>
                    <a:gd name="T15" fmla="*/ 411 h 411"/>
                  </a:gdLst>
                  <a:ahLst/>
                  <a:cxnLst>
                    <a:cxn ang="T8">
                      <a:pos x="T0" y="T1"/>
                    </a:cxn>
                    <a:cxn ang="T9">
                      <a:pos x="T2" y="T3"/>
                    </a:cxn>
                    <a:cxn ang="T10">
                      <a:pos x="T4" y="T5"/>
                    </a:cxn>
                    <a:cxn ang="T11">
                      <a:pos x="T6" y="T7"/>
                    </a:cxn>
                  </a:cxnLst>
                  <a:rect l="T12" t="T13" r="T14" b="T15"/>
                  <a:pathLst>
                    <a:path w="244" h="411">
                      <a:moveTo>
                        <a:pt x="244" y="0"/>
                      </a:moveTo>
                      <a:lnTo>
                        <a:pt x="244" y="22"/>
                      </a:lnTo>
                      <a:lnTo>
                        <a:pt x="3" y="411"/>
                      </a:lnTo>
                      <a:lnTo>
                        <a:pt x="0" y="392"/>
                      </a:lnTo>
                    </a:path>
                  </a:pathLst>
                </a:custGeom>
                <a:noFill/>
                <a:ln w="3175">
                  <a:solidFill>
                    <a:srgbClr val="000000"/>
                  </a:solidFill>
                  <a:round/>
                  <a:headEnd/>
                  <a:tailEnd/>
                </a:ln>
              </p:spPr>
              <p:txBody>
                <a:bodyPr/>
                <a:lstStyle/>
                <a:p>
                  <a:endParaRPr lang="fr-FR"/>
                </a:p>
              </p:txBody>
            </p:sp>
          </p:grpSp>
          <p:grpSp>
            <p:nvGrpSpPr>
              <p:cNvPr id="20" name="Group 467"/>
              <p:cNvGrpSpPr>
                <a:grpSpLocks/>
              </p:cNvGrpSpPr>
              <p:nvPr/>
            </p:nvGrpSpPr>
            <p:grpSpPr bwMode="auto">
              <a:xfrm>
                <a:off x="4531" y="1665"/>
                <a:ext cx="277" cy="270"/>
                <a:chOff x="4531" y="1665"/>
                <a:chExt cx="277" cy="270"/>
              </a:xfrm>
            </p:grpSpPr>
            <p:sp>
              <p:nvSpPr>
                <p:cNvPr id="260562" name="Freeform 468"/>
                <p:cNvSpPr>
                  <a:spLocks/>
                </p:cNvSpPr>
                <p:nvPr/>
              </p:nvSpPr>
              <p:spPr bwMode="auto">
                <a:xfrm>
                  <a:off x="4531" y="1665"/>
                  <a:ext cx="277" cy="270"/>
                </a:xfrm>
                <a:custGeom>
                  <a:avLst/>
                  <a:gdLst>
                    <a:gd name="T0" fmla="*/ 270 w 277"/>
                    <a:gd name="T1" fmla="*/ 249 h 270"/>
                    <a:gd name="T2" fmla="*/ 277 w 277"/>
                    <a:gd name="T3" fmla="*/ 270 h 270"/>
                    <a:gd name="T4" fmla="*/ 0 w 277"/>
                    <a:gd name="T5" fmla="*/ 13 h 270"/>
                    <a:gd name="T6" fmla="*/ 0 w 277"/>
                    <a:gd name="T7" fmla="*/ 0 h 270"/>
                    <a:gd name="T8" fmla="*/ 270 w 277"/>
                    <a:gd name="T9" fmla="*/ 249 h 270"/>
                    <a:gd name="T10" fmla="*/ 0 60000 65536"/>
                    <a:gd name="T11" fmla="*/ 0 60000 65536"/>
                    <a:gd name="T12" fmla="*/ 0 60000 65536"/>
                    <a:gd name="T13" fmla="*/ 0 60000 65536"/>
                    <a:gd name="T14" fmla="*/ 0 60000 65536"/>
                    <a:gd name="T15" fmla="*/ 0 w 277"/>
                    <a:gd name="T16" fmla="*/ 0 h 270"/>
                    <a:gd name="T17" fmla="*/ 277 w 277"/>
                    <a:gd name="T18" fmla="*/ 270 h 270"/>
                  </a:gdLst>
                  <a:ahLst/>
                  <a:cxnLst>
                    <a:cxn ang="T10">
                      <a:pos x="T0" y="T1"/>
                    </a:cxn>
                    <a:cxn ang="T11">
                      <a:pos x="T2" y="T3"/>
                    </a:cxn>
                    <a:cxn ang="T12">
                      <a:pos x="T4" y="T5"/>
                    </a:cxn>
                    <a:cxn ang="T13">
                      <a:pos x="T6" y="T7"/>
                    </a:cxn>
                    <a:cxn ang="T14">
                      <a:pos x="T8" y="T9"/>
                    </a:cxn>
                  </a:cxnLst>
                  <a:rect l="T15" t="T16" r="T17" b="T18"/>
                  <a:pathLst>
                    <a:path w="277" h="270">
                      <a:moveTo>
                        <a:pt x="270" y="249"/>
                      </a:moveTo>
                      <a:lnTo>
                        <a:pt x="277" y="270"/>
                      </a:lnTo>
                      <a:lnTo>
                        <a:pt x="0" y="13"/>
                      </a:lnTo>
                      <a:lnTo>
                        <a:pt x="0" y="0"/>
                      </a:lnTo>
                      <a:lnTo>
                        <a:pt x="270" y="249"/>
                      </a:lnTo>
                      <a:close/>
                    </a:path>
                  </a:pathLst>
                </a:custGeom>
                <a:solidFill>
                  <a:srgbClr val="808080"/>
                </a:solidFill>
                <a:ln w="9525">
                  <a:noFill/>
                  <a:round/>
                  <a:headEnd/>
                  <a:tailEnd/>
                </a:ln>
              </p:spPr>
              <p:txBody>
                <a:bodyPr/>
                <a:lstStyle/>
                <a:p>
                  <a:endParaRPr lang="fr-FR"/>
                </a:p>
              </p:txBody>
            </p:sp>
            <p:sp>
              <p:nvSpPr>
                <p:cNvPr id="260563" name="Freeform 469"/>
                <p:cNvSpPr>
                  <a:spLocks/>
                </p:cNvSpPr>
                <p:nvPr/>
              </p:nvSpPr>
              <p:spPr bwMode="auto">
                <a:xfrm>
                  <a:off x="4531" y="1665"/>
                  <a:ext cx="277" cy="270"/>
                </a:xfrm>
                <a:custGeom>
                  <a:avLst/>
                  <a:gdLst>
                    <a:gd name="T0" fmla="*/ 270 w 277"/>
                    <a:gd name="T1" fmla="*/ 249 h 270"/>
                    <a:gd name="T2" fmla="*/ 277 w 277"/>
                    <a:gd name="T3" fmla="*/ 270 h 270"/>
                    <a:gd name="T4" fmla="*/ 0 w 277"/>
                    <a:gd name="T5" fmla="*/ 13 h 270"/>
                    <a:gd name="T6" fmla="*/ 0 w 277"/>
                    <a:gd name="T7" fmla="*/ 0 h 270"/>
                    <a:gd name="T8" fmla="*/ 0 60000 65536"/>
                    <a:gd name="T9" fmla="*/ 0 60000 65536"/>
                    <a:gd name="T10" fmla="*/ 0 60000 65536"/>
                    <a:gd name="T11" fmla="*/ 0 60000 65536"/>
                    <a:gd name="T12" fmla="*/ 0 w 277"/>
                    <a:gd name="T13" fmla="*/ 0 h 270"/>
                    <a:gd name="T14" fmla="*/ 277 w 277"/>
                    <a:gd name="T15" fmla="*/ 270 h 270"/>
                  </a:gdLst>
                  <a:ahLst/>
                  <a:cxnLst>
                    <a:cxn ang="T8">
                      <a:pos x="T0" y="T1"/>
                    </a:cxn>
                    <a:cxn ang="T9">
                      <a:pos x="T2" y="T3"/>
                    </a:cxn>
                    <a:cxn ang="T10">
                      <a:pos x="T4" y="T5"/>
                    </a:cxn>
                    <a:cxn ang="T11">
                      <a:pos x="T6" y="T7"/>
                    </a:cxn>
                  </a:cxnLst>
                  <a:rect l="T12" t="T13" r="T14" b="T15"/>
                  <a:pathLst>
                    <a:path w="277" h="270">
                      <a:moveTo>
                        <a:pt x="270" y="249"/>
                      </a:moveTo>
                      <a:lnTo>
                        <a:pt x="277" y="270"/>
                      </a:lnTo>
                      <a:lnTo>
                        <a:pt x="0" y="13"/>
                      </a:lnTo>
                      <a:lnTo>
                        <a:pt x="0" y="0"/>
                      </a:lnTo>
                    </a:path>
                  </a:pathLst>
                </a:custGeom>
                <a:noFill/>
                <a:ln w="3175">
                  <a:solidFill>
                    <a:srgbClr val="000000"/>
                  </a:solidFill>
                  <a:round/>
                  <a:headEnd/>
                  <a:tailEnd/>
                </a:ln>
              </p:spPr>
              <p:txBody>
                <a:bodyPr/>
                <a:lstStyle/>
                <a:p>
                  <a:endParaRPr lang="fr-FR"/>
                </a:p>
              </p:txBody>
            </p:sp>
          </p:grpSp>
        </p:grpSp>
        <p:grpSp>
          <p:nvGrpSpPr>
            <p:cNvPr id="21" name="Group 470"/>
            <p:cNvGrpSpPr>
              <a:grpSpLocks/>
            </p:cNvGrpSpPr>
            <p:nvPr/>
          </p:nvGrpSpPr>
          <p:grpSpPr bwMode="auto">
            <a:xfrm>
              <a:off x="4305" y="611"/>
              <a:ext cx="242" cy="446"/>
              <a:chOff x="2815" y="1455"/>
              <a:chExt cx="262" cy="446"/>
            </a:xfrm>
          </p:grpSpPr>
          <p:grpSp>
            <p:nvGrpSpPr>
              <p:cNvPr id="22" name="Group 471"/>
              <p:cNvGrpSpPr>
                <a:grpSpLocks/>
              </p:cNvGrpSpPr>
              <p:nvPr/>
            </p:nvGrpSpPr>
            <p:grpSpPr bwMode="auto">
              <a:xfrm>
                <a:off x="2815" y="1455"/>
                <a:ext cx="262" cy="446"/>
                <a:chOff x="2815" y="1455"/>
                <a:chExt cx="262" cy="446"/>
              </a:xfrm>
            </p:grpSpPr>
            <p:grpSp>
              <p:nvGrpSpPr>
                <p:cNvPr id="23" name="Group 472"/>
                <p:cNvGrpSpPr>
                  <a:grpSpLocks/>
                </p:cNvGrpSpPr>
                <p:nvPr/>
              </p:nvGrpSpPr>
              <p:grpSpPr bwMode="auto">
                <a:xfrm>
                  <a:off x="2815" y="1455"/>
                  <a:ext cx="262" cy="400"/>
                  <a:chOff x="2815" y="1455"/>
                  <a:chExt cx="262" cy="400"/>
                </a:xfrm>
              </p:grpSpPr>
              <p:sp>
                <p:nvSpPr>
                  <p:cNvPr id="260567" name="Rectangle 473"/>
                  <p:cNvSpPr>
                    <a:spLocks noChangeArrowheads="1"/>
                  </p:cNvSpPr>
                  <p:nvPr/>
                </p:nvSpPr>
                <p:spPr bwMode="auto">
                  <a:xfrm>
                    <a:off x="2815" y="1455"/>
                    <a:ext cx="262" cy="2"/>
                  </a:xfrm>
                  <a:prstGeom prst="rect">
                    <a:avLst/>
                  </a:prstGeom>
                  <a:solidFill>
                    <a:srgbClr val="FF660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68" name="Rectangle 474"/>
                  <p:cNvSpPr>
                    <a:spLocks noChangeArrowheads="1"/>
                  </p:cNvSpPr>
                  <p:nvPr/>
                </p:nvSpPr>
                <p:spPr bwMode="auto">
                  <a:xfrm>
                    <a:off x="2815" y="1457"/>
                    <a:ext cx="262" cy="2"/>
                  </a:xfrm>
                  <a:prstGeom prst="rect">
                    <a:avLst/>
                  </a:prstGeom>
                  <a:solidFill>
                    <a:srgbClr val="FE660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69" name="Rectangle 475"/>
                  <p:cNvSpPr>
                    <a:spLocks noChangeArrowheads="1"/>
                  </p:cNvSpPr>
                  <p:nvPr/>
                </p:nvSpPr>
                <p:spPr bwMode="auto">
                  <a:xfrm>
                    <a:off x="2815" y="1459"/>
                    <a:ext cx="262" cy="2"/>
                  </a:xfrm>
                  <a:prstGeom prst="rect">
                    <a:avLst/>
                  </a:prstGeom>
                  <a:solidFill>
                    <a:srgbClr val="FE660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0" name="Rectangle 476"/>
                  <p:cNvSpPr>
                    <a:spLocks noChangeArrowheads="1"/>
                  </p:cNvSpPr>
                  <p:nvPr/>
                </p:nvSpPr>
                <p:spPr bwMode="auto">
                  <a:xfrm>
                    <a:off x="2815" y="1461"/>
                    <a:ext cx="262" cy="2"/>
                  </a:xfrm>
                  <a:prstGeom prst="rect">
                    <a:avLst/>
                  </a:prstGeom>
                  <a:solidFill>
                    <a:srgbClr val="FE660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1" name="Rectangle 477"/>
                  <p:cNvSpPr>
                    <a:spLocks noChangeArrowheads="1"/>
                  </p:cNvSpPr>
                  <p:nvPr/>
                </p:nvSpPr>
                <p:spPr bwMode="auto">
                  <a:xfrm>
                    <a:off x="2815" y="1463"/>
                    <a:ext cx="262" cy="2"/>
                  </a:xfrm>
                  <a:prstGeom prst="rect">
                    <a:avLst/>
                  </a:prstGeom>
                  <a:solidFill>
                    <a:srgbClr val="FE661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2" name="Rectangle 478"/>
                  <p:cNvSpPr>
                    <a:spLocks noChangeArrowheads="1"/>
                  </p:cNvSpPr>
                  <p:nvPr/>
                </p:nvSpPr>
                <p:spPr bwMode="auto">
                  <a:xfrm>
                    <a:off x="2815" y="1465"/>
                    <a:ext cx="262" cy="2"/>
                  </a:xfrm>
                  <a:prstGeom prst="rect">
                    <a:avLst/>
                  </a:prstGeom>
                  <a:solidFill>
                    <a:srgbClr val="FE661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3" name="Rectangle 479"/>
                  <p:cNvSpPr>
                    <a:spLocks noChangeArrowheads="1"/>
                  </p:cNvSpPr>
                  <p:nvPr/>
                </p:nvSpPr>
                <p:spPr bwMode="auto">
                  <a:xfrm>
                    <a:off x="2815" y="1467"/>
                    <a:ext cx="262" cy="2"/>
                  </a:xfrm>
                  <a:prstGeom prst="rect">
                    <a:avLst/>
                  </a:prstGeom>
                  <a:solidFill>
                    <a:srgbClr val="FE671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4" name="Rectangle 480"/>
                  <p:cNvSpPr>
                    <a:spLocks noChangeArrowheads="1"/>
                  </p:cNvSpPr>
                  <p:nvPr/>
                </p:nvSpPr>
                <p:spPr bwMode="auto">
                  <a:xfrm>
                    <a:off x="2815" y="1469"/>
                    <a:ext cx="262" cy="2"/>
                  </a:xfrm>
                  <a:prstGeom prst="rect">
                    <a:avLst/>
                  </a:prstGeom>
                  <a:solidFill>
                    <a:srgbClr val="FD671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5" name="Rectangle 481"/>
                  <p:cNvSpPr>
                    <a:spLocks noChangeArrowheads="1"/>
                  </p:cNvSpPr>
                  <p:nvPr/>
                </p:nvSpPr>
                <p:spPr bwMode="auto">
                  <a:xfrm>
                    <a:off x="2815" y="1471"/>
                    <a:ext cx="262" cy="2"/>
                  </a:xfrm>
                  <a:prstGeom prst="rect">
                    <a:avLst/>
                  </a:prstGeom>
                  <a:solidFill>
                    <a:srgbClr val="FD671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6" name="Rectangle 482"/>
                  <p:cNvSpPr>
                    <a:spLocks noChangeArrowheads="1"/>
                  </p:cNvSpPr>
                  <p:nvPr/>
                </p:nvSpPr>
                <p:spPr bwMode="auto">
                  <a:xfrm>
                    <a:off x="2815" y="1473"/>
                    <a:ext cx="262" cy="2"/>
                  </a:xfrm>
                  <a:prstGeom prst="rect">
                    <a:avLst/>
                  </a:prstGeom>
                  <a:solidFill>
                    <a:srgbClr val="FD671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7" name="Rectangle 483"/>
                  <p:cNvSpPr>
                    <a:spLocks noChangeArrowheads="1"/>
                  </p:cNvSpPr>
                  <p:nvPr/>
                </p:nvSpPr>
                <p:spPr bwMode="auto">
                  <a:xfrm>
                    <a:off x="2815" y="1475"/>
                    <a:ext cx="262" cy="2"/>
                  </a:xfrm>
                  <a:prstGeom prst="rect">
                    <a:avLst/>
                  </a:prstGeom>
                  <a:solidFill>
                    <a:srgbClr val="FD671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8" name="Rectangle 484"/>
                  <p:cNvSpPr>
                    <a:spLocks noChangeArrowheads="1"/>
                  </p:cNvSpPr>
                  <p:nvPr/>
                </p:nvSpPr>
                <p:spPr bwMode="auto">
                  <a:xfrm>
                    <a:off x="2815" y="1477"/>
                    <a:ext cx="262" cy="2"/>
                  </a:xfrm>
                  <a:prstGeom prst="rect">
                    <a:avLst/>
                  </a:prstGeom>
                  <a:solidFill>
                    <a:srgbClr val="FD681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79" name="Rectangle 485"/>
                  <p:cNvSpPr>
                    <a:spLocks noChangeArrowheads="1"/>
                  </p:cNvSpPr>
                  <p:nvPr/>
                </p:nvSpPr>
                <p:spPr bwMode="auto">
                  <a:xfrm>
                    <a:off x="2815" y="1479"/>
                    <a:ext cx="262" cy="2"/>
                  </a:xfrm>
                  <a:prstGeom prst="rect">
                    <a:avLst/>
                  </a:prstGeom>
                  <a:solidFill>
                    <a:srgbClr val="FD681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0" name="Rectangle 486"/>
                  <p:cNvSpPr>
                    <a:spLocks noChangeArrowheads="1"/>
                  </p:cNvSpPr>
                  <p:nvPr/>
                </p:nvSpPr>
                <p:spPr bwMode="auto">
                  <a:xfrm>
                    <a:off x="2815" y="1481"/>
                    <a:ext cx="262" cy="2"/>
                  </a:xfrm>
                  <a:prstGeom prst="rect">
                    <a:avLst/>
                  </a:prstGeom>
                  <a:solidFill>
                    <a:srgbClr val="FC682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1" name="Rectangle 487"/>
                  <p:cNvSpPr>
                    <a:spLocks noChangeArrowheads="1"/>
                  </p:cNvSpPr>
                  <p:nvPr/>
                </p:nvSpPr>
                <p:spPr bwMode="auto">
                  <a:xfrm>
                    <a:off x="2815" y="1483"/>
                    <a:ext cx="262" cy="2"/>
                  </a:xfrm>
                  <a:prstGeom prst="rect">
                    <a:avLst/>
                  </a:prstGeom>
                  <a:solidFill>
                    <a:srgbClr val="FC682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2" name="Rectangle 488"/>
                  <p:cNvSpPr>
                    <a:spLocks noChangeArrowheads="1"/>
                  </p:cNvSpPr>
                  <p:nvPr/>
                </p:nvSpPr>
                <p:spPr bwMode="auto">
                  <a:xfrm>
                    <a:off x="2815" y="1485"/>
                    <a:ext cx="262" cy="2"/>
                  </a:xfrm>
                  <a:prstGeom prst="rect">
                    <a:avLst/>
                  </a:prstGeom>
                  <a:solidFill>
                    <a:srgbClr val="FC682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3" name="Rectangle 489"/>
                  <p:cNvSpPr>
                    <a:spLocks noChangeArrowheads="1"/>
                  </p:cNvSpPr>
                  <p:nvPr/>
                </p:nvSpPr>
                <p:spPr bwMode="auto">
                  <a:xfrm>
                    <a:off x="2815" y="1487"/>
                    <a:ext cx="262" cy="2"/>
                  </a:xfrm>
                  <a:prstGeom prst="rect">
                    <a:avLst/>
                  </a:prstGeom>
                  <a:solidFill>
                    <a:srgbClr val="FC692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4" name="Rectangle 490"/>
                  <p:cNvSpPr>
                    <a:spLocks noChangeArrowheads="1"/>
                  </p:cNvSpPr>
                  <p:nvPr/>
                </p:nvSpPr>
                <p:spPr bwMode="auto">
                  <a:xfrm>
                    <a:off x="2815" y="1489"/>
                    <a:ext cx="262" cy="2"/>
                  </a:xfrm>
                  <a:prstGeom prst="rect">
                    <a:avLst/>
                  </a:prstGeom>
                  <a:solidFill>
                    <a:srgbClr val="FB692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5" name="Rectangle 491"/>
                  <p:cNvSpPr>
                    <a:spLocks noChangeArrowheads="1"/>
                  </p:cNvSpPr>
                  <p:nvPr/>
                </p:nvSpPr>
                <p:spPr bwMode="auto">
                  <a:xfrm>
                    <a:off x="2815" y="1491"/>
                    <a:ext cx="262" cy="2"/>
                  </a:xfrm>
                  <a:prstGeom prst="rect">
                    <a:avLst/>
                  </a:prstGeom>
                  <a:solidFill>
                    <a:srgbClr val="FB692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6" name="Rectangle 492"/>
                  <p:cNvSpPr>
                    <a:spLocks noChangeArrowheads="1"/>
                  </p:cNvSpPr>
                  <p:nvPr/>
                </p:nvSpPr>
                <p:spPr bwMode="auto">
                  <a:xfrm>
                    <a:off x="2815" y="1493"/>
                    <a:ext cx="262" cy="2"/>
                  </a:xfrm>
                  <a:prstGeom prst="rect">
                    <a:avLst/>
                  </a:prstGeom>
                  <a:solidFill>
                    <a:srgbClr val="FB6A2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7" name="Rectangle 493"/>
                  <p:cNvSpPr>
                    <a:spLocks noChangeArrowheads="1"/>
                  </p:cNvSpPr>
                  <p:nvPr/>
                </p:nvSpPr>
                <p:spPr bwMode="auto">
                  <a:xfrm>
                    <a:off x="2815" y="1495"/>
                    <a:ext cx="262" cy="2"/>
                  </a:xfrm>
                  <a:prstGeom prst="rect">
                    <a:avLst/>
                  </a:prstGeom>
                  <a:solidFill>
                    <a:srgbClr val="FB6A2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8" name="Rectangle 494"/>
                  <p:cNvSpPr>
                    <a:spLocks noChangeArrowheads="1"/>
                  </p:cNvSpPr>
                  <p:nvPr/>
                </p:nvSpPr>
                <p:spPr bwMode="auto">
                  <a:xfrm>
                    <a:off x="2815" y="1497"/>
                    <a:ext cx="262" cy="2"/>
                  </a:xfrm>
                  <a:prstGeom prst="rect">
                    <a:avLst/>
                  </a:prstGeom>
                  <a:solidFill>
                    <a:srgbClr val="FB6A2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89" name="Rectangle 495"/>
                  <p:cNvSpPr>
                    <a:spLocks noChangeArrowheads="1"/>
                  </p:cNvSpPr>
                  <p:nvPr/>
                </p:nvSpPr>
                <p:spPr bwMode="auto">
                  <a:xfrm>
                    <a:off x="2815" y="1499"/>
                    <a:ext cx="262" cy="2"/>
                  </a:xfrm>
                  <a:prstGeom prst="rect">
                    <a:avLst/>
                  </a:prstGeom>
                  <a:solidFill>
                    <a:srgbClr val="FA6A2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0" name="Rectangle 496"/>
                  <p:cNvSpPr>
                    <a:spLocks noChangeArrowheads="1"/>
                  </p:cNvSpPr>
                  <p:nvPr/>
                </p:nvSpPr>
                <p:spPr bwMode="auto">
                  <a:xfrm>
                    <a:off x="2815" y="1501"/>
                    <a:ext cx="262" cy="2"/>
                  </a:xfrm>
                  <a:prstGeom prst="rect">
                    <a:avLst/>
                  </a:prstGeom>
                  <a:solidFill>
                    <a:srgbClr val="FA6B2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1" name="Rectangle 497"/>
                  <p:cNvSpPr>
                    <a:spLocks noChangeArrowheads="1"/>
                  </p:cNvSpPr>
                  <p:nvPr/>
                </p:nvSpPr>
                <p:spPr bwMode="auto">
                  <a:xfrm>
                    <a:off x="2815" y="1503"/>
                    <a:ext cx="262" cy="2"/>
                  </a:xfrm>
                  <a:prstGeom prst="rect">
                    <a:avLst/>
                  </a:prstGeom>
                  <a:solidFill>
                    <a:srgbClr val="FA6B3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2" name="Rectangle 498"/>
                  <p:cNvSpPr>
                    <a:spLocks noChangeArrowheads="1"/>
                  </p:cNvSpPr>
                  <p:nvPr/>
                </p:nvSpPr>
                <p:spPr bwMode="auto">
                  <a:xfrm>
                    <a:off x="2815" y="1505"/>
                    <a:ext cx="262" cy="2"/>
                  </a:xfrm>
                  <a:prstGeom prst="rect">
                    <a:avLst/>
                  </a:prstGeom>
                  <a:solidFill>
                    <a:srgbClr val="F96B3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3" name="Rectangle 499"/>
                  <p:cNvSpPr>
                    <a:spLocks noChangeArrowheads="1"/>
                  </p:cNvSpPr>
                  <p:nvPr/>
                </p:nvSpPr>
                <p:spPr bwMode="auto">
                  <a:xfrm>
                    <a:off x="2815" y="1507"/>
                    <a:ext cx="262" cy="2"/>
                  </a:xfrm>
                  <a:prstGeom prst="rect">
                    <a:avLst/>
                  </a:prstGeom>
                  <a:solidFill>
                    <a:srgbClr val="F96C3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4" name="Rectangle 500"/>
                  <p:cNvSpPr>
                    <a:spLocks noChangeArrowheads="1"/>
                  </p:cNvSpPr>
                  <p:nvPr/>
                </p:nvSpPr>
                <p:spPr bwMode="auto">
                  <a:xfrm>
                    <a:off x="2815" y="1509"/>
                    <a:ext cx="262" cy="2"/>
                  </a:xfrm>
                  <a:prstGeom prst="rect">
                    <a:avLst/>
                  </a:prstGeom>
                  <a:solidFill>
                    <a:srgbClr val="F96C3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5" name="Rectangle 501"/>
                  <p:cNvSpPr>
                    <a:spLocks noChangeArrowheads="1"/>
                  </p:cNvSpPr>
                  <p:nvPr/>
                </p:nvSpPr>
                <p:spPr bwMode="auto">
                  <a:xfrm>
                    <a:off x="2815" y="1511"/>
                    <a:ext cx="262" cy="2"/>
                  </a:xfrm>
                  <a:prstGeom prst="rect">
                    <a:avLst/>
                  </a:prstGeom>
                  <a:solidFill>
                    <a:srgbClr val="F96C3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6" name="Rectangle 502"/>
                  <p:cNvSpPr>
                    <a:spLocks noChangeArrowheads="1"/>
                  </p:cNvSpPr>
                  <p:nvPr/>
                </p:nvSpPr>
                <p:spPr bwMode="auto">
                  <a:xfrm>
                    <a:off x="2815" y="1513"/>
                    <a:ext cx="262" cy="2"/>
                  </a:xfrm>
                  <a:prstGeom prst="rect">
                    <a:avLst/>
                  </a:prstGeom>
                  <a:solidFill>
                    <a:srgbClr val="F86D3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7" name="Rectangle 503"/>
                  <p:cNvSpPr>
                    <a:spLocks noChangeArrowheads="1"/>
                  </p:cNvSpPr>
                  <p:nvPr/>
                </p:nvSpPr>
                <p:spPr bwMode="auto">
                  <a:xfrm>
                    <a:off x="2815" y="1515"/>
                    <a:ext cx="262" cy="2"/>
                  </a:xfrm>
                  <a:prstGeom prst="rect">
                    <a:avLst/>
                  </a:prstGeom>
                  <a:solidFill>
                    <a:srgbClr val="F86D3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8" name="Rectangle 504"/>
                  <p:cNvSpPr>
                    <a:spLocks noChangeArrowheads="1"/>
                  </p:cNvSpPr>
                  <p:nvPr/>
                </p:nvSpPr>
                <p:spPr bwMode="auto">
                  <a:xfrm>
                    <a:off x="2815" y="1517"/>
                    <a:ext cx="262" cy="2"/>
                  </a:xfrm>
                  <a:prstGeom prst="rect">
                    <a:avLst/>
                  </a:prstGeom>
                  <a:solidFill>
                    <a:srgbClr val="F76E3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599" name="Rectangle 505"/>
                  <p:cNvSpPr>
                    <a:spLocks noChangeArrowheads="1"/>
                  </p:cNvSpPr>
                  <p:nvPr/>
                </p:nvSpPr>
                <p:spPr bwMode="auto">
                  <a:xfrm>
                    <a:off x="2815" y="1519"/>
                    <a:ext cx="262" cy="2"/>
                  </a:xfrm>
                  <a:prstGeom prst="rect">
                    <a:avLst/>
                  </a:prstGeom>
                  <a:solidFill>
                    <a:srgbClr val="F76E3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0" name="Rectangle 506"/>
                  <p:cNvSpPr>
                    <a:spLocks noChangeArrowheads="1"/>
                  </p:cNvSpPr>
                  <p:nvPr/>
                </p:nvSpPr>
                <p:spPr bwMode="auto">
                  <a:xfrm>
                    <a:off x="2815" y="1521"/>
                    <a:ext cx="262" cy="2"/>
                  </a:xfrm>
                  <a:prstGeom prst="rect">
                    <a:avLst/>
                  </a:prstGeom>
                  <a:solidFill>
                    <a:srgbClr val="F76E3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1" name="Rectangle 507"/>
                  <p:cNvSpPr>
                    <a:spLocks noChangeArrowheads="1"/>
                  </p:cNvSpPr>
                  <p:nvPr/>
                </p:nvSpPr>
                <p:spPr bwMode="auto">
                  <a:xfrm>
                    <a:off x="2815" y="1523"/>
                    <a:ext cx="262" cy="2"/>
                  </a:xfrm>
                  <a:prstGeom prst="rect">
                    <a:avLst/>
                  </a:prstGeom>
                  <a:solidFill>
                    <a:srgbClr val="F66F3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2" name="Rectangle 508"/>
                  <p:cNvSpPr>
                    <a:spLocks noChangeArrowheads="1"/>
                  </p:cNvSpPr>
                  <p:nvPr/>
                </p:nvSpPr>
                <p:spPr bwMode="auto">
                  <a:xfrm>
                    <a:off x="2815" y="1525"/>
                    <a:ext cx="262" cy="2"/>
                  </a:xfrm>
                  <a:prstGeom prst="rect">
                    <a:avLst/>
                  </a:prstGeom>
                  <a:solidFill>
                    <a:srgbClr val="F66F4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3" name="Rectangle 509"/>
                  <p:cNvSpPr>
                    <a:spLocks noChangeArrowheads="1"/>
                  </p:cNvSpPr>
                  <p:nvPr/>
                </p:nvSpPr>
                <p:spPr bwMode="auto">
                  <a:xfrm>
                    <a:off x="2815" y="1527"/>
                    <a:ext cx="262" cy="2"/>
                  </a:xfrm>
                  <a:prstGeom prst="rect">
                    <a:avLst/>
                  </a:prstGeom>
                  <a:solidFill>
                    <a:srgbClr val="F66F4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4" name="Rectangle 510"/>
                  <p:cNvSpPr>
                    <a:spLocks noChangeArrowheads="1"/>
                  </p:cNvSpPr>
                  <p:nvPr/>
                </p:nvSpPr>
                <p:spPr bwMode="auto">
                  <a:xfrm>
                    <a:off x="2815" y="1529"/>
                    <a:ext cx="262" cy="2"/>
                  </a:xfrm>
                  <a:prstGeom prst="rect">
                    <a:avLst/>
                  </a:prstGeom>
                  <a:solidFill>
                    <a:srgbClr val="F5704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5" name="Rectangle 511"/>
                  <p:cNvSpPr>
                    <a:spLocks noChangeArrowheads="1"/>
                  </p:cNvSpPr>
                  <p:nvPr/>
                </p:nvSpPr>
                <p:spPr bwMode="auto">
                  <a:xfrm>
                    <a:off x="2815" y="1531"/>
                    <a:ext cx="262" cy="2"/>
                  </a:xfrm>
                  <a:prstGeom prst="rect">
                    <a:avLst/>
                  </a:prstGeom>
                  <a:solidFill>
                    <a:srgbClr val="F5714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6" name="Rectangle 512"/>
                  <p:cNvSpPr>
                    <a:spLocks noChangeArrowheads="1"/>
                  </p:cNvSpPr>
                  <p:nvPr/>
                </p:nvSpPr>
                <p:spPr bwMode="auto">
                  <a:xfrm>
                    <a:off x="2815" y="1533"/>
                    <a:ext cx="262" cy="2"/>
                  </a:xfrm>
                  <a:prstGeom prst="rect">
                    <a:avLst/>
                  </a:prstGeom>
                  <a:solidFill>
                    <a:srgbClr val="F4714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7" name="Rectangle 513"/>
                  <p:cNvSpPr>
                    <a:spLocks noChangeArrowheads="1"/>
                  </p:cNvSpPr>
                  <p:nvPr/>
                </p:nvSpPr>
                <p:spPr bwMode="auto">
                  <a:xfrm>
                    <a:off x="2815" y="1535"/>
                    <a:ext cx="262" cy="2"/>
                  </a:xfrm>
                  <a:prstGeom prst="rect">
                    <a:avLst/>
                  </a:prstGeom>
                  <a:solidFill>
                    <a:srgbClr val="F4714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8" name="Rectangle 514"/>
                  <p:cNvSpPr>
                    <a:spLocks noChangeArrowheads="1"/>
                  </p:cNvSpPr>
                  <p:nvPr/>
                </p:nvSpPr>
                <p:spPr bwMode="auto">
                  <a:xfrm>
                    <a:off x="2815" y="1537"/>
                    <a:ext cx="262" cy="2"/>
                  </a:xfrm>
                  <a:prstGeom prst="rect">
                    <a:avLst/>
                  </a:prstGeom>
                  <a:solidFill>
                    <a:srgbClr val="F3724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09" name="Rectangle 515"/>
                  <p:cNvSpPr>
                    <a:spLocks noChangeArrowheads="1"/>
                  </p:cNvSpPr>
                  <p:nvPr/>
                </p:nvSpPr>
                <p:spPr bwMode="auto">
                  <a:xfrm>
                    <a:off x="2815" y="1539"/>
                    <a:ext cx="262" cy="2"/>
                  </a:xfrm>
                  <a:prstGeom prst="rect">
                    <a:avLst/>
                  </a:prstGeom>
                  <a:solidFill>
                    <a:srgbClr val="F3724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0" name="Rectangle 516"/>
                  <p:cNvSpPr>
                    <a:spLocks noChangeArrowheads="1"/>
                  </p:cNvSpPr>
                  <p:nvPr/>
                </p:nvSpPr>
                <p:spPr bwMode="auto">
                  <a:xfrm>
                    <a:off x="2815" y="1541"/>
                    <a:ext cx="262" cy="2"/>
                  </a:xfrm>
                  <a:prstGeom prst="rect">
                    <a:avLst/>
                  </a:prstGeom>
                  <a:solidFill>
                    <a:srgbClr val="F3734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1" name="Rectangle 517"/>
                  <p:cNvSpPr>
                    <a:spLocks noChangeArrowheads="1"/>
                  </p:cNvSpPr>
                  <p:nvPr/>
                </p:nvSpPr>
                <p:spPr bwMode="auto">
                  <a:xfrm>
                    <a:off x="2815" y="1543"/>
                    <a:ext cx="262" cy="2"/>
                  </a:xfrm>
                  <a:prstGeom prst="rect">
                    <a:avLst/>
                  </a:prstGeom>
                  <a:solidFill>
                    <a:srgbClr val="F2734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2" name="Rectangle 518"/>
                  <p:cNvSpPr>
                    <a:spLocks noChangeArrowheads="1"/>
                  </p:cNvSpPr>
                  <p:nvPr/>
                </p:nvSpPr>
                <p:spPr bwMode="auto">
                  <a:xfrm>
                    <a:off x="2815" y="1545"/>
                    <a:ext cx="262" cy="2"/>
                  </a:xfrm>
                  <a:prstGeom prst="rect">
                    <a:avLst/>
                  </a:prstGeom>
                  <a:solidFill>
                    <a:srgbClr val="F1745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3" name="Rectangle 519"/>
                  <p:cNvSpPr>
                    <a:spLocks noChangeArrowheads="1"/>
                  </p:cNvSpPr>
                  <p:nvPr/>
                </p:nvSpPr>
                <p:spPr bwMode="auto">
                  <a:xfrm>
                    <a:off x="2815" y="1547"/>
                    <a:ext cx="262" cy="2"/>
                  </a:xfrm>
                  <a:prstGeom prst="rect">
                    <a:avLst/>
                  </a:prstGeom>
                  <a:solidFill>
                    <a:srgbClr val="F1745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4" name="Rectangle 520"/>
                  <p:cNvSpPr>
                    <a:spLocks noChangeArrowheads="1"/>
                  </p:cNvSpPr>
                  <p:nvPr/>
                </p:nvSpPr>
                <p:spPr bwMode="auto">
                  <a:xfrm>
                    <a:off x="2815" y="1549"/>
                    <a:ext cx="262" cy="2"/>
                  </a:xfrm>
                  <a:prstGeom prst="rect">
                    <a:avLst/>
                  </a:prstGeom>
                  <a:solidFill>
                    <a:srgbClr val="F1755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5" name="Rectangle 521"/>
                  <p:cNvSpPr>
                    <a:spLocks noChangeArrowheads="1"/>
                  </p:cNvSpPr>
                  <p:nvPr/>
                </p:nvSpPr>
                <p:spPr bwMode="auto">
                  <a:xfrm>
                    <a:off x="2815" y="1551"/>
                    <a:ext cx="262" cy="2"/>
                  </a:xfrm>
                  <a:prstGeom prst="rect">
                    <a:avLst/>
                  </a:prstGeom>
                  <a:solidFill>
                    <a:srgbClr val="F0755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6" name="Rectangle 522"/>
                  <p:cNvSpPr>
                    <a:spLocks noChangeArrowheads="1"/>
                  </p:cNvSpPr>
                  <p:nvPr/>
                </p:nvSpPr>
                <p:spPr bwMode="auto">
                  <a:xfrm>
                    <a:off x="2815" y="1553"/>
                    <a:ext cx="262" cy="2"/>
                  </a:xfrm>
                  <a:prstGeom prst="rect">
                    <a:avLst/>
                  </a:prstGeom>
                  <a:solidFill>
                    <a:srgbClr val="F0765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7" name="Rectangle 523"/>
                  <p:cNvSpPr>
                    <a:spLocks noChangeArrowheads="1"/>
                  </p:cNvSpPr>
                  <p:nvPr/>
                </p:nvSpPr>
                <p:spPr bwMode="auto">
                  <a:xfrm>
                    <a:off x="2815" y="1555"/>
                    <a:ext cx="262" cy="2"/>
                  </a:xfrm>
                  <a:prstGeom prst="rect">
                    <a:avLst/>
                  </a:prstGeom>
                  <a:solidFill>
                    <a:srgbClr val="EF765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8" name="Rectangle 524"/>
                  <p:cNvSpPr>
                    <a:spLocks noChangeArrowheads="1"/>
                  </p:cNvSpPr>
                  <p:nvPr/>
                </p:nvSpPr>
                <p:spPr bwMode="auto">
                  <a:xfrm>
                    <a:off x="2815" y="1557"/>
                    <a:ext cx="262" cy="2"/>
                  </a:xfrm>
                  <a:prstGeom prst="rect">
                    <a:avLst/>
                  </a:prstGeom>
                  <a:solidFill>
                    <a:srgbClr val="EE775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19" name="Rectangle 525"/>
                  <p:cNvSpPr>
                    <a:spLocks noChangeArrowheads="1"/>
                  </p:cNvSpPr>
                  <p:nvPr/>
                </p:nvSpPr>
                <p:spPr bwMode="auto">
                  <a:xfrm>
                    <a:off x="2815" y="1559"/>
                    <a:ext cx="262" cy="2"/>
                  </a:xfrm>
                  <a:prstGeom prst="rect">
                    <a:avLst/>
                  </a:prstGeom>
                  <a:solidFill>
                    <a:srgbClr val="EE775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0" name="Rectangle 526"/>
                  <p:cNvSpPr>
                    <a:spLocks noChangeArrowheads="1"/>
                  </p:cNvSpPr>
                  <p:nvPr/>
                </p:nvSpPr>
                <p:spPr bwMode="auto">
                  <a:xfrm>
                    <a:off x="2815" y="1561"/>
                    <a:ext cx="262" cy="2"/>
                  </a:xfrm>
                  <a:prstGeom prst="rect">
                    <a:avLst/>
                  </a:prstGeom>
                  <a:solidFill>
                    <a:srgbClr val="ED785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1" name="Rectangle 527"/>
                  <p:cNvSpPr>
                    <a:spLocks noChangeArrowheads="1"/>
                  </p:cNvSpPr>
                  <p:nvPr/>
                </p:nvSpPr>
                <p:spPr bwMode="auto">
                  <a:xfrm>
                    <a:off x="2815" y="1563"/>
                    <a:ext cx="262" cy="2"/>
                  </a:xfrm>
                  <a:prstGeom prst="rect">
                    <a:avLst/>
                  </a:prstGeom>
                  <a:solidFill>
                    <a:srgbClr val="ED785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2" name="Rectangle 528"/>
                  <p:cNvSpPr>
                    <a:spLocks noChangeArrowheads="1"/>
                  </p:cNvSpPr>
                  <p:nvPr/>
                </p:nvSpPr>
                <p:spPr bwMode="auto">
                  <a:xfrm>
                    <a:off x="2815" y="1565"/>
                    <a:ext cx="262" cy="2"/>
                  </a:xfrm>
                  <a:prstGeom prst="rect">
                    <a:avLst/>
                  </a:prstGeom>
                  <a:solidFill>
                    <a:srgbClr val="EC795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3" name="Rectangle 529"/>
                  <p:cNvSpPr>
                    <a:spLocks noChangeArrowheads="1"/>
                  </p:cNvSpPr>
                  <p:nvPr/>
                </p:nvSpPr>
                <p:spPr bwMode="auto">
                  <a:xfrm>
                    <a:off x="2815" y="1567"/>
                    <a:ext cx="262" cy="2"/>
                  </a:xfrm>
                  <a:prstGeom prst="rect">
                    <a:avLst/>
                  </a:prstGeom>
                  <a:solidFill>
                    <a:srgbClr val="EC796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4" name="Rectangle 530"/>
                  <p:cNvSpPr>
                    <a:spLocks noChangeArrowheads="1"/>
                  </p:cNvSpPr>
                  <p:nvPr/>
                </p:nvSpPr>
                <p:spPr bwMode="auto">
                  <a:xfrm>
                    <a:off x="2815" y="1569"/>
                    <a:ext cx="262" cy="2"/>
                  </a:xfrm>
                  <a:prstGeom prst="rect">
                    <a:avLst/>
                  </a:prstGeom>
                  <a:solidFill>
                    <a:srgbClr val="EA7B6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5" name="Rectangle 531"/>
                  <p:cNvSpPr>
                    <a:spLocks noChangeArrowheads="1"/>
                  </p:cNvSpPr>
                  <p:nvPr/>
                </p:nvSpPr>
                <p:spPr bwMode="auto">
                  <a:xfrm>
                    <a:off x="2815" y="1571"/>
                    <a:ext cx="262" cy="2"/>
                  </a:xfrm>
                  <a:prstGeom prst="rect">
                    <a:avLst/>
                  </a:prstGeom>
                  <a:solidFill>
                    <a:srgbClr val="EA7B6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6" name="Rectangle 532"/>
                  <p:cNvSpPr>
                    <a:spLocks noChangeArrowheads="1"/>
                  </p:cNvSpPr>
                  <p:nvPr/>
                </p:nvSpPr>
                <p:spPr bwMode="auto">
                  <a:xfrm>
                    <a:off x="2815" y="1573"/>
                    <a:ext cx="262" cy="2"/>
                  </a:xfrm>
                  <a:prstGeom prst="rect">
                    <a:avLst/>
                  </a:prstGeom>
                  <a:solidFill>
                    <a:srgbClr val="E97C6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7" name="Rectangle 533"/>
                  <p:cNvSpPr>
                    <a:spLocks noChangeArrowheads="1"/>
                  </p:cNvSpPr>
                  <p:nvPr/>
                </p:nvSpPr>
                <p:spPr bwMode="auto">
                  <a:xfrm>
                    <a:off x="2815" y="1575"/>
                    <a:ext cx="262" cy="2"/>
                  </a:xfrm>
                  <a:prstGeom prst="rect">
                    <a:avLst/>
                  </a:prstGeom>
                  <a:solidFill>
                    <a:srgbClr val="E97C6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8" name="Rectangle 534"/>
                  <p:cNvSpPr>
                    <a:spLocks noChangeArrowheads="1"/>
                  </p:cNvSpPr>
                  <p:nvPr/>
                </p:nvSpPr>
                <p:spPr bwMode="auto">
                  <a:xfrm>
                    <a:off x="2815" y="1577"/>
                    <a:ext cx="262" cy="2"/>
                  </a:xfrm>
                  <a:prstGeom prst="rect">
                    <a:avLst/>
                  </a:prstGeom>
                  <a:solidFill>
                    <a:srgbClr val="E87D6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29" name="Rectangle 535"/>
                  <p:cNvSpPr>
                    <a:spLocks noChangeArrowheads="1"/>
                  </p:cNvSpPr>
                  <p:nvPr/>
                </p:nvSpPr>
                <p:spPr bwMode="auto">
                  <a:xfrm>
                    <a:off x="2815" y="1579"/>
                    <a:ext cx="262" cy="2"/>
                  </a:xfrm>
                  <a:prstGeom prst="rect">
                    <a:avLst/>
                  </a:prstGeom>
                  <a:solidFill>
                    <a:srgbClr val="E77D6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0" name="Rectangle 536"/>
                  <p:cNvSpPr>
                    <a:spLocks noChangeArrowheads="1"/>
                  </p:cNvSpPr>
                  <p:nvPr/>
                </p:nvSpPr>
                <p:spPr bwMode="auto">
                  <a:xfrm>
                    <a:off x="2815" y="1581"/>
                    <a:ext cx="262" cy="2"/>
                  </a:xfrm>
                  <a:prstGeom prst="rect">
                    <a:avLst/>
                  </a:prstGeom>
                  <a:solidFill>
                    <a:srgbClr val="E77E6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1" name="Rectangle 537"/>
                  <p:cNvSpPr>
                    <a:spLocks noChangeArrowheads="1"/>
                  </p:cNvSpPr>
                  <p:nvPr/>
                </p:nvSpPr>
                <p:spPr bwMode="auto">
                  <a:xfrm>
                    <a:off x="2815" y="1583"/>
                    <a:ext cx="262" cy="2"/>
                  </a:xfrm>
                  <a:prstGeom prst="rect">
                    <a:avLst/>
                  </a:prstGeom>
                  <a:solidFill>
                    <a:srgbClr val="E67F6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2" name="Rectangle 538"/>
                  <p:cNvSpPr>
                    <a:spLocks noChangeArrowheads="1"/>
                  </p:cNvSpPr>
                  <p:nvPr/>
                </p:nvSpPr>
                <p:spPr bwMode="auto">
                  <a:xfrm>
                    <a:off x="2815" y="1585"/>
                    <a:ext cx="262" cy="2"/>
                  </a:xfrm>
                  <a:prstGeom prst="rect">
                    <a:avLst/>
                  </a:prstGeom>
                  <a:solidFill>
                    <a:srgbClr val="E57F6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3" name="Rectangle 539"/>
                  <p:cNvSpPr>
                    <a:spLocks noChangeArrowheads="1"/>
                  </p:cNvSpPr>
                  <p:nvPr/>
                </p:nvSpPr>
                <p:spPr bwMode="auto">
                  <a:xfrm>
                    <a:off x="2815" y="1587"/>
                    <a:ext cx="262" cy="2"/>
                  </a:xfrm>
                  <a:prstGeom prst="rect">
                    <a:avLst/>
                  </a:prstGeom>
                  <a:solidFill>
                    <a:srgbClr val="E4807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4" name="Rectangle 540"/>
                  <p:cNvSpPr>
                    <a:spLocks noChangeArrowheads="1"/>
                  </p:cNvSpPr>
                  <p:nvPr/>
                </p:nvSpPr>
                <p:spPr bwMode="auto">
                  <a:xfrm>
                    <a:off x="2815" y="1589"/>
                    <a:ext cx="262" cy="2"/>
                  </a:xfrm>
                  <a:prstGeom prst="rect">
                    <a:avLst/>
                  </a:prstGeom>
                  <a:solidFill>
                    <a:srgbClr val="E4817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5" name="Rectangle 541"/>
                  <p:cNvSpPr>
                    <a:spLocks noChangeArrowheads="1"/>
                  </p:cNvSpPr>
                  <p:nvPr/>
                </p:nvSpPr>
                <p:spPr bwMode="auto">
                  <a:xfrm>
                    <a:off x="2815" y="1591"/>
                    <a:ext cx="262" cy="2"/>
                  </a:xfrm>
                  <a:prstGeom prst="rect">
                    <a:avLst/>
                  </a:prstGeom>
                  <a:solidFill>
                    <a:srgbClr val="E3817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6" name="Rectangle 542"/>
                  <p:cNvSpPr>
                    <a:spLocks noChangeArrowheads="1"/>
                  </p:cNvSpPr>
                  <p:nvPr/>
                </p:nvSpPr>
                <p:spPr bwMode="auto">
                  <a:xfrm>
                    <a:off x="2815" y="1593"/>
                    <a:ext cx="262" cy="2"/>
                  </a:xfrm>
                  <a:prstGeom prst="rect">
                    <a:avLst/>
                  </a:prstGeom>
                  <a:solidFill>
                    <a:srgbClr val="E2827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7" name="Rectangle 543"/>
                  <p:cNvSpPr>
                    <a:spLocks noChangeArrowheads="1"/>
                  </p:cNvSpPr>
                  <p:nvPr/>
                </p:nvSpPr>
                <p:spPr bwMode="auto">
                  <a:xfrm>
                    <a:off x="2815" y="1595"/>
                    <a:ext cx="262" cy="2"/>
                  </a:xfrm>
                  <a:prstGeom prst="rect">
                    <a:avLst/>
                  </a:prstGeom>
                  <a:solidFill>
                    <a:srgbClr val="E1827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8" name="Rectangle 544"/>
                  <p:cNvSpPr>
                    <a:spLocks noChangeArrowheads="1"/>
                  </p:cNvSpPr>
                  <p:nvPr/>
                </p:nvSpPr>
                <p:spPr bwMode="auto">
                  <a:xfrm>
                    <a:off x="2815" y="1597"/>
                    <a:ext cx="262" cy="2"/>
                  </a:xfrm>
                  <a:prstGeom prst="rect">
                    <a:avLst/>
                  </a:prstGeom>
                  <a:solidFill>
                    <a:srgbClr val="E0847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39" name="Rectangle 545"/>
                  <p:cNvSpPr>
                    <a:spLocks noChangeArrowheads="1"/>
                  </p:cNvSpPr>
                  <p:nvPr/>
                </p:nvSpPr>
                <p:spPr bwMode="auto">
                  <a:xfrm>
                    <a:off x="2815" y="1599"/>
                    <a:ext cx="262" cy="2"/>
                  </a:xfrm>
                  <a:prstGeom prst="rect">
                    <a:avLst/>
                  </a:prstGeom>
                  <a:solidFill>
                    <a:srgbClr val="DF847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0" name="Rectangle 546"/>
                  <p:cNvSpPr>
                    <a:spLocks noChangeArrowheads="1"/>
                  </p:cNvSpPr>
                  <p:nvPr/>
                </p:nvSpPr>
                <p:spPr bwMode="auto">
                  <a:xfrm>
                    <a:off x="2815" y="1601"/>
                    <a:ext cx="262" cy="2"/>
                  </a:xfrm>
                  <a:prstGeom prst="rect">
                    <a:avLst/>
                  </a:prstGeom>
                  <a:solidFill>
                    <a:srgbClr val="DE857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1" name="Rectangle 547"/>
                  <p:cNvSpPr>
                    <a:spLocks noChangeArrowheads="1"/>
                  </p:cNvSpPr>
                  <p:nvPr/>
                </p:nvSpPr>
                <p:spPr bwMode="auto">
                  <a:xfrm>
                    <a:off x="2815" y="1603"/>
                    <a:ext cx="262" cy="2"/>
                  </a:xfrm>
                  <a:prstGeom prst="rect">
                    <a:avLst/>
                  </a:prstGeom>
                  <a:solidFill>
                    <a:srgbClr val="DE857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2" name="Rectangle 548"/>
                  <p:cNvSpPr>
                    <a:spLocks noChangeArrowheads="1"/>
                  </p:cNvSpPr>
                  <p:nvPr/>
                </p:nvSpPr>
                <p:spPr bwMode="auto">
                  <a:xfrm>
                    <a:off x="2815" y="1605"/>
                    <a:ext cx="262" cy="2"/>
                  </a:xfrm>
                  <a:prstGeom prst="rect">
                    <a:avLst/>
                  </a:prstGeom>
                  <a:solidFill>
                    <a:srgbClr val="DD867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3" name="Rectangle 549"/>
                  <p:cNvSpPr>
                    <a:spLocks noChangeArrowheads="1"/>
                  </p:cNvSpPr>
                  <p:nvPr/>
                </p:nvSpPr>
                <p:spPr bwMode="auto">
                  <a:xfrm>
                    <a:off x="2815" y="1607"/>
                    <a:ext cx="262" cy="2"/>
                  </a:xfrm>
                  <a:prstGeom prst="rect">
                    <a:avLst/>
                  </a:prstGeom>
                  <a:solidFill>
                    <a:srgbClr val="DC877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4" name="Rectangle 550"/>
                  <p:cNvSpPr>
                    <a:spLocks noChangeArrowheads="1"/>
                  </p:cNvSpPr>
                  <p:nvPr/>
                </p:nvSpPr>
                <p:spPr bwMode="auto">
                  <a:xfrm>
                    <a:off x="2815" y="1609"/>
                    <a:ext cx="262" cy="2"/>
                  </a:xfrm>
                  <a:prstGeom prst="rect">
                    <a:avLst/>
                  </a:prstGeom>
                  <a:solidFill>
                    <a:srgbClr val="DB878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5" name="Rectangle 551"/>
                  <p:cNvSpPr>
                    <a:spLocks noChangeArrowheads="1"/>
                  </p:cNvSpPr>
                  <p:nvPr/>
                </p:nvSpPr>
                <p:spPr bwMode="auto">
                  <a:xfrm>
                    <a:off x="2815" y="1611"/>
                    <a:ext cx="262" cy="2"/>
                  </a:xfrm>
                  <a:prstGeom prst="rect">
                    <a:avLst/>
                  </a:prstGeom>
                  <a:solidFill>
                    <a:srgbClr val="DA888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6" name="Rectangle 552"/>
                  <p:cNvSpPr>
                    <a:spLocks noChangeArrowheads="1"/>
                  </p:cNvSpPr>
                  <p:nvPr/>
                </p:nvSpPr>
                <p:spPr bwMode="auto">
                  <a:xfrm>
                    <a:off x="2815" y="1613"/>
                    <a:ext cx="262" cy="2"/>
                  </a:xfrm>
                  <a:prstGeom prst="rect">
                    <a:avLst/>
                  </a:prstGeom>
                  <a:solidFill>
                    <a:srgbClr val="D9898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7" name="Rectangle 553"/>
                  <p:cNvSpPr>
                    <a:spLocks noChangeArrowheads="1"/>
                  </p:cNvSpPr>
                  <p:nvPr/>
                </p:nvSpPr>
                <p:spPr bwMode="auto">
                  <a:xfrm>
                    <a:off x="2815" y="1615"/>
                    <a:ext cx="262" cy="2"/>
                  </a:xfrm>
                  <a:prstGeom prst="rect">
                    <a:avLst/>
                  </a:prstGeom>
                  <a:solidFill>
                    <a:srgbClr val="D88A8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8" name="Rectangle 554"/>
                  <p:cNvSpPr>
                    <a:spLocks noChangeArrowheads="1"/>
                  </p:cNvSpPr>
                  <p:nvPr/>
                </p:nvSpPr>
                <p:spPr bwMode="auto">
                  <a:xfrm>
                    <a:off x="2815" y="1617"/>
                    <a:ext cx="262" cy="2"/>
                  </a:xfrm>
                  <a:prstGeom prst="rect">
                    <a:avLst/>
                  </a:prstGeom>
                  <a:solidFill>
                    <a:srgbClr val="D78A8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49" name="Rectangle 555"/>
                  <p:cNvSpPr>
                    <a:spLocks noChangeArrowheads="1"/>
                  </p:cNvSpPr>
                  <p:nvPr/>
                </p:nvSpPr>
                <p:spPr bwMode="auto">
                  <a:xfrm>
                    <a:off x="2815" y="1619"/>
                    <a:ext cx="262" cy="2"/>
                  </a:xfrm>
                  <a:prstGeom prst="rect">
                    <a:avLst/>
                  </a:prstGeom>
                  <a:solidFill>
                    <a:srgbClr val="D68B8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0" name="Rectangle 556"/>
                  <p:cNvSpPr>
                    <a:spLocks noChangeArrowheads="1"/>
                  </p:cNvSpPr>
                  <p:nvPr/>
                </p:nvSpPr>
                <p:spPr bwMode="auto">
                  <a:xfrm>
                    <a:off x="2815" y="1621"/>
                    <a:ext cx="262" cy="2"/>
                  </a:xfrm>
                  <a:prstGeom prst="rect">
                    <a:avLst/>
                  </a:prstGeom>
                  <a:solidFill>
                    <a:srgbClr val="D58C8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1" name="Rectangle 557"/>
                  <p:cNvSpPr>
                    <a:spLocks noChangeArrowheads="1"/>
                  </p:cNvSpPr>
                  <p:nvPr/>
                </p:nvSpPr>
                <p:spPr bwMode="auto">
                  <a:xfrm>
                    <a:off x="2815" y="1623"/>
                    <a:ext cx="262" cy="2"/>
                  </a:xfrm>
                  <a:prstGeom prst="rect">
                    <a:avLst/>
                  </a:prstGeom>
                  <a:solidFill>
                    <a:srgbClr val="D48D8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2" name="Rectangle 558"/>
                  <p:cNvSpPr>
                    <a:spLocks noChangeArrowheads="1"/>
                  </p:cNvSpPr>
                  <p:nvPr/>
                </p:nvSpPr>
                <p:spPr bwMode="auto">
                  <a:xfrm>
                    <a:off x="2815" y="1625"/>
                    <a:ext cx="262" cy="2"/>
                  </a:xfrm>
                  <a:prstGeom prst="rect">
                    <a:avLst/>
                  </a:prstGeom>
                  <a:solidFill>
                    <a:srgbClr val="D38E8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3" name="Rectangle 559"/>
                  <p:cNvSpPr>
                    <a:spLocks noChangeArrowheads="1"/>
                  </p:cNvSpPr>
                  <p:nvPr/>
                </p:nvSpPr>
                <p:spPr bwMode="auto">
                  <a:xfrm>
                    <a:off x="2815" y="1627"/>
                    <a:ext cx="262" cy="2"/>
                  </a:xfrm>
                  <a:prstGeom prst="rect">
                    <a:avLst/>
                  </a:prstGeom>
                  <a:solidFill>
                    <a:srgbClr val="D28E9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4" name="Rectangle 560"/>
                  <p:cNvSpPr>
                    <a:spLocks noChangeArrowheads="1"/>
                  </p:cNvSpPr>
                  <p:nvPr/>
                </p:nvSpPr>
                <p:spPr bwMode="auto">
                  <a:xfrm>
                    <a:off x="2815" y="1629"/>
                    <a:ext cx="262" cy="2"/>
                  </a:xfrm>
                  <a:prstGeom prst="rect">
                    <a:avLst/>
                  </a:prstGeom>
                  <a:solidFill>
                    <a:srgbClr val="D18F9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5" name="Rectangle 561"/>
                  <p:cNvSpPr>
                    <a:spLocks noChangeArrowheads="1"/>
                  </p:cNvSpPr>
                  <p:nvPr/>
                </p:nvSpPr>
                <p:spPr bwMode="auto">
                  <a:xfrm>
                    <a:off x="2815" y="1631"/>
                    <a:ext cx="262" cy="2"/>
                  </a:xfrm>
                  <a:prstGeom prst="rect">
                    <a:avLst/>
                  </a:prstGeom>
                  <a:solidFill>
                    <a:srgbClr val="D0909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6" name="Rectangle 562"/>
                  <p:cNvSpPr>
                    <a:spLocks noChangeArrowheads="1"/>
                  </p:cNvSpPr>
                  <p:nvPr/>
                </p:nvSpPr>
                <p:spPr bwMode="auto">
                  <a:xfrm>
                    <a:off x="2815" y="1633"/>
                    <a:ext cx="262" cy="2"/>
                  </a:xfrm>
                  <a:prstGeom prst="rect">
                    <a:avLst/>
                  </a:prstGeom>
                  <a:solidFill>
                    <a:srgbClr val="CF909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7" name="Rectangle 563"/>
                  <p:cNvSpPr>
                    <a:spLocks noChangeArrowheads="1"/>
                  </p:cNvSpPr>
                  <p:nvPr/>
                </p:nvSpPr>
                <p:spPr bwMode="auto">
                  <a:xfrm>
                    <a:off x="2815" y="1635"/>
                    <a:ext cx="262" cy="2"/>
                  </a:xfrm>
                  <a:prstGeom prst="rect">
                    <a:avLst/>
                  </a:prstGeom>
                  <a:solidFill>
                    <a:srgbClr val="CE919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8" name="Rectangle 564"/>
                  <p:cNvSpPr>
                    <a:spLocks noChangeArrowheads="1"/>
                  </p:cNvSpPr>
                  <p:nvPr/>
                </p:nvSpPr>
                <p:spPr bwMode="auto">
                  <a:xfrm>
                    <a:off x="2815" y="1637"/>
                    <a:ext cx="262" cy="2"/>
                  </a:xfrm>
                  <a:prstGeom prst="rect">
                    <a:avLst/>
                  </a:prstGeom>
                  <a:solidFill>
                    <a:srgbClr val="CC929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59" name="Rectangle 565"/>
                  <p:cNvSpPr>
                    <a:spLocks noChangeArrowheads="1"/>
                  </p:cNvSpPr>
                  <p:nvPr/>
                </p:nvSpPr>
                <p:spPr bwMode="auto">
                  <a:xfrm>
                    <a:off x="2815" y="1639"/>
                    <a:ext cx="262" cy="2"/>
                  </a:xfrm>
                  <a:prstGeom prst="rect">
                    <a:avLst/>
                  </a:prstGeom>
                  <a:solidFill>
                    <a:srgbClr val="CB939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0" name="Rectangle 566"/>
                  <p:cNvSpPr>
                    <a:spLocks noChangeArrowheads="1"/>
                  </p:cNvSpPr>
                  <p:nvPr/>
                </p:nvSpPr>
                <p:spPr bwMode="auto">
                  <a:xfrm>
                    <a:off x="2815" y="1641"/>
                    <a:ext cx="262" cy="2"/>
                  </a:xfrm>
                  <a:prstGeom prst="rect">
                    <a:avLst/>
                  </a:prstGeom>
                  <a:solidFill>
                    <a:srgbClr val="CA939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1" name="Rectangle 567"/>
                  <p:cNvSpPr>
                    <a:spLocks noChangeArrowheads="1"/>
                  </p:cNvSpPr>
                  <p:nvPr/>
                </p:nvSpPr>
                <p:spPr bwMode="auto">
                  <a:xfrm>
                    <a:off x="2815" y="1643"/>
                    <a:ext cx="262" cy="2"/>
                  </a:xfrm>
                  <a:prstGeom prst="rect">
                    <a:avLst/>
                  </a:prstGeom>
                  <a:solidFill>
                    <a:srgbClr val="C9949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2" name="Rectangle 568"/>
                  <p:cNvSpPr>
                    <a:spLocks noChangeArrowheads="1"/>
                  </p:cNvSpPr>
                  <p:nvPr/>
                </p:nvSpPr>
                <p:spPr bwMode="auto">
                  <a:xfrm>
                    <a:off x="2815" y="1645"/>
                    <a:ext cx="262" cy="2"/>
                  </a:xfrm>
                  <a:prstGeom prst="rect">
                    <a:avLst/>
                  </a:prstGeom>
                  <a:solidFill>
                    <a:srgbClr val="C8959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3" name="Rectangle 569"/>
                  <p:cNvSpPr>
                    <a:spLocks noChangeArrowheads="1"/>
                  </p:cNvSpPr>
                  <p:nvPr/>
                </p:nvSpPr>
                <p:spPr bwMode="auto">
                  <a:xfrm>
                    <a:off x="2815" y="1647"/>
                    <a:ext cx="262" cy="2"/>
                  </a:xfrm>
                  <a:prstGeom prst="rect">
                    <a:avLst/>
                  </a:prstGeom>
                  <a:solidFill>
                    <a:srgbClr val="C7959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4" name="Rectangle 570"/>
                  <p:cNvSpPr>
                    <a:spLocks noChangeArrowheads="1"/>
                  </p:cNvSpPr>
                  <p:nvPr/>
                </p:nvSpPr>
                <p:spPr bwMode="auto">
                  <a:xfrm>
                    <a:off x="2815" y="1649"/>
                    <a:ext cx="262" cy="2"/>
                  </a:xfrm>
                  <a:prstGeom prst="rect">
                    <a:avLst/>
                  </a:prstGeom>
                  <a:solidFill>
                    <a:srgbClr val="C6969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5" name="Rectangle 571"/>
                  <p:cNvSpPr>
                    <a:spLocks noChangeArrowheads="1"/>
                  </p:cNvSpPr>
                  <p:nvPr/>
                </p:nvSpPr>
                <p:spPr bwMode="auto">
                  <a:xfrm>
                    <a:off x="2815" y="1651"/>
                    <a:ext cx="262" cy="2"/>
                  </a:xfrm>
                  <a:prstGeom prst="rect">
                    <a:avLst/>
                  </a:prstGeom>
                  <a:solidFill>
                    <a:srgbClr val="C497A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6" name="Rectangle 572"/>
                  <p:cNvSpPr>
                    <a:spLocks noChangeArrowheads="1"/>
                  </p:cNvSpPr>
                  <p:nvPr/>
                </p:nvSpPr>
                <p:spPr bwMode="auto">
                  <a:xfrm>
                    <a:off x="2815" y="1653"/>
                    <a:ext cx="262" cy="2"/>
                  </a:xfrm>
                  <a:prstGeom prst="rect">
                    <a:avLst/>
                  </a:prstGeom>
                  <a:solidFill>
                    <a:srgbClr val="C398A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7" name="Rectangle 573"/>
                  <p:cNvSpPr>
                    <a:spLocks noChangeArrowheads="1"/>
                  </p:cNvSpPr>
                  <p:nvPr/>
                </p:nvSpPr>
                <p:spPr bwMode="auto">
                  <a:xfrm>
                    <a:off x="2815" y="1655"/>
                    <a:ext cx="262" cy="2"/>
                  </a:xfrm>
                  <a:prstGeom prst="rect">
                    <a:avLst/>
                  </a:prstGeom>
                  <a:solidFill>
                    <a:srgbClr val="C299A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8" name="Rectangle 574"/>
                  <p:cNvSpPr>
                    <a:spLocks noChangeArrowheads="1"/>
                  </p:cNvSpPr>
                  <p:nvPr/>
                </p:nvSpPr>
                <p:spPr bwMode="auto">
                  <a:xfrm>
                    <a:off x="2815" y="1657"/>
                    <a:ext cx="262" cy="2"/>
                  </a:xfrm>
                  <a:prstGeom prst="rect">
                    <a:avLst/>
                  </a:prstGeom>
                  <a:solidFill>
                    <a:srgbClr val="C199A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69" name="Rectangle 575"/>
                  <p:cNvSpPr>
                    <a:spLocks noChangeArrowheads="1"/>
                  </p:cNvSpPr>
                  <p:nvPr/>
                </p:nvSpPr>
                <p:spPr bwMode="auto">
                  <a:xfrm>
                    <a:off x="2815" y="1659"/>
                    <a:ext cx="262" cy="2"/>
                  </a:xfrm>
                  <a:prstGeom prst="rect">
                    <a:avLst/>
                  </a:prstGeom>
                  <a:solidFill>
                    <a:srgbClr val="C09AA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0" name="Rectangle 576"/>
                  <p:cNvSpPr>
                    <a:spLocks noChangeArrowheads="1"/>
                  </p:cNvSpPr>
                  <p:nvPr/>
                </p:nvSpPr>
                <p:spPr bwMode="auto">
                  <a:xfrm>
                    <a:off x="2815" y="1661"/>
                    <a:ext cx="262" cy="2"/>
                  </a:xfrm>
                  <a:prstGeom prst="rect">
                    <a:avLst/>
                  </a:prstGeom>
                  <a:solidFill>
                    <a:srgbClr val="BF9BA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1" name="Rectangle 577"/>
                  <p:cNvSpPr>
                    <a:spLocks noChangeArrowheads="1"/>
                  </p:cNvSpPr>
                  <p:nvPr/>
                </p:nvSpPr>
                <p:spPr bwMode="auto">
                  <a:xfrm>
                    <a:off x="2815" y="1663"/>
                    <a:ext cx="262" cy="2"/>
                  </a:xfrm>
                  <a:prstGeom prst="rect">
                    <a:avLst/>
                  </a:prstGeom>
                  <a:solidFill>
                    <a:srgbClr val="BE9BA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2" name="Rectangle 578"/>
                  <p:cNvSpPr>
                    <a:spLocks noChangeArrowheads="1"/>
                  </p:cNvSpPr>
                  <p:nvPr/>
                </p:nvSpPr>
                <p:spPr bwMode="auto">
                  <a:xfrm>
                    <a:off x="2815" y="1665"/>
                    <a:ext cx="262" cy="2"/>
                  </a:xfrm>
                  <a:prstGeom prst="rect">
                    <a:avLst/>
                  </a:prstGeom>
                  <a:solidFill>
                    <a:srgbClr val="BB9DA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3" name="Rectangle 579"/>
                  <p:cNvSpPr>
                    <a:spLocks noChangeArrowheads="1"/>
                  </p:cNvSpPr>
                  <p:nvPr/>
                </p:nvSpPr>
                <p:spPr bwMode="auto">
                  <a:xfrm>
                    <a:off x="2815" y="1667"/>
                    <a:ext cx="262" cy="2"/>
                  </a:xfrm>
                  <a:prstGeom prst="rect">
                    <a:avLst/>
                  </a:prstGeom>
                  <a:solidFill>
                    <a:srgbClr val="BA9DA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4" name="Rectangle 580"/>
                  <p:cNvSpPr>
                    <a:spLocks noChangeArrowheads="1"/>
                  </p:cNvSpPr>
                  <p:nvPr/>
                </p:nvSpPr>
                <p:spPr bwMode="auto">
                  <a:xfrm>
                    <a:off x="2815" y="1669"/>
                    <a:ext cx="262" cy="2"/>
                  </a:xfrm>
                  <a:prstGeom prst="rect">
                    <a:avLst/>
                  </a:prstGeom>
                  <a:solidFill>
                    <a:srgbClr val="B99EA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5" name="Rectangle 581"/>
                  <p:cNvSpPr>
                    <a:spLocks noChangeArrowheads="1"/>
                  </p:cNvSpPr>
                  <p:nvPr/>
                </p:nvSpPr>
                <p:spPr bwMode="auto">
                  <a:xfrm>
                    <a:off x="2815" y="1671"/>
                    <a:ext cx="262" cy="2"/>
                  </a:xfrm>
                  <a:prstGeom prst="rect">
                    <a:avLst/>
                  </a:prstGeom>
                  <a:solidFill>
                    <a:srgbClr val="B89FB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6" name="Rectangle 582"/>
                  <p:cNvSpPr>
                    <a:spLocks noChangeArrowheads="1"/>
                  </p:cNvSpPr>
                  <p:nvPr/>
                </p:nvSpPr>
                <p:spPr bwMode="auto">
                  <a:xfrm>
                    <a:off x="2815" y="1673"/>
                    <a:ext cx="262" cy="2"/>
                  </a:xfrm>
                  <a:prstGeom prst="rect">
                    <a:avLst/>
                  </a:prstGeom>
                  <a:solidFill>
                    <a:srgbClr val="B79FB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7" name="Rectangle 583"/>
                  <p:cNvSpPr>
                    <a:spLocks noChangeArrowheads="1"/>
                  </p:cNvSpPr>
                  <p:nvPr/>
                </p:nvSpPr>
                <p:spPr bwMode="auto">
                  <a:xfrm>
                    <a:off x="2815" y="1675"/>
                    <a:ext cx="262" cy="2"/>
                  </a:xfrm>
                  <a:prstGeom prst="rect">
                    <a:avLst/>
                  </a:prstGeom>
                  <a:solidFill>
                    <a:srgbClr val="B6A0B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8" name="Rectangle 584"/>
                  <p:cNvSpPr>
                    <a:spLocks noChangeArrowheads="1"/>
                  </p:cNvSpPr>
                  <p:nvPr/>
                </p:nvSpPr>
                <p:spPr bwMode="auto">
                  <a:xfrm>
                    <a:off x="2815" y="1677"/>
                    <a:ext cx="262" cy="2"/>
                  </a:xfrm>
                  <a:prstGeom prst="rect">
                    <a:avLst/>
                  </a:prstGeom>
                  <a:solidFill>
                    <a:srgbClr val="B3A1B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79" name="Rectangle 585"/>
                  <p:cNvSpPr>
                    <a:spLocks noChangeArrowheads="1"/>
                  </p:cNvSpPr>
                  <p:nvPr/>
                </p:nvSpPr>
                <p:spPr bwMode="auto">
                  <a:xfrm>
                    <a:off x="2815" y="1679"/>
                    <a:ext cx="262" cy="2"/>
                  </a:xfrm>
                  <a:prstGeom prst="rect">
                    <a:avLst/>
                  </a:prstGeom>
                  <a:solidFill>
                    <a:srgbClr val="B2A2B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0" name="Rectangle 586"/>
                  <p:cNvSpPr>
                    <a:spLocks noChangeArrowheads="1"/>
                  </p:cNvSpPr>
                  <p:nvPr/>
                </p:nvSpPr>
                <p:spPr bwMode="auto">
                  <a:xfrm>
                    <a:off x="2815" y="1681"/>
                    <a:ext cx="262" cy="2"/>
                  </a:xfrm>
                  <a:prstGeom prst="rect">
                    <a:avLst/>
                  </a:prstGeom>
                  <a:solidFill>
                    <a:srgbClr val="B1A2B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1" name="Rectangle 587"/>
                  <p:cNvSpPr>
                    <a:spLocks noChangeArrowheads="1"/>
                  </p:cNvSpPr>
                  <p:nvPr/>
                </p:nvSpPr>
                <p:spPr bwMode="auto">
                  <a:xfrm>
                    <a:off x="2815" y="1683"/>
                    <a:ext cx="262" cy="2"/>
                  </a:xfrm>
                  <a:prstGeom prst="rect">
                    <a:avLst/>
                  </a:prstGeom>
                  <a:solidFill>
                    <a:srgbClr val="B0A3B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2" name="Rectangle 588"/>
                  <p:cNvSpPr>
                    <a:spLocks noChangeArrowheads="1"/>
                  </p:cNvSpPr>
                  <p:nvPr/>
                </p:nvSpPr>
                <p:spPr bwMode="auto">
                  <a:xfrm>
                    <a:off x="2815" y="1685"/>
                    <a:ext cx="262" cy="2"/>
                  </a:xfrm>
                  <a:prstGeom prst="rect">
                    <a:avLst/>
                  </a:prstGeom>
                  <a:solidFill>
                    <a:srgbClr val="AEA4B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3" name="Rectangle 589"/>
                  <p:cNvSpPr>
                    <a:spLocks noChangeArrowheads="1"/>
                  </p:cNvSpPr>
                  <p:nvPr/>
                </p:nvSpPr>
                <p:spPr bwMode="auto">
                  <a:xfrm>
                    <a:off x="2815" y="1687"/>
                    <a:ext cx="262" cy="2"/>
                  </a:xfrm>
                  <a:prstGeom prst="rect">
                    <a:avLst/>
                  </a:prstGeom>
                  <a:solidFill>
                    <a:srgbClr val="ADA4B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4" name="Rectangle 590"/>
                  <p:cNvSpPr>
                    <a:spLocks noChangeArrowheads="1"/>
                  </p:cNvSpPr>
                  <p:nvPr/>
                </p:nvSpPr>
                <p:spPr bwMode="auto">
                  <a:xfrm>
                    <a:off x="2815" y="1689"/>
                    <a:ext cx="262" cy="2"/>
                  </a:xfrm>
                  <a:prstGeom prst="rect">
                    <a:avLst/>
                  </a:prstGeom>
                  <a:solidFill>
                    <a:srgbClr val="ACA5B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5" name="Rectangle 591"/>
                  <p:cNvSpPr>
                    <a:spLocks noChangeArrowheads="1"/>
                  </p:cNvSpPr>
                  <p:nvPr/>
                </p:nvSpPr>
                <p:spPr bwMode="auto">
                  <a:xfrm>
                    <a:off x="2815" y="1691"/>
                    <a:ext cx="262" cy="2"/>
                  </a:xfrm>
                  <a:prstGeom prst="rect">
                    <a:avLst/>
                  </a:prstGeom>
                  <a:solidFill>
                    <a:srgbClr val="A9A6B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6" name="Rectangle 592"/>
                  <p:cNvSpPr>
                    <a:spLocks noChangeArrowheads="1"/>
                  </p:cNvSpPr>
                  <p:nvPr/>
                </p:nvSpPr>
                <p:spPr bwMode="auto">
                  <a:xfrm>
                    <a:off x="2815" y="1693"/>
                    <a:ext cx="262" cy="2"/>
                  </a:xfrm>
                  <a:prstGeom prst="rect">
                    <a:avLst/>
                  </a:prstGeom>
                  <a:solidFill>
                    <a:srgbClr val="A8A7B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7" name="Rectangle 593"/>
                  <p:cNvSpPr>
                    <a:spLocks noChangeArrowheads="1"/>
                  </p:cNvSpPr>
                  <p:nvPr/>
                </p:nvSpPr>
                <p:spPr bwMode="auto">
                  <a:xfrm>
                    <a:off x="2815" y="1695"/>
                    <a:ext cx="262" cy="2"/>
                  </a:xfrm>
                  <a:prstGeom prst="rect">
                    <a:avLst/>
                  </a:prstGeom>
                  <a:solidFill>
                    <a:srgbClr val="A7A7C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8" name="Rectangle 594"/>
                  <p:cNvSpPr>
                    <a:spLocks noChangeArrowheads="1"/>
                  </p:cNvSpPr>
                  <p:nvPr/>
                </p:nvSpPr>
                <p:spPr bwMode="auto">
                  <a:xfrm>
                    <a:off x="2815" y="1697"/>
                    <a:ext cx="262" cy="2"/>
                  </a:xfrm>
                  <a:prstGeom prst="rect">
                    <a:avLst/>
                  </a:prstGeom>
                  <a:solidFill>
                    <a:srgbClr val="A6A8C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89" name="Rectangle 595"/>
                  <p:cNvSpPr>
                    <a:spLocks noChangeArrowheads="1"/>
                  </p:cNvSpPr>
                  <p:nvPr/>
                </p:nvSpPr>
                <p:spPr bwMode="auto">
                  <a:xfrm>
                    <a:off x="2815" y="1699"/>
                    <a:ext cx="262" cy="2"/>
                  </a:xfrm>
                  <a:prstGeom prst="rect">
                    <a:avLst/>
                  </a:prstGeom>
                  <a:solidFill>
                    <a:srgbClr val="A4A8C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0" name="Rectangle 596"/>
                  <p:cNvSpPr>
                    <a:spLocks noChangeArrowheads="1"/>
                  </p:cNvSpPr>
                  <p:nvPr/>
                </p:nvSpPr>
                <p:spPr bwMode="auto">
                  <a:xfrm>
                    <a:off x="2815" y="1701"/>
                    <a:ext cx="262" cy="2"/>
                  </a:xfrm>
                  <a:prstGeom prst="rect">
                    <a:avLst/>
                  </a:prstGeom>
                  <a:solidFill>
                    <a:srgbClr val="A3A9C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1" name="Rectangle 597"/>
                  <p:cNvSpPr>
                    <a:spLocks noChangeArrowheads="1"/>
                  </p:cNvSpPr>
                  <p:nvPr/>
                </p:nvSpPr>
                <p:spPr bwMode="auto">
                  <a:xfrm>
                    <a:off x="2815" y="1703"/>
                    <a:ext cx="262" cy="2"/>
                  </a:xfrm>
                  <a:prstGeom prst="rect">
                    <a:avLst/>
                  </a:prstGeom>
                  <a:solidFill>
                    <a:srgbClr val="A2AAC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2" name="Rectangle 598"/>
                  <p:cNvSpPr>
                    <a:spLocks noChangeArrowheads="1"/>
                  </p:cNvSpPr>
                  <p:nvPr/>
                </p:nvSpPr>
                <p:spPr bwMode="auto">
                  <a:xfrm>
                    <a:off x="2815" y="1705"/>
                    <a:ext cx="262" cy="2"/>
                  </a:xfrm>
                  <a:prstGeom prst="rect">
                    <a:avLst/>
                  </a:prstGeom>
                  <a:solidFill>
                    <a:srgbClr val="9FABC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3" name="Rectangle 599"/>
                  <p:cNvSpPr>
                    <a:spLocks noChangeArrowheads="1"/>
                  </p:cNvSpPr>
                  <p:nvPr/>
                </p:nvSpPr>
                <p:spPr bwMode="auto">
                  <a:xfrm>
                    <a:off x="2815" y="1707"/>
                    <a:ext cx="262" cy="2"/>
                  </a:xfrm>
                  <a:prstGeom prst="rect">
                    <a:avLst/>
                  </a:prstGeom>
                  <a:solidFill>
                    <a:srgbClr val="9EABC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4" name="Rectangle 600"/>
                  <p:cNvSpPr>
                    <a:spLocks noChangeArrowheads="1"/>
                  </p:cNvSpPr>
                  <p:nvPr/>
                </p:nvSpPr>
                <p:spPr bwMode="auto">
                  <a:xfrm>
                    <a:off x="2815" y="1709"/>
                    <a:ext cx="262" cy="2"/>
                  </a:xfrm>
                  <a:prstGeom prst="rect">
                    <a:avLst/>
                  </a:prstGeom>
                  <a:solidFill>
                    <a:srgbClr val="9DACC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5" name="Rectangle 601"/>
                  <p:cNvSpPr>
                    <a:spLocks noChangeArrowheads="1"/>
                  </p:cNvSpPr>
                  <p:nvPr/>
                </p:nvSpPr>
                <p:spPr bwMode="auto">
                  <a:xfrm>
                    <a:off x="2815" y="1711"/>
                    <a:ext cx="262" cy="2"/>
                  </a:xfrm>
                  <a:prstGeom prst="rect">
                    <a:avLst/>
                  </a:prstGeom>
                  <a:solidFill>
                    <a:srgbClr val="9BADC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6" name="Rectangle 602"/>
                  <p:cNvSpPr>
                    <a:spLocks noChangeArrowheads="1"/>
                  </p:cNvSpPr>
                  <p:nvPr/>
                </p:nvSpPr>
                <p:spPr bwMode="auto">
                  <a:xfrm>
                    <a:off x="2815" y="1713"/>
                    <a:ext cx="262" cy="2"/>
                  </a:xfrm>
                  <a:prstGeom prst="rect">
                    <a:avLst/>
                  </a:prstGeom>
                  <a:solidFill>
                    <a:srgbClr val="9AADC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7" name="Rectangle 603"/>
                  <p:cNvSpPr>
                    <a:spLocks noChangeArrowheads="1"/>
                  </p:cNvSpPr>
                  <p:nvPr/>
                </p:nvSpPr>
                <p:spPr bwMode="auto">
                  <a:xfrm>
                    <a:off x="2815" y="1715"/>
                    <a:ext cx="262" cy="2"/>
                  </a:xfrm>
                  <a:prstGeom prst="rect">
                    <a:avLst/>
                  </a:prstGeom>
                  <a:solidFill>
                    <a:srgbClr val="99AEC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8" name="Rectangle 604"/>
                  <p:cNvSpPr>
                    <a:spLocks noChangeArrowheads="1"/>
                  </p:cNvSpPr>
                  <p:nvPr/>
                </p:nvSpPr>
                <p:spPr bwMode="auto">
                  <a:xfrm>
                    <a:off x="2815" y="1717"/>
                    <a:ext cx="262" cy="2"/>
                  </a:xfrm>
                  <a:prstGeom prst="rect">
                    <a:avLst/>
                  </a:prstGeom>
                  <a:solidFill>
                    <a:srgbClr val="98AEC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699" name="Rectangle 605"/>
                  <p:cNvSpPr>
                    <a:spLocks noChangeArrowheads="1"/>
                  </p:cNvSpPr>
                  <p:nvPr/>
                </p:nvSpPr>
                <p:spPr bwMode="auto">
                  <a:xfrm>
                    <a:off x="2815" y="1719"/>
                    <a:ext cx="262" cy="2"/>
                  </a:xfrm>
                  <a:prstGeom prst="rect">
                    <a:avLst/>
                  </a:prstGeom>
                  <a:solidFill>
                    <a:srgbClr val="95AFC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0" name="Rectangle 606"/>
                  <p:cNvSpPr>
                    <a:spLocks noChangeArrowheads="1"/>
                  </p:cNvSpPr>
                  <p:nvPr/>
                </p:nvSpPr>
                <p:spPr bwMode="auto">
                  <a:xfrm>
                    <a:off x="2815" y="1721"/>
                    <a:ext cx="262" cy="2"/>
                  </a:xfrm>
                  <a:prstGeom prst="rect">
                    <a:avLst/>
                  </a:prstGeom>
                  <a:solidFill>
                    <a:srgbClr val="94B0C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1" name="Rectangle 607"/>
                  <p:cNvSpPr>
                    <a:spLocks noChangeArrowheads="1"/>
                  </p:cNvSpPr>
                  <p:nvPr/>
                </p:nvSpPr>
                <p:spPr bwMode="auto">
                  <a:xfrm>
                    <a:off x="2815" y="1723"/>
                    <a:ext cx="262" cy="2"/>
                  </a:xfrm>
                  <a:prstGeom prst="rect">
                    <a:avLst/>
                  </a:prstGeom>
                  <a:solidFill>
                    <a:srgbClr val="92B0D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2" name="Rectangle 608"/>
                  <p:cNvSpPr>
                    <a:spLocks noChangeArrowheads="1"/>
                  </p:cNvSpPr>
                  <p:nvPr/>
                </p:nvSpPr>
                <p:spPr bwMode="auto">
                  <a:xfrm>
                    <a:off x="2815" y="1725"/>
                    <a:ext cx="262" cy="2"/>
                  </a:xfrm>
                  <a:prstGeom prst="rect">
                    <a:avLst/>
                  </a:prstGeom>
                  <a:solidFill>
                    <a:srgbClr val="91B1D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3" name="Rectangle 609"/>
                  <p:cNvSpPr>
                    <a:spLocks noChangeArrowheads="1"/>
                  </p:cNvSpPr>
                  <p:nvPr/>
                </p:nvSpPr>
                <p:spPr bwMode="auto">
                  <a:xfrm>
                    <a:off x="2815" y="1727"/>
                    <a:ext cx="262" cy="2"/>
                  </a:xfrm>
                  <a:prstGeom prst="rect">
                    <a:avLst/>
                  </a:prstGeom>
                  <a:solidFill>
                    <a:srgbClr val="90B1D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4" name="Rectangle 610"/>
                  <p:cNvSpPr>
                    <a:spLocks noChangeArrowheads="1"/>
                  </p:cNvSpPr>
                  <p:nvPr/>
                </p:nvSpPr>
                <p:spPr bwMode="auto">
                  <a:xfrm>
                    <a:off x="2815" y="1729"/>
                    <a:ext cx="262" cy="2"/>
                  </a:xfrm>
                  <a:prstGeom prst="rect">
                    <a:avLst/>
                  </a:prstGeom>
                  <a:solidFill>
                    <a:srgbClr val="8EB2D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5" name="Rectangle 611"/>
                  <p:cNvSpPr>
                    <a:spLocks noChangeArrowheads="1"/>
                  </p:cNvSpPr>
                  <p:nvPr/>
                </p:nvSpPr>
                <p:spPr bwMode="auto">
                  <a:xfrm>
                    <a:off x="2815" y="1731"/>
                    <a:ext cx="262" cy="2"/>
                  </a:xfrm>
                  <a:prstGeom prst="rect">
                    <a:avLst/>
                  </a:prstGeom>
                  <a:solidFill>
                    <a:srgbClr val="8DB2D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6" name="Rectangle 612"/>
                  <p:cNvSpPr>
                    <a:spLocks noChangeArrowheads="1"/>
                  </p:cNvSpPr>
                  <p:nvPr/>
                </p:nvSpPr>
                <p:spPr bwMode="auto">
                  <a:xfrm>
                    <a:off x="2815" y="1733"/>
                    <a:ext cx="262" cy="2"/>
                  </a:xfrm>
                  <a:prstGeom prst="rect">
                    <a:avLst/>
                  </a:prstGeom>
                  <a:solidFill>
                    <a:srgbClr val="8AB3D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7" name="Rectangle 613"/>
                  <p:cNvSpPr>
                    <a:spLocks noChangeArrowheads="1"/>
                  </p:cNvSpPr>
                  <p:nvPr/>
                </p:nvSpPr>
                <p:spPr bwMode="auto">
                  <a:xfrm>
                    <a:off x="2815" y="1735"/>
                    <a:ext cx="262" cy="2"/>
                  </a:xfrm>
                  <a:prstGeom prst="rect">
                    <a:avLst/>
                  </a:prstGeom>
                  <a:solidFill>
                    <a:srgbClr val="89B4D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8" name="Rectangle 614"/>
                  <p:cNvSpPr>
                    <a:spLocks noChangeArrowheads="1"/>
                  </p:cNvSpPr>
                  <p:nvPr/>
                </p:nvSpPr>
                <p:spPr bwMode="auto">
                  <a:xfrm>
                    <a:off x="2815" y="1737"/>
                    <a:ext cx="262" cy="2"/>
                  </a:xfrm>
                  <a:prstGeom prst="rect">
                    <a:avLst/>
                  </a:prstGeom>
                  <a:solidFill>
                    <a:srgbClr val="87B4D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09" name="Rectangle 615"/>
                  <p:cNvSpPr>
                    <a:spLocks noChangeArrowheads="1"/>
                  </p:cNvSpPr>
                  <p:nvPr/>
                </p:nvSpPr>
                <p:spPr bwMode="auto">
                  <a:xfrm>
                    <a:off x="2815" y="1739"/>
                    <a:ext cx="262" cy="2"/>
                  </a:xfrm>
                  <a:prstGeom prst="rect">
                    <a:avLst/>
                  </a:prstGeom>
                  <a:solidFill>
                    <a:srgbClr val="86B5D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0" name="Rectangle 616"/>
                  <p:cNvSpPr>
                    <a:spLocks noChangeArrowheads="1"/>
                  </p:cNvSpPr>
                  <p:nvPr/>
                </p:nvSpPr>
                <p:spPr bwMode="auto">
                  <a:xfrm>
                    <a:off x="2815" y="1741"/>
                    <a:ext cx="262" cy="2"/>
                  </a:xfrm>
                  <a:prstGeom prst="rect">
                    <a:avLst/>
                  </a:prstGeom>
                  <a:solidFill>
                    <a:srgbClr val="85B5D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1" name="Rectangle 617"/>
                  <p:cNvSpPr>
                    <a:spLocks noChangeArrowheads="1"/>
                  </p:cNvSpPr>
                  <p:nvPr/>
                </p:nvSpPr>
                <p:spPr bwMode="auto">
                  <a:xfrm>
                    <a:off x="2815" y="1743"/>
                    <a:ext cx="262" cy="2"/>
                  </a:xfrm>
                  <a:prstGeom prst="rect">
                    <a:avLst/>
                  </a:prstGeom>
                  <a:solidFill>
                    <a:srgbClr val="83B6D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2" name="Rectangle 618"/>
                  <p:cNvSpPr>
                    <a:spLocks noChangeArrowheads="1"/>
                  </p:cNvSpPr>
                  <p:nvPr/>
                </p:nvSpPr>
                <p:spPr bwMode="auto">
                  <a:xfrm>
                    <a:off x="2815" y="1745"/>
                    <a:ext cx="262" cy="2"/>
                  </a:xfrm>
                  <a:prstGeom prst="rect">
                    <a:avLst/>
                  </a:prstGeom>
                  <a:solidFill>
                    <a:srgbClr val="81B7D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3" name="Rectangle 619"/>
                  <p:cNvSpPr>
                    <a:spLocks noChangeArrowheads="1"/>
                  </p:cNvSpPr>
                  <p:nvPr/>
                </p:nvSpPr>
                <p:spPr bwMode="auto">
                  <a:xfrm>
                    <a:off x="2815" y="1747"/>
                    <a:ext cx="262" cy="2"/>
                  </a:xfrm>
                  <a:prstGeom prst="rect">
                    <a:avLst/>
                  </a:prstGeom>
                  <a:solidFill>
                    <a:srgbClr val="7FB7D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4" name="Rectangle 620"/>
                  <p:cNvSpPr>
                    <a:spLocks noChangeArrowheads="1"/>
                  </p:cNvSpPr>
                  <p:nvPr/>
                </p:nvSpPr>
                <p:spPr bwMode="auto">
                  <a:xfrm>
                    <a:off x="2815" y="1749"/>
                    <a:ext cx="262" cy="2"/>
                  </a:xfrm>
                  <a:prstGeom prst="rect">
                    <a:avLst/>
                  </a:prstGeom>
                  <a:solidFill>
                    <a:srgbClr val="7EB8D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5" name="Rectangle 621"/>
                  <p:cNvSpPr>
                    <a:spLocks noChangeArrowheads="1"/>
                  </p:cNvSpPr>
                  <p:nvPr/>
                </p:nvSpPr>
                <p:spPr bwMode="auto">
                  <a:xfrm>
                    <a:off x="2815" y="1751"/>
                    <a:ext cx="262" cy="2"/>
                  </a:xfrm>
                  <a:prstGeom prst="rect">
                    <a:avLst/>
                  </a:prstGeom>
                  <a:solidFill>
                    <a:srgbClr val="7DB8D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6" name="Rectangle 622"/>
                  <p:cNvSpPr>
                    <a:spLocks noChangeArrowheads="1"/>
                  </p:cNvSpPr>
                  <p:nvPr/>
                </p:nvSpPr>
                <p:spPr bwMode="auto">
                  <a:xfrm>
                    <a:off x="2815" y="1753"/>
                    <a:ext cx="262" cy="2"/>
                  </a:xfrm>
                  <a:prstGeom prst="rect">
                    <a:avLst/>
                  </a:prstGeom>
                  <a:solidFill>
                    <a:srgbClr val="7BB9D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7" name="Rectangle 623"/>
                  <p:cNvSpPr>
                    <a:spLocks noChangeArrowheads="1"/>
                  </p:cNvSpPr>
                  <p:nvPr/>
                </p:nvSpPr>
                <p:spPr bwMode="auto">
                  <a:xfrm>
                    <a:off x="2815" y="1755"/>
                    <a:ext cx="262" cy="2"/>
                  </a:xfrm>
                  <a:prstGeom prst="rect">
                    <a:avLst/>
                  </a:prstGeom>
                  <a:solidFill>
                    <a:srgbClr val="7AB9D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8" name="Rectangle 624"/>
                  <p:cNvSpPr>
                    <a:spLocks noChangeArrowheads="1"/>
                  </p:cNvSpPr>
                  <p:nvPr/>
                </p:nvSpPr>
                <p:spPr bwMode="auto">
                  <a:xfrm>
                    <a:off x="2815" y="1757"/>
                    <a:ext cx="262" cy="2"/>
                  </a:xfrm>
                  <a:prstGeom prst="rect">
                    <a:avLst/>
                  </a:prstGeom>
                  <a:solidFill>
                    <a:srgbClr val="79B9E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19" name="Rectangle 625"/>
                  <p:cNvSpPr>
                    <a:spLocks noChangeArrowheads="1"/>
                  </p:cNvSpPr>
                  <p:nvPr/>
                </p:nvSpPr>
                <p:spPr bwMode="auto">
                  <a:xfrm>
                    <a:off x="2815" y="1759"/>
                    <a:ext cx="262" cy="2"/>
                  </a:xfrm>
                  <a:prstGeom prst="rect">
                    <a:avLst/>
                  </a:prstGeom>
                  <a:solidFill>
                    <a:srgbClr val="76BAE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0" name="Rectangle 626"/>
                  <p:cNvSpPr>
                    <a:spLocks noChangeArrowheads="1"/>
                  </p:cNvSpPr>
                  <p:nvPr/>
                </p:nvSpPr>
                <p:spPr bwMode="auto">
                  <a:xfrm>
                    <a:off x="2815" y="1761"/>
                    <a:ext cx="262" cy="2"/>
                  </a:xfrm>
                  <a:prstGeom prst="rect">
                    <a:avLst/>
                  </a:prstGeom>
                  <a:solidFill>
                    <a:srgbClr val="74BBE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1" name="Rectangle 627"/>
                  <p:cNvSpPr>
                    <a:spLocks noChangeArrowheads="1"/>
                  </p:cNvSpPr>
                  <p:nvPr/>
                </p:nvSpPr>
                <p:spPr bwMode="auto">
                  <a:xfrm>
                    <a:off x="2815" y="1763"/>
                    <a:ext cx="262" cy="2"/>
                  </a:xfrm>
                  <a:prstGeom prst="rect">
                    <a:avLst/>
                  </a:prstGeom>
                  <a:solidFill>
                    <a:srgbClr val="73BBE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2" name="Rectangle 628"/>
                  <p:cNvSpPr>
                    <a:spLocks noChangeArrowheads="1"/>
                  </p:cNvSpPr>
                  <p:nvPr/>
                </p:nvSpPr>
                <p:spPr bwMode="auto">
                  <a:xfrm>
                    <a:off x="2815" y="1765"/>
                    <a:ext cx="262" cy="2"/>
                  </a:xfrm>
                  <a:prstGeom prst="rect">
                    <a:avLst/>
                  </a:prstGeom>
                  <a:solidFill>
                    <a:srgbClr val="72BCE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3" name="Rectangle 629"/>
                  <p:cNvSpPr>
                    <a:spLocks noChangeArrowheads="1"/>
                  </p:cNvSpPr>
                  <p:nvPr/>
                </p:nvSpPr>
                <p:spPr bwMode="auto">
                  <a:xfrm>
                    <a:off x="2815" y="1767"/>
                    <a:ext cx="262" cy="2"/>
                  </a:xfrm>
                  <a:prstGeom prst="rect">
                    <a:avLst/>
                  </a:prstGeom>
                  <a:solidFill>
                    <a:srgbClr val="70BCE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4" name="Rectangle 630"/>
                  <p:cNvSpPr>
                    <a:spLocks noChangeArrowheads="1"/>
                  </p:cNvSpPr>
                  <p:nvPr/>
                </p:nvSpPr>
                <p:spPr bwMode="auto">
                  <a:xfrm>
                    <a:off x="2815" y="1769"/>
                    <a:ext cx="262" cy="2"/>
                  </a:xfrm>
                  <a:prstGeom prst="rect">
                    <a:avLst/>
                  </a:prstGeom>
                  <a:solidFill>
                    <a:srgbClr val="6FBCE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5" name="Rectangle 631"/>
                  <p:cNvSpPr>
                    <a:spLocks noChangeArrowheads="1"/>
                  </p:cNvSpPr>
                  <p:nvPr/>
                </p:nvSpPr>
                <p:spPr bwMode="auto">
                  <a:xfrm>
                    <a:off x="2815" y="1771"/>
                    <a:ext cx="262" cy="2"/>
                  </a:xfrm>
                  <a:prstGeom prst="rect">
                    <a:avLst/>
                  </a:prstGeom>
                  <a:solidFill>
                    <a:srgbClr val="6EBDE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6" name="Rectangle 632"/>
                  <p:cNvSpPr>
                    <a:spLocks noChangeArrowheads="1"/>
                  </p:cNvSpPr>
                  <p:nvPr/>
                </p:nvSpPr>
                <p:spPr bwMode="auto">
                  <a:xfrm>
                    <a:off x="2815" y="1773"/>
                    <a:ext cx="262" cy="2"/>
                  </a:xfrm>
                  <a:prstGeom prst="rect">
                    <a:avLst/>
                  </a:prstGeom>
                  <a:solidFill>
                    <a:srgbClr val="6BBDE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7" name="Rectangle 633"/>
                  <p:cNvSpPr>
                    <a:spLocks noChangeArrowheads="1"/>
                  </p:cNvSpPr>
                  <p:nvPr/>
                </p:nvSpPr>
                <p:spPr bwMode="auto">
                  <a:xfrm>
                    <a:off x="2815" y="1775"/>
                    <a:ext cx="262" cy="2"/>
                  </a:xfrm>
                  <a:prstGeom prst="rect">
                    <a:avLst/>
                  </a:prstGeom>
                  <a:solidFill>
                    <a:srgbClr val="6ABEE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8" name="Rectangle 634"/>
                  <p:cNvSpPr>
                    <a:spLocks noChangeArrowheads="1"/>
                  </p:cNvSpPr>
                  <p:nvPr/>
                </p:nvSpPr>
                <p:spPr bwMode="auto">
                  <a:xfrm>
                    <a:off x="2815" y="1777"/>
                    <a:ext cx="262" cy="2"/>
                  </a:xfrm>
                  <a:prstGeom prst="rect">
                    <a:avLst/>
                  </a:prstGeom>
                  <a:solidFill>
                    <a:srgbClr val="68BEE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29" name="Rectangle 635"/>
                  <p:cNvSpPr>
                    <a:spLocks noChangeArrowheads="1"/>
                  </p:cNvSpPr>
                  <p:nvPr/>
                </p:nvSpPr>
                <p:spPr bwMode="auto">
                  <a:xfrm>
                    <a:off x="2815" y="1779"/>
                    <a:ext cx="262" cy="2"/>
                  </a:xfrm>
                  <a:prstGeom prst="rect">
                    <a:avLst/>
                  </a:prstGeom>
                  <a:solidFill>
                    <a:srgbClr val="67BFE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0" name="Rectangle 636"/>
                  <p:cNvSpPr>
                    <a:spLocks noChangeArrowheads="1"/>
                  </p:cNvSpPr>
                  <p:nvPr/>
                </p:nvSpPr>
                <p:spPr bwMode="auto">
                  <a:xfrm>
                    <a:off x="2815" y="1781"/>
                    <a:ext cx="262" cy="2"/>
                  </a:xfrm>
                  <a:prstGeom prst="rect">
                    <a:avLst/>
                  </a:prstGeom>
                  <a:solidFill>
                    <a:srgbClr val="65BFE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1" name="Rectangle 637"/>
                  <p:cNvSpPr>
                    <a:spLocks noChangeArrowheads="1"/>
                  </p:cNvSpPr>
                  <p:nvPr/>
                </p:nvSpPr>
                <p:spPr bwMode="auto">
                  <a:xfrm>
                    <a:off x="2815" y="1783"/>
                    <a:ext cx="262" cy="2"/>
                  </a:xfrm>
                  <a:prstGeom prst="rect">
                    <a:avLst/>
                  </a:prstGeom>
                  <a:solidFill>
                    <a:srgbClr val="64BFE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2" name="Rectangle 638"/>
                  <p:cNvSpPr>
                    <a:spLocks noChangeArrowheads="1"/>
                  </p:cNvSpPr>
                  <p:nvPr/>
                </p:nvSpPr>
                <p:spPr bwMode="auto">
                  <a:xfrm>
                    <a:off x="2815" y="1785"/>
                    <a:ext cx="262" cy="2"/>
                  </a:xfrm>
                  <a:prstGeom prst="rect">
                    <a:avLst/>
                  </a:prstGeom>
                  <a:solidFill>
                    <a:srgbClr val="63C0E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3" name="Rectangle 639"/>
                  <p:cNvSpPr>
                    <a:spLocks noChangeArrowheads="1"/>
                  </p:cNvSpPr>
                  <p:nvPr/>
                </p:nvSpPr>
                <p:spPr bwMode="auto">
                  <a:xfrm>
                    <a:off x="2815" y="1787"/>
                    <a:ext cx="262" cy="2"/>
                  </a:xfrm>
                  <a:prstGeom prst="rect">
                    <a:avLst/>
                  </a:prstGeom>
                  <a:solidFill>
                    <a:srgbClr val="60C0E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4" name="Rectangle 640"/>
                  <p:cNvSpPr>
                    <a:spLocks noChangeArrowheads="1"/>
                  </p:cNvSpPr>
                  <p:nvPr/>
                </p:nvSpPr>
                <p:spPr bwMode="auto">
                  <a:xfrm>
                    <a:off x="2815" y="1789"/>
                    <a:ext cx="262" cy="2"/>
                  </a:xfrm>
                  <a:prstGeom prst="rect">
                    <a:avLst/>
                  </a:prstGeom>
                  <a:solidFill>
                    <a:srgbClr val="5FC1E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5" name="Rectangle 641"/>
                  <p:cNvSpPr>
                    <a:spLocks noChangeArrowheads="1"/>
                  </p:cNvSpPr>
                  <p:nvPr/>
                </p:nvSpPr>
                <p:spPr bwMode="auto">
                  <a:xfrm>
                    <a:off x="2815" y="1791"/>
                    <a:ext cx="262" cy="2"/>
                  </a:xfrm>
                  <a:prstGeom prst="rect">
                    <a:avLst/>
                  </a:prstGeom>
                  <a:solidFill>
                    <a:srgbClr val="5DC1E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6" name="Rectangle 642"/>
                  <p:cNvSpPr>
                    <a:spLocks noChangeArrowheads="1"/>
                  </p:cNvSpPr>
                  <p:nvPr/>
                </p:nvSpPr>
                <p:spPr bwMode="auto">
                  <a:xfrm>
                    <a:off x="2815" y="1793"/>
                    <a:ext cx="262" cy="2"/>
                  </a:xfrm>
                  <a:prstGeom prst="rect">
                    <a:avLst/>
                  </a:prstGeom>
                  <a:solidFill>
                    <a:srgbClr val="5CC1E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7" name="Rectangle 643"/>
                  <p:cNvSpPr>
                    <a:spLocks noChangeArrowheads="1"/>
                  </p:cNvSpPr>
                  <p:nvPr/>
                </p:nvSpPr>
                <p:spPr bwMode="auto">
                  <a:xfrm>
                    <a:off x="2815" y="1795"/>
                    <a:ext cx="262" cy="2"/>
                  </a:xfrm>
                  <a:prstGeom prst="rect">
                    <a:avLst/>
                  </a:prstGeom>
                  <a:solidFill>
                    <a:srgbClr val="5BC1E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8" name="Rectangle 644"/>
                  <p:cNvSpPr>
                    <a:spLocks noChangeArrowheads="1"/>
                  </p:cNvSpPr>
                  <p:nvPr/>
                </p:nvSpPr>
                <p:spPr bwMode="auto">
                  <a:xfrm>
                    <a:off x="2815" y="1797"/>
                    <a:ext cx="262" cy="2"/>
                  </a:xfrm>
                  <a:prstGeom prst="rect">
                    <a:avLst/>
                  </a:prstGeom>
                  <a:solidFill>
                    <a:srgbClr val="59C2E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39" name="Rectangle 645"/>
                  <p:cNvSpPr>
                    <a:spLocks noChangeArrowheads="1"/>
                  </p:cNvSpPr>
                  <p:nvPr/>
                </p:nvSpPr>
                <p:spPr bwMode="auto">
                  <a:xfrm>
                    <a:off x="2815" y="1799"/>
                    <a:ext cx="262" cy="2"/>
                  </a:xfrm>
                  <a:prstGeom prst="rect">
                    <a:avLst/>
                  </a:prstGeom>
                  <a:solidFill>
                    <a:srgbClr val="57C2E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0" name="Rectangle 646"/>
                  <p:cNvSpPr>
                    <a:spLocks noChangeArrowheads="1"/>
                  </p:cNvSpPr>
                  <p:nvPr/>
                </p:nvSpPr>
                <p:spPr bwMode="auto">
                  <a:xfrm>
                    <a:off x="2815" y="1801"/>
                    <a:ext cx="262" cy="2"/>
                  </a:xfrm>
                  <a:prstGeom prst="rect">
                    <a:avLst/>
                  </a:prstGeom>
                  <a:solidFill>
                    <a:srgbClr val="55C3F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1" name="Rectangle 647"/>
                  <p:cNvSpPr>
                    <a:spLocks noChangeArrowheads="1"/>
                  </p:cNvSpPr>
                  <p:nvPr/>
                </p:nvSpPr>
                <p:spPr bwMode="auto">
                  <a:xfrm>
                    <a:off x="2815" y="1803"/>
                    <a:ext cx="262" cy="2"/>
                  </a:xfrm>
                  <a:prstGeom prst="rect">
                    <a:avLst/>
                  </a:prstGeom>
                  <a:solidFill>
                    <a:srgbClr val="54C3F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2" name="Rectangle 648"/>
                  <p:cNvSpPr>
                    <a:spLocks noChangeArrowheads="1"/>
                  </p:cNvSpPr>
                  <p:nvPr/>
                </p:nvSpPr>
                <p:spPr bwMode="auto">
                  <a:xfrm>
                    <a:off x="2815" y="1805"/>
                    <a:ext cx="262" cy="2"/>
                  </a:xfrm>
                  <a:prstGeom prst="rect">
                    <a:avLst/>
                  </a:prstGeom>
                  <a:solidFill>
                    <a:srgbClr val="53C3F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3" name="Rectangle 649"/>
                  <p:cNvSpPr>
                    <a:spLocks noChangeArrowheads="1"/>
                  </p:cNvSpPr>
                  <p:nvPr/>
                </p:nvSpPr>
                <p:spPr bwMode="auto">
                  <a:xfrm>
                    <a:off x="2815" y="1807"/>
                    <a:ext cx="262" cy="2"/>
                  </a:xfrm>
                  <a:prstGeom prst="rect">
                    <a:avLst/>
                  </a:prstGeom>
                  <a:solidFill>
                    <a:srgbClr val="51C3F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4" name="Rectangle 650"/>
                  <p:cNvSpPr>
                    <a:spLocks noChangeArrowheads="1"/>
                  </p:cNvSpPr>
                  <p:nvPr/>
                </p:nvSpPr>
                <p:spPr bwMode="auto">
                  <a:xfrm>
                    <a:off x="2815" y="1809"/>
                    <a:ext cx="262" cy="2"/>
                  </a:xfrm>
                  <a:prstGeom prst="rect">
                    <a:avLst/>
                  </a:prstGeom>
                  <a:solidFill>
                    <a:srgbClr val="50C4F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5" name="Rectangle 651"/>
                  <p:cNvSpPr>
                    <a:spLocks noChangeArrowheads="1"/>
                  </p:cNvSpPr>
                  <p:nvPr/>
                </p:nvSpPr>
                <p:spPr bwMode="auto">
                  <a:xfrm>
                    <a:off x="2815" y="1811"/>
                    <a:ext cx="262" cy="2"/>
                  </a:xfrm>
                  <a:prstGeom prst="rect">
                    <a:avLst/>
                  </a:prstGeom>
                  <a:solidFill>
                    <a:srgbClr val="4FC4F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6" name="Rectangle 652"/>
                  <p:cNvSpPr>
                    <a:spLocks noChangeArrowheads="1"/>
                  </p:cNvSpPr>
                  <p:nvPr/>
                </p:nvSpPr>
                <p:spPr bwMode="auto">
                  <a:xfrm>
                    <a:off x="2815" y="1813"/>
                    <a:ext cx="262" cy="2"/>
                  </a:xfrm>
                  <a:prstGeom prst="rect">
                    <a:avLst/>
                  </a:prstGeom>
                  <a:solidFill>
                    <a:srgbClr val="4CC4F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7" name="Rectangle 653"/>
                  <p:cNvSpPr>
                    <a:spLocks noChangeArrowheads="1"/>
                  </p:cNvSpPr>
                  <p:nvPr/>
                </p:nvSpPr>
                <p:spPr bwMode="auto">
                  <a:xfrm>
                    <a:off x="2815" y="1815"/>
                    <a:ext cx="262" cy="2"/>
                  </a:xfrm>
                  <a:prstGeom prst="rect">
                    <a:avLst/>
                  </a:prstGeom>
                  <a:solidFill>
                    <a:srgbClr val="4BC5F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8" name="Rectangle 654"/>
                  <p:cNvSpPr>
                    <a:spLocks noChangeArrowheads="1"/>
                  </p:cNvSpPr>
                  <p:nvPr/>
                </p:nvSpPr>
                <p:spPr bwMode="auto">
                  <a:xfrm>
                    <a:off x="2815" y="1817"/>
                    <a:ext cx="262" cy="2"/>
                  </a:xfrm>
                  <a:prstGeom prst="rect">
                    <a:avLst/>
                  </a:prstGeom>
                  <a:solidFill>
                    <a:srgbClr val="4AC5F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49" name="Rectangle 655"/>
                  <p:cNvSpPr>
                    <a:spLocks noChangeArrowheads="1"/>
                  </p:cNvSpPr>
                  <p:nvPr/>
                </p:nvSpPr>
                <p:spPr bwMode="auto">
                  <a:xfrm>
                    <a:off x="2815" y="1819"/>
                    <a:ext cx="262" cy="2"/>
                  </a:xfrm>
                  <a:prstGeom prst="rect">
                    <a:avLst/>
                  </a:prstGeom>
                  <a:solidFill>
                    <a:srgbClr val="48C5F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0" name="Rectangle 656"/>
                  <p:cNvSpPr>
                    <a:spLocks noChangeArrowheads="1"/>
                  </p:cNvSpPr>
                  <p:nvPr/>
                </p:nvSpPr>
                <p:spPr bwMode="auto">
                  <a:xfrm>
                    <a:off x="2815" y="1821"/>
                    <a:ext cx="262" cy="2"/>
                  </a:xfrm>
                  <a:prstGeom prst="rect">
                    <a:avLst/>
                  </a:prstGeom>
                  <a:solidFill>
                    <a:srgbClr val="47C5F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1" name="Rectangle 657"/>
                  <p:cNvSpPr>
                    <a:spLocks noChangeArrowheads="1"/>
                  </p:cNvSpPr>
                  <p:nvPr/>
                </p:nvSpPr>
                <p:spPr bwMode="auto">
                  <a:xfrm>
                    <a:off x="2815" y="1823"/>
                    <a:ext cx="262" cy="2"/>
                  </a:xfrm>
                  <a:prstGeom prst="rect">
                    <a:avLst/>
                  </a:prstGeom>
                  <a:solidFill>
                    <a:srgbClr val="46C6F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2" name="Rectangle 658"/>
                  <p:cNvSpPr>
                    <a:spLocks noChangeArrowheads="1"/>
                  </p:cNvSpPr>
                  <p:nvPr/>
                </p:nvSpPr>
                <p:spPr bwMode="auto">
                  <a:xfrm>
                    <a:off x="2815" y="1825"/>
                    <a:ext cx="262" cy="2"/>
                  </a:xfrm>
                  <a:prstGeom prst="rect">
                    <a:avLst/>
                  </a:prstGeom>
                  <a:solidFill>
                    <a:srgbClr val="44C6F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3" name="Rectangle 659"/>
                  <p:cNvSpPr>
                    <a:spLocks noChangeArrowheads="1"/>
                  </p:cNvSpPr>
                  <p:nvPr/>
                </p:nvSpPr>
                <p:spPr bwMode="auto">
                  <a:xfrm>
                    <a:off x="2815" y="1827"/>
                    <a:ext cx="262" cy="2"/>
                  </a:xfrm>
                  <a:prstGeom prst="rect">
                    <a:avLst/>
                  </a:prstGeom>
                  <a:solidFill>
                    <a:srgbClr val="42C6F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4" name="Rectangle 660"/>
                  <p:cNvSpPr>
                    <a:spLocks noChangeArrowheads="1"/>
                  </p:cNvSpPr>
                  <p:nvPr/>
                </p:nvSpPr>
                <p:spPr bwMode="auto">
                  <a:xfrm>
                    <a:off x="2815" y="1829"/>
                    <a:ext cx="262" cy="2"/>
                  </a:xfrm>
                  <a:prstGeom prst="rect">
                    <a:avLst/>
                  </a:prstGeom>
                  <a:solidFill>
                    <a:srgbClr val="41C6F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5" name="Rectangle 661"/>
                  <p:cNvSpPr>
                    <a:spLocks noChangeArrowheads="1"/>
                  </p:cNvSpPr>
                  <p:nvPr/>
                </p:nvSpPr>
                <p:spPr bwMode="auto">
                  <a:xfrm>
                    <a:off x="2815" y="1831"/>
                    <a:ext cx="262" cy="2"/>
                  </a:xfrm>
                  <a:prstGeom prst="rect">
                    <a:avLst/>
                  </a:prstGeom>
                  <a:solidFill>
                    <a:srgbClr val="3FC7F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6" name="Rectangle 662"/>
                  <p:cNvSpPr>
                    <a:spLocks noChangeArrowheads="1"/>
                  </p:cNvSpPr>
                  <p:nvPr/>
                </p:nvSpPr>
                <p:spPr bwMode="auto">
                  <a:xfrm>
                    <a:off x="2815" y="1833"/>
                    <a:ext cx="262" cy="2"/>
                  </a:xfrm>
                  <a:prstGeom prst="rect">
                    <a:avLst/>
                  </a:prstGeom>
                  <a:solidFill>
                    <a:srgbClr val="3EC7F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7" name="Rectangle 663"/>
                  <p:cNvSpPr>
                    <a:spLocks noChangeArrowheads="1"/>
                  </p:cNvSpPr>
                  <p:nvPr/>
                </p:nvSpPr>
                <p:spPr bwMode="auto">
                  <a:xfrm>
                    <a:off x="2815" y="1835"/>
                    <a:ext cx="262" cy="2"/>
                  </a:xfrm>
                  <a:prstGeom prst="rect">
                    <a:avLst/>
                  </a:prstGeom>
                  <a:solidFill>
                    <a:srgbClr val="3DC7F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8" name="Rectangle 664"/>
                  <p:cNvSpPr>
                    <a:spLocks noChangeArrowheads="1"/>
                  </p:cNvSpPr>
                  <p:nvPr/>
                </p:nvSpPr>
                <p:spPr bwMode="auto">
                  <a:xfrm>
                    <a:off x="2815" y="1837"/>
                    <a:ext cx="262" cy="2"/>
                  </a:xfrm>
                  <a:prstGeom prst="rect">
                    <a:avLst/>
                  </a:prstGeom>
                  <a:solidFill>
                    <a:srgbClr val="3CC7F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59" name="Rectangle 665"/>
                  <p:cNvSpPr>
                    <a:spLocks noChangeArrowheads="1"/>
                  </p:cNvSpPr>
                  <p:nvPr/>
                </p:nvSpPr>
                <p:spPr bwMode="auto">
                  <a:xfrm>
                    <a:off x="2815" y="1839"/>
                    <a:ext cx="262" cy="2"/>
                  </a:xfrm>
                  <a:prstGeom prst="rect">
                    <a:avLst/>
                  </a:prstGeom>
                  <a:solidFill>
                    <a:srgbClr val="3AC7F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60" name="Rectangle 666"/>
                  <p:cNvSpPr>
                    <a:spLocks noChangeArrowheads="1"/>
                  </p:cNvSpPr>
                  <p:nvPr/>
                </p:nvSpPr>
                <p:spPr bwMode="auto">
                  <a:xfrm>
                    <a:off x="2815" y="1841"/>
                    <a:ext cx="262" cy="2"/>
                  </a:xfrm>
                  <a:prstGeom prst="rect">
                    <a:avLst/>
                  </a:prstGeom>
                  <a:solidFill>
                    <a:srgbClr val="38C8F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61" name="Rectangle 667"/>
                  <p:cNvSpPr>
                    <a:spLocks noChangeArrowheads="1"/>
                  </p:cNvSpPr>
                  <p:nvPr/>
                </p:nvSpPr>
                <p:spPr bwMode="auto">
                  <a:xfrm>
                    <a:off x="2815" y="1843"/>
                    <a:ext cx="262" cy="2"/>
                  </a:xfrm>
                  <a:prstGeom prst="rect">
                    <a:avLst/>
                  </a:prstGeom>
                  <a:solidFill>
                    <a:srgbClr val="36C8F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62" name="Rectangle 668"/>
                  <p:cNvSpPr>
                    <a:spLocks noChangeArrowheads="1"/>
                  </p:cNvSpPr>
                  <p:nvPr/>
                </p:nvSpPr>
                <p:spPr bwMode="auto">
                  <a:xfrm>
                    <a:off x="2815" y="1845"/>
                    <a:ext cx="262" cy="2"/>
                  </a:xfrm>
                  <a:prstGeom prst="rect">
                    <a:avLst/>
                  </a:prstGeom>
                  <a:solidFill>
                    <a:srgbClr val="35C8F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63" name="Rectangle 669"/>
                  <p:cNvSpPr>
                    <a:spLocks noChangeArrowheads="1"/>
                  </p:cNvSpPr>
                  <p:nvPr/>
                </p:nvSpPr>
                <p:spPr bwMode="auto">
                  <a:xfrm>
                    <a:off x="2815" y="1847"/>
                    <a:ext cx="262" cy="2"/>
                  </a:xfrm>
                  <a:prstGeom prst="rect">
                    <a:avLst/>
                  </a:prstGeom>
                  <a:solidFill>
                    <a:srgbClr val="34C8F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64" name="Rectangle 670"/>
                  <p:cNvSpPr>
                    <a:spLocks noChangeArrowheads="1"/>
                  </p:cNvSpPr>
                  <p:nvPr/>
                </p:nvSpPr>
                <p:spPr bwMode="auto">
                  <a:xfrm>
                    <a:off x="2815" y="1849"/>
                    <a:ext cx="262" cy="2"/>
                  </a:xfrm>
                  <a:prstGeom prst="rect">
                    <a:avLst/>
                  </a:prstGeom>
                  <a:solidFill>
                    <a:srgbClr val="33C8F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65" name="Rectangle 671"/>
                  <p:cNvSpPr>
                    <a:spLocks noChangeArrowheads="1"/>
                  </p:cNvSpPr>
                  <p:nvPr/>
                </p:nvSpPr>
                <p:spPr bwMode="auto">
                  <a:xfrm>
                    <a:off x="2815" y="1851"/>
                    <a:ext cx="262" cy="2"/>
                  </a:xfrm>
                  <a:prstGeom prst="rect">
                    <a:avLst/>
                  </a:prstGeom>
                  <a:solidFill>
                    <a:srgbClr val="31C9F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66" name="Rectangle 672"/>
                  <p:cNvSpPr>
                    <a:spLocks noChangeArrowheads="1"/>
                  </p:cNvSpPr>
                  <p:nvPr/>
                </p:nvSpPr>
                <p:spPr bwMode="auto">
                  <a:xfrm>
                    <a:off x="2815" y="1853"/>
                    <a:ext cx="262" cy="2"/>
                  </a:xfrm>
                  <a:prstGeom prst="rect">
                    <a:avLst/>
                  </a:prstGeom>
                  <a:solidFill>
                    <a:srgbClr val="2FC9FA"/>
                  </a:solidFill>
                  <a:ln w="9525">
                    <a:noFill/>
                    <a:miter lim="800000"/>
                    <a:headEnd/>
                    <a:tailEnd/>
                  </a:ln>
                </p:spPr>
                <p:txBody>
                  <a:bodyPr/>
                  <a:lstStyle/>
                  <a:p>
                    <a:pPr eaLnBrk="0" hangingPunct="0"/>
                    <a:endParaRPr lang="fr-FR" sz="2400">
                      <a:latin typeface="Calibri" pitchFamily="34" charset="0"/>
                      <a:cs typeface="Arial" charset="0"/>
                    </a:endParaRPr>
                  </a:p>
                </p:txBody>
              </p:sp>
            </p:grpSp>
            <p:grpSp>
              <p:nvGrpSpPr>
                <p:cNvPr id="24" name="Group 673"/>
                <p:cNvGrpSpPr>
                  <a:grpSpLocks/>
                </p:cNvGrpSpPr>
                <p:nvPr/>
              </p:nvGrpSpPr>
              <p:grpSpPr bwMode="auto">
                <a:xfrm>
                  <a:off x="2815" y="1455"/>
                  <a:ext cx="262" cy="446"/>
                  <a:chOff x="2815" y="1455"/>
                  <a:chExt cx="262" cy="446"/>
                </a:xfrm>
              </p:grpSpPr>
              <p:sp>
                <p:nvSpPr>
                  <p:cNvPr id="260768" name="Rectangle 674"/>
                  <p:cNvSpPr>
                    <a:spLocks noChangeArrowheads="1"/>
                  </p:cNvSpPr>
                  <p:nvPr/>
                </p:nvSpPr>
                <p:spPr bwMode="auto">
                  <a:xfrm>
                    <a:off x="2815" y="1855"/>
                    <a:ext cx="262" cy="2"/>
                  </a:xfrm>
                  <a:prstGeom prst="rect">
                    <a:avLst/>
                  </a:prstGeom>
                  <a:solidFill>
                    <a:srgbClr val="2EC9F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69" name="Rectangle 675"/>
                  <p:cNvSpPr>
                    <a:spLocks noChangeArrowheads="1"/>
                  </p:cNvSpPr>
                  <p:nvPr/>
                </p:nvSpPr>
                <p:spPr bwMode="auto">
                  <a:xfrm>
                    <a:off x="2815" y="1857"/>
                    <a:ext cx="262" cy="2"/>
                  </a:xfrm>
                  <a:prstGeom prst="rect">
                    <a:avLst/>
                  </a:prstGeom>
                  <a:solidFill>
                    <a:srgbClr val="2CC9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0" name="Rectangle 676"/>
                  <p:cNvSpPr>
                    <a:spLocks noChangeArrowheads="1"/>
                  </p:cNvSpPr>
                  <p:nvPr/>
                </p:nvSpPr>
                <p:spPr bwMode="auto">
                  <a:xfrm>
                    <a:off x="2815" y="1859"/>
                    <a:ext cx="262" cy="2"/>
                  </a:xfrm>
                  <a:prstGeom prst="rect">
                    <a:avLst/>
                  </a:prstGeom>
                  <a:solidFill>
                    <a:srgbClr val="2BC9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1" name="Rectangle 677"/>
                  <p:cNvSpPr>
                    <a:spLocks noChangeArrowheads="1"/>
                  </p:cNvSpPr>
                  <p:nvPr/>
                </p:nvSpPr>
                <p:spPr bwMode="auto">
                  <a:xfrm>
                    <a:off x="2815" y="1861"/>
                    <a:ext cx="262" cy="2"/>
                  </a:xfrm>
                  <a:prstGeom prst="rect">
                    <a:avLst/>
                  </a:prstGeom>
                  <a:solidFill>
                    <a:srgbClr val="2AC9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2" name="Rectangle 678"/>
                  <p:cNvSpPr>
                    <a:spLocks noChangeArrowheads="1"/>
                  </p:cNvSpPr>
                  <p:nvPr/>
                </p:nvSpPr>
                <p:spPr bwMode="auto">
                  <a:xfrm>
                    <a:off x="2815" y="1863"/>
                    <a:ext cx="262" cy="2"/>
                  </a:xfrm>
                  <a:prstGeom prst="rect">
                    <a:avLst/>
                  </a:prstGeom>
                  <a:solidFill>
                    <a:srgbClr val="28CA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3" name="Rectangle 679"/>
                  <p:cNvSpPr>
                    <a:spLocks noChangeArrowheads="1"/>
                  </p:cNvSpPr>
                  <p:nvPr/>
                </p:nvSpPr>
                <p:spPr bwMode="auto">
                  <a:xfrm>
                    <a:off x="2815" y="1865"/>
                    <a:ext cx="262" cy="2"/>
                  </a:xfrm>
                  <a:prstGeom prst="rect">
                    <a:avLst/>
                  </a:prstGeom>
                  <a:solidFill>
                    <a:srgbClr val="27CA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4" name="Rectangle 680"/>
                  <p:cNvSpPr>
                    <a:spLocks noChangeArrowheads="1"/>
                  </p:cNvSpPr>
                  <p:nvPr/>
                </p:nvSpPr>
                <p:spPr bwMode="auto">
                  <a:xfrm>
                    <a:off x="2815" y="1867"/>
                    <a:ext cx="262" cy="2"/>
                  </a:xfrm>
                  <a:prstGeom prst="rect">
                    <a:avLst/>
                  </a:prstGeom>
                  <a:solidFill>
                    <a:srgbClr val="25CAF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5" name="Rectangle 681"/>
                  <p:cNvSpPr>
                    <a:spLocks noChangeArrowheads="1"/>
                  </p:cNvSpPr>
                  <p:nvPr/>
                </p:nvSpPr>
                <p:spPr bwMode="auto">
                  <a:xfrm>
                    <a:off x="2815" y="1869"/>
                    <a:ext cx="262" cy="2"/>
                  </a:xfrm>
                  <a:prstGeom prst="rect">
                    <a:avLst/>
                  </a:prstGeom>
                  <a:solidFill>
                    <a:srgbClr val="23CAF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6" name="Rectangle 682"/>
                  <p:cNvSpPr>
                    <a:spLocks noChangeArrowheads="1"/>
                  </p:cNvSpPr>
                  <p:nvPr/>
                </p:nvSpPr>
                <p:spPr bwMode="auto">
                  <a:xfrm>
                    <a:off x="2815" y="1871"/>
                    <a:ext cx="262" cy="2"/>
                  </a:xfrm>
                  <a:prstGeom prst="rect">
                    <a:avLst/>
                  </a:prstGeom>
                  <a:solidFill>
                    <a:srgbClr val="22CAF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7" name="Rectangle 683"/>
                  <p:cNvSpPr>
                    <a:spLocks noChangeArrowheads="1"/>
                  </p:cNvSpPr>
                  <p:nvPr/>
                </p:nvSpPr>
                <p:spPr bwMode="auto">
                  <a:xfrm>
                    <a:off x="2815" y="1873"/>
                    <a:ext cx="262" cy="2"/>
                  </a:xfrm>
                  <a:prstGeom prst="rect">
                    <a:avLst/>
                  </a:prstGeom>
                  <a:solidFill>
                    <a:srgbClr val="21CAF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8" name="Rectangle 684"/>
                  <p:cNvSpPr>
                    <a:spLocks noChangeArrowheads="1"/>
                  </p:cNvSpPr>
                  <p:nvPr/>
                </p:nvSpPr>
                <p:spPr bwMode="auto">
                  <a:xfrm>
                    <a:off x="2815" y="1875"/>
                    <a:ext cx="262" cy="2"/>
                  </a:xfrm>
                  <a:prstGeom prst="rect">
                    <a:avLst/>
                  </a:prstGeom>
                  <a:solidFill>
                    <a:srgbClr val="1FCA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79" name="Rectangle 685"/>
                  <p:cNvSpPr>
                    <a:spLocks noChangeArrowheads="1"/>
                  </p:cNvSpPr>
                  <p:nvPr/>
                </p:nvSpPr>
                <p:spPr bwMode="auto">
                  <a:xfrm>
                    <a:off x="2815" y="1877"/>
                    <a:ext cx="262" cy="2"/>
                  </a:xfrm>
                  <a:prstGeom prst="rect">
                    <a:avLst/>
                  </a:prstGeom>
                  <a:solidFill>
                    <a:srgbClr val="1ECA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0" name="Rectangle 686"/>
                  <p:cNvSpPr>
                    <a:spLocks noChangeArrowheads="1"/>
                  </p:cNvSpPr>
                  <p:nvPr/>
                </p:nvSpPr>
                <p:spPr bwMode="auto">
                  <a:xfrm>
                    <a:off x="2815" y="1879"/>
                    <a:ext cx="262" cy="2"/>
                  </a:xfrm>
                  <a:prstGeom prst="rect">
                    <a:avLst/>
                  </a:prstGeom>
                  <a:solidFill>
                    <a:srgbClr val="1CCB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1" name="Rectangle 687"/>
                  <p:cNvSpPr>
                    <a:spLocks noChangeArrowheads="1"/>
                  </p:cNvSpPr>
                  <p:nvPr/>
                </p:nvSpPr>
                <p:spPr bwMode="auto">
                  <a:xfrm>
                    <a:off x="2815" y="1881"/>
                    <a:ext cx="262" cy="2"/>
                  </a:xfrm>
                  <a:prstGeom prst="rect">
                    <a:avLst/>
                  </a:prstGeom>
                  <a:solidFill>
                    <a:srgbClr val="19CB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2" name="Rectangle 688"/>
                  <p:cNvSpPr>
                    <a:spLocks noChangeArrowheads="1"/>
                  </p:cNvSpPr>
                  <p:nvPr/>
                </p:nvSpPr>
                <p:spPr bwMode="auto">
                  <a:xfrm>
                    <a:off x="2815" y="1883"/>
                    <a:ext cx="262" cy="2"/>
                  </a:xfrm>
                  <a:prstGeom prst="rect">
                    <a:avLst/>
                  </a:prstGeom>
                  <a:solidFill>
                    <a:srgbClr val="18CB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3" name="Rectangle 689"/>
                  <p:cNvSpPr>
                    <a:spLocks noChangeArrowheads="1"/>
                  </p:cNvSpPr>
                  <p:nvPr/>
                </p:nvSpPr>
                <p:spPr bwMode="auto">
                  <a:xfrm>
                    <a:off x="2815" y="1885"/>
                    <a:ext cx="262" cy="2"/>
                  </a:xfrm>
                  <a:prstGeom prst="rect">
                    <a:avLst/>
                  </a:prstGeom>
                  <a:solidFill>
                    <a:srgbClr val="16CB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4" name="Rectangle 690"/>
                  <p:cNvSpPr>
                    <a:spLocks noChangeArrowheads="1"/>
                  </p:cNvSpPr>
                  <p:nvPr/>
                </p:nvSpPr>
                <p:spPr bwMode="auto">
                  <a:xfrm>
                    <a:off x="2815" y="1887"/>
                    <a:ext cx="262" cy="2"/>
                  </a:xfrm>
                  <a:prstGeom prst="rect">
                    <a:avLst/>
                  </a:prstGeom>
                  <a:solidFill>
                    <a:srgbClr val="15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5" name="Rectangle 691"/>
                  <p:cNvSpPr>
                    <a:spLocks noChangeArrowheads="1"/>
                  </p:cNvSpPr>
                  <p:nvPr/>
                </p:nvSpPr>
                <p:spPr bwMode="auto">
                  <a:xfrm>
                    <a:off x="2815" y="1889"/>
                    <a:ext cx="262" cy="2"/>
                  </a:xfrm>
                  <a:prstGeom prst="rect">
                    <a:avLst/>
                  </a:prstGeom>
                  <a:solidFill>
                    <a:srgbClr val="13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6" name="Rectangle 692"/>
                  <p:cNvSpPr>
                    <a:spLocks noChangeArrowheads="1"/>
                  </p:cNvSpPr>
                  <p:nvPr/>
                </p:nvSpPr>
                <p:spPr bwMode="auto">
                  <a:xfrm>
                    <a:off x="2815" y="1891"/>
                    <a:ext cx="262" cy="2"/>
                  </a:xfrm>
                  <a:prstGeom prst="rect">
                    <a:avLst/>
                  </a:prstGeom>
                  <a:solidFill>
                    <a:srgbClr val="11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7" name="Rectangle 693"/>
                  <p:cNvSpPr>
                    <a:spLocks noChangeArrowheads="1"/>
                  </p:cNvSpPr>
                  <p:nvPr/>
                </p:nvSpPr>
                <p:spPr bwMode="auto">
                  <a:xfrm>
                    <a:off x="2815" y="1893"/>
                    <a:ext cx="262" cy="2"/>
                  </a:xfrm>
                  <a:prstGeom prst="rect">
                    <a:avLst/>
                  </a:prstGeom>
                  <a:solidFill>
                    <a:srgbClr val="0F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8" name="Rectangle 694"/>
                  <p:cNvSpPr>
                    <a:spLocks noChangeArrowheads="1"/>
                  </p:cNvSpPr>
                  <p:nvPr/>
                </p:nvSpPr>
                <p:spPr bwMode="auto">
                  <a:xfrm>
                    <a:off x="2815" y="1895"/>
                    <a:ext cx="262" cy="2"/>
                  </a:xfrm>
                  <a:prstGeom prst="rect">
                    <a:avLst/>
                  </a:prstGeom>
                  <a:solidFill>
                    <a:srgbClr val="0A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89" name="Rectangle 695"/>
                  <p:cNvSpPr>
                    <a:spLocks noChangeArrowheads="1"/>
                  </p:cNvSpPr>
                  <p:nvPr/>
                </p:nvSpPr>
                <p:spPr bwMode="auto">
                  <a:xfrm>
                    <a:off x="2815" y="1897"/>
                    <a:ext cx="262" cy="2"/>
                  </a:xfrm>
                  <a:prstGeom prst="rect">
                    <a:avLst/>
                  </a:prstGeom>
                  <a:solidFill>
                    <a:srgbClr val="07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90" name="Rectangle 696"/>
                  <p:cNvSpPr>
                    <a:spLocks noChangeArrowheads="1"/>
                  </p:cNvSpPr>
                  <p:nvPr/>
                </p:nvSpPr>
                <p:spPr bwMode="auto">
                  <a:xfrm>
                    <a:off x="2815" y="1899"/>
                    <a:ext cx="262" cy="2"/>
                  </a:xfrm>
                  <a:prstGeom prst="rect">
                    <a:avLst/>
                  </a:prstGeom>
                  <a:solidFill>
                    <a:srgbClr val="00CCF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91" name="Freeform 697"/>
                  <p:cNvSpPr>
                    <a:spLocks/>
                  </p:cNvSpPr>
                  <p:nvPr/>
                </p:nvSpPr>
                <p:spPr bwMode="auto">
                  <a:xfrm>
                    <a:off x="2815" y="1455"/>
                    <a:ext cx="260" cy="444"/>
                  </a:xfrm>
                  <a:custGeom>
                    <a:avLst/>
                    <a:gdLst>
                      <a:gd name="T0" fmla="*/ 43 w 260"/>
                      <a:gd name="T1" fmla="*/ 0 h 444"/>
                      <a:gd name="T2" fmla="*/ 34 w 260"/>
                      <a:gd name="T3" fmla="*/ 1 h 444"/>
                      <a:gd name="T4" fmla="*/ 26 w 260"/>
                      <a:gd name="T5" fmla="*/ 3 h 444"/>
                      <a:gd name="T6" fmla="*/ 19 w 260"/>
                      <a:gd name="T7" fmla="*/ 7 h 444"/>
                      <a:gd name="T8" fmla="*/ 13 w 260"/>
                      <a:gd name="T9" fmla="*/ 13 h 444"/>
                      <a:gd name="T10" fmla="*/ 7 w 260"/>
                      <a:gd name="T11" fmla="*/ 19 h 444"/>
                      <a:gd name="T12" fmla="*/ 3 w 260"/>
                      <a:gd name="T13" fmla="*/ 26 h 444"/>
                      <a:gd name="T14" fmla="*/ 1 w 260"/>
                      <a:gd name="T15" fmla="*/ 34 h 444"/>
                      <a:gd name="T16" fmla="*/ 0 w 260"/>
                      <a:gd name="T17" fmla="*/ 43 h 444"/>
                      <a:gd name="T18" fmla="*/ 0 w 260"/>
                      <a:gd name="T19" fmla="*/ 401 h 444"/>
                      <a:gd name="T20" fmla="*/ 1 w 260"/>
                      <a:gd name="T21" fmla="*/ 410 h 444"/>
                      <a:gd name="T22" fmla="*/ 3 w 260"/>
                      <a:gd name="T23" fmla="*/ 418 h 444"/>
                      <a:gd name="T24" fmla="*/ 7 w 260"/>
                      <a:gd name="T25" fmla="*/ 425 h 444"/>
                      <a:gd name="T26" fmla="*/ 13 w 260"/>
                      <a:gd name="T27" fmla="*/ 432 h 444"/>
                      <a:gd name="T28" fmla="*/ 19 w 260"/>
                      <a:gd name="T29" fmla="*/ 437 h 444"/>
                      <a:gd name="T30" fmla="*/ 26 w 260"/>
                      <a:gd name="T31" fmla="*/ 441 h 444"/>
                      <a:gd name="T32" fmla="*/ 34 w 260"/>
                      <a:gd name="T33" fmla="*/ 443 h 444"/>
                      <a:gd name="T34" fmla="*/ 43 w 260"/>
                      <a:gd name="T35" fmla="*/ 444 h 444"/>
                      <a:gd name="T36" fmla="*/ 217 w 260"/>
                      <a:gd name="T37" fmla="*/ 444 h 444"/>
                      <a:gd name="T38" fmla="*/ 226 w 260"/>
                      <a:gd name="T39" fmla="*/ 443 h 444"/>
                      <a:gd name="T40" fmla="*/ 234 w 260"/>
                      <a:gd name="T41" fmla="*/ 441 h 444"/>
                      <a:gd name="T42" fmla="*/ 241 w 260"/>
                      <a:gd name="T43" fmla="*/ 437 h 444"/>
                      <a:gd name="T44" fmla="*/ 248 w 260"/>
                      <a:gd name="T45" fmla="*/ 432 h 444"/>
                      <a:gd name="T46" fmla="*/ 253 w 260"/>
                      <a:gd name="T47" fmla="*/ 425 h 444"/>
                      <a:gd name="T48" fmla="*/ 257 w 260"/>
                      <a:gd name="T49" fmla="*/ 418 h 444"/>
                      <a:gd name="T50" fmla="*/ 259 w 260"/>
                      <a:gd name="T51" fmla="*/ 410 h 444"/>
                      <a:gd name="T52" fmla="*/ 260 w 260"/>
                      <a:gd name="T53" fmla="*/ 401 h 444"/>
                      <a:gd name="T54" fmla="*/ 260 w 260"/>
                      <a:gd name="T55" fmla="*/ 43 h 444"/>
                      <a:gd name="T56" fmla="*/ 259 w 260"/>
                      <a:gd name="T57" fmla="*/ 34 h 444"/>
                      <a:gd name="T58" fmla="*/ 257 w 260"/>
                      <a:gd name="T59" fmla="*/ 26 h 444"/>
                      <a:gd name="T60" fmla="*/ 253 w 260"/>
                      <a:gd name="T61" fmla="*/ 19 h 444"/>
                      <a:gd name="T62" fmla="*/ 248 w 260"/>
                      <a:gd name="T63" fmla="*/ 13 h 444"/>
                      <a:gd name="T64" fmla="*/ 241 w 260"/>
                      <a:gd name="T65" fmla="*/ 7 h 444"/>
                      <a:gd name="T66" fmla="*/ 234 w 260"/>
                      <a:gd name="T67" fmla="*/ 3 h 444"/>
                      <a:gd name="T68" fmla="*/ 226 w 260"/>
                      <a:gd name="T69" fmla="*/ 1 h 444"/>
                      <a:gd name="T70" fmla="*/ 217 w 260"/>
                      <a:gd name="T71" fmla="*/ 0 h 444"/>
                      <a:gd name="T72" fmla="*/ 43 w 260"/>
                      <a:gd name="T73" fmla="*/ 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444"/>
                      <a:gd name="T113" fmla="*/ 260 w 260"/>
                      <a:gd name="T114" fmla="*/ 444 h 4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444">
                        <a:moveTo>
                          <a:pt x="43" y="0"/>
                        </a:moveTo>
                        <a:lnTo>
                          <a:pt x="34" y="1"/>
                        </a:lnTo>
                        <a:lnTo>
                          <a:pt x="26" y="3"/>
                        </a:lnTo>
                        <a:lnTo>
                          <a:pt x="19" y="7"/>
                        </a:lnTo>
                        <a:lnTo>
                          <a:pt x="13" y="13"/>
                        </a:lnTo>
                        <a:lnTo>
                          <a:pt x="7" y="19"/>
                        </a:lnTo>
                        <a:lnTo>
                          <a:pt x="3" y="26"/>
                        </a:lnTo>
                        <a:lnTo>
                          <a:pt x="1" y="34"/>
                        </a:lnTo>
                        <a:lnTo>
                          <a:pt x="0" y="43"/>
                        </a:lnTo>
                        <a:lnTo>
                          <a:pt x="0" y="401"/>
                        </a:lnTo>
                        <a:lnTo>
                          <a:pt x="1" y="410"/>
                        </a:lnTo>
                        <a:lnTo>
                          <a:pt x="3" y="418"/>
                        </a:lnTo>
                        <a:lnTo>
                          <a:pt x="7" y="425"/>
                        </a:lnTo>
                        <a:lnTo>
                          <a:pt x="13" y="432"/>
                        </a:lnTo>
                        <a:lnTo>
                          <a:pt x="19" y="437"/>
                        </a:lnTo>
                        <a:lnTo>
                          <a:pt x="26" y="441"/>
                        </a:lnTo>
                        <a:lnTo>
                          <a:pt x="34" y="443"/>
                        </a:lnTo>
                        <a:lnTo>
                          <a:pt x="43" y="444"/>
                        </a:lnTo>
                        <a:lnTo>
                          <a:pt x="217" y="444"/>
                        </a:lnTo>
                        <a:lnTo>
                          <a:pt x="226" y="443"/>
                        </a:lnTo>
                        <a:lnTo>
                          <a:pt x="234" y="441"/>
                        </a:lnTo>
                        <a:lnTo>
                          <a:pt x="241" y="437"/>
                        </a:lnTo>
                        <a:lnTo>
                          <a:pt x="248" y="432"/>
                        </a:lnTo>
                        <a:lnTo>
                          <a:pt x="253" y="425"/>
                        </a:lnTo>
                        <a:lnTo>
                          <a:pt x="257" y="418"/>
                        </a:lnTo>
                        <a:lnTo>
                          <a:pt x="259" y="410"/>
                        </a:lnTo>
                        <a:lnTo>
                          <a:pt x="260" y="401"/>
                        </a:lnTo>
                        <a:lnTo>
                          <a:pt x="260" y="43"/>
                        </a:lnTo>
                        <a:lnTo>
                          <a:pt x="259" y="34"/>
                        </a:lnTo>
                        <a:lnTo>
                          <a:pt x="257" y="26"/>
                        </a:lnTo>
                        <a:lnTo>
                          <a:pt x="253" y="19"/>
                        </a:lnTo>
                        <a:lnTo>
                          <a:pt x="248" y="13"/>
                        </a:lnTo>
                        <a:lnTo>
                          <a:pt x="241" y="7"/>
                        </a:lnTo>
                        <a:lnTo>
                          <a:pt x="234" y="3"/>
                        </a:lnTo>
                        <a:lnTo>
                          <a:pt x="226" y="1"/>
                        </a:lnTo>
                        <a:lnTo>
                          <a:pt x="217" y="0"/>
                        </a:lnTo>
                        <a:lnTo>
                          <a:pt x="43" y="0"/>
                        </a:lnTo>
                        <a:close/>
                      </a:path>
                    </a:pathLst>
                  </a:custGeom>
                  <a:solidFill>
                    <a:srgbClr val="00CCFF"/>
                  </a:solidFill>
                  <a:ln w="0">
                    <a:solidFill>
                      <a:srgbClr val="FFFFFF"/>
                    </a:solidFill>
                    <a:round/>
                    <a:headEnd/>
                    <a:tailEnd/>
                  </a:ln>
                </p:spPr>
                <p:txBody>
                  <a:bodyPr/>
                  <a:lstStyle/>
                  <a:p>
                    <a:endParaRPr lang="fr-FR"/>
                  </a:p>
                </p:txBody>
              </p:sp>
              <p:sp>
                <p:nvSpPr>
                  <p:cNvPr id="260792" name="Freeform 698"/>
                  <p:cNvSpPr>
                    <a:spLocks/>
                  </p:cNvSpPr>
                  <p:nvPr/>
                </p:nvSpPr>
                <p:spPr bwMode="auto">
                  <a:xfrm>
                    <a:off x="2815" y="1455"/>
                    <a:ext cx="260" cy="444"/>
                  </a:xfrm>
                  <a:custGeom>
                    <a:avLst/>
                    <a:gdLst>
                      <a:gd name="T0" fmla="*/ 43 w 260"/>
                      <a:gd name="T1" fmla="*/ 0 h 444"/>
                      <a:gd name="T2" fmla="*/ 34 w 260"/>
                      <a:gd name="T3" fmla="*/ 1 h 444"/>
                      <a:gd name="T4" fmla="*/ 26 w 260"/>
                      <a:gd name="T5" fmla="*/ 3 h 444"/>
                      <a:gd name="T6" fmla="*/ 19 w 260"/>
                      <a:gd name="T7" fmla="*/ 7 h 444"/>
                      <a:gd name="T8" fmla="*/ 13 w 260"/>
                      <a:gd name="T9" fmla="*/ 13 h 444"/>
                      <a:gd name="T10" fmla="*/ 7 w 260"/>
                      <a:gd name="T11" fmla="*/ 19 h 444"/>
                      <a:gd name="T12" fmla="*/ 3 w 260"/>
                      <a:gd name="T13" fmla="*/ 26 h 444"/>
                      <a:gd name="T14" fmla="*/ 1 w 260"/>
                      <a:gd name="T15" fmla="*/ 34 h 444"/>
                      <a:gd name="T16" fmla="*/ 0 w 260"/>
                      <a:gd name="T17" fmla="*/ 43 h 444"/>
                      <a:gd name="T18" fmla="*/ 0 w 260"/>
                      <a:gd name="T19" fmla="*/ 401 h 444"/>
                      <a:gd name="T20" fmla="*/ 1 w 260"/>
                      <a:gd name="T21" fmla="*/ 410 h 444"/>
                      <a:gd name="T22" fmla="*/ 3 w 260"/>
                      <a:gd name="T23" fmla="*/ 418 h 444"/>
                      <a:gd name="T24" fmla="*/ 7 w 260"/>
                      <a:gd name="T25" fmla="*/ 425 h 444"/>
                      <a:gd name="T26" fmla="*/ 13 w 260"/>
                      <a:gd name="T27" fmla="*/ 432 h 444"/>
                      <a:gd name="T28" fmla="*/ 19 w 260"/>
                      <a:gd name="T29" fmla="*/ 437 h 444"/>
                      <a:gd name="T30" fmla="*/ 26 w 260"/>
                      <a:gd name="T31" fmla="*/ 441 h 444"/>
                      <a:gd name="T32" fmla="*/ 34 w 260"/>
                      <a:gd name="T33" fmla="*/ 443 h 444"/>
                      <a:gd name="T34" fmla="*/ 43 w 260"/>
                      <a:gd name="T35" fmla="*/ 444 h 444"/>
                      <a:gd name="T36" fmla="*/ 217 w 260"/>
                      <a:gd name="T37" fmla="*/ 444 h 444"/>
                      <a:gd name="T38" fmla="*/ 226 w 260"/>
                      <a:gd name="T39" fmla="*/ 443 h 444"/>
                      <a:gd name="T40" fmla="*/ 234 w 260"/>
                      <a:gd name="T41" fmla="*/ 441 h 444"/>
                      <a:gd name="T42" fmla="*/ 241 w 260"/>
                      <a:gd name="T43" fmla="*/ 437 h 444"/>
                      <a:gd name="T44" fmla="*/ 248 w 260"/>
                      <a:gd name="T45" fmla="*/ 432 h 444"/>
                      <a:gd name="T46" fmla="*/ 253 w 260"/>
                      <a:gd name="T47" fmla="*/ 425 h 444"/>
                      <a:gd name="T48" fmla="*/ 257 w 260"/>
                      <a:gd name="T49" fmla="*/ 418 h 444"/>
                      <a:gd name="T50" fmla="*/ 259 w 260"/>
                      <a:gd name="T51" fmla="*/ 410 h 444"/>
                      <a:gd name="T52" fmla="*/ 260 w 260"/>
                      <a:gd name="T53" fmla="*/ 401 h 444"/>
                      <a:gd name="T54" fmla="*/ 260 w 260"/>
                      <a:gd name="T55" fmla="*/ 43 h 444"/>
                      <a:gd name="T56" fmla="*/ 259 w 260"/>
                      <a:gd name="T57" fmla="*/ 34 h 444"/>
                      <a:gd name="T58" fmla="*/ 257 w 260"/>
                      <a:gd name="T59" fmla="*/ 26 h 444"/>
                      <a:gd name="T60" fmla="*/ 253 w 260"/>
                      <a:gd name="T61" fmla="*/ 19 h 444"/>
                      <a:gd name="T62" fmla="*/ 248 w 260"/>
                      <a:gd name="T63" fmla="*/ 13 h 444"/>
                      <a:gd name="T64" fmla="*/ 241 w 260"/>
                      <a:gd name="T65" fmla="*/ 7 h 444"/>
                      <a:gd name="T66" fmla="*/ 234 w 260"/>
                      <a:gd name="T67" fmla="*/ 3 h 444"/>
                      <a:gd name="T68" fmla="*/ 226 w 260"/>
                      <a:gd name="T69" fmla="*/ 1 h 444"/>
                      <a:gd name="T70" fmla="*/ 217 w 260"/>
                      <a:gd name="T71" fmla="*/ 0 h 444"/>
                      <a:gd name="T72" fmla="*/ 43 w 260"/>
                      <a:gd name="T73" fmla="*/ 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444"/>
                      <a:gd name="T113" fmla="*/ 260 w 260"/>
                      <a:gd name="T114" fmla="*/ 444 h 4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444">
                        <a:moveTo>
                          <a:pt x="43" y="0"/>
                        </a:moveTo>
                        <a:lnTo>
                          <a:pt x="34" y="1"/>
                        </a:lnTo>
                        <a:lnTo>
                          <a:pt x="26" y="3"/>
                        </a:lnTo>
                        <a:lnTo>
                          <a:pt x="19" y="7"/>
                        </a:lnTo>
                        <a:lnTo>
                          <a:pt x="13" y="13"/>
                        </a:lnTo>
                        <a:lnTo>
                          <a:pt x="7" y="19"/>
                        </a:lnTo>
                        <a:lnTo>
                          <a:pt x="3" y="26"/>
                        </a:lnTo>
                        <a:lnTo>
                          <a:pt x="1" y="34"/>
                        </a:lnTo>
                        <a:lnTo>
                          <a:pt x="0" y="43"/>
                        </a:lnTo>
                        <a:lnTo>
                          <a:pt x="0" y="401"/>
                        </a:lnTo>
                        <a:lnTo>
                          <a:pt x="1" y="410"/>
                        </a:lnTo>
                        <a:lnTo>
                          <a:pt x="3" y="418"/>
                        </a:lnTo>
                        <a:lnTo>
                          <a:pt x="7" y="425"/>
                        </a:lnTo>
                        <a:lnTo>
                          <a:pt x="13" y="432"/>
                        </a:lnTo>
                        <a:lnTo>
                          <a:pt x="19" y="437"/>
                        </a:lnTo>
                        <a:lnTo>
                          <a:pt x="26" y="441"/>
                        </a:lnTo>
                        <a:lnTo>
                          <a:pt x="34" y="443"/>
                        </a:lnTo>
                        <a:lnTo>
                          <a:pt x="43" y="444"/>
                        </a:lnTo>
                        <a:lnTo>
                          <a:pt x="217" y="444"/>
                        </a:lnTo>
                        <a:lnTo>
                          <a:pt x="226" y="443"/>
                        </a:lnTo>
                        <a:lnTo>
                          <a:pt x="234" y="441"/>
                        </a:lnTo>
                        <a:lnTo>
                          <a:pt x="241" y="437"/>
                        </a:lnTo>
                        <a:lnTo>
                          <a:pt x="248" y="432"/>
                        </a:lnTo>
                        <a:lnTo>
                          <a:pt x="253" y="425"/>
                        </a:lnTo>
                        <a:lnTo>
                          <a:pt x="257" y="418"/>
                        </a:lnTo>
                        <a:lnTo>
                          <a:pt x="259" y="410"/>
                        </a:lnTo>
                        <a:lnTo>
                          <a:pt x="260" y="401"/>
                        </a:lnTo>
                        <a:lnTo>
                          <a:pt x="260" y="43"/>
                        </a:lnTo>
                        <a:lnTo>
                          <a:pt x="259" y="34"/>
                        </a:lnTo>
                        <a:lnTo>
                          <a:pt x="257" y="26"/>
                        </a:lnTo>
                        <a:lnTo>
                          <a:pt x="253" y="19"/>
                        </a:lnTo>
                        <a:lnTo>
                          <a:pt x="248" y="13"/>
                        </a:lnTo>
                        <a:lnTo>
                          <a:pt x="241" y="7"/>
                        </a:lnTo>
                        <a:lnTo>
                          <a:pt x="234" y="3"/>
                        </a:lnTo>
                        <a:lnTo>
                          <a:pt x="226" y="1"/>
                        </a:lnTo>
                        <a:lnTo>
                          <a:pt x="217" y="0"/>
                        </a:lnTo>
                        <a:lnTo>
                          <a:pt x="43" y="0"/>
                        </a:lnTo>
                        <a:close/>
                      </a:path>
                    </a:pathLst>
                  </a:custGeom>
                  <a:solidFill>
                    <a:srgbClr val="000000"/>
                  </a:solidFill>
                  <a:ln w="9525">
                    <a:noFill/>
                    <a:round/>
                    <a:headEnd/>
                    <a:tailEnd/>
                  </a:ln>
                </p:spPr>
                <p:txBody>
                  <a:bodyPr/>
                  <a:lstStyle/>
                  <a:p>
                    <a:endParaRPr lang="fr-FR"/>
                  </a:p>
                </p:txBody>
              </p:sp>
              <p:sp>
                <p:nvSpPr>
                  <p:cNvPr id="260793" name="Rectangle 699"/>
                  <p:cNvSpPr>
                    <a:spLocks noChangeArrowheads="1"/>
                  </p:cNvSpPr>
                  <p:nvPr/>
                </p:nvSpPr>
                <p:spPr bwMode="auto">
                  <a:xfrm>
                    <a:off x="2815" y="1455"/>
                    <a:ext cx="262" cy="2"/>
                  </a:xfrm>
                  <a:prstGeom prst="rect">
                    <a:avLst/>
                  </a:prstGeom>
                  <a:solidFill>
                    <a:srgbClr val="FF660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94" name="Rectangle 700"/>
                  <p:cNvSpPr>
                    <a:spLocks noChangeArrowheads="1"/>
                  </p:cNvSpPr>
                  <p:nvPr/>
                </p:nvSpPr>
                <p:spPr bwMode="auto">
                  <a:xfrm>
                    <a:off x="2815" y="1457"/>
                    <a:ext cx="262" cy="2"/>
                  </a:xfrm>
                  <a:prstGeom prst="rect">
                    <a:avLst/>
                  </a:prstGeom>
                  <a:solidFill>
                    <a:srgbClr val="FE660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95" name="Rectangle 701"/>
                  <p:cNvSpPr>
                    <a:spLocks noChangeArrowheads="1"/>
                  </p:cNvSpPr>
                  <p:nvPr/>
                </p:nvSpPr>
                <p:spPr bwMode="auto">
                  <a:xfrm>
                    <a:off x="2815" y="1459"/>
                    <a:ext cx="262" cy="2"/>
                  </a:xfrm>
                  <a:prstGeom prst="rect">
                    <a:avLst/>
                  </a:prstGeom>
                  <a:solidFill>
                    <a:srgbClr val="FE660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96" name="Rectangle 702"/>
                  <p:cNvSpPr>
                    <a:spLocks noChangeArrowheads="1"/>
                  </p:cNvSpPr>
                  <p:nvPr/>
                </p:nvSpPr>
                <p:spPr bwMode="auto">
                  <a:xfrm>
                    <a:off x="2815" y="1461"/>
                    <a:ext cx="262" cy="2"/>
                  </a:xfrm>
                  <a:prstGeom prst="rect">
                    <a:avLst/>
                  </a:prstGeom>
                  <a:solidFill>
                    <a:srgbClr val="FE660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97" name="Rectangle 703"/>
                  <p:cNvSpPr>
                    <a:spLocks noChangeArrowheads="1"/>
                  </p:cNvSpPr>
                  <p:nvPr/>
                </p:nvSpPr>
                <p:spPr bwMode="auto">
                  <a:xfrm>
                    <a:off x="2815" y="1463"/>
                    <a:ext cx="262" cy="2"/>
                  </a:xfrm>
                  <a:prstGeom prst="rect">
                    <a:avLst/>
                  </a:prstGeom>
                  <a:solidFill>
                    <a:srgbClr val="FE661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98" name="Rectangle 704"/>
                  <p:cNvSpPr>
                    <a:spLocks noChangeArrowheads="1"/>
                  </p:cNvSpPr>
                  <p:nvPr/>
                </p:nvSpPr>
                <p:spPr bwMode="auto">
                  <a:xfrm>
                    <a:off x="2815" y="1465"/>
                    <a:ext cx="262" cy="2"/>
                  </a:xfrm>
                  <a:prstGeom prst="rect">
                    <a:avLst/>
                  </a:prstGeom>
                  <a:solidFill>
                    <a:srgbClr val="FE661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799" name="Rectangle 705"/>
                  <p:cNvSpPr>
                    <a:spLocks noChangeArrowheads="1"/>
                  </p:cNvSpPr>
                  <p:nvPr/>
                </p:nvSpPr>
                <p:spPr bwMode="auto">
                  <a:xfrm>
                    <a:off x="2815" y="1467"/>
                    <a:ext cx="262" cy="2"/>
                  </a:xfrm>
                  <a:prstGeom prst="rect">
                    <a:avLst/>
                  </a:prstGeom>
                  <a:solidFill>
                    <a:srgbClr val="FE671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0" name="Rectangle 706"/>
                  <p:cNvSpPr>
                    <a:spLocks noChangeArrowheads="1"/>
                  </p:cNvSpPr>
                  <p:nvPr/>
                </p:nvSpPr>
                <p:spPr bwMode="auto">
                  <a:xfrm>
                    <a:off x="2815" y="1469"/>
                    <a:ext cx="262" cy="2"/>
                  </a:xfrm>
                  <a:prstGeom prst="rect">
                    <a:avLst/>
                  </a:prstGeom>
                  <a:solidFill>
                    <a:srgbClr val="FD671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1" name="Rectangle 707"/>
                  <p:cNvSpPr>
                    <a:spLocks noChangeArrowheads="1"/>
                  </p:cNvSpPr>
                  <p:nvPr/>
                </p:nvSpPr>
                <p:spPr bwMode="auto">
                  <a:xfrm>
                    <a:off x="2815" y="1471"/>
                    <a:ext cx="262" cy="2"/>
                  </a:xfrm>
                  <a:prstGeom prst="rect">
                    <a:avLst/>
                  </a:prstGeom>
                  <a:solidFill>
                    <a:srgbClr val="FD671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2" name="Rectangle 708"/>
                  <p:cNvSpPr>
                    <a:spLocks noChangeArrowheads="1"/>
                  </p:cNvSpPr>
                  <p:nvPr/>
                </p:nvSpPr>
                <p:spPr bwMode="auto">
                  <a:xfrm>
                    <a:off x="2815" y="1473"/>
                    <a:ext cx="262" cy="2"/>
                  </a:xfrm>
                  <a:prstGeom prst="rect">
                    <a:avLst/>
                  </a:prstGeom>
                  <a:solidFill>
                    <a:srgbClr val="FD671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3" name="Rectangle 709"/>
                  <p:cNvSpPr>
                    <a:spLocks noChangeArrowheads="1"/>
                  </p:cNvSpPr>
                  <p:nvPr/>
                </p:nvSpPr>
                <p:spPr bwMode="auto">
                  <a:xfrm>
                    <a:off x="2815" y="1475"/>
                    <a:ext cx="262" cy="2"/>
                  </a:xfrm>
                  <a:prstGeom prst="rect">
                    <a:avLst/>
                  </a:prstGeom>
                  <a:solidFill>
                    <a:srgbClr val="FD671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4" name="Rectangle 710"/>
                  <p:cNvSpPr>
                    <a:spLocks noChangeArrowheads="1"/>
                  </p:cNvSpPr>
                  <p:nvPr/>
                </p:nvSpPr>
                <p:spPr bwMode="auto">
                  <a:xfrm>
                    <a:off x="2815" y="1477"/>
                    <a:ext cx="262" cy="2"/>
                  </a:xfrm>
                  <a:prstGeom prst="rect">
                    <a:avLst/>
                  </a:prstGeom>
                  <a:solidFill>
                    <a:srgbClr val="FD681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5" name="Rectangle 711"/>
                  <p:cNvSpPr>
                    <a:spLocks noChangeArrowheads="1"/>
                  </p:cNvSpPr>
                  <p:nvPr/>
                </p:nvSpPr>
                <p:spPr bwMode="auto">
                  <a:xfrm>
                    <a:off x="2815" y="1479"/>
                    <a:ext cx="262" cy="2"/>
                  </a:xfrm>
                  <a:prstGeom prst="rect">
                    <a:avLst/>
                  </a:prstGeom>
                  <a:solidFill>
                    <a:srgbClr val="FD681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6" name="Rectangle 712"/>
                  <p:cNvSpPr>
                    <a:spLocks noChangeArrowheads="1"/>
                  </p:cNvSpPr>
                  <p:nvPr/>
                </p:nvSpPr>
                <p:spPr bwMode="auto">
                  <a:xfrm>
                    <a:off x="2815" y="1481"/>
                    <a:ext cx="262" cy="2"/>
                  </a:xfrm>
                  <a:prstGeom prst="rect">
                    <a:avLst/>
                  </a:prstGeom>
                  <a:solidFill>
                    <a:srgbClr val="FC682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7" name="Rectangle 713"/>
                  <p:cNvSpPr>
                    <a:spLocks noChangeArrowheads="1"/>
                  </p:cNvSpPr>
                  <p:nvPr/>
                </p:nvSpPr>
                <p:spPr bwMode="auto">
                  <a:xfrm>
                    <a:off x="2815" y="1483"/>
                    <a:ext cx="262" cy="2"/>
                  </a:xfrm>
                  <a:prstGeom prst="rect">
                    <a:avLst/>
                  </a:prstGeom>
                  <a:solidFill>
                    <a:srgbClr val="FC682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8" name="Rectangle 714"/>
                  <p:cNvSpPr>
                    <a:spLocks noChangeArrowheads="1"/>
                  </p:cNvSpPr>
                  <p:nvPr/>
                </p:nvSpPr>
                <p:spPr bwMode="auto">
                  <a:xfrm>
                    <a:off x="2815" y="1485"/>
                    <a:ext cx="262" cy="2"/>
                  </a:xfrm>
                  <a:prstGeom prst="rect">
                    <a:avLst/>
                  </a:prstGeom>
                  <a:solidFill>
                    <a:srgbClr val="FC682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09" name="Rectangle 715"/>
                  <p:cNvSpPr>
                    <a:spLocks noChangeArrowheads="1"/>
                  </p:cNvSpPr>
                  <p:nvPr/>
                </p:nvSpPr>
                <p:spPr bwMode="auto">
                  <a:xfrm>
                    <a:off x="2815" y="1487"/>
                    <a:ext cx="262" cy="2"/>
                  </a:xfrm>
                  <a:prstGeom prst="rect">
                    <a:avLst/>
                  </a:prstGeom>
                  <a:solidFill>
                    <a:srgbClr val="FC692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0" name="Rectangle 716"/>
                  <p:cNvSpPr>
                    <a:spLocks noChangeArrowheads="1"/>
                  </p:cNvSpPr>
                  <p:nvPr/>
                </p:nvSpPr>
                <p:spPr bwMode="auto">
                  <a:xfrm>
                    <a:off x="2815" y="1489"/>
                    <a:ext cx="262" cy="2"/>
                  </a:xfrm>
                  <a:prstGeom prst="rect">
                    <a:avLst/>
                  </a:prstGeom>
                  <a:solidFill>
                    <a:srgbClr val="FB692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1" name="Rectangle 717"/>
                  <p:cNvSpPr>
                    <a:spLocks noChangeArrowheads="1"/>
                  </p:cNvSpPr>
                  <p:nvPr/>
                </p:nvSpPr>
                <p:spPr bwMode="auto">
                  <a:xfrm>
                    <a:off x="2815" y="1491"/>
                    <a:ext cx="262" cy="2"/>
                  </a:xfrm>
                  <a:prstGeom prst="rect">
                    <a:avLst/>
                  </a:prstGeom>
                  <a:solidFill>
                    <a:srgbClr val="FB692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2" name="Rectangle 718"/>
                  <p:cNvSpPr>
                    <a:spLocks noChangeArrowheads="1"/>
                  </p:cNvSpPr>
                  <p:nvPr/>
                </p:nvSpPr>
                <p:spPr bwMode="auto">
                  <a:xfrm>
                    <a:off x="2815" y="1493"/>
                    <a:ext cx="262" cy="2"/>
                  </a:xfrm>
                  <a:prstGeom prst="rect">
                    <a:avLst/>
                  </a:prstGeom>
                  <a:solidFill>
                    <a:srgbClr val="FB6A2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3" name="Rectangle 719"/>
                  <p:cNvSpPr>
                    <a:spLocks noChangeArrowheads="1"/>
                  </p:cNvSpPr>
                  <p:nvPr/>
                </p:nvSpPr>
                <p:spPr bwMode="auto">
                  <a:xfrm>
                    <a:off x="2815" y="1495"/>
                    <a:ext cx="262" cy="2"/>
                  </a:xfrm>
                  <a:prstGeom prst="rect">
                    <a:avLst/>
                  </a:prstGeom>
                  <a:solidFill>
                    <a:srgbClr val="FB6A2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4" name="Rectangle 720"/>
                  <p:cNvSpPr>
                    <a:spLocks noChangeArrowheads="1"/>
                  </p:cNvSpPr>
                  <p:nvPr/>
                </p:nvSpPr>
                <p:spPr bwMode="auto">
                  <a:xfrm>
                    <a:off x="2815" y="1497"/>
                    <a:ext cx="262" cy="2"/>
                  </a:xfrm>
                  <a:prstGeom prst="rect">
                    <a:avLst/>
                  </a:prstGeom>
                  <a:solidFill>
                    <a:srgbClr val="FB6A2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5" name="Rectangle 721"/>
                  <p:cNvSpPr>
                    <a:spLocks noChangeArrowheads="1"/>
                  </p:cNvSpPr>
                  <p:nvPr/>
                </p:nvSpPr>
                <p:spPr bwMode="auto">
                  <a:xfrm>
                    <a:off x="2815" y="1499"/>
                    <a:ext cx="262" cy="2"/>
                  </a:xfrm>
                  <a:prstGeom prst="rect">
                    <a:avLst/>
                  </a:prstGeom>
                  <a:solidFill>
                    <a:srgbClr val="FA6A2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6" name="Rectangle 722"/>
                  <p:cNvSpPr>
                    <a:spLocks noChangeArrowheads="1"/>
                  </p:cNvSpPr>
                  <p:nvPr/>
                </p:nvSpPr>
                <p:spPr bwMode="auto">
                  <a:xfrm>
                    <a:off x="2815" y="1501"/>
                    <a:ext cx="262" cy="2"/>
                  </a:xfrm>
                  <a:prstGeom prst="rect">
                    <a:avLst/>
                  </a:prstGeom>
                  <a:solidFill>
                    <a:srgbClr val="FA6B2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7" name="Rectangle 723"/>
                  <p:cNvSpPr>
                    <a:spLocks noChangeArrowheads="1"/>
                  </p:cNvSpPr>
                  <p:nvPr/>
                </p:nvSpPr>
                <p:spPr bwMode="auto">
                  <a:xfrm>
                    <a:off x="2815" y="1503"/>
                    <a:ext cx="262" cy="2"/>
                  </a:xfrm>
                  <a:prstGeom prst="rect">
                    <a:avLst/>
                  </a:prstGeom>
                  <a:solidFill>
                    <a:srgbClr val="FA6B3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8" name="Rectangle 724"/>
                  <p:cNvSpPr>
                    <a:spLocks noChangeArrowheads="1"/>
                  </p:cNvSpPr>
                  <p:nvPr/>
                </p:nvSpPr>
                <p:spPr bwMode="auto">
                  <a:xfrm>
                    <a:off x="2815" y="1505"/>
                    <a:ext cx="262" cy="2"/>
                  </a:xfrm>
                  <a:prstGeom prst="rect">
                    <a:avLst/>
                  </a:prstGeom>
                  <a:solidFill>
                    <a:srgbClr val="F96B3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19" name="Rectangle 725"/>
                  <p:cNvSpPr>
                    <a:spLocks noChangeArrowheads="1"/>
                  </p:cNvSpPr>
                  <p:nvPr/>
                </p:nvSpPr>
                <p:spPr bwMode="auto">
                  <a:xfrm>
                    <a:off x="2815" y="1507"/>
                    <a:ext cx="262" cy="2"/>
                  </a:xfrm>
                  <a:prstGeom prst="rect">
                    <a:avLst/>
                  </a:prstGeom>
                  <a:solidFill>
                    <a:srgbClr val="F96C3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0" name="Rectangle 726"/>
                  <p:cNvSpPr>
                    <a:spLocks noChangeArrowheads="1"/>
                  </p:cNvSpPr>
                  <p:nvPr/>
                </p:nvSpPr>
                <p:spPr bwMode="auto">
                  <a:xfrm>
                    <a:off x="2815" y="1509"/>
                    <a:ext cx="262" cy="2"/>
                  </a:xfrm>
                  <a:prstGeom prst="rect">
                    <a:avLst/>
                  </a:prstGeom>
                  <a:solidFill>
                    <a:srgbClr val="F96C3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1" name="Rectangle 727"/>
                  <p:cNvSpPr>
                    <a:spLocks noChangeArrowheads="1"/>
                  </p:cNvSpPr>
                  <p:nvPr/>
                </p:nvSpPr>
                <p:spPr bwMode="auto">
                  <a:xfrm>
                    <a:off x="2815" y="1511"/>
                    <a:ext cx="262" cy="2"/>
                  </a:xfrm>
                  <a:prstGeom prst="rect">
                    <a:avLst/>
                  </a:prstGeom>
                  <a:solidFill>
                    <a:srgbClr val="F96C3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2" name="Rectangle 728"/>
                  <p:cNvSpPr>
                    <a:spLocks noChangeArrowheads="1"/>
                  </p:cNvSpPr>
                  <p:nvPr/>
                </p:nvSpPr>
                <p:spPr bwMode="auto">
                  <a:xfrm>
                    <a:off x="2815" y="1513"/>
                    <a:ext cx="262" cy="2"/>
                  </a:xfrm>
                  <a:prstGeom prst="rect">
                    <a:avLst/>
                  </a:prstGeom>
                  <a:solidFill>
                    <a:srgbClr val="F86D3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3" name="Rectangle 729"/>
                  <p:cNvSpPr>
                    <a:spLocks noChangeArrowheads="1"/>
                  </p:cNvSpPr>
                  <p:nvPr/>
                </p:nvSpPr>
                <p:spPr bwMode="auto">
                  <a:xfrm>
                    <a:off x="2815" y="1515"/>
                    <a:ext cx="262" cy="2"/>
                  </a:xfrm>
                  <a:prstGeom prst="rect">
                    <a:avLst/>
                  </a:prstGeom>
                  <a:solidFill>
                    <a:srgbClr val="F86D3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4" name="Rectangle 730"/>
                  <p:cNvSpPr>
                    <a:spLocks noChangeArrowheads="1"/>
                  </p:cNvSpPr>
                  <p:nvPr/>
                </p:nvSpPr>
                <p:spPr bwMode="auto">
                  <a:xfrm>
                    <a:off x="2815" y="1517"/>
                    <a:ext cx="262" cy="2"/>
                  </a:xfrm>
                  <a:prstGeom prst="rect">
                    <a:avLst/>
                  </a:prstGeom>
                  <a:solidFill>
                    <a:srgbClr val="F76E3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5" name="Rectangle 731"/>
                  <p:cNvSpPr>
                    <a:spLocks noChangeArrowheads="1"/>
                  </p:cNvSpPr>
                  <p:nvPr/>
                </p:nvSpPr>
                <p:spPr bwMode="auto">
                  <a:xfrm>
                    <a:off x="2815" y="1519"/>
                    <a:ext cx="262" cy="2"/>
                  </a:xfrm>
                  <a:prstGeom prst="rect">
                    <a:avLst/>
                  </a:prstGeom>
                  <a:solidFill>
                    <a:srgbClr val="F76E3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6" name="Rectangle 732"/>
                  <p:cNvSpPr>
                    <a:spLocks noChangeArrowheads="1"/>
                  </p:cNvSpPr>
                  <p:nvPr/>
                </p:nvSpPr>
                <p:spPr bwMode="auto">
                  <a:xfrm>
                    <a:off x="2815" y="1521"/>
                    <a:ext cx="262" cy="2"/>
                  </a:xfrm>
                  <a:prstGeom prst="rect">
                    <a:avLst/>
                  </a:prstGeom>
                  <a:solidFill>
                    <a:srgbClr val="F76E3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7" name="Rectangle 733"/>
                  <p:cNvSpPr>
                    <a:spLocks noChangeArrowheads="1"/>
                  </p:cNvSpPr>
                  <p:nvPr/>
                </p:nvSpPr>
                <p:spPr bwMode="auto">
                  <a:xfrm>
                    <a:off x="2815" y="1523"/>
                    <a:ext cx="262" cy="2"/>
                  </a:xfrm>
                  <a:prstGeom prst="rect">
                    <a:avLst/>
                  </a:prstGeom>
                  <a:solidFill>
                    <a:srgbClr val="F66F3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8" name="Rectangle 734"/>
                  <p:cNvSpPr>
                    <a:spLocks noChangeArrowheads="1"/>
                  </p:cNvSpPr>
                  <p:nvPr/>
                </p:nvSpPr>
                <p:spPr bwMode="auto">
                  <a:xfrm>
                    <a:off x="2815" y="1525"/>
                    <a:ext cx="262" cy="2"/>
                  </a:xfrm>
                  <a:prstGeom prst="rect">
                    <a:avLst/>
                  </a:prstGeom>
                  <a:solidFill>
                    <a:srgbClr val="F66F4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29" name="Rectangle 735"/>
                  <p:cNvSpPr>
                    <a:spLocks noChangeArrowheads="1"/>
                  </p:cNvSpPr>
                  <p:nvPr/>
                </p:nvSpPr>
                <p:spPr bwMode="auto">
                  <a:xfrm>
                    <a:off x="2815" y="1527"/>
                    <a:ext cx="262" cy="2"/>
                  </a:xfrm>
                  <a:prstGeom prst="rect">
                    <a:avLst/>
                  </a:prstGeom>
                  <a:solidFill>
                    <a:srgbClr val="F66F4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0" name="Rectangle 736"/>
                  <p:cNvSpPr>
                    <a:spLocks noChangeArrowheads="1"/>
                  </p:cNvSpPr>
                  <p:nvPr/>
                </p:nvSpPr>
                <p:spPr bwMode="auto">
                  <a:xfrm>
                    <a:off x="2815" y="1529"/>
                    <a:ext cx="262" cy="2"/>
                  </a:xfrm>
                  <a:prstGeom prst="rect">
                    <a:avLst/>
                  </a:prstGeom>
                  <a:solidFill>
                    <a:srgbClr val="F5704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1" name="Rectangle 737"/>
                  <p:cNvSpPr>
                    <a:spLocks noChangeArrowheads="1"/>
                  </p:cNvSpPr>
                  <p:nvPr/>
                </p:nvSpPr>
                <p:spPr bwMode="auto">
                  <a:xfrm>
                    <a:off x="2815" y="1531"/>
                    <a:ext cx="262" cy="2"/>
                  </a:xfrm>
                  <a:prstGeom prst="rect">
                    <a:avLst/>
                  </a:prstGeom>
                  <a:solidFill>
                    <a:srgbClr val="F5714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2" name="Rectangle 738"/>
                  <p:cNvSpPr>
                    <a:spLocks noChangeArrowheads="1"/>
                  </p:cNvSpPr>
                  <p:nvPr/>
                </p:nvSpPr>
                <p:spPr bwMode="auto">
                  <a:xfrm>
                    <a:off x="2815" y="1533"/>
                    <a:ext cx="262" cy="2"/>
                  </a:xfrm>
                  <a:prstGeom prst="rect">
                    <a:avLst/>
                  </a:prstGeom>
                  <a:solidFill>
                    <a:srgbClr val="F4714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3" name="Rectangle 739"/>
                  <p:cNvSpPr>
                    <a:spLocks noChangeArrowheads="1"/>
                  </p:cNvSpPr>
                  <p:nvPr/>
                </p:nvSpPr>
                <p:spPr bwMode="auto">
                  <a:xfrm>
                    <a:off x="2815" y="1535"/>
                    <a:ext cx="262" cy="2"/>
                  </a:xfrm>
                  <a:prstGeom prst="rect">
                    <a:avLst/>
                  </a:prstGeom>
                  <a:solidFill>
                    <a:srgbClr val="F4714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4" name="Rectangle 740"/>
                  <p:cNvSpPr>
                    <a:spLocks noChangeArrowheads="1"/>
                  </p:cNvSpPr>
                  <p:nvPr/>
                </p:nvSpPr>
                <p:spPr bwMode="auto">
                  <a:xfrm>
                    <a:off x="2815" y="1537"/>
                    <a:ext cx="262" cy="2"/>
                  </a:xfrm>
                  <a:prstGeom prst="rect">
                    <a:avLst/>
                  </a:prstGeom>
                  <a:solidFill>
                    <a:srgbClr val="F3724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5" name="Rectangle 741"/>
                  <p:cNvSpPr>
                    <a:spLocks noChangeArrowheads="1"/>
                  </p:cNvSpPr>
                  <p:nvPr/>
                </p:nvSpPr>
                <p:spPr bwMode="auto">
                  <a:xfrm>
                    <a:off x="2815" y="1539"/>
                    <a:ext cx="262" cy="2"/>
                  </a:xfrm>
                  <a:prstGeom prst="rect">
                    <a:avLst/>
                  </a:prstGeom>
                  <a:solidFill>
                    <a:srgbClr val="F3724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6" name="Rectangle 742"/>
                  <p:cNvSpPr>
                    <a:spLocks noChangeArrowheads="1"/>
                  </p:cNvSpPr>
                  <p:nvPr/>
                </p:nvSpPr>
                <p:spPr bwMode="auto">
                  <a:xfrm>
                    <a:off x="2815" y="1541"/>
                    <a:ext cx="262" cy="2"/>
                  </a:xfrm>
                  <a:prstGeom prst="rect">
                    <a:avLst/>
                  </a:prstGeom>
                  <a:solidFill>
                    <a:srgbClr val="F3734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7" name="Rectangle 743"/>
                  <p:cNvSpPr>
                    <a:spLocks noChangeArrowheads="1"/>
                  </p:cNvSpPr>
                  <p:nvPr/>
                </p:nvSpPr>
                <p:spPr bwMode="auto">
                  <a:xfrm>
                    <a:off x="2815" y="1543"/>
                    <a:ext cx="262" cy="2"/>
                  </a:xfrm>
                  <a:prstGeom prst="rect">
                    <a:avLst/>
                  </a:prstGeom>
                  <a:solidFill>
                    <a:srgbClr val="F2734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8" name="Rectangle 744"/>
                  <p:cNvSpPr>
                    <a:spLocks noChangeArrowheads="1"/>
                  </p:cNvSpPr>
                  <p:nvPr/>
                </p:nvSpPr>
                <p:spPr bwMode="auto">
                  <a:xfrm>
                    <a:off x="2815" y="1545"/>
                    <a:ext cx="262" cy="2"/>
                  </a:xfrm>
                  <a:prstGeom prst="rect">
                    <a:avLst/>
                  </a:prstGeom>
                  <a:solidFill>
                    <a:srgbClr val="F1745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39" name="Rectangle 745"/>
                  <p:cNvSpPr>
                    <a:spLocks noChangeArrowheads="1"/>
                  </p:cNvSpPr>
                  <p:nvPr/>
                </p:nvSpPr>
                <p:spPr bwMode="auto">
                  <a:xfrm>
                    <a:off x="2815" y="1547"/>
                    <a:ext cx="262" cy="2"/>
                  </a:xfrm>
                  <a:prstGeom prst="rect">
                    <a:avLst/>
                  </a:prstGeom>
                  <a:solidFill>
                    <a:srgbClr val="F1745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0" name="Rectangle 746"/>
                  <p:cNvSpPr>
                    <a:spLocks noChangeArrowheads="1"/>
                  </p:cNvSpPr>
                  <p:nvPr/>
                </p:nvSpPr>
                <p:spPr bwMode="auto">
                  <a:xfrm>
                    <a:off x="2815" y="1549"/>
                    <a:ext cx="262" cy="2"/>
                  </a:xfrm>
                  <a:prstGeom prst="rect">
                    <a:avLst/>
                  </a:prstGeom>
                  <a:solidFill>
                    <a:srgbClr val="F1755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1" name="Rectangle 747"/>
                  <p:cNvSpPr>
                    <a:spLocks noChangeArrowheads="1"/>
                  </p:cNvSpPr>
                  <p:nvPr/>
                </p:nvSpPr>
                <p:spPr bwMode="auto">
                  <a:xfrm>
                    <a:off x="2815" y="1551"/>
                    <a:ext cx="262" cy="2"/>
                  </a:xfrm>
                  <a:prstGeom prst="rect">
                    <a:avLst/>
                  </a:prstGeom>
                  <a:solidFill>
                    <a:srgbClr val="F0755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2" name="Rectangle 748"/>
                  <p:cNvSpPr>
                    <a:spLocks noChangeArrowheads="1"/>
                  </p:cNvSpPr>
                  <p:nvPr/>
                </p:nvSpPr>
                <p:spPr bwMode="auto">
                  <a:xfrm>
                    <a:off x="2815" y="1553"/>
                    <a:ext cx="262" cy="2"/>
                  </a:xfrm>
                  <a:prstGeom prst="rect">
                    <a:avLst/>
                  </a:prstGeom>
                  <a:solidFill>
                    <a:srgbClr val="F0765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3" name="Rectangle 749"/>
                  <p:cNvSpPr>
                    <a:spLocks noChangeArrowheads="1"/>
                  </p:cNvSpPr>
                  <p:nvPr/>
                </p:nvSpPr>
                <p:spPr bwMode="auto">
                  <a:xfrm>
                    <a:off x="2815" y="1555"/>
                    <a:ext cx="262" cy="2"/>
                  </a:xfrm>
                  <a:prstGeom prst="rect">
                    <a:avLst/>
                  </a:prstGeom>
                  <a:solidFill>
                    <a:srgbClr val="EF765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4" name="Rectangle 750"/>
                  <p:cNvSpPr>
                    <a:spLocks noChangeArrowheads="1"/>
                  </p:cNvSpPr>
                  <p:nvPr/>
                </p:nvSpPr>
                <p:spPr bwMode="auto">
                  <a:xfrm>
                    <a:off x="2815" y="1557"/>
                    <a:ext cx="262" cy="2"/>
                  </a:xfrm>
                  <a:prstGeom prst="rect">
                    <a:avLst/>
                  </a:prstGeom>
                  <a:solidFill>
                    <a:srgbClr val="EE775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5" name="Rectangle 751"/>
                  <p:cNvSpPr>
                    <a:spLocks noChangeArrowheads="1"/>
                  </p:cNvSpPr>
                  <p:nvPr/>
                </p:nvSpPr>
                <p:spPr bwMode="auto">
                  <a:xfrm>
                    <a:off x="2815" y="1559"/>
                    <a:ext cx="262" cy="2"/>
                  </a:xfrm>
                  <a:prstGeom prst="rect">
                    <a:avLst/>
                  </a:prstGeom>
                  <a:solidFill>
                    <a:srgbClr val="EE775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6" name="Rectangle 752"/>
                  <p:cNvSpPr>
                    <a:spLocks noChangeArrowheads="1"/>
                  </p:cNvSpPr>
                  <p:nvPr/>
                </p:nvSpPr>
                <p:spPr bwMode="auto">
                  <a:xfrm>
                    <a:off x="2815" y="1561"/>
                    <a:ext cx="262" cy="2"/>
                  </a:xfrm>
                  <a:prstGeom prst="rect">
                    <a:avLst/>
                  </a:prstGeom>
                  <a:solidFill>
                    <a:srgbClr val="ED785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7" name="Rectangle 753"/>
                  <p:cNvSpPr>
                    <a:spLocks noChangeArrowheads="1"/>
                  </p:cNvSpPr>
                  <p:nvPr/>
                </p:nvSpPr>
                <p:spPr bwMode="auto">
                  <a:xfrm>
                    <a:off x="2815" y="1563"/>
                    <a:ext cx="262" cy="2"/>
                  </a:xfrm>
                  <a:prstGeom prst="rect">
                    <a:avLst/>
                  </a:prstGeom>
                  <a:solidFill>
                    <a:srgbClr val="ED785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8" name="Rectangle 754"/>
                  <p:cNvSpPr>
                    <a:spLocks noChangeArrowheads="1"/>
                  </p:cNvSpPr>
                  <p:nvPr/>
                </p:nvSpPr>
                <p:spPr bwMode="auto">
                  <a:xfrm>
                    <a:off x="2815" y="1565"/>
                    <a:ext cx="262" cy="2"/>
                  </a:xfrm>
                  <a:prstGeom prst="rect">
                    <a:avLst/>
                  </a:prstGeom>
                  <a:solidFill>
                    <a:srgbClr val="EC795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49" name="Rectangle 755"/>
                  <p:cNvSpPr>
                    <a:spLocks noChangeArrowheads="1"/>
                  </p:cNvSpPr>
                  <p:nvPr/>
                </p:nvSpPr>
                <p:spPr bwMode="auto">
                  <a:xfrm>
                    <a:off x="2815" y="1567"/>
                    <a:ext cx="262" cy="2"/>
                  </a:xfrm>
                  <a:prstGeom prst="rect">
                    <a:avLst/>
                  </a:prstGeom>
                  <a:solidFill>
                    <a:srgbClr val="EC796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0" name="Rectangle 756"/>
                  <p:cNvSpPr>
                    <a:spLocks noChangeArrowheads="1"/>
                  </p:cNvSpPr>
                  <p:nvPr/>
                </p:nvSpPr>
                <p:spPr bwMode="auto">
                  <a:xfrm>
                    <a:off x="2815" y="1569"/>
                    <a:ext cx="262" cy="2"/>
                  </a:xfrm>
                  <a:prstGeom prst="rect">
                    <a:avLst/>
                  </a:prstGeom>
                  <a:solidFill>
                    <a:srgbClr val="EA7B6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1" name="Rectangle 757"/>
                  <p:cNvSpPr>
                    <a:spLocks noChangeArrowheads="1"/>
                  </p:cNvSpPr>
                  <p:nvPr/>
                </p:nvSpPr>
                <p:spPr bwMode="auto">
                  <a:xfrm>
                    <a:off x="2815" y="1571"/>
                    <a:ext cx="262" cy="2"/>
                  </a:xfrm>
                  <a:prstGeom prst="rect">
                    <a:avLst/>
                  </a:prstGeom>
                  <a:solidFill>
                    <a:srgbClr val="EA7B6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2" name="Rectangle 758"/>
                  <p:cNvSpPr>
                    <a:spLocks noChangeArrowheads="1"/>
                  </p:cNvSpPr>
                  <p:nvPr/>
                </p:nvSpPr>
                <p:spPr bwMode="auto">
                  <a:xfrm>
                    <a:off x="2815" y="1573"/>
                    <a:ext cx="262" cy="2"/>
                  </a:xfrm>
                  <a:prstGeom prst="rect">
                    <a:avLst/>
                  </a:prstGeom>
                  <a:solidFill>
                    <a:srgbClr val="E97C6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3" name="Rectangle 759"/>
                  <p:cNvSpPr>
                    <a:spLocks noChangeArrowheads="1"/>
                  </p:cNvSpPr>
                  <p:nvPr/>
                </p:nvSpPr>
                <p:spPr bwMode="auto">
                  <a:xfrm>
                    <a:off x="2815" y="1575"/>
                    <a:ext cx="262" cy="2"/>
                  </a:xfrm>
                  <a:prstGeom prst="rect">
                    <a:avLst/>
                  </a:prstGeom>
                  <a:solidFill>
                    <a:srgbClr val="E97C6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4" name="Rectangle 760"/>
                  <p:cNvSpPr>
                    <a:spLocks noChangeArrowheads="1"/>
                  </p:cNvSpPr>
                  <p:nvPr/>
                </p:nvSpPr>
                <p:spPr bwMode="auto">
                  <a:xfrm>
                    <a:off x="2815" y="1577"/>
                    <a:ext cx="262" cy="2"/>
                  </a:xfrm>
                  <a:prstGeom prst="rect">
                    <a:avLst/>
                  </a:prstGeom>
                  <a:solidFill>
                    <a:srgbClr val="E87D6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5" name="Rectangle 761"/>
                  <p:cNvSpPr>
                    <a:spLocks noChangeArrowheads="1"/>
                  </p:cNvSpPr>
                  <p:nvPr/>
                </p:nvSpPr>
                <p:spPr bwMode="auto">
                  <a:xfrm>
                    <a:off x="2815" y="1579"/>
                    <a:ext cx="262" cy="2"/>
                  </a:xfrm>
                  <a:prstGeom prst="rect">
                    <a:avLst/>
                  </a:prstGeom>
                  <a:solidFill>
                    <a:srgbClr val="E77D6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6" name="Rectangle 762"/>
                  <p:cNvSpPr>
                    <a:spLocks noChangeArrowheads="1"/>
                  </p:cNvSpPr>
                  <p:nvPr/>
                </p:nvSpPr>
                <p:spPr bwMode="auto">
                  <a:xfrm>
                    <a:off x="2815" y="1581"/>
                    <a:ext cx="262" cy="2"/>
                  </a:xfrm>
                  <a:prstGeom prst="rect">
                    <a:avLst/>
                  </a:prstGeom>
                  <a:solidFill>
                    <a:srgbClr val="E77E6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7" name="Rectangle 763"/>
                  <p:cNvSpPr>
                    <a:spLocks noChangeArrowheads="1"/>
                  </p:cNvSpPr>
                  <p:nvPr/>
                </p:nvSpPr>
                <p:spPr bwMode="auto">
                  <a:xfrm>
                    <a:off x="2815" y="1583"/>
                    <a:ext cx="262" cy="2"/>
                  </a:xfrm>
                  <a:prstGeom prst="rect">
                    <a:avLst/>
                  </a:prstGeom>
                  <a:solidFill>
                    <a:srgbClr val="E67F6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8" name="Rectangle 764"/>
                  <p:cNvSpPr>
                    <a:spLocks noChangeArrowheads="1"/>
                  </p:cNvSpPr>
                  <p:nvPr/>
                </p:nvSpPr>
                <p:spPr bwMode="auto">
                  <a:xfrm>
                    <a:off x="2815" y="1585"/>
                    <a:ext cx="262" cy="2"/>
                  </a:xfrm>
                  <a:prstGeom prst="rect">
                    <a:avLst/>
                  </a:prstGeom>
                  <a:solidFill>
                    <a:srgbClr val="E57F6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59" name="Rectangle 765"/>
                  <p:cNvSpPr>
                    <a:spLocks noChangeArrowheads="1"/>
                  </p:cNvSpPr>
                  <p:nvPr/>
                </p:nvSpPr>
                <p:spPr bwMode="auto">
                  <a:xfrm>
                    <a:off x="2815" y="1587"/>
                    <a:ext cx="262" cy="2"/>
                  </a:xfrm>
                  <a:prstGeom prst="rect">
                    <a:avLst/>
                  </a:prstGeom>
                  <a:solidFill>
                    <a:srgbClr val="E4807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0" name="Rectangle 766"/>
                  <p:cNvSpPr>
                    <a:spLocks noChangeArrowheads="1"/>
                  </p:cNvSpPr>
                  <p:nvPr/>
                </p:nvSpPr>
                <p:spPr bwMode="auto">
                  <a:xfrm>
                    <a:off x="2815" y="1589"/>
                    <a:ext cx="262" cy="2"/>
                  </a:xfrm>
                  <a:prstGeom prst="rect">
                    <a:avLst/>
                  </a:prstGeom>
                  <a:solidFill>
                    <a:srgbClr val="E4817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1" name="Rectangle 767"/>
                  <p:cNvSpPr>
                    <a:spLocks noChangeArrowheads="1"/>
                  </p:cNvSpPr>
                  <p:nvPr/>
                </p:nvSpPr>
                <p:spPr bwMode="auto">
                  <a:xfrm>
                    <a:off x="2815" y="1591"/>
                    <a:ext cx="262" cy="2"/>
                  </a:xfrm>
                  <a:prstGeom prst="rect">
                    <a:avLst/>
                  </a:prstGeom>
                  <a:solidFill>
                    <a:srgbClr val="E3817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2" name="Rectangle 768"/>
                  <p:cNvSpPr>
                    <a:spLocks noChangeArrowheads="1"/>
                  </p:cNvSpPr>
                  <p:nvPr/>
                </p:nvSpPr>
                <p:spPr bwMode="auto">
                  <a:xfrm>
                    <a:off x="2815" y="1593"/>
                    <a:ext cx="262" cy="2"/>
                  </a:xfrm>
                  <a:prstGeom prst="rect">
                    <a:avLst/>
                  </a:prstGeom>
                  <a:solidFill>
                    <a:srgbClr val="E2827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3" name="Rectangle 769"/>
                  <p:cNvSpPr>
                    <a:spLocks noChangeArrowheads="1"/>
                  </p:cNvSpPr>
                  <p:nvPr/>
                </p:nvSpPr>
                <p:spPr bwMode="auto">
                  <a:xfrm>
                    <a:off x="2815" y="1595"/>
                    <a:ext cx="262" cy="2"/>
                  </a:xfrm>
                  <a:prstGeom prst="rect">
                    <a:avLst/>
                  </a:prstGeom>
                  <a:solidFill>
                    <a:srgbClr val="E1827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4" name="Rectangle 770"/>
                  <p:cNvSpPr>
                    <a:spLocks noChangeArrowheads="1"/>
                  </p:cNvSpPr>
                  <p:nvPr/>
                </p:nvSpPr>
                <p:spPr bwMode="auto">
                  <a:xfrm>
                    <a:off x="2815" y="1597"/>
                    <a:ext cx="262" cy="2"/>
                  </a:xfrm>
                  <a:prstGeom prst="rect">
                    <a:avLst/>
                  </a:prstGeom>
                  <a:solidFill>
                    <a:srgbClr val="E0847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5" name="Rectangle 771"/>
                  <p:cNvSpPr>
                    <a:spLocks noChangeArrowheads="1"/>
                  </p:cNvSpPr>
                  <p:nvPr/>
                </p:nvSpPr>
                <p:spPr bwMode="auto">
                  <a:xfrm>
                    <a:off x="2815" y="1599"/>
                    <a:ext cx="262" cy="2"/>
                  </a:xfrm>
                  <a:prstGeom prst="rect">
                    <a:avLst/>
                  </a:prstGeom>
                  <a:solidFill>
                    <a:srgbClr val="DF847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6" name="Rectangle 772"/>
                  <p:cNvSpPr>
                    <a:spLocks noChangeArrowheads="1"/>
                  </p:cNvSpPr>
                  <p:nvPr/>
                </p:nvSpPr>
                <p:spPr bwMode="auto">
                  <a:xfrm>
                    <a:off x="2815" y="1601"/>
                    <a:ext cx="262" cy="2"/>
                  </a:xfrm>
                  <a:prstGeom prst="rect">
                    <a:avLst/>
                  </a:prstGeom>
                  <a:solidFill>
                    <a:srgbClr val="DE857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7" name="Rectangle 773"/>
                  <p:cNvSpPr>
                    <a:spLocks noChangeArrowheads="1"/>
                  </p:cNvSpPr>
                  <p:nvPr/>
                </p:nvSpPr>
                <p:spPr bwMode="auto">
                  <a:xfrm>
                    <a:off x="2815" y="1603"/>
                    <a:ext cx="262" cy="2"/>
                  </a:xfrm>
                  <a:prstGeom prst="rect">
                    <a:avLst/>
                  </a:prstGeom>
                  <a:solidFill>
                    <a:srgbClr val="DE857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8" name="Rectangle 774"/>
                  <p:cNvSpPr>
                    <a:spLocks noChangeArrowheads="1"/>
                  </p:cNvSpPr>
                  <p:nvPr/>
                </p:nvSpPr>
                <p:spPr bwMode="auto">
                  <a:xfrm>
                    <a:off x="2815" y="1605"/>
                    <a:ext cx="262" cy="2"/>
                  </a:xfrm>
                  <a:prstGeom prst="rect">
                    <a:avLst/>
                  </a:prstGeom>
                  <a:solidFill>
                    <a:srgbClr val="DD867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69" name="Rectangle 775"/>
                  <p:cNvSpPr>
                    <a:spLocks noChangeArrowheads="1"/>
                  </p:cNvSpPr>
                  <p:nvPr/>
                </p:nvSpPr>
                <p:spPr bwMode="auto">
                  <a:xfrm>
                    <a:off x="2815" y="1607"/>
                    <a:ext cx="262" cy="2"/>
                  </a:xfrm>
                  <a:prstGeom prst="rect">
                    <a:avLst/>
                  </a:prstGeom>
                  <a:solidFill>
                    <a:srgbClr val="DC877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0" name="Rectangle 776"/>
                  <p:cNvSpPr>
                    <a:spLocks noChangeArrowheads="1"/>
                  </p:cNvSpPr>
                  <p:nvPr/>
                </p:nvSpPr>
                <p:spPr bwMode="auto">
                  <a:xfrm>
                    <a:off x="2815" y="1609"/>
                    <a:ext cx="262" cy="2"/>
                  </a:xfrm>
                  <a:prstGeom prst="rect">
                    <a:avLst/>
                  </a:prstGeom>
                  <a:solidFill>
                    <a:srgbClr val="DB878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1" name="Rectangle 777"/>
                  <p:cNvSpPr>
                    <a:spLocks noChangeArrowheads="1"/>
                  </p:cNvSpPr>
                  <p:nvPr/>
                </p:nvSpPr>
                <p:spPr bwMode="auto">
                  <a:xfrm>
                    <a:off x="2815" y="1611"/>
                    <a:ext cx="262" cy="2"/>
                  </a:xfrm>
                  <a:prstGeom prst="rect">
                    <a:avLst/>
                  </a:prstGeom>
                  <a:solidFill>
                    <a:srgbClr val="DA888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2" name="Rectangle 778"/>
                  <p:cNvSpPr>
                    <a:spLocks noChangeArrowheads="1"/>
                  </p:cNvSpPr>
                  <p:nvPr/>
                </p:nvSpPr>
                <p:spPr bwMode="auto">
                  <a:xfrm>
                    <a:off x="2815" y="1613"/>
                    <a:ext cx="262" cy="2"/>
                  </a:xfrm>
                  <a:prstGeom prst="rect">
                    <a:avLst/>
                  </a:prstGeom>
                  <a:solidFill>
                    <a:srgbClr val="D9898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3" name="Rectangle 779"/>
                  <p:cNvSpPr>
                    <a:spLocks noChangeArrowheads="1"/>
                  </p:cNvSpPr>
                  <p:nvPr/>
                </p:nvSpPr>
                <p:spPr bwMode="auto">
                  <a:xfrm>
                    <a:off x="2815" y="1615"/>
                    <a:ext cx="262" cy="2"/>
                  </a:xfrm>
                  <a:prstGeom prst="rect">
                    <a:avLst/>
                  </a:prstGeom>
                  <a:solidFill>
                    <a:srgbClr val="D88A8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4" name="Rectangle 780"/>
                  <p:cNvSpPr>
                    <a:spLocks noChangeArrowheads="1"/>
                  </p:cNvSpPr>
                  <p:nvPr/>
                </p:nvSpPr>
                <p:spPr bwMode="auto">
                  <a:xfrm>
                    <a:off x="2815" y="1617"/>
                    <a:ext cx="262" cy="2"/>
                  </a:xfrm>
                  <a:prstGeom prst="rect">
                    <a:avLst/>
                  </a:prstGeom>
                  <a:solidFill>
                    <a:srgbClr val="D78A8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5" name="Rectangle 781"/>
                  <p:cNvSpPr>
                    <a:spLocks noChangeArrowheads="1"/>
                  </p:cNvSpPr>
                  <p:nvPr/>
                </p:nvSpPr>
                <p:spPr bwMode="auto">
                  <a:xfrm>
                    <a:off x="2815" y="1619"/>
                    <a:ext cx="262" cy="2"/>
                  </a:xfrm>
                  <a:prstGeom prst="rect">
                    <a:avLst/>
                  </a:prstGeom>
                  <a:solidFill>
                    <a:srgbClr val="D68B8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6" name="Rectangle 782"/>
                  <p:cNvSpPr>
                    <a:spLocks noChangeArrowheads="1"/>
                  </p:cNvSpPr>
                  <p:nvPr/>
                </p:nvSpPr>
                <p:spPr bwMode="auto">
                  <a:xfrm>
                    <a:off x="2815" y="1621"/>
                    <a:ext cx="262" cy="2"/>
                  </a:xfrm>
                  <a:prstGeom prst="rect">
                    <a:avLst/>
                  </a:prstGeom>
                  <a:solidFill>
                    <a:srgbClr val="D58C8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7" name="Rectangle 783"/>
                  <p:cNvSpPr>
                    <a:spLocks noChangeArrowheads="1"/>
                  </p:cNvSpPr>
                  <p:nvPr/>
                </p:nvSpPr>
                <p:spPr bwMode="auto">
                  <a:xfrm>
                    <a:off x="2815" y="1623"/>
                    <a:ext cx="262" cy="2"/>
                  </a:xfrm>
                  <a:prstGeom prst="rect">
                    <a:avLst/>
                  </a:prstGeom>
                  <a:solidFill>
                    <a:srgbClr val="D48D8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8" name="Rectangle 784"/>
                  <p:cNvSpPr>
                    <a:spLocks noChangeArrowheads="1"/>
                  </p:cNvSpPr>
                  <p:nvPr/>
                </p:nvSpPr>
                <p:spPr bwMode="auto">
                  <a:xfrm>
                    <a:off x="2815" y="1625"/>
                    <a:ext cx="262" cy="2"/>
                  </a:xfrm>
                  <a:prstGeom prst="rect">
                    <a:avLst/>
                  </a:prstGeom>
                  <a:solidFill>
                    <a:srgbClr val="D38E8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79" name="Rectangle 785"/>
                  <p:cNvSpPr>
                    <a:spLocks noChangeArrowheads="1"/>
                  </p:cNvSpPr>
                  <p:nvPr/>
                </p:nvSpPr>
                <p:spPr bwMode="auto">
                  <a:xfrm>
                    <a:off x="2815" y="1627"/>
                    <a:ext cx="262" cy="2"/>
                  </a:xfrm>
                  <a:prstGeom prst="rect">
                    <a:avLst/>
                  </a:prstGeom>
                  <a:solidFill>
                    <a:srgbClr val="D28E9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0" name="Rectangle 786"/>
                  <p:cNvSpPr>
                    <a:spLocks noChangeArrowheads="1"/>
                  </p:cNvSpPr>
                  <p:nvPr/>
                </p:nvSpPr>
                <p:spPr bwMode="auto">
                  <a:xfrm>
                    <a:off x="2815" y="1629"/>
                    <a:ext cx="262" cy="2"/>
                  </a:xfrm>
                  <a:prstGeom prst="rect">
                    <a:avLst/>
                  </a:prstGeom>
                  <a:solidFill>
                    <a:srgbClr val="D18F9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1" name="Rectangle 787"/>
                  <p:cNvSpPr>
                    <a:spLocks noChangeArrowheads="1"/>
                  </p:cNvSpPr>
                  <p:nvPr/>
                </p:nvSpPr>
                <p:spPr bwMode="auto">
                  <a:xfrm>
                    <a:off x="2815" y="1631"/>
                    <a:ext cx="262" cy="2"/>
                  </a:xfrm>
                  <a:prstGeom prst="rect">
                    <a:avLst/>
                  </a:prstGeom>
                  <a:solidFill>
                    <a:srgbClr val="D0909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2" name="Rectangle 788"/>
                  <p:cNvSpPr>
                    <a:spLocks noChangeArrowheads="1"/>
                  </p:cNvSpPr>
                  <p:nvPr/>
                </p:nvSpPr>
                <p:spPr bwMode="auto">
                  <a:xfrm>
                    <a:off x="2815" y="1633"/>
                    <a:ext cx="262" cy="2"/>
                  </a:xfrm>
                  <a:prstGeom prst="rect">
                    <a:avLst/>
                  </a:prstGeom>
                  <a:solidFill>
                    <a:srgbClr val="CF909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3" name="Rectangle 789"/>
                  <p:cNvSpPr>
                    <a:spLocks noChangeArrowheads="1"/>
                  </p:cNvSpPr>
                  <p:nvPr/>
                </p:nvSpPr>
                <p:spPr bwMode="auto">
                  <a:xfrm>
                    <a:off x="2815" y="1635"/>
                    <a:ext cx="262" cy="2"/>
                  </a:xfrm>
                  <a:prstGeom prst="rect">
                    <a:avLst/>
                  </a:prstGeom>
                  <a:solidFill>
                    <a:srgbClr val="CE919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4" name="Rectangle 790"/>
                  <p:cNvSpPr>
                    <a:spLocks noChangeArrowheads="1"/>
                  </p:cNvSpPr>
                  <p:nvPr/>
                </p:nvSpPr>
                <p:spPr bwMode="auto">
                  <a:xfrm>
                    <a:off x="2815" y="1637"/>
                    <a:ext cx="262" cy="2"/>
                  </a:xfrm>
                  <a:prstGeom prst="rect">
                    <a:avLst/>
                  </a:prstGeom>
                  <a:solidFill>
                    <a:srgbClr val="CC929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5" name="Rectangle 791"/>
                  <p:cNvSpPr>
                    <a:spLocks noChangeArrowheads="1"/>
                  </p:cNvSpPr>
                  <p:nvPr/>
                </p:nvSpPr>
                <p:spPr bwMode="auto">
                  <a:xfrm>
                    <a:off x="2815" y="1639"/>
                    <a:ext cx="262" cy="2"/>
                  </a:xfrm>
                  <a:prstGeom prst="rect">
                    <a:avLst/>
                  </a:prstGeom>
                  <a:solidFill>
                    <a:srgbClr val="CB939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6" name="Rectangle 792"/>
                  <p:cNvSpPr>
                    <a:spLocks noChangeArrowheads="1"/>
                  </p:cNvSpPr>
                  <p:nvPr/>
                </p:nvSpPr>
                <p:spPr bwMode="auto">
                  <a:xfrm>
                    <a:off x="2815" y="1641"/>
                    <a:ext cx="262" cy="2"/>
                  </a:xfrm>
                  <a:prstGeom prst="rect">
                    <a:avLst/>
                  </a:prstGeom>
                  <a:solidFill>
                    <a:srgbClr val="CA939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7" name="Rectangle 793"/>
                  <p:cNvSpPr>
                    <a:spLocks noChangeArrowheads="1"/>
                  </p:cNvSpPr>
                  <p:nvPr/>
                </p:nvSpPr>
                <p:spPr bwMode="auto">
                  <a:xfrm>
                    <a:off x="2815" y="1643"/>
                    <a:ext cx="262" cy="2"/>
                  </a:xfrm>
                  <a:prstGeom prst="rect">
                    <a:avLst/>
                  </a:prstGeom>
                  <a:solidFill>
                    <a:srgbClr val="C9949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8" name="Rectangle 794"/>
                  <p:cNvSpPr>
                    <a:spLocks noChangeArrowheads="1"/>
                  </p:cNvSpPr>
                  <p:nvPr/>
                </p:nvSpPr>
                <p:spPr bwMode="auto">
                  <a:xfrm>
                    <a:off x="2815" y="1645"/>
                    <a:ext cx="262" cy="2"/>
                  </a:xfrm>
                  <a:prstGeom prst="rect">
                    <a:avLst/>
                  </a:prstGeom>
                  <a:solidFill>
                    <a:srgbClr val="C8959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89" name="Rectangle 795"/>
                  <p:cNvSpPr>
                    <a:spLocks noChangeArrowheads="1"/>
                  </p:cNvSpPr>
                  <p:nvPr/>
                </p:nvSpPr>
                <p:spPr bwMode="auto">
                  <a:xfrm>
                    <a:off x="2815" y="1647"/>
                    <a:ext cx="262" cy="2"/>
                  </a:xfrm>
                  <a:prstGeom prst="rect">
                    <a:avLst/>
                  </a:prstGeom>
                  <a:solidFill>
                    <a:srgbClr val="C7959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0" name="Rectangle 796"/>
                  <p:cNvSpPr>
                    <a:spLocks noChangeArrowheads="1"/>
                  </p:cNvSpPr>
                  <p:nvPr/>
                </p:nvSpPr>
                <p:spPr bwMode="auto">
                  <a:xfrm>
                    <a:off x="2815" y="1649"/>
                    <a:ext cx="262" cy="2"/>
                  </a:xfrm>
                  <a:prstGeom prst="rect">
                    <a:avLst/>
                  </a:prstGeom>
                  <a:solidFill>
                    <a:srgbClr val="C6969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1" name="Rectangle 797"/>
                  <p:cNvSpPr>
                    <a:spLocks noChangeArrowheads="1"/>
                  </p:cNvSpPr>
                  <p:nvPr/>
                </p:nvSpPr>
                <p:spPr bwMode="auto">
                  <a:xfrm>
                    <a:off x="2815" y="1651"/>
                    <a:ext cx="262" cy="2"/>
                  </a:xfrm>
                  <a:prstGeom prst="rect">
                    <a:avLst/>
                  </a:prstGeom>
                  <a:solidFill>
                    <a:srgbClr val="C497A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2" name="Rectangle 798"/>
                  <p:cNvSpPr>
                    <a:spLocks noChangeArrowheads="1"/>
                  </p:cNvSpPr>
                  <p:nvPr/>
                </p:nvSpPr>
                <p:spPr bwMode="auto">
                  <a:xfrm>
                    <a:off x="2815" y="1653"/>
                    <a:ext cx="262" cy="2"/>
                  </a:xfrm>
                  <a:prstGeom prst="rect">
                    <a:avLst/>
                  </a:prstGeom>
                  <a:solidFill>
                    <a:srgbClr val="C398A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3" name="Rectangle 799"/>
                  <p:cNvSpPr>
                    <a:spLocks noChangeArrowheads="1"/>
                  </p:cNvSpPr>
                  <p:nvPr/>
                </p:nvSpPr>
                <p:spPr bwMode="auto">
                  <a:xfrm>
                    <a:off x="2815" y="1655"/>
                    <a:ext cx="262" cy="2"/>
                  </a:xfrm>
                  <a:prstGeom prst="rect">
                    <a:avLst/>
                  </a:prstGeom>
                  <a:solidFill>
                    <a:srgbClr val="C299A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4" name="Rectangle 800"/>
                  <p:cNvSpPr>
                    <a:spLocks noChangeArrowheads="1"/>
                  </p:cNvSpPr>
                  <p:nvPr/>
                </p:nvSpPr>
                <p:spPr bwMode="auto">
                  <a:xfrm>
                    <a:off x="2815" y="1657"/>
                    <a:ext cx="262" cy="2"/>
                  </a:xfrm>
                  <a:prstGeom prst="rect">
                    <a:avLst/>
                  </a:prstGeom>
                  <a:solidFill>
                    <a:srgbClr val="C199A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5" name="Rectangle 801"/>
                  <p:cNvSpPr>
                    <a:spLocks noChangeArrowheads="1"/>
                  </p:cNvSpPr>
                  <p:nvPr/>
                </p:nvSpPr>
                <p:spPr bwMode="auto">
                  <a:xfrm>
                    <a:off x="2815" y="1659"/>
                    <a:ext cx="262" cy="2"/>
                  </a:xfrm>
                  <a:prstGeom prst="rect">
                    <a:avLst/>
                  </a:prstGeom>
                  <a:solidFill>
                    <a:srgbClr val="C09AA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6" name="Rectangle 802"/>
                  <p:cNvSpPr>
                    <a:spLocks noChangeArrowheads="1"/>
                  </p:cNvSpPr>
                  <p:nvPr/>
                </p:nvSpPr>
                <p:spPr bwMode="auto">
                  <a:xfrm>
                    <a:off x="2815" y="1661"/>
                    <a:ext cx="262" cy="2"/>
                  </a:xfrm>
                  <a:prstGeom prst="rect">
                    <a:avLst/>
                  </a:prstGeom>
                  <a:solidFill>
                    <a:srgbClr val="BF9BA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7" name="Rectangle 803"/>
                  <p:cNvSpPr>
                    <a:spLocks noChangeArrowheads="1"/>
                  </p:cNvSpPr>
                  <p:nvPr/>
                </p:nvSpPr>
                <p:spPr bwMode="auto">
                  <a:xfrm>
                    <a:off x="2815" y="1663"/>
                    <a:ext cx="262" cy="2"/>
                  </a:xfrm>
                  <a:prstGeom prst="rect">
                    <a:avLst/>
                  </a:prstGeom>
                  <a:solidFill>
                    <a:srgbClr val="BE9BA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8" name="Rectangle 804"/>
                  <p:cNvSpPr>
                    <a:spLocks noChangeArrowheads="1"/>
                  </p:cNvSpPr>
                  <p:nvPr/>
                </p:nvSpPr>
                <p:spPr bwMode="auto">
                  <a:xfrm>
                    <a:off x="2815" y="1665"/>
                    <a:ext cx="262" cy="2"/>
                  </a:xfrm>
                  <a:prstGeom prst="rect">
                    <a:avLst/>
                  </a:prstGeom>
                  <a:solidFill>
                    <a:srgbClr val="BB9DA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899" name="Rectangle 805"/>
                  <p:cNvSpPr>
                    <a:spLocks noChangeArrowheads="1"/>
                  </p:cNvSpPr>
                  <p:nvPr/>
                </p:nvSpPr>
                <p:spPr bwMode="auto">
                  <a:xfrm>
                    <a:off x="2815" y="1667"/>
                    <a:ext cx="262" cy="2"/>
                  </a:xfrm>
                  <a:prstGeom prst="rect">
                    <a:avLst/>
                  </a:prstGeom>
                  <a:solidFill>
                    <a:srgbClr val="BA9DA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0" name="Rectangle 806"/>
                  <p:cNvSpPr>
                    <a:spLocks noChangeArrowheads="1"/>
                  </p:cNvSpPr>
                  <p:nvPr/>
                </p:nvSpPr>
                <p:spPr bwMode="auto">
                  <a:xfrm>
                    <a:off x="2815" y="1669"/>
                    <a:ext cx="262" cy="2"/>
                  </a:xfrm>
                  <a:prstGeom prst="rect">
                    <a:avLst/>
                  </a:prstGeom>
                  <a:solidFill>
                    <a:srgbClr val="B99EA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1" name="Rectangle 807"/>
                  <p:cNvSpPr>
                    <a:spLocks noChangeArrowheads="1"/>
                  </p:cNvSpPr>
                  <p:nvPr/>
                </p:nvSpPr>
                <p:spPr bwMode="auto">
                  <a:xfrm>
                    <a:off x="2815" y="1671"/>
                    <a:ext cx="262" cy="2"/>
                  </a:xfrm>
                  <a:prstGeom prst="rect">
                    <a:avLst/>
                  </a:prstGeom>
                  <a:solidFill>
                    <a:srgbClr val="B89FB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2" name="Rectangle 808"/>
                  <p:cNvSpPr>
                    <a:spLocks noChangeArrowheads="1"/>
                  </p:cNvSpPr>
                  <p:nvPr/>
                </p:nvSpPr>
                <p:spPr bwMode="auto">
                  <a:xfrm>
                    <a:off x="2815" y="1673"/>
                    <a:ext cx="262" cy="2"/>
                  </a:xfrm>
                  <a:prstGeom prst="rect">
                    <a:avLst/>
                  </a:prstGeom>
                  <a:solidFill>
                    <a:srgbClr val="B79FB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3" name="Rectangle 809"/>
                  <p:cNvSpPr>
                    <a:spLocks noChangeArrowheads="1"/>
                  </p:cNvSpPr>
                  <p:nvPr/>
                </p:nvSpPr>
                <p:spPr bwMode="auto">
                  <a:xfrm>
                    <a:off x="2815" y="1675"/>
                    <a:ext cx="262" cy="2"/>
                  </a:xfrm>
                  <a:prstGeom prst="rect">
                    <a:avLst/>
                  </a:prstGeom>
                  <a:solidFill>
                    <a:srgbClr val="B6A0B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4" name="Rectangle 810"/>
                  <p:cNvSpPr>
                    <a:spLocks noChangeArrowheads="1"/>
                  </p:cNvSpPr>
                  <p:nvPr/>
                </p:nvSpPr>
                <p:spPr bwMode="auto">
                  <a:xfrm>
                    <a:off x="2815" y="1677"/>
                    <a:ext cx="262" cy="2"/>
                  </a:xfrm>
                  <a:prstGeom prst="rect">
                    <a:avLst/>
                  </a:prstGeom>
                  <a:solidFill>
                    <a:srgbClr val="B3A1B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5" name="Rectangle 811"/>
                  <p:cNvSpPr>
                    <a:spLocks noChangeArrowheads="1"/>
                  </p:cNvSpPr>
                  <p:nvPr/>
                </p:nvSpPr>
                <p:spPr bwMode="auto">
                  <a:xfrm>
                    <a:off x="2815" y="1679"/>
                    <a:ext cx="262" cy="2"/>
                  </a:xfrm>
                  <a:prstGeom prst="rect">
                    <a:avLst/>
                  </a:prstGeom>
                  <a:solidFill>
                    <a:srgbClr val="B2A2B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6" name="Rectangle 812"/>
                  <p:cNvSpPr>
                    <a:spLocks noChangeArrowheads="1"/>
                  </p:cNvSpPr>
                  <p:nvPr/>
                </p:nvSpPr>
                <p:spPr bwMode="auto">
                  <a:xfrm>
                    <a:off x="2815" y="1681"/>
                    <a:ext cx="262" cy="2"/>
                  </a:xfrm>
                  <a:prstGeom prst="rect">
                    <a:avLst/>
                  </a:prstGeom>
                  <a:solidFill>
                    <a:srgbClr val="B1A2B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7" name="Rectangle 813"/>
                  <p:cNvSpPr>
                    <a:spLocks noChangeArrowheads="1"/>
                  </p:cNvSpPr>
                  <p:nvPr/>
                </p:nvSpPr>
                <p:spPr bwMode="auto">
                  <a:xfrm>
                    <a:off x="2815" y="1683"/>
                    <a:ext cx="262" cy="2"/>
                  </a:xfrm>
                  <a:prstGeom prst="rect">
                    <a:avLst/>
                  </a:prstGeom>
                  <a:solidFill>
                    <a:srgbClr val="B0A3B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8" name="Rectangle 814"/>
                  <p:cNvSpPr>
                    <a:spLocks noChangeArrowheads="1"/>
                  </p:cNvSpPr>
                  <p:nvPr/>
                </p:nvSpPr>
                <p:spPr bwMode="auto">
                  <a:xfrm>
                    <a:off x="2815" y="1685"/>
                    <a:ext cx="262" cy="2"/>
                  </a:xfrm>
                  <a:prstGeom prst="rect">
                    <a:avLst/>
                  </a:prstGeom>
                  <a:solidFill>
                    <a:srgbClr val="AEA4B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09" name="Rectangle 815"/>
                  <p:cNvSpPr>
                    <a:spLocks noChangeArrowheads="1"/>
                  </p:cNvSpPr>
                  <p:nvPr/>
                </p:nvSpPr>
                <p:spPr bwMode="auto">
                  <a:xfrm>
                    <a:off x="2815" y="1687"/>
                    <a:ext cx="262" cy="2"/>
                  </a:xfrm>
                  <a:prstGeom prst="rect">
                    <a:avLst/>
                  </a:prstGeom>
                  <a:solidFill>
                    <a:srgbClr val="ADA4B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0" name="Rectangle 816"/>
                  <p:cNvSpPr>
                    <a:spLocks noChangeArrowheads="1"/>
                  </p:cNvSpPr>
                  <p:nvPr/>
                </p:nvSpPr>
                <p:spPr bwMode="auto">
                  <a:xfrm>
                    <a:off x="2815" y="1689"/>
                    <a:ext cx="262" cy="2"/>
                  </a:xfrm>
                  <a:prstGeom prst="rect">
                    <a:avLst/>
                  </a:prstGeom>
                  <a:solidFill>
                    <a:srgbClr val="ACA5B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1" name="Rectangle 817"/>
                  <p:cNvSpPr>
                    <a:spLocks noChangeArrowheads="1"/>
                  </p:cNvSpPr>
                  <p:nvPr/>
                </p:nvSpPr>
                <p:spPr bwMode="auto">
                  <a:xfrm>
                    <a:off x="2815" y="1691"/>
                    <a:ext cx="262" cy="2"/>
                  </a:xfrm>
                  <a:prstGeom prst="rect">
                    <a:avLst/>
                  </a:prstGeom>
                  <a:solidFill>
                    <a:srgbClr val="A9A6B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2" name="Rectangle 818"/>
                  <p:cNvSpPr>
                    <a:spLocks noChangeArrowheads="1"/>
                  </p:cNvSpPr>
                  <p:nvPr/>
                </p:nvSpPr>
                <p:spPr bwMode="auto">
                  <a:xfrm>
                    <a:off x="2815" y="1693"/>
                    <a:ext cx="262" cy="2"/>
                  </a:xfrm>
                  <a:prstGeom prst="rect">
                    <a:avLst/>
                  </a:prstGeom>
                  <a:solidFill>
                    <a:srgbClr val="A8A7B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3" name="Rectangle 819"/>
                  <p:cNvSpPr>
                    <a:spLocks noChangeArrowheads="1"/>
                  </p:cNvSpPr>
                  <p:nvPr/>
                </p:nvSpPr>
                <p:spPr bwMode="auto">
                  <a:xfrm>
                    <a:off x="2815" y="1695"/>
                    <a:ext cx="262" cy="2"/>
                  </a:xfrm>
                  <a:prstGeom prst="rect">
                    <a:avLst/>
                  </a:prstGeom>
                  <a:solidFill>
                    <a:srgbClr val="A7A7C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4" name="Rectangle 820"/>
                  <p:cNvSpPr>
                    <a:spLocks noChangeArrowheads="1"/>
                  </p:cNvSpPr>
                  <p:nvPr/>
                </p:nvSpPr>
                <p:spPr bwMode="auto">
                  <a:xfrm>
                    <a:off x="2815" y="1697"/>
                    <a:ext cx="262" cy="2"/>
                  </a:xfrm>
                  <a:prstGeom prst="rect">
                    <a:avLst/>
                  </a:prstGeom>
                  <a:solidFill>
                    <a:srgbClr val="A6A8C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5" name="Rectangle 821"/>
                  <p:cNvSpPr>
                    <a:spLocks noChangeArrowheads="1"/>
                  </p:cNvSpPr>
                  <p:nvPr/>
                </p:nvSpPr>
                <p:spPr bwMode="auto">
                  <a:xfrm>
                    <a:off x="2815" y="1699"/>
                    <a:ext cx="262" cy="2"/>
                  </a:xfrm>
                  <a:prstGeom prst="rect">
                    <a:avLst/>
                  </a:prstGeom>
                  <a:solidFill>
                    <a:srgbClr val="A4A8C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6" name="Rectangle 822"/>
                  <p:cNvSpPr>
                    <a:spLocks noChangeArrowheads="1"/>
                  </p:cNvSpPr>
                  <p:nvPr/>
                </p:nvSpPr>
                <p:spPr bwMode="auto">
                  <a:xfrm>
                    <a:off x="2815" y="1701"/>
                    <a:ext cx="262" cy="2"/>
                  </a:xfrm>
                  <a:prstGeom prst="rect">
                    <a:avLst/>
                  </a:prstGeom>
                  <a:solidFill>
                    <a:srgbClr val="A3A9C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7" name="Rectangle 823"/>
                  <p:cNvSpPr>
                    <a:spLocks noChangeArrowheads="1"/>
                  </p:cNvSpPr>
                  <p:nvPr/>
                </p:nvSpPr>
                <p:spPr bwMode="auto">
                  <a:xfrm>
                    <a:off x="2815" y="1703"/>
                    <a:ext cx="262" cy="2"/>
                  </a:xfrm>
                  <a:prstGeom prst="rect">
                    <a:avLst/>
                  </a:prstGeom>
                  <a:solidFill>
                    <a:srgbClr val="A2AAC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8" name="Rectangle 824"/>
                  <p:cNvSpPr>
                    <a:spLocks noChangeArrowheads="1"/>
                  </p:cNvSpPr>
                  <p:nvPr/>
                </p:nvSpPr>
                <p:spPr bwMode="auto">
                  <a:xfrm>
                    <a:off x="2815" y="1705"/>
                    <a:ext cx="262" cy="2"/>
                  </a:xfrm>
                  <a:prstGeom prst="rect">
                    <a:avLst/>
                  </a:prstGeom>
                  <a:solidFill>
                    <a:srgbClr val="9FABC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19" name="Rectangle 825"/>
                  <p:cNvSpPr>
                    <a:spLocks noChangeArrowheads="1"/>
                  </p:cNvSpPr>
                  <p:nvPr/>
                </p:nvSpPr>
                <p:spPr bwMode="auto">
                  <a:xfrm>
                    <a:off x="2815" y="1707"/>
                    <a:ext cx="262" cy="2"/>
                  </a:xfrm>
                  <a:prstGeom prst="rect">
                    <a:avLst/>
                  </a:prstGeom>
                  <a:solidFill>
                    <a:srgbClr val="9EABC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0" name="Rectangle 826"/>
                  <p:cNvSpPr>
                    <a:spLocks noChangeArrowheads="1"/>
                  </p:cNvSpPr>
                  <p:nvPr/>
                </p:nvSpPr>
                <p:spPr bwMode="auto">
                  <a:xfrm>
                    <a:off x="2815" y="1709"/>
                    <a:ext cx="262" cy="2"/>
                  </a:xfrm>
                  <a:prstGeom prst="rect">
                    <a:avLst/>
                  </a:prstGeom>
                  <a:solidFill>
                    <a:srgbClr val="9DACC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1" name="Rectangle 827"/>
                  <p:cNvSpPr>
                    <a:spLocks noChangeArrowheads="1"/>
                  </p:cNvSpPr>
                  <p:nvPr/>
                </p:nvSpPr>
                <p:spPr bwMode="auto">
                  <a:xfrm>
                    <a:off x="2815" y="1711"/>
                    <a:ext cx="262" cy="2"/>
                  </a:xfrm>
                  <a:prstGeom prst="rect">
                    <a:avLst/>
                  </a:prstGeom>
                  <a:solidFill>
                    <a:srgbClr val="9BADC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2" name="Rectangle 828"/>
                  <p:cNvSpPr>
                    <a:spLocks noChangeArrowheads="1"/>
                  </p:cNvSpPr>
                  <p:nvPr/>
                </p:nvSpPr>
                <p:spPr bwMode="auto">
                  <a:xfrm>
                    <a:off x="2815" y="1713"/>
                    <a:ext cx="262" cy="2"/>
                  </a:xfrm>
                  <a:prstGeom prst="rect">
                    <a:avLst/>
                  </a:prstGeom>
                  <a:solidFill>
                    <a:srgbClr val="9AADC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3" name="Rectangle 829"/>
                  <p:cNvSpPr>
                    <a:spLocks noChangeArrowheads="1"/>
                  </p:cNvSpPr>
                  <p:nvPr/>
                </p:nvSpPr>
                <p:spPr bwMode="auto">
                  <a:xfrm>
                    <a:off x="2815" y="1715"/>
                    <a:ext cx="262" cy="2"/>
                  </a:xfrm>
                  <a:prstGeom prst="rect">
                    <a:avLst/>
                  </a:prstGeom>
                  <a:solidFill>
                    <a:srgbClr val="99AEC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4" name="Rectangle 830"/>
                  <p:cNvSpPr>
                    <a:spLocks noChangeArrowheads="1"/>
                  </p:cNvSpPr>
                  <p:nvPr/>
                </p:nvSpPr>
                <p:spPr bwMode="auto">
                  <a:xfrm>
                    <a:off x="2815" y="1717"/>
                    <a:ext cx="262" cy="2"/>
                  </a:xfrm>
                  <a:prstGeom prst="rect">
                    <a:avLst/>
                  </a:prstGeom>
                  <a:solidFill>
                    <a:srgbClr val="98AEC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5" name="Rectangle 831"/>
                  <p:cNvSpPr>
                    <a:spLocks noChangeArrowheads="1"/>
                  </p:cNvSpPr>
                  <p:nvPr/>
                </p:nvSpPr>
                <p:spPr bwMode="auto">
                  <a:xfrm>
                    <a:off x="2815" y="1719"/>
                    <a:ext cx="262" cy="2"/>
                  </a:xfrm>
                  <a:prstGeom prst="rect">
                    <a:avLst/>
                  </a:prstGeom>
                  <a:solidFill>
                    <a:srgbClr val="95AFC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6" name="Rectangle 832"/>
                  <p:cNvSpPr>
                    <a:spLocks noChangeArrowheads="1"/>
                  </p:cNvSpPr>
                  <p:nvPr/>
                </p:nvSpPr>
                <p:spPr bwMode="auto">
                  <a:xfrm>
                    <a:off x="2815" y="1721"/>
                    <a:ext cx="262" cy="2"/>
                  </a:xfrm>
                  <a:prstGeom prst="rect">
                    <a:avLst/>
                  </a:prstGeom>
                  <a:solidFill>
                    <a:srgbClr val="94B0C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7" name="Rectangle 833"/>
                  <p:cNvSpPr>
                    <a:spLocks noChangeArrowheads="1"/>
                  </p:cNvSpPr>
                  <p:nvPr/>
                </p:nvSpPr>
                <p:spPr bwMode="auto">
                  <a:xfrm>
                    <a:off x="2815" y="1723"/>
                    <a:ext cx="262" cy="2"/>
                  </a:xfrm>
                  <a:prstGeom prst="rect">
                    <a:avLst/>
                  </a:prstGeom>
                  <a:solidFill>
                    <a:srgbClr val="92B0D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8" name="Rectangle 834"/>
                  <p:cNvSpPr>
                    <a:spLocks noChangeArrowheads="1"/>
                  </p:cNvSpPr>
                  <p:nvPr/>
                </p:nvSpPr>
                <p:spPr bwMode="auto">
                  <a:xfrm>
                    <a:off x="2815" y="1725"/>
                    <a:ext cx="262" cy="2"/>
                  </a:xfrm>
                  <a:prstGeom prst="rect">
                    <a:avLst/>
                  </a:prstGeom>
                  <a:solidFill>
                    <a:srgbClr val="91B1D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29" name="Rectangle 835"/>
                  <p:cNvSpPr>
                    <a:spLocks noChangeArrowheads="1"/>
                  </p:cNvSpPr>
                  <p:nvPr/>
                </p:nvSpPr>
                <p:spPr bwMode="auto">
                  <a:xfrm>
                    <a:off x="2815" y="1727"/>
                    <a:ext cx="262" cy="2"/>
                  </a:xfrm>
                  <a:prstGeom prst="rect">
                    <a:avLst/>
                  </a:prstGeom>
                  <a:solidFill>
                    <a:srgbClr val="90B1D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0" name="Rectangle 836"/>
                  <p:cNvSpPr>
                    <a:spLocks noChangeArrowheads="1"/>
                  </p:cNvSpPr>
                  <p:nvPr/>
                </p:nvSpPr>
                <p:spPr bwMode="auto">
                  <a:xfrm>
                    <a:off x="2815" y="1729"/>
                    <a:ext cx="262" cy="2"/>
                  </a:xfrm>
                  <a:prstGeom prst="rect">
                    <a:avLst/>
                  </a:prstGeom>
                  <a:solidFill>
                    <a:srgbClr val="8EB2D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1" name="Rectangle 837"/>
                  <p:cNvSpPr>
                    <a:spLocks noChangeArrowheads="1"/>
                  </p:cNvSpPr>
                  <p:nvPr/>
                </p:nvSpPr>
                <p:spPr bwMode="auto">
                  <a:xfrm>
                    <a:off x="2815" y="1731"/>
                    <a:ext cx="262" cy="2"/>
                  </a:xfrm>
                  <a:prstGeom prst="rect">
                    <a:avLst/>
                  </a:prstGeom>
                  <a:solidFill>
                    <a:srgbClr val="8DB2D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2" name="Rectangle 838"/>
                  <p:cNvSpPr>
                    <a:spLocks noChangeArrowheads="1"/>
                  </p:cNvSpPr>
                  <p:nvPr/>
                </p:nvSpPr>
                <p:spPr bwMode="auto">
                  <a:xfrm>
                    <a:off x="2815" y="1733"/>
                    <a:ext cx="262" cy="2"/>
                  </a:xfrm>
                  <a:prstGeom prst="rect">
                    <a:avLst/>
                  </a:prstGeom>
                  <a:solidFill>
                    <a:srgbClr val="8AB3D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3" name="Rectangle 839"/>
                  <p:cNvSpPr>
                    <a:spLocks noChangeArrowheads="1"/>
                  </p:cNvSpPr>
                  <p:nvPr/>
                </p:nvSpPr>
                <p:spPr bwMode="auto">
                  <a:xfrm>
                    <a:off x="2815" y="1735"/>
                    <a:ext cx="262" cy="2"/>
                  </a:xfrm>
                  <a:prstGeom prst="rect">
                    <a:avLst/>
                  </a:prstGeom>
                  <a:solidFill>
                    <a:srgbClr val="89B4D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4" name="Rectangle 840"/>
                  <p:cNvSpPr>
                    <a:spLocks noChangeArrowheads="1"/>
                  </p:cNvSpPr>
                  <p:nvPr/>
                </p:nvSpPr>
                <p:spPr bwMode="auto">
                  <a:xfrm>
                    <a:off x="2815" y="1737"/>
                    <a:ext cx="262" cy="2"/>
                  </a:xfrm>
                  <a:prstGeom prst="rect">
                    <a:avLst/>
                  </a:prstGeom>
                  <a:solidFill>
                    <a:srgbClr val="87B4D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5" name="Rectangle 841"/>
                  <p:cNvSpPr>
                    <a:spLocks noChangeArrowheads="1"/>
                  </p:cNvSpPr>
                  <p:nvPr/>
                </p:nvSpPr>
                <p:spPr bwMode="auto">
                  <a:xfrm>
                    <a:off x="2815" y="1739"/>
                    <a:ext cx="262" cy="2"/>
                  </a:xfrm>
                  <a:prstGeom prst="rect">
                    <a:avLst/>
                  </a:prstGeom>
                  <a:solidFill>
                    <a:srgbClr val="86B5D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6" name="Rectangle 842"/>
                  <p:cNvSpPr>
                    <a:spLocks noChangeArrowheads="1"/>
                  </p:cNvSpPr>
                  <p:nvPr/>
                </p:nvSpPr>
                <p:spPr bwMode="auto">
                  <a:xfrm>
                    <a:off x="2815" y="1741"/>
                    <a:ext cx="262" cy="2"/>
                  </a:xfrm>
                  <a:prstGeom prst="rect">
                    <a:avLst/>
                  </a:prstGeom>
                  <a:solidFill>
                    <a:srgbClr val="85B5D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7" name="Rectangle 843"/>
                  <p:cNvSpPr>
                    <a:spLocks noChangeArrowheads="1"/>
                  </p:cNvSpPr>
                  <p:nvPr/>
                </p:nvSpPr>
                <p:spPr bwMode="auto">
                  <a:xfrm>
                    <a:off x="2815" y="1743"/>
                    <a:ext cx="262" cy="2"/>
                  </a:xfrm>
                  <a:prstGeom prst="rect">
                    <a:avLst/>
                  </a:prstGeom>
                  <a:solidFill>
                    <a:srgbClr val="83B6D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8" name="Rectangle 844"/>
                  <p:cNvSpPr>
                    <a:spLocks noChangeArrowheads="1"/>
                  </p:cNvSpPr>
                  <p:nvPr/>
                </p:nvSpPr>
                <p:spPr bwMode="auto">
                  <a:xfrm>
                    <a:off x="2815" y="1745"/>
                    <a:ext cx="262" cy="2"/>
                  </a:xfrm>
                  <a:prstGeom prst="rect">
                    <a:avLst/>
                  </a:prstGeom>
                  <a:solidFill>
                    <a:srgbClr val="81B7D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39" name="Rectangle 845"/>
                  <p:cNvSpPr>
                    <a:spLocks noChangeArrowheads="1"/>
                  </p:cNvSpPr>
                  <p:nvPr/>
                </p:nvSpPr>
                <p:spPr bwMode="auto">
                  <a:xfrm>
                    <a:off x="2815" y="1747"/>
                    <a:ext cx="262" cy="2"/>
                  </a:xfrm>
                  <a:prstGeom prst="rect">
                    <a:avLst/>
                  </a:prstGeom>
                  <a:solidFill>
                    <a:srgbClr val="7FB7D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0" name="Rectangle 846"/>
                  <p:cNvSpPr>
                    <a:spLocks noChangeArrowheads="1"/>
                  </p:cNvSpPr>
                  <p:nvPr/>
                </p:nvSpPr>
                <p:spPr bwMode="auto">
                  <a:xfrm>
                    <a:off x="2815" y="1749"/>
                    <a:ext cx="262" cy="2"/>
                  </a:xfrm>
                  <a:prstGeom prst="rect">
                    <a:avLst/>
                  </a:prstGeom>
                  <a:solidFill>
                    <a:srgbClr val="7EB8D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1" name="Rectangle 847"/>
                  <p:cNvSpPr>
                    <a:spLocks noChangeArrowheads="1"/>
                  </p:cNvSpPr>
                  <p:nvPr/>
                </p:nvSpPr>
                <p:spPr bwMode="auto">
                  <a:xfrm>
                    <a:off x="2815" y="1751"/>
                    <a:ext cx="262" cy="2"/>
                  </a:xfrm>
                  <a:prstGeom prst="rect">
                    <a:avLst/>
                  </a:prstGeom>
                  <a:solidFill>
                    <a:srgbClr val="7DB8D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2" name="Rectangle 848"/>
                  <p:cNvSpPr>
                    <a:spLocks noChangeArrowheads="1"/>
                  </p:cNvSpPr>
                  <p:nvPr/>
                </p:nvSpPr>
                <p:spPr bwMode="auto">
                  <a:xfrm>
                    <a:off x="2815" y="1753"/>
                    <a:ext cx="262" cy="2"/>
                  </a:xfrm>
                  <a:prstGeom prst="rect">
                    <a:avLst/>
                  </a:prstGeom>
                  <a:solidFill>
                    <a:srgbClr val="7BB9D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3" name="Rectangle 849"/>
                  <p:cNvSpPr>
                    <a:spLocks noChangeArrowheads="1"/>
                  </p:cNvSpPr>
                  <p:nvPr/>
                </p:nvSpPr>
                <p:spPr bwMode="auto">
                  <a:xfrm>
                    <a:off x="2815" y="1755"/>
                    <a:ext cx="262" cy="2"/>
                  </a:xfrm>
                  <a:prstGeom prst="rect">
                    <a:avLst/>
                  </a:prstGeom>
                  <a:solidFill>
                    <a:srgbClr val="7AB9D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4" name="Rectangle 850"/>
                  <p:cNvSpPr>
                    <a:spLocks noChangeArrowheads="1"/>
                  </p:cNvSpPr>
                  <p:nvPr/>
                </p:nvSpPr>
                <p:spPr bwMode="auto">
                  <a:xfrm>
                    <a:off x="2815" y="1757"/>
                    <a:ext cx="262" cy="2"/>
                  </a:xfrm>
                  <a:prstGeom prst="rect">
                    <a:avLst/>
                  </a:prstGeom>
                  <a:solidFill>
                    <a:srgbClr val="79B9E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5" name="Rectangle 851"/>
                  <p:cNvSpPr>
                    <a:spLocks noChangeArrowheads="1"/>
                  </p:cNvSpPr>
                  <p:nvPr/>
                </p:nvSpPr>
                <p:spPr bwMode="auto">
                  <a:xfrm>
                    <a:off x="2815" y="1759"/>
                    <a:ext cx="262" cy="2"/>
                  </a:xfrm>
                  <a:prstGeom prst="rect">
                    <a:avLst/>
                  </a:prstGeom>
                  <a:solidFill>
                    <a:srgbClr val="76BAE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6" name="Rectangle 852"/>
                  <p:cNvSpPr>
                    <a:spLocks noChangeArrowheads="1"/>
                  </p:cNvSpPr>
                  <p:nvPr/>
                </p:nvSpPr>
                <p:spPr bwMode="auto">
                  <a:xfrm>
                    <a:off x="2815" y="1761"/>
                    <a:ext cx="262" cy="2"/>
                  </a:xfrm>
                  <a:prstGeom prst="rect">
                    <a:avLst/>
                  </a:prstGeom>
                  <a:solidFill>
                    <a:srgbClr val="74BBE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7" name="Rectangle 853"/>
                  <p:cNvSpPr>
                    <a:spLocks noChangeArrowheads="1"/>
                  </p:cNvSpPr>
                  <p:nvPr/>
                </p:nvSpPr>
                <p:spPr bwMode="auto">
                  <a:xfrm>
                    <a:off x="2815" y="1763"/>
                    <a:ext cx="262" cy="2"/>
                  </a:xfrm>
                  <a:prstGeom prst="rect">
                    <a:avLst/>
                  </a:prstGeom>
                  <a:solidFill>
                    <a:srgbClr val="73BBE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8" name="Rectangle 854"/>
                  <p:cNvSpPr>
                    <a:spLocks noChangeArrowheads="1"/>
                  </p:cNvSpPr>
                  <p:nvPr/>
                </p:nvSpPr>
                <p:spPr bwMode="auto">
                  <a:xfrm>
                    <a:off x="2815" y="1765"/>
                    <a:ext cx="262" cy="2"/>
                  </a:xfrm>
                  <a:prstGeom prst="rect">
                    <a:avLst/>
                  </a:prstGeom>
                  <a:solidFill>
                    <a:srgbClr val="72BCE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49" name="Rectangle 855"/>
                  <p:cNvSpPr>
                    <a:spLocks noChangeArrowheads="1"/>
                  </p:cNvSpPr>
                  <p:nvPr/>
                </p:nvSpPr>
                <p:spPr bwMode="auto">
                  <a:xfrm>
                    <a:off x="2815" y="1767"/>
                    <a:ext cx="262" cy="2"/>
                  </a:xfrm>
                  <a:prstGeom prst="rect">
                    <a:avLst/>
                  </a:prstGeom>
                  <a:solidFill>
                    <a:srgbClr val="70BCE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0" name="Rectangle 856"/>
                  <p:cNvSpPr>
                    <a:spLocks noChangeArrowheads="1"/>
                  </p:cNvSpPr>
                  <p:nvPr/>
                </p:nvSpPr>
                <p:spPr bwMode="auto">
                  <a:xfrm>
                    <a:off x="2815" y="1769"/>
                    <a:ext cx="262" cy="2"/>
                  </a:xfrm>
                  <a:prstGeom prst="rect">
                    <a:avLst/>
                  </a:prstGeom>
                  <a:solidFill>
                    <a:srgbClr val="6FBCE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1" name="Rectangle 857"/>
                  <p:cNvSpPr>
                    <a:spLocks noChangeArrowheads="1"/>
                  </p:cNvSpPr>
                  <p:nvPr/>
                </p:nvSpPr>
                <p:spPr bwMode="auto">
                  <a:xfrm>
                    <a:off x="2815" y="1771"/>
                    <a:ext cx="262" cy="2"/>
                  </a:xfrm>
                  <a:prstGeom prst="rect">
                    <a:avLst/>
                  </a:prstGeom>
                  <a:solidFill>
                    <a:srgbClr val="6EBDE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2" name="Rectangle 858"/>
                  <p:cNvSpPr>
                    <a:spLocks noChangeArrowheads="1"/>
                  </p:cNvSpPr>
                  <p:nvPr/>
                </p:nvSpPr>
                <p:spPr bwMode="auto">
                  <a:xfrm>
                    <a:off x="2815" y="1773"/>
                    <a:ext cx="262" cy="2"/>
                  </a:xfrm>
                  <a:prstGeom prst="rect">
                    <a:avLst/>
                  </a:prstGeom>
                  <a:solidFill>
                    <a:srgbClr val="6BBDE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3" name="Rectangle 859"/>
                  <p:cNvSpPr>
                    <a:spLocks noChangeArrowheads="1"/>
                  </p:cNvSpPr>
                  <p:nvPr/>
                </p:nvSpPr>
                <p:spPr bwMode="auto">
                  <a:xfrm>
                    <a:off x="2815" y="1775"/>
                    <a:ext cx="262" cy="2"/>
                  </a:xfrm>
                  <a:prstGeom prst="rect">
                    <a:avLst/>
                  </a:prstGeom>
                  <a:solidFill>
                    <a:srgbClr val="6ABEE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4" name="Rectangle 860"/>
                  <p:cNvSpPr>
                    <a:spLocks noChangeArrowheads="1"/>
                  </p:cNvSpPr>
                  <p:nvPr/>
                </p:nvSpPr>
                <p:spPr bwMode="auto">
                  <a:xfrm>
                    <a:off x="2815" y="1777"/>
                    <a:ext cx="262" cy="2"/>
                  </a:xfrm>
                  <a:prstGeom prst="rect">
                    <a:avLst/>
                  </a:prstGeom>
                  <a:solidFill>
                    <a:srgbClr val="68BEE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5" name="Rectangle 861"/>
                  <p:cNvSpPr>
                    <a:spLocks noChangeArrowheads="1"/>
                  </p:cNvSpPr>
                  <p:nvPr/>
                </p:nvSpPr>
                <p:spPr bwMode="auto">
                  <a:xfrm>
                    <a:off x="2815" y="1779"/>
                    <a:ext cx="262" cy="2"/>
                  </a:xfrm>
                  <a:prstGeom prst="rect">
                    <a:avLst/>
                  </a:prstGeom>
                  <a:solidFill>
                    <a:srgbClr val="67BFE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6" name="Rectangle 862"/>
                  <p:cNvSpPr>
                    <a:spLocks noChangeArrowheads="1"/>
                  </p:cNvSpPr>
                  <p:nvPr/>
                </p:nvSpPr>
                <p:spPr bwMode="auto">
                  <a:xfrm>
                    <a:off x="2815" y="1781"/>
                    <a:ext cx="262" cy="2"/>
                  </a:xfrm>
                  <a:prstGeom prst="rect">
                    <a:avLst/>
                  </a:prstGeom>
                  <a:solidFill>
                    <a:srgbClr val="65BFE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7" name="Rectangle 863"/>
                  <p:cNvSpPr>
                    <a:spLocks noChangeArrowheads="1"/>
                  </p:cNvSpPr>
                  <p:nvPr/>
                </p:nvSpPr>
                <p:spPr bwMode="auto">
                  <a:xfrm>
                    <a:off x="2815" y="1783"/>
                    <a:ext cx="262" cy="2"/>
                  </a:xfrm>
                  <a:prstGeom prst="rect">
                    <a:avLst/>
                  </a:prstGeom>
                  <a:solidFill>
                    <a:srgbClr val="64BFE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8" name="Rectangle 864"/>
                  <p:cNvSpPr>
                    <a:spLocks noChangeArrowheads="1"/>
                  </p:cNvSpPr>
                  <p:nvPr/>
                </p:nvSpPr>
                <p:spPr bwMode="auto">
                  <a:xfrm>
                    <a:off x="2815" y="1785"/>
                    <a:ext cx="262" cy="2"/>
                  </a:xfrm>
                  <a:prstGeom prst="rect">
                    <a:avLst/>
                  </a:prstGeom>
                  <a:solidFill>
                    <a:srgbClr val="63C0E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59" name="Rectangle 865"/>
                  <p:cNvSpPr>
                    <a:spLocks noChangeArrowheads="1"/>
                  </p:cNvSpPr>
                  <p:nvPr/>
                </p:nvSpPr>
                <p:spPr bwMode="auto">
                  <a:xfrm>
                    <a:off x="2815" y="1787"/>
                    <a:ext cx="262" cy="2"/>
                  </a:xfrm>
                  <a:prstGeom prst="rect">
                    <a:avLst/>
                  </a:prstGeom>
                  <a:solidFill>
                    <a:srgbClr val="60C0E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0" name="Rectangle 866"/>
                  <p:cNvSpPr>
                    <a:spLocks noChangeArrowheads="1"/>
                  </p:cNvSpPr>
                  <p:nvPr/>
                </p:nvSpPr>
                <p:spPr bwMode="auto">
                  <a:xfrm>
                    <a:off x="2815" y="1789"/>
                    <a:ext cx="262" cy="2"/>
                  </a:xfrm>
                  <a:prstGeom prst="rect">
                    <a:avLst/>
                  </a:prstGeom>
                  <a:solidFill>
                    <a:srgbClr val="5FC1E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1" name="Rectangle 867"/>
                  <p:cNvSpPr>
                    <a:spLocks noChangeArrowheads="1"/>
                  </p:cNvSpPr>
                  <p:nvPr/>
                </p:nvSpPr>
                <p:spPr bwMode="auto">
                  <a:xfrm>
                    <a:off x="2815" y="1791"/>
                    <a:ext cx="262" cy="2"/>
                  </a:xfrm>
                  <a:prstGeom prst="rect">
                    <a:avLst/>
                  </a:prstGeom>
                  <a:solidFill>
                    <a:srgbClr val="5DC1E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2" name="Rectangle 868"/>
                  <p:cNvSpPr>
                    <a:spLocks noChangeArrowheads="1"/>
                  </p:cNvSpPr>
                  <p:nvPr/>
                </p:nvSpPr>
                <p:spPr bwMode="auto">
                  <a:xfrm>
                    <a:off x="2815" y="1793"/>
                    <a:ext cx="262" cy="2"/>
                  </a:xfrm>
                  <a:prstGeom prst="rect">
                    <a:avLst/>
                  </a:prstGeom>
                  <a:solidFill>
                    <a:srgbClr val="5CC1E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3" name="Rectangle 869"/>
                  <p:cNvSpPr>
                    <a:spLocks noChangeArrowheads="1"/>
                  </p:cNvSpPr>
                  <p:nvPr/>
                </p:nvSpPr>
                <p:spPr bwMode="auto">
                  <a:xfrm>
                    <a:off x="2815" y="1795"/>
                    <a:ext cx="262" cy="2"/>
                  </a:xfrm>
                  <a:prstGeom prst="rect">
                    <a:avLst/>
                  </a:prstGeom>
                  <a:solidFill>
                    <a:srgbClr val="5BC1E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4" name="Rectangle 870"/>
                  <p:cNvSpPr>
                    <a:spLocks noChangeArrowheads="1"/>
                  </p:cNvSpPr>
                  <p:nvPr/>
                </p:nvSpPr>
                <p:spPr bwMode="auto">
                  <a:xfrm>
                    <a:off x="2815" y="1797"/>
                    <a:ext cx="262" cy="2"/>
                  </a:xfrm>
                  <a:prstGeom prst="rect">
                    <a:avLst/>
                  </a:prstGeom>
                  <a:solidFill>
                    <a:srgbClr val="59C2E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5" name="Rectangle 871"/>
                  <p:cNvSpPr>
                    <a:spLocks noChangeArrowheads="1"/>
                  </p:cNvSpPr>
                  <p:nvPr/>
                </p:nvSpPr>
                <p:spPr bwMode="auto">
                  <a:xfrm>
                    <a:off x="2815" y="1799"/>
                    <a:ext cx="262" cy="2"/>
                  </a:xfrm>
                  <a:prstGeom prst="rect">
                    <a:avLst/>
                  </a:prstGeom>
                  <a:solidFill>
                    <a:srgbClr val="57C2EF"/>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6" name="Rectangle 872"/>
                  <p:cNvSpPr>
                    <a:spLocks noChangeArrowheads="1"/>
                  </p:cNvSpPr>
                  <p:nvPr/>
                </p:nvSpPr>
                <p:spPr bwMode="auto">
                  <a:xfrm>
                    <a:off x="2815" y="1801"/>
                    <a:ext cx="262" cy="2"/>
                  </a:xfrm>
                  <a:prstGeom prst="rect">
                    <a:avLst/>
                  </a:prstGeom>
                  <a:solidFill>
                    <a:srgbClr val="55C3F0"/>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7" name="Rectangle 873"/>
                  <p:cNvSpPr>
                    <a:spLocks noChangeArrowheads="1"/>
                  </p:cNvSpPr>
                  <p:nvPr/>
                </p:nvSpPr>
                <p:spPr bwMode="auto">
                  <a:xfrm>
                    <a:off x="2815" y="1803"/>
                    <a:ext cx="262" cy="2"/>
                  </a:xfrm>
                  <a:prstGeom prst="rect">
                    <a:avLst/>
                  </a:prstGeom>
                  <a:solidFill>
                    <a:srgbClr val="54C3F0"/>
                  </a:solidFill>
                  <a:ln w="9525">
                    <a:noFill/>
                    <a:miter lim="800000"/>
                    <a:headEnd/>
                    <a:tailEnd/>
                  </a:ln>
                </p:spPr>
                <p:txBody>
                  <a:bodyPr/>
                  <a:lstStyle/>
                  <a:p>
                    <a:pPr eaLnBrk="0" hangingPunct="0"/>
                    <a:endParaRPr lang="fr-FR" sz="2400">
                      <a:latin typeface="Calibri" pitchFamily="34" charset="0"/>
                      <a:cs typeface="Arial" charset="0"/>
                    </a:endParaRPr>
                  </a:p>
                </p:txBody>
              </p:sp>
            </p:grpSp>
            <p:sp>
              <p:nvSpPr>
                <p:cNvPr id="260968" name="Rectangle 874"/>
                <p:cNvSpPr>
                  <a:spLocks noChangeArrowheads="1"/>
                </p:cNvSpPr>
                <p:nvPr/>
              </p:nvSpPr>
              <p:spPr bwMode="auto">
                <a:xfrm>
                  <a:off x="2815" y="1805"/>
                  <a:ext cx="262" cy="2"/>
                </a:xfrm>
                <a:prstGeom prst="rect">
                  <a:avLst/>
                </a:prstGeom>
                <a:solidFill>
                  <a:srgbClr val="53C3F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69" name="Rectangle 875"/>
                <p:cNvSpPr>
                  <a:spLocks noChangeArrowheads="1"/>
                </p:cNvSpPr>
                <p:nvPr/>
              </p:nvSpPr>
              <p:spPr bwMode="auto">
                <a:xfrm>
                  <a:off x="2815" y="1807"/>
                  <a:ext cx="262" cy="2"/>
                </a:xfrm>
                <a:prstGeom prst="rect">
                  <a:avLst/>
                </a:prstGeom>
                <a:solidFill>
                  <a:srgbClr val="51C3F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0" name="Rectangle 876"/>
                <p:cNvSpPr>
                  <a:spLocks noChangeArrowheads="1"/>
                </p:cNvSpPr>
                <p:nvPr/>
              </p:nvSpPr>
              <p:spPr bwMode="auto">
                <a:xfrm>
                  <a:off x="2815" y="1809"/>
                  <a:ext cx="262" cy="2"/>
                </a:xfrm>
                <a:prstGeom prst="rect">
                  <a:avLst/>
                </a:prstGeom>
                <a:solidFill>
                  <a:srgbClr val="50C4F1"/>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1" name="Rectangle 877"/>
                <p:cNvSpPr>
                  <a:spLocks noChangeArrowheads="1"/>
                </p:cNvSpPr>
                <p:nvPr/>
              </p:nvSpPr>
              <p:spPr bwMode="auto">
                <a:xfrm>
                  <a:off x="2815" y="1811"/>
                  <a:ext cx="262" cy="2"/>
                </a:xfrm>
                <a:prstGeom prst="rect">
                  <a:avLst/>
                </a:prstGeom>
                <a:solidFill>
                  <a:srgbClr val="4FC4F2"/>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2" name="Rectangle 878"/>
                <p:cNvSpPr>
                  <a:spLocks noChangeArrowheads="1"/>
                </p:cNvSpPr>
                <p:nvPr/>
              </p:nvSpPr>
              <p:spPr bwMode="auto">
                <a:xfrm>
                  <a:off x="2815" y="1813"/>
                  <a:ext cx="262" cy="2"/>
                </a:xfrm>
                <a:prstGeom prst="rect">
                  <a:avLst/>
                </a:prstGeom>
                <a:solidFill>
                  <a:srgbClr val="4CC4F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3" name="Rectangle 879"/>
                <p:cNvSpPr>
                  <a:spLocks noChangeArrowheads="1"/>
                </p:cNvSpPr>
                <p:nvPr/>
              </p:nvSpPr>
              <p:spPr bwMode="auto">
                <a:xfrm>
                  <a:off x="2815" y="1815"/>
                  <a:ext cx="262" cy="2"/>
                </a:xfrm>
                <a:prstGeom prst="rect">
                  <a:avLst/>
                </a:prstGeom>
                <a:solidFill>
                  <a:srgbClr val="4BC5F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4" name="Rectangle 880"/>
                <p:cNvSpPr>
                  <a:spLocks noChangeArrowheads="1"/>
                </p:cNvSpPr>
                <p:nvPr/>
              </p:nvSpPr>
              <p:spPr bwMode="auto">
                <a:xfrm>
                  <a:off x="2815" y="1817"/>
                  <a:ext cx="262" cy="2"/>
                </a:xfrm>
                <a:prstGeom prst="rect">
                  <a:avLst/>
                </a:prstGeom>
                <a:solidFill>
                  <a:srgbClr val="4AC5F3"/>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5" name="Rectangle 881"/>
                <p:cNvSpPr>
                  <a:spLocks noChangeArrowheads="1"/>
                </p:cNvSpPr>
                <p:nvPr/>
              </p:nvSpPr>
              <p:spPr bwMode="auto">
                <a:xfrm>
                  <a:off x="2815" y="1819"/>
                  <a:ext cx="262" cy="2"/>
                </a:xfrm>
                <a:prstGeom prst="rect">
                  <a:avLst/>
                </a:prstGeom>
                <a:solidFill>
                  <a:srgbClr val="48C5F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6" name="Rectangle 882"/>
                <p:cNvSpPr>
                  <a:spLocks noChangeArrowheads="1"/>
                </p:cNvSpPr>
                <p:nvPr/>
              </p:nvSpPr>
              <p:spPr bwMode="auto">
                <a:xfrm>
                  <a:off x="2815" y="1821"/>
                  <a:ext cx="262" cy="2"/>
                </a:xfrm>
                <a:prstGeom prst="rect">
                  <a:avLst/>
                </a:prstGeom>
                <a:solidFill>
                  <a:srgbClr val="47C5F4"/>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7" name="Rectangle 883"/>
                <p:cNvSpPr>
                  <a:spLocks noChangeArrowheads="1"/>
                </p:cNvSpPr>
                <p:nvPr/>
              </p:nvSpPr>
              <p:spPr bwMode="auto">
                <a:xfrm>
                  <a:off x="2815" y="1823"/>
                  <a:ext cx="262" cy="2"/>
                </a:xfrm>
                <a:prstGeom prst="rect">
                  <a:avLst/>
                </a:prstGeom>
                <a:solidFill>
                  <a:srgbClr val="46C6F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8" name="Rectangle 884"/>
                <p:cNvSpPr>
                  <a:spLocks noChangeArrowheads="1"/>
                </p:cNvSpPr>
                <p:nvPr/>
              </p:nvSpPr>
              <p:spPr bwMode="auto">
                <a:xfrm>
                  <a:off x="2815" y="1825"/>
                  <a:ext cx="262" cy="2"/>
                </a:xfrm>
                <a:prstGeom prst="rect">
                  <a:avLst/>
                </a:prstGeom>
                <a:solidFill>
                  <a:srgbClr val="44C6F5"/>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79" name="Rectangle 885"/>
                <p:cNvSpPr>
                  <a:spLocks noChangeArrowheads="1"/>
                </p:cNvSpPr>
                <p:nvPr/>
              </p:nvSpPr>
              <p:spPr bwMode="auto">
                <a:xfrm>
                  <a:off x="2815" y="1827"/>
                  <a:ext cx="262" cy="2"/>
                </a:xfrm>
                <a:prstGeom prst="rect">
                  <a:avLst/>
                </a:prstGeom>
                <a:solidFill>
                  <a:srgbClr val="42C6F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0" name="Rectangle 886"/>
                <p:cNvSpPr>
                  <a:spLocks noChangeArrowheads="1"/>
                </p:cNvSpPr>
                <p:nvPr/>
              </p:nvSpPr>
              <p:spPr bwMode="auto">
                <a:xfrm>
                  <a:off x="2815" y="1829"/>
                  <a:ext cx="262" cy="2"/>
                </a:xfrm>
                <a:prstGeom prst="rect">
                  <a:avLst/>
                </a:prstGeom>
                <a:solidFill>
                  <a:srgbClr val="41C6F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1" name="Rectangle 887"/>
                <p:cNvSpPr>
                  <a:spLocks noChangeArrowheads="1"/>
                </p:cNvSpPr>
                <p:nvPr/>
              </p:nvSpPr>
              <p:spPr bwMode="auto">
                <a:xfrm>
                  <a:off x="2815" y="1831"/>
                  <a:ext cx="262" cy="2"/>
                </a:xfrm>
                <a:prstGeom prst="rect">
                  <a:avLst/>
                </a:prstGeom>
                <a:solidFill>
                  <a:srgbClr val="3FC7F6"/>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2" name="Rectangle 888"/>
                <p:cNvSpPr>
                  <a:spLocks noChangeArrowheads="1"/>
                </p:cNvSpPr>
                <p:nvPr/>
              </p:nvSpPr>
              <p:spPr bwMode="auto">
                <a:xfrm>
                  <a:off x="2815" y="1833"/>
                  <a:ext cx="262" cy="2"/>
                </a:xfrm>
                <a:prstGeom prst="rect">
                  <a:avLst/>
                </a:prstGeom>
                <a:solidFill>
                  <a:srgbClr val="3EC7F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3" name="Rectangle 889"/>
                <p:cNvSpPr>
                  <a:spLocks noChangeArrowheads="1"/>
                </p:cNvSpPr>
                <p:nvPr/>
              </p:nvSpPr>
              <p:spPr bwMode="auto">
                <a:xfrm>
                  <a:off x="2815" y="1835"/>
                  <a:ext cx="262" cy="2"/>
                </a:xfrm>
                <a:prstGeom prst="rect">
                  <a:avLst/>
                </a:prstGeom>
                <a:solidFill>
                  <a:srgbClr val="3DC7F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4" name="Rectangle 890"/>
                <p:cNvSpPr>
                  <a:spLocks noChangeArrowheads="1"/>
                </p:cNvSpPr>
                <p:nvPr/>
              </p:nvSpPr>
              <p:spPr bwMode="auto">
                <a:xfrm>
                  <a:off x="2815" y="1837"/>
                  <a:ext cx="262" cy="2"/>
                </a:xfrm>
                <a:prstGeom prst="rect">
                  <a:avLst/>
                </a:prstGeom>
                <a:solidFill>
                  <a:srgbClr val="3CC7F7"/>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5" name="Rectangle 891"/>
                <p:cNvSpPr>
                  <a:spLocks noChangeArrowheads="1"/>
                </p:cNvSpPr>
                <p:nvPr/>
              </p:nvSpPr>
              <p:spPr bwMode="auto">
                <a:xfrm>
                  <a:off x="2815" y="1839"/>
                  <a:ext cx="262" cy="2"/>
                </a:xfrm>
                <a:prstGeom prst="rect">
                  <a:avLst/>
                </a:prstGeom>
                <a:solidFill>
                  <a:srgbClr val="3AC7F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6" name="Rectangle 892"/>
                <p:cNvSpPr>
                  <a:spLocks noChangeArrowheads="1"/>
                </p:cNvSpPr>
                <p:nvPr/>
              </p:nvSpPr>
              <p:spPr bwMode="auto">
                <a:xfrm>
                  <a:off x="2815" y="1841"/>
                  <a:ext cx="262" cy="2"/>
                </a:xfrm>
                <a:prstGeom prst="rect">
                  <a:avLst/>
                </a:prstGeom>
                <a:solidFill>
                  <a:srgbClr val="38C8F8"/>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7" name="Rectangle 893"/>
                <p:cNvSpPr>
                  <a:spLocks noChangeArrowheads="1"/>
                </p:cNvSpPr>
                <p:nvPr/>
              </p:nvSpPr>
              <p:spPr bwMode="auto">
                <a:xfrm>
                  <a:off x="2815" y="1843"/>
                  <a:ext cx="262" cy="2"/>
                </a:xfrm>
                <a:prstGeom prst="rect">
                  <a:avLst/>
                </a:prstGeom>
                <a:solidFill>
                  <a:srgbClr val="36C8F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8" name="Rectangle 894"/>
                <p:cNvSpPr>
                  <a:spLocks noChangeArrowheads="1"/>
                </p:cNvSpPr>
                <p:nvPr/>
              </p:nvSpPr>
              <p:spPr bwMode="auto">
                <a:xfrm>
                  <a:off x="2815" y="1845"/>
                  <a:ext cx="262" cy="2"/>
                </a:xfrm>
                <a:prstGeom prst="rect">
                  <a:avLst/>
                </a:prstGeom>
                <a:solidFill>
                  <a:srgbClr val="35C8F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89" name="Rectangle 895"/>
                <p:cNvSpPr>
                  <a:spLocks noChangeArrowheads="1"/>
                </p:cNvSpPr>
                <p:nvPr/>
              </p:nvSpPr>
              <p:spPr bwMode="auto">
                <a:xfrm>
                  <a:off x="2815" y="1847"/>
                  <a:ext cx="262" cy="2"/>
                </a:xfrm>
                <a:prstGeom prst="rect">
                  <a:avLst/>
                </a:prstGeom>
                <a:solidFill>
                  <a:srgbClr val="34C8F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0" name="Rectangle 896"/>
                <p:cNvSpPr>
                  <a:spLocks noChangeArrowheads="1"/>
                </p:cNvSpPr>
                <p:nvPr/>
              </p:nvSpPr>
              <p:spPr bwMode="auto">
                <a:xfrm>
                  <a:off x="2815" y="1849"/>
                  <a:ext cx="262" cy="2"/>
                </a:xfrm>
                <a:prstGeom prst="rect">
                  <a:avLst/>
                </a:prstGeom>
                <a:solidFill>
                  <a:srgbClr val="33C8F9"/>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1" name="Rectangle 897"/>
                <p:cNvSpPr>
                  <a:spLocks noChangeArrowheads="1"/>
                </p:cNvSpPr>
                <p:nvPr/>
              </p:nvSpPr>
              <p:spPr bwMode="auto">
                <a:xfrm>
                  <a:off x="2815" y="1851"/>
                  <a:ext cx="262" cy="2"/>
                </a:xfrm>
                <a:prstGeom prst="rect">
                  <a:avLst/>
                </a:prstGeom>
                <a:solidFill>
                  <a:srgbClr val="31C9F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2" name="Rectangle 898"/>
                <p:cNvSpPr>
                  <a:spLocks noChangeArrowheads="1"/>
                </p:cNvSpPr>
                <p:nvPr/>
              </p:nvSpPr>
              <p:spPr bwMode="auto">
                <a:xfrm>
                  <a:off x="2815" y="1853"/>
                  <a:ext cx="262" cy="2"/>
                </a:xfrm>
                <a:prstGeom prst="rect">
                  <a:avLst/>
                </a:prstGeom>
                <a:solidFill>
                  <a:srgbClr val="2FC9F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3" name="Rectangle 899"/>
                <p:cNvSpPr>
                  <a:spLocks noChangeArrowheads="1"/>
                </p:cNvSpPr>
                <p:nvPr/>
              </p:nvSpPr>
              <p:spPr bwMode="auto">
                <a:xfrm>
                  <a:off x="2815" y="1855"/>
                  <a:ext cx="262" cy="2"/>
                </a:xfrm>
                <a:prstGeom prst="rect">
                  <a:avLst/>
                </a:prstGeom>
                <a:solidFill>
                  <a:srgbClr val="2EC9FA"/>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4" name="Rectangle 900"/>
                <p:cNvSpPr>
                  <a:spLocks noChangeArrowheads="1"/>
                </p:cNvSpPr>
                <p:nvPr/>
              </p:nvSpPr>
              <p:spPr bwMode="auto">
                <a:xfrm>
                  <a:off x="2815" y="1857"/>
                  <a:ext cx="262" cy="2"/>
                </a:xfrm>
                <a:prstGeom prst="rect">
                  <a:avLst/>
                </a:prstGeom>
                <a:solidFill>
                  <a:srgbClr val="2CC9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5" name="Rectangle 901"/>
                <p:cNvSpPr>
                  <a:spLocks noChangeArrowheads="1"/>
                </p:cNvSpPr>
                <p:nvPr/>
              </p:nvSpPr>
              <p:spPr bwMode="auto">
                <a:xfrm>
                  <a:off x="2815" y="1859"/>
                  <a:ext cx="262" cy="2"/>
                </a:xfrm>
                <a:prstGeom prst="rect">
                  <a:avLst/>
                </a:prstGeom>
                <a:solidFill>
                  <a:srgbClr val="2BC9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6" name="Rectangle 902"/>
                <p:cNvSpPr>
                  <a:spLocks noChangeArrowheads="1"/>
                </p:cNvSpPr>
                <p:nvPr/>
              </p:nvSpPr>
              <p:spPr bwMode="auto">
                <a:xfrm>
                  <a:off x="2815" y="1861"/>
                  <a:ext cx="262" cy="2"/>
                </a:xfrm>
                <a:prstGeom prst="rect">
                  <a:avLst/>
                </a:prstGeom>
                <a:solidFill>
                  <a:srgbClr val="2AC9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7" name="Rectangle 903"/>
                <p:cNvSpPr>
                  <a:spLocks noChangeArrowheads="1"/>
                </p:cNvSpPr>
                <p:nvPr/>
              </p:nvSpPr>
              <p:spPr bwMode="auto">
                <a:xfrm>
                  <a:off x="2815" y="1863"/>
                  <a:ext cx="262" cy="2"/>
                </a:xfrm>
                <a:prstGeom prst="rect">
                  <a:avLst/>
                </a:prstGeom>
                <a:solidFill>
                  <a:srgbClr val="28CA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8" name="Rectangle 904"/>
                <p:cNvSpPr>
                  <a:spLocks noChangeArrowheads="1"/>
                </p:cNvSpPr>
                <p:nvPr/>
              </p:nvSpPr>
              <p:spPr bwMode="auto">
                <a:xfrm>
                  <a:off x="2815" y="1865"/>
                  <a:ext cx="262" cy="2"/>
                </a:xfrm>
                <a:prstGeom prst="rect">
                  <a:avLst/>
                </a:prstGeom>
                <a:solidFill>
                  <a:srgbClr val="27CAFB"/>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0999" name="Rectangle 905"/>
                <p:cNvSpPr>
                  <a:spLocks noChangeArrowheads="1"/>
                </p:cNvSpPr>
                <p:nvPr/>
              </p:nvSpPr>
              <p:spPr bwMode="auto">
                <a:xfrm>
                  <a:off x="2815" y="1867"/>
                  <a:ext cx="262" cy="2"/>
                </a:xfrm>
                <a:prstGeom prst="rect">
                  <a:avLst/>
                </a:prstGeom>
                <a:solidFill>
                  <a:srgbClr val="25CAF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0" name="Rectangle 906"/>
                <p:cNvSpPr>
                  <a:spLocks noChangeArrowheads="1"/>
                </p:cNvSpPr>
                <p:nvPr/>
              </p:nvSpPr>
              <p:spPr bwMode="auto">
                <a:xfrm>
                  <a:off x="2815" y="1869"/>
                  <a:ext cx="262" cy="2"/>
                </a:xfrm>
                <a:prstGeom prst="rect">
                  <a:avLst/>
                </a:prstGeom>
                <a:solidFill>
                  <a:srgbClr val="23CAF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1" name="Rectangle 907"/>
                <p:cNvSpPr>
                  <a:spLocks noChangeArrowheads="1"/>
                </p:cNvSpPr>
                <p:nvPr/>
              </p:nvSpPr>
              <p:spPr bwMode="auto">
                <a:xfrm>
                  <a:off x="2815" y="1871"/>
                  <a:ext cx="262" cy="2"/>
                </a:xfrm>
                <a:prstGeom prst="rect">
                  <a:avLst/>
                </a:prstGeom>
                <a:solidFill>
                  <a:srgbClr val="22CAF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2" name="Rectangle 908"/>
                <p:cNvSpPr>
                  <a:spLocks noChangeArrowheads="1"/>
                </p:cNvSpPr>
                <p:nvPr/>
              </p:nvSpPr>
              <p:spPr bwMode="auto">
                <a:xfrm>
                  <a:off x="2815" y="1873"/>
                  <a:ext cx="262" cy="2"/>
                </a:xfrm>
                <a:prstGeom prst="rect">
                  <a:avLst/>
                </a:prstGeom>
                <a:solidFill>
                  <a:srgbClr val="21CAFC"/>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3" name="Rectangle 909"/>
                <p:cNvSpPr>
                  <a:spLocks noChangeArrowheads="1"/>
                </p:cNvSpPr>
                <p:nvPr/>
              </p:nvSpPr>
              <p:spPr bwMode="auto">
                <a:xfrm>
                  <a:off x="2815" y="1875"/>
                  <a:ext cx="262" cy="2"/>
                </a:xfrm>
                <a:prstGeom prst="rect">
                  <a:avLst/>
                </a:prstGeom>
                <a:solidFill>
                  <a:srgbClr val="1FCA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4" name="Rectangle 910"/>
                <p:cNvSpPr>
                  <a:spLocks noChangeArrowheads="1"/>
                </p:cNvSpPr>
                <p:nvPr/>
              </p:nvSpPr>
              <p:spPr bwMode="auto">
                <a:xfrm>
                  <a:off x="2815" y="1877"/>
                  <a:ext cx="262" cy="2"/>
                </a:xfrm>
                <a:prstGeom prst="rect">
                  <a:avLst/>
                </a:prstGeom>
                <a:solidFill>
                  <a:srgbClr val="1ECA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5" name="Rectangle 911"/>
                <p:cNvSpPr>
                  <a:spLocks noChangeArrowheads="1"/>
                </p:cNvSpPr>
                <p:nvPr/>
              </p:nvSpPr>
              <p:spPr bwMode="auto">
                <a:xfrm>
                  <a:off x="2815" y="1879"/>
                  <a:ext cx="262" cy="2"/>
                </a:xfrm>
                <a:prstGeom prst="rect">
                  <a:avLst/>
                </a:prstGeom>
                <a:solidFill>
                  <a:srgbClr val="1CCB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6" name="Rectangle 912"/>
                <p:cNvSpPr>
                  <a:spLocks noChangeArrowheads="1"/>
                </p:cNvSpPr>
                <p:nvPr/>
              </p:nvSpPr>
              <p:spPr bwMode="auto">
                <a:xfrm>
                  <a:off x="2815" y="1881"/>
                  <a:ext cx="262" cy="2"/>
                </a:xfrm>
                <a:prstGeom prst="rect">
                  <a:avLst/>
                </a:prstGeom>
                <a:solidFill>
                  <a:srgbClr val="19CB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7" name="Rectangle 913"/>
                <p:cNvSpPr>
                  <a:spLocks noChangeArrowheads="1"/>
                </p:cNvSpPr>
                <p:nvPr/>
              </p:nvSpPr>
              <p:spPr bwMode="auto">
                <a:xfrm>
                  <a:off x="2815" y="1883"/>
                  <a:ext cx="262" cy="2"/>
                </a:xfrm>
                <a:prstGeom prst="rect">
                  <a:avLst/>
                </a:prstGeom>
                <a:solidFill>
                  <a:srgbClr val="18CB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8" name="Rectangle 914"/>
                <p:cNvSpPr>
                  <a:spLocks noChangeArrowheads="1"/>
                </p:cNvSpPr>
                <p:nvPr/>
              </p:nvSpPr>
              <p:spPr bwMode="auto">
                <a:xfrm>
                  <a:off x="2815" y="1885"/>
                  <a:ext cx="262" cy="2"/>
                </a:xfrm>
                <a:prstGeom prst="rect">
                  <a:avLst/>
                </a:prstGeom>
                <a:solidFill>
                  <a:srgbClr val="16CBFD"/>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09" name="Rectangle 915"/>
                <p:cNvSpPr>
                  <a:spLocks noChangeArrowheads="1"/>
                </p:cNvSpPr>
                <p:nvPr/>
              </p:nvSpPr>
              <p:spPr bwMode="auto">
                <a:xfrm>
                  <a:off x="2815" y="1887"/>
                  <a:ext cx="262" cy="2"/>
                </a:xfrm>
                <a:prstGeom prst="rect">
                  <a:avLst/>
                </a:prstGeom>
                <a:solidFill>
                  <a:srgbClr val="15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10" name="Rectangle 916"/>
                <p:cNvSpPr>
                  <a:spLocks noChangeArrowheads="1"/>
                </p:cNvSpPr>
                <p:nvPr/>
              </p:nvSpPr>
              <p:spPr bwMode="auto">
                <a:xfrm>
                  <a:off x="2815" y="1889"/>
                  <a:ext cx="262" cy="2"/>
                </a:xfrm>
                <a:prstGeom prst="rect">
                  <a:avLst/>
                </a:prstGeom>
                <a:solidFill>
                  <a:srgbClr val="13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11" name="Rectangle 917"/>
                <p:cNvSpPr>
                  <a:spLocks noChangeArrowheads="1"/>
                </p:cNvSpPr>
                <p:nvPr/>
              </p:nvSpPr>
              <p:spPr bwMode="auto">
                <a:xfrm>
                  <a:off x="2815" y="1891"/>
                  <a:ext cx="262" cy="2"/>
                </a:xfrm>
                <a:prstGeom prst="rect">
                  <a:avLst/>
                </a:prstGeom>
                <a:solidFill>
                  <a:srgbClr val="11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12" name="Rectangle 918"/>
                <p:cNvSpPr>
                  <a:spLocks noChangeArrowheads="1"/>
                </p:cNvSpPr>
                <p:nvPr/>
              </p:nvSpPr>
              <p:spPr bwMode="auto">
                <a:xfrm>
                  <a:off x="2815" y="1893"/>
                  <a:ext cx="262" cy="2"/>
                </a:xfrm>
                <a:prstGeom prst="rect">
                  <a:avLst/>
                </a:prstGeom>
                <a:solidFill>
                  <a:srgbClr val="0F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13" name="Rectangle 919"/>
                <p:cNvSpPr>
                  <a:spLocks noChangeArrowheads="1"/>
                </p:cNvSpPr>
                <p:nvPr/>
              </p:nvSpPr>
              <p:spPr bwMode="auto">
                <a:xfrm>
                  <a:off x="2815" y="1895"/>
                  <a:ext cx="262" cy="2"/>
                </a:xfrm>
                <a:prstGeom prst="rect">
                  <a:avLst/>
                </a:prstGeom>
                <a:solidFill>
                  <a:srgbClr val="0A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14" name="Rectangle 920"/>
                <p:cNvSpPr>
                  <a:spLocks noChangeArrowheads="1"/>
                </p:cNvSpPr>
                <p:nvPr/>
              </p:nvSpPr>
              <p:spPr bwMode="auto">
                <a:xfrm>
                  <a:off x="2815" y="1897"/>
                  <a:ext cx="262" cy="2"/>
                </a:xfrm>
                <a:prstGeom prst="rect">
                  <a:avLst/>
                </a:prstGeom>
                <a:solidFill>
                  <a:srgbClr val="07CBFE"/>
                </a:solidFill>
                <a:ln w="9525">
                  <a:noFill/>
                  <a:miter lim="800000"/>
                  <a:headEnd/>
                  <a:tailEnd/>
                </a:ln>
              </p:spPr>
              <p:txBody>
                <a:bodyPr/>
                <a:lstStyle/>
                <a:p>
                  <a:pPr eaLnBrk="0" hangingPunct="0"/>
                  <a:endParaRPr lang="fr-FR" sz="2400">
                    <a:latin typeface="Calibri" pitchFamily="34" charset="0"/>
                    <a:cs typeface="Arial" charset="0"/>
                  </a:endParaRPr>
                </a:p>
              </p:txBody>
            </p:sp>
            <p:sp>
              <p:nvSpPr>
                <p:cNvPr id="261015" name="Rectangle 921"/>
                <p:cNvSpPr>
                  <a:spLocks noChangeArrowheads="1"/>
                </p:cNvSpPr>
                <p:nvPr/>
              </p:nvSpPr>
              <p:spPr bwMode="auto">
                <a:xfrm>
                  <a:off x="2815" y="1899"/>
                  <a:ext cx="262" cy="2"/>
                </a:xfrm>
                <a:prstGeom prst="rect">
                  <a:avLst/>
                </a:prstGeom>
                <a:solidFill>
                  <a:srgbClr val="00CCFF"/>
                </a:solidFill>
                <a:ln w="9525">
                  <a:noFill/>
                  <a:miter lim="800000"/>
                  <a:headEnd/>
                  <a:tailEnd/>
                </a:ln>
              </p:spPr>
              <p:txBody>
                <a:bodyPr/>
                <a:lstStyle/>
                <a:p>
                  <a:pPr eaLnBrk="0" hangingPunct="0"/>
                  <a:endParaRPr lang="fr-FR" sz="2400">
                    <a:latin typeface="Calibri" pitchFamily="34" charset="0"/>
                    <a:cs typeface="Arial" charset="0"/>
                  </a:endParaRPr>
                </a:p>
              </p:txBody>
            </p:sp>
          </p:grpSp>
          <p:sp>
            <p:nvSpPr>
              <p:cNvPr id="261016" name="Freeform 922"/>
              <p:cNvSpPr>
                <a:spLocks/>
              </p:cNvSpPr>
              <p:nvPr/>
            </p:nvSpPr>
            <p:spPr bwMode="auto">
              <a:xfrm>
                <a:off x="2815" y="1455"/>
                <a:ext cx="260" cy="444"/>
              </a:xfrm>
              <a:custGeom>
                <a:avLst/>
                <a:gdLst>
                  <a:gd name="T0" fmla="*/ 43 w 260"/>
                  <a:gd name="T1" fmla="*/ 0 h 444"/>
                  <a:gd name="T2" fmla="*/ 34 w 260"/>
                  <a:gd name="T3" fmla="*/ 1 h 444"/>
                  <a:gd name="T4" fmla="*/ 26 w 260"/>
                  <a:gd name="T5" fmla="*/ 3 h 444"/>
                  <a:gd name="T6" fmla="*/ 19 w 260"/>
                  <a:gd name="T7" fmla="*/ 7 h 444"/>
                  <a:gd name="T8" fmla="*/ 13 w 260"/>
                  <a:gd name="T9" fmla="*/ 13 h 444"/>
                  <a:gd name="T10" fmla="*/ 7 w 260"/>
                  <a:gd name="T11" fmla="*/ 19 h 444"/>
                  <a:gd name="T12" fmla="*/ 3 w 260"/>
                  <a:gd name="T13" fmla="*/ 26 h 444"/>
                  <a:gd name="T14" fmla="*/ 1 w 260"/>
                  <a:gd name="T15" fmla="*/ 34 h 444"/>
                  <a:gd name="T16" fmla="*/ 0 w 260"/>
                  <a:gd name="T17" fmla="*/ 43 h 444"/>
                  <a:gd name="T18" fmla="*/ 0 w 260"/>
                  <a:gd name="T19" fmla="*/ 401 h 444"/>
                  <a:gd name="T20" fmla="*/ 1 w 260"/>
                  <a:gd name="T21" fmla="*/ 410 h 444"/>
                  <a:gd name="T22" fmla="*/ 3 w 260"/>
                  <a:gd name="T23" fmla="*/ 418 h 444"/>
                  <a:gd name="T24" fmla="*/ 7 w 260"/>
                  <a:gd name="T25" fmla="*/ 425 h 444"/>
                  <a:gd name="T26" fmla="*/ 13 w 260"/>
                  <a:gd name="T27" fmla="*/ 432 h 444"/>
                  <a:gd name="T28" fmla="*/ 19 w 260"/>
                  <a:gd name="T29" fmla="*/ 437 h 444"/>
                  <a:gd name="T30" fmla="*/ 26 w 260"/>
                  <a:gd name="T31" fmla="*/ 441 h 444"/>
                  <a:gd name="T32" fmla="*/ 34 w 260"/>
                  <a:gd name="T33" fmla="*/ 443 h 444"/>
                  <a:gd name="T34" fmla="*/ 43 w 260"/>
                  <a:gd name="T35" fmla="*/ 444 h 444"/>
                  <a:gd name="T36" fmla="*/ 217 w 260"/>
                  <a:gd name="T37" fmla="*/ 444 h 444"/>
                  <a:gd name="T38" fmla="*/ 226 w 260"/>
                  <a:gd name="T39" fmla="*/ 443 h 444"/>
                  <a:gd name="T40" fmla="*/ 234 w 260"/>
                  <a:gd name="T41" fmla="*/ 441 h 444"/>
                  <a:gd name="T42" fmla="*/ 241 w 260"/>
                  <a:gd name="T43" fmla="*/ 437 h 444"/>
                  <a:gd name="T44" fmla="*/ 248 w 260"/>
                  <a:gd name="T45" fmla="*/ 432 h 444"/>
                  <a:gd name="T46" fmla="*/ 253 w 260"/>
                  <a:gd name="T47" fmla="*/ 425 h 444"/>
                  <a:gd name="T48" fmla="*/ 257 w 260"/>
                  <a:gd name="T49" fmla="*/ 418 h 444"/>
                  <a:gd name="T50" fmla="*/ 259 w 260"/>
                  <a:gd name="T51" fmla="*/ 410 h 444"/>
                  <a:gd name="T52" fmla="*/ 260 w 260"/>
                  <a:gd name="T53" fmla="*/ 401 h 444"/>
                  <a:gd name="T54" fmla="*/ 260 w 260"/>
                  <a:gd name="T55" fmla="*/ 43 h 444"/>
                  <a:gd name="T56" fmla="*/ 259 w 260"/>
                  <a:gd name="T57" fmla="*/ 34 h 444"/>
                  <a:gd name="T58" fmla="*/ 257 w 260"/>
                  <a:gd name="T59" fmla="*/ 26 h 444"/>
                  <a:gd name="T60" fmla="*/ 253 w 260"/>
                  <a:gd name="T61" fmla="*/ 19 h 444"/>
                  <a:gd name="T62" fmla="*/ 248 w 260"/>
                  <a:gd name="T63" fmla="*/ 13 h 444"/>
                  <a:gd name="T64" fmla="*/ 241 w 260"/>
                  <a:gd name="T65" fmla="*/ 7 h 444"/>
                  <a:gd name="T66" fmla="*/ 234 w 260"/>
                  <a:gd name="T67" fmla="*/ 3 h 444"/>
                  <a:gd name="T68" fmla="*/ 226 w 260"/>
                  <a:gd name="T69" fmla="*/ 1 h 444"/>
                  <a:gd name="T70" fmla="*/ 217 w 260"/>
                  <a:gd name="T71" fmla="*/ 0 h 444"/>
                  <a:gd name="T72" fmla="*/ 43 w 260"/>
                  <a:gd name="T73" fmla="*/ 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444"/>
                  <a:gd name="T113" fmla="*/ 260 w 260"/>
                  <a:gd name="T114" fmla="*/ 444 h 4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444">
                    <a:moveTo>
                      <a:pt x="43" y="0"/>
                    </a:moveTo>
                    <a:lnTo>
                      <a:pt x="34" y="1"/>
                    </a:lnTo>
                    <a:lnTo>
                      <a:pt x="26" y="3"/>
                    </a:lnTo>
                    <a:lnTo>
                      <a:pt x="19" y="7"/>
                    </a:lnTo>
                    <a:lnTo>
                      <a:pt x="13" y="13"/>
                    </a:lnTo>
                    <a:lnTo>
                      <a:pt x="7" y="19"/>
                    </a:lnTo>
                    <a:lnTo>
                      <a:pt x="3" y="26"/>
                    </a:lnTo>
                    <a:lnTo>
                      <a:pt x="1" y="34"/>
                    </a:lnTo>
                    <a:lnTo>
                      <a:pt x="0" y="43"/>
                    </a:lnTo>
                    <a:lnTo>
                      <a:pt x="0" y="401"/>
                    </a:lnTo>
                    <a:lnTo>
                      <a:pt x="1" y="410"/>
                    </a:lnTo>
                    <a:lnTo>
                      <a:pt x="3" y="418"/>
                    </a:lnTo>
                    <a:lnTo>
                      <a:pt x="7" y="425"/>
                    </a:lnTo>
                    <a:lnTo>
                      <a:pt x="13" y="432"/>
                    </a:lnTo>
                    <a:lnTo>
                      <a:pt x="19" y="437"/>
                    </a:lnTo>
                    <a:lnTo>
                      <a:pt x="26" y="441"/>
                    </a:lnTo>
                    <a:lnTo>
                      <a:pt x="34" y="443"/>
                    </a:lnTo>
                    <a:lnTo>
                      <a:pt x="43" y="444"/>
                    </a:lnTo>
                    <a:lnTo>
                      <a:pt x="217" y="444"/>
                    </a:lnTo>
                    <a:lnTo>
                      <a:pt x="226" y="443"/>
                    </a:lnTo>
                    <a:lnTo>
                      <a:pt x="234" y="441"/>
                    </a:lnTo>
                    <a:lnTo>
                      <a:pt x="241" y="437"/>
                    </a:lnTo>
                    <a:lnTo>
                      <a:pt x="248" y="432"/>
                    </a:lnTo>
                    <a:lnTo>
                      <a:pt x="253" y="425"/>
                    </a:lnTo>
                    <a:lnTo>
                      <a:pt x="257" y="418"/>
                    </a:lnTo>
                    <a:lnTo>
                      <a:pt x="259" y="410"/>
                    </a:lnTo>
                    <a:lnTo>
                      <a:pt x="260" y="401"/>
                    </a:lnTo>
                    <a:lnTo>
                      <a:pt x="260" y="43"/>
                    </a:lnTo>
                    <a:lnTo>
                      <a:pt x="259" y="34"/>
                    </a:lnTo>
                    <a:lnTo>
                      <a:pt x="257" y="26"/>
                    </a:lnTo>
                    <a:lnTo>
                      <a:pt x="253" y="19"/>
                    </a:lnTo>
                    <a:lnTo>
                      <a:pt x="248" y="13"/>
                    </a:lnTo>
                    <a:lnTo>
                      <a:pt x="241" y="7"/>
                    </a:lnTo>
                    <a:lnTo>
                      <a:pt x="234" y="3"/>
                    </a:lnTo>
                    <a:lnTo>
                      <a:pt x="226" y="1"/>
                    </a:lnTo>
                    <a:lnTo>
                      <a:pt x="217" y="0"/>
                    </a:lnTo>
                    <a:lnTo>
                      <a:pt x="43" y="0"/>
                    </a:lnTo>
                    <a:close/>
                  </a:path>
                </a:pathLst>
              </a:custGeom>
              <a:noFill/>
              <a:ln w="9525">
                <a:solidFill>
                  <a:srgbClr val="000000"/>
                </a:solidFill>
                <a:round/>
                <a:headEnd/>
                <a:tailEnd/>
              </a:ln>
            </p:spPr>
            <p:txBody>
              <a:bodyPr/>
              <a:lstStyle/>
              <a:p>
                <a:endParaRPr lang="fr-FR"/>
              </a:p>
            </p:txBody>
          </p:sp>
        </p:grpSp>
        <p:sp>
          <p:nvSpPr>
            <p:cNvPr id="261017" name="Line 923"/>
            <p:cNvSpPr>
              <a:spLocks noChangeShapeType="1"/>
            </p:cNvSpPr>
            <p:nvPr/>
          </p:nvSpPr>
          <p:spPr bwMode="auto">
            <a:xfrm flipV="1">
              <a:off x="4498" y="608"/>
              <a:ext cx="408" cy="686"/>
            </a:xfrm>
            <a:prstGeom prst="line">
              <a:avLst/>
            </a:prstGeom>
            <a:noFill/>
            <a:ln w="38100">
              <a:solidFill>
                <a:schemeClr val="tx1"/>
              </a:solidFill>
              <a:round/>
              <a:headEnd/>
              <a:tailEnd/>
            </a:ln>
          </p:spPr>
          <p:txBody>
            <a:bodyPr/>
            <a:lstStyle/>
            <a:p>
              <a:endParaRPr lang="fr-FR"/>
            </a:p>
          </p:txBody>
        </p:sp>
      </p:grpSp>
      <p:sp>
        <p:nvSpPr>
          <p:cNvPr id="261018" name="Text Box 924"/>
          <p:cNvSpPr txBox="1">
            <a:spLocks noChangeArrowheads="1"/>
          </p:cNvSpPr>
          <p:nvPr/>
        </p:nvSpPr>
        <p:spPr bwMode="auto">
          <a:xfrm>
            <a:off x="2488795" y="5544075"/>
            <a:ext cx="4934083" cy="641350"/>
          </a:xfrm>
          <a:prstGeom prst="rect">
            <a:avLst/>
          </a:prstGeom>
          <a:noFill/>
          <a:ln w="9525">
            <a:noFill/>
            <a:miter lim="800000"/>
            <a:headEnd/>
            <a:tailEnd/>
          </a:ln>
        </p:spPr>
        <p:txBody>
          <a:bodyPr>
            <a:spAutoFit/>
          </a:bodyPr>
          <a:lstStyle/>
          <a:p>
            <a:pPr defTabSz="762000" eaLnBrk="0" hangingPunct="0"/>
            <a:r>
              <a:rPr lang="fr-FR" i="1" dirty="0">
                <a:latin typeface="Calibri" pitchFamily="34" charset="0"/>
                <a:cs typeface="Arial" charset="0"/>
              </a:rPr>
              <a:t>Pour un taux de couverture de </a:t>
            </a:r>
            <a:r>
              <a:rPr lang="fr-FR" i="1" dirty="0" smtClean="0">
                <a:latin typeface="Calibri" pitchFamily="34" charset="0"/>
                <a:cs typeface="Arial" charset="0"/>
              </a:rPr>
              <a:t>40 </a:t>
            </a:r>
            <a:r>
              <a:rPr lang="fr-FR" i="1" dirty="0">
                <a:latin typeface="Calibri" pitchFamily="34" charset="0"/>
                <a:cs typeface="Arial" charset="0"/>
              </a:rPr>
              <a:t>à </a:t>
            </a:r>
            <a:r>
              <a:rPr lang="fr-FR" i="1" dirty="0" smtClean="0">
                <a:latin typeface="Calibri" pitchFamily="34" charset="0"/>
                <a:cs typeface="Arial" charset="0"/>
              </a:rPr>
              <a:t>60 %.</a:t>
            </a:r>
            <a:r>
              <a:rPr lang="fr-FR" i="1" dirty="0">
                <a:latin typeface="Calibri" pitchFamily="34" charset="0"/>
                <a:cs typeface="Arial" charset="0"/>
              </a:rPr>
              <a:t/>
            </a:r>
            <a:br>
              <a:rPr lang="fr-FR" i="1" dirty="0">
                <a:latin typeface="Calibri" pitchFamily="34" charset="0"/>
                <a:cs typeface="Arial" charset="0"/>
              </a:rPr>
            </a:br>
            <a:r>
              <a:rPr lang="fr-FR" i="1" dirty="0">
                <a:latin typeface="Calibri" pitchFamily="34" charset="0"/>
                <a:cs typeface="Arial" charset="0"/>
              </a:rPr>
              <a:t>Pour une </a:t>
            </a:r>
            <a:r>
              <a:rPr lang="fr-FR" i="1" dirty="0" err="1">
                <a:latin typeface="Calibri" pitchFamily="34" charset="0"/>
                <a:cs typeface="Arial" charset="0"/>
              </a:rPr>
              <a:t>temp</a:t>
            </a:r>
            <a:r>
              <a:rPr lang="fr-FR" i="1" dirty="0">
                <a:latin typeface="Calibri" pitchFamily="34" charset="0"/>
                <a:cs typeface="Arial" charset="0"/>
              </a:rPr>
              <a:t>. eau = </a:t>
            </a:r>
            <a:r>
              <a:rPr lang="fr-FR" i="1" dirty="0" smtClean="0">
                <a:latin typeface="Calibri" pitchFamily="34" charset="0"/>
                <a:cs typeface="Arial" charset="0"/>
              </a:rPr>
              <a:t>50°C et 33 litres/jour/pers.</a:t>
            </a:r>
            <a:endParaRPr lang="fr-FR" i="1" dirty="0">
              <a:latin typeface="Calibri" pitchFamily="34" charset="0"/>
              <a:cs typeface="Arial" charset="0"/>
            </a:endParaRPr>
          </a:p>
        </p:txBody>
      </p:sp>
      <p:graphicFrame>
        <p:nvGraphicFramePr>
          <p:cNvPr id="261076" name="Group 980"/>
          <p:cNvGraphicFramePr>
            <a:graphicFrameLocks noGrp="1"/>
          </p:cNvGraphicFramePr>
          <p:nvPr/>
        </p:nvGraphicFramePr>
        <p:xfrm>
          <a:off x="2326879" y="3213100"/>
          <a:ext cx="5200650" cy="2286000"/>
        </p:xfrm>
        <a:graphic>
          <a:graphicData uri="http://schemas.openxmlformats.org/drawingml/2006/table">
            <a:tbl>
              <a:tblPr/>
              <a:tblGrid>
                <a:gridCol w="2600325"/>
                <a:gridCol w="2600325"/>
              </a:tblGrid>
              <a:tr h="314325">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1" i="0" u="none" strike="noStrike" cap="none" normalizeH="0" baseline="0" dirty="0" smtClean="0">
                          <a:ln>
                            <a:noFill/>
                          </a:ln>
                          <a:solidFill>
                            <a:srgbClr val="FFFFFF"/>
                          </a:solidFill>
                          <a:effectLst/>
                          <a:latin typeface="Calibri" pitchFamily="34" charset="0"/>
                          <a:cs typeface="Arial" charset="0"/>
                        </a:rPr>
                        <a:t>Zone climatique</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1" i="0" u="none" strike="noStrike" cap="none" normalizeH="0" baseline="0" dirty="0" smtClean="0">
                          <a:ln>
                            <a:noFill/>
                          </a:ln>
                          <a:solidFill>
                            <a:srgbClr val="FFFFFF"/>
                          </a:solidFill>
                          <a:effectLst/>
                          <a:latin typeface="Calibri" pitchFamily="34" charset="0"/>
                          <a:cs typeface="Arial" charset="0"/>
                        </a:rPr>
                        <a:t>V/S </a:t>
                      </a:r>
                      <a:r>
                        <a:rPr kumimoji="0" lang="fr-FR" sz="1800" b="1" i="1" u="none" strike="noStrike" cap="none" normalizeH="0" baseline="0" dirty="0" smtClean="0">
                          <a:ln>
                            <a:noFill/>
                          </a:ln>
                          <a:solidFill>
                            <a:srgbClr val="FFFFFF"/>
                          </a:solidFill>
                          <a:effectLst/>
                          <a:latin typeface="Calibri" pitchFamily="34" charset="0"/>
                          <a:cs typeface="Arial" charset="0"/>
                        </a:rPr>
                        <a:t>(en litre/m²)</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accent1"/>
                    </a:solidFill>
                  </a:tcPr>
                </a:tc>
              </a:tr>
              <a:tr h="314325">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0" i="0" u="none" strike="noStrike" cap="none" normalizeH="0" baseline="0" dirty="0" smtClean="0">
                          <a:ln>
                            <a:noFill/>
                          </a:ln>
                          <a:solidFill>
                            <a:srgbClr val="000000"/>
                          </a:solidFill>
                          <a:effectLst/>
                          <a:latin typeface="Calibri" pitchFamily="34" charset="0"/>
                          <a:cs typeface="Arial" charset="0"/>
                        </a:rPr>
                        <a:t>I1</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0" i="0" u="none" strike="noStrike" cap="none" normalizeH="0" baseline="0" dirty="0" smtClean="0">
                          <a:ln>
                            <a:noFill/>
                          </a:ln>
                          <a:solidFill>
                            <a:srgbClr val="000000"/>
                          </a:solidFill>
                          <a:effectLst/>
                          <a:latin typeface="Calibri" pitchFamily="34" charset="0"/>
                          <a:cs typeface="Arial" charset="0"/>
                        </a:rPr>
                        <a:t>45</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4CBCC"/>
                    </a:solidFill>
                  </a:tcPr>
                </a:tc>
              </a:tr>
              <a:tr h="3159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0" i="0" u="none" strike="noStrike" cap="none" normalizeH="0" baseline="0" dirty="0" smtClean="0">
                          <a:ln>
                            <a:noFill/>
                          </a:ln>
                          <a:solidFill>
                            <a:srgbClr val="000000"/>
                          </a:solidFill>
                          <a:effectLst/>
                          <a:latin typeface="Calibri" pitchFamily="34" charset="0"/>
                          <a:cs typeface="Arial" charset="0"/>
                        </a:rPr>
                        <a:t>I2</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0" i="0" u="none" strike="noStrike" cap="none" normalizeH="0" baseline="0" dirty="0" smtClean="0">
                          <a:ln>
                            <a:noFill/>
                          </a:ln>
                          <a:solidFill>
                            <a:srgbClr val="000000"/>
                          </a:solidFill>
                          <a:effectLst/>
                          <a:latin typeface="Calibri" pitchFamily="34" charset="0"/>
                          <a:cs typeface="Arial" charset="0"/>
                        </a:rPr>
                        <a:t>55</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2E7E7"/>
                    </a:solidFill>
                  </a:tcPr>
                </a:tc>
              </a:tr>
              <a:tr h="314325">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0" i="0" u="none" strike="noStrike" cap="none" normalizeH="0" baseline="0" dirty="0" smtClean="0">
                          <a:ln>
                            <a:noFill/>
                          </a:ln>
                          <a:solidFill>
                            <a:srgbClr val="000000"/>
                          </a:solidFill>
                          <a:effectLst/>
                          <a:latin typeface="Calibri" pitchFamily="34" charset="0"/>
                          <a:cs typeface="Arial" charset="0"/>
                        </a:rPr>
                        <a:t>I3</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0" i="0" u="none" strike="noStrike" cap="none" normalizeH="0" baseline="0" dirty="0" smtClean="0">
                          <a:ln>
                            <a:noFill/>
                          </a:ln>
                          <a:solidFill>
                            <a:srgbClr val="000000"/>
                          </a:solidFill>
                          <a:effectLst/>
                          <a:latin typeface="Calibri" pitchFamily="34" charset="0"/>
                          <a:cs typeface="Arial" charset="0"/>
                        </a:rPr>
                        <a:t>65</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4CBCC"/>
                    </a:solidFill>
                  </a:tcPr>
                </a:tc>
              </a:tr>
              <a:tr h="314325">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0" i="0" u="none" strike="noStrike" cap="none" normalizeH="0" baseline="0" dirty="0" smtClean="0">
                          <a:ln>
                            <a:noFill/>
                          </a:ln>
                          <a:solidFill>
                            <a:srgbClr val="000000"/>
                          </a:solidFill>
                          <a:effectLst/>
                          <a:latin typeface="Calibri" pitchFamily="34" charset="0"/>
                          <a:cs typeface="Arial" charset="0"/>
                        </a:rPr>
                        <a:t>I4</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2" pitchFamily="18" charset="2"/>
                        <a:buNone/>
                        <a:tabLst/>
                      </a:pPr>
                      <a:r>
                        <a:rPr kumimoji="0" lang="fr-FR" sz="2400" b="0" i="0" u="none" strike="noStrike" cap="none" normalizeH="0" baseline="0" dirty="0" smtClean="0">
                          <a:ln>
                            <a:noFill/>
                          </a:ln>
                          <a:solidFill>
                            <a:srgbClr val="000000"/>
                          </a:solidFill>
                          <a:effectLst/>
                          <a:latin typeface="Calibri" pitchFamily="34" charset="0"/>
                          <a:cs typeface="Arial" charset="0"/>
                        </a:rPr>
                        <a:t>75</a:t>
                      </a:r>
                    </a:p>
                  </a:txBody>
                  <a:tcPr marL="99060" marR="9906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2E7E7"/>
                    </a:solidFill>
                  </a:tcPr>
                </a:tc>
              </a:tr>
            </a:tbl>
          </a:graphicData>
        </a:graphic>
      </p:graphicFrame>
      <p:sp>
        <p:nvSpPr>
          <p:cNvPr id="927" name="Rectangle 19"/>
          <p:cNvSpPr>
            <a:spLocks noGrp="1" noChangeArrowheads="1"/>
          </p:cNvSpPr>
          <p:nvPr>
            <p:ph type="title"/>
          </p:nvPr>
        </p:nvSpPr>
        <p:spPr/>
        <p:txBody>
          <a:bodyPr/>
          <a:lstStyle/>
          <a:p>
            <a:r>
              <a:rPr lang="fr-FR" smtClean="0"/>
              <a:t>Le choix des éléments du CESI</a:t>
            </a: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RATIOS SIMPLIFIES DE CALCUL</a:t>
            </a:r>
            <a:endParaRPr lang="fr-FR" dirty="0"/>
          </a:p>
        </p:txBody>
      </p:sp>
      <p:sp>
        <p:nvSpPr>
          <p:cNvPr id="4" name="Espace réservé du texte 3"/>
          <p:cNvSpPr>
            <a:spLocks noGrp="1"/>
          </p:cNvSpPr>
          <p:nvPr>
            <p:ph type="body" idx="1"/>
          </p:nvPr>
        </p:nvSpPr>
        <p:spPr/>
        <p:txBody>
          <a:bodyPr/>
          <a:lstStyle/>
          <a:p>
            <a:r>
              <a:rPr lang="fr-FR" sz="2800" b="1" dirty="0" smtClean="0"/>
              <a:t>4.4</a:t>
            </a:r>
            <a:endParaRPr lang="fr-FR"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12" name="Rectangle 212"/>
          <p:cNvSpPr>
            <a:spLocks noGrp="1" noChangeArrowheads="1"/>
          </p:cNvSpPr>
          <p:nvPr>
            <p:ph type="body" idx="4294967295"/>
          </p:nvPr>
        </p:nvSpPr>
        <p:spPr>
          <a:xfrm>
            <a:off x="321282" y="1052513"/>
            <a:ext cx="9210676" cy="5073650"/>
          </a:xfrm>
        </p:spPr>
        <p:txBody>
          <a:bodyPr/>
          <a:lstStyle/>
          <a:p>
            <a:pPr>
              <a:buFont typeface="Wingdings 2" pitchFamily="18" charset="2"/>
              <a:buNone/>
            </a:pPr>
            <a:r>
              <a:rPr lang="fr-FR" sz="2400" dirty="0">
                <a:solidFill>
                  <a:schemeClr val="accent1"/>
                </a:solidFill>
              </a:rPr>
              <a:t>Tableau de synthèse</a:t>
            </a:r>
          </a:p>
          <a:p>
            <a:r>
              <a:rPr lang="fr-FR" sz="2000" dirty="0"/>
              <a:t>Dans le tableau ci-dessous sont données à titre indicatif des fourchettes de dimensionnement pour les volumes de ballons et les surfaces de capteurs correspondant à une consommation journalière par personne moyenne de 33l à 50°C, avec un taux de couverture des besoins en eau chaude par le solaire de 60%</a:t>
            </a:r>
          </a:p>
        </p:txBody>
      </p:sp>
      <p:sp>
        <p:nvSpPr>
          <p:cNvPr id="307411" name="Rectangle 211"/>
          <p:cNvSpPr>
            <a:spLocks noGrp="1" noChangeArrowheads="1"/>
          </p:cNvSpPr>
          <p:nvPr>
            <p:ph type="title" idx="4294967295"/>
          </p:nvPr>
        </p:nvSpPr>
        <p:spPr>
          <a:xfrm>
            <a:off x="2279650" y="136527"/>
            <a:ext cx="7626350" cy="633413"/>
          </a:xfrm>
        </p:spPr>
        <p:txBody>
          <a:bodyPr/>
          <a:lstStyle/>
          <a:p>
            <a:r>
              <a:rPr lang="fr-FR" dirty="0" smtClean="0"/>
              <a:t>Ratios simplifiés de dimensionnement</a:t>
            </a:r>
            <a:endParaRPr lang="fr-FR" dirty="0"/>
          </a:p>
        </p:txBody>
      </p:sp>
      <p:sp>
        <p:nvSpPr>
          <p:cNvPr id="307203" name="Text Box 4"/>
          <p:cNvSpPr txBox="1">
            <a:spLocks noChangeArrowheads="1"/>
          </p:cNvSpPr>
          <p:nvPr/>
        </p:nvSpPr>
        <p:spPr bwMode="auto">
          <a:xfrm>
            <a:off x="3945204" y="1028700"/>
            <a:ext cx="184731" cy="369332"/>
          </a:xfrm>
          <a:prstGeom prst="rect">
            <a:avLst/>
          </a:prstGeom>
          <a:noFill/>
          <a:ln w="12700">
            <a:noFill/>
            <a:miter lim="800000"/>
            <a:headEnd type="none" w="sm" len="sm"/>
            <a:tailEnd type="none" w="sm" len="sm"/>
          </a:ln>
        </p:spPr>
        <p:txBody>
          <a:bodyPr wrap="none">
            <a:spAutoFit/>
          </a:bodyPr>
          <a:lstStyle/>
          <a:p>
            <a:pPr defTabSz="762000" eaLnBrk="0" hangingPunct="0"/>
            <a:endParaRPr lang="fr-FR">
              <a:latin typeface="Calibri" pitchFamily="34" charset="0"/>
              <a:cs typeface="Arial" charset="0"/>
            </a:endParaRPr>
          </a:p>
        </p:txBody>
      </p:sp>
      <p:graphicFrame>
        <p:nvGraphicFramePr>
          <p:cNvPr id="307407" name="Group 207"/>
          <p:cNvGraphicFramePr>
            <a:graphicFrameLocks noGrp="1"/>
          </p:cNvGraphicFramePr>
          <p:nvPr/>
        </p:nvGraphicFramePr>
        <p:xfrm>
          <a:off x="3348681" y="2854411"/>
          <a:ext cx="6400802" cy="3034924"/>
        </p:xfrm>
        <a:graphic>
          <a:graphicData uri="http://schemas.openxmlformats.org/drawingml/2006/table">
            <a:tbl>
              <a:tblPr/>
              <a:tblGrid>
                <a:gridCol w="2444415"/>
                <a:gridCol w="672401"/>
                <a:gridCol w="861860"/>
                <a:gridCol w="861860"/>
                <a:gridCol w="861860"/>
                <a:gridCol w="698406"/>
              </a:tblGrid>
              <a:tr h="342104">
                <a:tc rowSpan="2"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FFFFF"/>
                        </a:solidFill>
                        <a:effectLst/>
                        <a:latin typeface="Calibri" pitchFamily="34" charset="0"/>
                      </a:endParaRPr>
                    </a:p>
                  </a:txBody>
                  <a:tcPr marL="58500" marR="58500" marT="18000" marB="18000" anchor="ctr" horzOverflow="overflow">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rowSpan="2" hMerge="1">
                  <a:txBody>
                    <a:bodyPr/>
                    <a:lstStyle/>
                    <a:p>
                      <a:endParaRPr lang="fr-FR"/>
                    </a:p>
                  </a:txBody>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Calibri" pitchFamily="34" charset="0"/>
                        </a:rPr>
                        <a:t>Nombre d’occupants</a:t>
                      </a:r>
                    </a:p>
                  </a:txBody>
                  <a:tcPr marL="58500" marR="58500" marT="18000" marB="18000" anchor="ctr" horzOverflow="overflow">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42104">
                <a:tc gridSpan="2" vMerge="1">
                  <a:txBody>
                    <a:bodyPr/>
                    <a:lstStyle/>
                    <a:p>
                      <a:endParaRPr lang="fr-FR"/>
                    </a:p>
                  </a:txBody>
                  <a:tcPr/>
                </a:tc>
                <a:tc hMerge="1"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Calibri" pitchFamily="34" charset="0"/>
                        </a:rPr>
                        <a:t>1 à 2</a:t>
                      </a:r>
                    </a:p>
                  </a:txBody>
                  <a:tcPr marL="58500" marR="58500" marT="18000" marB="18000" anchor="ctr" horzOverflow="overflow">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Calibri" pitchFamily="34" charset="0"/>
                        </a:rPr>
                        <a:t>3 à 4</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Calibri" pitchFamily="34" charset="0"/>
                        </a:rPr>
                        <a:t>5 à 6</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Calibri" pitchFamily="34" charset="0"/>
                        </a:rPr>
                        <a:t>7 et +</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r>
              <a:tr h="56567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rPr>
                        <a:t>Volume total du ballon solaire</a:t>
                      </a:r>
                      <a:r>
                        <a:rPr kumimoji="0" lang="fr-FR" sz="1400" b="0" i="0" u="none" strike="noStrike" cap="none" normalizeH="0" baseline="0" smtClean="0">
                          <a:ln>
                            <a:noFill/>
                          </a:ln>
                          <a:solidFill>
                            <a:srgbClr val="000000"/>
                          </a:solidFill>
                          <a:effectLst/>
                          <a:latin typeface="Calibri" pitchFamily="34" charset="0"/>
                        </a:rPr>
                        <a:t> sans appoint intégré (en litres)</a:t>
                      </a:r>
                    </a:p>
                  </a:txBody>
                  <a:tcPr marL="58500" marR="58500" marT="18000" marB="18000" anchor="ctr" horzOverflow="overflow">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h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rPr>
                        <a:t>100</a:t>
                      </a:r>
                    </a:p>
                  </a:txBody>
                  <a:tcPr marL="58500" marR="58500" marT="18000" marB="18000" anchor="ctr" horzOverflow="overflow">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rPr>
                        <a:t>100 à 150</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rPr>
                        <a:t>200 à 250</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300 à 500</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r>
              <a:tr h="56567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rPr>
                        <a:t>Volume total du ballon bi-énergie</a:t>
                      </a:r>
                      <a:r>
                        <a:rPr kumimoji="0" lang="fr-FR" sz="1400" b="0" i="0" u="none" strike="noStrike" cap="none" normalizeH="0" baseline="0" smtClean="0">
                          <a:ln>
                            <a:noFill/>
                          </a:ln>
                          <a:solidFill>
                            <a:srgbClr val="000000"/>
                          </a:solidFill>
                          <a:effectLst/>
                          <a:latin typeface="Calibri" pitchFamily="34" charset="0"/>
                        </a:rPr>
                        <a:t> avec appoint intégré (en litres)</a:t>
                      </a:r>
                    </a:p>
                  </a:txBody>
                  <a:tcPr marL="58500" marR="58500" marT="18000" marB="18000" anchor="ctr" horzOverflow="overflow">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h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rPr>
                        <a:t>x</a:t>
                      </a:r>
                    </a:p>
                  </a:txBody>
                  <a:tcPr marL="58500" marR="58500" marT="18000" marB="18000" anchor="ctr" horzOverflow="overflow">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rPr>
                        <a:t>200 à 250</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rPr>
                        <a:t>300 à 400 </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500 à 650</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r>
              <a:tr h="304842">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rPr>
                        <a:t>Surface de capteurs</a:t>
                      </a:r>
                      <a:r>
                        <a:rPr kumimoji="0" lang="fr-FR" sz="1400" b="0" i="0" u="none" strike="noStrike" cap="none" normalizeH="0" baseline="0" dirty="0" smtClean="0">
                          <a:ln>
                            <a:noFill/>
                          </a:ln>
                          <a:solidFill>
                            <a:srgbClr val="000000"/>
                          </a:solidFill>
                          <a:effectLst/>
                          <a:latin typeface="Calibri" pitchFamily="34" charset="0"/>
                        </a:rPr>
                        <a:t> selon la zone climatique (m²)</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l1</a:t>
                      </a:r>
                    </a:p>
                  </a:txBody>
                  <a:tcPr marL="58500" marR="58500" marT="18000" marB="18000" anchor="ctr" horzOverflow="overflow">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2 à 2,5</a:t>
                      </a:r>
                    </a:p>
                  </a:txBody>
                  <a:tcPr marL="58500" marR="58500" marT="18000" marB="18000" anchor="ctr" horzOverflow="overflow">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2 à 3,5</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4,5 à 5,5</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6,5 à 7</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r>
              <a:tr h="304842">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l2</a:t>
                      </a:r>
                    </a:p>
                  </a:txBody>
                  <a:tcPr marL="58500" marR="58500" marT="18000" marB="18000" anchor="ctr" horzOverflow="overflow">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1,5 à 2</a:t>
                      </a:r>
                    </a:p>
                  </a:txBody>
                  <a:tcPr marL="58500" marR="58500" marT="18000" marB="18000" anchor="ctr" horzOverflow="overflow">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2 à 3</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3,5 à 4,5</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5 à 7</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r>
              <a:tr h="304842">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l3</a:t>
                      </a:r>
                    </a:p>
                  </a:txBody>
                  <a:tcPr marL="58500" marR="58500" marT="18000" marB="18000" anchor="ctr" horzOverflow="overflow">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1,5 à 2</a:t>
                      </a:r>
                    </a:p>
                  </a:txBody>
                  <a:tcPr marL="58500" marR="58500" marT="18000" marB="18000" anchor="ctr" horzOverflow="overflow">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1,5 à 2,5</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3 à 4</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4,5 à 7</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2E7E7"/>
                    </a:solidFill>
                  </a:tcPr>
                </a:tc>
              </a:tr>
              <a:tr h="304842">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l4</a:t>
                      </a:r>
                    </a:p>
                  </a:txBody>
                  <a:tcPr marL="58500" marR="58500" marT="18000" marB="18000" anchor="ctr" horzOverflow="overflow">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1 à 1,5</a:t>
                      </a:r>
                    </a:p>
                  </a:txBody>
                  <a:tcPr marL="58500" marR="58500" marT="18000" marB="18000" anchor="ctr" horzOverflow="overflow">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1,5 à 2</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2,5 à 3,5</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rPr>
                        <a:t>4 à 6</a:t>
                      </a:r>
                    </a:p>
                  </a:txBody>
                  <a:tcPr marL="58500" marR="58500" marT="18000" marB="18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4CBCC"/>
                    </a:solidFill>
                  </a:tcPr>
                </a:tc>
              </a:tr>
            </a:tbl>
          </a:graphicData>
        </a:graphic>
      </p:graphicFrame>
      <p:graphicFrame>
        <p:nvGraphicFramePr>
          <p:cNvPr id="307388" name="Object 6"/>
          <p:cNvGraphicFramePr>
            <a:graphicFrameLocks noChangeAspect="1"/>
          </p:cNvGraphicFramePr>
          <p:nvPr/>
        </p:nvGraphicFramePr>
        <p:xfrm>
          <a:off x="464344" y="3357566"/>
          <a:ext cx="2615804" cy="2592387"/>
        </p:xfrm>
        <a:graphic>
          <a:graphicData uri="http://schemas.openxmlformats.org/presentationml/2006/ole">
            <mc:AlternateContent xmlns:mc="http://schemas.openxmlformats.org/markup-compatibility/2006">
              <mc:Choice xmlns:v="urn:schemas-microsoft-com:vml" Requires="v">
                <p:oleObj spid="_x0000_s54276" name="Image bitmap" r:id="rId4" imgW="6771429" imgH="2657846" progId="PBrush">
                  <p:embed/>
                </p:oleObj>
              </mc:Choice>
              <mc:Fallback>
                <p:oleObj name="Image bitmap" r:id="rId4" imgW="6771429" imgH="2657846"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l="1855" t="20171" r="72020" b="13849"/>
                      <a:stretch>
                        <a:fillRect/>
                      </a:stretch>
                    </p:blipFill>
                    <p:spPr bwMode="auto">
                      <a:xfrm>
                        <a:off x="464344" y="3357566"/>
                        <a:ext cx="2615804"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CHOIX DU CAPTEUR SOLAIRE THERMIQUE</a:t>
            </a:r>
            <a:endParaRPr lang="fr-FR" dirty="0"/>
          </a:p>
        </p:txBody>
      </p:sp>
      <p:sp>
        <p:nvSpPr>
          <p:cNvPr id="4" name="Espace réservé du texte 3"/>
          <p:cNvSpPr>
            <a:spLocks noGrp="1"/>
          </p:cNvSpPr>
          <p:nvPr>
            <p:ph type="body" idx="1"/>
          </p:nvPr>
        </p:nvSpPr>
        <p:spPr/>
        <p:txBody>
          <a:bodyPr/>
          <a:lstStyle/>
          <a:p>
            <a:r>
              <a:rPr lang="fr-FR" sz="2800" b="1" dirty="0" smtClean="0"/>
              <a:t>4.5</a:t>
            </a:r>
            <a:endParaRPr lang="fr-FR"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re 53"/>
          <p:cNvSpPr>
            <a:spLocks noGrp="1"/>
          </p:cNvSpPr>
          <p:nvPr>
            <p:ph type="title"/>
          </p:nvPr>
        </p:nvSpPr>
        <p:spPr>
          <a:prstGeom prst="rect">
            <a:avLst/>
          </a:prstGeom>
          <a:noFill/>
          <a:ln w="9525" algn="ctr">
            <a:noFill/>
            <a:miter lim="800000"/>
            <a:headEnd/>
            <a:tailEnd/>
          </a:ln>
          <a:effectLst/>
        </p:spPr>
        <p:txBody>
          <a:bodyPr vert="horz" wrap="square" lIns="91440" tIns="18000" rIns="91440" bIns="18000" numCol="1" anchor="ctr" anchorCtr="0" compatLnSpc="1">
            <a:prstTxWarp prst="textNoShape">
              <a:avLst/>
            </a:prstTxWarp>
          </a:bodyPr>
          <a:lstStyle/>
          <a:p>
            <a:pPr defTabSz="762000">
              <a:defRPr/>
            </a:pPr>
            <a:r>
              <a:rPr lang="fr-FR" altLang="fr-FR" dirty="0" smtClean="0"/>
              <a:t>Choix de la technologie du capteur</a:t>
            </a:r>
            <a:endParaRPr lang="fr-FR" altLang="fr-FR" dirty="0"/>
          </a:p>
        </p:txBody>
      </p:sp>
      <p:sp>
        <p:nvSpPr>
          <p:cNvPr id="60" name="Espace réservé du contenu 59"/>
          <p:cNvSpPr>
            <a:spLocks noGrp="1"/>
          </p:cNvSpPr>
          <p:nvPr>
            <p:ph idx="1"/>
          </p:nvPr>
        </p:nvSpPr>
        <p:spPr/>
        <p:txBody>
          <a:bodyPr/>
          <a:lstStyle/>
          <a:p>
            <a:pPr lvl="0"/>
            <a:r>
              <a:rPr lang="fr-FR" altLang="fr-FR" dirty="0" smtClean="0"/>
              <a:t>Pour un choix de technologie, il faut tenir compte de :</a:t>
            </a:r>
          </a:p>
          <a:p>
            <a:pPr lvl="1"/>
            <a:r>
              <a:rPr lang="fr-FR" dirty="0" smtClean="0"/>
              <a:t>La performance du capteur pour les besoins de consommation</a:t>
            </a:r>
          </a:p>
          <a:p>
            <a:pPr lvl="1"/>
            <a:r>
              <a:rPr lang="fr-FR" dirty="0" smtClean="0"/>
              <a:t>L’implantation</a:t>
            </a:r>
          </a:p>
          <a:p>
            <a:pPr lvl="1"/>
            <a:r>
              <a:rPr lang="fr-FR" dirty="0" smtClean="0"/>
              <a:t>La demande du client</a:t>
            </a:r>
            <a:endParaRPr lang="fr-FR" dirty="0"/>
          </a:p>
        </p:txBody>
      </p:sp>
      <p:sp>
        <p:nvSpPr>
          <p:cNvPr id="59" name="Rectangle 82"/>
          <p:cNvSpPr txBox="1">
            <a:spLocks noChangeArrowheads="1"/>
          </p:cNvSpPr>
          <p:nvPr/>
        </p:nvSpPr>
        <p:spPr>
          <a:xfrm>
            <a:off x="200480" y="1052739"/>
            <a:ext cx="9210228" cy="5073431"/>
          </a:xfrm>
          <a:prstGeom prst="rect">
            <a:avLst/>
          </a:prstGeom>
        </p:spPr>
        <p:txBody>
          <a:bodyPr/>
          <a:lstStyle/>
          <a:p>
            <a:pPr marL="727075" lvl="1" indent="-269875" fontAlgn="base">
              <a:spcBef>
                <a:spcPct val="20000"/>
              </a:spcBef>
              <a:spcAft>
                <a:spcPct val="0"/>
              </a:spcAft>
              <a:buClr>
                <a:schemeClr val="accent1"/>
              </a:buClr>
              <a:buFont typeface="Wingdings 2" pitchFamily="18" charset="2"/>
              <a:buChar char="¡"/>
            </a:pPr>
            <a:endParaRPr kumimoji="0" lang="fr-FR" sz="2400" b="0" i="0" u="none" strike="noStrike" kern="0" cap="none" spc="0" normalizeH="0" baseline="0" noProof="0" dirty="0">
              <a:ln>
                <a:noFill/>
              </a:ln>
              <a:solidFill>
                <a:schemeClr val="tx1"/>
              </a:solidFill>
              <a:effectLst/>
              <a:uLnTx/>
              <a:uFillTx/>
              <a:latin typeface="+mn-lt"/>
              <a:ea typeface="+mn-ea"/>
              <a:cs typeface="+mn-cs"/>
            </a:endParaRPr>
          </a:p>
        </p:txBody>
      </p:sp>
      <p:pic>
        <p:nvPicPr>
          <p:cNvPr id="61" name="Image 60" descr="Graphe de comparaison capteurs.gif"/>
          <p:cNvPicPr>
            <a:picLocks noChangeAspect="1"/>
          </p:cNvPicPr>
          <p:nvPr/>
        </p:nvPicPr>
        <p:blipFill>
          <a:blip r:embed="rId3" cstate="print"/>
          <a:stretch>
            <a:fillRect/>
          </a:stretch>
        </p:blipFill>
        <p:spPr>
          <a:xfrm>
            <a:off x="4967416" y="1964726"/>
            <a:ext cx="4860104" cy="4300301"/>
          </a:xfrm>
          <a:prstGeom prst="rect">
            <a:avLst/>
          </a:prstGeom>
        </p:spPr>
      </p:pic>
      <p:sp>
        <p:nvSpPr>
          <p:cNvPr id="62" name="Rectangle 61"/>
          <p:cNvSpPr/>
          <p:nvPr/>
        </p:nvSpPr>
        <p:spPr>
          <a:xfrm>
            <a:off x="511780" y="4870275"/>
            <a:ext cx="4220862" cy="1077218"/>
          </a:xfrm>
          <a:prstGeom prst="rect">
            <a:avLst/>
          </a:prstGeom>
        </p:spPr>
        <p:txBody>
          <a:bodyPr wrap="square">
            <a:spAutoFit/>
          </a:bodyPr>
          <a:lstStyle/>
          <a:p>
            <a:r>
              <a:rPr lang="fr-FR" sz="1600" dirty="0" smtClean="0"/>
              <a:t>Graphique montrant le rendement de 9 capteurs par rapport à la valeur (</a:t>
            </a:r>
            <a:r>
              <a:rPr lang="fr-FR" sz="1600" dirty="0" err="1" smtClean="0"/>
              <a:t>T°</a:t>
            </a:r>
            <a:r>
              <a:rPr lang="fr-FR" sz="1600" baseline="-25000" dirty="0" err="1" smtClean="0"/>
              <a:t>fm</a:t>
            </a:r>
            <a:r>
              <a:rPr lang="fr-FR" sz="1600" dirty="0" smtClean="0"/>
              <a:t> -</a:t>
            </a:r>
            <a:r>
              <a:rPr lang="fr-FR" sz="1600" dirty="0" err="1" smtClean="0"/>
              <a:t>T°</a:t>
            </a:r>
            <a:r>
              <a:rPr lang="fr-FR" sz="1600" baseline="-25000" dirty="0" err="1" smtClean="0"/>
              <a:t>ext</a:t>
            </a:r>
            <a:r>
              <a:rPr lang="fr-FR" sz="1600" dirty="0" smtClean="0"/>
              <a:t>) / Rayonnement solaire par m</a:t>
            </a:r>
            <a:r>
              <a:rPr lang="fr-FR" sz="1600" baseline="30000" dirty="0" smtClean="0"/>
              <a:t>2</a:t>
            </a:r>
            <a:r>
              <a:rPr lang="fr-FR" sz="1600" dirty="0" smtClean="0"/>
              <a:t> d'après les Avis Techniques du CSTB</a:t>
            </a:r>
            <a:endParaRPr lang="fr-FR"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rot="17475983">
            <a:off x="4572027" y="4526585"/>
            <a:ext cx="2286016" cy="285752"/>
          </a:xfrm>
          <a:prstGeom prst="rect">
            <a:avLst/>
          </a:prstGeom>
          <a:gradFill>
            <a:gsLst>
              <a:gs pos="0">
                <a:srgbClr val="00B0F0"/>
              </a:gs>
              <a:gs pos="30000">
                <a:srgbClr val="7030A0"/>
              </a:gs>
              <a:gs pos="64999">
                <a:srgbClr val="BA0066"/>
              </a:gs>
              <a:gs pos="89999">
                <a:srgbClr val="FF0000"/>
              </a:gs>
              <a:gs pos="100000">
                <a:srgbClr val="FF8200"/>
              </a:gs>
            </a:gsLst>
            <a:lin ang="2700000" scaled="0"/>
          </a:gradFill>
          <a:ln w="38100" cap="flat" cmpd="sng" algn="ctr">
            <a:solidFill>
              <a:schemeClr val="bg2"/>
            </a:solidFill>
            <a:prstDash val="solid"/>
            <a:round/>
            <a:headEnd type="none" w="med" len="med"/>
            <a:tailEnd type="none" w="med" len="med"/>
          </a:ln>
          <a:effectLst/>
          <a:scene3d>
            <a:camera prst="orthographicFront">
              <a:rot lat="0" lon="0" rev="19800000"/>
            </a:camera>
            <a:lightRig rig="threePt" dir="t"/>
          </a:scene3d>
        </p:spPr>
        <p:txBody>
          <a:bodyPr/>
          <a:lstStyle/>
          <a:p>
            <a:pPr>
              <a:defRPr/>
            </a:pPr>
            <a:endParaRPr lang="fr-FR">
              <a:latin typeface="Calibri" pitchFamily="34" charset="0"/>
            </a:endParaRPr>
          </a:p>
        </p:txBody>
      </p:sp>
      <p:sp>
        <p:nvSpPr>
          <p:cNvPr id="1492995" name="Line 3"/>
          <p:cNvSpPr>
            <a:spLocks noChangeShapeType="1"/>
          </p:cNvSpPr>
          <p:nvPr/>
        </p:nvSpPr>
        <p:spPr bwMode="auto">
          <a:xfrm>
            <a:off x="4095753" y="5857875"/>
            <a:ext cx="4291013" cy="0"/>
          </a:xfrm>
          <a:prstGeom prst="line">
            <a:avLst/>
          </a:prstGeom>
          <a:noFill/>
          <a:ln w="9525">
            <a:solidFill>
              <a:schemeClr val="tx1"/>
            </a:solidFill>
            <a:round/>
            <a:headEnd/>
            <a:tailEnd/>
          </a:ln>
        </p:spPr>
        <p:txBody>
          <a:bodyPr/>
          <a:lstStyle/>
          <a:p>
            <a:endParaRPr lang="fr-FR"/>
          </a:p>
        </p:txBody>
      </p:sp>
      <p:sp>
        <p:nvSpPr>
          <p:cNvPr id="1492996" name="Line 6"/>
          <p:cNvSpPr>
            <a:spLocks noChangeShapeType="1"/>
          </p:cNvSpPr>
          <p:nvPr/>
        </p:nvSpPr>
        <p:spPr bwMode="auto">
          <a:xfrm flipH="1">
            <a:off x="2808288" y="4624388"/>
            <a:ext cx="2806700" cy="0"/>
          </a:xfrm>
          <a:prstGeom prst="line">
            <a:avLst/>
          </a:prstGeom>
          <a:noFill/>
          <a:ln w="9525">
            <a:solidFill>
              <a:schemeClr val="tx1"/>
            </a:solidFill>
            <a:prstDash val="dash"/>
            <a:round/>
            <a:headEnd/>
            <a:tailEnd/>
          </a:ln>
        </p:spPr>
        <p:txBody>
          <a:bodyPr/>
          <a:lstStyle/>
          <a:p>
            <a:endParaRPr lang="fr-FR"/>
          </a:p>
        </p:txBody>
      </p:sp>
      <p:sp>
        <p:nvSpPr>
          <p:cNvPr id="1199113" name="Line 9"/>
          <p:cNvSpPr>
            <a:spLocks noChangeShapeType="1"/>
          </p:cNvSpPr>
          <p:nvPr/>
        </p:nvSpPr>
        <p:spPr bwMode="auto">
          <a:xfrm>
            <a:off x="2728916" y="3616329"/>
            <a:ext cx="2886075" cy="1008063"/>
          </a:xfrm>
          <a:prstGeom prst="line">
            <a:avLst/>
          </a:prstGeom>
          <a:noFill/>
          <a:ln w="9525">
            <a:solidFill>
              <a:schemeClr val="tx1"/>
            </a:solidFill>
            <a:round/>
            <a:headEnd/>
            <a:tailEnd/>
          </a:ln>
        </p:spPr>
        <p:txBody>
          <a:bodyPr/>
          <a:lstStyle/>
          <a:p>
            <a:endParaRPr lang="fr-FR"/>
          </a:p>
        </p:txBody>
      </p:sp>
      <p:sp>
        <p:nvSpPr>
          <p:cNvPr id="1199114" name="Line 10"/>
          <p:cNvSpPr>
            <a:spLocks noChangeShapeType="1"/>
          </p:cNvSpPr>
          <p:nvPr/>
        </p:nvSpPr>
        <p:spPr bwMode="auto">
          <a:xfrm rot="2637822">
            <a:off x="3508375" y="2797175"/>
            <a:ext cx="2832100" cy="1003300"/>
          </a:xfrm>
          <a:prstGeom prst="line">
            <a:avLst/>
          </a:prstGeom>
          <a:noFill/>
          <a:ln w="9525">
            <a:solidFill>
              <a:schemeClr val="tx1"/>
            </a:solidFill>
            <a:round/>
            <a:headEnd/>
            <a:tailEnd/>
          </a:ln>
        </p:spPr>
        <p:txBody>
          <a:bodyPr/>
          <a:lstStyle/>
          <a:p>
            <a:endParaRPr lang="fr-FR"/>
          </a:p>
        </p:txBody>
      </p:sp>
      <p:sp>
        <p:nvSpPr>
          <p:cNvPr id="1199115" name="Line 11"/>
          <p:cNvSpPr>
            <a:spLocks noChangeShapeType="1"/>
          </p:cNvSpPr>
          <p:nvPr/>
        </p:nvSpPr>
        <p:spPr bwMode="auto">
          <a:xfrm flipH="1">
            <a:off x="4237041" y="3822700"/>
            <a:ext cx="414337" cy="801688"/>
          </a:xfrm>
          <a:prstGeom prst="line">
            <a:avLst/>
          </a:prstGeom>
          <a:noFill/>
          <a:ln w="9525">
            <a:solidFill>
              <a:schemeClr val="tx1"/>
            </a:solidFill>
            <a:round/>
            <a:headEnd type="triangle" w="med" len="med"/>
            <a:tailEnd type="triangle" w="med" len="med"/>
          </a:ln>
        </p:spPr>
        <p:txBody>
          <a:bodyPr/>
          <a:lstStyle/>
          <a:p>
            <a:endParaRPr lang="fr-FR"/>
          </a:p>
        </p:txBody>
      </p:sp>
      <p:sp>
        <p:nvSpPr>
          <p:cNvPr id="1199116" name="Text Box 12"/>
          <p:cNvSpPr txBox="1">
            <a:spLocks noChangeArrowheads="1"/>
          </p:cNvSpPr>
          <p:nvPr/>
        </p:nvSpPr>
        <p:spPr bwMode="auto">
          <a:xfrm>
            <a:off x="3095625" y="1500194"/>
            <a:ext cx="857250" cy="396875"/>
          </a:xfrm>
          <a:prstGeom prst="rect">
            <a:avLst/>
          </a:prstGeom>
          <a:noFill/>
          <a:ln w="9525">
            <a:noFill/>
            <a:miter lim="800000"/>
            <a:headEnd/>
            <a:tailEnd/>
          </a:ln>
        </p:spPr>
        <p:txBody>
          <a:bodyPr>
            <a:spAutoFit/>
          </a:bodyPr>
          <a:lstStyle/>
          <a:p>
            <a:pPr eaLnBrk="1" hangingPunct="1">
              <a:spcBef>
                <a:spcPct val="50000"/>
              </a:spcBef>
            </a:pPr>
            <a:r>
              <a:rPr lang="fr-FR" sz="2000">
                <a:latin typeface="Calibri" pitchFamily="34" charset="0"/>
                <a:cs typeface="Times New Roman" pitchFamily="18" charset="0"/>
              </a:rPr>
              <a:t>Eté</a:t>
            </a:r>
          </a:p>
        </p:txBody>
      </p:sp>
      <p:sp>
        <p:nvSpPr>
          <p:cNvPr id="1199117" name="Text Box 13"/>
          <p:cNvSpPr txBox="1">
            <a:spLocks noChangeArrowheads="1"/>
          </p:cNvSpPr>
          <p:nvPr/>
        </p:nvSpPr>
        <p:spPr bwMode="auto">
          <a:xfrm>
            <a:off x="1403352" y="3290891"/>
            <a:ext cx="858839" cy="396875"/>
          </a:xfrm>
          <a:prstGeom prst="rect">
            <a:avLst/>
          </a:prstGeom>
          <a:noFill/>
          <a:ln w="9525">
            <a:noFill/>
            <a:miter lim="800000"/>
            <a:headEnd/>
            <a:tailEnd/>
          </a:ln>
        </p:spPr>
        <p:txBody>
          <a:bodyPr>
            <a:spAutoFit/>
          </a:bodyPr>
          <a:lstStyle/>
          <a:p>
            <a:pPr eaLnBrk="1" hangingPunct="1">
              <a:spcBef>
                <a:spcPct val="50000"/>
              </a:spcBef>
            </a:pPr>
            <a:r>
              <a:rPr lang="fr-FR" sz="2000">
                <a:latin typeface="Calibri" pitchFamily="34" charset="0"/>
                <a:cs typeface="Times New Roman" pitchFamily="18" charset="0"/>
              </a:rPr>
              <a:t>Hiver</a:t>
            </a:r>
          </a:p>
        </p:txBody>
      </p:sp>
      <p:sp>
        <p:nvSpPr>
          <p:cNvPr id="1199118" name="Text Box 14"/>
          <p:cNvSpPr txBox="1">
            <a:spLocks noChangeArrowheads="1"/>
          </p:cNvSpPr>
          <p:nvPr/>
        </p:nvSpPr>
        <p:spPr bwMode="auto">
          <a:xfrm>
            <a:off x="6786564" y="4408494"/>
            <a:ext cx="2495550" cy="701675"/>
          </a:xfrm>
          <a:prstGeom prst="rect">
            <a:avLst/>
          </a:prstGeom>
          <a:noFill/>
          <a:ln w="9525">
            <a:noFill/>
            <a:miter lim="800000"/>
            <a:headEnd/>
            <a:tailEnd/>
          </a:ln>
        </p:spPr>
        <p:txBody>
          <a:bodyPr>
            <a:spAutoFit/>
          </a:bodyPr>
          <a:lstStyle/>
          <a:p>
            <a:pPr algn="ctr" eaLnBrk="1" hangingPunct="1">
              <a:spcBef>
                <a:spcPct val="50000"/>
              </a:spcBef>
            </a:pPr>
            <a:r>
              <a:rPr lang="fr-FR" sz="2000" dirty="0">
                <a:latin typeface="Calibri" pitchFamily="34" charset="0"/>
                <a:cs typeface="Times New Roman" pitchFamily="18" charset="0"/>
              </a:rPr>
              <a:t>Angle d’inclinaison du capteur  </a:t>
            </a:r>
            <a:r>
              <a:rPr lang="fr-FR" sz="2000" dirty="0" smtClean="0">
                <a:latin typeface="Calibri" pitchFamily="34" charset="0"/>
                <a:cs typeface="Times New Roman" pitchFamily="18" charset="0"/>
              </a:rPr>
              <a:t>45°</a:t>
            </a:r>
            <a:endParaRPr lang="fr-FR" sz="2000" dirty="0">
              <a:latin typeface="Calibri" pitchFamily="34" charset="0"/>
              <a:cs typeface="Times New Roman" pitchFamily="18" charset="0"/>
            </a:endParaRPr>
          </a:p>
        </p:txBody>
      </p:sp>
      <p:sp>
        <p:nvSpPr>
          <p:cNvPr id="1199120" name="Line 16"/>
          <p:cNvSpPr>
            <a:spLocks noChangeShapeType="1"/>
          </p:cNvSpPr>
          <p:nvPr/>
        </p:nvSpPr>
        <p:spPr bwMode="auto">
          <a:xfrm rot="2637822" flipV="1">
            <a:off x="3081338" y="3657600"/>
            <a:ext cx="2938462" cy="46038"/>
          </a:xfrm>
          <a:prstGeom prst="line">
            <a:avLst/>
          </a:prstGeom>
          <a:noFill/>
          <a:ln w="9525">
            <a:solidFill>
              <a:schemeClr val="tx1"/>
            </a:solidFill>
            <a:round/>
            <a:headEnd/>
            <a:tailEnd/>
          </a:ln>
        </p:spPr>
        <p:txBody>
          <a:bodyPr/>
          <a:lstStyle/>
          <a:p>
            <a:endParaRPr lang="fr-FR"/>
          </a:p>
        </p:txBody>
      </p:sp>
      <p:sp>
        <p:nvSpPr>
          <p:cNvPr id="1199121" name="Text Box 17"/>
          <p:cNvSpPr txBox="1">
            <a:spLocks noChangeArrowheads="1"/>
          </p:cNvSpPr>
          <p:nvPr/>
        </p:nvSpPr>
        <p:spPr bwMode="auto">
          <a:xfrm>
            <a:off x="1489075" y="2078044"/>
            <a:ext cx="1677988" cy="708025"/>
          </a:xfrm>
          <a:prstGeom prst="rect">
            <a:avLst/>
          </a:prstGeom>
          <a:noFill/>
          <a:ln w="3175" algn="ctr">
            <a:noFill/>
            <a:miter lim="800000"/>
            <a:headEnd/>
            <a:tailEnd/>
          </a:ln>
        </p:spPr>
        <p:txBody>
          <a:bodyPr>
            <a:spAutoFit/>
          </a:bodyPr>
          <a:lstStyle/>
          <a:p>
            <a:pPr eaLnBrk="1" hangingPunct="1"/>
            <a:r>
              <a:rPr lang="fr-FR" sz="2000">
                <a:latin typeface="Calibri" pitchFamily="34" charset="0"/>
                <a:cs typeface="Times New Roman" pitchFamily="18" charset="0"/>
              </a:rPr>
              <a:t>Printemps</a:t>
            </a:r>
          </a:p>
          <a:p>
            <a:pPr eaLnBrk="1" hangingPunct="1"/>
            <a:r>
              <a:rPr lang="fr-FR" sz="2000">
                <a:latin typeface="Calibri" pitchFamily="34" charset="0"/>
                <a:cs typeface="Times New Roman" pitchFamily="18" charset="0"/>
              </a:rPr>
              <a:t>Automne</a:t>
            </a:r>
          </a:p>
        </p:txBody>
      </p:sp>
      <p:sp>
        <p:nvSpPr>
          <p:cNvPr id="1493005" name="Rectangle 19"/>
          <p:cNvSpPr>
            <a:spLocks noChangeArrowheads="1"/>
          </p:cNvSpPr>
          <p:nvPr/>
        </p:nvSpPr>
        <p:spPr bwMode="auto">
          <a:xfrm>
            <a:off x="4953000" y="1371602"/>
            <a:ext cx="4540250" cy="923330"/>
          </a:xfrm>
          <a:prstGeom prst="rect">
            <a:avLst/>
          </a:prstGeom>
          <a:noFill/>
          <a:ln w="12700">
            <a:noFill/>
            <a:miter lim="800000"/>
            <a:headEnd type="none" w="sm" len="sm"/>
            <a:tailEnd type="none" w="sm" len="sm"/>
          </a:ln>
        </p:spPr>
        <p:txBody>
          <a:bodyPr>
            <a:spAutoFit/>
          </a:bodyPr>
          <a:lstStyle/>
          <a:p>
            <a:pPr algn="ctr" defTabSz="762000"/>
            <a:r>
              <a:rPr lang="fr-FR" sz="1800" dirty="0">
                <a:latin typeface="Calibri" pitchFamily="34" charset="0"/>
              </a:rPr>
              <a:t>L’inclinaison optimale des capteurs par rapport à l’horizontale varie en fonction de la période </a:t>
            </a:r>
            <a:r>
              <a:rPr lang="fr-FR" sz="1800" dirty="0" smtClean="0">
                <a:latin typeface="Calibri" pitchFamily="34" charset="0"/>
              </a:rPr>
              <a:t>d’utilisation et des consommation d’eau.</a:t>
            </a:r>
            <a:endParaRPr lang="fr-FR" sz="1800" dirty="0">
              <a:latin typeface="Calibri" pitchFamily="34" charset="0"/>
            </a:endParaRPr>
          </a:p>
        </p:txBody>
      </p:sp>
      <p:sp>
        <p:nvSpPr>
          <p:cNvPr id="1199112" name="Oval 8"/>
          <p:cNvSpPr>
            <a:spLocks noChangeArrowheads="1"/>
          </p:cNvSpPr>
          <p:nvPr/>
        </p:nvSpPr>
        <p:spPr bwMode="auto">
          <a:xfrm>
            <a:off x="2262188" y="3255963"/>
            <a:ext cx="857250" cy="792162"/>
          </a:xfrm>
          <a:prstGeom prst="ellipse">
            <a:avLst/>
          </a:prstGeom>
          <a:solidFill>
            <a:srgbClr val="FFFF00"/>
          </a:solidFill>
          <a:ln w="9525">
            <a:solidFill>
              <a:schemeClr val="bg1"/>
            </a:solidFill>
            <a:round/>
            <a:headEnd/>
            <a:tailEnd/>
          </a:ln>
        </p:spPr>
        <p:txBody>
          <a:bodyPr wrap="none" anchor="ctr"/>
          <a:lstStyle/>
          <a:p>
            <a:endParaRPr lang="fr-FR">
              <a:latin typeface="Calibri" pitchFamily="34" charset="0"/>
            </a:endParaRPr>
          </a:p>
        </p:txBody>
      </p:sp>
      <p:sp>
        <p:nvSpPr>
          <p:cNvPr id="1199119" name="Oval 15"/>
          <p:cNvSpPr>
            <a:spLocks noChangeArrowheads="1"/>
          </p:cNvSpPr>
          <p:nvPr/>
        </p:nvSpPr>
        <p:spPr bwMode="auto">
          <a:xfrm>
            <a:off x="2984500" y="2360613"/>
            <a:ext cx="857250" cy="792162"/>
          </a:xfrm>
          <a:prstGeom prst="ellipse">
            <a:avLst/>
          </a:prstGeom>
          <a:solidFill>
            <a:srgbClr val="FFFF00"/>
          </a:solidFill>
          <a:ln w="9525">
            <a:solidFill>
              <a:schemeClr val="bg1"/>
            </a:solidFill>
            <a:round/>
            <a:headEnd/>
            <a:tailEnd/>
          </a:ln>
        </p:spPr>
        <p:txBody>
          <a:bodyPr wrap="none" anchor="ctr"/>
          <a:lstStyle/>
          <a:p>
            <a:endParaRPr lang="fr-FR">
              <a:latin typeface="Calibri" pitchFamily="34" charset="0"/>
            </a:endParaRPr>
          </a:p>
        </p:txBody>
      </p:sp>
      <p:sp>
        <p:nvSpPr>
          <p:cNvPr id="1199111" name="Oval 7"/>
          <p:cNvSpPr>
            <a:spLocks noChangeArrowheads="1"/>
          </p:cNvSpPr>
          <p:nvPr/>
        </p:nvSpPr>
        <p:spPr bwMode="auto">
          <a:xfrm>
            <a:off x="3898899" y="1671638"/>
            <a:ext cx="858839" cy="792162"/>
          </a:xfrm>
          <a:prstGeom prst="ellipse">
            <a:avLst/>
          </a:prstGeom>
          <a:solidFill>
            <a:srgbClr val="FFFF00"/>
          </a:solidFill>
          <a:ln w="9525">
            <a:solidFill>
              <a:schemeClr val="bg1"/>
            </a:solidFill>
            <a:round/>
            <a:headEnd/>
            <a:tailEnd/>
          </a:ln>
        </p:spPr>
        <p:txBody>
          <a:bodyPr wrap="none" anchor="ctr"/>
          <a:lstStyle/>
          <a:p>
            <a:endParaRPr lang="fr-FR">
              <a:latin typeface="Calibri" pitchFamily="34" charset="0"/>
            </a:endParaRPr>
          </a:p>
        </p:txBody>
      </p:sp>
      <p:sp>
        <p:nvSpPr>
          <p:cNvPr id="20" name="Rectangle 19"/>
          <p:cNvSpPr>
            <a:spLocks noChangeArrowheads="1"/>
          </p:cNvSpPr>
          <p:nvPr/>
        </p:nvSpPr>
        <p:spPr bwMode="auto">
          <a:xfrm rot="-4124017">
            <a:off x="4635500" y="4559303"/>
            <a:ext cx="2286000" cy="285750"/>
          </a:xfrm>
          <a:prstGeom prst="rect">
            <a:avLst/>
          </a:prstGeom>
          <a:gradFill rotWithShape="0">
            <a:gsLst>
              <a:gs pos="0">
                <a:srgbClr val="00B0F0"/>
              </a:gs>
              <a:gs pos="30000">
                <a:srgbClr val="7030A0"/>
              </a:gs>
              <a:gs pos="64999">
                <a:srgbClr val="BA0066"/>
              </a:gs>
              <a:gs pos="89999">
                <a:srgbClr val="FF0000"/>
              </a:gs>
              <a:gs pos="100000">
                <a:srgbClr val="FF8200"/>
              </a:gs>
            </a:gsLst>
            <a:lin ang="2700000"/>
          </a:gradFill>
          <a:ln w="38100" algn="ctr">
            <a:solidFill>
              <a:schemeClr val="bg2"/>
            </a:solidFill>
            <a:round/>
            <a:headEnd/>
            <a:tailEnd/>
          </a:ln>
        </p:spPr>
        <p:txBody>
          <a:bodyPr/>
          <a:lstStyle/>
          <a:p>
            <a:endParaRPr lang="fr-FR">
              <a:latin typeface="Calibri" pitchFamily="34" charset="0"/>
            </a:endParaRPr>
          </a:p>
        </p:txBody>
      </p:sp>
      <p:grpSp>
        <p:nvGrpSpPr>
          <p:cNvPr id="2" name="Groupe 34"/>
          <p:cNvGrpSpPr>
            <a:grpSpLocks/>
          </p:cNvGrpSpPr>
          <p:nvPr/>
        </p:nvGrpSpPr>
        <p:grpSpPr bwMode="auto">
          <a:xfrm>
            <a:off x="2147891" y="3000375"/>
            <a:ext cx="1109662" cy="1303338"/>
            <a:chOff x="2148077" y="3000372"/>
            <a:chExt cx="1109252" cy="1303137"/>
          </a:xfrm>
        </p:grpSpPr>
        <p:cxnSp>
          <p:nvCxnSpPr>
            <p:cNvPr id="1493011" name="Connecteur droit 23"/>
            <p:cNvCxnSpPr>
              <a:cxnSpLocks noChangeShapeType="1"/>
            </p:cNvCxnSpPr>
            <p:nvPr/>
          </p:nvCxnSpPr>
          <p:spPr bwMode="auto">
            <a:xfrm rot="5400000">
              <a:off x="2613218" y="3106735"/>
              <a:ext cx="214314" cy="1588"/>
            </a:xfrm>
            <a:prstGeom prst="line">
              <a:avLst/>
            </a:prstGeom>
            <a:noFill/>
            <a:ln w="38100" algn="ctr">
              <a:solidFill>
                <a:srgbClr val="FF9900"/>
              </a:solidFill>
              <a:round/>
              <a:headEnd/>
              <a:tailEnd/>
            </a:ln>
          </p:spPr>
        </p:cxnSp>
        <p:cxnSp>
          <p:nvCxnSpPr>
            <p:cNvPr id="1493012" name="Connecteur droit 24"/>
            <p:cNvCxnSpPr>
              <a:cxnSpLocks noChangeShapeType="1"/>
            </p:cNvCxnSpPr>
            <p:nvPr/>
          </p:nvCxnSpPr>
          <p:spPr bwMode="auto">
            <a:xfrm rot="5400000">
              <a:off x="2560621" y="4195558"/>
              <a:ext cx="214314" cy="1588"/>
            </a:xfrm>
            <a:prstGeom prst="line">
              <a:avLst/>
            </a:prstGeom>
            <a:noFill/>
            <a:ln w="38100" algn="ctr">
              <a:solidFill>
                <a:srgbClr val="FF9900"/>
              </a:solidFill>
              <a:round/>
              <a:headEnd/>
              <a:tailEnd/>
            </a:ln>
          </p:spPr>
        </p:cxnSp>
        <p:cxnSp>
          <p:nvCxnSpPr>
            <p:cNvPr id="29" name="Connecteur droit 28"/>
            <p:cNvCxnSpPr/>
            <p:nvPr/>
          </p:nvCxnSpPr>
          <p:spPr bwMode="auto">
            <a:xfrm rot="5400000">
              <a:off x="3149378" y="367823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5400000"/>
              </a:camera>
              <a:lightRig rig="threePt" dir="t"/>
            </a:scene3d>
          </p:spPr>
        </p:cxnSp>
        <p:cxnSp>
          <p:nvCxnSpPr>
            <p:cNvPr id="30" name="Connecteur droit 29"/>
            <p:cNvCxnSpPr/>
            <p:nvPr/>
          </p:nvCxnSpPr>
          <p:spPr bwMode="auto">
            <a:xfrm rot="5400000">
              <a:off x="2041714" y="367823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5400000"/>
              </a:camera>
              <a:lightRig rig="threePt" dir="t"/>
            </a:scene3d>
          </p:spPr>
        </p:cxnSp>
        <p:cxnSp>
          <p:nvCxnSpPr>
            <p:cNvPr id="31" name="Connecteur droit 30"/>
            <p:cNvCxnSpPr/>
            <p:nvPr/>
          </p:nvCxnSpPr>
          <p:spPr bwMode="auto">
            <a:xfrm rot="5400000">
              <a:off x="2194114" y="332104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2700000"/>
              </a:camera>
              <a:lightRig rig="threePt" dir="t"/>
            </a:scene3d>
          </p:spPr>
        </p:cxnSp>
        <p:cxnSp>
          <p:nvCxnSpPr>
            <p:cNvPr id="32" name="Connecteur droit 31"/>
            <p:cNvCxnSpPr/>
            <p:nvPr/>
          </p:nvCxnSpPr>
          <p:spPr bwMode="auto">
            <a:xfrm rot="5400000">
              <a:off x="2987661" y="4069935"/>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2700000"/>
              </a:camera>
              <a:lightRig rig="threePt" dir="t"/>
            </a:scene3d>
          </p:spPr>
        </p:cxnSp>
        <p:cxnSp>
          <p:nvCxnSpPr>
            <p:cNvPr id="33" name="Connecteur droit 32"/>
            <p:cNvCxnSpPr/>
            <p:nvPr/>
          </p:nvCxnSpPr>
          <p:spPr bwMode="auto">
            <a:xfrm rot="5400000">
              <a:off x="2203431" y="403542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8100000"/>
              </a:camera>
              <a:lightRig rig="threePt" dir="t"/>
            </a:scene3d>
          </p:spPr>
        </p:cxnSp>
        <p:cxnSp>
          <p:nvCxnSpPr>
            <p:cNvPr id="34" name="Connecteur droit 33"/>
            <p:cNvCxnSpPr/>
            <p:nvPr/>
          </p:nvCxnSpPr>
          <p:spPr bwMode="auto">
            <a:xfrm rot="5400000">
              <a:off x="2987661" y="3284117"/>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8100000"/>
              </a:camera>
              <a:lightRig rig="threePt" dir="t"/>
            </a:scene3d>
          </p:spPr>
        </p:cxnSp>
      </p:grpSp>
      <p:grpSp>
        <p:nvGrpSpPr>
          <p:cNvPr id="3" name="Groupe 35"/>
          <p:cNvGrpSpPr>
            <a:grpSpLocks/>
          </p:cNvGrpSpPr>
          <p:nvPr/>
        </p:nvGrpSpPr>
        <p:grpSpPr bwMode="auto">
          <a:xfrm>
            <a:off x="2881313" y="2108200"/>
            <a:ext cx="1108075" cy="1303338"/>
            <a:chOff x="2148077" y="3000372"/>
            <a:chExt cx="1109252" cy="1303137"/>
          </a:xfrm>
        </p:grpSpPr>
        <p:cxnSp>
          <p:nvCxnSpPr>
            <p:cNvPr id="1493020" name="Connecteur droit 36"/>
            <p:cNvCxnSpPr>
              <a:cxnSpLocks noChangeShapeType="1"/>
            </p:cNvCxnSpPr>
            <p:nvPr/>
          </p:nvCxnSpPr>
          <p:spPr bwMode="auto">
            <a:xfrm rot="5400000">
              <a:off x="2613218" y="3106735"/>
              <a:ext cx="214314" cy="1588"/>
            </a:xfrm>
            <a:prstGeom prst="line">
              <a:avLst/>
            </a:prstGeom>
            <a:noFill/>
            <a:ln w="38100" algn="ctr">
              <a:solidFill>
                <a:srgbClr val="FF9900"/>
              </a:solidFill>
              <a:round/>
              <a:headEnd/>
              <a:tailEnd/>
            </a:ln>
          </p:spPr>
        </p:cxnSp>
        <p:cxnSp>
          <p:nvCxnSpPr>
            <p:cNvPr id="1493021" name="Connecteur droit 37"/>
            <p:cNvCxnSpPr>
              <a:cxnSpLocks noChangeShapeType="1"/>
            </p:cNvCxnSpPr>
            <p:nvPr/>
          </p:nvCxnSpPr>
          <p:spPr bwMode="auto">
            <a:xfrm rot="5400000">
              <a:off x="2560621" y="4195558"/>
              <a:ext cx="214314" cy="1588"/>
            </a:xfrm>
            <a:prstGeom prst="line">
              <a:avLst/>
            </a:prstGeom>
            <a:noFill/>
            <a:ln w="38100" algn="ctr">
              <a:solidFill>
                <a:srgbClr val="FF9900"/>
              </a:solidFill>
              <a:round/>
              <a:headEnd/>
              <a:tailEnd/>
            </a:ln>
          </p:spPr>
        </p:cxnSp>
        <p:cxnSp>
          <p:nvCxnSpPr>
            <p:cNvPr id="39" name="Connecteur droit 38"/>
            <p:cNvCxnSpPr/>
            <p:nvPr/>
          </p:nvCxnSpPr>
          <p:spPr bwMode="auto">
            <a:xfrm rot="5400000">
              <a:off x="3149378" y="367823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5400000"/>
              </a:camera>
              <a:lightRig rig="threePt" dir="t"/>
            </a:scene3d>
          </p:spPr>
        </p:cxnSp>
        <p:cxnSp>
          <p:nvCxnSpPr>
            <p:cNvPr id="40" name="Connecteur droit 39"/>
            <p:cNvCxnSpPr/>
            <p:nvPr/>
          </p:nvCxnSpPr>
          <p:spPr bwMode="auto">
            <a:xfrm rot="5400000">
              <a:off x="2041714" y="367823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5400000"/>
              </a:camera>
              <a:lightRig rig="threePt" dir="t"/>
            </a:scene3d>
          </p:spPr>
        </p:cxnSp>
        <p:cxnSp>
          <p:nvCxnSpPr>
            <p:cNvPr id="41" name="Connecteur droit 40"/>
            <p:cNvCxnSpPr/>
            <p:nvPr/>
          </p:nvCxnSpPr>
          <p:spPr bwMode="auto">
            <a:xfrm rot="5400000">
              <a:off x="2194114" y="332104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2700000"/>
              </a:camera>
              <a:lightRig rig="threePt" dir="t"/>
            </a:scene3d>
          </p:spPr>
        </p:cxnSp>
        <p:cxnSp>
          <p:nvCxnSpPr>
            <p:cNvPr id="42" name="Connecteur droit 41"/>
            <p:cNvCxnSpPr/>
            <p:nvPr/>
          </p:nvCxnSpPr>
          <p:spPr bwMode="auto">
            <a:xfrm rot="5400000">
              <a:off x="2987661" y="4069935"/>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2700000"/>
              </a:camera>
              <a:lightRig rig="threePt" dir="t"/>
            </a:scene3d>
          </p:spPr>
        </p:cxnSp>
        <p:cxnSp>
          <p:nvCxnSpPr>
            <p:cNvPr id="43" name="Connecteur droit 42"/>
            <p:cNvCxnSpPr/>
            <p:nvPr/>
          </p:nvCxnSpPr>
          <p:spPr bwMode="auto">
            <a:xfrm rot="5400000">
              <a:off x="2203431" y="403542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8100000"/>
              </a:camera>
              <a:lightRig rig="threePt" dir="t"/>
            </a:scene3d>
          </p:spPr>
        </p:cxnSp>
        <p:cxnSp>
          <p:nvCxnSpPr>
            <p:cNvPr id="44" name="Connecteur droit 43"/>
            <p:cNvCxnSpPr/>
            <p:nvPr/>
          </p:nvCxnSpPr>
          <p:spPr bwMode="auto">
            <a:xfrm rot="5400000">
              <a:off x="2987661" y="3284117"/>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8100000"/>
              </a:camera>
              <a:lightRig rig="threePt" dir="t"/>
            </a:scene3d>
          </p:spPr>
        </p:cxnSp>
      </p:grpSp>
      <p:grpSp>
        <p:nvGrpSpPr>
          <p:cNvPr id="4" name="Groupe 44"/>
          <p:cNvGrpSpPr>
            <a:grpSpLocks/>
          </p:cNvGrpSpPr>
          <p:nvPr/>
        </p:nvGrpSpPr>
        <p:grpSpPr bwMode="auto">
          <a:xfrm>
            <a:off x="3789366" y="1411291"/>
            <a:ext cx="1109662" cy="1303337"/>
            <a:chOff x="2148077" y="3000372"/>
            <a:chExt cx="1109252" cy="1303137"/>
          </a:xfrm>
        </p:grpSpPr>
        <p:cxnSp>
          <p:nvCxnSpPr>
            <p:cNvPr id="1493029" name="Connecteur droit 45"/>
            <p:cNvCxnSpPr>
              <a:cxnSpLocks noChangeShapeType="1"/>
            </p:cNvCxnSpPr>
            <p:nvPr/>
          </p:nvCxnSpPr>
          <p:spPr bwMode="auto">
            <a:xfrm rot="5400000">
              <a:off x="2613218" y="3106735"/>
              <a:ext cx="214314" cy="1588"/>
            </a:xfrm>
            <a:prstGeom prst="line">
              <a:avLst/>
            </a:prstGeom>
            <a:noFill/>
            <a:ln w="38100" algn="ctr">
              <a:solidFill>
                <a:srgbClr val="FF9900"/>
              </a:solidFill>
              <a:round/>
              <a:headEnd/>
              <a:tailEnd/>
            </a:ln>
          </p:spPr>
        </p:cxnSp>
        <p:cxnSp>
          <p:nvCxnSpPr>
            <p:cNvPr id="1493030" name="Connecteur droit 46"/>
            <p:cNvCxnSpPr>
              <a:cxnSpLocks noChangeShapeType="1"/>
            </p:cNvCxnSpPr>
            <p:nvPr/>
          </p:nvCxnSpPr>
          <p:spPr bwMode="auto">
            <a:xfrm rot="5400000">
              <a:off x="2560621" y="4195558"/>
              <a:ext cx="214314" cy="1588"/>
            </a:xfrm>
            <a:prstGeom prst="line">
              <a:avLst/>
            </a:prstGeom>
            <a:noFill/>
            <a:ln w="38100" algn="ctr">
              <a:solidFill>
                <a:srgbClr val="FF9900"/>
              </a:solidFill>
              <a:round/>
              <a:headEnd/>
              <a:tailEnd/>
            </a:ln>
          </p:spPr>
        </p:cxnSp>
        <p:cxnSp>
          <p:nvCxnSpPr>
            <p:cNvPr id="48" name="Connecteur droit 47"/>
            <p:cNvCxnSpPr/>
            <p:nvPr/>
          </p:nvCxnSpPr>
          <p:spPr bwMode="auto">
            <a:xfrm rot="5400000">
              <a:off x="3149378" y="367823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5400000"/>
              </a:camera>
              <a:lightRig rig="threePt" dir="t"/>
            </a:scene3d>
          </p:spPr>
        </p:cxnSp>
        <p:cxnSp>
          <p:nvCxnSpPr>
            <p:cNvPr id="49" name="Connecteur droit 48"/>
            <p:cNvCxnSpPr/>
            <p:nvPr/>
          </p:nvCxnSpPr>
          <p:spPr bwMode="auto">
            <a:xfrm rot="5400000">
              <a:off x="2041714" y="367823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5400000"/>
              </a:camera>
              <a:lightRig rig="threePt" dir="t"/>
            </a:scene3d>
          </p:spPr>
        </p:cxnSp>
        <p:cxnSp>
          <p:nvCxnSpPr>
            <p:cNvPr id="50" name="Connecteur droit 49"/>
            <p:cNvCxnSpPr/>
            <p:nvPr/>
          </p:nvCxnSpPr>
          <p:spPr bwMode="auto">
            <a:xfrm rot="5400000">
              <a:off x="2194114" y="332104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2700000"/>
              </a:camera>
              <a:lightRig rig="threePt" dir="t"/>
            </a:scene3d>
          </p:spPr>
        </p:cxnSp>
        <p:cxnSp>
          <p:nvCxnSpPr>
            <p:cNvPr id="51" name="Connecteur droit 50"/>
            <p:cNvCxnSpPr/>
            <p:nvPr/>
          </p:nvCxnSpPr>
          <p:spPr bwMode="auto">
            <a:xfrm rot="5400000">
              <a:off x="2987661" y="4069935"/>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2700000"/>
              </a:camera>
              <a:lightRig rig="threePt" dir="t"/>
            </a:scene3d>
          </p:spPr>
        </p:cxnSp>
        <p:cxnSp>
          <p:nvCxnSpPr>
            <p:cNvPr id="52" name="Connecteur droit 51"/>
            <p:cNvCxnSpPr/>
            <p:nvPr/>
          </p:nvCxnSpPr>
          <p:spPr bwMode="auto">
            <a:xfrm rot="5400000">
              <a:off x="2203431" y="4035429"/>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8100000"/>
              </a:camera>
              <a:lightRig rig="threePt" dir="t"/>
            </a:scene3d>
          </p:spPr>
        </p:cxnSp>
        <p:cxnSp>
          <p:nvCxnSpPr>
            <p:cNvPr id="53" name="Connecteur droit 52"/>
            <p:cNvCxnSpPr/>
            <p:nvPr/>
          </p:nvCxnSpPr>
          <p:spPr bwMode="auto">
            <a:xfrm rot="5400000">
              <a:off x="2987661" y="3284117"/>
              <a:ext cx="214314" cy="1588"/>
            </a:xfrm>
            <a:prstGeom prst="line">
              <a:avLst/>
            </a:prstGeom>
            <a:solidFill>
              <a:schemeClr val="accent1"/>
            </a:solidFill>
            <a:ln w="38100" cap="flat" cmpd="sng" algn="ctr">
              <a:solidFill>
                <a:srgbClr val="FF9900"/>
              </a:solidFill>
              <a:prstDash val="solid"/>
              <a:round/>
              <a:headEnd type="none" w="med" len="med"/>
              <a:tailEnd type="none" w="med" len="med"/>
            </a:ln>
            <a:effectLst/>
            <a:scene3d>
              <a:camera prst="orthographicFront">
                <a:rot lat="0" lon="0" rev="8100000"/>
              </a:camera>
              <a:lightRig rig="threePt" dir="t"/>
            </a:scene3d>
          </p:spPr>
        </p:cxnSp>
      </p:grpSp>
      <p:sp>
        <p:nvSpPr>
          <p:cNvPr id="57" name="Rectangle 56"/>
          <p:cNvSpPr>
            <a:spLocks noChangeArrowheads="1"/>
          </p:cNvSpPr>
          <p:nvPr/>
        </p:nvSpPr>
        <p:spPr bwMode="auto">
          <a:xfrm>
            <a:off x="4438652" y="4643444"/>
            <a:ext cx="1714500" cy="1214437"/>
          </a:xfrm>
          <a:prstGeom prst="rect">
            <a:avLst/>
          </a:prstGeom>
          <a:solidFill>
            <a:schemeClr val="bg1"/>
          </a:solidFill>
          <a:ln w="38100" algn="ctr">
            <a:noFill/>
            <a:round/>
            <a:headEnd/>
            <a:tailEnd/>
          </a:ln>
        </p:spPr>
        <p:txBody>
          <a:bodyPr/>
          <a:lstStyle/>
          <a:p>
            <a:endParaRPr lang="fr-FR">
              <a:latin typeface="Calibri" pitchFamily="34" charset="0"/>
            </a:endParaRPr>
          </a:p>
        </p:txBody>
      </p:sp>
      <p:sp>
        <p:nvSpPr>
          <p:cNvPr id="58" name="Rectangle 57"/>
          <p:cNvSpPr>
            <a:spLocks noChangeArrowheads="1"/>
          </p:cNvSpPr>
          <p:nvPr/>
        </p:nvSpPr>
        <p:spPr bwMode="auto">
          <a:xfrm>
            <a:off x="5595938" y="3286131"/>
            <a:ext cx="1143000" cy="1357313"/>
          </a:xfrm>
          <a:prstGeom prst="rect">
            <a:avLst/>
          </a:prstGeom>
          <a:solidFill>
            <a:schemeClr val="bg1"/>
          </a:solidFill>
          <a:ln w="38100" algn="ctr">
            <a:noFill/>
            <a:round/>
            <a:headEnd/>
            <a:tailEnd/>
          </a:ln>
        </p:spPr>
        <p:txBody>
          <a:bodyPr/>
          <a:lstStyle/>
          <a:p>
            <a:endParaRPr lang="fr-FR">
              <a:latin typeface="Calibri" pitchFamily="34" charset="0"/>
            </a:endParaRPr>
          </a:p>
        </p:txBody>
      </p:sp>
      <p:sp>
        <p:nvSpPr>
          <p:cNvPr id="1199109" name="Line 5"/>
          <p:cNvSpPr>
            <a:spLocks noChangeShapeType="1"/>
          </p:cNvSpPr>
          <p:nvPr/>
        </p:nvSpPr>
        <p:spPr bwMode="auto">
          <a:xfrm>
            <a:off x="6162679" y="4408494"/>
            <a:ext cx="576263" cy="1449387"/>
          </a:xfrm>
          <a:prstGeom prst="line">
            <a:avLst/>
          </a:prstGeom>
          <a:noFill/>
          <a:ln w="9525">
            <a:solidFill>
              <a:schemeClr val="tx1"/>
            </a:solidFill>
            <a:round/>
            <a:headEnd type="triangle" w="med" len="med"/>
            <a:tailEnd type="triangle" w="med" len="med"/>
          </a:ln>
        </p:spPr>
        <p:txBody>
          <a:bodyPr/>
          <a:lstStyle/>
          <a:p>
            <a:endParaRPr lang="fr-FR"/>
          </a:p>
        </p:txBody>
      </p:sp>
      <p:sp>
        <p:nvSpPr>
          <p:cNvPr id="55" name="Rectangle 54"/>
          <p:cNvSpPr/>
          <p:nvPr/>
        </p:nvSpPr>
        <p:spPr bwMode="auto">
          <a:xfrm rot="17475983">
            <a:off x="4606533" y="4545999"/>
            <a:ext cx="2286016" cy="285752"/>
          </a:xfrm>
          <a:prstGeom prst="rect">
            <a:avLst/>
          </a:prstGeom>
          <a:gradFill>
            <a:gsLst>
              <a:gs pos="0">
                <a:srgbClr val="00B0F0"/>
              </a:gs>
              <a:gs pos="30000">
                <a:srgbClr val="7030A0"/>
              </a:gs>
              <a:gs pos="64999">
                <a:srgbClr val="BA0066"/>
              </a:gs>
              <a:gs pos="89999">
                <a:srgbClr val="FF0000"/>
              </a:gs>
              <a:gs pos="100000">
                <a:srgbClr val="FF8200"/>
              </a:gs>
            </a:gsLst>
            <a:lin ang="2700000" scaled="0"/>
          </a:gradFill>
          <a:ln w="38100" cap="flat" cmpd="sng" algn="ctr">
            <a:solidFill>
              <a:schemeClr val="bg2"/>
            </a:solidFill>
            <a:prstDash val="solid"/>
            <a:round/>
            <a:headEnd type="none" w="med" len="med"/>
            <a:tailEnd type="none" w="med" len="med"/>
          </a:ln>
          <a:effectLst/>
          <a:scene3d>
            <a:camera prst="orthographicFront">
              <a:rot lat="0" lon="0" rev="20700000"/>
            </a:camera>
            <a:lightRig rig="threePt" dir="t"/>
          </a:scene3d>
        </p:spPr>
        <p:txBody>
          <a:bodyPr/>
          <a:lstStyle/>
          <a:p>
            <a:pPr>
              <a:defRPr/>
            </a:pPr>
            <a:endParaRPr lang="fr-FR">
              <a:latin typeface="Calibri" pitchFamily="34" charset="0"/>
            </a:endParaRPr>
          </a:p>
        </p:txBody>
      </p:sp>
      <p:sp>
        <p:nvSpPr>
          <p:cNvPr id="54" name="Titre 53"/>
          <p:cNvSpPr>
            <a:spLocks noGrp="1"/>
          </p:cNvSpPr>
          <p:nvPr>
            <p:ph type="title" idx="4294967295"/>
          </p:nvPr>
        </p:nvSpPr>
        <p:spPr>
          <a:xfrm>
            <a:off x="1949450" y="44450"/>
            <a:ext cx="7956550" cy="863600"/>
          </a:xfrm>
          <a:prstGeom prst="rect">
            <a:avLst/>
          </a:prstGeom>
          <a:noFill/>
          <a:ln w="9525" algn="ctr">
            <a:noFill/>
            <a:miter lim="800000"/>
            <a:headEnd/>
            <a:tailEnd/>
          </a:ln>
          <a:effectLst/>
        </p:spPr>
        <p:txBody>
          <a:bodyPr vert="horz" wrap="square" lIns="91440" tIns="18000" rIns="91440" bIns="18000" numCol="1" anchor="ctr" anchorCtr="0" compatLnSpc="1">
            <a:prstTxWarp prst="textNoShape">
              <a:avLst/>
            </a:prstTxWarp>
          </a:bodyPr>
          <a:lstStyle/>
          <a:p>
            <a:pPr defTabSz="762000">
              <a:defRPr/>
            </a:pPr>
            <a:r>
              <a:rPr lang="fr-FR" altLang="fr-FR" dirty="0" smtClean="0"/>
              <a:t>Choix du positionnement sur le bâti</a:t>
            </a:r>
            <a:endParaRPr lang="fr-FR" altLang="fr-FR" dirty="0"/>
          </a:p>
        </p:txBody>
      </p:sp>
      <p:sp>
        <p:nvSpPr>
          <p:cNvPr id="59" name="Rectangle 82"/>
          <p:cNvSpPr txBox="1">
            <a:spLocks noChangeArrowheads="1"/>
          </p:cNvSpPr>
          <p:nvPr/>
        </p:nvSpPr>
        <p:spPr>
          <a:xfrm>
            <a:off x="200480" y="1052739"/>
            <a:ext cx="9210228" cy="5073431"/>
          </a:xfrm>
          <a:prstGeom prst="rect">
            <a:avLst/>
          </a:prstGeom>
        </p:spPr>
        <p:txBody>
          <a:bodyPr/>
          <a:lstStyle/>
          <a:p>
            <a:pPr marL="269875" lvl="0" indent="-269875" fontAlgn="base">
              <a:spcBef>
                <a:spcPct val="20000"/>
              </a:spcBef>
              <a:spcAft>
                <a:spcPct val="0"/>
              </a:spcAft>
              <a:buClr>
                <a:schemeClr val="accent1"/>
              </a:buClr>
              <a:buFont typeface="Wingdings 2" pitchFamily="18" charset="2"/>
              <a:buChar char="¡"/>
            </a:pPr>
            <a:r>
              <a:rPr lang="fr-FR" altLang="fr-FR" sz="2400" dirty="0" smtClean="0"/>
              <a:t>Inclinaison des capteurs</a:t>
            </a:r>
            <a:endParaRPr kumimoji="0" lang="fr-FR"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8"/>
                                        </p:tgtEl>
                                      </p:cBhvr>
                                    </p:animEffect>
                                    <p:set>
                                      <p:cBhvr>
                                        <p:cTn id="10" dur="1" fill="hold">
                                          <p:stCondLst>
                                            <p:cond delay="499"/>
                                          </p:stCondLst>
                                        </p:cTn>
                                        <p:tgtEl>
                                          <p:spTgt spid="5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99113"/>
                                        </p:tgtEl>
                                        <p:attrNameLst>
                                          <p:attrName>style.visibility</p:attrName>
                                        </p:attrNameLst>
                                      </p:cBhvr>
                                      <p:to>
                                        <p:strVal val="visible"/>
                                      </p:to>
                                    </p:set>
                                    <p:animEffect transition="in" filter="wipe(down)">
                                      <p:cBhvr>
                                        <p:cTn id="15" dur="500"/>
                                        <p:tgtEl>
                                          <p:spTgt spid="11991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99112"/>
                                        </p:tgtEl>
                                        <p:attrNameLst>
                                          <p:attrName>style.visibility</p:attrName>
                                        </p:attrNameLst>
                                      </p:cBhvr>
                                      <p:to>
                                        <p:strVal val="visible"/>
                                      </p:to>
                                    </p:set>
                                    <p:animEffect transition="in" filter="wipe(down)">
                                      <p:cBhvr>
                                        <p:cTn id="18" dur="500"/>
                                        <p:tgtEl>
                                          <p:spTgt spid="1199112"/>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99117"/>
                                        </p:tgtEl>
                                        <p:attrNameLst>
                                          <p:attrName>style.visibility</p:attrName>
                                        </p:attrNameLst>
                                      </p:cBhvr>
                                      <p:to>
                                        <p:strVal val="visible"/>
                                      </p:to>
                                    </p:set>
                                    <p:animEffect transition="in" filter="wipe(down)">
                                      <p:cBhvr>
                                        <p:cTn id="24" dur="500"/>
                                        <p:tgtEl>
                                          <p:spTgt spid="11991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99120"/>
                                        </p:tgtEl>
                                        <p:attrNameLst>
                                          <p:attrName>style.visibility</p:attrName>
                                        </p:attrNameLst>
                                      </p:cBhvr>
                                      <p:to>
                                        <p:strVal val="visible"/>
                                      </p:to>
                                    </p:set>
                                    <p:animEffect transition="in" filter="wipe(down)">
                                      <p:cBhvr>
                                        <p:cTn id="32" dur="500"/>
                                        <p:tgtEl>
                                          <p:spTgt spid="119912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99119"/>
                                        </p:tgtEl>
                                        <p:attrNameLst>
                                          <p:attrName>style.visibility</p:attrName>
                                        </p:attrNameLst>
                                      </p:cBhvr>
                                      <p:to>
                                        <p:strVal val="visible"/>
                                      </p:to>
                                    </p:set>
                                    <p:animEffect transition="in" filter="wipe(down)">
                                      <p:cBhvr>
                                        <p:cTn id="35" dur="500"/>
                                        <p:tgtEl>
                                          <p:spTgt spid="1199119"/>
                                        </p:tgtEl>
                                      </p:cBhvr>
                                    </p:animEffect>
                                  </p:childTnLst>
                                </p:cTn>
                              </p:par>
                              <p:par>
                                <p:cTn id="36" presetID="22" presetClass="entr" presetSubtype="4"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par>
                                <p:cTn id="39" presetID="3" presetClass="exit" presetSubtype="10" fill="hold" nodeType="withEffect">
                                  <p:stCondLst>
                                    <p:cond delay="0"/>
                                  </p:stCondLst>
                                  <p:childTnLst>
                                    <p:animEffect transition="out" filter="blinds(horizontal)">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22" presetClass="entr" presetSubtype="4" fill="hold" grpId="0" nodeType="withEffect">
                                  <p:stCondLst>
                                    <p:cond delay="0"/>
                                  </p:stCondLst>
                                  <p:childTnLst>
                                    <p:set>
                                      <p:cBhvr>
                                        <p:cTn id="46" dur="1" fill="hold">
                                          <p:stCondLst>
                                            <p:cond delay="0"/>
                                          </p:stCondLst>
                                        </p:cTn>
                                        <p:tgtEl>
                                          <p:spTgt spid="1199121"/>
                                        </p:tgtEl>
                                        <p:attrNameLst>
                                          <p:attrName>style.visibility</p:attrName>
                                        </p:attrNameLst>
                                      </p:cBhvr>
                                      <p:to>
                                        <p:strVal val="visible"/>
                                      </p:to>
                                    </p:set>
                                    <p:animEffect transition="in" filter="wipe(down)">
                                      <p:cBhvr>
                                        <p:cTn id="47" dur="500"/>
                                        <p:tgtEl>
                                          <p:spTgt spid="11991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99109"/>
                                        </p:tgtEl>
                                        <p:attrNameLst>
                                          <p:attrName>style.visibility</p:attrName>
                                        </p:attrNameLst>
                                      </p:cBhvr>
                                      <p:to>
                                        <p:strVal val="visible"/>
                                      </p:to>
                                    </p:set>
                                    <p:animEffect transition="in" filter="blinds(horizontal)">
                                      <p:cBhvr>
                                        <p:cTn id="52" dur="500"/>
                                        <p:tgtEl>
                                          <p:spTgt spid="119910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199115"/>
                                        </p:tgtEl>
                                        <p:attrNameLst>
                                          <p:attrName>style.visibility</p:attrName>
                                        </p:attrNameLst>
                                      </p:cBhvr>
                                      <p:to>
                                        <p:strVal val="visible"/>
                                      </p:to>
                                    </p:set>
                                    <p:animEffect transition="in" filter="blinds(horizontal)">
                                      <p:cBhvr>
                                        <p:cTn id="55" dur="500"/>
                                        <p:tgtEl>
                                          <p:spTgt spid="119911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199118"/>
                                        </p:tgtEl>
                                        <p:attrNameLst>
                                          <p:attrName>style.visibility</p:attrName>
                                        </p:attrNameLst>
                                      </p:cBhvr>
                                      <p:to>
                                        <p:strVal val="visible"/>
                                      </p:to>
                                    </p:set>
                                    <p:animEffect transition="in" filter="blinds(horizontal)">
                                      <p:cBhvr>
                                        <p:cTn id="58" dur="500"/>
                                        <p:tgtEl>
                                          <p:spTgt spid="11991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500"/>
                                        <p:tgtEl>
                                          <p:spTgt spid="5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199114"/>
                                        </p:tgtEl>
                                        <p:attrNameLst>
                                          <p:attrName>style.visibility</p:attrName>
                                        </p:attrNameLst>
                                      </p:cBhvr>
                                      <p:to>
                                        <p:strVal val="visible"/>
                                      </p:to>
                                    </p:set>
                                    <p:animEffect transition="in" filter="wipe(down)">
                                      <p:cBhvr>
                                        <p:cTn id="66" dur="500"/>
                                        <p:tgtEl>
                                          <p:spTgt spid="119911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99111"/>
                                        </p:tgtEl>
                                        <p:attrNameLst>
                                          <p:attrName>style.visibility</p:attrName>
                                        </p:attrNameLst>
                                      </p:cBhvr>
                                      <p:to>
                                        <p:strVal val="visible"/>
                                      </p:to>
                                    </p:set>
                                    <p:animEffect transition="in" filter="wipe(down)">
                                      <p:cBhvr>
                                        <p:cTn id="69" dur="500"/>
                                        <p:tgtEl>
                                          <p:spTgt spid="1199111"/>
                                        </p:tgtEl>
                                      </p:cBhvr>
                                    </p:animEffect>
                                  </p:childTnLst>
                                </p:cTn>
                              </p:par>
                              <p:par>
                                <p:cTn id="70" presetID="22" presetClass="entr" presetSubtype="4"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down)">
                                      <p:cBhvr>
                                        <p:cTn id="72" dur="500"/>
                                        <p:tgtEl>
                                          <p:spTgt spid="4"/>
                                        </p:tgtEl>
                                      </p:cBhvr>
                                    </p:animEffect>
                                  </p:childTnLst>
                                </p:cTn>
                              </p:par>
                              <p:par>
                                <p:cTn id="73" presetID="3" presetClass="exit" presetSubtype="10" fill="hold" nodeType="withEffect">
                                  <p:stCondLst>
                                    <p:cond delay="0"/>
                                  </p:stCondLst>
                                  <p:childTnLst>
                                    <p:animEffect transition="out" filter="blinds(horizontal)">
                                      <p:cBhvr>
                                        <p:cTn id="74" dur="500"/>
                                        <p:tgtEl>
                                          <p:spTgt spid="55"/>
                                        </p:tgtEl>
                                      </p:cBhvr>
                                    </p:animEffect>
                                    <p:set>
                                      <p:cBhvr>
                                        <p:cTn id="75" dur="1" fill="hold">
                                          <p:stCondLst>
                                            <p:cond delay="499"/>
                                          </p:stCondLst>
                                        </p:cTn>
                                        <p:tgtEl>
                                          <p:spTgt spid="55"/>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22" presetClass="entr" presetSubtype="4" fill="hold" grpId="0" nodeType="withEffect">
                                  <p:stCondLst>
                                    <p:cond delay="0"/>
                                  </p:stCondLst>
                                  <p:childTnLst>
                                    <p:set>
                                      <p:cBhvr>
                                        <p:cTn id="80" dur="1" fill="hold">
                                          <p:stCondLst>
                                            <p:cond delay="0"/>
                                          </p:stCondLst>
                                        </p:cTn>
                                        <p:tgtEl>
                                          <p:spTgt spid="1199116"/>
                                        </p:tgtEl>
                                        <p:attrNameLst>
                                          <p:attrName>style.visibility</p:attrName>
                                        </p:attrNameLst>
                                      </p:cBhvr>
                                      <p:to>
                                        <p:strVal val="visible"/>
                                      </p:to>
                                    </p:set>
                                    <p:animEffect transition="in" filter="wipe(down)">
                                      <p:cBhvr>
                                        <p:cTn id="81" dur="500"/>
                                        <p:tgtEl>
                                          <p:spTgt spid="1199116"/>
                                        </p:tgtEl>
                                      </p:cBhvr>
                                    </p:animEffect>
                                  </p:childTnLst>
                                </p:cTn>
                              </p:par>
                              <p:par>
                                <p:cTn id="82" presetID="2" presetClass="exit" presetSubtype="4" fill="hold" grpId="1" nodeType="withEffect">
                                  <p:stCondLst>
                                    <p:cond delay="0"/>
                                  </p:stCondLst>
                                  <p:childTnLst>
                                    <p:anim calcmode="lin" valueType="num">
                                      <p:cBhvr additive="base">
                                        <p:cTn id="83" dur="500"/>
                                        <p:tgtEl>
                                          <p:spTgt spid="1199118"/>
                                        </p:tgtEl>
                                        <p:attrNameLst>
                                          <p:attrName>ppt_x</p:attrName>
                                        </p:attrNameLst>
                                      </p:cBhvr>
                                      <p:tavLst>
                                        <p:tav tm="0">
                                          <p:val>
                                            <p:strVal val="ppt_x"/>
                                          </p:val>
                                        </p:tav>
                                        <p:tav tm="100000">
                                          <p:val>
                                            <p:strVal val="ppt_x"/>
                                          </p:val>
                                        </p:tav>
                                      </p:tavLst>
                                    </p:anim>
                                    <p:anim calcmode="lin" valueType="num">
                                      <p:cBhvr additive="base">
                                        <p:cTn id="84" dur="500"/>
                                        <p:tgtEl>
                                          <p:spTgt spid="1199118"/>
                                        </p:tgtEl>
                                        <p:attrNameLst>
                                          <p:attrName>ppt_y</p:attrName>
                                        </p:attrNameLst>
                                      </p:cBhvr>
                                      <p:tavLst>
                                        <p:tav tm="0">
                                          <p:val>
                                            <p:strVal val="ppt_y"/>
                                          </p:val>
                                        </p:tav>
                                        <p:tav tm="100000">
                                          <p:val>
                                            <p:strVal val="1+ppt_h/2"/>
                                          </p:val>
                                        </p:tav>
                                      </p:tavLst>
                                    </p:anim>
                                    <p:set>
                                      <p:cBhvr>
                                        <p:cTn id="85" dur="1" fill="hold">
                                          <p:stCondLst>
                                            <p:cond delay="499"/>
                                          </p:stCondLst>
                                        </p:cTn>
                                        <p:tgtEl>
                                          <p:spTgt spid="1199118"/>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1199109"/>
                                        </p:tgtEl>
                                        <p:attrNameLst>
                                          <p:attrName>ppt_x</p:attrName>
                                        </p:attrNameLst>
                                      </p:cBhvr>
                                      <p:tavLst>
                                        <p:tav tm="0">
                                          <p:val>
                                            <p:strVal val="ppt_x"/>
                                          </p:val>
                                        </p:tav>
                                        <p:tav tm="100000">
                                          <p:val>
                                            <p:strVal val="ppt_x"/>
                                          </p:val>
                                        </p:tav>
                                      </p:tavLst>
                                    </p:anim>
                                    <p:anim calcmode="lin" valueType="num">
                                      <p:cBhvr additive="base">
                                        <p:cTn id="88" dur="500"/>
                                        <p:tgtEl>
                                          <p:spTgt spid="1199109"/>
                                        </p:tgtEl>
                                        <p:attrNameLst>
                                          <p:attrName>ppt_y</p:attrName>
                                        </p:attrNameLst>
                                      </p:cBhvr>
                                      <p:tavLst>
                                        <p:tav tm="0">
                                          <p:val>
                                            <p:strVal val="ppt_y"/>
                                          </p:val>
                                        </p:tav>
                                        <p:tav tm="100000">
                                          <p:val>
                                            <p:strVal val="1+ppt_h/2"/>
                                          </p:val>
                                        </p:tav>
                                      </p:tavLst>
                                    </p:anim>
                                    <p:set>
                                      <p:cBhvr>
                                        <p:cTn id="89" dur="1" fill="hold">
                                          <p:stCondLst>
                                            <p:cond delay="499"/>
                                          </p:stCondLst>
                                        </p:cTn>
                                        <p:tgtEl>
                                          <p:spTgt spid="1199109"/>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1199115"/>
                                        </p:tgtEl>
                                        <p:attrNameLst>
                                          <p:attrName>ppt_x</p:attrName>
                                        </p:attrNameLst>
                                      </p:cBhvr>
                                      <p:tavLst>
                                        <p:tav tm="0">
                                          <p:val>
                                            <p:strVal val="ppt_x"/>
                                          </p:val>
                                        </p:tav>
                                        <p:tav tm="100000">
                                          <p:val>
                                            <p:strVal val="ppt_x"/>
                                          </p:val>
                                        </p:tav>
                                      </p:tavLst>
                                    </p:anim>
                                    <p:anim calcmode="lin" valueType="num">
                                      <p:cBhvr additive="base">
                                        <p:cTn id="92" dur="500"/>
                                        <p:tgtEl>
                                          <p:spTgt spid="1199115"/>
                                        </p:tgtEl>
                                        <p:attrNameLst>
                                          <p:attrName>ppt_y</p:attrName>
                                        </p:attrNameLst>
                                      </p:cBhvr>
                                      <p:tavLst>
                                        <p:tav tm="0">
                                          <p:val>
                                            <p:strVal val="ppt_y"/>
                                          </p:val>
                                        </p:tav>
                                        <p:tav tm="100000">
                                          <p:val>
                                            <p:strVal val="1+ppt_h/2"/>
                                          </p:val>
                                        </p:tav>
                                      </p:tavLst>
                                    </p:anim>
                                    <p:set>
                                      <p:cBhvr>
                                        <p:cTn id="93" dur="1" fill="hold">
                                          <p:stCondLst>
                                            <p:cond delay="499"/>
                                          </p:stCondLst>
                                        </p:cTn>
                                        <p:tgtEl>
                                          <p:spTgt spid="1199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13" grpId="0" animBg="1"/>
      <p:bldP spid="1199114" grpId="0" animBg="1"/>
      <p:bldP spid="1199115" grpId="0" animBg="1"/>
      <p:bldP spid="1199115" grpId="1" animBg="1"/>
      <p:bldP spid="1199116" grpId="0"/>
      <p:bldP spid="1199117" grpId="0"/>
      <p:bldP spid="1199118" grpId="0"/>
      <p:bldP spid="1199118" grpId="1"/>
      <p:bldP spid="1199120" grpId="0" animBg="1"/>
      <p:bldP spid="1199121" grpId="0"/>
      <p:bldP spid="1199112" grpId="0" animBg="1"/>
      <p:bldP spid="1199119" grpId="0" animBg="1"/>
      <p:bldP spid="1199111" grpId="0" animBg="1"/>
      <p:bldP spid="57" grpId="0" animBg="1"/>
      <p:bldP spid="58" grpId="0" animBg="1"/>
      <p:bldP spid="1199109" grpId="0" animBg="1"/>
      <p:bldP spid="119910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7"/>
          <p:cNvSpPr>
            <a:spLocks noGrp="1"/>
          </p:cNvSpPr>
          <p:nvPr>
            <p:ph idx="1"/>
          </p:nvPr>
        </p:nvSpPr>
        <p:spPr>
          <a:xfrm>
            <a:off x="200481" y="1052739"/>
            <a:ext cx="5887804" cy="5073431"/>
          </a:xfrm>
        </p:spPr>
        <p:txBody>
          <a:bodyPr/>
          <a:lstStyle/>
          <a:p>
            <a:r>
              <a:rPr lang="fr-FR" altLang="fr-FR" dirty="0" smtClean="0"/>
              <a:t>Orientation des capteurs :</a:t>
            </a:r>
          </a:p>
          <a:p>
            <a:endParaRPr lang="fr-FR" altLang="fr-FR" dirty="0" smtClean="0"/>
          </a:p>
          <a:p>
            <a:pPr lvl="1"/>
            <a:r>
              <a:rPr lang="fr-FR" sz="2000" dirty="0" smtClean="0"/>
              <a:t>Une orientation Sud-ouest, pour un capteur incliné à 45°, a pour influence de diminuer de 5 % la productivité par rapport à une orientation Sud.</a:t>
            </a:r>
          </a:p>
          <a:p>
            <a:pPr lvl="1"/>
            <a:endParaRPr lang="fr-FR" sz="2000" dirty="0" smtClean="0"/>
          </a:p>
          <a:p>
            <a:pPr lvl="1"/>
            <a:r>
              <a:rPr lang="fr-FR" sz="2000" dirty="0" smtClean="0"/>
              <a:t>Mais pour une inclinaison à 17,5° de 6 à 10%</a:t>
            </a:r>
            <a:br>
              <a:rPr lang="fr-FR" sz="2000" dirty="0" smtClean="0"/>
            </a:br>
            <a:endParaRPr lang="fr-FR" sz="2000" dirty="0" smtClean="0"/>
          </a:p>
          <a:p>
            <a:pPr lvl="1"/>
            <a:r>
              <a:rPr lang="fr-FR" sz="2000" dirty="0" smtClean="0"/>
              <a:t>En pratique, autour de la position  optimale (sud et 45°), une différence de 15° à 45° peut être tolérée.</a:t>
            </a:r>
          </a:p>
        </p:txBody>
      </p:sp>
      <p:sp>
        <p:nvSpPr>
          <p:cNvPr id="1495044" name="Text Box 7"/>
          <p:cNvSpPr txBox="1">
            <a:spLocks noChangeArrowheads="1"/>
          </p:cNvSpPr>
          <p:nvPr/>
        </p:nvSpPr>
        <p:spPr bwMode="auto">
          <a:xfrm>
            <a:off x="7073861" y="4710357"/>
            <a:ext cx="1824214" cy="400110"/>
          </a:xfrm>
          <a:prstGeom prst="rect">
            <a:avLst/>
          </a:prstGeom>
          <a:noFill/>
          <a:ln w="12700">
            <a:solidFill>
              <a:srgbClr val="C00000"/>
            </a:solidFill>
            <a:miter lim="800000"/>
            <a:headEnd type="none" w="sm" len="sm"/>
            <a:tailEnd type="none" w="sm" len="sm"/>
          </a:ln>
        </p:spPr>
        <p:txBody>
          <a:bodyPr wrap="square">
            <a:spAutoFit/>
          </a:bodyPr>
          <a:lstStyle/>
          <a:p>
            <a:pPr defTabSz="762000"/>
            <a:r>
              <a:rPr lang="fr-FR" sz="2000" b="1" dirty="0">
                <a:latin typeface="Calibri" pitchFamily="34" charset="0"/>
                <a:sym typeface="Symbol" pitchFamily="18" charset="2"/>
              </a:rPr>
              <a:t>- </a:t>
            </a:r>
            <a:r>
              <a:rPr lang="fr-FR" sz="2000" b="1" dirty="0" smtClean="0">
                <a:latin typeface="Calibri" pitchFamily="34" charset="0"/>
                <a:sym typeface="Symbol" pitchFamily="18" charset="2"/>
              </a:rPr>
              <a:t>70°&lt; </a:t>
            </a:r>
            <a:r>
              <a:rPr lang="fr-FR" sz="2000" b="1" dirty="0">
                <a:latin typeface="Calibri" pitchFamily="34" charset="0"/>
                <a:sym typeface="Symbol" pitchFamily="18" charset="2"/>
              </a:rPr>
              <a:t> &lt; + </a:t>
            </a:r>
            <a:r>
              <a:rPr lang="fr-FR" sz="2000" b="1" dirty="0" smtClean="0">
                <a:latin typeface="Calibri" pitchFamily="34" charset="0"/>
                <a:sym typeface="Symbol" pitchFamily="18" charset="2"/>
              </a:rPr>
              <a:t>70°</a:t>
            </a:r>
            <a:endParaRPr lang="fr-FR" sz="2000" b="1" dirty="0">
              <a:latin typeface="Calibri" pitchFamily="34" charset="0"/>
            </a:endParaRPr>
          </a:p>
        </p:txBody>
      </p:sp>
      <p:grpSp>
        <p:nvGrpSpPr>
          <p:cNvPr id="2" name="Group 8"/>
          <p:cNvGrpSpPr>
            <a:grpSpLocks/>
          </p:cNvGrpSpPr>
          <p:nvPr/>
        </p:nvGrpSpPr>
        <p:grpSpPr bwMode="auto">
          <a:xfrm>
            <a:off x="6866523" y="1510496"/>
            <a:ext cx="2006600" cy="2667000"/>
            <a:chOff x="3400" y="1008"/>
            <a:chExt cx="933" cy="1344"/>
          </a:xfrm>
        </p:grpSpPr>
        <p:sp>
          <p:nvSpPr>
            <p:cNvPr id="1495046" name="Text Box 9"/>
            <p:cNvSpPr txBox="1">
              <a:spLocks noChangeArrowheads="1"/>
            </p:cNvSpPr>
            <p:nvPr/>
          </p:nvSpPr>
          <p:spPr bwMode="auto">
            <a:xfrm>
              <a:off x="3400" y="2136"/>
              <a:ext cx="146" cy="171"/>
            </a:xfrm>
            <a:prstGeom prst="rect">
              <a:avLst/>
            </a:prstGeom>
            <a:noFill/>
            <a:ln w="12700">
              <a:noFill/>
              <a:miter lim="800000"/>
              <a:headEnd type="none" w="sm" len="sm"/>
              <a:tailEnd type="none" w="sm" len="sm"/>
            </a:ln>
          </p:spPr>
          <p:txBody>
            <a:bodyPr wrap="none">
              <a:spAutoFit/>
            </a:bodyPr>
            <a:lstStyle/>
            <a:p>
              <a:pPr defTabSz="762000"/>
              <a:r>
                <a:rPr lang="fr-FR" sz="1600">
                  <a:latin typeface="Calibri" pitchFamily="34" charset="0"/>
                  <a:sym typeface="Symbol" pitchFamily="18" charset="2"/>
                </a:rPr>
                <a:t></a:t>
              </a:r>
              <a:endParaRPr lang="fr-FR" sz="1600">
                <a:latin typeface="Calibri" pitchFamily="34" charset="0"/>
              </a:endParaRPr>
            </a:p>
          </p:txBody>
        </p:sp>
        <p:sp>
          <p:nvSpPr>
            <p:cNvPr id="1495047" name="Text Box 10"/>
            <p:cNvSpPr txBox="1">
              <a:spLocks noChangeArrowheads="1"/>
            </p:cNvSpPr>
            <p:nvPr/>
          </p:nvSpPr>
          <p:spPr bwMode="auto">
            <a:xfrm>
              <a:off x="4136" y="2136"/>
              <a:ext cx="197" cy="171"/>
            </a:xfrm>
            <a:prstGeom prst="rect">
              <a:avLst/>
            </a:prstGeom>
            <a:noFill/>
            <a:ln w="12700">
              <a:noFill/>
              <a:miter lim="800000"/>
              <a:headEnd type="none" w="sm" len="sm"/>
              <a:tailEnd type="none" w="sm" len="sm"/>
            </a:ln>
          </p:spPr>
          <p:txBody>
            <a:bodyPr wrap="none">
              <a:spAutoFit/>
            </a:bodyPr>
            <a:lstStyle/>
            <a:p>
              <a:pPr defTabSz="762000"/>
              <a:r>
                <a:rPr lang="fr-FR" sz="1600">
                  <a:latin typeface="Calibri" pitchFamily="34" charset="0"/>
                  <a:sym typeface="Symbol" pitchFamily="18" charset="2"/>
                </a:rPr>
                <a:t>- </a:t>
              </a:r>
              <a:endParaRPr lang="fr-FR" sz="1600">
                <a:latin typeface="Calibri" pitchFamily="34" charset="0"/>
              </a:endParaRPr>
            </a:p>
          </p:txBody>
        </p:sp>
        <p:sp>
          <p:nvSpPr>
            <p:cNvPr id="1495048" name="Rectangle 11"/>
            <p:cNvSpPr>
              <a:spLocks noChangeArrowheads="1"/>
            </p:cNvSpPr>
            <p:nvPr/>
          </p:nvSpPr>
          <p:spPr bwMode="auto">
            <a:xfrm>
              <a:off x="3456" y="2070"/>
              <a:ext cx="864" cy="90"/>
            </a:xfrm>
            <a:prstGeom prst="rect">
              <a:avLst/>
            </a:prstGeom>
            <a:noFill/>
            <a:ln w="12700">
              <a:solidFill>
                <a:schemeClr val="tx1"/>
              </a:solidFill>
              <a:miter lim="800000"/>
              <a:headEnd type="none" w="sm" len="sm"/>
              <a:tailEnd type="none" w="sm" len="sm"/>
            </a:ln>
          </p:spPr>
          <p:txBody>
            <a:bodyPr wrap="none" anchor="ctr"/>
            <a:lstStyle/>
            <a:p>
              <a:endParaRPr lang="fr-FR">
                <a:latin typeface="Calibri" pitchFamily="34" charset="0"/>
              </a:endParaRPr>
            </a:p>
          </p:txBody>
        </p:sp>
        <p:sp>
          <p:nvSpPr>
            <p:cNvPr id="1495049" name="AutoShape 12"/>
            <p:cNvSpPr>
              <a:spLocks noChangeArrowheads="1"/>
            </p:cNvSpPr>
            <p:nvPr/>
          </p:nvSpPr>
          <p:spPr bwMode="auto">
            <a:xfrm rot="5400000">
              <a:off x="3552" y="1488"/>
              <a:ext cx="672" cy="288"/>
            </a:xfrm>
            <a:prstGeom prst="leftArrow">
              <a:avLst>
                <a:gd name="adj1" fmla="val 50000"/>
                <a:gd name="adj2" fmla="val 58333"/>
              </a:avLst>
            </a:prstGeom>
            <a:noFill/>
            <a:ln w="12700">
              <a:solidFill>
                <a:schemeClr val="tx1"/>
              </a:solidFill>
              <a:miter lim="800000"/>
              <a:headEnd type="none" w="sm" len="sm"/>
              <a:tailEnd type="none" w="sm" len="sm"/>
            </a:ln>
          </p:spPr>
          <p:txBody>
            <a:bodyPr wrap="none" anchor="ctr"/>
            <a:lstStyle/>
            <a:p>
              <a:endParaRPr lang="fr-FR">
                <a:latin typeface="Calibri" pitchFamily="34" charset="0"/>
              </a:endParaRPr>
            </a:p>
          </p:txBody>
        </p:sp>
        <p:sp>
          <p:nvSpPr>
            <p:cNvPr id="1495050" name="Text Box 13"/>
            <p:cNvSpPr txBox="1">
              <a:spLocks noChangeArrowheads="1"/>
            </p:cNvSpPr>
            <p:nvPr/>
          </p:nvSpPr>
          <p:spPr bwMode="auto">
            <a:xfrm>
              <a:off x="3724" y="1008"/>
              <a:ext cx="270" cy="186"/>
            </a:xfrm>
            <a:prstGeom prst="rect">
              <a:avLst/>
            </a:prstGeom>
            <a:noFill/>
            <a:ln w="12700">
              <a:noFill/>
              <a:miter lim="800000"/>
              <a:headEnd type="none" w="sm" len="sm"/>
              <a:tailEnd type="none" w="sm" len="sm"/>
            </a:ln>
          </p:spPr>
          <p:txBody>
            <a:bodyPr wrap="none">
              <a:spAutoFit/>
            </a:bodyPr>
            <a:lstStyle/>
            <a:p>
              <a:pPr defTabSz="762000"/>
              <a:r>
                <a:rPr lang="fr-FR" sz="1800">
                  <a:latin typeface="Calibri" pitchFamily="34" charset="0"/>
                </a:rPr>
                <a:t>SUD</a:t>
              </a:r>
            </a:p>
          </p:txBody>
        </p:sp>
        <p:grpSp>
          <p:nvGrpSpPr>
            <p:cNvPr id="3" name="Group 14"/>
            <p:cNvGrpSpPr>
              <a:grpSpLocks/>
            </p:cNvGrpSpPr>
            <p:nvPr/>
          </p:nvGrpSpPr>
          <p:grpSpPr bwMode="auto">
            <a:xfrm>
              <a:off x="3504" y="2160"/>
              <a:ext cx="768" cy="192"/>
              <a:chOff x="3504" y="2160"/>
              <a:chExt cx="768" cy="240"/>
            </a:xfrm>
          </p:grpSpPr>
          <p:sp>
            <p:nvSpPr>
              <p:cNvPr id="1495052" name="Line 15"/>
              <p:cNvSpPr>
                <a:spLocks noChangeShapeType="1"/>
              </p:cNvSpPr>
              <p:nvPr/>
            </p:nvSpPr>
            <p:spPr bwMode="auto">
              <a:xfrm flipH="1">
                <a:off x="3504" y="2160"/>
                <a:ext cx="384" cy="240"/>
              </a:xfrm>
              <a:prstGeom prst="line">
                <a:avLst/>
              </a:prstGeom>
              <a:noFill/>
              <a:ln w="12700">
                <a:solidFill>
                  <a:schemeClr val="tx1"/>
                </a:solidFill>
                <a:prstDash val="dash"/>
                <a:round/>
                <a:headEnd type="none" w="sm" len="sm"/>
                <a:tailEnd type="none" w="sm" len="sm"/>
              </a:ln>
            </p:spPr>
            <p:txBody>
              <a:bodyPr wrap="none" anchor="ctr"/>
              <a:lstStyle/>
              <a:p>
                <a:endParaRPr lang="fr-FR"/>
              </a:p>
            </p:txBody>
          </p:sp>
          <p:sp>
            <p:nvSpPr>
              <p:cNvPr id="1495053" name="Line 16"/>
              <p:cNvSpPr>
                <a:spLocks noChangeShapeType="1"/>
              </p:cNvSpPr>
              <p:nvPr/>
            </p:nvSpPr>
            <p:spPr bwMode="auto">
              <a:xfrm>
                <a:off x="3888" y="2160"/>
                <a:ext cx="384" cy="240"/>
              </a:xfrm>
              <a:prstGeom prst="line">
                <a:avLst/>
              </a:prstGeom>
              <a:noFill/>
              <a:ln w="12700">
                <a:solidFill>
                  <a:schemeClr val="tx1"/>
                </a:solidFill>
                <a:prstDash val="dash"/>
                <a:round/>
                <a:headEnd type="none" w="sm" len="sm"/>
                <a:tailEnd type="none" w="sm" len="sm"/>
              </a:ln>
            </p:spPr>
            <p:txBody>
              <a:bodyPr wrap="none" anchor="ctr"/>
              <a:lstStyle/>
              <a:p>
                <a:endParaRPr lang="fr-FR"/>
              </a:p>
            </p:txBody>
          </p:sp>
        </p:grpSp>
        <p:sp>
          <p:nvSpPr>
            <p:cNvPr id="1495054" name="Arc 17"/>
            <p:cNvSpPr>
              <a:spLocks/>
            </p:cNvSpPr>
            <p:nvPr/>
          </p:nvSpPr>
          <p:spPr bwMode="auto">
            <a:xfrm flipH="1" flipV="1">
              <a:off x="3600" y="2160"/>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type="none" w="sm" len="sm"/>
              <a:tailEnd type="none" w="sm" len="sm"/>
            </a:ln>
          </p:spPr>
          <p:txBody>
            <a:bodyPr wrap="none" anchor="ctr"/>
            <a:lstStyle/>
            <a:p>
              <a:endParaRPr lang="fr-FR">
                <a:latin typeface="Calibri" pitchFamily="34" charset="0"/>
              </a:endParaRPr>
            </a:p>
          </p:txBody>
        </p:sp>
        <p:sp>
          <p:nvSpPr>
            <p:cNvPr id="1495055" name="Arc 18"/>
            <p:cNvSpPr>
              <a:spLocks/>
            </p:cNvSpPr>
            <p:nvPr/>
          </p:nvSpPr>
          <p:spPr bwMode="auto">
            <a:xfrm flipV="1">
              <a:off x="4080" y="2160"/>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type="none" w="sm" len="sm"/>
              <a:tailEnd type="none" w="sm" len="sm"/>
            </a:ln>
          </p:spPr>
          <p:txBody>
            <a:bodyPr wrap="none" anchor="ctr"/>
            <a:lstStyle/>
            <a:p>
              <a:endParaRPr lang="fr-FR">
                <a:latin typeface="Calibri" pitchFamily="34" charset="0"/>
              </a:endParaRPr>
            </a:p>
          </p:txBody>
        </p:sp>
      </p:grpSp>
      <p:sp>
        <p:nvSpPr>
          <p:cNvPr id="17" name="Titre 53"/>
          <p:cNvSpPr txBox="1">
            <a:spLocks/>
          </p:cNvSpPr>
          <p:nvPr/>
        </p:nvSpPr>
        <p:spPr bwMode="auto">
          <a:xfrm>
            <a:off x="1949450" y="44450"/>
            <a:ext cx="7956550" cy="863600"/>
          </a:xfrm>
          <a:prstGeom prst="rect">
            <a:avLst/>
          </a:prstGeom>
          <a:noFill/>
          <a:ln w="9525" algn="ctr">
            <a:noFill/>
            <a:miter lim="800000"/>
            <a:headEnd/>
            <a:tailEnd/>
          </a:ln>
          <a:effectLst/>
        </p:spPr>
        <p:txBody>
          <a:bodyPr vert="horz" wrap="square" lIns="91440" tIns="18000" rIns="91440" bIns="18000" numCol="1" anchor="ctr" anchorCtr="0" compatLnSpc="1">
            <a:prstTxWarp prst="textNoShape">
              <a:avLst/>
            </a:prstTxWarp>
          </a:body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fr-FR" altLang="fr-FR" sz="2800" b="0" i="0" u="none" strike="noStrike" kern="0" cap="none" spc="0" normalizeH="0" baseline="0" noProof="0" smtClean="0">
                <a:ln>
                  <a:noFill/>
                </a:ln>
                <a:solidFill>
                  <a:schemeClr val="tx2"/>
                </a:solidFill>
                <a:effectLst/>
                <a:uLnTx/>
                <a:uFillTx/>
                <a:latin typeface="+mj-lt"/>
                <a:ea typeface="+mj-ea"/>
                <a:cs typeface="+mj-cs"/>
              </a:rPr>
              <a:t>Choix du positionnement sur le bâti</a:t>
            </a:r>
            <a:endParaRPr kumimoji="0" lang="fr-FR" altLang="fr-FR" sz="2800" b="0" i="0" u="none" strike="noStrike" kern="0" cap="none" spc="0" normalizeH="0" baseline="0" noProof="0" dirty="0">
              <a:ln>
                <a:noFill/>
              </a:ln>
              <a:solidFill>
                <a:schemeClr val="tx2"/>
              </a:solidFill>
              <a:effectLst/>
              <a:uLnTx/>
              <a:uFillTx/>
              <a:latin typeface="+mj-lt"/>
              <a:ea typeface="+mj-ea"/>
              <a:cs typeface="+mj-cs"/>
            </a:endParaRPr>
          </a:p>
        </p:txBody>
      </p:sp>
      <p:sp>
        <p:nvSpPr>
          <p:cNvPr id="21" name="ZoneTexte 20"/>
          <p:cNvSpPr txBox="1"/>
          <p:nvPr/>
        </p:nvSpPr>
        <p:spPr>
          <a:xfrm>
            <a:off x="1643606" y="5486400"/>
            <a:ext cx="6678591" cy="584775"/>
          </a:xfrm>
          <a:prstGeom prst="rect">
            <a:avLst/>
          </a:prstGeom>
          <a:noFill/>
          <a:ln>
            <a:solidFill>
              <a:schemeClr val="accent1"/>
            </a:solidFill>
          </a:ln>
        </p:spPr>
        <p:txBody>
          <a:bodyPr wrap="square" rtlCol="0">
            <a:spAutoFit/>
          </a:bodyPr>
          <a:lstStyle/>
          <a:p>
            <a:pPr algn="ctr"/>
            <a:r>
              <a:rPr lang="fr-FR" sz="1600" b="1" dirty="0" smtClean="0"/>
              <a:t>Si l’on est en dehors de ces limites, il faut justifier l’installation par le calcul ou par un accord écrit du client.</a:t>
            </a:r>
            <a:endParaRPr lang="fr-FR" sz="1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44580" y="5475787"/>
            <a:ext cx="6581273" cy="646331"/>
          </a:xfrm>
          <a:prstGeom prst="rect">
            <a:avLst/>
          </a:prstGeom>
          <a:ln>
            <a:solidFill>
              <a:schemeClr val="tx1"/>
            </a:solidFill>
          </a:ln>
        </p:spPr>
        <p:txBody>
          <a:bodyPr wrap="square">
            <a:spAutoFit/>
          </a:bodyPr>
          <a:lstStyle/>
          <a:p>
            <a:r>
              <a:rPr lang="fr-FR" dirty="0" smtClean="0"/>
              <a:t>160 litres à 45°C / jour capteurs XXL avec B = 0,73 et K =3,86W/m².K</a:t>
            </a:r>
          </a:p>
          <a:p>
            <a:r>
              <a:rPr lang="fr-FR" dirty="0" smtClean="0"/>
              <a:t>calcul avec le logiciel SOLO pour un ballon de stockage de 200 litres</a:t>
            </a:r>
            <a:endParaRPr lang="fr-FR" dirty="0"/>
          </a:p>
        </p:txBody>
      </p:sp>
      <p:pic>
        <p:nvPicPr>
          <p:cNvPr id="27650" name="Picture 2"/>
          <p:cNvPicPr>
            <a:picLocks noChangeAspect="1" noChangeArrowheads="1"/>
          </p:cNvPicPr>
          <p:nvPr/>
        </p:nvPicPr>
        <p:blipFill>
          <a:blip r:embed="rId3" cstate="print"/>
          <a:srcRect l="3529" t="2650" r="4141"/>
          <a:stretch>
            <a:fillRect/>
          </a:stretch>
        </p:blipFill>
        <p:spPr bwMode="auto">
          <a:xfrm rot="5400000">
            <a:off x="1470393" y="547077"/>
            <a:ext cx="1678895" cy="3430054"/>
          </a:xfrm>
          <a:prstGeom prst="rect">
            <a:avLst/>
          </a:prstGeom>
          <a:noFill/>
          <a:ln w="9525">
            <a:noFill/>
            <a:miter lim="800000"/>
            <a:headEnd/>
            <a:tailEnd/>
          </a:ln>
        </p:spPr>
      </p:pic>
      <p:sp>
        <p:nvSpPr>
          <p:cNvPr id="12" name="Rectangle 11"/>
          <p:cNvSpPr/>
          <p:nvPr/>
        </p:nvSpPr>
        <p:spPr>
          <a:xfrm>
            <a:off x="4269048" y="1633627"/>
            <a:ext cx="5440279" cy="830997"/>
          </a:xfrm>
          <a:prstGeom prst="rect">
            <a:avLst/>
          </a:prstGeom>
          <a:solidFill>
            <a:srgbClr val="FFFF00"/>
          </a:solidFill>
          <a:ln>
            <a:solidFill>
              <a:schemeClr val="tx1"/>
            </a:solidFill>
          </a:ln>
        </p:spPr>
        <p:txBody>
          <a:bodyPr wrap="square">
            <a:spAutoFit/>
          </a:bodyPr>
          <a:lstStyle/>
          <a:p>
            <a:pPr algn="ctr"/>
            <a:r>
              <a:rPr lang="fr-FR" sz="2400" dirty="0" smtClean="0">
                <a:cs typeface="Times New Roman" pitchFamily="18" charset="0"/>
              </a:rPr>
              <a:t>Mettre fin à l’idée reçue d’un capteur</a:t>
            </a:r>
          </a:p>
          <a:p>
            <a:pPr algn="ctr"/>
            <a:r>
              <a:rPr lang="fr-FR" sz="2400" dirty="0" smtClean="0">
                <a:cs typeface="Times New Roman" pitchFamily="18" charset="0"/>
              </a:rPr>
              <a:t>solaire obligatoirement à 45°et plein sud</a:t>
            </a:r>
            <a:endParaRPr lang="fr-FR" sz="2400" dirty="0">
              <a:cs typeface="Times New Roman" pitchFamily="18" charset="0"/>
            </a:endParaRPr>
          </a:p>
        </p:txBody>
      </p:sp>
      <p:sp>
        <p:nvSpPr>
          <p:cNvPr id="13" name="Rectangle 12"/>
          <p:cNvSpPr/>
          <p:nvPr/>
        </p:nvSpPr>
        <p:spPr>
          <a:xfrm>
            <a:off x="276736" y="3153147"/>
            <a:ext cx="4932946" cy="1846659"/>
          </a:xfrm>
          <a:prstGeom prst="rect">
            <a:avLst/>
          </a:prstGeom>
        </p:spPr>
        <p:txBody>
          <a:bodyPr wrap="square">
            <a:spAutoFit/>
          </a:bodyPr>
          <a:lstStyle/>
          <a:p>
            <a:r>
              <a:rPr lang="fr-FR" b="1" dirty="0" smtClean="0">
                <a:cs typeface="Arial" pitchFamily="34" charset="0"/>
              </a:rPr>
              <a:t>Capteurs plein sud</a:t>
            </a:r>
          </a:p>
          <a:p>
            <a:endParaRPr lang="fr-FR" b="1" dirty="0" smtClean="0">
              <a:cs typeface="Arial" pitchFamily="34" charset="0"/>
            </a:endParaRPr>
          </a:p>
          <a:p>
            <a:r>
              <a:rPr lang="fr-FR" dirty="0" smtClean="0">
                <a:cs typeface="Arial" pitchFamily="34" charset="0"/>
              </a:rPr>
              <a:t>Inclinaison 17°: taux de couverture de 75%</a:t>
            </a:r>
          </a:p>
          <a:p>
            <a:endParaRPr lang="fr-FR" sz="1200" dirty="0" smtClean="0">
              <a:cs typeface="Arial" pitchFamily="34" charset="0"/>
            </a:endParaRPr>
          </a:p>
          <a:p>
            <a:r>
              <a:rPr lang="fr-FR" dirty="0" smtClean="0">
                <a:cs typeface="Arial" pitchFamily="34" charset="0"/>
              </a:rPr>
              <a:t>Inclinaison 45°: taux de couverture de 79%</a:t>
            </a:r>
          </a:p>
          <a:p>
            <a:endParaRPr lang="fr-FR" sz="1200" dirty="0" smtClean="0">
              <a:cs typeface="Arial" pitchFamily="34" charset="0"/>
            </a:endParaRPr>
          </a:p>
          <a:p>
            <a:r>
              <a:rPr lang="fr-FR" dirty="0" smtClean="0">
                <a:cs typeface="Arial" pitchFamily="34" charset="0"/>
              </a:rPr>
              <a:t>Inclinaison 90°: taux de couverture de 67%</a:t>
            </a:r>
          </a:p>
        </p:txBody>
      </p:sp>
      <p:sp>
        <p:nvSpPr>
          <p:cNvPr id="14" name="Rectangle 13"/>
          <p:cNvSpPr/>
          <p:nvPr/>
        </p:nvSpPr>
        <p:spPr>
          <a:xfrm>
            <a:off x="4932949" y="3141660"/>
            <a:ext cx="4836717" cy="1846659"/>
          </a:xfrm>
          <a:prstGeom prst="rect">
            <a:avLst/>
          </a:prstGeom>
        </p:spPr>
        <p:txBody>
          <a:bodyPr wrap="square">
            <a:spAutoFit/>
          </a:bodyPr>
          <a:lstStyle/>
          <a:p>
            <a:r>
              <a:rPr lang="fr-FR" b="1" dirty="0" smtClean="0">
                <a:cs typeface="Arial" pitchFamily="34" charset="0"/>
              </a:rPr>
              <a:t>Capteurs plein ouest</a:t>
            </a:r>
          </a:p>
          <a:p>
            <a:endParaRPr lang="fr-FR" b="1" dirty="0" smtClean="0">
              <a:cs typeface="Arial" pitchFamily="34" charset="0"/>
            </a:endParaRPr>
          </a:p>
          <a:p>
            <a:r>
              <a:rPr lang="fr-FR" dirty="0" smtClean="0">
                <a:cs typeface="Arial" pitchFamily="34" charset="0"/>
              </a:rPr>
              <a:t>Inclinaison 17°: taux de couverture de 70%</a:t>
            </a:r>
          </a:p>
          <a:p>
            <a:endParaRPr lang="fr-FR" sz="1200" dirty="0" smtClean="0">
              <a:cs typeface="Arial" pitchFamily="34" charset="0"/>
            </a:endParaRPr>
          </a:p>
          <a:p>
            <a:r>
              <a:rPr lang="fr-FR" dirty="0" smtClean="0">
                <a:cs typeface="Arial" pitchFamily="34" charset="0"/>
              </a:rPr>
              <a:t>Inclinaison 45°: taux de couverture de 68%</a:t>
            </a:r>
          </a:p>
          <a:p>
            <a:endParaRPr lang="fr-FR" sz="1200" dirty="0" smtClean="0">
              <a:cs typeface="Arial" pitchFamily="34" charset="0"/>
            </a:endParaRPr>
          </a:p>
          <a:p>
            <a:r>
              <a:rPr lang="fr-FR" dirty="0" smtClean="0">
                <a:cs typeface="Arial" pitchFamily="34" charset="0"/>
              </a:rPr>
              <a:t>Inclinaison 90°: taux de couverture de 53%</a:t>
            </a:r>
            <a:endParaRPr lang="fr-FR" dirty="0">
              <a:cs typeface="Arial" pitchFamily="34" charset="0"/>
            </a:endParaRPr>
          </a:p>
        </p:txBody>
      </p:sp>
      <p:sp>
        <p:nvSpPr>
          <p:cNvPr id="15" name="Titre 18"/>
          <p:cNvSpPr>
            <a:spLocks noGrp="1"/>
          </p:cNvSpPr>
          <p:nvPr>
            <p:ph type="title" idx="4294967295"/>
          </p:nvPr>
        </p:nvSpPr>
        <p:spPr>
          <a:xfrm>
            <a:off x="284211" y="748782"/>
            <a:ext cx="7956550" cy="863600"/>
          </a:xfrm>
          <a:prstGeom prst="rect">
            <a:avLst/>
          </a:prstGeom>
          <a:noFill/>
          <a:ln w="9525" algn="ctr">
            <a:noFill/>
            <a:miter lim="800000"/>
            <a:headEnd/>
            <a:tailEnd/>
          </a:ln>
          <a:effectLst/>
        </p:spPr>
        <p:txBody>
          <a:bodyPr vert="horz" wrap="square" lIns="91440" tIns="18000" rIns="91440" bIns="18000" numCol="1" anchor="ctr" anchorCtr="0" compatLnSpc="1">
            <a:prstTxWarp prst="textNoShape">
              <a:avLst/>
            </a:prstTxWarp>
          </a:bodyPr>
          <a:lstStyle/>
          <a:p>
            <a:pPr marL="269875" indent="-269875" defTabSz="762000">
              <a:spcBef>
                <a:spcPct val="20000"/>
              </a:spcBef>
              <a:buClr>
                <a:schemeClr val="accent1"/>
              </a:buClr>
              <a:buFont typeface="Wingdings 2" pitchFamily="18" charset="2"/>
              <a:buChar char="¡"/>
              <a:defRPr/>
            </a:pPr>
            <a:r>
              <a:rPr lang="fr-FR" altLang="fr-FR" sz="2400" kern="1200" dirty="0" smtClean="0">
                <a:solidFill>
                  <a:schemeClr val="tx1"/>
                </a:solidFill>
                <a:latin typeface="+mn-lt"/>
                <a:ea typeface="+mn-ea"/>
                <a:cs typeface="+mn-cs"/>
              </a:rPr>
              <a:t>Inclinaison et orientation des capteurs</a:t>
            </a:r>
            <a:endParaRPr lang="fr-FR" altLang="fr-FR" sz="2400" kern="1200" dirty="0">
              <a:solidFill>
                <a:schemeClr val="tx1"/>
              </a:solidFill>
              <a:latin typeface="+mn-lt"/>
              <a:ea typeface="+mn-ea"/>
              <a:cs typeface="+mn-cs"/>
            </a:endParaRPr>
          </a:p>
        </p:txBody>
      </p:sp>
      <p:sp>
        <p:nvSpPr>
          <p:cNvPr id="8" name="Titre 53"/>
          <p:cNvSpPr txBox="1">
            <a:spLocks/>
          </p:cNvSpPr>
          <p:nvPr/>
        </p:nvSpPr>
        <p:spPr bwMode="auto">
          <a:xfrm>
            <a:off x="1949450" y="44450"/>
            <a:ext cx="7956550" cy="863600"/>
          </a:xfrm>
          <a:prstGeom prst="rect">
            <a:avLst/>
          </a:prstGeom>
          <a:noFill/>
          <a:ln w="9525" algn="ctr">
            <a:noFill/>
            <a:miter lim="800000"/>
            <a:headEnd/>
            <a:tailEnd/>
          </a:ln>
          <a:effectLst/>
        </p:spPr>
        <p:txBody>
          <a:bodyPr vert="horz" wrap="square" lIns="91440" tIns="18000" rIns="91440" bIns="18000" numCol="1" anchor="ctr" anchorCtr="0" compatLnSpc="1">
            <a:prstTxWarp prst="textNoShape">
              <a:avLst/>
            </a:prstTxWarp>
          </a:body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fr-FR" altLang="fr-FR" sz="2800" b="0" i="0" u="none" strike="noStrike" kern="0" cap="none" spc="0" normalizeH="0" baseline="0" noProof="0" smtClean="0">
                <a:ln>
                  <a:noFill/>
                </a:ln>
                <a:solidFill>
                  <a:schemeClr val="tx2"/>
                </a:solidFill>
                <a:effectLst/>
                <a:uLnTx/>
                <a:uFillTx/>
                <a:latin typeface="+mj-lt"/>
                <a:ea typeface="+mj-ea"/>
                <a:cs typeface="+mj-cs"/>
              </a:rPr>
              <a:t>Choix du positionnement sur le bâti</a:t>
            </a:r>
            <a:endParaRPr kumimoji="0" lang="fr-FR" altLang="fr-FR"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besoins en eau chaude</a:t>
            </a:r>
            <a:endParaRPr lang="fr-FR" dirty="0"/>
          </a:p>
        </p:txBody>
      </p:sp>
      <p:sp>
        <p:nvSpPr>
          <p:cNvPr id="4" name="Espace réservé du texte 3"/>
          <p:cNvSpPr>
            <a:spLocks noGrp="1"/>
          </p:cNvSpPr>
          <p:nvPr>
            <p:ph type="body" idx="1"/>
          </p:nvPr>
        </p:nvSpPr>
        <p:spPr/>
        <p:txBody>
          <a:bodyPr/>
          <a:lstStyle/>
          <a:p>
            <a:r>
              <a:rPr lang="fr-FR" sz="2800" b="1" dirty="0" smtClean="0"/>
              <a:t>4.1</a:t>
            </a:r>
            <a:endParaRPr lang="fr-FR"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0419" name="Picture 3"/>
          <p:cNvPicPr>
            <a:picLocks noChangeAspect="1" noChangeArrowheads="1"/>
          </p:cNvPicPr>
          <p:nvPr/>
        </p:nvPicPr>
        <p:blipFill>
          <a:blip r:embed="rId3" cstate="print"/>
          <a:srcRect l="13159" t="16829" r="9882" b="10428"/>
          <a:stretch>
            <a:fillRect/>
          </a:stretch>
        </p:blipFill>
        <p:spPr bwMode="auto">
          <a:xfrm>
            <a:off x="1352553" y="1268419"/>
            <a:ext cx="7272338" cy="4872037"/>
          </a:xfrm>
          <a:prstGeom prst="rect">
            <a:avLst/>
          </a:prstGeom>
          <a:noFill/>
          <a:ln w="9525">
            <a:noFill/>
            <a:miter lim="800000"/>
            <a:headEnd/>
            <a:tailEnd/>
          </a:ln>
          <a:effectLst/>
        </p:spPr>
      </p:pic>
      <p:sp>
        <p:nvSpPr>
          <p:cNvPr id="1340420" name="Rectangle 4"/>
          <p:cNvSpPr>
            <a:spLocks noChangeArrowheads="1"/>
          </p:cNvSpPr>
          <p:nvPr/>
        </p:nvSpPr>
        <p:spPr bwMode="auto">
          <a:xfrm>
            <a:off x="7832728" y="5734050"/>
            <a:ext cx="936625" cy="503238"/>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1340421" name="Rectangle 5"/>
          <p:cNvSpPr>
            <a:spLocks noChangeArrowheads="1"/>
          </p:cNvSpPr>
          <p:nvPr/>
        </p:nvSpPr>
        <p:spPr bwMode="auto">
          <a:xfrm>
            <a:off x="7905754" y="1125544"/>
            <a:ext cx="938213" cy="503237"/>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1340422" name="Line 6"/>
          <p:cNvSpPr>
            <a:spLocks noChangeShapeType="1"/>
          </p:cNvSpPr>
          <p:nvPr/>
        </p:nvSpPr>
        <p:spPr bwMode="auto">
          <a:xfrm rot="-10800000" flipH="1" flipV="1">
            <a:off x="1712915" y="3357563"/>
            <a:ext cx="863600" cy="1008062"/>
          </a:xfrm>
          <a:prstGeom prst="line">
            <a:avLst/>
          </a:prstGeom>
          <a:noFill/>
          <a:ln w="9525">
            <a:solidFill>
              <a:schemeClr val="tx1"/>
            </a:solidFill>
            <a:round/>
            <a:headEnd/>
            <a:tailEnd type="triangle" w="med" len="med"/>
          </a:ln>
          <a:effectLst/>
        </p:spPr>
        <p:txBody>
          <a:bodyPr/>
          <a:lstStyle/>
          <a:p>
            <a:endParaRPr lang="fr-FR"/>
          </a:p>
        </p:txBody>
      </p:sp>
      <p:sp>
        <p:nvSpPr>
          <p:cNvPr id="1340423" name="Text Box 7"/>
          <p:cNvSpPr txBox="1">
            <a:spLocks noChangeArrowheads="1"/>
          </p:cNvSpPr>
          <p:nvPr/>
        </p:nvSpPr>
        <p:spPr bwMode="auto">
          <a:xfrm>
            <a:off x="716972" y="2895318"/>
            <a:ext cx="1161474" cy="461665"/>
          </a:xfrm>
          <a:prstGeom prst="rect">
            <a:avLst/>
          </a:prstGeom>
          <a:solidFill>
            <a:srgbClr val="FFFF00"/>
          </a:solidFill>
          <a:ln w="9525">
            <a:noFill/>
            <a:miter lim="800000"/>
            <a:headEnd/>
            <a:tailEnd/>
          </a:ln>
          <a:effectLst/>
        </p:spPr>
        <p:txBody>
          <a:bodyPr wrap="square">
            <a:spAutoFit/>
          </a:bodyPr>
          <a:lstStyle/>
          <a:p>
            <a:pPr algn="ctr" eaLnBrk="1" hangingPunct="1">
              <a:spcBef>
                <a:spcPct val="50000"/>
              </a:spcBef>
            </a:pPr>
            <a:r>
              <a:rPr lang="fr-FR" sz="1200"/>
              <a:t>Attention à la neige</a:t>
            </a:r>
          </a:p>
        </p:txBody>
      </p:sp>
      <p:sp>
        <p:nvSpPr>
          <p:cNvPr id="9" name="ZoneTexte 8"/>
          <p:cNvSpPr txBox="1"/>
          <p:nvPr/>
        </p:nvSpPr>
        <p:spPr>
          <a:xfrm>
            <a:off x="197696" y="1068859"/>
            <a:ext cx="7512909" cy="424732"/>
          </a:xfrm>
          <a:prstGeom prst="rect">
            <a:avLst/>
          </a:prstGeom>
          <a:solidFill>
            <a:schemeClr val="bg1"/>
          </a:solidFill>
        </p:spPr>
        <p:txBody>
          <a:bodyPr wrap="square" rtlCol="0">
            <a:spAutoFit/>
          </a:bodyPr>
          <a:lstStyle/>
          <a:p>
            <a:pPr marL="269875" indent="-269875" defTabSz="762000" fontAlgn="base">
              <a:lnSpc>
                <a:spcPct val="90000"/>
              </a:lnSpc>
              <a:spcBef>
                <a:spcPct val="20000"/>
              </a:spcBef>
              <a:spcAft>
                <a:spcPct val="0"/>
              </a:spcAft>
              <a:buClr>
                <a:schemeClr val="accent1"/>
              </a:buClr>
              <a:buFont typeface="Wingdings 2" pitchFamily="18" charset="2"/>
              <a:buChar char="¡"/>
              <a:defRPr/>
            </a:pPr>
            <a:r>
              <a:rPr lang="fr-FR" altLang="fr-FR" sz="2400" dirty="0" smtClean="0"/>
              <a:t>Pose des capteurs suivant la pente du toit de la région</a:t>
            </a:r>
            <a:endParaRPr lang="fr-FR" altLang="fr-FR" sz="2400" dirty="0"/>
          </a:p>
        </p:txBody>
      </p:sp>
      <p:sp>
        <p:nvSpPr>
          <p:cNvPr id="10" name="ZoneTexte 9"/>
          <p:cNvSpPr txBox="1"/>
          <p:nvPr/>
        </p:nvSpPr>
        <p:spPr>
          <a:xfrm>
            <a:off x="4301837" y="2005447"/>
            <a:ext cx="4457700" cy="1200329"/>
          </a:xfrm>
          <a:prstGeom prst="rect">
            <a:avLst/>
          </a:prstGeom>
          <a:solidFill>
            <a:schemeClr val="bg1"/>
          </a:solidFill>
        </p:spPr>
        <p:txBody>
          <a:bodyPr wrap="square" rtlCol="0">
            <a:spAutoFit/>
          </a:bodyPr>
          <a:lstStyle/>
          <a:p>
            <a:r>
              <a:rPr lang="fr-FR" b="1" dirty="0" smtClean="0"/>
              <a:t>Capteur suivant la pente de la toiture :</a:t>
            </a:r>
          </a:p>
          <a:p>
            <a:pPr algn="just"/>
            <a:r>
              <a:rPr lang="fr-FR" dirty="0" smtClean="0"/>
              <a:t>Les faibles pentes favorisent le rayonnement en période estivale et impliquent de limiter la surface  pour éviter les surchauffes.</a:t>
            </a:r>
            <a:endParaRPr lang="fr-FR" dirty="0"/>
          </a:p>
        </p:txBody>
      </p:sp>
      <p:sp>
        <p:nvSpPr>
          <p:cNvPr id="11" name="ZoneTexte 10"/>
          <p:cNvSpPr txBox="1"/>
          <p:nvPr/>
        </p:nvSpPr>
        <p:spPr>
          <a:xfrm>
            <a:off x="4457700" y="4010892"/>
            <a:ext cx="4457700" cy="1200329"/>
          </a:xfrm>
          <a:prstGeom prst="rect">
            <a:avLst/>
          </a:prstGeom>
          <a:solidFill>
            <a:schemeClr val="bg1"/>
          </a:solidFill>
        </p:spPr>
        <p:txBody>
          <a:bodyPr wrap="square" rtlCol="0">
            <a:spAutoFit/>
          </a:bodyPr>
          <a:lstStyle/>
          <a:p>
            <a:r>
              <a:rPr lang="fr-FR" b="1" dirty="0" smtClean="0"/>
              <a:t>Capteur suivant la pente de la toiture :</a:t>
            </a:r>
          </a:p>
          <a:p>
            <a:pPr algn="just"/>
            <a:r>
              <a:rPr lang="fr-FR" dirty="0" smtClean="0"/>
              <a:t>La forte pente naturelle des toitures optimise les gains énergétiques sur l’année tout en permettant une intégration des capteurs.</a:t>
            </a:r>
            <a:endParaRPr lang="fr-FR" dirty="0"/>
          </a:p>
        </p:txBody>
      </p:sp>
      <p:sp>
        <p:nvSpPr>
          <p:cNvPr id="12" name="Titre 53"/>
          <p:cNvSpPr txBox="1">
            <a:spLocks/>
          </p:cNvSpPr>
          <p:nvPr/>
        </p:nvSpPr>
        <p:spPr bwMode="auto">
          <a:xfrm>
            <a:off x="1949450" y="44450"/>
            <a:ext cx="7956550" cy="863600"/>
          </a:xfrm>
          <a:prstGeom prst="rect">
            <a:avLst/>
          </a:prstGeom>
          <a:noFill/>
          <a:ln w="9525" algn="ctr">
            <a:noFill/>
            <a:miter lim="800000"/>
            <a:headEnd/>
            <a:tailEnd/>
          </a:ln>
          <a:effectLst/>
        </p:spPr>
        <p:txBody>
          <a:bodyPr vert="horz" wrap="square" lIns="91440" tIns="18000" rIns="91440" bIns="18000" numCol="1" anchor="ctr" anchorCtr="0" compatLnSpc="1">
            <a:prstTxWarp prst="textNoShape">
              <a:avLst/>
            </a:prstTxWarp>
          </a:body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fr-FR" altLang="fr-FR" sz="2800" b="0" i="0" u="none" strike="noStrike" kern="0" cap="none" spc="0" normalizeH="0" baseline="0" noProof="0" smtClean="0">
                <a:ln>
                  <a:noFill/>
                </a:ln>
                <a:solidFill>
                  <a:schemeClr val="tx2"/>
                </a:solidFill>
                <a:effectLst/>
                <a:uLnTx/>
                <a:uFillTx/>
                <a:latin typeface="+mj-lt"/>
                <a:ea typeface="+mj-ea"/>
                <a:cs typeface="+mj-cs"/>
              </a:rPr>
              <a:t>Choix du positionnement sur le bâti</a:t>
            </a:r>
            <a:endParaRPr kumimoji="0" lang="fr-FR" altLang="fr-FR"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CHOIX DES ELEMENTS HYDRAULIQUES</a:t>
            </a:r>
            <a:endParaRPr lang="fr-FR" dirty="0"/>
          </a:p>
        </p:txBody>
      </p:sp>
      <p:sp>
        <p:nvSpPr>
          <p:cNvPr id="4" name="Espace réservé du texte 3"/>
          <p:cNvSpPr>
            <a:spLocks noGrp="1"/>
          </p:cNvSpPr>
          <p:nvPr>
            <p:ph type="body" idx="1"/>
          </p:nvPr>
        </p:nvSpPr>
        <p:spPr/>
        <p:txBody>
          <a:bodyPr/>
          <a:lstStyle/>
          <a:p>
            <a:r>
              <a:rPr lang="fr-FR" sz="2800" b="1" dirty="0" smtClean="0"/>
              <a:t>4.6</a:t>
            </a:r>
            <a:endParaRPr lang="fr-FR" sz="2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00481" y="1052739"/>
            <a:ext cx="9437790" cy="5073431"/>
          </a:xfrm>
        </p:spPr>
        <p:txBody>
          <a:bodyPr>
            <a:normAutofit fontScale="85000" lnSpcReduction="20000"/>
          </a:bodyPr>
          <a:lstStyle/>
          <a:p>
            <a:r>
              <a:rPr lang="fr-FR" dirty="0" smtClean="0"/>
              <a:t>Le dimensionnement du vase d’expansion est très important. Il doit tenir compte des particularités du solaire, pour cela il faut déterminé :</a:t>
            </a:r>
          </a:p>
          <a:p>
            <a:pPr marL="612775" lvl="1" indent="-342900"/>
            <a:r>
              <a:rPr lang="fr-FR" dirty="0" smtClean="0"/>
              <a:t>sa pression de gonflage,</a:t>
            </a:r>
          </a:p>
          <a:p>
            <a:pPr marL="612775" lvl="1" indent="-342900"/>
            <a:r>
              <a:rPr lang="fr-FR" sz="2400" dirty="0" smtClean="0"/>
              <a:t>sa pression de remplissage, </a:t>
            </a:r>
          </a:p>
          <a:p>
            <a:pPr marL="612775" lvl="1" indent="-342900"/>
            <a:r>
              <a:rPr lang="fr-FR" sz="2400" dirty="0" smtClean="0"/>
              <a:t>sa capacité.</a:t>
            </a:r>
          </a:p>
          <a:p>
            <a:pPr marL="842963" lvl="2" indent="-342900">
              <a:buNone/>
            </a:pPr>
            <a:r>
              <a:rPr lang="fr-FR" sz="2800" dirty="0" smtClean="0">
                <a:ea typeface="+mn-ea"/>
                <a:cs typeface="+mn-cs"/>
              </a:rPr>
              <a:t>	A partir de : </a:t>
            </a:r>
          </a:p>
          <a:p>
            <a:pPr marL="612775" lvl="1" indent="-342900"/>
            <a:r>
              <a:rPr lang="fr-FR" sz="2400" dirty="0" smtClean="0"/>
              <a:t>la contenance en eau de l’installation (en L),</a:t>
            </a:r>
          </a:p>
          <a:p>
            <a:pPr marL="612775" lvl="1" indent="-342900"/>
            <a:r>
              <a:rPr lang="fr-FR" sz="2400" dirty="0" smtClean="0"/>
              <a:t>le pourcentage de glycol (en %),</a:t>
            </a:r>
          </a:p>
          <a:p>
            <a:pPr marL="612775" lvl="1" indent="-342900"/>
            <a:r>
              <a:rPr lang="fr-FR" sz="2400" dirty="0" smtClean="0"/>
              <a:t>la température d’eau moyenne maximale (en °C),</a:t>
            </a:r>
          </a:p>
          <a:p>
            <a:pPr marL="612775" lvl="1" indent="-342900"/>
            <a:r>
              <a:rPr lang="fr-FR" sz="2400" dirty="0" smtClean="0"/>
              <a:t>la hauteur de l’installation (en m),</a:t>
            </a:r>
          </a:p>
          <a:p>
            <a:pPr marL="612775" lvl="1" indent="-342900"/>
            <a:r>
              <a:rPr lang="fr-FR" sz="2400" dirty="0" smtClean="0"/>
              <a:t>la pression de tarage de la soupape (en bar).</a:t>
            </a:r>
          </a:p>
          <a:p>
            <a:pPr marL="612775" lvl="1" indent="-342900">
              <a:buNone/>
            </a:pPr>
            <a:endParaRPr lang="fr-FR" dirty="0" smtClean="0"/>
          </a:p>
          <a:p>
            <a:pPr marL="612775" lvl="1" indent="-342900">
              <a:buNone/>
            </a:pPr>
            <a:r>
              <a:rPr lang="fr-FR" b="1" i="1" dirty="0" smtClean="0"/>
              <a:t>Tous ces éléments sont calculés et déterminés par les fournisseurs de kit solaire (Le vase d’expansion fait partie du matériel fourni). Il est important de pouvoir vérifier sa conformité avec l’installation qui sera réalisée, soit par le calcul, soit avec un logiciel </a:t>
            </a:r>
            <a:r>
              <a:rPr lang="fr-FR" sz="1900" i="1" dirty="0" smtClean="0"/>
              <a:t>(</a:t>
            </a:r>
            <a:r>
              <a:rPr lang="fr-FR" sz="1900" i="1" dirty="0" err="1" smtClean="0"/>
              <a:t>VeSth</a:t>
            </a:r>
            <a:r>
              <a:rPr lang="fr-FR" sz="1900" i="1" dirty="0" smtClean="0"/>
              <a:t> : logiciel de calcul en ligne sur le site de l’INES)</a:t>
            </a:r>
          </a:p>
        </p:txBody>
      </p:sp>
      <p:sp>
        <p:nvSpPr>
          <p:cNvPr id="7" name="Titre 1"/>
          <p:cNvSpPr>
            <a:spLocks noGrp="1"/>
          </p:cNvSpPr>
          <p:nvPr>
            <p:ph type="title"/>
          </p:nvPr>
        </p:nvSpPr>
        <p:spPr/>
        <p:txBody>
          <a:bodyPr/>
          <a:lstStyle/>
          <a:p>
            <a:r>
              <a:rPr lang="fr-FR" dirty="0" smtClean="0"/>
              <a:t>Vase d’expansion solaire : dimensionnement </a:t>
            </a:r>
            <a:endParaRPr lang="fr-FR" dirty="0"/>
          </a:p>
        </p:txBody>
      </p:sp>
      <p:grpSp>
        <p:nvGrpSpPr>
          <p:cNvPr id="17" name="Groupe 16"/>
          <p:cNvGrpSpPr/>
          <p:nvPr/>
        </p:nvGrpSpPr>
        <p:grpSpPr>
          <a:xfrm>
            <a:off x="7574691" y="3590024"/>
            <a:ext cx="1940012" cy="900173"/>
            <a:chOff x="6215447" y="2379061"/>
            <a:chExt cx="1940012" cy="900173"/>
          </a:xfrm>
        </p:grpSpPr>
        <p:pic>
          <p:nvPicPr>
            <p:cNvPr id="15" name="Image 14" descr="logo%20vesth.jpg">
              <a:hlinkClick r:id="rId3" action="ppaction://hlinkfile"/>
            </p:cNvPr>
            <p:cNvPicPr>
              <a:picLocks noChangeAspect="1"/>
            </p:cNvPicPr>
            <p:nvPr/>
          </p:nvPicPr>
          <p:blipFill>
            <a:blip r:embed="rId4" cstate="print"/>
            <a:stretch>
              <a:fillRect/>
            </a:stretch>
          </p:blipFill>
          <p:spPr>
            <a:xfrm>
              <a:off x="6526684" y="2379061"/>
              <a:ext cx="1276350" cy="549490"/>
            </a:xfrm>
            <a:prstGeom prst="rect">
              <a:avLst/>
            </a:prstGeom>
          </p:spPr>
        </p:pic>
        <p:sp>
          <p:nvSpPr>
            <p:cNvPr id="16" name="ZoneTexte 15"/>
            <p:cNvSpPr txBox="1"/>
            <p:nvPr/>
          </p:nvSpPr>
          <p:spPr>
            <a:xfrm>
              <a:off x="6215447" y="2879124"/>
              <a:ext cx="1940012" cy="400110"/>
            </a:xfrm>
            <a:prstGeom prst="rect">
              <a:avLst/>
            </a:prstGeom>
            <a:noFill/>
          </p:spPr>
          <p:txBody>
            <a:bodyPr wrap="square" rtlCol="0">
              <a:spAutoFit/>
            </a:bodyPr>
            <a:lstStyle/>
            <a:p>
              <a:pPr algn="ctr"/>
              <a:r>
                <a:rPr lang="fr-FR" sz="1000" b="1" dirty="0" smtClean="0"/>
                <a:t>Calcul de vase d’expansion pour installation solaire thermique</a:t>
              </a:r>
              <a:endParaRPr lang="fr-FR" sz="1000" b="1" dirty="0"/>
            </a:p>
          </p:txBody>
        </p:sp>
      </p:grpSp>
      <p:sp>
        <p:nvSpPr>
          <p:cNvPr id="18" name="Rectangle à coins arrondis 17"/>
          <p:cNvSpPr/>
          <p:nvPr/>
        </p:nvSpPr>
        <p:spPr bwMode="auto">
          <a:xfrm>
            <a:off x="7451123" y="3546390"/>
            <a:ext cx="2150077" cy="1013254"/>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Vase d’expansion solaire : dimensionnement </a:t>
            </a:r>
            <a:endParaRPr lang="fr-FR" dirty="0"/>
          </a:p>
        </p:txBody>
      </p:sp>
      <p:sp>
        <p:nvSpPr>
          <p:cNvPr id="3" name="Espace réservé du contenu 2"/>
          <p:cNvSpPr>
            <a:spLocks noGrp="1"/>
          </p:cNvSpPr>
          <p:nvPr>
            <p:ph idx="1"/>
          </p:nvPr>
        </p:nvSpPr>
        <p:spPr>
          <a:xfrm>
            <a:off x="428228" y="1123953"/>
            <a:ext cx="9232607" cy="4968875"/>
          </a:xfrm>
        </p:spPr>
        <p:txBody>
          <a:bodyPr/>
          <a:lstStyle/>
          <a:p>
            <a:pPr lvl="0"/>
            <a:r>
              <a:rPr lang="fr-FR" b="1" dirty="0" smtClean="0">
                <a:solidFill>
                  <a:schemeClr val="accent1"/>
                </a:solidFill>
              </a:rPr>
              <a:t>Choix du volume du vase d’expansion pour un CESI à circulation forcée</a:t>
            </a:r>
            <a:r>
              <a:rPr lang="fr-FR" dirty="0" smtClean="0">
                <a:solidFill>
                  <a:schemeClr val="accent1"/>
                </a:solidFill>
              </a:rPr>
              <a:t/>
            </a:r>
            <a:br>
              <a:rPr lang="fr-FR" dirty="0" smtClean="0">
                <a:solidFill>
                  <a:schemeClr val="accent1"/>
                </a:solidFill>
              </a:rPr>
            </a:br>
            <a:r>
              <a:rPr lang="fr-FR" sz="2000" dirty="0" smtClean="0"/>
              <a:t>Nous retiendrons par exemple, pour des installations de CESI avec une distance maximale d’environ 20 mètres entre les capteurs et le ballon, les volumes suivants :</a:t>
            </a:r>
          </a:p>
          <a:p>
            <a:pPr>
              <a:buNone/>
            </a:pPr>
            <a:endParaRPr lang="fr-FR" dirty="0"/>
          </a:p>
        </p:txBody>
      </p:sp>
      <p:graphicFrame>
        <p:nvGraphicFramePr>
          <p:cNvPr id="5" name="Tableau 4"/>
          <p:cNvGraphicFramePr>
            <a:graphicFrameLocks noGrp="1"/>
          </p:cNvGraphicFramePr>
          <p:nvPr/>
        </p:nvGraphicFramePr>
        <p:xfrm>
          <a:off x="1908306" y="2804678"/>
          <a:ext cx="6586336" cy="3066037"/>
        </p:xfrm>
        <a:graphic>
          <a:graphicData uri="http://schemas.openxmlformats.org/drawingml/2006/table">
            <a:tbl>
              <a:tblPr firstRow="1" bandRow="1">
                <a:tableStyleId>{5C22544A-7EE6-4342-B048-85BDC9FD1C3A}</a:tableStyleId>
              </a:tblPr>
              <a:tblGrid>
                <a:gridCol w="1733249"/>
                <a:gridCol w="2679732"/>
                <a:gridCol w="2173355"/>
              </a:tblGrid>
              <a:tr h="924213">
                <a:tc>
                  <a:txBody>
                    <a:bodyPr/>
                    <a:lstStyle/>
                    <a:p>
                      <a:pPr algn="ctr"/>
                      <a:r>
                        <a:rPr lang="fr-FR" dirty="0" smtClean="0"/>
                        <a:t>Superficie capteurs</a:t>
                      </a:r>
                      <a:endParaRPr lang="fr-FR" dirty="0"/>
                    </a:p>
                  </a:txBody>
                  <a:tcPr anchor="ctr"/>
                </a:tc>
                <a:tc>
                  <a:txBody>
                    <a:bodyPr/>
                    <a:lstStyle/>
                    <a:p>
                      <a:pPr algn="ctr"/>
                      <a:r>
                        <a:rPr lang="fr-FR" dirty="0" smtClean="0"/>
                        <a:t> Volume net du vase d’expansion</a:t>
                      </a:r>
                      <a:endParaRPr lang="fr-FR" dirty="0"/>
                    </a:p>
                  </a:txBody>
                  <a:tcPr anchor="ctr"/>
                </a:tc>
                <a:tc>
                  <a:txBody>
                    <a:bodyPr/>
                    <a:lstStyle/>
                    <a:p>
                      <a:pPr algn="ctr"/>
                      <a:r>
                        <a:rPr lang="fr-FR" dirty="0" smtClean="0"/>
                        <a:t>Volume de liquide dans le circuit primaire solaire</a:t>
                      </a:r>
                      <a:endParaRPr lang="fr-FR" dirty="0"/>
                    </a:p>
                  </a:txBody>
                  <a:tcPr anchor="ctr"/>
                </a:tc>
              </a:tr>
              <a:tr h="535456">
                <a:tc>
                  <a:txBody>
                    <a:bodyPr/>
                    <a:lstStyle/>
                    <a:p>
                      <a:r>
                        <a:rPr lang="fr-FR" dirty="0" smtClean="0"/>
                        <a:t>Jusqu’à 5 m²</a:t>
                      </a:r>
                      <a:endParaRPr lang="fr-FR" dirty="0"/>
                    </a:p>
                  </a:txBody>
                  <a:tcPr anchor="ctr"/>
                </a:tc>
                <a:tc>
                  <a:txBody>
                    <a:bodyPr/>
                    <a:lstStyle/>
                    <a:p>
                      <a:pPr algn="ctr"/>
                      <a:r>
                        <a:rPr lang="fr-FR" dirty="0" smtClean="0"/>
                        <a:t>18</a:t>
                      </a:r>
                      <a:endParaRPr lang="fr-FR" dirty="0"/>
                    </a:p>
                  </a:txBody>
                  <a:tcPr anchor="ctr"/>
                </a:tc>
                <a:tc>
                  <a:txBody>
                    <a:bodyPr/>
                    <a:lstStyle/>
                    <a:p>
                      <a:pPr algn="ctr"/>
                      <a:r>
                        <a:rPr lang="fr-FR" dirty="0" smtClean="0"/>
                        <a:t>De 15 à 20 litres</a:t>
                      </a:r>
                      <a:endParaRPr lang="fr-FR" dirty="0"/>
                    </a:p>
                  </a:txBody>
                  <a:tcPr anchor="ctr"/>
                </a:tc>
              </a:tr>
              <a:tr h="535456">
                <a:tc>
                  <a:txBody>
                    <a:bodyPr/>
                    <a:lstStyle/>
                    <a:p>
                      <a:r>
                        <a:rPr lang="fr-FR" dirty="0" smtClean="0"/>
                        <a:t>Jusqu’à 7 m²</a:t>
                      </a:r>
                      <a:endParaRPr lang="fr-FR" dirty="0"/>
                    </a:p>
                  </a:txBody>
                  <a:tcPr anchor="ctr"/>
                </a:tc>
                <a:tc>
                  <a:txBody>
                    <a:bodyPr/>
                    <a:lstStyle/>
                    <a:p>
                      <a:pPr algn="ctr"/>
                      <a:r>
                        <a:rPr lang="fr-FR" dirty="0" smtClean="0"/>
                        <a:t>25</a:t>
                      </a:r>
                      <a:endParaRPr lang="fr-FR" dirty="0"/>
                    </a:p>
                  </a:txBody>
                  <a:tcPr anchor="ctr"/>
                </a:tc>
                <a:tc>
                  <a:txBody>
                    <a:bodyPr/>
                    <a:lstStyle/>
                    <a:p>
                      <a:pPr algn="ctr"/>
                      <a:r>
                        <a:rPr lang="fr-FR" dirty="0" smtClean="0"/>
                        <a:t>De 18 à 30 litres</a:t>
                      </a:r>
                      <a:endParaRPr lang="fr-FR" dirty="0"/>
                    </a:p>
                  </a:txBody>
                  <a:tcPr anchor="ctr"/>
                </a:tc>
              </a:tr>
              <a:tr h="535456">
                <a:tc>
                  <a:txBody>
                    <a:bodyPr/>
                    <a:lstStyle/>
                    <a:p>
                      <a:r>
                        <a:rPr lang="fr-FR" dirty="0" smtClean="0"/>
                        <a:t>Jusqu’à 10 m²</a:t>
                      </a:r>
                      <a:endParaRPr lang="fr-FR" dirty="0"/>
                    </a:p>
                  </a:txBody>
                  <a:tcPr anchor="ctr"/>
                </a:tc>
                <a:tc>
                  <a:txBody>
                    <a:bodyPr/>
                    <a:lstStyle/>
                    <a:p>
                      <a:pPr algn="ctr"/>
                      <a:r>
                        <a:rPr lang="fr-FR" dirty="0" smtClean="0"/>
                        <a:t>35</a:t>
                      </a:r>
                      <a:endParaRPr lang="fr-FR" dirty="0"/>
                    </a:p>
                  </a:txBody>
                  <a:tcPr anchor="ctr"/>
                </a:tc>
                <a:tc>
                  <a:txBody>
                    <a:bodyPr/>
                    <a:lstStyle/>
                    <a:p>
                      <a:pPr algn="ctr"/>
                      <a:r>
                        <a:rPr lang="fr-FR" dirty="0" smtClean="0"/>
                        <a:t>De 25 à 40 litres</a:t>
                      </a:r>
                      <a:endParaRPr lang="fr-FR" dirty="0"/>
                    </a:p>
                  </a:txBody>
                  <a:tcPr anchor="ctr"/>
                </a:tc>
              </a:tr>
              <a:tr h="53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Jusqu’à 18 m²</a:t>
                      </a:r>
                    </a:p>
                  </a:txBody>
                  <a:tcPr anchor="ctr"/>
                </a:tc>
                <a:tc>
                  <a:txBody>
                    <a:bodyPr/>
                    <a:lstStyle/>
                    <a:p>
                      <a:pPr algn="ctr"/>
                      <a:r>
                        <a:rPr lang="fr-FR" dirty="0" smtClean="0"/>
                        <a:t>60</a:t>
                      </a:r>
                      <a:endParaRPr lang="fr-FR" dirty="0"/>
                    </a:p>
                  </a:txBody>
                  <a:tcPr anchor="ctr"/>
                </a:tc>
                <a:tc>
                  <a:txBody>
                    <a:bodyPr/>
                    <a:lstStyle/>
                    <a:p>
                      <a:pPr algn="ctr"/>
                      <a:r>
                        <a:rPr lang="fr-FR" dirty="0" smtClean="0"/>
                        <a:t>De 45 à 65 litres</a:t>
                      </a:r>
                      <a:endParaRPr lang="fr-FR" dirty="0"/>
                    </a:p>
                  </a:txBody>
                  <a:tcPr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200479" y="1052739"/>
            <a:ext cx="9549001" cy="5073431"/>
          </a:xfrm>
        </p:spPr>
        <p:txBody>
          <a:bodyPr/>
          <a:lstStyle/>
          <a:p>
            <a:r>
              <a:rPr lang="fr-FR" sz="2400" dirty="0" smtClean="0"/>
              <a:t>Différentes catégories de matériel et de dimensionnement des pressions utilisées par les fabricants de matériel solaire.</a:t>
            </a:r>
            <a:endParaRPr lang="fr-FR" sz="2400" dirty="0"/>
          </a:p>
        </p:txBody>
      </p:sp>
      <p:pic>
        <p:nvPicPr>
          <p:cNvPr id="11" name="Image 10" descr="253%20solar_th.jpg"/>
          <p:cNvPicPr>
            <a:picLocks noChangeAspect="1"/>
          </p:cNvPicPr>
          <p:nvPr/>
        </p:nvPicPr>
        <p:blipFill>
          <a:blip r:embed="rId3" cstate="print"/>
          <a:stretch>
            <a:fillRect/>
          </a:stretch>
        </p:blipFill>
        <p:spPr>
          <a:xfrm>
            <a:off x="907431" y="4915931"/>
            <a:ext cx="1545838" cy="1211780"/>
          </a:xfrm>
          <a:prstGeom prst="rect">
            <a:avLst/>
          </a:prstGeom>
        </p:spPr>
      </p:pic>
      <p:pic>
        <p:nvPicPr>
          <p:cNvPr id="1372196" name="Picture 36"/>
          <p:cNvPicPr>
            <a:picLocks noChangeAspect="1" noChangeArrowheads="1"/>
          </p:cNvPicPr>
          <p:nvPr/>
        </p:nvPicPr>
        <p:blipFill>
          <a:blip r:embed="rId4" cstate="print"/>
          <a:srcRect l="4065"/>
          <a:stretch>
            <a:fillRect/>
          </a:stretch>
        </p:blipFill>
        <p:spPr bwMode="auto">
          <a:xfrm>
            <a:off x="278784" y="4072171"/>
            <a:ext cx="994282" cy="1001634"/>
          </a:xfrm>
          <a:prstGeom prst="rect">
            <a:avLst/>
          </a:prstGeom>
          <a:noFill/>
          <a:ln w="9525">
            <a:noFill/>
            <a:miter lim="800000"/>
            <a:headEnd/>
            <a:tailEnd/>
          </a:ln>
          <a:effectLst/>
        </p:spPr>
      </p:pic>
      <p:sp>
        <p:nvSpPr>
          <p:cNvPr id="8" name="ZoneTexte 7"/>
          <p:cNvSpPr txBox="1"/>
          <p:nvPr/>
        </p:nvSpPr>
        <p:spPr>
          <a:xfrm>
            <a:off x="2638798" y="5457473"/>
            <a:ext cx="6579220" cy="584775"/>
          </a:xfrm>
          <a:prstGeom prst="rect">
            <a:avLst/>
          </a:prstGeom>
          <a:noFill/>
        </p:spPr>
        <p:txBody>
          <a:bodyPr wrap="square" rtlCol="0">
            <a:spAutoFit/>
          </a:bodyPr>
          <a:lstStyle/>
          <a:p>
            <a:r>
              <a:rPr lang="fr-FR" sz="1600" dirty="0" smtClean="0"/>
              <a:t>(1) La pression de fonctionnement est préconisée par le fabricant du kit CESI, ce qui permet de déterminer la pression de pré gonflage du vase.</a:t>
            </a:r>
            <a:endParaRPr lang="fr-FR" sz="1600" dirty="0"/>
          </a:p>
        </p:txBody>
      </p:sp>
      <p:pic>
        <p:nvPicPr>
          <p:cNvPr id="1372195" name="Picture 35" descr="Vase expansion"/>
          <p:cNvPicPr>
            <a:picLocks noChangeAspect="1" noChangeArrowheads="1"/>
          </p:cNvPicPr>
          <p:nvPr/>
        </p:nvPicPr>
        <p:blipFill>
          <a:blip r:embed="rId5" cstate="print"/>
          <a:srcRect/>
          <a:stretch>
            <a:fillRect/>
          </a:stretch>
        </p:blipFill>
        <p:spPr bwMode="auto">
          <a:xfrm>
            <a:off x="125154" y="1908175"/>
            <a:ext cx="1395663" cy="1460057"/>
          </a:xfrm>
          <a:prstGeom prst="rect">
            <a:avLst/>
          </a:prstGeom>
          <a:noFill/>
        </p:spPr>
      </p:pic>
      <p:pic>
        <p:nvPicPr>
          <p:cNvPr id="8194" name="Picture 2"/>
          <p:cNvPicPr>
            <a:picLocks noChangeAspect="1" noChangeArrowheads="1"/>
          </p:cNvPicPr>
          <p:nvPr/>
        </p:nvPicPr>
        <p:blipFill>
          <a:blip r:embed="rId6" cstate="print"/>
          <a:srcRect/>
          <a:stretch>
            <a:fillRect/>
          </a:stretch>
        </p:blipFill>
        <p:spPr bwMode="auto">
          <a:xfrm>
            <a:off x="1412111" y="2933271"/>
            <a:ext cx="962007" cy="1286873"/>
          </a:xfrm>
          <a:prstGeom prst="rect">
            <a:avLst/>
          </a:prstGeom>
          <a:noFill/>
          <a:ln w="9525">
            <a:noFill/>
            <a:miter lim="800000"/>
            <a:headEnd/>
            <a:tailEnd/>
          </a:ln>
        </p:spPr>
      </p:pic>
      <p:graphicFrame>
        <p:nvGraphicFramePr>
          <p:cNvPr id="10" name="Tableau 9"/>
          <p:cNvGraphicFramePr>
            <a:graphicFrameLocks noGrp="1"/>
          </p:cNvGraphicFramePr>
          <p:nvPr/>
        </p:nvGraphicFramePr>
        <p:xfrm>
          <a:off x="2557671" y="2234832"/>
          <a:ext cx="7129668" cy="3044360"/>
        </p:xfrm>
        <a:graphic>
          <a:graphicData uri="http://schemas.openxmlformats.org/drawingml/2006/table">
            <a:tbl>
              <a:tblPr firstRow="1" bandRow="1">
                <a:tableStyleId>{5C22544A-7EE6-4342-B048-85BDC9FD1C3A}</a:tableStyleId>
              </a:tblPr>
              <a:tblGrid>
                <a:gridCol w="2066174"/>
                <a:gridCol w="1498660"/>
                <a:gridCol w="1782417"/>
                <a:gridCol w="1782417"/>
              </a:tblGrid>
              <a:tr h="737909">
                <a:tc>
                  <a:txBody>
                    <a:bodyPr/>
                    <a:lstStyle/>
                    <a:p>
                      <a:endParaRPr lang="fr-FR" dirty="0">
                        <a:solidFill>
                          <a:schemeClr val="bg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dirty="0" smtClean="0">
                          <a:ln>
                            <a:noFill/>
                          </a:ln>
                          <a:solidFill>
                            <a:schemeClr val="bg1"/>
                          </a:solidFill>
                          <a:effectLst/>
                          <a:latin typeface="+mn-lt"/>
                          <a:cs typeface="Arial" charset="0"/>
                        </a:rPr>
                        <a:t>SYSTEME  Exemple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dirty="0" smtClean="0">
                          <a:ln>
                            <a:noFill/>
                          </a:ln>
                          <a:solidFill>
                            <a:schemeClr val="bg1"/>
                          </a:solidFill>
                          <a:effectLst/>
                          <a:latin typeface="+mn-lt"/>
                          <a:cs typeface="Arial" charset="0"/>
                        </a:rPr>
                        <a:t>SYSTEME  Exemple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dirty="0" smtClean="0">
                          <a:ln>
                            <a:noFill/>
                          </a:ln>
                          <a:solidFill>
                            <a:schemeClr val="bg1"/>
                          </a:solidFill>
                          <a:effectLst/>
                          <a:latin typeface="+mn-lt"/>
                          <a:cs typeface="Arial" charset="0"/>
                        </a:rPr>
                        <a:t>SYSTEME  Exemple 3</a:t>
                      </a:r>
                    </a:p>
                  </a:txBody>
                  <a:tcPr anchor="ctr"/>
                </a:tc>
              </a:tr>
              <a:tr h="830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dirty="0" smtClean="0">
                          <a:ln>
                            <a:noFill/>
                          </a:ln>
                          <a:solidFill>
                            <a:schemeClr val="tx1"/>
                          </a:solidFill>
                          <a:effectLst/>
                          <a:latin typeface="+mn-lt"/>
                          <a:cs typeface="Arial" charset="0"/>
                        </a:rPr>
                        <a:t>Pression de pré gonflage du vase</a:t>
                      </a:r>
                    </a:p>
                  </a:txBody>
                  <a:tcPr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1.2 bar</a:t>
                      </a:r>
                    </a:p>
                  </a:txBody>
                  <a:tcPr marL="100800" marR="100800" marT="50400" marB="504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2.5 bar</a:t>
                      </a:r>
                    </a:p>
                  </a:txBody>
                  <a:tcPr marL="100800" marR="100800" marT="50400" marB="504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3.5 bar</a:t>
                      </a:r>
                    </a:p>
                  </a:txBody>
                  <a:tcPr marL="100800" marR="100800" marT="50400" marB="50400" anchor="ctr" horzOverflow="overflow"/>
                </a:tc>
              </a:tr>
              <a:tr h="737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dirty="0" smtClean="0">
                          <a:ln>
                            <a:noFill/>
                          </a:ln>
                          <a:solidFill>
                            <a:schemeClr val="tx1"/>
                          </a:solidFill>
                          <a:effectLst/>
                          <a:latin typeface="+mn-lt"/>
                          <a:cs typeface="Arial" charset="0"/>
                        </a:rPr>
                        <a:t>Pression de tarage de la soupape</a:t>
                      </a:r>
                    </a:p>
                  </a:txBody>
                  <a:tcPr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3 bar</a:t>
                      </a:r>
                    </a:p>
                  </a:txBody>
                  <a:tcPr marL="100800" marR="100800" marT="50400" marB="504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6 bar</a:t>
                      </a:r>
                    </a:p>
                  </a:txBody>
                  <a:tcPr marL="100800" marR="100800" marT="50400" marB="504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6 bar</a:t>
                      </a:r>
                    </a:p>
                  </a:txBody>
                  <a:tcPr marL="100800" marR="100800" marT="50400" marB="50400" anchor="ctr" horzOverflow="overflow"/>
                </a:tc>
              </a:tr>
              <a:tr h="737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dirty="0" smtClean="0">
                          <a:ln>
                            <a:noFill/>
                          </a:ln>
                          <a:solidFill>
                            <a:schemeClr val="tx1"/>
                          </a:solidFill>
                          <a:effectLst/>
                          <a:latin typeface="+mn-lt"/>
                          <a:cs typeface="Arial" charset="0"/>
                        </a:rPr>
                        <a:t>Pression de fonctionnement </a:t>
                      </a:r>
                      <a:r>
                        <a:rPr kumimoji="0" lang="fr-FR" sz="1800" b="0" i="0" u="none" strike="noStrike" cap="none" normalizeH="0" baseline="30000" dirty="0" smtClean="0">
                          <a:ln>
                            <a:noFill/>
                          </a:ln>
                          <a:solidFill>
                            <a:schemeClr val="tx1"/>
                          </a:solidFill>
                          <a:effectLst/>
                          <a:latin typeface="+mn-lt"/>
                          <a:cs typeface="Arial" charset="0"/>
                        </a:rPr>
                        <a:t>(1)</a:t>
                      </a:r>
                    </a:p>
                  </a:txBody>
                  <a:tcPr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1.5 bar</a:t>
                      </a:r>
                    </a:p>
                  </a:txBody>
                  <a:tcPr marL="100800" marR="100800" marT="50400" marB="504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3 bar</a:t>
                      </a:r>
                    </a:p>
                  </a:txBody>
                  <a:tcPr marL="100800" marR="100800" marT="50400" marB="504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mn-lt"/>
                          <a:cs typeface="Arial" charset="0"/>
                        </a:rPr>
                        <a:t>4 bar</a:t>
                      </a:r>
                    </a:p>
                  </a:txBody>
                  <a:tcPr marL="100800" marR="100800" marT="50400" marB="50400" anchor="ctr" horzOverflow="overflow"/>
                </a:tc>
              </a:tr>
            </a:tbl>
          </a:graphicData>
        </a:graphic>
      </p:graphicFrame>
      <p:sp>
        <p:nvSpPr>
          <p:cNvPr id="13" name="Titre 1"/>
          <p:cNvSpPr>
            <a:spLocks noGrp="1"/>
          </p:cNvSpPr>
          <p:nvPr>
            <p:ph type="title"/>
          </p:nvPr>
        </p:nvSpPr>
        <p:spPr>
          <a:xfrm>
            <a:off x="1774713" y="136510"/>
            <a:ext cx="7626052" cy="634082"/>
          </a:xfrm>
        </p:spPr>
        <p:txBody>
          <a:bodyPr/>
          <a:lstStyle/>
          <a:p>
            <a:r>
              <a:rPr lang="fr-FR" dirty="0" smtClean="0"/>
              <a:t>Vase d’expansion solaire : dimensionnement </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5" name="Rectangle 9"/>
          <p:cNvSpPr>
            <a:spLocks noGrp="1" noChangeArrowheads="1"/>
          </p:cNvSpPr>
          <p:nvPr>
            <p:ph type="title"/>
          </p:nvPr>
        </p:nvSpPr>
        <p:spPr/>
        <p:txBody>
          <a:bodyPr/>
          <a:lstStyle/>
          <a:p>
            <a:r>
              <a:rPr lang="fr-FR" dirty="0" smtClean="0"/>
              <a:t>Tuyauteries : dimensionnement</a:t>
            </a:r>
            <a:endParaRPr lang="fr-FR" dirty="0"/>
          </a:p>
        </p:txBody>
      </p:sp>
      <p:sp>
        <p:nvSpPr>
          <p:cNvPr id="311306" name="Rectangle 10"/>
          <p:cNvSpPr>
            <a:spLocks noGrp="1" noChangeArrowheads="1"/>
          </p:cNvSpPr>
          <p:nvPr>
            <p:ph type="body" idx="1"/>
          </p:nvPr>
        </p:nvSpPr>
        <p:spPr>
          <a:xfrm>
            <a:off x="330200" y="1196977"/>
            <a:ext cx="8784696" cy="4010329"/>
          </a:xfrm>
          <a:noFill/>
        </p:spPr>
        <p:txBody>
          <a:bodyPr>
            <a:spAutoFit/>
          </a:bodyPr>
          <a:lstStyle/>
          <a:p>
            <a:pPr>
              <a:lnSpc>
                <a:spcPct val="95000"/>
              </a:lnSpc>
              <a:spcBef>
                <a:spcPct val="0"/>
              </a:spcBef>
            </a:pPr>
            <a:r>
              <a:rPr lang="fr-FR" dirty="0"/>
              <a:t>Dimensionnement équipement : tuyauterie</a:t>
            </a:r>
          </a:p>
          <a:p>
            <a:pPr lvl="1">
              <a:lnSpc>
                <a:spcPct val="95000"/>
              </a:lnSpc>
              <a:spcBef>
                <a:spcPct val="0"/>
              </a:spcBef>
            </a:pPr>
            <a:r>
              <a:rPr lang="fr-FR" dirty="0"/>
              <a:t>Le dimensionnement du circuit primaire conduit à calculer le diamètre des tuyauteries, connaissant d’autres facteurs qui interviennent dans l’écoulement :</a:t>
            </a:r>
          </a:p>
          <a:p>
            <a:pPr lvl="2">
              <a:lnSpc>
                <a:spcPct val="95000"/>
              </a:lnSpc>
              <a:spcBef>
                <a:spcPct val="0"/>
              </a:spcBef>
            </a:pPr>
            <a:r>
              <a:rPr lang="fr-FR" sz="2400" dirty="0"/>
              <a:t>le débit du fluide,</a:t>
            </a:r>
          </a:p>
          <a:p>
            <a:pPr lvl="2">
              <a:lnSpc>
                <a:spcPct val="95000"/>
              </a:lnSpc>
              <a:spcBef>
                <a:spcPct val="0"/>
              </a:spcBef>
            </a:pPr>
            <a:r>
              <a:rPr lang="fr-FR" sz="2400" dirty="0"/>
              <a:t>sa masse volumique et sa viscosité.</a:t>
            </a:r>
          </a:p>
          <a:p>
            <a:pPr lvl="2">
              <a:lnSpc>
                <a:spcPct val="95000"/>
              </a:lnSpc>
              <a:spcBef>
                <a:spcPct val="0"/>
              </a:spcBef>
            </a:pPr>
            <a:endParaRPr lang="fr-FR" sz="2400" dirty="0"/>
          </a:p>
          <a:p>
            <a:pPr lvl="1">
              <a:lnSpc>
                <a:spcPct val="95000"/>
              </a:lnSpc>
              <a:spcBef>
                <a:spcPct val="0"/>
              </a:spcBef>
            </a:pPr>
            <a:r>
              <a:rPr lang="fr-FR" dirty="0"/>
              <a:t>Les tuyauteries du circuit primaire doivent être d’un diamètre suffisant pour permettre la circulation du fluide caloporteur au débit recommandé, en général </a:t>
            </a:r>
            <a:r>
              <a:rPr lang="fr-FR" b="1" dirty="0">
                <a:solidFill>
                  <a:schemeClr val="accent1"/>
                </a:solidFill>
              </a:rPr>
              <a:t>40 à 70 L/h par m²</a:t>
            </a:r>
            <a:r>
              <a:rPr lang="fr-FR" dirty="0"/>
              <a:t> de capteur, avec une vitesse de circulation </a:t>
            </a:r>
            <a:r>
              <a:rPr lang="fr-FR" b="1" dirty="0">
                <a:solidFill>
                  <a:schemeClr val="accent1"/>
                </a:solidFill>
              </a:rPr>
              <a:t>inférieure ou égale à 1 m/s.</a:t>
            </a:r>
          </a:p>
        </p:txBody>
      </p:sp>
      <p:sp>
        <p:nvSpPr>
          <p:cNvPr id="311303" name="Text Box 7"/>
          <p:cNvSpPr txBox="1">
            <a:spLocks noChangeArrowheads="1"/>
          </p:cNvSpPr>
          <p:nvPr/>
        </p:nvSpPr>
        <p:spPr bwMode="auto">
          <a:xfrm>
            <a:off x="156501" y="5589591"/>
            <a:ext cx="9555163" cy="287337"/>
          </a:xfrm>
          <a:prstGeom prst="rect">
            <a:avLst/>
          </a:prstGeom>
          <a:noFill/>
          <a:ln w="9525">
            <a:noFill/>
            <a:miter lim="800000"/>
            <a:headEnd/>
            <a:tailEnd/>
          </a:ln>
        </p:spPr>
        <p:txBody>
          <a:bodyPr lIns="0" rIns="0"/>
          <a:lstStyle/>
          <a:p>
            <a:pPr algn="ctr" defTabSz="1001713">
              <a:spcBef>
                <a:spcPct val="50000"/>
              </a:spcBef>
            </a:pPr>
            <a:r>
              <a:rPr lang="fr-FR" sz="2400" b="1" dirty="0">
                <a:solidFill>
                  <a:srgbClr val="CC0000"/>
                </a:solidFill>
                <a:cs typeface="Arial" pitchFamily="34" charset="0"/>
              </a:rPr>
              <a:t>Voir aussi les prescriptions des fabricants et leurs recommandations.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927649" y="2314347"/>
          <a:ext cx="8150085" cy="3066037"/>
        </p:xfrm>
        <a:graphic>
          <a:graphicData uri="http://schemas.openxmlformats.org/drawingml/2006/table">
            <a:tbl>
              <a:tblPr firstRow="1" bandRow="1">
                <a:tableStyleId>{5C22544A-7EE6-4342-B048-85BDC9FD1C3A}</a:tableStyleId>
              </a:tblPr>
              <a:tblGrid>
                <a:gridCol w="1630017"/>
                <a:gridCol w="1630017"/>
                <a:gridCol w="1630017"/>
                <a:gridCol w="1630017"/>
                <a:gridCol w="1630017"/>
              </a:tblGrid>
              <a:tr h="924213">
                <a:tc>
                  <a:txBody>
                    <a:bodyPr/>
                    <a:lstStyle/>
                    <a:p>
                      <a:pPr algn="ctr"/>
                      <a:r>
                        <a:rPr lang="fr-FR" dirty="0" smtClean="0"/>
                        <a:t>Superficie capteurs</a:t>
                      </a:r>
                      <a:endParaRPr lang="fr-FR" dirty="0"/>
                    </a:p>
                  </a:txBody>
                  <a:tcPr anchor="ctr"/>
                </a:tc>
                <a:tc gridSpan="2">
                  <a:txBody>
                    <a:bodyPr/>
                    <a:lstStyle/>
                    <a:p>
                      <a:pPr algn="ctr"/>
                      <a:r>
                        <a:rPr lang="fr-FR" dirty="0" smtClean="0"/>
                        <a:t> Débit dans les capteurs</a:t>
                      </a:r>
                    </a:p>
                    <a:p>
                      <a:pPr algn="ctr"/>
                      <a:r>
                        <a:rPr lang="fr-FR" dirty="0" smtClean="0"/>
                        <a:t>High-flow de 40 à 70 l/h x m²</a:t>
                      </a:r>
                      <a:endParaRPr lang="fr-FR" dirty="0"/>
                    </a:p>
                  </a:txBody>
                  <a:tcPr anchor="ctr"/>
                </a:tc>
                <a:tc hMerge="1">
                  <a:txBody>
                    <a:bodyPr/>
                    <a:lstStyle/>
                    <a:p>
                      <a:endParaRPr lang="fr-FR"/>
                    </a:p>
                  </a:txBody>
                  <a:tcPr/>
                </a:tc>
                <a:tc gridSpan="2">
                  <a:txBody>
                    <a:bodyPr/>
                    <a:lstStyle/>
                    <a:p>
                      <a:pPr algn="ctr"/>
                      <a:r>
                        <a:rPr lang="fr-FR" dirty="0" smtClean="0"/>
                        <a:t> Débit dans les capteurs</a:t>
                      </a:r>
                    </a:p>
                    <a:p>
                      <a:pPr algn="ctr"/>
                      <a:r>
                        <a:rPr lang="fr-FR" dirty="0" err="1" smtClean="0"/>
                        <a:t>Low</a:t>
                      </a:r>
                      <a:r>
                        <a:rPr lang="fr-FR" dirty="0" smtClean="0"/>
                        <a:t>-flow de 15 à 30 l/h x m²</a:t>
                      </a:r>
                      <a:endParaRPr lang="fr-FR" dirty="0"/>
                    </a:p>
                  </a:txBody>
                  <a:tcPr anchor="ctr"/>
                </a:tc>
                <a:tc hMerge="1">
                  <a:txBody>
                    <a:bodyPr/>
                    <a:lstStyle/>
                    <a:p>
                      <a:endParaRPr lang="fr-FR"/>
                    </a:p>
                  </a:txBody>
                  <a:tcPr/>
                </a:tc>
              </a:tr>
              <a:tr h="535456">
                <a:tc>
                  <a:txBody>
                    <a:bodyPr/>
                    <a:lstStyle/>
                    <a:p>
                      <a:endParaRPr lang="fr-FR"/>
                    </a:p>
                  </a:txBody>
                  <a:tcPr/>
                </a:tc>
                <a:tc>
                  <a:txBody>
                    <a:bodyPr/>
                    <a:lstStyle/>
                    <a:p>
                      <a:pPr algn="ctr"/>
                      <a:r>
                        <a:rPr lang="fr-FR" dirty="0" smtClean="0"/>
                        <a:t>Diam cuivre</a:t>
                      </a:r>
                      <a:endParaRPr lang="fr-FR" dirty="0"/>
                    </a:p>
                  </a:txBody>
                  <a:tcPr anchor="ctr"/>
                </a:tc>
                <a:tc>
                  <a:txBody>
                    <a:bodyPr/>
                    <a:lstStyle/>
                    <a:p>
                      <a:pPr algn="ctr"/>
                      <a:r>
                        <a:rPr lang="fr-FR" dirty="0" smtClean="0"/>
                        <a:t>Diam inox</a:t>
                      </a:r>
                      <a:endParaRPr lang="fr-FR" dirty="0"/>
                    </a:p>
                  </a:txBody>
                  <a:tcPr anchor="ctr"/>
                </a:tc>
                <a:tc>
                  <a:txBody>
                    <a:bodyPr/>
                    <a:lstStyle/>
                    <a:p>
                      <a:pPr algn="ctr"/>
                      <a:r>
                        <a:rPr lang="fr-FR" dirty="0" smtClean="0"/>
                        <a:t>Diam cuivre </a:t>
                      </a:r>
                      <a:endParaRPr lang="fr-FR" dirty="0"/>
                    </a:p>
                  </a:txBody>
                  <a:tcPr anchor="ctr"/>
                </a:tc>
                <a:tc>
                  <a:txBody>
                    <a:bodyPr/>
                    <a:lstStyle/>
                    <a:p>
                      <a:pPr algn="ctr"/>
                      <a:r>
                        <a:rPr lang="fr-FR" dirty="0" smtClean="0"/>
                        <a:t>Diam inox</a:t>
                      </a:r>
                      <a:endParaRPr lang="fr-FR" dirty="0"/>
                    </a:p>
                  </a:txBody>
                  <a:tcPr anchor="ctr"/>
                </a:tc>
              </a:tr>
              <a:tr h="535456">
                <a:tc>
                  <a:txBody>
                    <a:bodyPr/>
                    <a:lstStyle/>
                    <a:p>
                      <a:r>
                        <a:rPr lang="fr-FR" dirty="0" smtClean="0"/>
                        <a:t>Jusqu’à 5 m²</a:t>
                      </a:r>
                      <a:endParaRPr lang="fr-FR" dirty="0"/>
                    </a:p>
                  </a:txBody>
                  <a:tcPr anchor="ctr"/>
                </a:tc>
                <a:tc>
                  <a:txBody>
                    <a:bodyPr/>
                    <a:lstStyle/>
                    <a:p>
                      <a:pPr algn="ctr"/>
                      <a:r>
                        <a:rPr lang="fr-FR" dirty="0" smtClean="0"/>
                        <a:t>14/16</a:t>
                      </a:r>
                      <a:endParaRPr lang="fr-FR" dirty="0"/>
                    </a:p>
                  </a:txBody>
                  <a:tcPr anchor="ctr"/>
                </a:tc>
                <a:tc>
                  <a:txBody>
                    <a:bodyPr/>
                    <a:lstStyle/>
                    <a:p>
                      <a:pPr algn="ctr"/>
                      <a:r>
                        <a:rPr lang="fr-FR" dirty="0" smtClean="0"/>
                        <a:t>16</a:t>
                      </a:r>
                      <a:endParaRPr lang="fr-FR" dirty="0"/>
                    </a:p>
                  </a:txBody>
                  <a:tcPr anchor="ctr"/>
                </a:tc>
                <a:tc>
                  <a:txBody>
                    <a:bodyPr/>
                    <a:lstStyle/>
                    <a:p>
                      <a:pPr algn="ctr"/>
                      <a:r>
                        <a:rPr lang="fr-FR" dirty="0" smtClean="0"/>
                        <a:t>10/12</a:t>
                      </a:r>
                      <a:endParaRPr lang="fr-FR" dirty="0"/>
                    </a:p>
                  </a:txBody>
                  <a:tcPr anchor="ctr"/>
                </a:tc>
                <a:tc>
                  <a:txBody>
                    <a:bodyPr/>
                    <a:lstStyle/>
                    <a:p>
                      <a:pPr algn="ctr"/>
                      <a:r>
                        <a:rPr lang="fr-FR" dirty="0" smtClean="0"/>
                        <a:t>12</a:t>
                      </a:r>
                      <a:endParaRPr lang="fr-FR" dirty="0"/>
                    </a:p>
                  </a:txBody>
                  <a:tcPr anchor="ctr"/>
                </a:tc>
              </a:tr>
              <a:tr h="535456">
                <a:tc>
                  <a:txBody>
                    <a:bodyPr/>
                    <a:lstStyle/>
                    <a:p>
                      <a:r>
                        <a:rPr lang="fr-FR" dirty="0" smtClean="0"/>
                        <a:t>Jusqu’à 8 m²</a:t>
                      </a:r>
                      <a:endParaRPr lang="fr-FR" dirty="0"/>
                    </a:p>
                  </a:txBody>
                  <a:tcPr anchor="ctr"/>
                </a:tc>
                <a:tc>
                  <a:txBody>
                    <a:bodyPr/>
                    <a:lstStyle/>
                    <a:p>
                      <a:pPr algn="ctr"/>
                      <a:r>
                        <a:rPr lang="fr-FR" dirty="0" smtClean="0"/>
                        <a:t>16/18</a:t>
                      </a:r>
                      <a:endParaRPr lang="fr-FR" dirty="0"/>
                    </a:p>
                  </a:txBody>
                  <a:tcPr anchor="ctr"/>
                </a:tc>
                <a:tc>
                  <a:txBody>
                    <a:bodyPr/>
                    <a:lstStyle/>
                    <a:p>
                      <a:pPr algn="ctr"/>
                      <a:r>
                        <a:rPr lang="fr-FR" dirty="0" smtClean="0"/>
                        <a:t>20</a:t>
                      </a:r>
                      <a:endParaRPr lang="fr-FR" dirty="0"/>
                    </a:p>
                  </a:txBody>
                  <a:tcPr anchor="ctr"/>
                </a:tc>
                <a:tc>
                  <a:txBody>
                    <a:bodyPr/>
                    <a:lstStyle/>
                    <a:p>
                      <a:pPr algn="ctr"/>
                      <a:r>
                        <a:rPr lang="fr-FR" dirty="0" smtClean="0"/>
                        <a:t>12/14</a:t>
                      </a:r>
                      <a:endParaRPr lang="fr-FR" dirty="0"/>
                    </a:p>
                  </a:txBody>
                  <a:tcPr anchor="ctr"/>
                </a:tc>
                <a:tc>
                  <a:txBody>
                    <a:bodyPr/>
                    <a:lstStyle/>
                    <a:p>
                      <a:pPr algn="ctr"/>
                      <a:r>
                        <a:rPr lang="fr-FR" dirty="0" smtClean="0"/>
                        <a:t>16</a:t>
                      </a:r>
                      <a:endParaRPr lang="fr-FR" dirty="0"/>
                    </a:p>
                  </a:txBody>
                  <a:tcPr anchor="ctr"/>
                </a:tc>
              </a:tr>
              <a:tr h="535456">
                <a:tc>
                  <a:txBody>
                    <a:bodyPr/>
                    <a:lstStyle/>
                    <a:p>
                      <a:r>
                        <a:rPr lang="fr-FR" dirty="0" smtClean="0"/>
                        <a:t>Jusqu’à 20 m²</a:t>
                      </a:r>
                      <a:endParaRPr lang="fr-FR" dirty="0"/>
                    </a:p>
                  </a:txBody>
                  <a:tcPr anchor="ctr"/>
                </a:tc>
                <a:tc>
                  <a:txBody>
                    <a:bodyPr/>
                    <a:lstStyle/>
                    <a:p>
                      <a:pPr algn="ctr"/>
                      <a:r>
                        <a:rPr lang="fr-FR" dirty="0" smtClean="0"/>
                        <a:t>20/22</a:t>
                      </a:r>
                      <a:endParaRPr lang="fr-FR" dirty="0"/>
                    </a:p>
                  </a:txBody>
                  <a:tcPr anchor="ctr"/>
                </a:tc>
                <a:tc>
                  <a:txBody>
                    <a:bodyPr/>
                    <a:lstStyle/>
                    <a:p>
                      <a:pPr algn="ctr"/>
                      <a:r>
                        <a:rPr lang="fr-FR" dirty="0" smtClean="0"/>
                        <a:t>25</a:t>
                      </a:r>
                      <a:endParaRPr lang="fr-FR" dirty="0"/>
                    </a:p>
                  </a:txBody>
                  <a:tcPr anchor="ctr"/>
                </a:tc>
                <a:tc>
                  <a:txBody>
                    <a:bodyPr/>
                    <a:lstStyle/>
                    <a:p>
                      <a:pPr algn="ctr"/>
                      <a:r>
                        <a:rPr lang="fr-FR" dirty="0" smtClean="0"/>
                        <a:t>16/18</a:t>
                      </a:r>
                      <a:endParaRPr lang="fr-FR" dirty="0"/>
                    </a:p>
                  </a:txBody>
                  <a:tcPr anchor="ctr"/>
                </a:tc>
                <a:tc>
                  <a:txBody>
                    <a:bodyPr/>
                    <a:lstStyle/>
                    <a:p>
                      <a:pPr algn="ctr"/>
                      <a:r>
                        <a:rPr lang="fr-FR" dirty="0" smtClean="0"/>
                        <a:t>20</a:t>
                      </a:r>
                      <a:endParaRPr lang="fr-FR" dirty="0"/>
                    </a:p>
                  </a:txBody>
                  <a:tcPr anchor="ctr"/>
                </a:tc>
              </a:tr>
            </a:tbl>
          </a:graphicData>
        </a:graphic>
      </p:graphicFrame>
      <p:sp>
        <p:nvSpPr>
          <p:cNvPr id="7" name="Rectangle 34"/>
          <p:cNvSpPr>
            <a:spLocks noChangeArrowheads="1"/>
          </p:cNvSpPr>
          <p:nvPr/>
        </p:nvSpPr>
        <p:spPr bwMode="auto">
          <a:xfrm>
            <a:off x="1020415" y="5701443"/>
            <a:ext cx="7938052" cy="400110"/>
          </a:xfrm>
          <a:prstGeom prst="rect">
            <a:avLst/>
          </a:prstGeom>
          <a:solidFill>
            <a:schemeClr val="bg1">
              <a:lumMod val="75000"/>
            </a:schemeClr>
          </a:solidFill>
          <a:ln w="12700">
            <a:noFill/>
            <a:miter lim="800000"/>
            <a:headEnd type="none" w="sm" len="sm"/>
            <a:tailEnd type="none" w="sm" len="sm"/>
          </a:ln>
        </p:spPr>
        <p:txBody>
          <a:bodyPr wrap="square" anchor="ctr">
            <a:spAutoFit/>
          </a:bodyPr>
          <a:lstStyle/>
          <a:p>
            <a:pPr algn="ctr" defTabSz="762000" eaLnBrk="0" hangingPunct="0"/>
            <a:r>
              <a:rPr lang="fr-FR" sz="2000" b="1" dirty="0">
                <a:solidFill>
                  <a:srgbClr val="0070C0"/>
                </a:solidFill>
                <a:latin typeface="Calibri" pitchFamily="34" charset="0"/>
                <a:cs typeface="Arial" charset="0"/>
              </a:rPr>
              <a:t>Se reporter </a:t>
            </a:r>
            <a:r>
              <a:rPr lang="fr-FR" sz="2000" b="1" dirty="0" smtClean="0">
                <a:solidFill>
                  <a:srgbClr val="0070C0"/>
                </a:solidFill>
                <a:latin typeface="Calibri" pitchFamily="34" charset="0"/>
                <a:cs typeface="Arial" charset="0"/>
              </a:rPr>
              <a:t>toutefois aux </a:t>
            </a:r>
            <a:r>
              <a:rPr lang="fr-FR" sz="2000" b="1" dirty="0">
                <a:solidFill>
                  <a:srgbClr val="0070C0"/>
                </a:solidFill>
                <a:latin typeface="Calibri" pitchFamily="34" charset="0"/>
                <a:cs typeface="Arial" charset="0"/>
              </a:rPr>
              <a:t>préconisations du constructeur</a:t>
            </a:r>
          </a:p>
        </p:txBody>
      </p:sp>
      <p:sp>
        <p:nvSpPr>
          <p:cNvPr id="8" name="Rectangle 40"/>
          <p:cNvSpPr txBox="1">
            <a:spLocks noChangeArrowheads="1"/>
          </p:cNvSpPr>
          <p:nvPr/>
        </p:nvSpPr>
        <p:spPr bwMode="auto">
          <a:xfrm>
            <a:off x="428229" y="1123953"/>
            <a:ext cx="9049544" cy="49688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269875" marR="0" lvl="0" indent="-269875" algn="l" defTabSz="914400" rtl="0" eaLnBrk="1" fontAlgn="base" latinLnBrk="0" hangingPunct="1">
              <a:lnSpc>
                <a:spcPct val="100000"/>
              </a:lnSpc>
              <a:spcBef>
                <a:spcPct val="20000"/>
              </a:spcBef>
              <a:spcAft>
                <a:spcPct val="0"/>
              </a:spcAft>
              <a:buClr>
                <a:schemeClr val="accent1"/>
              </a:buClr>
              <a:buSzTx/>
              <a:buFont typeface="Wingdings 2" pitchFamily="18" charset="2"/>
              <a:buChar char="¡"/>
              <a:tabLst/>
              <a:defRPr/>
            </a:pPr>
            <a:r>
              <a:rPr kumimoji="0" lang="fr-FR" sz="2000" b="1" i="0" u="none" strike="noStrike" kern="0" cap="none" spc="0" normalizeH="0" baseline="0" noProof="0" dirty="0" smtClean="0">
                <a:ln>
                  <a:noFill/>
                </a:ln>
                <a:solidFill>
                  <a:schemeClr val="accent1"/>
                </a:solidFill>
                <a:effectLst/>
                <a:uLnTx/>
                <a:uFillTx/>
                <a:latin typeface="+mn-lt"/>
                <a:ea typeface="+mn-ea"/>
                <a:cs typeface="+mn-cs"/>
              </a:rPr>
              <a:t>Choix du diamètre des tuyaux pour un CESI à circulation forcée</a:t>
            </a:r>
            <a:r>
              <a:rPr kumimoji="0" lang="fr-FR" sz="2000" b="0" i="0" u="none" strike="noStrike" kern="0" cap="none" spc="0" normalizeH="0" baseline="0" noProof="0" dirty="0" smtClean="0">
                <a:ln>
                  <a:noFill/>
                </a:ln>
                <a:solidFill>
                  <a:schemeClr val="accent1"/>
                </a:solidFill>
                <a:effectLst/>
                <a:uLnTx/>
                <a:uFillTx/>
                <a:latin typeface="+mn-lt"/>
                <a:ea typeface="+mn-ea"/>
                <a:cs typeface="+mn-cs"/>
              </a:rPr>
              <a:t/>
            </a:r>
            <a:br>
              <a:rPr kumimoji="0" lang="fr-FR" sz="2000" b="0" i="0" u="none" strike="noStrike" kern="0" cap="none" spc="0" normalizeH="0" baseline="0" noProof="0" dirty="0" smtClean="0">
                <a:ln>
                  <a:noFill/>
                </a:ln>
                <a:solidFill>
                  <a:schemeClr val="accent1"/>
                </a:solidFill>
                <a:effectLst/>
                <a:uLnTx/>
                <a:uFillTx/>
                <a:latin typeface="+mn-lt"/>
                <a:ea typeface="+mn-ea"/>
                <a:cs typeface="+mn-cs"/>
              </a:rPr>
            </a:br>
            <a:r>
              <a:rPr kumimoji="0" lang="fr-FR" sz="2000" b="0" i="0" u="none" strike="noStrike" kern="0" cap="none" spc="0" normalizeH="0" baseline="0" noProof="0" dirty="0" smtClean="0">
                <a:ln>
                  <a:noFill/>
                </a:ln>
                <a:solidFill>
                  <a:schemeClr val="tx1"/>
                </a:solidFill>
                <a:effectLst/>
                <a:uLnTx/>
                <a:uFillTx/>
                <a:latin typeface="+mn-lt"/>
                <a:ea typeface="+mn-ea"/>
                <a:cs typeface="+mn-cs"/>
              </a:rPr>
              <a:t>Nous retiendrons par exemple, pour des installations de CESI avec des longueurs de tuyauteries aller-retour  jusqu’à 20m, les diamètres suivants :</a:t>
            </a:r>
            <a:endParaRPr kumimoji="0" lang="fr-FR" sz="20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ectangle 9"/>
          <p:cNvSpPr>
            <a:spLocks noGrp="1" noChangeArrowheads="1"/>
          </p:cNvSpPr>
          <p:nvPr>
            <p:ph type="title"/>
          </p:nvPr>
        </p:nvSpPr>
        <p:spPr/>
        <p:txBody>
          <a:bodyPr/>
          <a:lstStyle/>
          <a:p>
            <a:r>
              <a:rPr lang="fr-FR" dirty="0" smtClean="0"/>
              <a:t>Tuyauteries : dimensionnement</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LOGICIELS DE DIMENSIONNEMENT</a:t>
            </a:r>
            <a:endParaRPr lang="fr-FR" dirty="0"/>
          </a:p>
        </p:txBody>
      </p:sp>
      <p:sp>
        <p:nvSpPr>
          <p:cNvPr id="4" name="Espace réservé du texte 3"/>
          <p:cNvSpPr>
            <a:spLocks noGrp="1"/>
          </p:cNvSpPr>
          <p:nvPr>
            <p:ph type="body" idx="1"/>
          </p:nvPr>
        </p:nvSpPr>
        <p:spPr/>
        <p:txBody>
          <a:bodyPr/>
          <a:lstStyle/>
          <a:p>
            <a:r>
              <a:rPr lang="fr-FR" sz="2800" b="1" dirty="0" smtClean="0"/>
              <a:t>4.7</a:t>
            </a:r>
            <a:endParaRPr lang="fr-FR"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38" name="Rectangle 46"/>
          <p:cNvSpPr>
            <a:spLocks noGrp="1" noChangeArrowheads="1"/>
          </p:cNvSpPr>
          <p:nvPr>
            <p:ph type="body" idx="4294967295"/>
          </p:nvPr>
        </p:nvSpPr>
        <p:spPr>
          <a:xfrm>
            <a:off x="259497" y="1052513"/>
            <a:ext cx="9210676" cy="5073650"/>
          </a:xfrm>
        </p:spPr>
        <p:txBody>
          <a:bodyPr/>
          <a:lstStyle/>
          <a:p>
            <a:pPr>
              <a:buFont typeface="Wingdings 2" pitchFamily="18" charset="2"/>
              <a:buNone/>
            </a:pPr>
            <a:r>
              <a:rPr lang="fr-FR" sz="2400" dirty="0">
                <a:solidFill>
                  <a:schemeClr val="accent1"/>
                </a:solidFill>
              </a:rPr>
              <a:t>Exercice</a:t>
            </a:r>
          </a:p>
          <a:p>
            <a:r>
              <a:rPr lang="fr-FR" sz="2000" dirty="0"/>
              <a:t>Pour chaque zone climatique, effectuer le dimensionnement d’un CESI adapté aux besoins d’une famille moyenne (1 couple + 2 enfant), disposant déjà d’un chauffe-eau électrique de moins de 7 ans et en bon état.</a:t>
            </a:r>
          </a:p>
          <a:p>
            <a:r>
              <a:rPr lang="fr-FR" sz="2000" b="1" dirty="0"/>
              <a:t>Les résultats attendus sont</a:t>
            </a:r>
            <a:r>
              <a:rPr lang="fr-FR" sz="2000" dirty="0"/>
              <a:t> :</a:t>
            </a:r>
          </a:p>
          <a:p>
            <a:pPr lvl="1"/>
            <a:r>
              <a:rPr lang="fr-FR" sz="2000" dirty="0"/>
              <a:t>La consommation moyenne journalière d’eau chaude</a:t>
            </a:r>
            <a:br>
              <a:rPr lang="fr-FR" sz="2000" dirty="0"/>
            </a:br>
            <a:r>
              <a:rPr lang="fr-FR" sz="2000" dirty="0"/>
              <a:t>à 50°C en litres de la famille</a:t>
            </a:r>
          </a:p>
          <a:p>
            <a:pPr lvl="1"/>
            <a:endParaRPr lang="fr-FR" sz="3200" dirty="0"/>
          </a:p>
          <a:p>
            <a:pPr lvl="1"/>
            <a:r>
              <a:rPr lang="fr-FR" sz="2000" dirty="0"/>
              <a:t>Le type de ballon : Solaire ou </a:t>
            </a:r>
            <a:r>
              <a:rPr lang="fr-FR" sz="2000" dirty="0" err="1"/>
              <a:t>Bi-énergie</a:t>
            </a:r>
            <a:endParaRPr lang="fr-FR" sz="2000" dirty="0"/>
          </a:p>
          <a:p>
            <a:pPr lvl="1"/>
            <a:endParaRPr lang="fr-FR" sz="3200" dirty="0"/>
          </a:p>
          <a:p>
            <a:pPr lvl="1"/>
            <a:r>
              <a:rPr lang="fr-FR" sz="2000" dirty="0"/>
              <a:t>Le volume du ballon en litres</a:t>
            </a:r>
          </a:p>
        </p:txBody>
      </p:sp>
      <p:sp>
        <p:nvSpPr>
          <p:cNvPr id="264237" name="Rectangle 45"/>
          <p:cNvSpPr>
            <a:spLocks noGrp="1" noChangeArrowheads="1"/>
          </p:cNvSpPr>
          <p:nvPr>
            <p:ph type="title" idx="4294967295"/>
          </p:nvPr>
        </p:nvSpPr>
        <p:spPr>
          <a:xfrm>
            <a:off x="2279650" y="136527"/>
            <a:ext cx="7626350" cy="633413"/>
          </a:xfrm>
        </p:spPr>
        <p:txBody>
          <a:bodyPr/>
          <a:lstStyle/>
          <a:p>
            <a:r>
              <a:rPr lang="en-GB"/>
              <a:t>Le dimensionnement</a:t>
            </a:r>
            <a:endParaRPr lang="fr-FR"/>
          </a:p>
        </p:txBody>
      </p:sp>
      <p:grpSp>
        <p:nvGrpSpPr>
          <p:cNvPr id="2" name="Group 4"/>
          <p:cNvGrpSpPr>
            <a:grpSpLocks/>
          </p:cNvGrpSpPr>
          <p:nvPr/>
        </p:nvGrpSpPr>
        <p:grpSpPr bwMode="auto">
          <a:xfrm>
            <a:off x="8402902" y="3781425"/>
            <a:ext cx="997479" cy="1016000"/>
            <a:chOff x="1113" y="672"/>
            <a:chExt cx="909" cy="1005"/>
          </a:xfrm>
        </p:grpSpPr>
        <p:grpSp>
          <p:nvGrpSpPr>
            <p:cNvPr id="3" name="Group 5"/>
            <p:cNvGrpSpPr>
              <a:grpSpLocks/>
            </p:cNvGrpSpPr>
            <p:nvPr/>
          </p:nvGrpSpPr>
          <p:grpSpPr bwMode="auto">
            <a:xfrm>
              <a:off x="1200" y="672"/>
              <a:ext cx="650" cy="864"/>
              <a:chOff x="1140" y="2016"/>
              <a:chExt cx="650" cy="864"/>
            </a:xfrm>
          </p:grpSpPr>
          <p:sp>
            <p:nvSpPr>
              <p:cNvPr id="264198" name="AutoShape 6"/>
              <p:cNvSpPr>
                <a:spLocks noChangeArrowheads="1"/>
              </p:cNvSpPr>
              <p:nvPr/>
            </p:nvSpPr>
            <p:spPr bwMode="auto">
              <a:xfrm rot="7204375">
                <a:off x="1033" y="2123"/>
                <a:ext cx="864" cy="6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0 w 21600"/>
                  <a:gd name="T13" fmla="*/ 3988 h 21600"/>
                  <a:gd name="T14" fmla="*/ 17600 w 21600"/>
                  <a:gd name="T15" fmla="*/ 17612 h 21600"/>
                </a:gdLst>
                <a:ahLst/>
                <a:cxnLst>
                  <a:cxn ang="T8">
                    <a:pos x="T0" y="T1"/>
                  </a:cxn>
                  <a:cxn ang="T9">
                    <a:pos x="T2" y="T3"/>
                  </a:cxn>
                  <a:cxn ang="T10">
                    <a:pos x="T4" y="T5"/>
                  </a:cxn>
                  <a:cxn ang="T11">
                    <a:pos x="T6" y="T7"/>
                  </a:cxn>
                </a:cxnLst>
                <a:rect l="T12" t="T13" r="T14" b="T15"/>
                <a:pathLst>
                  <a:path w="21600" h="21600">
                    <a:moveTo>
                      <a:pt x="0" y="0"/>
                    </a:moveTo>
                    <a:lnTo>
                      <a:pt x="4393" y="21600"/>
                    </a:lnTo>
                    <a:lnTo>
                      <a:pt x="17207" y="21600"/>
                    </a:lnTo>
                    <a:lnTo>
                      <a:pt x="21600" y="0"/>
                    </a:lnTo>
                    <a:close/>
                  </a:path>
                </a:pathLst>
              </a:custGeom>
              <a:solidFill>
                <a:srgbClr val="3399FF"/>
              </a:solidFill>
              <a:ln w="9525">
                <a:solidFill>
                  <a:schemeClr val="tx1"/>
                </a:solidFill>
                <a:miter lim="800000"/>
                <a:headEnd/>
                <a:tailEnd/>
              </a:ln>
            </p:spPr>
            <p:txBody>
              <a:bodyPr wrap="none" anchor="ctr"/>
              <a:lstStyle/>
              <a:p>
                <a:endParaRPr lang="fr-FR"/>
              </a:p>
            </p:txBody>
          </p:sp>
          <p:grpSp>
            <p:nvGrpSpPr>
              <p:cNvPr id="4" name="Group 7"/>
              <p:cNvGrpSpPr>
                <a:grpSpLocks/>
              </p:cNvGrpSpPr>
              <p:nvPr/>
            </p:nvGrpSpPr>
            <p:grpSpPr bwMode="auto">
              <a:xfrm>
                <a:off x="1151" y="2145"/>
                <a:ext cx="589" cy="606"/>
                <a:chOff x="1151" y="2145"/>
                <a:chExt cx="589" cy="606"/>
              </a:xfrm>
            </p:grpSpPr>
            <p:sp>
              <p:nvSpPr>
                <p:cNvPr id="264200" name="Oval 8"/>
                <p:cNvSpPr>
                  <a:spLocks noChangeArrowheads="1"/>
                </p:cNvSpPr>
                <p:nvPr/>
              </p:nvSpPr>
              <p:spPr bwMode="auto">
                <a:xfrm>
                  <a:off x="1151" y="2162"/>
                  <a:ext cx="589" cy="589"/>
                </a:xfrm>
                <a:prstGeom prst="ellipse">
                  <a:avLst/>
                </a:prstGeom>
                <a:gradFill rotWithShape="0">
                  <a:gsLst>
                    <a:gs pos="0">
                      <a:srgbClr val="FFFF00"/>
                    </a:gs>
                    <a:gs pos="100000">
                      <a:srgbClr val="3399FF"/>
                    </a:gs>
                  </a:gsLst>
                  <a:path path="shape">
                    <a:fillToRect l="50000" t="50000" r="50000" b="50000"/>
                  </a:path>
                </a:gradFill>
                <a:ln w="9525">
                  <a:noFill/>
                  <a:round/>
                  <a:headEnd/>
                  <a:tailEnd/>
                </a:ln>
              </p:spPr>
              <p:txBody>
                <a:bodyPr wrap="none" anchor="ctr"/>
                <a:lstStyle/>
                <a:p>
                  <a:pPr eaLnBrk="0" hangingPunct="0"/>
                  <a:endParaRPr lang="fr-FR" sz="2400">
                    <a:latin typeface="Calibri" pitchFamily="34" charset="0"/>
                    <a:cs typeface="Arial" charset="0"/>
                  </a:endParaRPr>
                </a:p>
              </p:txBody>
            </p:sp>
            <p:sp>
              <p:nvSpPr>
                <p:cNvPr id="264201" name="Line 9"/>
                <p:cNvSpPr>
                  <a:spLocks noChangeShapeType="1"/>
                </p:cNvSpPr>
                <p:nvPr/>
              </p:nvSpPr>
              <p:spPr bwMode="auto">
                <a:xfrm flipV="1">
                  <a:off x="1248" y="2145"/>
                  <a:ext cx="342" cy="543"/>
                </a:xfrm>
                <a:prstGeom prst="line">
                  <a:avLst/>
                </a:prstGeom>
                <a:noFill/>
                <a:ln w="9525">
                  <a:solidFill>
                    <a:srgbClr val="969696"/>
                  </a:solidFill>
                  <a:round/>
                  <a:headEnd/>
                  <a:tailEnd/>
                </a:ln>
              </p:spPr>
              <p:txBody>
                <a:bodyPr wrap="none" anchor="ctr"/>
                <a:lstStyle/>
                <a:p>
                  <a:endParaRPr lang="fr-FR"/>
                </a:p>
              </p:txBody>
            </p:sp>
            <p:sp>
              <p:nvSpPr>
                <p:cNvPr id="264202" name="Line 10"/>
                <p:cNvSpPr>
                  <a:spLocks noChangeShapeType="1"/>
                </p:cNvSpPr>
                <p:nvPr/>
              </p:nvSpPr>
              <p:spPr bwMode="auto">
                <a:xfrm>
                  <a:off x="1179" y="2286"/>
                  <a:ext cx="549" cy="354"/>
                </a:xfrm>
                <a:prstGeom prst="line">
                  <a:avLst/>
                </a:prstGeom>
                <a:noFill/>
                <a:ln w="9525">
                  <a:solidFill>
                    <a:srgbClr val="969696"/>
                  </a:solidFill>
                  <a:round/>
                  <a:headEnd/>
                  <a:tailEnd/>
                </a:ln>
              </p:spPr>
              <p:txBody>
                <a:bodyPr wrap="none" anchor="ctr"/>
                <a:lstStyle/>
                <a:p>
                  <a:endParaRPr lang="fr-FR"/>
                </a:p>
              </p:txBody>
            </p:sp>
          </p:grpSp>
        </p:grpSp>
        <p:sp>
          <p:nvSpPr>
            <p:cNvPr id="264203" name="Freeform 11"/>
            <p:cNvSpPr>
              <a:spLocks/>
            </p:cNvSpPr>
            <p:nvPr/>
          </p:nvSpPr>
          <p:spPr bwMode="auto">
            <a:xfrm>
              <a:off x="1593" y="894"/>
              <a:ext cx="429" cy="783"/>
            </a:xfrm>
            <a:custGeom>
              <a:avLst/>
              <a:gdLst>
                <a:gd name="T0" fmla="*/ 429 w 429"/>
                <a:gd name="T1" fmla="*/ 0 h 783"/>
                <a:gd name="T2" fmla="*/ 429 w 429"/>
                <a:gd name="T3" fmla="*/ 42 h 783"/>
                <a:gd name="T4" fmla="*/ 6 w 429"/>
                <a:gd name="T5" fmla="*/ 783 h 783"/>
                <a:gd name="T6" fmla="*/ 0 w 429"/>
                <a:gd name="T7" fmla="*/ 747 h 783"/>
                <a:gd name="T8" fmla="*/ 0 60000 65536"/>
                <a:gd name="T9" fmla="*/ 0 60000 65536"/>
                <a:gd name="T10" fmla="*/ 0 60000 65536"/>
                <a:gd name="T11" fmla="*/ 0 60000 65536"/>
                <a:gd name="T12" fmla="*/ 0 w 429"/>
                <a:gd name="T13" fmla="*/ 0 h 783"/>
                <a:gd name="T14" fmla="*/ 429 w 429"/>
                <a:gd name="T15" fmla="*/ 783 h 783"/>
              </a:gdLst>
              <a:ahLst/>
              <a:cxnLst>
                <a:cxn ang="T8">
                  <a:pos x="T0" y="T1"/>
                </a:cxn>
                <a:cxn ang="T9">
                  <a:pos x="T2" y="T3"/>
                </a:cxn>
                <a:cxn ang="T10">
                  <a:pos x="T4" y="T5"/>
                </a:cxn>
                <a:cxn ang="T11">
                  <a:pos x="T6" y="T7"/>
                </a:cxn>
              </a:cxnLst>
              <a:rect l="T12" t="T13" r="T14" b="T15"/>
              <a:pathLst>
                <a:path w="429" h="783">
                  <a:moveTo>
                    <a:pt x="429" y="0"/>
                  </a:moveTo>
                  <a:lnTo>
                    <a:pt x="429" y="42"/>
                  </a:lnTo>
                  <a:lnTo>
                    <a:pt x="6" y="783"/>
                  </a:lnTo>
                  <a:lnTo>
                    <a:pt x="0" y="747"/>
                  </a:lnTo>
                </a:path>
              </a:pathLst>
            </a:custGeom>
            <a:solidFill>
              <a:srgbClr val="C0C0C0"/>
            </a:solidFill>
            <a:ln w="3175">
              <a:solidFill>
                <a:schemeClr val="tx1"/>
              </a:solidFill>
              <a:round/>
              <a:headEnd/>
              <a:tailEnd/>
            </a:ln>
          </p:spPr>
          <p:txBody>
            <a:bodyPr wrap="none" anchor="ctr"/>
            <a:lstStyle/>
            <a:p>
              <a:endParaRPr lang="fr-FR"/>
            </a:p>
          </p:txBody>
        </p:sp>
        <p:sp>
          <p:nvSpPr>
            <p:cNvPr id="264204" name="Freeform 12"/>
            <p:cNvSpPr>
              <a:spLocks/>
            </p:cNvSpPr>
            <p:nvPr/>
          </p:nvSpPr>
          <p:spPr bwMode="auto">
            <a:xfrm>
              <a:off x="1113" y="1164"/>
              <a:ext cx="486" cy="513"/>
            </a:xfrm>
            <a:custGeom>
              <a:avLst/>
              <a:gdLst>
                <a:gd name="T0" fmla="*/ 474 w 486"/>
                <a:gd name="T1" fmla="*/ 474 h 513"/>
                <a:gd name="T2" fmla="*/ 486 w 486"/>
                <a:gd name="T3" fmla="*/ 513 h 513"/>
                <a:gd name="T4" fmla="*/ 0 w 486"/>
                <a:gd name="T5" fmla="*/ 24 h 513"/>
                <a:gd name="T6" fmla="*/ 0 w 486"/>
                <a:gd name="T7" fmla="*/ 0 h 513"/>
                <a:gd name="T8" fmla="*/ 0 60000 65536"/>
                <a:gd name="T9" fmla="*/ 0 60000 65536"/>
                <a:gd name="T10" fmla="*/ 0 60000 65536"/>
                <a:gd name="T11" fmla="*/ 0 60000 65536"/>
                <a:gd name="T12" fmla="*/ 0 w 486"/>
                <a:gd name="T13" fmla="*/ 0 h 513"/>
                <a:gd name="T14" fmla="*/ 486 w 486"/>
                <a:gd name="T15" fmla="*/ 513 h 513"/>
              </a:gdLst>
              <a:ahLst/>
              <a:cxnLst>
                <a:cxn ang="T8">
                  <a:pos x="T0" y="T1"/>
                </a:cxn>
                <a:cxn ang="T9">
                  <a:pos x="T2" y="T3"/>
                </a:cxn>
                <a:cxn ang="T10">
                  <a:pos x="T4" y="T5"/>
                </a:cxn>
                <a:cxn ang="T11">
                  <a:pos x="T6" y="T7"/>
                </a:cxn>
              </a:cxnLst>
              <a:rect l="T12" t="T13" r="T14" b="T15"/>
              <a:pathLst>
                <a:path w="486" h="513">
                  <a:moveTo>
                    <a:pt x="474" y="474"/>
                  </a:moveTo>
                  <a:lnTo>
                    <a:pt x="486" y="513"/>
                  </a:lnTo>
                  <a:lnTo>
                    <a:pt x="0" y="24"/>
                  </a:lnTo>
                  <a:lnTo>
                    <a:pt x="0" y="0"/>
                  </a:lnTo>
                </a:path>
              </a:pathLst>
            </a:custGeom>
            <a:solidFill>
              <a:srgbClr val="808080"/>
            </a:solidFill>
            <a:ln w="3175">
              <a:solidFill>
                <a:schemeClr val="tx1"/>
              </a:solidFill>
              <a:round/>
              <a:headEnd/>
              <a:tailEnd/>
            </a:ln>
          </p:spPr>
          <p:txBody>
            <a:bodyPr wrap="none" anchor="ctr"/>
            <a:lstStyle/>
            <a:p>
              <a:endParaRPr lang="fr-FR"/>
            </a:p>
          </p:txBody>
        </p:sp>
      </p:grpSp>
      <p:sp>
        <p:nvSpPr>
          <p:cNvPr id="264205" name="Rectangle 13"/>
          <p:cNvSpPr>
            <a:spLocks noChangeArrowheads="1"/>
          </p:cNvSpPr>
          <p:nvPr/>
        </p:nvSpPr>
        <p:spPr bwMode="auto">
          <a:xfrm>
            <a:off x="7350391" y="3968752"/>
            <a:ext cx="838691" cy="646331"/>
          </a:xfrm>
          <a:prstGeom prst="rect">
            <a:avLst/>
          </a:prstGeom>
          <a:noFill/>
          <a:ln w="12700">
            <a:noFill/>
            <a:miter lim="800000"/>
            <a:headEnd type="none" w="sm" len="sm"/>
            <a:tailEnd type="none" w="sm" len="sm"/>
          </a:ln>
        </p:spPr>
        <p:txBody>
          <a:bodyPr wrap="none">
            <a:spAutoFit/>
          </a:bodyPr>
          <a:lstStyle/>
          <a:p>
            <a:pPr defTabSz="762000" eaLnBrk="0" hangingPunct="0"/>
            <a:r>
              <a:rPr lang="fr-FR" sz="3600">
                <a:latin typeface="Calibri" pitchFamily="34" charset="0"/>
                <a:cs typeface="Arial" charset="0"/>
              </a:rPr>
              <a:t>S=?</a:t>
            </a:r>
            <a:endParaRPr lang="fr-FR" sz="6000">
              <a:latin typeface="Calibri" pitchFamily="34" charset="0"/>
              <a:cs typeface="Arial" charset="0"/>
            </a:endParaRPr>
          </a:p>
        </p:txBody>
      </p:sp>
      <p:grpSp>
        <p:nvGrpSpPr>
          <p:cNvPr id="5" name="Group 47"/>
          <p:cNvGrpSpPr>
            <a:grpSpLocks/>
          </p:cNvGrpSpPr>
          <p:nvPr/>
        </p:nvGrpSpPr>
        <p:grpSpPr bwMode="auto">
          <a:xfrm>
            <a:off x="7995312" y="4865688"/>
            <a:ext cx="612246" cy="939800"/>
            <a:chOff x="4214" y="2704"/>
            <a:chExt cx="356" cy="592"/>
          </a:xfrm>
        </p:grpSpPr>
        <p:sp>
          <p:nvSpPr>
            <p:cNvPr id="264207" name="AutoShape 15"/>
            <p:cNvSpPr>
              <a:spLocks noChangeArrowheads="1"/>
            </p:cNvSpPr>
            <p:nvPr/>
          </p:nvSpPr>
          <p:spPr bwMode="auto">
            <a:xfrm>
              <a:off x="4214" y="2704"/>
              <a:ext cx="356" cy="592"/>
            </a:xfrm>
            <a:prstGeom prst="roundRect">
              <a:avLst>
                <a:gd name="adj" fmla="val 16667"/>
              </a:avLst>
            </a:prstGeom>
            <a:gradFill rotWithShape="0">
              <a:gsLst>
                <a:gs pos="0">
                  <a:srgbClr val="FF6600"/>
                </a:gs>
                <a:gs pos="100000">
                  <a:srgbClr val="00CCFF"/>
                </a:gs>
              </a:gsLst>
              <a:lin ang="5400000" scaled="1"/>
            </a:gradFill>
            <a:ln w="9525">
              <a:solidFill>
                <a:schemeClr val="tx1"/>
              </a:solidFill>
              <a:round/>
              <a:headEnd/>
              <a:tailEnd/>
            </a:ln>
          </p:spPr>
          <p:txBody>
            <a:bodyPr wrap="none" anchor="ctr"/>
            <a:lstStyle/>
            <a:p>
              <a:pPr eaLnBrk="0" hangingPunct="0"/>
              <a:endParaRPr lang="fr-FR" sz="2400">
                <a:latin typeface="Calibri" pitchFamily="34" charset="0"/>
                <a:cs typeface="Arial" charset="0"/>
              </a:endParaRPr>
            </a:p>
          </p:txBody>
        </p:sp>
        <p:sp>
          <p:nvSpPr>
            <p:cNvPr id="264208" name="Text Box 16"/>
            <p:cNvSpPr txBox="1">
              <a:spLocks noChangeArrowheads="1"/>
            </p:cNvSpPr>
            <p:nvPr/>
          </p:nvSpPr>
          <p:spPr bwMode="auto">
            <a:xfrm>
              <a:off x="4275" y="2818"/>
              <a:ext cx="218" cy="368"/>
            </a:xfrm>
            <a:prstGeom prst="rect">
              <a:avLst/>
            </a:prstGeom>
            <a:noFill/>
            <a:ln w="12700">
              <a:noFill/>
              <a:miter lim="800000"/>
              <a:headEnd type="none" w="sm" len="sm"/>
              <a:tailEnd type="none" w="sm" len="sm"/>
            </a:ln>
          </p:spPr>
          <p:txBody>
            <a:bodyPr wrap="none">
              <a:spAutoFit/>
            </a:bodyPr>
            <a:lstStyle/>
            <a:p>
              <a:pPr defTabSz="762000" eaLnBrk="0" hangingPunct="0"/>
              <a:r>
                <a:rPr lang="fr-FR" sz="3200">
                  <a:latin typeface="Calibri" pitchFamily="34" charset="0"/>
                  <a:cs typeface="Arial" charset="0"/>
                </a:rPr>
                <a:t>?</a:t>
              </a:r>
            </a:p>
          </p:txBody>
        </p:sp>
      </p:grpSp>
      <p:grpSp>
        <p:nvGrpSpPr>
          <p:cNvPr id="6" name="Group 17"/>
          <p:cNvGrpSpPr>
            <a:grpSpLocks/>
          </p:cNvGrpSpPr>
          <p:nvPr/>
        </p:nvGrpSpPr>
        <p:grpSpPr bwMode="auto">
          <a:xfrm>
            <a:off x="7868047" y="2781303"/>
            <a:ext cx="908050" cy="765175"/>
            <a:chOff x="3888" y="1000"/>
            <a:chExt cx="324" cy="296"/>
          </a:xfrm>
        </p:grpSpPr>
        <p:sp>
          <p:nvSpPr>
            <p:cNvPr id="264210" name="Line 18"/>
            <p:cNvSpPr>
              <a:spLocks noChangeShapeType="1"/>
            </p:cNvSpPr>
            <p:nvPr/>
          </p:nvSpPr>
          <p:spPr bwMode="auto">
            <a:xfrm flipH="1">
              <a:off x="3945" y="1005"/>
              <a:ext cx="101"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11" name="Oval 19"/>
            <p:cNvSpPr>
              <a:spLocks noChangeArrowheads="1"/>
            </p:cNvSpPr>
            <p:nvPr/>
          </p:nvSpPr>
          <p:spPr bwMode="auto">
            <a:xfrm flipH="1">
              <a:off x="3919" y="1000"/>
              <a:ext cx="29" cy="29"/>
            </a:xfrm>
            <a:prstGeom prst="ellipse">
              <a:avLst/>
            </a:prstGeom>
            <a:solidFill>
              <a:schemeClr val="bg1"/>
            </a:solidFill>
            <a:ln w="6350">
              <a:solidFill>
                <a:schemeClr val="tx1"/>
              </a:solidFill>
              <a:round/>
              <a:headEnd/>
              <a:tailEnd/>
            </a:ln>
          </p:spPr>
          <p:txBody>
            <a:bodyPr wrap="none" anchor="ctr"/>
            <a:lstStyle/>
            <a:p>
              <a:pPr eaLnBrk="0" hangingPunct="0"/>
              <a:endParaRPr lang="fr-FR" sz="2400">
                <a:latin typeface="Calibri" pitchFamily="34" charset="0"/>
                <a:cs typeface="Arial" charset="0"/>
              </a:endParaRPr>
            </a:p>
          </p:txBody>
        </p:sp>
        <p:sp>
          <p:nvSpPr>
            <p:cNvPr id="264212" name="Line 20"/>
            <p:cNvSpPr>
              <a:spLocks noChangeShapeType="1"/>
            </p:cNvSpPr>
            <p:nvPr/>
          </p:nvSpPr>
          <p:spPr bwMode="auto">
            <a:xfrm flipH="1">
              <a:off x="4009" y="1023"/>
              <a:ext cx="38"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13" name="Oval 21"/>
            <p:cNvSpPr>
              <a:spLocks noChangeArrowheads="1"/>
            </p:cNvSpPr>
            <p:nvPr/>
          </p:nvSpPr>
          <p:spPr bwMode="auto">
            <a:xfrm flipH="1">
              <a:off x="4044" y="1000"/>
              <a:ext cx="28" cy="29"/>
            </a:xfrm>
            <a:prstGeom prst="ellipse">
              <a:avLst/>
            </a:prstGeom>
            <a:solidFill>
              <a:schemeClr val="bg1"/>
            </a:solidFill>
            <a:ln w="6350">
              <a:solidFill>
                <a:schemeClr val="tx1"/>
              </a:solidFill>
              <a:round/>
              <a:headEnd/>
              <a:tailEnd/>
            </a:ln>
          </p:spPr>
          <p:txBody>
            <a:bodyPr wrap="none" anchor="ctr"/>
            <a:lstStyle/>
            <a:p>
              <a:pPr eaLnBrk="0" hangingPunct="0"/>
              <a:endParaRPr lang="fr-FR" sz="2400">
                <a:latin typeface="Calibri" pitchFamily="34" charset="0"/>
                <a:cs typeface="Arial" charset="0"/>
              </a:endParaRPr>
            </a:p>
          </p:txBody>
        </p:sp>
        <p:sp>
          <p:nvSpPr>
            <p:cNvPr id="264214" name="Line 22"/>
            <p:cNvSpPr>
              <a:spLocks noChangeShapeType="1"/>
            </p:cNvSpPr>
            <p:nvPr/>
          </p:nvSpPr>
          <p:spPr bwMode="auto">
            <a:xfrm flipH="1">
              <a:off x="3946" y="1023"/>
              <a:ext cx="39"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15" name="Line 23"/>
            <p:cNvSpPr>
              <a:spLocks noChangeShapeType="1"/>
            </p:cNvSpPr>
            <p:nvPr/>
          </p:nvSpPr>
          <p:spPr bwMode="auto">
            <a:xfrm flipH="1">
              <a:off x="4009" y="1024"/>
              <a:ext cx="0" cy="31"/>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16" name="Line 24"/>
            <p:cNvSpPr>
              <a:spLocks noChangeShapeType="1"/>
            </p:cNvSpPr>
            <p:nvPr/>
          </p:nvSpPr>
          <p:spPr bwMode="auto">
            <a:xfrm flipH="1">
              <a:off x="3985" y="1024"/>
              <a:ext cx="0" cy="31"/>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17" name="Line 25"/>
            <p:cNvSpPr>
              <a:spLocks noChangeShapeType="1"/>
            </p:cNvSpPr>
            <p:nvPr/>
          </p:nvSpPr>
          <p:spPr bwMode="auto">
            <a:xfrm flipH="1">
              <a:off x="3967" y="1055"/>
              <a:ext cx="61"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18" name="Arc 26"/>
            <p:cNvSpPr>
              <a:spLocks/>
            </p:cNvSpPr>
            <p:nvPr/>
          </p:nvSpPr>
          <p:spPr bwMode="auto">
            <a:xfrm rot="5160000" flipH="1">
              <a:off x="3915" y="1142"/>
              <a:ext cx="26" cy="49"/>
            </a:xfrm>
            <a:custGeom>
              <a:avLst/>
              <a:gdLst>
                <a:gd name="T0" fmla="*/ 0 w 21703"/>
                <a:gd name="T1" fmla="*/ 0 h 21600"/>
                <a:gd name="T2" fmla="*/ 0 w 21703"/>
                <a:gd name="T3" fmla="*/ 0 h 21600"/>
                <a:gd name="T4" fmla="*/ 0 w 21703"/>
                <a:gd name="T5" fmla="*/ 0 h 21600"/>
                <a:gd name="T6" fmla="*/ 0 60000 65536"/>
                <a:gd name="T7" fmla="*/ 0 60000 65536"/>
                <a:gd name="T8" fmla="*/ 0 60000 65536"/>
                <a:gd name="T9" fmla="*/ 0 w 21703"/>
                <a:gd name="T10" fmla="*/ 0 h 21600"/>
                <a:gd name="T11" fmla="*/ 21703 w 21703"/>
                <a:gd name="T12" fmla="*/ 21600 h 21600"/>
              </a:gdLst>
              <a:ahLst/>
              <a:cxnLst>
                <a:cxn ang="T6">
                  <a:pos x="T0" y="T1"/>
                </a:cxn>
                <a:cxn ang="T7">
                  <a:pos x="T2" y="T3"/>
                </a:cxn>
                <a:cxn ang="T8">
                  <a:pos x="T4" y="T5"/>
                </a:cxn>
              </a:cxnLst>
              <a:rect l="T9" t="T10" r="T11" b="T12"/>
              <a:pathLst>
                <a:path w="21703" h="21600" fill="none" extrusionOk="0">
                  <a:moveTo>
                    <a:pt x="0" y="0"/>
                  </a:moveTo>
                  <a:cubicBezTo>
                    <a:pt x="34" y="0"/>
                    <a:pt x="68" y="-1"/>
                    <a:pt x="103" y="0"/>
                  </a:cubicBezTo>
                  <a:cubicBezTo>
                    <a:pt x="12032" y="0"/>
                    <a:pt x="21703" y="9670"/>
                    <a:pt x="21703" y="21600"/>
                  </a:cubicBezTo>
                </a:path>
                <a:path w="21703" h="21600" stroke="0" extrusionOk="0">
                  <a:moveTo>
                    <a:pt x="0" y="0"/>
                  </a:moveTo>
                  <a:cubicBezTo>
                    <a:pt x="34" y="0"/>
                    <a:pt x="68" y="-1"/>
                    <a:pt x="103" y="0"/>
                  </a:cubicBezTo>
                  <a:cubicBezTo>
                    <a:pt x="12032" y="0"/>
                    <a:pt x="21703" y="9670"/>
                    <a:pt x="21703" y="21600"/>
                  </a:cubicBezTo>
                  <a:lnTo>
                    <a:pt x="103" y="2160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64219" name="Arc 27"/>
            <p:cNvSpPr>
              <a:spLocks/>
            </p:cNvSpPr>
            <p:nvPr/>
          </p:nvSpPr>
          <p:spPr bwMode="auto">
            <a:xfrm rot="180000" flipH="1">
              <a:off x="3902" y="1054"/>
              <a:ext cx="64" cy="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717" y="21600"/>
                    <a:pt x="66" y="12002"/>
                    <a:pt x="0" y="120"/>
                  </a:cubicBezTo>
                </a:path>
                <a:path w="21600" h="21600" stroke="0" extrusionOk="0">
                  <a:moveTo>
                    <a:pt x="21600" y="21600"/>
                  </a:moveTo>
                  <a:cubicBezTo>
                    <a:pt x="9717" y="21600"/>
                    <a:pt x="66" y="12002"/>
                    <a:pt x="0" y="120"/>
                  </a:cubicBezTo>
                  <a:lnTo>
                    <a:pt x="21600" y="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64220" name="Line 28"/>
            <p:cNvSpPr>
              <a:spLocks noChangeShapeType="1"/>
            </p:cNvSpPr>
            <p:nvPr/>
          </p:nvSpPr>
          <p:spPr bwMode="auto">
            <a:xfrm flipH="1">
              <a:off x="3901" y="1063"/>
              <a:ext cx="0" cy="111"/>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21" name="Line 29"/>
            <p:cNvSpPr>
              <a:spLocks noChangeShapeType="1"/>
            </p:cNvSpPr>
            <p:nvPr/>
          </p:nvSpPr>
          <p:spPr bwMode="auto">
            <a:xfrm>
              <a:off x="3888" y="1063"/>
              <a:ext cx="13"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22" name="Line 30"/>
            <p:cNvSpPr>
              <a:spLocks noChangeShapeType="1"/>
            </p:cNvSpPr>
            <p:nvPr/>
          </p:nvSpPr>
          <p:spPr bwMode="auto">
            <a:xfrm>
              <a:off x="3888" y="1175"/>
              <a:ext cx="13"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23" name="Arc 31"/>
            <p:cNvSpPr>
              <a:spLocks/>
            </p:cNvSpPr>
            <p:nvPr/>
          </p:nvSpPr>
          <p:spPr bwMode="auto">
            <a:xfrm rot="16440000" flipH="1">
              <a:off x="4040" y="1140"/>
              <a:ext cx="37" cy="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8"/>
                    <a:pt x="9626" y="39"/>
                    <a:pt x="21528" y="0"/>
                  </a:cubicBezTo>
                </a:path>
                <a:path w="21600" h="21600" stroke="0" extrusionOk="0">
                  <a:moveTo>
                    <a:pt x="0" y="21600"/>
                  </a:moveTo>
                  <a:cubicBezTo>
                    <a:pt x="0" y="9698"/>
                    <a:pt x="9626" y="39"/>
                    <a:pt x="21528" y="0"/>
                  </a:cubicBezTo>
                  <a:lnTo>
                    <a:pt x="21600" y="2160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64224" name="Arc 32"/>
            <p:cNvSpPr>
              <a:spLocks/>
            </p:cNvSpPr>
            <p:nvPr/>
          </p:nvSpPr>
          <p:spPr bwMode="auto">
            <a:xfrm rot="21420000" flipH="1">
              <a:off x="4030" y="1054"/>
              <a:ext cx="55"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64225" name="Arc 33"/>
            <p:cNvSpPr>
              <a:spLocks/>
            </p:cNvSpPr>
            <p:nvPr/>
          </p:nvSpPr>
          <p:spPr bwMode="auto">
            <a:xfrm flipH="1">
              <a:off x="4086" y="1103"/>
              <a:ext cx="70" cy="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64226" name="Arc 34"/>
            <p:cNvSpPr>
              <a:spLocks/>
            </p:cNvSpPr>
            <p:nvPr/>
          </p:nvSpPr>
          <p:spPr bwMode="auto">
            <a:xfrm flipH="1">
              <a:off x="4075" y="1145"/>
              <a:ext cx="44" cy="35"/>
            </a:xfrm>
            <a:custGeom>
              <a:avLst/>
              <a:gdLst>
                <a:gd name="T0" fmla="*/ 0 w 21570"/>
                <a:gd name="T1" fmla="*/ 0 h 21519"/>
                <a:gd name="T2" fmla="*/ 0 w 21570"/>
                <a:gd name="T3" fmla="*/ 0 h 21519"/>
                <a:gd name="T4" fmla="*/ 0 w 21570"/>
                <a:gd name="T5" fmla="*/ 0 h 21519"/>
                <a:gd name="T6" fmla="*/ 0 60000 65536"/>
                <a:gd name="T7" fmla="*/ 0 60000 65536"/>
                <a:gd name="T8" fmla="*/ 0 60000 65536"/>
                <a:gd name="T9" fmla="*/ 0 w 21570"/>
                <a:gd name="T10" fmla="*/ 0 h 21519"/>
                <a:gd name="T11" fmla="*/ 21570 w 21570"/>
                <a:gd name="T12" fmla="*/ 21519 h 21519"/>
              </a:gdLst>
              <a:ahLst/>
              <a:cxnLst>
                <a:cxn ang="T6">
                  <a:pos x="T0" y="T1"/>
                </a:cxn>
                <a:cxn ang="T7">
                  <a:pos x="T2" y="T3"/>
                </a:cxn>
                <a:cxn ang="T8">
                  <a:pos x="T4" y="T5"/>
                </a:cxn>
              </a:cxnLst>
              <a:rect l="T9" t="T10" r="T11" b="T12"/>
              <a:pathLst>
                <a:path w="21570" h="21519" fill="none" extrusionOk="0">
                  <a:moveTo>
                    <a:pt x="-1" y="20386"/>
                  </a:moveTo>
                  <a:cubicBezTo>
                    <a:pt x="564" y="9629"/>
                    <a:pt x="8968" y="932"/>
                    <a:pt x="19701" y="0"/>
                  </a:cubicBezTo>
                </a:path>
                <a:path w="21570" h="21519" stroke="0" extrusionOk="0">
                  <a:moveTo>
                    <a:pt x="-1" y="20386"/>
                  </a:moveTo>
                  <a:cubicBezTo>
                    <a:pt x="564" y="9629"/>
                    <a:pt x="8968" y="932"/>
                    <a:pt x="19701" y="0"/>
                  </a:cubicBezTo>
                  <a:lnTo>
                    <a:pt x="21570" y="21519"/>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64227" name="Line 35"/>
            <p:cNvSpPr>
              <a:spLocks noChangeShapeType="1"/>
            </p:cNvSpPr>
            <p:nvPr/>
          </p:nvSpPr>
          <p:spPr bwMode="auto">
            <a:xfrm flipH="1">
              <a:off x="4119" y="1179"/>
              <a:ext cx="37"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64228" name="Freeform 36"/>
            <p:cNvSpPr>
              <a:spLocks/>
            </p:cNvSpPr>
            <p:nvPr/>
          </p:nvSpPr>
          <p:spPr bwMode="auto">
            <a:xfrm flipH="1">
              <a:off x="4061" y="1185"/>
              <a:ext cx="36" cy="68"/>
            </a:xfrm>
            <a:custGeom>
              <a:avLst/>
              <a:gdLst>
                <a:gd name="T0" fmla="*/ 0 w 292"/>
                <a:gd name="T1" fmla="*/ 0 h 546"/>
                <a:gd name="T2" fmla="*/ 0 w 292"/>
                <a:gd name="T3" fmla="*/ 0 h 546"/>
                <a:gd name="T4" fmla="*/ 0 w 292"/>
                <a:gd name="T5" fmla="*/ 0 h 546"/>
                <a:gd name="T6" fmla="*/ 0 w 292"/>
                <a:gd name="T7" fmla="*/ 0 h 546"/>
                <a:gd name="T8" fmla="*/ 0 w 292"/>
                <a:gd name="T9" fmla="*/ 0 h 546"/>
                <a:gd name="T10" fmla="*/ 0 w 292"/>
                <a:gd name="T11" fmla="*/ 0 h 546"/>
                <a:gd name="T12" fmla="*/ 0 w 292"/>
                <a:gd name="T13" fmla="*/ 0 h 546"/>
                <a:gd name="T14" fmla="*/ 0 w 292"/>
                <a:gd name="T15" fmla="*/ 0 h 546"/>
                <a:gd name="T16" fmla="*/ 0 w 292"/>
                <a:gd name="T17" fmla="*/ 0 h 546"/>
                <a:gd name="T18" fmla="*/ 0 w 292"/>
                <a:gd name="T19" fmla="*/ 0 h 546"/>
                <a:gd name="T20" fmla="*/ 0 w 292"/>
                <a:gd name="T21" fmla="*/ 0 h 546"/>
                <a:gd name="T22" fmla="*/ 0 w 292"/>
                <a:gd name="T23" fmla="*/ 0 h 546"/>
                <a:gd name="T24" fmla="*/ 0 w 292"/>
                <a:gd name="T25" fmla="*/ 0 h 546"/>
                <a:gd name="T26" fmla="*/ 0 w 292"/>
                <a:gd name="T27" fmla="*/ 0 h 546"/>
                <a:gd name="T28" fmla="*/ 0 w 292"/>
                <a:gd name="T29" fmla="*/ 0 h 546"/>
                <a:gd name="T30" fmla="*/ 0 w 292"/>
                <a:gd name="T31" fmla="*/ 0 h 546"/>
                <a:gd name="T32" fmla="*/ 0 w 292"/>
                <a:gd name="T33" fmla="*/ 0 h 546"/>
                <a:gd name="T34" fmla="*/ 0 w 292"/>
                <a:gd name="T35" fmla="*/ 0 h 546"/>
                <a:gd name="T36" fmla="*/ 0 w 292"/>
                <a:gd name="T37" fmla="*/ 0 h 546"/>
                <a:gd name="T38" fmla="*/ 0 w 292"/>
                <a:gd name="T39" fmla="*/ 0 h 5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2"/>
                <a:gd name="T61" fmla="*/ 0 h 546"/>
                <a:gd name="T62" fmla="*/ 292 w 292"/>
                <a:gd name="T63" fmla="*/ 546 h 5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2" h="546">
                  <a:moveTo>
                    <a:pt x="0" y="0"/>
                  </a:moveTo>
                  <a:lnTo>
                    <a:pt x="78" y="0"/>
                  </a:lnTo>
                  <a:lnTo>
                    <a:pt x="156" y="22"/>
                  </a:lnTo>
                  <a:lnTo>
                    <a:pt x="202" y="55"/>
                  </a:lnTo>
                  <a:lnTo>
                    <a:pt x="224" y="100"/>
                  </a:lnTo>
                  <a:lnTo>
                    <a:pt x="224" y="144"/>
                  </a:lnTo>
                  <a:lnTo>
                    <a:pt x="213" y="199"/>
                  </a:lnTo>
                  <a:lnTo>
                    <a:pt x="167" y="233"/>
                  </a:lnTo>
                  <a:lnTo>
                    <a:pt x="145" y="244"/>
                  </a:lnTo>
                  <a:lnTo>
                    <a:pt x="202" y="266"/>
                  </a:lnTo>
                  <a:lnTo>
                    <a:pt x="235" y="289"/>
                  </a:lnTo>
                  <a:lnTo>
                    <a:pt x="268" y="322"/>
                  </a:lnTo>
                  <a:lnTo>
                    <a:pt x="291" y="356"/>
                  </a:lnTo>
                  <a:lnTo>
                    <a:pt x="291" y="367"/>
                  </a:lnTo>
                  <a:lnTo>
                    <a:pt x="291" y="422"/>
                  </a:lnTo>
                  <a:lnTo>
                    <a:pt x="291" y="456"/>
                  </a:lnTo>
                  <a:lnTo>
                    <a:pt x="279" y="489"/>
                  </a:lnTo>
                  <a:lnTo>
                    <a:pt x="246" y="500"/>
                  </a:lnTo>
                  <a:lnTo>
                    <a:pt x="213" y="533"/>
                  </a:lnTo>
                  <a:lnTo>
                    <a:pt x="202" y="545"/>
                  </a:lnTo>
                </a:path>
              </a:pathLst>
            </a:custGeom>
            <a:noFill/>
            <a:ln w="6350" cap="rnd">
              <a:solidFill>
                <a:schemeClr val="tx1"/>
              </a:solidFill>
              <a:round/>
              <a:headEnd type="none" w="sm" len="sm"/>
              <a:tailEnd type="none" w="sm" len="sm"/>
            </a:ln>
          </p:spPr>
          <p:txBody>
            <a:bodyPr/>
            <a:lstStyle/>
            <a:p>
              <a:endParaRPr lang="fr-FR"/>
            </a:p>
          </p:txBody>
        </p:sp>
        <p:sp>
          <p:nvSpPr>
            <p:cNvPr id="264229" name="Freeform 37"/>
            <p:cNvSpPr>
              <a:spLocks/>
            </p:cNvSpPr>
            <p:nvPr/>
          </p:nvSpPr>
          <p:spPr bwMode="auto">
            <a:xfrm flipH="1">
              <a:off x="4066" y="1252"/>
              <a:ext cx="16" cy="20"/>
            </a:xfrm>
            <a:custGeom>
              <a:avLst/>
              <a:gdLst>
                <a:gd name="T0" fmla="*/ 0 w 128"/>
                <a:gd name="T1" fmla="*/ 0 h 165"/>
                <a:gd name="T2" fmla="*/ 0 w 128"/>
                <a:gd name="T3" fmla="*/ 0 h 165"/>
                <a:gd name="T4" fmla="*/ 0 w 128"/>
                <a:gd name="T5" fmla="*/ 0 h 165"/>
                <a:gd name="T6" fmla="*/ 0 w 128"/>
                <a:gd name="T7" fmla="*/ 0 h 165"/>
                <a:gd name="T8" fmla="*/ 0 w 128"/>
                <a:gd name="T9" fmla="*/ 0 h 165"/>
                <a:gd name="T10" fmla="*/ 0 w 128"/>
                <a:gd name="T11" fmla="*/ 0 h 165"/>
                <a:gd name="T12" fmla="*/ 0 w 128"/>
                <a:gd name="T13" fmla="*/ 0 h 165"/>
                <a:gd name="T14" fmla="*/ 0 w 128"/>
                <a:gd name="T15" fmla="*/ 0 h 165"/>
                <a:gd name="T16" fmla="*/ 0 w 128"/>
                <a:gd name="T17" fmla="*/ 0 h 165"/>
                <a:gd name="T18" fmla="*/ 0 w 128"/>
                <a:gd name="T19" fmla="*/ 0 h 165"/>
                <a:gd name="T20" fmla="*/ 0 w 128"/>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65"/>
                <a:gd name="T35" fmla="*/ 128 w 128"/>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65">
                  <a:moveTo>
                    <a:pt x="55" y="0"/>
                  </a:moveTo>
                  <a:lnTo>
                    <a:pt x="82" y="36"/>
                  </a:lnTo>
                  <a:lnTo>
                    <a:pt x="100" y="55"/>
                  </a:lnTo>
                  <a:lnTo>
                    <a:pt x="118" y="82"/>
                  </a:lnTo>
                  <a:lnTo>
                    <a:pt x="127" y="109"/>
                  </a:lnTo>
                  <a:lnTo>
                    <a:pt x="127" y="136"/>
                  </a:lnTo>
                  <a:lnTo>
                    <a:pt x="109" y="155"/>
                  </a:lnTo>
                  <a:lnTo>
                    <a:pt x="73" y="164"/>
                  </a:lnTo>
                  <a:lnTo>
                    <a:pt x="46" y="164"/>
                  </a:lnTo>
                  <a:lnTo>
                    <a:pt x="27" y="164"/>
                  </a:lnTo>
                  <a:lnTo>
                    <a:pt x="0" y="164"/>
                  </a:lnTo>
                </a:path>
              </a:pathLst>
            </a:custGeom>
            <a:noFill/>
            <a:ln w="6350" cap="rnd">
              <a:solidFill>
                <a:schemeClr val="tx1"/>
              </a:solidFill>
              <a:round/>
              <a:headEnd type="none" w="sm" len="sm"/>
              <a:tailEnd type="none" w="sm" len="sm"/>
            </a:ln>
          </p:spPr>
          <p:txBody>
            <a:bodyPr/>
            <a:lstStyle/>
            <a:p>
              <a:endParaRPr lang="fr-FR"/>
            </a:p>
          </p:txBody>
        </p:sp>
        <p:sp>
          <p:nvSpPr>
            <p:cNvPr id="264230" name="Freeform 38"/>
            <p:cNvSpPr>
              <a:spLocks/>
            </p:cNvSpPr>
            <p:nvPr/>
          </p:nvSpPr>
          <p:spPr bwMode="auto">
            <a:xfrm flipH="1">
              <a:off x="4180" y="1199"/>
              <a:ext cx="32" cy="72"/>
            </a:xfrm>
            <a:custGeom>
              <a:avLst/>
              <a:gdLst>
                <a:gd name="T0" fmla="*/ 0 w 255"/>
                <a:gd name="T1" fmla="*/ 0 h 583"/>
                <a:gd name="T2" fmla="*/ 0 w 255"/>
                <a:gd name="T3" fmla="*/ 0 h 583"/>
                <a:gd name="T4" fmla="*/ 0 w 255"/>
                <a:gd name="T5" fmla="*/ 0 h 583"/>
                <a:gd name="T6" fmla="*/ 0 w 255"/>
                <a:gd name="T7" fmla="*/ 0 h 583"/>
                <a:gd name="T8" fmla="*/ 0 w 255"/>
                <a:gd name="T9" fmla="*/ 0 h 583"/>
                <a:gd name="T10" fmla="*/ 0 w 255"/>
                <a:gd name="T11" fmla="*/ 0 h 583"/>
                <a:gd name="T12" fmla="*/ 0 w 255"/>
                <a:gd name="T13" fmla="*/ 0 h 583"/>
                <a:gd name="T14" fmla="*/ 0 w 255"/>
                <a:gd name="T15" fmla="*/ 0 h 583"/>
                <a:gd name="T16" fmla="*/ 0 w 255"/>
                <a:gd name="T17" fmla="*/ 0 h 583"/>
                <a:gd name="T18" fmla="*/ 0 w 255"/>
                <a:gd name="T19" fmla="*/ 0 h 583"/>
                <a:gd name="T20" fmla="*/ 0 w 255"/>
                <a:gd name="T21" fmla="*/ 0 h 583"/>
                <a:gd name="T22" fmla="*/ 0 w 255"/>
                <a:gd name="T23" fmla="*/ 0 h 583"/>
                <a:gd name="T24" fmla="*/ 0 w 255"/>
                <a:gd name="T25" fmla="*/ 0 h 583"/>
                <a:gd name="T26" fmla="*/ 0 w 255"/>
                <a:gd name="T27" fmla="*/ 0 h 583"/>
                <a:gd name="T28" fmla="*/ 0 w 255"/>
                <a:gd name="T29" fmla="*/ 0 h 583"/>
                <a:gd name="T30" fmla="*/ 0 w 255"/>
                <a:gd name="T31" fmla="*/ 0 h 583"/>
                <a:gd name="T32" fmla="*/ 0 w 255"/>
                <a:gd name="T33" fmla="*/ 0 h 583"/>
                <a:gd name="T34" fmla="*/ 0 w 255"/>
                <a:gd name="T35" fmla="*/ 0 h 583"/>
                <a:gd name="T36" fmla="*/ 0 w 255"/>
                <a:gd name="T37" fmla="*/ 0 h 583"/>
                <a:gd name="T38" fmla="*/ 0 w 255"/>
                <a:gd name="T39" fmla="*/ 0 h 583"/>
                <a:gd name="T40" fmla="*/ 0 w 255"/>
                <a:gd name="T41" fmla="*/ 0 h 583"/>
                <a:gd name="T42" fmla="*/ 0 w 255"/>
                <a:gd name="T43" fmla="*/ 0 h 583"/>
                <a:gd name="T44" fmla="*/ 0 w 255"/>
                <a:gd name="T45" fmla="*/ 0 h 583"/>
                <a:gd name="T46" fmla="*/ 0 w 255"/>
                <a:gd name="T47" fmla="*/ 0 h 583"/>
                <a:gd name="T48" fmla="*/ 0 w 255"/>
                <a:gd name="T49" fmla="*/ 0 h 583"/>
                <a:gd name="T50" fmla="*/ 0 w 255"/>
                <a:gd name="T51" fmla="*/ 0 h 583"/>
                <a:gd name="T52" fmla="*/ 0 w 255"/>
                <a:gd name="T53" fmla="*/ 0 h 583"/>
                <a:gd name="T54" fmla="*/ 0 w 255"/>
                <a:gd name="T55" fmla="*/ 0 h 583"/>
                <a:gd name="T56" fmla="*/ 0 w 255"/>
                <a:gd name="T57" fmla="*/ 0 h 583"/>
                <a:gd name="T58" fmla="*/ 0 w 255"/>
                <a:gd name="T59" fmla="*/ 0 h 583"/>
                <a:gd name="T60" fmla="*/ 0 w 255"/>
                <a:gd name="T61" fmla="*/ 0 h 583"/>
                <a:gd name="T62" fmla="*/ 0 w 255"/>
                <a:gd name="T63" fmla="*/ 0 h 583"/>
                <a:gd name="T64" fmla="*/ 0 w 255"/>
                <a:gd name="T65" fmla="*/ 0 h 5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583"/>
                <a:gd name="T101" fmla="*/ 255 w 255"/>
                <a:gd name="T102" fmla="*/ 583 h 5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583">
                  <a:moveTo>
                    <a:pt x="254" y="0"/>
                  </a:moveTo>
                  <a:lnTo>
                    <a:pt x="218" y="9"/>
                  </a:lnTo>
                  <a:lnTo>
                    <a:pt x="191" y="9"/>
                  </a:lnTo>
                  <a:lnTo>
                    <a:pt x="172" y="9"/>
                  </a:lnTo>
                  <a:lnTo>
                    <a:pt x="145" y="18"/>
                  </a:lnTo>
                  <a:lnTo>
                    <a:pt x="118" y="27"/>
                  </a:lnTo>
                  <a:lnTo>
                    <a:pt x="91" y="36"/>
                  </a:lnTo>
                  <a:lnTo>
                    <a:pt x="72" y="36"/>
                  </a:lnTo>
                  <a:lnTo>
                    <a:pt x="54" y="55"/>
                  </a:lnTo>
                  <a:lnTo>
                    <a:pt x="27" y="73"/>
                  </a:lnTo>
                  <a:lnTo>
                    <a:pt x="9" y="100"/>
                  </a:lnTo>
                  <a:lnTo>
                    <a:pt x="0" y="127"/>
                  </a:lnTo>
                  <a:lnTo>
                    <a:pt x="0" y="154"/>
                  </a:lnTo>
                  <a:lnTo>
                    <a:pt x="0" y="173"/>
                  </a:lnTo>
                  <a:lnTo>
                    <a:pt x="18" y="200"/>
                  </a:lnTo>
                  <a:lnTo>
                    <a:pt x="27" y="227"/>
                  </a:lnTo>
                  <a:lnTo>
                    <a:pt x="45" y="254"/>
                  </a:lnTo>
                  <a:lnTo>
                    <a:pt x="54" y="273"/>
                  </a:lnTo>
                  <a:lnTo>
                    <a:pt x="82" y="291"/>
                  </a:lnTo>
                  <a:lnTo>
                    <a:pt x="109" y="300"/>
                  </a:lnTo>
                  <a:lnTo>
                    <a:pt x="91" y="327"/>
                  </a:lnTo>
                  <a:lnTo>
                    <a:pt x="72" y="336"/>
                  </a:lnTo>
                  <a:lnTo>
                    <a:pt x="45" y="354"/>
                  </a:lnTo>
                  <a:lnTo>
                    <a:pt x="36" y="373"/>
                  </a:lnTo>
                  <a:lnTo>
                    <a:pt x="27" y="400"/>
                  </a:lnTo>
                  <a:lnTo>
                    <a:pt x="9" y="427"/>
                  </a:lnTo>
                  <a:lnTo>
                    <a:pt x="0" y="454"/>
                  </a:lnTo>
                  <a:lnTo>
                    <a:pt x="0" y="473"/>
                  </a:lnTo>
                  <a:lnTo>
                    <a:pt x="0" y="500"/>
                  </a:lnTo>
                  <a:lnTo>
                    <a:pt x="27" y="518"/>
                  </a:lnTo>
                  <a:lnTo>
                    <a:pt x="54" y="545"/>
                  </a:lnTo>
                  <a:lnTo>
                    <a:pt x="82" y="573"/>
                  </a:lnTo>
                  <a:lnTo>
                    <a:pt x="109" y="582"/>
                  </a:lnTo>
                </a:path>
              </a:pathLst>
            </a:custGeom>
            <a:noFill/>
            <a:ln w="6350" cap="rnd">
              <a:solidFill>
                <a:schemeClr val="tx1"/>
              </a:solidFill>
              <a:round/>
              <a:headEnd type="none" w="sm" len="sm"/>
              <a:tailEnd type="none" w="sm" len="sm"/>
            </a:ln>
          </p:spPr>
          <p:txBody>
            <a:bodyPr/>
            <a:lstStyle/>
            <a:p>
              <a:endParaRPr lang="fr-FR"/>
            </a:p>
          </p:txBody>
        </p:sp>
        <p:sp>
          <p:nvSpPr>
            <p:cNvPr id="264231" name="AutoShape 39"/>
            <p:cNvSpPr>
              <a:spLocks noChangeArrowheads="1"/>
            </p:cNvSpPr>
            <p:nvPr/>
          </p:nvSpPr>
          <p:spPr bwMode="auto">
            <a:xfrm flipH="1" flipV="1">
              <a:off x="4087" y="1180"/>
              <a:ext cx="99" cy="1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55 w 21600"/>
                <a:gd name="T13" fmla="*/ 5400 h 21600"/>
                <a:gd name="T14" fmla="*/ 16145 w 21600"/>
                <a:gd name="T15" fmla="*/ 16200 h 21600"/>
              </a:gdLst>
              <a:ahLst/>
              <a:cxnLst>
                <a:cxn ang="T8">
                  <a:pos x="T0" y="T1"/>
                </a:cxn>
                <a:cxn ang="T9">
                  <a:pos x="T2" y="T3"/>
                </a:cxn>
                <a:cxn ang="T10">
                  <a:pos x="T4" y="T5"/>
                </a:cxn>
                <a:cxn ang="T11">
                  <a:pos x="T6" y="T7"/>
                </a:cxn>
              </a:cxnLst>
              <a:rect l="T12" t="T13" r="T14" b="T15"/>
              <a:pathLst>
                <a:path w="21600" h="21600">
                  <a:moveTo>
                    <a:pt x="0" y="0"/>
                  </a:moveTo>
                  <a:lnTo>
                    <a:pt x="7094" y="21600"/>
                  </a:lnTo>
                  <a:lnTo>
                    <a:pt x="14506" y="21600"/>
                  </a:lnTo>
                  <a:lnTo>
                    <a:pt x="21600" y="0"/>
                  </a:lnTo>
                  <a:close/>
                </a:path>
              </a:pathLst>
            </a:custGeom>
            <a:gradFill rotWithShape="0">
              <a:gsLst>
                <a:gs pos="0">
                  <a:srgbClr val="FF9999"/>
                </a:gs>
                <a:gs pos="100000">
                  <a:schemeClr val="bg1"/>
                </a:gs>
              </a:gsLst>
              <a:lin ang="5400000" scaled="1"/>
            </a:gradFill>
            <a:ln w="6350">
              <a:noFill/>
              <a:miter lim="800000"/>
              <a:headEnd/>
              <a:tailEnd/>
            </a:ln>
          </p:spPr>
          <p:txBody>
            <a:bodyPr wrap="none" anchor="ctr"/>
            <a:lstStyle/>
            <a:p>
              <a:endParaRPr lang="fr-FR"/>
            </a:p>
          </p:txBody>
        </p:sp>
        <p:sp>
          <p:nvSpPr>
            <p:cNvPr id="264232" name="Freeform 40"/>
            <p:cNvSpPr>
              <a:spLocks/>
            </p:cNvSpPr>
            <p:nvPr/>
          </p:nvSpPr>
          <p:spPr bwMode="auto">
            <a:xfrm flipH="1">
              <a:off x="3953" y="1177"/>
              <a:ext cx="83" cy="23"/>
            </a:xfrm>
            <a:custGeom>
              <a:avLst/>
              <a:gdLst>
                <a:gd name="T0" fmla="*/ 0 w 677"/>
                <a:gd name="T1" fmla="*/ 0 h 181"/>
                <a:gd name="T2" fmla="*/ 0 w 677"/>
                <a:gd name="T3" fmla="*/ 0 h 181"/>
                <a:gd name="T4" fmla="*/ 0 w 677"/>
                <a:gd name="T5" fmla="*/ 0 h 181"/>
                <a:gd name="T6" fmla="*/ 0 w 677"/>
                <a:gd name="T7" fmla="*/ 0 h 181"/>
                <a:gd name="T8" fmla="*/ 0 w 677"/>
                <a:gd name="T9" fmla="*/ 0 h 181"/>
                <a:gd name="T10" fmla="*/ 0 60000 65536"/>
                <a:gd name="T11" fmla="*/ 0 60000 65536"/>
                <a:gd name="T12" fmla="*/ 0 60000 65536"/>
                <a:gd name="T13" fmla="*/ 0 60000 65536"/>
                <a:gd name="T14" fmla="*/ 0 60000 65536"/>
                <a:gd name="T15" fmla="*/ 0 w 677"/>
                <a:gd name="T16" fmla="*/ 0 h 181"/>
                <a:gd name="T17" fmla="*/ 677 w 677"/>
                <a:gd name="T18" fmla="*/ 181 h 181"/>
              </a:gdLst>
              <a:ahLst/>
              <a:cxnLst>
                <a:cxn ang="T10">
                  <a:pos x="T0" y="T1"/>
                </a:cxn>
                <a:cxn ang="T11">
                  <a:pos x="T2" y="T3"/>
                </a:cxn>
                <a:cxn ang="T12">
                  <a:pos x="T4" y="T5"/>
                </a:cxn>
                <a:cxn ang="T13">
                  <a:pos x="T6" y="T7"/>
                </a:cxn>
                <a:cxn ang="T14">
                  <a:pos x="T8" y="T9"/>
                </a:cxn>
              </a:cxnLst>
              <a:rect l="T15" t="T16" r="T17" b="T18"/>
              <a:pathLst>
                <a:path w="677" h="181">
                  <a:moveTo>
                    <a:pt x="3" y="12"/>
                  </a:moveTo>
                  <a:cubicBezTo>
                    <a:pt x="0" y="69"/>
                    <a:pt x="26" y="127"/>
                    <a:pt x="85" y="154"/>
                  </a:cubicBezTo>
                  <a:cubicBezTo>
                    <a:pt x="144" y="181"/>
                    <a:pt x="270" y="175"/>
                    <a:pt x="359" y="174"/>
                  </a:cubicBezTo>
                  <a:cubicBezTo>
                    <a:pt x="448" y="173"/>
                    <a:pt x="564" y="177"/>
                    <a:pt x="617" y="148"/>
                  </a:cubicBezTo>
                  <a:cubicBezTo>
                    <a:pt x="670" y="119"/>
                    <a:pt x="665" y="31"/>
                    <a:pt x="677" y="0"/>
                  </a:cubicBezTo>
                </a:path>
              </a:pathLst>
            </a:custGeom>
            <a:noFill/>
            <a:ln w="6350">
              <a:solidFill>
                <a:schemeClr val="tx1"/>
              </a:solidFill>
              <a:round/>
              <a:headEnd type="none" w="sm" len="sm"/>
              <a:tailEnd type="none" w="sm" len="sm"/>
            </a:ln>
          </p:spPr>
          <p:txBody>
            <a:bodyPr wrap="none" anchor="ctr"/>
            <a:lstStyle/>
            <a:p>
              <a:endParaRPr lang="fr-FR"/>
            </a:p>
          </p:txBody>
        </p:sp>
      </p:grpSp>
      <p:sp>
        <p:nvSpPr>
          <p:cNvPr id="264233" name="Text Box 42"/>
          <p:cNvSpPr txBox="1">
            <a:spLocks noChangeArrowheads="1"/>
          </p:cNvSpPr>
          <p:nvPr/>
        </p:nvSpPr>
        <p:spPr bwMode="auto">
          <a:xfrm>
            <a:off x="3007918" y="5589588"/>
            <a:ext cx="3888448" cy="457200"/>
          </a:xfrm>
          <a:prstGeom prst="rect">
            <a:avLst/>
          </a:prstGeom>
          <a:noFill/>
          <a:ln w="38100">
            <a:noFill/>
            <a:miter lim="800000"/>
            <a:headEnd/>
            <a:tailEnd/>
          </a:ln>
        </p:spPr>
        <p:txBody>
          <a:bodyPr>
            <a:spAutoFit/>
          </a:bodyPr>
          <a:lstStyle/>
          <a:p>
            <a:pPr algn="ctr" eaLnBrk="0" hangingPunct="0">
              <a:spcBef>
                <a:spcPct val="50000"/>
              </a:spcBef>
            </a:pPr>
            <a:r>
              <a:rPr lang="fr-FR" sz="2400">
                <a:solidFill>
                  <a:schemeClr val="accent1"/>
                </a:solidFill>
                <a:latin typeface="Calibri" pitchFamily="34" charset="0"/>
                <a:cs typeface="Arial" charset="0"/>
              </a:rPr>
              <a:t>Utilisation de SOLO 2000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l="4739" r="2774" b="7747"/>
          <a:stretch>
            <a:fillRect/>
          </a:stretch>
        </p:blipFill>
        <p:spPr bwMode="auto">
          <a:xfrm>
            <a:off x="1238250" y="2286000"/>
            <a:ext cx="7181850" cy="2495550"/>
          </a:xfrm>
          <a:prstGeom prst="rect">
            <a:avLst/>
          </a:prstGeom>
          <a:noFill/>
          <a:ln w="9525">
            <a:noFill/>
            <a:miter lim="800000"/>
            <a:headEnd/>
            <a:tailEnd/>
          </a:ln>
        </p:spPr>
      </p:pic>
      <p:sp>
        <p:nvSpPr>
          <p:cNvPr id="33795" name="Rectangle 3"/>
          <p:cNvSpPr>
            <a:spLocks noChangeArrowheads="1"/>
          </p:cNvSpPr>
          <p:nvPr/>
        </p:nvSpPr>
        <p:spPr bwMode="auto">
          <a:xfrm>
            <a:off x="1320801" y="1524000"/>
            <a:ext cx="3524811" cy="369332"/>
          </a:xfrm>
          <a:prstGeom prst="rect">
            <a:avLst/>
          </a:prstGeom>
          <a:noFill/>
          <a:ln w="12700">
            <a:noFill/>
            <a:miter lim="800000"/>
            <a:headEnd type="none" w="sm" len="sm"/>
            <a:tailEnd type="none" w="sm" len="sm"/>
          </a:ln>
        </p:spPr>
        <p:txBody>
          <a:bodyPr wrap="none">
            <a:spAutoFit/>
          </a:bodyPr>
          <a:lstStyle/>
          <a:p>
            <a:pPr defTabSz="762000" eaLnBrk="1" hangingPunct="1">
              <a:spcBef>
                <a:spcPct val="20000"/>
              </a:spcBef>
            </a:pPr>
            <a:r>
              <a:rPr lang="fr-FR"/>
              <a:t>Solo 2000 : configurations possibles</a:t>
            </a:r>
          </a:p>
        </p:txBody>
      </p:sp>
      <p:sp>
        <p:nvSpPr>
          <p:cNvPr id="5" name="Titre 4"/>
          <p:cNvSpPr>
            <a:spLocks noGrp="1"/>
          </p:cNvSpPr>
          <p:nvPr>
            <p:ph type="title" idx="4294967295"/>
          </p:nvPr>
        </p:nvSpPr>
        <p:spPr>
          <a:xfrm>
            <a:off x="1949450" y="44450"/>
            <a:ext cx="7956550" cy="863600"/>
          </a:xfrm>
        </p:spPr>
        <p:txBody>
          <a:bodyPr/>
          <a:lstStyle/>
          <a:p>
            <a:pPr>
              <a:defRPr/>
            </a:pPr>
            <a:r>
              <a:rPr lang="fr-FR" smtClean="0"/>
              <a:t>Outils de dimensionnement</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7" name="Rectangle 11"/>
          <p:cNvSpPr>
            <a:spLocks noGrp="1" noChangeArrowheads="1"/>
          </p:cNvSpPr>
          <p:nvPr>
            <p:ph type="title"/>
          </p:nvPr>
        </p:nvSpPr>
        <p:spPr/>
        <p:txBody>
          <a:bodyPr/>
          <a:lstStyle/>
          <a:p>
            <a:r>
              <a:rPr lang="en-GB"/>
              <a:t>Les besoins en ECS</a:t>
            </a:r>
            <a:endParaRPr lang="fr-FR"/>
          </a:p>
        </p:txBody>
      </p:sp>
      <p:sp>
        <p:nvSpPr>
          <p:cNvPr id="239628" name="Rectangle 12"/>
          <p:cNvSpPr>
            <a:spLocks noGrp="1" noChangeArrowheads="1"/>
          </p:cNvSpPr>
          <p:nvPr>
            <p:ph type="body" idx="1"/>
          </p:nvPr>
        </p:nvSpPr>
        <p:spPr/>
        <p:txBody>
          <a:bodyPr/>
          <a:lstStyle/>
          <a:p>
            <a:r>
              <a:rPr lang="fr-FR" sz="2000"/>
              <a:t>Généralement, on considère une consommation d’eau chaude de </a:t>
            </a:r>
            <a:r>
              <a:rPr lang="fr-FR" sz="2000" b="1" i="1"/>
              <a:t>33 litres/jour.personne à 50°C.</a:t>
            </a:r>
            <a:r>
              <a:rPr lang="fr-FR" sz="2000"/>
              <a:t> Cette consommation est à moduler en fonction des habitudes des occupants</a:t>
            </a:r>
          </a:p>
          <a:p>
            <a:r>
              <a:rPr lang="fr-FR" sz="2000"/>
              <a:t>En fonction du type de famille défini dans le graphe ci-dessous et du  nombre de personnes (attention aux personnes occasionnelles), la consommation d’eau chaude peut être définie</a:t>
            </a:r>
          </a:p>
        </p:txBody>
      </p:sp>
      <p:sp>
        <p:nvSpPr>
          <p:cNvPr id="239618" name="Rectangle 2"/>
          <p:cNvSpPr>
            <a:spLocks noChangeArrowheads="1"/>
          </p:cNvSpPr>
          <p:nvPr/>
        </p:nvSpPr>
        <p:spPr bwMode="auto">
          <a:xfrm>
            <a:off x="0" y="0"/>
            <a:ext cx="8158692" cy="831850"/>
          </a:xfrm>
          <a:prstGeom prst="rect">
            <a:avLst/>
          </a:prstGeom>
          <a:noFill/>
          <a:ln w="9525">
            <a:noFill/>
            <a:miter lim="800000"/>
            <a:headEnd/>
            <a:tailEnd/>
          </a:ln>
        </p:spPr>
        <p:txBody>
          <a:bodyPr lIns="92075" tIns="46038" rIns="92075" bIns="46038">
            <a:spAutoFit/>
          </a:bodyPr>
          <a:lstStyle/>
          <a:p>
            <a:pPr defTabSz="762000" eaLnBrk="0" hangingPunct="0"/>
            <a:r>
              <a:rPr lang="en-GB" sz="2400">
                <a:latin typeface="Calibri" pitchFamily="34" charset="0"/>
                <a:cs typeface="Arial" charset="0"/>
              </a:rPr>
              <a:t>	</a:t>
            </a:r>
          </a:p>
          <a:p>
            <a:pPr defTabSz="762000" eaLnBrk="0" hangingPunct="0"/>
            <a:r>
              <a:rPr lang="en-GB" sz="2400">
                <a:latin typeface="Calibri" pitchFamily="34" charset="0"/>
                <a:cs typeface="Arial" charset="0"/>
              </a:rPr>
              <a:t>	</a:t>
            </a:r>
            <a:endParaRPr lang="en-GB" sz="2400" b="1">
              <a:latin typeface="Calibri" pitchFamily="34" charset="0"/>
              <a:cs typeface="Arial" charset="0"/>
            </a:endParaRPr>
          </a:p>
        </p:txBody>
      </p:sp>
      <p:sp>
        <p:nvSpPr>
          <p:cNvPr id="239620" name="Text Box 5"/>
          <p:cNvSpPr txBox="1">
            <a:spLocks noChangeArrowheads="1"/>
          </p:cNvSpPr>
          <p:nvPr/>
        </p:nvSpPr>
        <p:spPr bwMode="auto">
          <a:xfrm>
            <a:off x="3136900" y="4495803"/>
            <a:ext cx="1568450" cy="36671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fr-FR">
              <a:latin typeface="Calibri" pitchFamily="34" charset="0"/>
              <a:cs typeface="Arial" charset="0"/>
            </a:endParaRPr>
          </a:p>
        </p:txBody>
      </p:sp>
      <p:graphicFrame>
        <p:nvGraphicFramePr>
          <p:cNvPr id="239624" name="Object 8"/>
          <p:cNvGraphicFramePr>
            <a:graphicFrameLocks noChangeAspect="1"/>
          </p:cNvGraphicFramePr>
          <p:nvPr/>
        </p:nvGraphicFramePr>
        <p:xfrm>
          <a:off x="1988081" y="3721103"/>
          <a:ext cx="5933281" cy="2587625"/>
        </p:xfrm>
        <a:graphic>
          <a:graphicData uri="http://schemas.openxmlformats.org/presentationml/2006/ole">
            <mc:AlternateContent xmlns:mc="http://schemas.openxmlformats.org/markup-compatibility/2006">
              <mc:Choice xmlns:v="urn:schemas-microsoft-com:vml" Requires="v">
                <p:oleObj spid="_x0000_s109571" name="Graphique" r:id="rId4" imgW="7505700" imgH="3543300" progId="MSGraph.Chart.8">
                  <p:embed followColorScheme="full"/>
                </p:oleObj>
              </mc:Choice>
              <mc:Fallback>
                <p:oleObj name="Graphique" r:id="rId4" imgW="7505700" imgH="35433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081" y="3721103"/>
                        <a:ext cx="5933281" cy="258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5" name="Text Box 3"/>
          <p:cNvSpPr txBox="1">
            <a:spLocks noChangeArrowheads="1"/>
          </p:cNvSpPr>
          <p:nvPr/>
        </p:nvSpPr>
        <p:spPr bwMode="auto">
          <a:xfrm>
            <a:off x="3159260" y="3279775"/>
            <a:ext cx="3587485" cy="581025"/>
          </a:xfrm>
          <a:prstGeom prst="rect">
            <a:avLst/>
          </a:prstGeom>
          <a:noFill/>
          <a:ln w="12700">
            <a:noFill/>
            <a:miter lim="800000"/>
            <a:headEnd type="none" w="sm" len="sm"/>
            <a:tailEnd type="none" w="sm" len="sm"/>
          </a:ln>
        </p:spPr>
        <p:txBody>
          <a:bodyPr>
            <a:spAutoFit/>
          </a:bodyPr>
          <a:lstStyle/>
          <a:p>
            <a:pPr algn="ctr" defTabSz="762000" eaLnBrk="0" hangingPunct="0"/>
            <a:r>
              <a:rPr lang="fr-FR" sz="1600" b="1">
                <a:solidFill>
                  <a:schemeClr val="accent1"/>
                </a:solidFill>
                <a:latin typeface="Calibri" pitchFamily="34" charset="0"/>
                <a:cs typeface="Arial" charset="0"/>
              </a:rPr>
              <a:t>Consommation d’ECS à 50°C</a:t>
            </a:r>
            <a:br>
              <a:rPr lang="fr-FR" sz="1600" b="1">
                <a:solidFill>
                  <a:schemeClr val="accent1"/>
                </a:solidFill>
                <a:latin typeface="Calibri" pitchFamily="34" charset="0"/>
                <a:cs typeface="Arial" charset="0"/>
              </a:rPr>
            </a:br>
            <a:r>
              <a:rPr lang="fr-FR" sz="1600" b="1">
                <a:solidFill>
                  <a:schemeClr val="accent1"/>
                </a:solidFill>
                <a:latin typeface="Calibri" pitchFamily="34" charset="0"/>
                <a:cs typeface="Arial" charset="0"/>
              </a:rPr>
              <a:t>[litres/jour.personne]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LIMITES ET PERFORMANCES</a:t>
            </a:r>
            <a:endParaRPr lang="fr-FR" dirty="0"/>
          </a:p>
        </p:txBody>
      </p:sp>
      <p:sp>
        <p:nvSpPr>
          <p:cNvPr id="4" name="Espace réservé du texte 3"/>
          <p:cNvSpPr>
            <a:spLocks noGrp="1"/>
          </p:cNvSpPr>
          <p:nvPr>
            <p:ph type="body" idx="1"/>
          </p:nvPr>
        </p:nvSpPr>
        <p:spPr/>
        <p:txBody>
          <a:bodyPr/>
          <a:lstStyle/>
          <a:p>
            <a:r>
              <a:rPr lang="fr-FR" sz="2800" b="1" dirty="0" smtClean="0"/>
              <a:t>4.8</a:t>
            </a:r>
            <a:endParaRPr lang="fr-FR" sz="2800" b="1" dirty="0"/>
          </a:p>
        </p:txBody>
      </p:sp>
      <p:sp>
        <p:nvSpPr>
          <p:cNvPr id="5" name="ZoneTexte 4"/>
          <p:cNvSpPr txBox="1"/>
          <p:nvPr/>
        </p:nvSpPr>
        <p:spPr>
          <a:xfrm>
            <a:off x="2639052" y="1423147"/>
            <a:ext cx="4258491" cy="1200329"/>
          </a:xfrm>
          <a:prstGeom prst="rect">
            <a:avLst/>
          </a:prstGeom>
          <a:solidFill>
            <a:srgbClr val="FFFF00"/>
          </a:solidFill>
          <a:ln>
            <a:solidFill>
              <a:schemeClr val="tx1"/>
            </a:solidFill>
          </a:ln>
        </p:spPr>
        <p:txBody>
          <a:bodyPr wrap="square" rtlCol="0">
            <a:spAutoFit/>
          </a:bodyPr>
          <a:lstStyle/>
          <a:p>
            <a:pPr algn="ctr"/>
            <a:r>
              <a:rPr lang="fr-FR" sz="2400" dirty="0" smtClean="0"/>
              <a:t>L’objectif d’un CESI n’est pas de produire de l’énergie mais d’en économiser.</a:t>
            </a:r>
            <a:endParaRPr lang="fr-F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2961481" y="1947864"/>
            <a:ext cx="9906000" cy="369974"/>
          </a:xfrm>
          <a:prstGeom prst="rect">
            <a:avLst/>
          </a:prstGeom>
          <a:noFill/>
          <a:ln w="9525">
            <a:noFill/>
            <a:miter lim="800000"/>
            <a:headEnd/>
            <a:tailEnd/>
          </a:ln>
        </p:spPr>
        <p:txBody>
          <a:bodyPr lIns="92075" tIns="46038" rIns="92075" bIns="46038">
            <a:spAutoFit/>
          </a:bodyPr>
          <a:lstStyle/>
          <a:p>
            <a:endParaRPr lang="fr-FR"/>
          </a:p>
        </p:txBody>
      </p:sp>
      <p:sp>
        <p:nvSpPr>
          <p:cNvPr id="1028" name="Line 3"/>
          <p:cNvSpPr>
            <a:spLocks noChangeShapeType="1"/>
          </p:cNvSpPr>
          <p:nvPr/>
        </p:nvSpPr>
        <p:spPr bwMode="auto">
          <a:xfrm flipV="1">
            <a:off x="5771621" y="1550698"/>
            <a:ext cx="0" cy="1981200"/>
          </a:xfrm>
          <a:prstGeom prst="line">
            <a:avLst/>
          </a:prstGeom>
          <a:noFill/>
          <a:ln w="25400">
            <a:solidFill>
              <a:srgbClr val="0000FF"/>
            </a:solidFill>
            <a:round/>
            <a:headEnd type="none" w="sm" len="sm"/>
            <a:tailEnd type="none" w="sm" len="sm"/>
          </a:ln>
        </p:spPr>
        <p:txBody>
          <a:bodyPr/>
          <a:lstStyle/>
          <a:p>
            <a:endParaRPr lang="fr-FR"/>
          </a:p>
        </p:txBody>
      </p:sp>
      <p:sp>
        <p:nvSpPr>
          <p:cNvPr id="1029" name="Rectangle 4"/>
          <p:cNvSpPr>
            <a:spLocks noChangeArrowheads="1"/>
          </p:cNvSpPr>
          <p:nvPr/>
        </p:nvSpPr>
        <p:spPr bwMode="auto">
          <a:xfrm>
            <a:off x="5448300" y="2014248"/>
            <a:ext cx="646642" cy="1054100"/>
          </a:xfrm>
          <a:prstGeom prst="rect">
            <a:avLst/>
          </a:prstGeom>
          <a:gradFill rotWithShape="0">
            <a:gsLst>
              <a:gs pos="0">
                <a:schemeClr val="bg1"/>
              </a:gs>
              <a:gs pos="100000">
                <a:srgbClr val="0000FF"/>
              </a:gs>
            </a:gsLst>
            <a:lin ang="5400000" scaled="1"/>
          </a:gradFill>
          <a:ln w="25400">
            <a:solidFill>
              <a:srgbClr val="FF00FF"/>
            </a:solidFill>
            <a:miter lim="800000"/>
            <a:headEnd/>
            <a:tailEnd/>
          </a:ln>
        </p:spPr>
        <p:txBody>
          <a:bodyPr wrap="none" anchor="ctr"/>
          <a:lstStyle/>
          <a:p>
            <a:endParaRPr lang="fr-FR"/>
          </a:p>
        </p:txBody>
      </p:sp>
      <p:sp>
        <p:nvSpPr>
          <p:cNvPr id="1031" name="Line 6"/>
          <p:cNvSpPr>
            <a:spLocks noChangeShapeType="1"/>
          </p:cNvSpPr>
          <p:nvPr/>
        </p:nvSpPr>
        <p:spPr bwMode="auto">
          <a:xfrm flipH="1" flipV="1">
            <a:off x="3381364" y="2008431"/>
            <a:ext cx="0" cy="609600"/>
          </a:xfrm>
          <a:prstGeom prst="line">
            <a:avLst/>
          </a:prstGeom>
          <a:noFill/>
          <a:ln w="25400">
            <a:solidFill>
              <a:srgbClr val="66FF33"/>
            </a:solidFill>
            <a:round/>
            <a:headEnd type="none" w="sm" len="sm"/>
            <a:tailEnd type="none" w="sm" len="sm"/>
          </a:ln>
        </p:spPr>
        <p:txBody>
          <a:bodyPr/>
          <a:lstStyle/>
          <a:p>
            <a:endParaRPr lang="fr-FR"/>
          </a:p>
        </p:txBody>
      </p:sp>
      <p:sp>
        <p:nvSpPr>
          <p:cNvPr id="1032" name="Line 7"/>
          <p:cNvSpPr>
            <a:spLocks noChangeShapeType="1"/>
          </p:cNvSpPr>
          <p:nvPr/>
        </p:nvSpPr>
        <p:spPr bwMode="auto">
          <a:xfrm>
            <a:off x="3381366" y="2617498"/>
            <a:ext cx="2637907" cy="0"/>
          </a:xfrm>
          <a:prstGeom prst="line">
            <a:avLst/>
          </a:prstGeom>
          <a:noFill/>
          <a:ln w="25400">
            <a:solidFill>
              <a:srgbClr val="66FF33"/>
            </a:solidFill>
            <a:round/>
            <a:headEnd type="none" w="sm" len="sm"/>
            <a:tailEnd type="none" w="sm" len="sm"/>
          </a:ln>
        </p:spPr>
        <p:txBody>
          <a:bodyPr/>
          <a:lstStyle/>
          <a:p>
            <a:endParaRPr lang="fr-FR"/>
          </a:p>
        </p:txBody>
      </p:sp>
      <p:sp>
        <p:nvSpPr>
          <p:cNvPr id="1033" name="Line 8"/>
          <p:cNvSpPr>
            <a:spLocks noChangeShapeType="1"/>
          </p:cNvSpPr>
          <p:nvPr/>
        </p:nvSpPr>
        <p:spPr bwMode="auto">
          <a:xfrm flipH="1">
            <a:off x="5606521" y="2617498"/>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1034" name="Line 9"/>
          <p:cNvSpPr>
            <a:spLocks noChangeShapeType="1"/>
          </p:cNvSpPr>
          <p:nvPr/>
        </p:nvSpPr>
        <p:spPr bwMode="auto">
          <a:xfrm>
            <a:off x="5606521" y="2769898"/>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1035" name="Line 10"/>
          <p:cNvSpPr>
            <a:spLocks noChangeShapeType="1"/>
          </p:cNvSpPr>
          <p:nvPr/>
        </p:nvSpPr>
        <p:spPr bwMode="auto">
          <a:xfrm flipH="1">
            <a:off x="2952736" y="2922298"/>
            <a:ext cx="3066534" cy="0"/>
          </a:xfrm>
          <a:prstGeom prst="line">
            <a:avLst/>
          </a:prstGeom>
          <a:noFill/>
          <a:ln w="25400">
            <a:solidFill>
              <a:srgbClr val="66FF33"/>
            </a:solidFill>
            <a:round/>
            <a:headEnd type="none" w="sm" len="sm"/>
            <a:tailEnd type="none" w="sm" len="sm"/>
          </a:ln>
        </p:spPr>
        <p:txBody>
          <a:bodyPr/>
          <a:lstStyle/>
          <a:p>
            <a:endParaRPr lang="fr-FR"/>
          </a:p>
        </p:txBody>
      </p:sp>
      <p:sp>
        <p:nvSpPr>
          <p:cNvPr id="1036" name="Rectangle 11"/>
          <p:cNvSpPr>
            <a:spLocks noChangeArrowheads="1"/>
          </p:cNvSpPr>
          <p:nvPr/>
        </p:nvSpPr>
        <p:spPr bwMode="auto">
          <a:xfrm rot="1500000">
            <a:off x="3039843" y="1869513"/>
            <a:ext cx="189177" cy="1130300"/>
          </a:xfrm>
          <a:prstGeom prst="rect">
            <a:avLst/>
          </a:prstGeom>
          <a:gradFill rotWithShape="0">
            <a:gsLst>
              <a:gs pos="0">
                <a:srgbClr val="66FF33"/>
              </a:gs>
              <a:gs pos="100000">
                <a:schemeClr val="bg1"/>
              </a:gs>
            </a:gsLst>
            <a:lin ang="5400000" scaled="1"/>
          </a:gradFill>
          <a:ln w="12700">
            <a:solidFill>
              <a:schemeClr val="tx1"/>
            </a:solidFill>
            <a:miter lim="800000"/>
            <a:headEnd/>
            <a:tailEnd/>
          </a:ln>
        </p:spPr>
        <p:txBody>
          <a:bodyPr wrap="none" anchor="ctr"/>
          <a:lstStyle/>
          <a:p>
            <a:endParaRPr lang="fr-FR"/>
          </a:p>
        </p:txBody>
      </p:sp>
      <p:sp>
        <p:nvSpPr>
          <p:cNvPr id="1037" name="Line 12"/>
          <p:cNvSpPr>
            <a:spLocks noChangeShapeType="1"/>
          </p:cNvSpPr>
          <p:nvPr/>
        </p:nvSpPr>
        <p:spPr bwMode="auto">
          <a:xfrm>
            <a:off x="5771621" y="1550698"/>
            <a:ext cx="1320800" cy="0"/>
          </a:xfrm>
          <a:prstGeom prst="line">
            <a:avLst/>
          </a:prstGeom>
          <a:noFill/>
          <a:ln w="25400">
            <a:solidFill>
              <a:srgbClr val="0000FF"/>
            </a:solidFill>
            <a:round/>
            <a:headEnd type="none" w="sm" len="sm"/>
            <a:tailEnd type="stealth" w="med" len="med"/>
          </a:ln>
        </p:spPr>
        <p:txBody>
          <a:bodyPr/>
          <a:lstStyle/>
          <a:p>
            <a:endParaRPr lang="fr-FR"/>
          </a:p>
        </p:txBody>
      </p:sp>
      <p:sp>
        <p:nvSpPr>
          <p:cNvPr id="1234957" name="Rectangle 13"/>
          <p:cNvSpPr>
            <a:spLocks noChangeArrowheads="1"/>
          </p:cNvSpPr>
          <p:nvPr/>
        </p:nvSpPr>
        <p:spPr bwMode="auto">
          <a:xfrm>
            <a:off x="3343656" y="1441182"/>
            <a:ext cx="1032334" cy="339196"/>
          </a:xfrm>
          <a:prstGeom prst="rect">
            <a:avLst/>
          </a:prstGeom>
          <a:noFill/>
          <a:ln w="25400">
            <a:solidFill>
              <a:srgbClr val="92D050"/>
            </a:solid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2600 kWh</a:t>
            </a:r>
          </a:p>
        </p:txBody>
      </p:sp>
      <p:sp>
        <p:nvSpPr>
          <p:cNvPr id="1039" name="Rectangle 14"/>
          <p:cNvSpPr>
            <a:spLocks noChangeArrowheads="1"/>
          </p:cNvSpPr>
          <p:nvPr/>
        </p:nvSpPr>
        <p:spPr bwMode="auto">
          <a:xfrm>
            <a:off x="7293638" y="1357300"/>
            <a:ext cx="1309654" cy="831639"/>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200 l/j à 50°C</a:t>
            </a:r>
          </a:p>
          <a:p>
            <a:pPr defTabSz="762000">
              <a:spcBef>
                <a:spcPct val="0"/>
              </a:spcBef>
            </a:pPr>
            <a:r>
              <a:rPr lang="fr-FR" sz="1600" dirty="0">
                <a:cs typeface="Arial" pitchFamily="34" charset="0"/>
              </a:rPr>
              <a:t>330 jours /an</a:t>
            </a:r>
          </a:p>
          <a:p>
            <a:pPr defTabSz="762000">
              <a:spcBef>
                <a:spcPct val="0"/>
              </a:spcBef>
            </a:pPr>
            <a:r>
              <a:rPr lang="fr-FR" sz="1600" dirty="0">
                <a:cs typeface="Arial" pitchFamily="34" charset="0"/>
              </a:rPr>
              <a:t>2680 kWh</a:t>
            </a:r>
          </a:p>
        </p:txBody>
      </p:sp>
      <p:sp>
        <p:nvSpPr>
          <p:cNvPr id="1040" name="Line 15"/>
          <p:cNvSpPr>
            <a:spLocks noChangeShapeType="1"/>
          </p:cNvSpPr>
          <p:nvPr/>
        </p:nvSpPr>
        <p:spPr bwMode="auto">
          <a:xfrm flipV="1">
            <a:off x="5771621" y="4162444"/>
            <a:ext cx="0" cy="1981200"/>
          </a:xfrm>
          <a:prstGeom prst="line">
            <a:avLst/>
          </a:prstGeom>
          <a:noFill/>
          <a:ln w="25400">
            <a:solidFill>
              <a:srgbClr val="0000FF"/>
            </a:solidFill>
            <a:round/>
            <a:headEnd type="none" w="sm" len="sm"/>
            <a:tailEnd type="none" w="sm" len="sm"/>
          </a:ln>
        </p:spPr>
        <p:txBody>
          <a:bodyPr/>
          <a:lstStyle/>
          <a:p>
            <a:endParaRPr lang="fr-FR"/>
          </a:p>
        </p:txBody>
      </p:sp>
      <p:sp>
        <p:nvSpPr>
          <p:cNvPr id="1041" name="Line 16"/>
          <p:cNvSpPr>
            <a:spLocks noChangeShapeType="1"/>
          </p:cNvSpPr>
          <p:nvPr/>
        </p:nvSpPr>
        <p:spPr bwMode="auto">
          <a:xfrm>
            <a:off x="5771621" y="4162444"/>
            <a:ext cx="1320800" cy="0"/>
          </a:xfrm>
          <a:prstGeom prst="line">
            <a:avLst/>
          </a:prstGeom>
          <a:noFill/>
          <a:ln w="25400">
            <a:solidFill>
              <a:srgbClr val="0000FF"/>
            </a:solidFill>
            <a:round/>
            <a:headEnd type="none" w="sm" len="sm"/>
            <a:tailEnd type="stealth" w="med" len="med"/>
          </a:ln>
        </p:spPr>
        <p:txBody>
          <a:bodyPr/>
          <a:lstStyle/>
          <a:p>
            <a:endParaRPr lang="fr-FR"/>
          </a:p>
        </p:txBody>
      </p:sp>
      <p:sp>
        <p:nvSpPr>
          <p:cNvPr id="1234961" name="Rectangle 17"/>
          <p:cNvSpPr>
            <a:spLocks noChangeArrowheads="1"/>
          </p:cNvSpPr>
          <p:nvPr/>
        </p:nvSpPr>
        <p:spPr bwMode="auto">
          <a:xfrm>
            <a:off x="3343656" y="4012950"/>
            <a:ext cx="1032334" cy="339196"/>
          </a:xfrm>
          <a:prstGeom prst="rect">
            <a:avLst/>
          </a:prstGeom>
          <a:noFill/>
          <a:ln w="25400">
            <a:solidFill>
              <a:srgbClr val="FF0000"/>
            </a:solid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2300 kWh</a:t>
            </a:r>
          </a:p>
        </p:txBody>
      </p:sp>
      <p:sp>
        <p:nvSpPr>
          <p:cNvPr id="1043" name="Rectangle 18"/>
          <p:cNvSpPr>
            <a:spLocks noChangeArrowheads="1"/>
          </p:cNvSpPr>
          <p:nvPr/>
        </p:nvSpPr>
        <p:spPr bwMode="auto">
          <a:xfrm>
            <a:off x="5448300" y="4625994"/>
            <a:ext cx="646642" cy="1054100"/>
          </a:xfrm>
          <a:prstGeom prst="rect">
            <a:avLst/>
          </a:prstGeom>
          <a:gradFill rotWithShape="0">
            <a:gsLst>
              <a:gs pos="0">
                <a:schemeClr val="bg1"/>
              </a:gs>
              <a:gs pos="100000">
                <a:srgbClr val="0000FF"/>
              </a:gs>
            </a:gsLst>
            <a:lin ang="5400000" scaled="1"/>
          </a:gradFill>
          <a:ln w="25400">
            <a:solidFill>
              <a:srgbClr val="FF9900"/>
            </a:solidFill>
            <a:miter lim="800000"/>
            <a:headEnd/>
            <a:tailEnd/>
          </a:ln>
        </p:spPr>
        <p:txBody>
          <a:bodyPr wrap="none" anchor="ctr"/>
          <a:lstStyle/>
          <a:p>
            <a:endParaRPr lang="fr-FR"/>
          </a:p>
        </p:txBody>
      </p:sp>
      <p:sp>
        <p:nvSpPr>
          <p:cNvPr id="1046" name="Line 21"/>
          <p:cNvSpPr>
            <a:spLocks noChangeShapeType="1"/>
          </p:cNvSpPr>
          <p:nvPr/>
        </p:nvSpPr>
        <p:spPr bwMode="auto">
          <a:xfrm>
            <a:off x="3381366" y="5229244"/>
            <a:ext cx="2637907" cy="0"/>
          </a:xfrm>
          <a:prstGeom prst="line">
            <a:avLst/>
          </a:prstGeom>
          <a:noFill/>
          <a:ln w="25400">
            <a:solidFill>
              <a:srgbClr val="66FF33"/>
            </a:solidFill>
            <a:round/>
            <a:headEnd type="none" w="sm" len="sm"/>
            <a:tailEnd type="none" w="sm" len="sm"/>
          </a:ln>
        </p:spPr>
        <p:txBody>
          <a:bodyPr/>
          <a:lstStyle/>
          <a:p>
            <a:endParaRPr lang="fr-FR"/>
          </a:p>
        </p:txBody>
      </p:sp>
      <p:sp>
        <p:nvSpPr>
          <p:cNvPr id="1047" name="Line 22"/>
          <p:cNvSpPr>
            <a:spLocks noChangeShapeType="1"/>
          </p:cNvSpPr>
          <p:nvPr/>
        </p:nvSpPr>
        <p:spPr bwMode="auto">
          <a:xfrm flipH="1">
            <a:off x="5606521" y="5229244"/>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1048" name="Line 23"/>
          <p:cNvSpPr>
            <a:spLocks noChangeShapeType="1"/>
          </p:cNvSpPr>
          <p:nvPr/>
        </p:nvSpPr>
        <p:spPr bwMode="auto">
          <a:xfrm>
            <a:off x="5606521" y="5381644"/>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1049" name="Line 24"/>
          <p:cNvSpPr>
            <a:spLocks noChangeShapeType="1"/>
          </p:cNvSpPr>
          <p:nvPr/>
        </p:nvSpPr>
        <p:spPr bwMode="auto">
          <a:xfrm flipH="1">
            <a:off x="4450821" y="5534044"/>
            <a:ext cx="1568450" cy="0"/>
          </a:xfrm>
          <a:prstGeom prst="line">
            <a:avLst/>
          </a:prstGeom>
          <a:noFill/>
          <a:ln w="25400">
            <a:solidFill>
              <a:srgbClr val="66FF33"/>
            </a:solidFill>
            <a:round/>
            <a:headEnd type="none" w="sm" len="sm"/>
            <a:tailEnd type="none" w="sm" len="sm"/>
          </a:ln>
        </p:spPr>
        <p:txBody>
          <a:bodyPr/>
          <a:lstStyle/>
          <a:p>
            <a:endParaRPr lang="fr-FR"/>
          </a:p>
        </p:txBody>
      </p:sp>
      <p:graphicFrame>
        <p:nvGraphicFramePr>
          <p:cNvPr id="1026" name="Object 26">
            <a:hlinkClick r:id="" action="ppaction://hlinkshowjump?jump=nextslide"/>
          </p:cNvPr>
          <p:cNvGraphicFramePr>
            <a:graphicFrameLocks/>
          </p:cNvGraphicFramePr>
          <p:nvPr/>
        </p:nvGraphicFramePr>
        <p:xfrm>
          <a:off x="881034" y="2643182"/>
          <a:ext cx="1114286" cy="2181232"/>
        </p:xfrm>
        <a:graphic>
          <a:graphicData uri="http://schemas.openxmlformats.org/presentationml/2006/ole">
            <mc:AlternateContent xmlns:mc="http://schemas.openxmlformats.org/markup-compatibility/2006">
              <mc:Choice xmlns:v="urn:schemas-microsoft-com:vml" Requires="v">
                <p:oleObj spid="_x0000_s56324" name="ClipArt" r:id="rId5" imgW="1092200" imgH="2316163" progId="">
                  <p:embed/>
                </p:oleObj>
              </mc:Choice>
              <mc:Fallback>
                <p:oleObj name="ClipArt" r:id="rId5" imgW="1092200" imgH="2316163"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34" y="2643182"/>
                        <a:ext cx="1114286" cy="218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3" name="Rectangle 35"/>
          <p:cNvSpPr>
            <a:spLocks noChangeArrowheads="1"/>
          </p:cNvSpPr>
          <p:nvPr/>
        </p:nvSpPr>
        <p:spPr bwMode="auto">
          <a:xfrm>
            <a:off x="7346951" y="3991271"/>
            <a:ext cx="1309654" cy="831639"/>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a:cs typeface="Arial" pitchFamily="34" charset="0"/>
              </a:rPr>
              <a:t>200 l/j à 50°C</a:t>
            </a:r>
          </a:p>
          <a:p>
            <a:pPr defTabSz="762000">
              <a:spcBef>
                <a:spcPct val="0"/>
              </a:spcBef>
            </a:pPr>
            <a:r>
              <a:rPr lang="fr-FR" sz="1600">
                <a:cs typeface="Arial" pitchFamily="34" charset="0"/>
              </a:rPr>
              <a:t>330 jours /an</a:t>
            </a:r>
          </a:p>
          <a:p>
            <a:pPr defTabSz="762000">
              <a:spcBef>
                <a:spcPct val="0"/>
              </a:spcBef>
            </a:pPr>
            <a:r>
              <a:rPr lang="fr-FR" sz="1600">
                <a:cs typeface="Arial" pitchFamily="34" charset="0"/>
              </a:rPr>
              <a:t>2680 kWh</a:t>
            </a:r>
          </a:p>
        </p:txBody>
      </p:sp>
      <p:grpSp>
        <p:nvGrpSpPr>
          <p:cNvPr id="2" name="Groupe 83"/>
          <p:cNvGrpSpPr/>
          <p:nvPr/>
        </p:nvGrpSpPr>
        <p:grpSpPr>
          <a:xfrm>
            <a:off x="3772285" y="1966373"/>
            <a:ext cx="428630" cy="1000132"/>
            <a:chOff x="4810124" y="1714488"/>
            <a:chExt cx="428630" cy="1000132"/>
          </a:xfrm>
        </p:grpSpPr>
        <p:sp>
          <p:nvSpPr>
            <p:cNvPr id="39" name="Losange 38"/>
            <p:cNvSpPr/>
            <p:nvPr/>
          </p:nvSpPr>
          <p:spPr bwMode="auto">
            <a:xfrm>
              <a:off x="5167314" y="2643182"/>
              <a:ext cx="71438" cy="71438"/>
            </a:xfrm>
            <a:prstGeom prst="diamond">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42" name="Connecteur droit 41"/>
            <p:cNvCxnSpPr>
              <a:endCxn id="39" idx="0"/>
            </p:cNvCxnSpPr>
            <p:nvPr/>
          </p:nvCxnSpPr>
          <p:spPr bwMode="auto">
            <a:xfrm rot="5400000">
              <a:off x="5149456" y="2553886"/>
              <a:ext cx="142874" cy="3571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Ellipse 46"/>
            <p:cNvSpPr/>
            <p:nvPr/>
          </p:nvSpPr>
          <p:spPr bwMode="auto">
            <a:xfrm>
              <a:off x="5024438" y="1714488"/>
              <a:ext cx="214314" cy="214314"/>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cs typeface="Arial" pitchFamily="34" charset="0"/>
                </a:rPr>
                <a:t>E</a:t>
              </a:r>
            </a:p>
          </p:txBody>
        </p:sp>
        <p:sp>
          <p:nvSpPr>
            <p:cNvPr id="49" name="Ellipse 48"/>
            <p:cNvSpPr/>
            <p:nvPr/>
          </p:nvSpPr>
          <p:spPr bwMode="auto">
            <a:xfrm>
              <a:off x="4881562" y="2643182"/>
              <a:ext cx="71438" cy="7143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52" name="Connecteur droit 51"/>
            <p:cNvCxnSpPr>
              <a:stCxn id="49" idx="0"/>
            </p:cNvCxnSpPr>
            <p:nvPr/>
          </p:nvCxnSpPr>
          <p:spPr bwMode="auto">
            <a:xfrm rot="16200000" flipV="1">
              <a:off x="4792265" y="2518165"/>
              <a:ext cx="142876" cy="10715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4" name="Ellipse 63"/>
            <p:cNvSpPr/>
            <p:nvPr/>
          </p:nvSpPr>
          <p:spPr bwMode="auto">
            <a:xfrm>
              <a:off x="4881562" y="2337334"/>
              <a:ext cx="71438" cy="7143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67" name="Connecteur droit 66"/>
            <p:cNvCxnSpPr>
              <a:stCxn id="64" idx="0"/>
            </p:cNvCxnSpPr>
            <p:nvPr/>
          </p:nvCxnSpPr>
          <p:spPr bwMode="auto">
            <a:xfrm rot="5400000" flipH="1" flipV="1">
              <a:off x="4873750" y="2186647"/>
              <a:ext cx="194218" cy="1071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Connecteur droit 70"/>
            <p:cNvCxnSpPr>
              <a:endCxn id="47" idx="4"/>
            </p:cNvCxnSpPr>
            <p:nvPr/>
          </p:nvCxnSpPr>
          <p:spPr bwMode="auto">
            <a:xfrm rot="5400000" flipH="1" flipV="1">
              <a:off x="4970859" y="1982381"/>
              <a:ext cx="214314" cy="107157"/>
            </a:xfrm>
            <a:prstGeom prst="bentConnector3">
              <a:avLst>
                <a:gd name="adj1" fmla="val 50000"/>
              </a:avLst>
            </a:prstGeom>
            <a:solidFill>
              <a:schemeClr val="accent1"/>
            </a:solidFill>
            <a:ln w="6350" cap="flat" cmpd="sng" algn="ctr">
              <a:solidFill>
                <a:schemeClr val="tx1"/>
              </a:solidFill>
              <a:prstDash val="dash"/>
              <a:round/>
              <a:headEnd type="none" w="med" len="med"/>
              <a:tailEnd type="none" w="med" len="med"/>
            </a:ln>
            <a:effectLst/>
          </p:spPr>
        </p:cxnSp>
        <p:cxnSp>
          <p:nvCxnSpPr>
            <p:cNvPr id="73" name="Connecteur droit 70"/>
            <p:cNvCxnSpPr>
              <a:endCxn id="47" idx="4"/>
            </p:cNvCxnSpPr>
            <p:nvPr/>
          </p:nvCxnSpPr>
          <p:spPr bwMode="auto">
            <a:xfrm rot="5400000" flipH="1" flipV="1">
              <a:off x="4685107" y="2053819"/>
              <a:ext cx="571505" cy="321472"/>
            </a:xfrm>
            <a:prstGeom prst="bentConnector3">
              <a:avLst>
                <a:gd name="adj1" fmla="val 91318"/>
              </a:avLst>
            </a:prstGeom>
            <a:solidFill>
              <a:schemeClr val="accent1"/>
            </a:solidFill>
            <a:ln w="6350" cap="flat" cmpd="sng" algn="ctr">
              <a:solidFill>
                <a:schemeClr val="tx1"/>
              </a:solidFill>
              <a:prstDash val="dash"/>
              <a:round/>
              <a:headEnd type="none" w="med" len="med"/>
              <a:tailEnd type="none" w="med" len="med"/>
            </a:ln>
            <a:effectLst/>
          </p:spPr>
        </p:cxnSp>
        <p:cxnSp>
          <p:nvCxnSpPr>
            <p:cNvPr id="78" name="Connecteur droit 70"/>
            <p:cNvCxnSpPr>
              <a:endCxn id="47" idx="4"/>
            </p:cNvCxnSpPr>
            <p:nvPr/>
          </p:nvCxnSpPr>
          <p:spPr bwMode="auto">
            <a:xfrm rot="16200000" flipV="1">
              <a:off x="4899423" y="2160974"/>
              <a:ext cx="571504" cy="107159"/>
            </a:xfrm>
            <a:prstGeom prst="bentConnector3">
              <a:avLst>
                <a:gd name="adj1" fmla="val 50000"/>
              </a:avLst>
            </a:prstGeom>
            <a:solidFill>
              <a:schemeClr val="accent1"/>
            </a:solidFill>
            <a:ln w="6350" cap="flat" cmpd="sng" algn="ctr">
              <a:solidFill>
                <a:schemeClr val="tx1"/>
              </a:solidFill>
              <a:prstDash val="dash"/>
              <a:round/>
              <a:headEnd type="none" w="med" len="med"/>
              <a:tailEnd type="none" w="med" len="med"/>
            </a:ln>
            <a:effectLst/>
          </p:spPr>
        </p:cxnSp>
      </p:grpSp>
      <p:sp>
        <p:nvSpPr>
          <p:cNvPr id="85" name="Line 6"/>
          <p:cNvSpPr>
            <a:spLocks noChangeShapeType="1"/>
          </p:cNvSpPr>
          <p:nvPr/>
        </p:nvSpPr>
        <p:spPr bwMode="auto">
          <a:xfrm flipH="1" flipV="1">
            <a:off x="3386664" y="4618858"/>
            <a:ext cx="0" cy="609600"/>
          </a:xfrm>
          <a:prstGeom prst="line">
            <a:avLst/>
          </a:prstGeom>
          <a:noFill/>
          <a:ln w="25400">
            <a:solidFill>
              <a:srgbClr val="66FF33"/>
            </a:solidFill>
            <a:round/>
            <a:headEnd type="none" w="sm" len="sm"/>
            <a:tailEnd type="none" w="sm" len="sm"/>
          </a:ln>
        </p:spPr>
        <p:txBody>
          <a:bodyPr/>
          <a:lstStyle/>
          <a:p>
            <a:endParaRPr lang="fr-FR"/>
          </a:p>
        </p:txBody>
      </p:sp>
      <p:sp>
        <p:nvSpPr>
          <p:cNvPr id="86" name="Line 10"/>
          <p:cNvSpPr>
            <a:spLocks noChangeShapeType="1"/>
          </p:cNvSpPr>
          <p:nvPr/>
        </p:nvSpPr>
        <p:spPr bwMode="auto">
          <a:xfrm flipH="1">
            <a:off x="3024174" y="5532725"/>
            <a:ext cx="3000396" cy="0"/>
          </a:xfrm>
          <a:prstGeom prst="line">
            <a:avLst/>
          </a:prstGeom>
          <a:noFill/>
          <a:ln w="25400">
            <a:solidFill>
              <a:srgbClr val="66FF33"/>
            </a:solidFill>
            <a:round/>
            <a:headEnd type="none" w="sm" len="sm"/>
            <a:tailEnd type="none" w="sm" len="sm"/>
          </a:ln>
        </p:spPr>
        <p:txBody>
          <a:bodyPr/>
          <a:lstStyle/>
          <a:p>
            <a:endParaRPr lang="fr-FR"/>
          </a:p>
        </p:txBody>
      </p:sp>
      <p:sp>
        <p:nvSpPr>
          <p:cNvPr id="87" name="Rectangle 11"/>
          <p:cNvSpPr>
            <a:spLocks noChangeArrowheads="1"/>
          </p:cNvSpPr>
          <p:nvPr/>
        </p:nvSpPr>
        <p:spPr bwMode="auto">
          <a:xfrm rot="1500000">
            <a:off x="3045142" y="4479940"/>
            <a:ext cx="189177" cy="1130300"/>
          </a:xfrm>
          <a:prstGeom prst="rect">
            <a:avLst/>
          </a:prstGeom>
          <a:gradFill rotWithShape="0">
            <a:gsLst>
              <a:gs pos="0">
                <a:srgbClr val="66FF33"/>
              </a:gs>
              <a:gs pos="100000">
                <a:schemeClr val="bg1"/>
              </a:gs>
            </a:gsLst>
            <a:lin ang="5400000" scaled="1"/>
          </a:gradFill>
          <a:ln w="12700">
            <a:solidFill>
              <a:schemeClr val="tx1"/>
            </a:solidFill>
            <a:miter lim="800000"/>
            <a:headEnd/>
            <a:tailEnd/>
          </a:ln>
        </p:spPr>
        <p:txBody>
          <a:bodyPr wrap="none" anchor="ctr"/>
          <a:lstStyle/>
          <a:p>
            <a:endParaRPr lang="fr-FR"/>
          </a:p>
        </p:txBody>
      </p:sp>
      <p:grpSp>
        <p:nvGrpSpPr>
          <p:cNvPr id="3" name="Groupe 87"/>
          <p:cNvGrpSpPr/>
          <p:nvPr/>
        </p:nvGrpSpPr>
        <p:grpSpPr>
          <a:xfrm>
            <a:off x="3772285" y="4572008"/>
            <a:ext cx="428630" cy="1000132"/>
            <a:chOff x="4810124" y="1714488"/>
            <a:chExt cx="428630" cy="1000132"/>
          </a:xfrm>
        </p:grpSpPr>
        <p:sp>
          <p:nvSpPr>
            <p:cNvPr id="89" name="Losange 88"/>
            <p:cNvSpPr/>
            <p:nvPr/>
          </p:nvSpPr>
          <p:spPr bwMode="auto">
            <a:xfrm>
              <a:off x="5167314" y="2643182"/>
              <a:ext cx="71438" cy="71438"/>
            </a:xfrm>
            <a:prstGeom prst="diamond">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90" name="Connecteur droit 89"/>
            <p:cNvCxnSpPr>
              <a:endCxn id="89" idx="0"/>
            </p:cNvCxnSpPr>
            <p:nvPr/>
          </p:nvCxnSpPr>
          <p:spPr bwMode="auto">
            <a:xfrm rot="5400000">
              <a:off x="5149456" y="2553886"/>
              <a:ext cx="142874" cy="3571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1" name="Ellipse 90"/>
            <p:cNvSpPr/>
            <p:nvPr/>
          </p:nvSpPr>
          <p:spPr bwMode="auto">
            <a:xfrm>
              <a:off x="5024438" y="1714488"/>
              <a:ext cx="214314" cy="214314"/>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cs typeface="Arial" pitchFamily="34" charset="0"/>
                </a:rPr>
                <a:t>E</a:t>
              </a:r>
            </a:p>
          </p:txBody>
        </p:sp>
        <p:sp>
          <p:nvSpPr>
            <p:cNvPr id="92" name="Ellipse 91"/>
            <p:cNvSpPr/>
            <p:nvPr/>
          </p:nvSpPr>
          <p:spPr bwMode="auto">
            <a:xfrm>
              <a:off x="4881562" y="2643182"/>
              <a:ext cx="71438" cy="7143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93" name="Connecteur droit 92"/>
            <p:cNvCxnSpPr>
              <a:stCxn id="92" idx="0"/>
            </p:cNvCxnSpPr>
            <p:nvPr/>
          </p:nvCxnSpPr>
          <p:spPr bwMode="auto">
            <a:xfrm rot="16200000" flipV="1">
              <a:off x="4792265" y="2518165"/>
              <a:ext cx="142876" cy="10715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4" name="Ellipse 93"/>
            <p:cNvSpPr/>
            <p:nvPr/>
          </p:nvSpPr>
          <p:spPr bwMode="auto">
            <a:xfrm>
              <a:off x="4881562" y="2337334"/>
              <a:ext cx="71438" cy="7143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95" name="Connecteur droit 94"/>
            <p:cNvCxnSpPr>
              <a:stCxn id="94" idx="0"/>
            </p:cNvCxnSpPr>
            <p:nvPr/>
          </p:nvCxnSpPr>
          <p:spPr bwMode="auto">
            <a:xfrm rot="5400000" flipH="1" flipV="1">
              <a:off x="4873750" y="2186647"/>
              <a:ext cx="194218" cy="1071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6" name="Connecteur droit 70"/>
            <p:cNvCxnSpPr>
              <a:endCxn id="91" idx="4"/>
            </p:cNvCxnSpPr>
            <p:nvPr/>
          </p:nvCxnSpPr>
          <p:spPr bwMode="auto">
            <a:xfrm rot="5400000" flipH="1" flipV="1">
              <a:off x="4970859" y="1982381"/>
              <a:ext cx="214314" cy="107157"/>
            </a:xfrm>
            <a:prstGeom prst="bentConnector3">
              <a:avLst>
                <a:gd name="adj1" fmla="val 50000"/>
              </a:avLst>
            </a:prstGeom>
            <a:solidFill>
              <a:schemeClr val="accent1"/>
            </a:solidFill>
            <a:ln w="6350" cap="flat" cmpd="sng" algn="ctr">
              <a:solidFill>
                <a:schemeClr val="tx1"/>
              </a:solidFill>
              <a:prstDash val="dash"/>
              <a:round/>
              <a:headEnd type="none" w="med" len="med"/>
              <a:tailEnd type="none" w="med" len="med"/>
            </a:ln>
            <a:effectLst/>
          </p:spPr>
        </p:cxnSp>
        <p:cxnSp>
          <p:nvCxnSpPr>
            <p:cNvPr id="97" name="Connecteur droit 70"/>
            <p:cNvCxnSpPr>
              <a:endCxn id="91" idx="4"/>
            </p:cNvCxnSpPr>
            <p:nvPr/>
          </p:nvCxnSpPr>
          <p:spPr bwMode="auto">
            <a:xfrm rot="5400000" flipH="1" flipV="1">
              <a:off x="4685107" y="2053819"/>
              <a:ext cx="571505" cy="321472"/>
            </a:xfrm>
            <a:prstGeom prst="bentConnector3">
              <a:avLst>
                <a:gd name="adj1" fmla="val 91318"/>
              </a:avLst>
            </a:prstGeom>
            <a:solidFill>
              <a:schemeClr val="accent1"/>
            </a:solidFill>
            <a:ln w="6350" cap="flat" cmpd="sng" algn="ctr">
              <a:solidFill>
                <a:schemeClr val="tx1"/>
              </a:solidFill>
              <a:prstDash val="dash"/>
              <a:round/>
              <a:headEnd type="none" w="med" len="med"/>
              <a:tailEnd type="none" w="med" len="med"/>
            </a:ln>
            <a:effectLst/>
          </p:spPr>
        </p:cxnSp>
        <p:cxnSp>
          <p:nvCxnSpPr>
            <p:cNvPr id="98" name="Connecteur droit 70"/>
            <p:cNvCxnSpPr>
              <a:endCxn id="91" idx="4"/>
            </p:cNvCxnSpPr>
            <p:nvPr/>
          </p:nvCxnSpPr>
          <p:spPr bwMode="auto">
            <a:xfrm rot="16200000" flipV="1">
              <a:off x="4899423" y="2160974"/>
              <a:ext cx="571504" cy="107159"/>
            </a:xfrm>
            <a:prstGeom prst="bentConnector3">
              <a:avLst>
                <a:gd name="adj1" fmla="val 50000"/>
              </a:avLst>
            </a:prstGeom>
            <a:solidFill>
              <a:schemeClr val="accent1"/>
            </a:solidFill>
            <a:ln w="6350" cap="flat" cmpd="sng" algn="ctr">
              <a:solidFill>
                <a:schemeClr val="tx1"/>
              </a:solidFill>
              <a:prstDash val="dash"/>
              <a:round/>
              <a:headEnd type="none" w="med" len="med"/>
              <a:tailEnd type="none" w="med" len="med"/>
            </a:ln>
            <a:effectLst/>
          </p:spPr>
        </p:cxnSp>
      </p:grpSp>
      <p:sp>
        <p:nvSpPr>
          <p:cNvPr id="53" name="Titre 4"/>
          <p:cNvSpPr>
            <a:spLocks noGrp="1"/>
          </p:cNvSpPr>
          <p:nvPr>
            <p:ph type="title" idx="4294967295"/>
          </p:nvPr>
        </p:nvSpPr>
        <p:spPr>
          <a:xfrm>
            <a:off x="1949450" y="44450"/>
            <a:ext cx="7956550" cy="863600"/>
          </a:xfrm>
        </p:spPr>
        <p:txBody>
          <a:bodyPr/>
          <a:lstStyle/>
          <a:p>
            <a:r>
              <a:rPr lang="fr-FR" dirty="0" smtClean="0"/>
              <a:t>Quel est le chauffe-eau le plus performant ?</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961"/>
                                        </p:tgtEl>
                                        <p:attrNameLst>
                                          <p:attrName>style.visibility</p:attrName>
                                        </p:attrNameLst>
                                      </p:cBhvr>
                                      <p:to>
                                        <p:strVal val="visible"/>
                                      </p:to>
                                    </p:set>
                                    <p:anim calcmode="lin" valueType="num">
                                      <p:cBhvr>
                                        <p:cTn id="7" dur="500" fill="hold"/>
                                        <p:tgtEl>
                                          <p:spTgt spid="1234961"/>
                                        </p:tgtEl>
                                        <p:attrNameLst>
                                          <p:attrName>ppt_w</p:attrName>
                                        </p:attrNameLst>
                                      </p:cBhvr>
                                      <p:tavLst>
                                        <p:tav tm="0">
                                          <p:val>
                                            <p:fltVal val="0"/>
                                          </p:val>
                                        </p:tav>
                                        <p:tav tm="100000">
                                          <p:val>
                                            <p:strVal val="#ppt_w"/>
                                          </p:val>
                                        </p:tav>
                                      </p:tavLst>
                                    </p:anim>
                                    <p:anim calcmode="lin" valueType="num">
                                      <p:cBhvr>
                                        <p:cTn id="8" dur="500" fill="hold"/>
                                        <p:tgtEl>
                                          <p:spTgt spid="12349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957"/>
                                        </p:tgtEl>
                                        <p:attrNameLst>
                                          <p:attrName>style.visibility</p:attrName>
                                        </p:attrNameLst>
                                      </p:cBhvr>
                                      <p:to>
                                        <p:strVal val="visible"/>
                                      </p:to>
                                    </p:set>
                                    <p:anim calcmode="lin" valueType="num">
                                      <p:cBhvr>
                                        <p:cTn id="13" dur="500" fill="hold"/>
                                        <p:tgtEl>
                                          <p:spTgt spid="1234957"/>
                                        </p:tgtEl>
                                        <p:attrNameLst>
                                          <p:attrName>ppt_w</p:attrName>
                                        </p:attrNameLst>
                                      </p:cBhvr>
                                      <p:tavLst>
                                        <p:tav tm="0">
                                          <p:val>
                                            <p:fltVal val="0"/>
                                          </p:val>
                                        </p:tav>
                                        <p:tav tm="100000">
                                          <p:val>
                                            <p:strVal val="#ppt_w"/>
                                          </p:val>
                                        </p:tav>
                                      </p:tavLst>
                                    </p:anim>
                                    <p:anim calcmode="lin" valueType="num">
                                      <p:cBhvr>
                                        <p:cTn id="14" dur="500" fill="hold"/>
                                        <p:tgtEl>
                                          <p:spTgt spid="12349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57" grpId="0" animBg="1" autoUpdateAnimBg="0"/>
      <p:bldP spid="1234961"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2961481" y="1947864"/>
            <a:ext cx="9906000" cy="369974"/>
          </a:xfrm>
          <a:prstGeom prst="rect">
            <a:avLst/>
          </a:prstGeom>
          <a:noFill/>
          <a:ln w="9525">
            <a:noFill/>
            <a:miter lim="800000"/>
            <a:headEnd/>
            <a:tailEnd/>
          </a:ln>
        </p:spPr>
        <p:txBody>
          <a:bodyPr lIns="92075" tIns="46038" rIns="92075" bIns="46038">
            <a:spAutoFit/>
          </a:bodyPr>
          <a:lstStyle/>
          <a:p>
            <a:endParaRPr lang="fr-FR"/>
          </a:p>
        </p:txBody>
      </p:sp>
      <p:sp>
        <p:nvSpPr>
          <p:cNvPr id="1028" name="Line 3"/>
          <p:cNvSpPr>
            <a:spLocks noChangeShapeType="1"/>
          </p:cNvSpPr>
          <p:nvPr/>
        </p:nvSpPr>
        <p:spPr bwMode="auto">
          <a:xfrm flipV="1">
            <a:off x="5771621" y="1550698"/>
            <a:ext cx="0" cy="1981200"/>
          </a:xfrm>
          <a:prstGeom prst="line">
            <a:avLst/>
          </a:prstGeom>
          <a:noFill/>
          <a:ln w="25400">
            <a:solidFill>
              <a:srgbClr val="0000FF"/>
            </a:solidFill>
            <a:round/>
            <a:headEnd type="none" w="sm" len="sm"/>
            <a:tailEnd type="none" w="sm" len="sm"/>
          </a:ln>
        </p:spPr>
        <p:txBody>
          <a:bodyPr/>
          <a:lstStyle/>
          <a:p>
            <a:endParaRPr lang="fr-FR"/>
          </a:p>
        </p:txBody>
      </p:sp>
      <p:sp>
        <p:nvSpPr>
          <p:cNvPr id="1029" name="Rectangle 4"/>
          <p:cNvSpPr>
            <a:spLocks noChangeArrowheads="1"/>
          </p:cNvSpPr>
          <p:nvPr/>
        </p:nvSpPr>
        <p:spPr bwMode="auto">
          <a:xfrm>
            <a:off x="5448300" y="2014248"/>
            <a:ext cx="646642" cy="1054100"/>
          </a:xfrm>
          <a:prstGeom prst="rect">
            <a:avLst/>
          </a:prstGeom>
          <a:gradFill rotWithShape="0">
            <a:gsLst>
              <a:gs pos="0">
                <a:schemeClr val="bg1"/>
              </a:gs>
              <a:gs pos="100000">
                <a:srgbClr val="0000FF"/>
              </a:gs>
            </a:gsLst>
            <a:lin ang="5400000" scaled="1"/>
          </a:gradFill>
          <a:ln w="25400">
            <a:solidFill>
              <a:srgbClr val="FF00FF"/>
            </a:solidFill>
            <a:miter lim="800000"/>
            <a:headEnd/>
            <a:tailEnd/>
          </a:ln>
        </p:spPr>
        <p:txBody>
          <a:bodyPr wrap="none" anchor="ctr"/>
          <a:lstStyle/>
          <a:p>
            <a:endParaRPr lang="fr-FR"/>
          </a:p>
        </p:txBody>
      </p:sp>
      <p:sp>
        <p:nvSpPr>
          <p:cNvPr id="1031" name="Line 6"/>
          <p:cNvSpPr>
            <a:spLocks noChangeShapeType="1"/>
          </p:cNvSpPr>
          <p:nvPr/>
        </p:nvSpPr>
        <p:spPr bwMode="auto">
          <a:xfrm flipH="1" flipV="1">
            <a:off x="3381364" y="2008431"/>
            <a:ext cx="0" cy="609600"/>
          </a:xfrm>
          <a:prstGeom prst="line">
            <a:avLst/>
          </a:prstGeom>
          <a:noFill/>
          <a:ln w="25400">
            <a:solidFill>
              <a:srgbClr val="66FF33"/>
            </a:solidFill>
            <a:round/>
            <a:headEnd type="none" w="sm" len="sm"/>
            <a:tailEnd type="none" w="sm" len="sm"/>
          </a:ln>
        </p:spPr>
        <p:txBody>
          <a:bodyPr/>
          <a:lstStyle/>
          <a:p>
            <a:endParaRPr lang="fr-FR"/>
          </a:p>
        </p:txBody>
      </p:sp>
      <p:sp>
        <p:nvSpPr>
          <p:cNvPr id="1032" name="Line 7"/>
          <p:cNvSpPr>
            <a:spLocks noChangeShapeType="1"/>
          </p:cNvSpPr>
          <p:nvPr/>
        </p:nvSpPr>
        <p:spPr bwMode="auto">
          <a:xfrm>
            <a:off x="3381366" y="2617498"/>
            <a:ext cx="2637907" cy="0"/>
          </a:xfrm>
          <a:prstGeom prst="line">
            <a:avLst/>
          </a:prstGeom>
          <a:noFill/>
          <a:ln w="25400">
            <a:solidFill>
              <a:srgbClr val="66FF33"/>
            </a:solidFill>
            <a:round/>
            <a:headEnd type="none" w="sm" len="sm"/>
            <a:tailEnd type="none" w="sm" len="sm"/>
          </a:ln>
        </p:spPr>
        <p:txBody>
          <a:bodyPr/>
          <a:lstStyle/>
          <a:p>
            <a:endParaRPr lang="fr-FR"/>
          </a:p>
        </p:txBody>
      </p:sp>
      <p:sp>
        <p:nvSpPr>
          <p:cNvPr id="1033" name="Line 8"/>
          <p:cNvSpPr>
            <a:spLocks noChangeShapeType="1"/>
          </p:cNvSpPr>
          <p:nvPr/>
        </p:nvSpPr>
        <p:spPr bwMode="auto">
          <a:xfrm flipH="1">
            <a:off x="5606521" y="2617498"/>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1034" name="Line 9"/>
          <p:cNvSpPr>
            <a:spLocks noChangeShapeType="1"/>
          </p:cNvSpPr>
          <p:nvPr/>
        </p:nvSpPr>
        <p:spPr bwMode="auto">
          <a:xfrm>
            <a:off x="5606521" y="2769898"/>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1035" name="Line 10"/>
          <p:cNvSpPr>
            <a:spLocks noChangeShapeType="1"/>
          </p:cNvSpPr>
          <p:nvPr/>
        </p:nvSpPr>
        <p:spPr bwMode="auto">
          <a:xfrm flipH="1">
            <a:off x="2952736" y="2922298"/>
            <a:ext cx="3066534" cy="0"/>
          </a:xfrm>
          <a:prstGeom prst="line">
            <a:avLst/>
          </a:prstGeom>
          <a:noFill/>
          <a:ln w="25400">
            <a:solidFill>
              <a:srgbClr val="66FF33"/>
            </a:solidFill>
            <a:round/>
            <a:headEnd type="none" w="sm" len="sm"/>
            <a:tailEnd type="none" w="sm" len="sm"/>
          </a:ln>
        </p:spPr>
        <p:txBody>
          <a:bodyPr/>
          <a:lstStyle/>
          <a:p>
            <a:endParaRPr lang="fr-FR"/>
          </a:p>
        </p:txBody>
      </p:sp>
      <p:sp>
        <p:nvSpPr>
          <p:cNvPr id="1036" name="Rectangle 11"/>
          <p:cNvSpPr>
            <a:spLocks noChangeArrowheads="1"/>
          </p:cNvSpPr>
          <p:nvPr/>
        </p:nvSpPr>
        <p:spPr bwMode="auto">
          <a:xfrm rot="1500000">
            <a:off x="3039843" y="1869513"/>
            <a:ext cx="189177" cy="1130300"/>
          </a:xfrm>
          <a:prstGeom prst="rect">
            <a:avLst/>
          </a:prstGeom>
          <a:gradFill rotWithShape="0">
            <a:gsLst>
              <a:gs pos="0">
                <a:srgbClr val="66FF33"/>
              </a:gs>
              <a:gs pos="100000">
                <a:schemeClr val="bg1"/>
              </a:gs>
            </a:gsLst>
            <a:lin ang="5400000" scaled="1"/>
          </a:gradFill>
          <a:ln w="12700">
            <a:solidFill>
              <a:schemeClr val="tx1"/>
            </a:solidFill>
            <a:miter lim="800000"/>
            <a:headEnd/>
            <a:tailEnd/>
          </a:ln>
        </p:spPr>
        <p:txBody>
          <a:bodyPr wrap="none" anchor="ctr"/>
          <a:lstStyle/>
          <a:p>
            <a:endParaRPr lang="fr-FR"/>
          </a:p>
        </p:txBody>
      </p:sp>
      <p:sp>
        <p:nvSpPr>
          <p:cNvPr id="1037" name="Line 12"/>
          <p:cNvSpPr>
            <a:spLocks noChangeShapeType="1"/>
          </p:cNvSpPr>
          <p:nvPr/>
        </p:nvSpPr>
        <p:spPr bwMode="auto">
          <a:xfrm>
            <a:off x="5771621" y="1550698"/>
            <a:ext cx="1320800" cy="0"/>
          </a:xfrm>
          <a:prstGeom prst="line">
            <a:avLst/>
          </a:prstGeom>
          <a:noFill/>
          <a:ln w="25400">
            <a:solidFill>
              <a:srgbClr val="0000FF"/>
            </a:solidFill>
            <a:round/>
            <a:headEnd type="none" w="sm" len="sm"/>
            <a:tailEnd type="stealth" w="med" len="med"/>
          </a:ln>
        </p:spPr>
        <p:txBody>
          <a:bodyPr/>
          <a:lstStyle/>
          <a:p>
            <a:endParaRPr lang="fr-FR"/>
          </a:p>
        </p:txBody>
      </p:sp>
      <p:sp>
        <p:nvSpPr>
          <p:cNvPr id="1234957" name="Rectangle 13"/>
          <p:cNvSpPr>
            <a:spLocks noChangeArrowheads="1"/>
          </p:cNvSpPr>
          <p:nvPr/>
        </p:nvSpPr>
        <p:spPr bwMode="auto">
          <a:xfrm>
            <a:off x="3343656" y="1441182"/>
            <a:ext cx="1032334" cy="339196"/>
          </a:xfrm>
          <a:prstGeom prst="rect">
            <a:avLst/>
          </a:prstGeom>
          <a:noFill/>
          <a:ln w="25400">
            <a:solidFill>
              <a:srgbClr val="92D050"/>
            </a:solidFill>
            <a:miter lim="800000"/>
            <a:headEnd/>
            <a:tailEnd/>
          </a:ln>
        </p:spPr>
        <p:txBody>
          <a:bodyPr wrap="none" lIns="92075" tIns="46038" rIns="92075" bIns="46038">
            <a:spAutoFit/>
          </a:bodyPr>
          <a:lstStyle/>
          <a:p>
            <a:pPr defTabSz="762000">
              <a:spcBef>
                <a:spcPct val="0"/>
              </a:spcBef>
            </a:pPr>
            <a:r>
              <a:rPr lang="fr-FR" sz="1600">
                <a:cs typeface="Arial" pitchFamily="34" charset="0"/>
              </a:rPr>
              <a:t>2600 kWh</a:t>
            </a:r>
          </a:p>
        </p:txBody>
      </p:sp>
      <p:sp>
        <p:nvSpPr>
          <p:cNvPr id="1039" name="Rectangle 14"/>
          <p:cNvSpPr>
            <a:spLocks noChangeArrowheads="1"/>
          </p:cNvSpPr>
          <p:nvPr/>
        </p:nvSpPr>
        <p:spPr bwMode="auto">
          <a:xfrm>
            <a:off x="7293638" y="1357300"/>
            <a:ext cx="1309654" cy="831639"/>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200 l/j à 50°C</a:t>
            </a:r>
          </a:p>
          <a:p>
            <a:pPr defTabSz="762000">
              <a:spcBef>
                <a:spcPct val="0"/>
              </a:spcBef>
            </a:pPr>
            <a:r>
              <a:rPr lang="fr-FR" sz="1600" dirty="0">
                <a:cs typeface="Arial" pitchFamily="34" charset="0"/>
              </a:rPr>
              <a:t>330 jours /an</a:t>
            </a:r>
          </a:p>
          <a:p>
            <a:pPr defTabSz="762000">
              <a:spcBef>
                <a:spcPct val="0"/>
              </a:spcBef>
            </a:pPr>
            <a:r>
              <a:rPr lang="fr-FR" sz="1600" dirty="0">
                <a:cs typeface="Arial" pitchFamily="34" charset="0"/>
              </a:rPr>
              <a:t>2680 kWh</a:t>
            </a:r>
          </a:p>
        </p:txBody>
      </p:sp>
      <p:sp>
        <p:nvSpPr>
          <p:cNvPr id="1040" name="Line 15"/>
          <p:cNvSpPr>
            <a:spLocks noChangeShapeType="1"/>
          </p:cNvSpPr>
          <p:nvPr/>
        </p:nvSpPr>
        <p:spPr bwMode="auto">
          <a:xfrm flipV="1">
            <a:off x="5771621" y="4162444"/>
            <a:ext cx="0" cy="1981200"/>
          </a:xfrm>
          <a:prstGeom prst="line">
            <a:avLst/>
          </a:prstGeom>
          <a:noFill/>
          <a:ln w="25400">
            <a:solidFill>
              <a:srgbClr val="0000FF"/>
            </a:solidFill>
            <a:round/>
            <a:headEnd type="none" w="sm" len="sm"/>
            <a:tailEnd type="none" w="sm" len="sm"/>
          </a:ln>
        </p:spPr>
        <p:txBody>
          <a:bodyPr/>
          <a:lstStyle/>
          <a:p>
            <a:endParaRPr lang="fr-FR"/>
          </a:p>
        </p:txBody>
      </p:sp>
      <p:sp>
        <p:nvSpPr>
          <p:cNvPr id="1041" name="Line 16"/>
          <p:cNvSpPr>
            <a:spLocks noChangeShapeType="1"/>
          </p:cNvSpPr>
          <p:nvPr/>
        </p:nvSpPr>
        <p:spPr bwMode="auto">
          <a:xfrm>
            <a:off x="5771621" y="4162444"/>
            <a:ext cx="1320800" cy="0"/>
          </a:xfrm>
          <a:prstGeom prst="line">
            <a:avLst/>
          </a:prstGeom>
          <a:noFill/>
          <a:ln w="25400">
            <a:solidFill>
              <a:srgbClr val="0000FF"/>
            </a:solidFill>
            <a:round/>
            <a:headEnd type="none" w="sm" len="sm"/>
            <a:tailEnd type="stealth" w="med" len="med"/>
          </a:ln>
        </p:spPr>
        <p:txBody>
          <a:bodyPr/>
          <a:lstStyle/>
          <a:p>
            <a:endParaRPr lang="fr-FR"/>
          </a:p>
        </p:txBody>
      </p:sp>
      <p:sp>
        <p:nvSpPr>
          <p:cNvPr id="1234961" name="Rectangle 17"/>
          <p:cNvSpPr>
            <a:spLocks noChangeArrowheads="1"/>
          </p:cNvSpPr>
          <p:nvPr/>
        </p:nvSpPr>
        <p:spPr bwMode="auto">
          <a:xfrm>
            <a:off x="3343656" y="4012950"/>
            <a:ext cx="1032334" cy="339196"/>
          </a:xfrm>
          <a:prstGeom prst="rect">
            <a:avLst/>
          </a:prstGeom>
          <a:noFill/>
          <a:ln w="25400">
            <a:solidFill>
              <a:srgbClr val="FF0000"/>
            </a:solid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2300 kWh</a:t>
            </a:r>
          </a:p>
        </p:txBody>
      </p:sp>
      <p:sp>
        <p:nvSpPr>
          <p:cNvPr id="1043" name="Rectangle 18"/>
          <p:cNvSpPr>
            <a:spLocks noChangeArrowheads="1"/>
          </p:cNvSpPr>
          <p:nvPr/>
        </p:nvSpPr>
        <p:spPr bwMode="auto">
          <a:xfrm>
            <a:off x="5448300" y="4625994"/>
            <a:ext cx="646642" cy="1054100"/>
          </a:xfrm>
          <a:prstGeom prst="rect">
            <a:avLst/>
          </a:prstGeom>
          <a:gradFill rotWithShape="0">
            <a:gsLst>
              <a:gs pos="0">
                <a:schemeClr val="bg1"/>
              </a:gs>
              <a:gs pos="100000">
                <a:srgbClr val="0000FF"/>
              </a:gs>
            </a:gsLst>
            <a:lin ang="5400000" scaled="1"/>
          </a:gradFill>
          <a:ln w="25400">
            <a:solidFill>
              <a:srgbClr val="FF9900"/>
            </a:solidFill>
            <a:miter lim="800000"/>
            <a:headEnd/>
            <a:tailEnd/>
          </a:ln>
        </p:spPr>
        <p:txBody>
          <a:bodyPr wrap="none" anchor="ctr"/>
          <a:lstStyle/>
          <a:p>
            <a:endParaRPr lang="fr-FR"/>
          </a:p>
        </p:txBody>
      </p:sp>
      <p:sp>
        <p:nvSpPr>
          <p:cNvPr id="1046" name="Line 21"/>
          <p:cNvSpPr>
            <a:spLocks noChangeShapeType="1"/>
          </p:cNvSpPr>
          <p:nvPr/>
        </p:nvSpPr>
        <p:spPr bwMode="auto">
          <a:xfrm>
            <a:off x="3381366" y="5229244"/>
            <a:ext cx="2637907" cy="0"/>
          </a:xfrm>
          <a:prstGeom prst="line">
            <a:avLst/>
          </a:prstGeom>
          <a:noFill/>
          <a:ln w="25400">
            <a:solidFill>
              <a:srgbClr val="66FF33"/>
            </a:solidFill>
            <a:round/>
            <a:headEnd type="none" w="sm" len="sm"/>
            <a:tailEnd type="none" w="sm" len="sm"/>
          </a:ln>
        </p:spPr>
        <p:txBody>
          <a:bodyPr/>
          <a:lstStyle/>
          <a:p>
            <a:endParaRPr lang="fr-FR"/>
          </a:p>
        </p:txBody>
      </p:sp>
      <p:sp>
        <p:nvSpPr>
          <p:cNvPr id="1047" name="Line 22"/>
          <p:cNvSpPr>
            <a:spLocks noChangeShapeType="1"/>
          </p:cNvSpPr>
          <p:nvPr/>
        </p:nvSpPr>
        <p:spPr bwMode="auto">
          <a:xfrm flipH="1">
            <a:off x="5606521" y="5229244"/>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1048" name="Line 23"/>
          <p:cNvSpPr>
            <a:spLocks noChangeShapeType="1"/>
          </p:cNvSpPr>
          <p:nvPr/>
        </p:nvSpPr>
        <p:spPr bwMode="auto">
          <a:xfrm>
            <a:off x="5606521" y="5381644"/>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1049" name="Line 24"/>
          <p:cNvSpPr>
            <a:spLocks noChangeShapeType="1"/>
          </p:cNvSpPr>
          <p:nvPr/>
        </p:nvSpPr>
        <p:spPr bwMode="auto">
          <a:xfrm flipH="1">
            <a:off x="4450821" y="5534044"/>
            <a:ext cx="1568450" cy="0"/>
          </a:xfrm>
          <a:prstGeom prst="line">
            <a:avLst/>
          </a:prstGeom>
          <a:noFill/>
          <a:ln w="25400">
            <a:solidFill>
              <a:srgbClr val="66FF33"/>
            </a:solidFill>
            <a:round/>
            <a:headEnd type="none" w="sm" len="sm"/>
            <a:tailEnd type="none" w="sm" len="sm"/>
          </a:ln>
        </p:spPr>
        <p:txBody>
          <a:bodyPr/>
          <a:lstStyle/>
          <a:p>
            <a:endParaRPr lang="fr-FR"/>
          </a:p>
        </p:txBody>
      </p:sp>
      <p:sp>
        <p:nvSpPr>
          <p:cNvPr id="1053" name="Rectangle 35"/>
          <p:cNvSpPr>
            <a:spLocks noChangeArrowheads="1"/>
          </p:cNvSpPr>
          <p:nvPr/>
        </p:nvSpPr>
        <p:spPr bwMode="auto">
          <a:xfrm>
            <a:off x="7346951" y="3991271"/>
            <a:ext cx="1309654" cy="831639"/>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a:cs typeface="Arial" pitchFamily="34" charset="0"/>
              </a:rPr>
              <a:t>200 l/j à 50°C</a:t>
            </a:r>
          </a:p>
          <a:p>
            <a:pPr defTabSz="762000">
              <a:spcBef>
                <a:spcPct val="0"/>
              </a:spcBef>
            </a:pPr>
            <a:r>
              <a:rPr lang="fr-FR" sz="1600">
                <a:cs typeface="Arial" pitchFamily="34" charset="0"/>
              </a:rPr>
              <a:t>330 jours /an</a:t>
            </a:r>
          </a:p>
          <a:p>
            <a:pPr defTabSz="762000">
              <a:spcBef>
                <a:spcPct val="0"/>
              </a:spcBef>
            </a:pPr>
            <a:r>
              <a:rPr lang="fr-FR" sz="1600">
                <a:cs typeface="Arial" pitchFamily="34" charset="0"/>
              </a:rPr>
              <a:t>2680 kWh</a:t>
            </a:r>
          </a:p>
        </p:txBody>
      </p:sp>
      <p:grpSp>
        <p:nvGrpSpPr>
          <p:cNvPr id="2" name="Groupe 83"/>
          <p:cNvGrpSpPr/>
          <p:nvPr/>
        </p:nvGrpSpPr>
        <p:grpSpPr>
          <a:xfrm>
            <a:off x="3772285" y="1966373"/>
            <a:ext cx="428630" cy="1000132"/>
            <a:chOff x="4810124" y="1714488"/>
            <a:chExt cx="428630" cy="1000132"/>
          </a:xfrm>
        </p:grpSpPr>
        <p:sp>
          <p:nvSpPr>
            <p:cNvPr id="39" name="Losange 38"/>
            <p:cNvSpPr/>
            <p:nvPr/>
          </p:nvSpPr>
          <p:spPr bwMode="auto">
            <a:xfrm>
              <a:off x="5167314" y="2643182"/>
              <a:ext cx="71438" cy="71438"/>
            </a:xfrm>
            <a:prstGeom prst="diamond">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42" name="Connecteur droit 41"/>
            <p:cNvCxnSpPr>
              <a:endCxn id="39" idx="0"/>
            </p:cNvCxnSpPr>
            <p:nvPr/>
          </p:nvCxnSpPr>
          <p:spPr bwMode="auto">
            <a:xfrm rot="5400000">
              <a:off x="5149456" y="2553886"/>
              <a:ext cx="142874" cy="3571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Ellipse 46"/>
            <p:cNvSpPr/>
            <p:nvPr/>
          </p:nvSpPr>
          <p:spPr bwMode="auto">
            <a:xfrm>
              <a:off x="5024438" y="1714488"/>
              <a:ext cx="214314" cy="214314"/>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cs typeface="Arial" pitchFamily="34" charset="0"/>
                </a:rPr>
                <a:t>E</a:t>
              </a:r>
            </a:p>
          </p:txBody>
        </p:sp>
        <p:sp>
          <p:nvSpPr>
            <p:cNvPr id="49" name="Ellipse 48"/>
            <p:cNvSpPr/>
            <p:nvPr/>
          </p:nvSpPr>
          <p:spPr bwMode="auto">
            <a:xfrm>
              <a:off x="4881562" y="2643182"/>
              <a:ext cx="71438" cy="7143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52" name="Connecteur droit 51"/>
            <p:cNvCxnSpPr>
              <a:stCxn id="49" idx="0"/>
            </p:cNvCxnSpPr>
            <p:nvPr/>
          </p:nvCxnSpPr>
          <p:spPr bwMode="auto">
            <a:xfrm rot="16200000" flipV="1">
              <a:off x="4792265" y="2518165"/>
              <a:ext cx="142876" cy="10715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4" name="Ellipse 63"/>
            <p:cNvSpPr/>
            <p:nvPr/>
          </p:nvSpPr>
          <p:spPr bwMode="auto">
            <a:xfrm>
              <a:off x="4881562" y="2337334"/>
              <a:ext cx="71438" cy="7143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67" name="Connecteur droit 66"/>
            <p:cNvCxnSpPr>
              <a:stCxn id="64" idx="0"/>
            </p:cNvCxnSpPr>
            <p:nvPr/>
          </p:nvCxnSpPr>
          <p:spPr bwMode="auto">
            <a:xfrm rot="5400000" flipH="1" flipV="1">
              <a:off x="4873750" y="2186647"/>
              <a:ext cx="194218" cy="1071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Connecteur droit 70"/>
            <p:cNvCxnSpPr>
              <a:endCxn id="47" idx="4"/>
            </p:cNvCxnSpPr>
            <p:nvPr/>
          </p:nvCxnSpPr>
          <p:spPr bwMode="auto">
            <a:xfrm rot="5400000" flipH="1" flipV="1">
              <a:off x="4970859" y="1982381"/>
              <a:ext cx="214314" cy="107157"/>
            </a:xfrm>
            <a:prstGeom prst="bentConnector3">
              <a:avLst>
                <a:gd name="adj1" fmla="val 50000"/>
              </a:avLst>
            </a:prstGeom>
            <a:solidFill>
              <a:schemeClr val="accent1"/>
            </a:solidFill>
            <a:ln w="6350" cap="flat" cmpd="sng" algn="ctr">
              <a:solidFill>
                <a:schemeClr val="tx1"/>
              </a:solidFill>
              <a:prstDash val="dash"/>
              <a:round/>
              <a:headEnd type="none" w="med" len="med"/>
              <a:tailEnd type="none" w="med" len="med"/>
            </a:ln>
            <a:effectLst/>
          </p:spPr>
        </p:cxnSp>
        <p:cxnSp>
          <p:nvCxnSpPr>
            <p:cNvPr id="73" name="Connecteur droit 70"/>
            <p:cNvCxnSpPr>
              <a:endCxn id="47" idx="4"/>
            </p:cNvCxnSpPr>
            <p:nvPr/>
          </p:nvCxnSpPr>
          <p:spPr bwMode="auto">
            <a:xfrm rot="5400000" flipH="1" flipV="1">
              <a:off x="4685107" y="2053819"/>
              <a:ext cx="571505" cy="321472"/>
            </a:xfrm>
            <a:prstGeom prst="bentConnector3">
              <a:avLst>
                <a:gd name="adj1" fmla="val 91318"/>
              </a:avLst>
            </a:prstGeom>
            <a:solidFill>
              <a:schemeClr val="accent1"/>
            </a:solidFill>
            <a:ln w="6350" cap="flat" cmpd="sng" algn="ctr">
              <a:solidFill>
                <a:schemeClr val="tx1"/>
              </a:solidFill>
              <a:prstDash val="dash"/>
              <a:round/>
              <a:headEnd type="none" w="med" len="med"/>
              <a:tailEnd type="none" w="med" len="med"/>
            </a:ln>
            <a:effectLst/>
          </p:spPr>
        </p:cxnSp>
        <p:cxnSp>
          <p:nvCxnSpPr>
            <p:cNvPr id="78" name="Connecteur droit 70"/>
            <p:cNvCxnSpPr>
              <a:endCxn id="47" idx="4"/>
            </p:cNvCxnSpPr>
            <p:nvPr/>
          </p:nvCxnSpPr>
          <p:spPr bwMode="auto">
            <a:xfrm rot="16200000" flipV="1">
              <a:off x="4899423" y="2160974"/>
              <a:ext cx="571504" cy="107159"/>
            </a:xfrm>
            <a:prstGeom prst="bentConnector3">
              <a:avLst>
                <a:gd name="adj1" fmla="val 50000"/>
              </a:avLst>
            </a:prstGeom>
            <a:solidFill>
              <a:schemeClr val="accent1"/>
            </a:solidFill>
            <a:ln w="6350" cap="flat" cmpd="sng" algn="ctr">
              <a:solidFill>
                <a:schemeClr val="tx1"/>
              </a:solidFill>
              <a:prstDash val="dash"/>
              <a:round/>
              <a:headEnd type="none" w="med" len="med"/>
              <a:tailEnd type="none" w="med" len="med"/>
            </a:ln>
            <a:effectLst/>
          </p:spPr>
        </p:cxnSp>
      </p:grpSp>
      <p:sp>
        <p:nvSpPr>
          <p:cNvPr id="85" name="Line 6"/>
          <p:cNvSpPr>
            <a:spLocks noChangeShapeType="1"/>
          </p:cNvSpPr>
          <p:nvPr/>
        </p:nvSpPr>
        <p:spPr bwMode="auto">
          <a:xfrm flipH="1" flipV="1">
            <a:off x="3386664" y="4618858"/>
            <a:ext cx="0" cy="609600"/>
          </a:xfrm>
          <a:prstGeom prst="line">
            <a:avLst/>
          </a:prstGeom>
          <a:noFill/>
          <a:ln w="25400">
            <a:solidFill>
              <a:srgbClr val="66FF33"/>
            </a:solidFill>
            <a:round/>
            <a:headEnd type="none" w="sm" len="sm"/>
            <a:tailEnd type="none" w="sm" len="sm"/>
          </a:ln>
        </p:spPr>
        <p:txBody>
          <a:bodyPr/>
          <a:lstStyle/>
          <a:p>
            <a:endParaRPr lang="fr-FR"/>
          </a:p>
        </p:txBody>
      </p:sp>
      <p:sp>
        <p:nvSpPr>
          <p:cNvPr id="86" name="Line 10"/>
          <p:cNvSpPr>
            <a:spLocks noChangeShapeType="1"/>
          </p:cNvSpPr>
          <p:nvPr/>
        </p:nvSpPr>
        <p:spPr bwMode="auto">
          <a:xfrm flipH="1">
            <a:off x="3024174" y="5532725"/>
            <a:ext cx="3000396" cy="0"/>
          </a:xfrm>
          <a:prstGeom prst="line">
            <a:avLst/>
          </a:prstGeom>
          <a:noFill/>
          <a:ln w="25400">
            <a:solidFill>
              <a:srgbClr val="66FF33"/>
            </a:solidFill>
            <a:round/>
            <a:headEnd type="none" w="sm" len="sm"/>
            <a:tailEnd type="none" w="sm" len="sm"/>
          </a:ln>
        </p:spPr>
        <p:txBody>
          <a:bodyPr/>
          <a:lstStyle/>
          <a:p>
            <a:endParaRPr lang="fr-FR"/>
          </a:p>
        </p:txBody>
      </p:sp>
      <p:sp>
        <p:nvSpPr>
          <p:cNvPr id="87" name="Rectangle 11"/>
          <p:cNvSpPr>
            <a:spLocks noChangeArrowheads="1"/>
          </p:cNvSpPr>
          <p:nvPr/>
        </p:nvSpPr>
        <p:spPr bwMode="auto">
          <a:xfrm rot="1500000">
            <a:off x="3045142" y="4479940"/>
            <a:ext cx="189177" cy="1130300"/>
          </a:xfrm>
          <a:prstGeom prst="rect">
            <a:avLst/>
          </a:prstGeom>
          <a:gradFill rotWithShape="0">
            <a:gsLst>
              <a:gs pos="0">
                <a:srgbClr val="66FF33"/>
              </a:gs>
              <a:gs pos="100000">
                <a:schemeClr val="bg1"/>
              </a:gs>
            </a:gsLst>
            <a:lin ang="5400000" scaled="1"/>
          </a:gradFill>
          <a:ln w="12700">
            <a:solidFill>
              <a:schemeClr val="tx1"/>
            </a:solidFill>
            <a:miter lim="800000"/>
            <a:headEnd/>
            <a:tailEnd/>
          </a:ln>
        </p:spPr>
        <p:txBody>
          <a:bodyPr wrap="none" anchor="ctr"/>
          <a:lstStyle/>
          <a:p>
            <a:endParaRPr lang="fr-FR"/>
          </a:p>
        </p:txBody>
      </p:sp>
      <p:grpSp>
        <p:nvGrpSpPr>
          <p:cNvPr id="3" name="Groupe 87"/>
          <p:cNvGrpSpPr/>
          <p:nvPr/>
        </p:nvGrpSpPr>
        <p:grpSpPr>
          <a:xfrm>
            <a:off x="3772285" y="4572008"/>
            <a:ext cx="428630" cy="1000132"/>
            <a:chOff x="4810124" y="1714488"/>
            <a:chExt cx="428630" cy="1000132"/>
          </a:xfrm>
        </p:grpSpPr>
        <p:sp>
          <p:nvSpPr>
            <p:cNvPr id="89" name="Losange 88"/>
            <p:cNvSpPr/>
            <p:nvPr/>
          </p:nvSpPr>
          <p:spPr bwMode="auto">
            <a:xfrm>
              <a:off x="5167314" y="2643182"/>
              <a:ext cx="71438" cy="71438"/>
            </a:xfrm>
            <a:prstGeom prst="diamond">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90" name="Connecteur droit 89"/>
            <p:cNvCxnSpPr>
              <a:endCxn id="89" idx="0"/>
            </p:cNvCxnSpPr>
            <p:nvPr/>
          </p:nvCxnSpPr>
          <p:spPr bwMode="auto">
            <a:xfrm rot="5400000">
              <a:off x="5149456" y="2553886"/>
              <a:ext cx="142874" cy="3571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1" name="Ellipse 90"/>
            <p:cNvSpPr/>
            <p:nvPr/>
          </p:nvSpPr>
          <p:spPr bwMode="auto">
            <a:xfrm>
              <a:off x="5024438" y="1714488"/>
              <a:ext cx="214314" cy="214314"/>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cs typeface="Arial" pitchFamily="34" charset="0"/>
                </a:rPr>
                <a:t>E</a:t>
              </a:r>
            </a:p>
          </p:txBody>
        </p:sp>
        <p:sp>
          <p:nvSpPr>
            <p:cNvPr id="92" name="Ellipse 91"/>
            <p:cNvSpPr/>
            <p:nvPr/>
          </p:nvSpPr>
          <p:spPr bwMode="auto">
            <a:xfrm>
              <a:off x="4881562" y="2643182"/>
              <a:ext cx="71438" cy="7143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93" name="Connecteur droit 92"/>
            <p:cNvCxnSpPr>
              <a:stCxn id="92" idx="0"/>
            </p:cNvCxnSpPr>
            <p:nvPr/>
          </p:nvCxnSpPr>
          <p:spPr bwMode="auto">
            <a:xfrm rot="16200000" flipV="1">
              <a:off x="4792265" y="2518165"/>
              <a:ext cx="142876" cy="10715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4" name="Ellipse 93"/>
            <p:cNvSpPr/>
            <p:nvPr/>
          </p:nvSpPr>
          <p:spPr bwMode="auto">
            <a:xfrm>
              <a:off x="4881562" y="2337334"/>
              <a:ext cx="71438" cy="7143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cxnSp>
          <p:nvCxnSpPr>
            <p:cNvPr id="95" name="Connecteur droit 94"/>
            <p:cNvCxnSpPr>
              <a:stCxn id="94" idx="0"/>
            </p:cNvCxnSpPr>
            <p:nvPr/>
          </p:nvCxnSpPr>
          <p:spPr bwMode="auto">
            <a:xfrm rot="5400000" flipH="1" flipV="1">
              <a:off x="4873750" y="2186647"/>
              <a:ext cx="194218" cy="1071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6" name="Connecteur droit 70"/>
            <p:cNvCxnSpPr>
              <a:endCxn id="91" idx="4"/>
            </p:cNvCxnSpPr>
            <p:nvPr/>
          </p:nvCxnSpPr>
          <p:spPr bwMode="auto">
            <a:xfrm rot="5400000" flipH="1" flipV="1">
              <a:off x="4970859" y="1982381"/>
              <a:ext cx="214314" cy="107157"/>
            </a:xfrm>
            <a:prstGeom prst="bentConnector3">
              <a:avLst>
                <a:gd name="adj1" fmla="val 50000"/>
              </a:avLst>
            </a:prstGeom>
            <a:solidFill>
              <a:schemeClr val="accent1"/>
            </a:solidFill>
            <a:ln w="6350" cap="flat" cmpd="sng" algn="ctr">
              <a:solidFill>
                <a:schemeClr val="tx1"/>
              </a:solidFill>
              <a:prstDash val="dash"/>
              <a:round/>
              <a:headEnd type="none" w="med" len="med"/>
              <a:tailEnd type="none" w="med" len="med"/>
            </a:ln>
            <a:effectLst/>
          </p:spPr>
        </p:cxnSp>
        <p:cxnSp>
          <p:nvCxnSpPr>
            <p:cNvPr id="97" name="Connecteur droit 70"/>
            <p:cNvCxnSpPr>
              <a:endCxn id="91" idx="4"/>
            </p:cNvCxnSpPr>
            <p:nvPr/>
          </p:nvCxnSpPr>
          <p:spPr bwMode="auto">
            <a:xfrm rot="5400000" flipH="1" flipV="1">
              <a:off x="4685107" y="2053819"/>
              <a:ext cx="571505" cy="321472"/>
            </a:xfrm>
            <a:prstGeom prst="bentConnector3">
              <a:avLst>
                <a:gd name="adj1" fmla="val 91318"/>
              </a:avLst>
            </a:prstGeom>
            <a:solidFill>
              <a:schemeClr val="accent1"/>
            </a:solidFill>
            <a:ln w="6350" cap="flat" cmpd="sng" algn="ctr">
              <a:solidFill>
                <a:schemeClr val="tx1"/>
              </a:solidFill>
              <a:prstDash val="dash"/>
              <a:round/>
              <a:headEnd type="none" w="med" len="med"/>
              <a:tailEnd type="none" w="med" len="med"/>
            </a:ln>
            <a:effectLst/>
          </p:spPr>
        </p:cxnSp>
        <p:cxnSp>
          <p:nvCxnSpPr>
            <p:cNvPr id="98" name="Connecteur droit 70"/>
            <p:cNvCxnSpPr>
              <a:endCxn id="91" idx="4"/>
            </p:cNvCxnSpPr>
            <p:nvPr/>
          </p:nvCxnSpPr>
          <p:spPr bwMode="auto">
            <a:xfrm rot="16200000" flipV="1">
              <a:off x="4899423" y="2160974"/>
              <a:ext cx="571504" cy="107159"/>
            </a:xfrm>
            <a:prstGeom prst="bentConnector3">
              <a:avLst>
                <a:gd name="adj1" fmla="val 50000"/>
              </a:avLst>
            </a:prstGeom>
            <a:solidFill>
              <a:schemeClr val="accent1"/>
            </a:solidFill>
            <a:ln w="6350" cap="flat" cmpd="sng" algn="ctr">
              <a:solidFill>
                <a:schemeClr val="tx1"/>
              </a:solidFill>
              <a:prstDash val="dash"/>
              <a:round/>
              <a:headEnd type="none" w="med" len="med"/>
              <a:tailEnd type="none" w="med" len="med"/>
            </a:ln>
            <a:effectLst/>
          </p:spPr>
        </p:cxnSp>
      </p:grpSp>
      <p:graphicFrame>
        <p:nvGraphicFramePr>
          <p:cNvPr id="139267" name="Object 26"/>
          <p:cNvGraphicFramePr>
            <a:graphicFrameLocks/>
          </p:cNvGraphicFramePr>
          <p:nvPr/>
        </p:nvGraphicFramePr>
        <p:xfrm>
          <a:off x="5343173" y="2097088"/>
          <a:ext cx="741363" cy="431800"/>
        </p:xfrm>
        <a:graphic>
          <a:graphicData uri="http://schemas.openxmlformats.org/presentationml/2006/ole">
            <mc:AlternateContent xmlns:mc="http://schemas.openxmlformats.org/markup-compatibility/2006">
              <mc:Choice xmlns:v="urn:schemas-microsoft-com:vml" Requires="v">
                <p:oleObj spid="_x0000_s57352" name="Dessin Designer" r:id="rId5" imgW="684213" imgH="431800" progId="">
                  <p:embed/>
                </p:oleObj>
              </mc:Choice>
              <mc:Fallback>
                <p:oleObj name="Dessin Designer" r:id="rId5" imgW="684213" imgH="431800" progId="">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3173" y="2097088"/>
                        <a:ext cx="7413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8" name="Object 27"/>
          <p:cNvGraphicFramePr>
            <a:graphicFrameLocks/>
          </p:cNvGraphicFramePr>
          <p:nvPr/>
        </p:nvGraphicFramePr>
        <p:xfrm>
          <a:off x="5338940" y="4760913"/>
          <a:ext cx="741363" cy="431800"/>
        </p:xfrm>
        <a:graphic>
          <a:graphicData uri="http://schemas.openxmlformats.org/presentationml/2006/ole">
            <mc:AlternateContent xmlns:mc="http://schemas.openxmlformats.org/markup-compatibility/2006">
              <mc:Choice xmlns:v="urn:schemas-microsoft-com:vml" Requires="v">
                <p:oleObj spid="_x0000_s57353" name="Dessin Designer" r:id="rId7" imgW="684213" imgH="431800" progId="">
                  <p:embed/>
                </p:oleObj>
              </mc:Choice>
              <mc:Fallback>
                <p:oleObj name="Dessin Designer" r:id="rId7" imgW="684213" imgH="431800" progId="">
                  <p:embed/>
                  <p:pic>
                    <p:nvPicPr>
                      <p:cNvPr id="0" name="Picture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8940" y="4760913"/>
                        <a:ext cx="7413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Rectangle 28"/>
          <p:cNvSpPr>
            <a:spLocks noChangeArrowheads="1"/>
          </p:cNvSpPr>
          <p:nvPr/>
        </p:nvSpPr>
        <p:spPr bwMode="auto">
          <a:xfrm>
            <a:off x="4310058" y="2046553"/>
            <a:ext cx="1032334"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1870 kWh</a:t>
            </a:r>
          </a:p>
        </p:txBody>
      </p:sp>
      <p:sp>
        <p:nvSpPr>
          <p:cNvPr id="54" name="Rectangle 29"/>
          <p:cNvSpPr>
            <a:spLocks noChangeArrowheads="1"/>
          </p:cNvSpPr>
          <p:nvPr/>
        </p:nvSpPr>
        <p:spPr bwMode="auto">
          <a:xfrm>
            <a:off x="4238620" y="4761197"/>
            <a:ext cx="1032334"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1530 kWh</a:t>
            </a:r>
          </a:p>
        </p:txBody>
      </p:sp>
      <p:sp>
        <p:nvSpPr>
          <p:cNvPr id="55" name="Rectangle 30"/>
          <p:cNvSpPr>
            <a:spLocks noChangeArrowheads="1"/>
          </p:cNvSpPr>
          <p:nvPr/>
        </p:nvSpPr>
        <p:spPr bwMode="auto">
          <a:xfrm>
            <a:off x="6167446" y="3032771"/>
            <a:ext cx="2274854" cy="585418"/>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rendement ballon = 60 %</a:t>
            </a:r>
          </a:p>
          <a:p>
            <a:pPr defTabSz="762000">
              <a:spcBef>
                <a:spcPct val="0"/>
              </a:spcBef>
            </a:pPr>
            <a:r>
              <a:rPr lang="fr-FR" sz="1600" dirty="0">
                <a:cs typeface="Arial" pitchFamily="34" charset="0"/>
              </a:rPr>
              <a:t>pertes = 1790 kWh</a:t>
            </a:r>
          </a:p>
        </p:txBody>
      </p:sp>
      <p:sp>
        <p:nvSpPr>
          <p:cNvPr id="56" name="Rectangle 31"/>
          <p:cNvSpPr>
            <a:spLocks noChangeArrowheads="1"/>
          </p:cNvSpPr>
          <p:nvPr/>
        </p:nvSpPr>
        <p:spPr bwMode="auto">
          <a:xfrm>
            <a:off x="6167446" y="5634343"/>
            <a:ext cx="2274854" cy="585418"/>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rendement ballon = 70 %</a:t>
            </a:r>
          </a:p>
          <a:p>
            <a:pPr defTabSz="762000">
              <a:spcBef>
                <a:spcPct val="0"/>
              </a:spcBef>
            </a:pPr>
            <a:r>
              <a:rPr lang="fr-FR" sz="1600" dirty="0">
                <a:cs typeface="Arial" pitchFamily="34" charset="0"/>
              </a:rPr>
              <a:t>pertes = 1150 kWh</a:t>
            </a:r>
          </a:p>
        </p:txBody>
      </p:sp>
      <p:sp>
        <p:nvSpPr>
          <p:cNvPr id="57" name="Flèche vers le haut 56"/>
          <p:cNvSpPr/>
          <p:nvPr/>
        </p:nvSpPr>
        <p:spPr bwMode="auto">
          <a:xfrm rot="7278333">
            <a:off x="6457504" y="2569746"/>
            <a:ext cx="169379" cy="606977"/>
          </a:xfrm>
          <a:prstGeom prst="upArrow">
            <a:avLst/>
          </a:prstGeom>
          <a:solidFill>
            <a:srgbClr val="00B0F0"/>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sp>
        <p:nvSpPr>
          <p:cNvPr id="58" name="Flèche vers le haut 57"/>
          <p:cNvSpPr/>
          <p:nvPr/>
        </p:nvSpPr>
        <p:spPr bwMode="auto">
          <a:xfrm rot="7278333">
            <a:off x="6457504" y="5212953"/>
            <a:ext cx="169379" cy="606977"/>
          </a:xfrm>
          <a:prstGeom prst="upArrow">
            <a:avLst/>
          </a:prstGeom>
          <a:solidFill>
            <a:srgbClr val="00B0F0"/>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grpSp>
        <p:nvGrpSpPr>
          <p:cNvPr id="4" name="Group 43"/>
          <p:cNvGrpSpPr>
            <a:grpSpLocks/>
          </p:cNvGrpSpPr>
          <p:nvPr/>
        </p:nvGrpSpPr>
        <p:grpSpPr bwMode="auto">
          <a:xfrm>
            <a:off x="2595546" y="1214422"/>
            <a:ext cx="6500858" cy="2643206"/>
            <a:chOff x="2304" y="576"/>
            <a:chExt cx="2784" cy="1632"/>
          </a:xfrm>
        </p:grpSpPr>
        <p:sp>
          <p:nvSpPr>
            <p:cNvPr id="60" name="Line 44"/>
            <p:cNvSpPr>
              <a:spLocks noChangeShapeType="1"/>
            </p:cNvSpPr>
            <p:nvPr/>
          </p:nvSpPr>
          <p:spPr bwMode="auto">
            <a:xfrm>
              <a:off x="2304" y="576"/>
              <a:ext cx="2784" cy="1632"/>
            </a:xfrm>
            <a:prstGeom prst="line">
              <a:avLst/>
            </a:prstGeom>
            <a:noFill/>
            <a:ln w="25400">
              <a:solidFill>
                <a:srgbClr val="FF0101"/>
              </a:solidFill>
              <a:round/>
              <a:headEnd type="none" w="sm" len="sm"/>
              <a:tailEnd type="none" w="sm" len="sm"/>
            </a:ln>
          </p:spPr>
          <p:txBody>
            <a:bodyPr wrap="none" anchor="ctr"/>
            <a:lstStyle/>
            <a:p>
              <a:endParaRPr lang="fr-FR"/>
            </a:p>
          </p:txBody>
        </p:sp>
        <p:sp>
          <p:nvSpPr>
            <p:cNvPr id="61" name="Line 45"/>
            <p:cNvSpPr>
              <a:spLocks noChangeShapeType="1"/>
            </p:cNvSpPr>
            <p:nvPr/>
          </p:nvSpPr>
          <p:spPr bwMode="auto">
            <a:xfrm flipH="1">
              <a:off x="2304" y="576"/>
              <a:ext cx="2784" cy="1632"/>
            </a:xfrm>
            <a:prstGeom prst="line">
              <a:avLst/>
            </a:prstGeom>
            <a:noFill/>
            <a:ln w="25400">
              <a:solidFill>
                <a:srgbClr val="FF0101"/>
              </a:solidFill>
              <a:round/>
              <a:headEnd type="none" w="sm" len="sm"/>
              <a:tailEnd type="none" w="sm" len="sm"/>
            </a:ln>
          </p:spPr>
          <p:txBody>
            <a:bodyPr wrap="none" anchor="ctr"/>
            <a:lstStyle/>
            <a:p>
              <a:endParaRPr lang="fr-FR"/>
            </a:p>
          </p:txBody>
        </p:sp>
      </p:grpSp>
      <p:graphicFrame>
        <p:nvGraphicFramePr>
          <p:cNvPr id="139269" name="Object 32">
            <a:hlinkClick r:id="" action="ppaction://hlinkshowjump?jump=previousslide"/>
          </p:cNvPr>
          <p:cNvGraphicFramePr>
            <a:graphicFrameLocks/>
          </p:cNvGraphicFramePr>
          <p:nvPr/>
        </p:nvGraphicFramePr>
        <p:xfrm>
          <a:off x="1095349" y="2428870"/>
          <a:ext cx="847725" cy="2316163"/>
        </p:xfrm>
        <a:graphic>
          <a:graphicData uri="http://schemas.openxmlformats.org/presentationml/2006/ole">
            <mc:AlternateContent xmlns:mc="http://schemas.openxmlformats.org/markup-compatibility/2006">
              <mc:Choice xmlns:v="urn:schemas-microsoft-com:vml" Requires="v">
                <p:oleObj spid="_x0000_s57354" name="ClipArt" r:id="rId9" imgW="782638" imgH="2316163" progId="">
                  <p:embed/>
                </p:oleObj>
              </mc:Choice>
              <mc:Fallback>
                <p:oleObj name="ClipArt" r:id="rId9" imgW="782638" imgH="2316163" progId="">
                  <p:embed/>
                  <p:pic>
                    <p:nvPicPr>
                      <p:cNvPr id="0" name="Picture 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49" y="2428870"/>
                        <a:ext cx="847725"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 name="Titre 4"/>
          <p:cNvSpPr>
            <a:spLocks noGrp="1"/>
          </p:cNvSpPr>
          <p:nvPr>
            <p:ph type="title" idx="4294967295"/>
          </p:nvPr>
        </p:nvSpPr>
        <p:spPr>
          <a:xfrm>
            <a:off x="1949450" y="44450"/>
            <a:ext cx="7956550" cy="863600"/>
          </a:xfrm>
        </p:spPr>
        <p:txBody>
          <a:bodyPr/>
          <a:lstStyle/>
          <a:p>
            <a:r>
              <a:rPr lang="fr-FR" dirty="0" smtClean="0"/>
              <a:t>Celui qui consomme le moins d’appoint !</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41"/>
          <p:cNvSpPr>
            <a:spLocks noChangeShapeType="1"/>
          </p:cNvSpPr>
          <p:nvPr/>
        </p:nvSpPr>
        <p:spPr bwMode="auto">
          <a:xfrm flipV="1">
            <a:off x="8080394" y="1616354"/>
            <a:ext cx="0" cy="1981200"/>
          </a:xfrm>
          <a:prstGeom prst="line">
            <a:avLst/>
          </a:prstGeom>
          <a:noFill/>
          <a:ln w="25400">
            <a:solidFill>
              <a:srgbClr val="0000FF"/>
            </a:solidFill>
            <a:round/>
            <a:headEnd type="none" w="sm" len="sm"/>
            <a:tailEnd type="none" w="sm" len="sm"/>
          </a:ln>
        </p:spPr>
        <p:txBody>
          <a:bodyPr/>
          <a:lstStyle/>
          <a:p>
            <a:endParaRPr lang="fr-FR"/>
          </a:p>
        </p:txBody>
      </p:sp>
      <p:sp>
        <p:nvSpPr>
          <p:cNvPr id="34" name="Rectangle 25"/>
          <p:cNvSpPr>
            <a:spLocks noChangeArrowheads="1"/>
          </p:cNvSpPr>
          <p:nvPr/>
        </p:nvSpPr>
        <p:spPr bwMode="auto">
          <a:xfrm>
            <a:off x="7764840" y="1981475"/>
            <a:ext cx="646642" cy="1054100"/>
          </a:xfrm>
          <a:prstGeom prst="rect">
            <a:avLst/>
          </a:prstGeom>
          <a:gradFill rotWithShape="0">
            <a:gsLst>
              <a:gs pos="0">
                <a:schemeClr val="bg1"/>
              </a:gs>
              <a:gs pos="100000">
                <a:srgbClr val="0000FF"/>
              </a:gs>
            </a:gsLst>
            <a:lin ang="5400000" scaled="1"/>
          </a:gradFill>
          <a:ln w="25400">
            <a:solidFill>
              <a:srgbClr val="FF00FF"/>
            </a:solidFill>
            <a:miter lim="800000"/>
            <a:headEnd/>
            <a:tailEnd/>
          </a:ln>
        </p:spPr>
        <p:txBody>
          <a:bodyPr wrap="none" anchor="ctr"/>
          <a:lstStyle/>
          <a:p>
            <a:endParaRPr lang="fr-FR"/>
          </a:p>
        </p:txBody>
      </p:sp>
      <p:sp>
        <p:nvSpPr>
          <p:cNvPr id="5123" name="Text Box 2"/>
          <p:cNvSpPr txBox="1">
            <a:spLocks noChangeArrowheads="1"/>
          </p:cNvSpPr>
          <p:nvPr/>
        </p:nvSpPr>
        <p:spPr bwMode="auto">
          <a:xfrm>
            <a:off x="495300" y="5070490"/>
            <a:ext cx="9410700" cy="400110"/>
          </a:xfrm>
          <a:prstGeom prst="rect">
            <a:avLst/>
          </a:prstGeom>
          <a:noFill/>
          <a:ln w="12700">
            <a:noFill/>
            <a:miter lim="800000"/>
            <a:headEnd type="none" w="sm" len="sm"/>
            <a:tailEnd type="none" w="sm" len="sm"/>
          </a:ln>
        </p:spPr>
        <p:txBody>
          <a:bodyPr>
            <a:spAutoFit/>
          </a:bodyPr>
          <a:lstStyle/>
          <a:p>
            <a:pPr algn="just" defTabSz="762000"/>
            <a:r>
              <a:rPr lang="fr-FR" sz="2000" b="1" dirty="0">
                <a:solidFill>
                  <a:schemeClr val="tx1"/>
                </a:solidFill>
              </a:rPr>
              <a:t>Taux de couverture des besoins </a:t>
            </a:r>
            <a:r>
              <a:rPr lang="fr-FR" sz="2000" dirty="0">
                <a:solidFill>
                  <a:schemeClr val="tx1"/>
                </a:solidFill>
              </a:rPr>
              <a:t>= 1600 / 2680 = </a:t>
            </a:r>
            <a:r>
              <a:rPr lang="fr-FR" sz="2000" dirty="0" smtClean="0">
                <a:solidFill>
                  <a:schemeClr val="tx1"/>
                </a:solidFill>
              </a:rPr>
              <a:t>60 </a:t>
            </a:r>
            <a:r>
              <a:rPr lang="fr-FR" sz="2000" dirty="0">
                <a:solidFill>
                  <a:schemeClr val="tx1"/>
                </a:solidFill>
              </a:rPr>
              <a:t>%</a:t>
            </a:r>
            <a:r>
              <a:rPr lang="fr-FR" sz="2000" b="0" dirty="0">
                <a:solidFill>
                  <a:schemeClr val="tx1"/>
                </a:solidFill>
              </a:rPr>
              <a:t> </a:t>
            </a:r>
          </a:p>
        </p:txBody>
      </p:sp>
      <p:sp>
        <p:nvSpPr>
          <p:cNvPr id="5124" name="Rectangle 3">
            <a:hlinkClick r:id="rId5" action="ppaction://program"/>
          </p:cNvPr>
          <p:cNvSpPr>
            <a:spLocks noChangeArrowheads="1"/>
          </p:cNvSpPr>
          <p:nvPr/>
        </p:nvSpPr>
        <p:spPr bwMode="auto">
          <a:xfrm>
            <a:off x="753591" y="3781711"/>
            <a:ext cx="1898650" cy="381000"/>
          </a:xfrm>
          <a:prstGeom prst="rect">
            <a:avLst/>
          </a:prstGeom>
          <a:noFill/>
          <a:ln w="9525">
            <a:noFill/>
            <a:miter lim="800000"/>
            <a:headEnd/>
            <a:tailEnd/>
          </a:ln>
        </p:spPr>
        <p:txBody>
          <a:bodyPr wrap="none" lIns="92075" tIns="46038" rIns="92075" bIns="46038" anchor="ctr"/>
          <a:lstStyle/>
          <a:p>
            <a:endParaRPr lang="fr-FR"/>
          </a:p>
        </p:txBody>
      </p:sp>
      <p:sp>
        <p:nvSpPr>
          <p:cNvPr id="5127" name="Line 9"/>
          <p:cNvSpPr>
            <a:spLocks noChangeShapeType="1"/>
          </p:cNvSpPr>
          <p:nvPr/>
        </p:nvSpPr>
        <p:spPr bwMode="auto">
          <a:xfrm flipV="1">
            <a:off x="3145809" y="1679866"/>
            <a:ext cx="0" cy="3222625"/>
          </a:xfrm>
          <a:prstGeom prst="line">
            <a:avLst/>
          </a:prstGeom>
          <a:noFill/>
          <a:ln w="25400">
            <a:solidFill>
              <a:srgbClr val="0000FF"/>
            </a:solidFill>
            <a:round/>
            <a:headEnd type="none" w="sm" len="sm"/>
            <a:tailEnd type="none" w="sm" len="sm"/>
          </a:ln>
        </p:spPr>
        <p:txBody>
          <a:bodyPr/>
          <a:lstStyle/>
          <a:p>
            <a:endParaRPr lang="fr-FR"/>
          </a:p>
        </p:txBody>
      </p:sp>
      <p:sp>
        <p:nvSpPr>
          <p:cNvPr id="5128" name="Rectangle 10"/>
          <p:cNvSpPr>
            <a:spLocks noChangeArrowheads="1"/>
          </p:cNvSpPr>
          <p:nvPr/>
        </p:nvSpPr>
        <p:spPr bwMode="auto">
          <a:xfrm>
            <a:off x="2809860" y="3551525"/>
            <a:ext cx="646642" cy="1054100"/>
          </a:xfrm>
          <a:prstGeom prst="rect">
            <a:avLst/>
          </a:prstGeom>
          <a:gradFill rotWithShape="0">
            <a:gsLst>
              <a:gs pos="0">
                <a:schemeClr val="bg1"/>
              </a:gs>
              <a:gs pos="100000">
                <a:srgbClr val="0000FF"/>
              </a:gs>
            </a:gsLst>
            <a:lin ang="5400000" scaled="1"/>
          </a:gradFill>
          <a:ln w="25400">
            <a:solidFill>
              <a:srgbClr val="FF00FF"/>
            </a:solidFill>
            <a:miter lim="800000"/>
            <a:headEnd/>
            <a:tailEnd/>
          </a:ln>
        </p:spPr>
        <p:txBody>
          <a:bodyPr wrap="none" anchor="ctr"/>
          <a:lstStyle/>
          <a:p>
            <a:endParaRPr lang="fr-FR"/>
          </a:p>
        </p:txBody>
      </p:sp>
      <p:sp>
        <p:nvSpPr>
          <p:cNvPr id="5130" name="Line 12"/>
          <p:cNvSpPr>
            <a:spLocks noChangeShapeType="1"/>
          </p:cNvSpPr>
          <p:nvPr/>
        </p:nvSpPr>
        <p:spPr bwMode="auto">
          <a:xfrm flipH="1" flipV="1">
            <a:off x="1738290" y="3578919"/>
            <a:ext cx="0" cy="609600"/>
          </a:xfrm>
          <a:prstGeom prst="line">
            <a:avLst/>
          </a:prstGeom>
          <a:noFill/>
          <a:ln w="25400">
            <a:solidFill>
              <a:srgbClr val="66FF33"/>
            </a:solidFill>
            <a:round/>
            <a:headEnd type="none" w="sm" len="sm"/>
            <a:tailEnd type="none" w="sm" len="sm"/>
          </a:ln>
        </p:spPr>
        <p:txBody>
          <a:bodyPr/>
          <a:lstStyle/>
          <a:p>
            <a:endParaRPr lang="fr-FR"/>
          </a:p>
        </p:txBody>
      </p:sp>
      <p:sp>
        <p:nvSpPr>
          <p:cNvPr id="5131" name="Line 13"/>
          <p:cNvSpPr>
            <a:spLocks noChangeShapeType="1"/>
          </p:cNvSpPr>
          <p:nvPr/>
        </p:nvSpPr>
        <p:spPr bwMode="auto">
          <a:xfrm>
            <a:off x="1742459" y="4203988"/>
            <a:ext cx="1651000" cy="0"/>
          </a:xfrm>
          <a:prstGeom prst="line">
            <a:avLst/>
          </a:prstGeom>
          <a:noFill/>
          <a:ln w="25400">
            <a:solidFill>
              <a:srgbClr val="66FF33"/>
            </a:solidFill>
            <a:round/>
            <a:headEnd type="none" w="sm" len="sm"/>
            <a:tailEnd type="none" w="sm" len="sm"/>
          </a:ln>
        </p:spPr>
        <p:txBody>
          <a:bodyPr/>
          <a:lstStyle/>
          <a:p>
            <a:endParaRPr lang="fr-FR"/>
          </a:p>
        </p:txBody>
      </p:sp>
      <p:sp>
        <p:nvSpPr>
          <p:cNvPr id="5132" name="Line 14"/>
          <p:cNvSpPr>
            <a:spLocks noChangeShapeType="1"/>
          </p:cNvSpPr>
          <p:nvPr/>
        </p:nvSpPr>
        <p:spPr bwMode="auto">
          <a:xfrm flipH="1">
            <a:off x="2980709" y="4203988"/>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5133" name="Line 15"/>
          <p:cNvSpPr>
            <a:spLocks noChangeShapeType="1"/>
          </p:cNvSpPr>
          <p:nvPr/>
        </p:nvSpPr>
        <p:spPr bwMode="auto">
          <a:xfrm>
            <a:off x="2980709" y="4356388"/>
            <a:ext cx="412750" cy="152400"/>
          </a:xfrm>
          <a:prstGeom prst="line">
            <a:avLst/>
          </a:prstGeom>
          <a:noFill/>
          <a:ln w="25400">
            <a:solidFill>
              <a:srgbClr val="66FF33"/>
            </a:solidFill>
            <a:round/>
            <a:headEnd type="none" w="sm" len="sm"/>
            <a:tailEnd type="none" w="sm" len="sm"/>
          </a:ln>
        </p:spPr>
        <p:txBody>
          <a:bodyPr/>
          <a:lstStyle/>
          <a:p>
            <a:endParaRPr lang="fr-FR"/>
          </a:p>
        </p:txBody>
      </p:sp>
      <p:sp>
        <p:nvSpPr>
          <p:cNvPr id="5134" name="Line 16"/>
          <p:cNvSpPr>
            <a:spLocks noChangeShapeType="1"/>
          </p:cNvSpPr>
          <p:nvPr/>
        </p:nvSpPr>
        <p:spPr bwMode="auto">
          <a:xfrm flipH="1" flipV="1">
            <a:off x="1309663" y="4500570"/>
            <a:ext cx="2083797" cy="8218"/>
          </a:xfrm>
          <a:prstGeom prst="line">
            <a:avLst/>
          </a:prstGeom>
          <a:noFill/>
          <a:ln w="25400">
            <a:solidFill>
              <a:srgbClr val="66FF33"/>
            </a:solidFill>
            <a:round/>
            <a:headEnd type="none" w="sm" len="sm"/>
            <a:tailEnd type="none" w="sm" len="sm"/>
          </a:ln>
        </p:spPr>
        <p:txBody>
          <a:bodyPr/>
          <a:lstStyle/>
          <a:p>
            <a:endParaRPr lang="fr-FR"/>
          </a:p>
        </p:txBody>
      </p:sp>
      <p:sp>
        <p:nvSpPr>
          <p:cNvPr id="5135" name="Rectangle 17"/>
          <p:cNvSpPr>
            <a:spLocks noChangeArrowheads="1"/>
          </p:cNvSpPr>
          <p:nvPr/>
        </p:nvSpPr>
        <p:spPr bwMode="auto">
          <a:xfrm rot="1500000">
            <a:off x="1350348" y="3454683"/>
            <a:ext cx="189177" cy="1130300"/>
          </a:xfrm>
          <a:prstGeom prst="rect">
            <a:avLst/>
          </a:prstGeom>
          <a:gradFill rotWithShape="0">
            <a:gsLst>
              <a:gs pos="0">
                <a:srgbClr val="66FF33"/>
              </a:gs>
              <a:gs pos="100000">
                <a:schemeClr val="bg1"/>
              </a:gs>
            </a:gsLst>
            <a:lin ang="5400000" scaled="1"/>
          </a:gradFill>
          <a:ln w="12700">
            <a:solidFill>
              <a:schemeClr val="tx1"/>
            </a:solidFill>
            <a:miter lim="800000"/>
            <a:headEnd/>
            <a:tailEnd/>
          </a:ln>
        </p:spPr>
        <p:txBody>
          <a:bodyPr wrap="none" anchor="ctr"/>
          <a:lstStyle/>
          <a:p>
            <a:endParaRPr lang="fr-FR"/>
          </a:p>
        </p:txBody>
      </p:sp>
      <p:sp>
        <p:nvSpPr>
          <p:cNvPr id="5136" name="Line 18"/>
          <p:cNvSpPr>
            <a:spLocks noChangeShapeType="1"/>
          </p:cNvSpPr>
          <p:nvPr/>
        </p:nvSpPr>
        <p:spPr bwMode="auto">
          <a:xfrm>
            <a:off x="3145809" y="1679863"/>
            <a:ext cx="1320800" cy="0"/>
          </a:xfrm>
          <a:prstGeom prst="line">
            <a:avLst/>
          </a:prstGeom>
          <a:noFill/>
          <a:ln w="25400">
            <a:solidFill>
              <a:srgbClr val="0000FF"/>
            </a:solidFill>
            <a:round/>
            <a:headEnd type="none" w="sm" len="sm"/>
            <a:tailEnd type="stealth" w="med" len="med"/>
          </a:ln>
        </p:spPr>
        <p:txBody>
          <a:bodyPr/>
          <a:lstStyle/>
          <a:p>
            <a:endParaRPr lang="fr-FR"/>
          </a:p>
        </p:txBody>
      </p:sp>
      <p:sp>
        <p:nvSpPr>
          <p:cNvPr id="5137" name="Rectangle 20"/>
          <p:cNvSpPr>
            <a:spLocks noChangeArrowheads="1"/>
          </p:cNvSpPr>
          <p:nvPr/>
        </p:nvSpPr>
        <p:spPr bwMode="auto">
          <a:xfrm>
            <a:off x="4595812" y="1481409"/>
            <a:ext cx="838371"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b="1" dirty="0" smtClean="0">
                <a:solidFill>
                  <a:schemeClr val="accent2"/>
                </a:solidFill>
                <a:cs typeface="Arial" pitchFamily="34" charset="0"/>
              </a:rPr>
              <a:t>Besoins</a:t>
            </a:r>
            <a:endParaRPr lang="fr-FR" sz="1600" b="1" dirty="0">
              <a:solidFill>
                <a:schemeClr val="accent2"/>
              </a:solidFill>
              <a:cs typeface="Arial" pitchFamily="34" charset="0"/>
            </a:endParaRPr>
          </a:p>
        </p:txBody>
      </p:sp>
      <p:sp>
        <p:nvSpPr>
          <p:cNvPr id="5138" name="Rectangle 25"/>
          <p:cNvSpPr>
            <a:spLocks noChangeArrowheads="1"/>
          </p:cNvSpPr>
          <p:nvPr/>
        </p:nvSpPr>
        <p:spPr bwMode="auto">
          <a:xfrm>
            <a:off x="2789811" y="2038638"/>
            <a:ext cx="646642" cy="1054100"/>
          </a:xfrm>
          <a:prstGeom prst="rect">
            <a:avLst/>
          </a:prstGeom>
          <a:gradFill rotWithShape="0">
            <a:gsLst>
              <a:gs pos="0">
                <a:schemeClr val="bg1"/>
              </a:gs>
              <a:gs pos="100000">
                <a:srgbClr val="0000FF"/>
              </a:gs>
            </a:gsLst>
            <a:lin ang="5400000" scaled="1"/>
          </a:gradFill>
          <a:ln w="25400">
            <a:solidFill>
              <a:srgbClr val="FF00FF"/>
            </a:solidFill>
            <a:miter lim="800000"/>
            <a:headEnd/>
            <a:tailEnd/>
          </a:ln>
        </p:spPr>
        <p:txBody>
          <a:bodyPr wrap="none" anchor="ctr"/>
          <a:lstStyle/>
          <a:p>
            <a:endParaRPr lang="fr-FR"/>
          </a:p>
        </p:txBody>
      </p:sp>
      <p:graphicFrame>
        <p:nvGraphicFramePr>
          <p:cNvPr id="5122" name="Object 26"/>
          <p:cNvGraphicFramePr>
            <a:graphicFrameLocks/>
          </p:cNvGraphicFramePr>
          <p:nvPr/>
        </p:nvGraphicFramePr>
        <p:xfrm>
          <a:off x="2672868" y="2614900"/>
          <a:ext cx="741231" cy="431800"/>
        </p:xfrm>
        <a:graphic>
          <a:graphicData uri="http://schemas.openxmlformats.org/presentationml/2006/ole">
            <mc:AlternateContent xmlns:mc="http://schemas.openxmlformats.org/markup-compatibility/2006">
              <mc:Choice xmlns:v="urn:schemas-microsoft-com:vml" Requires="v">
                <p:oleObj spid="_x0000_s58374" name="Dessin Designer" r:id="rId6" imgW="684213" imgH="431800" progId="">
                  <p:embed/>
                </p:oleObj>
              </mc:Choice>
              <mc:Fallback>
                <p:oleObj name="Dessin Designer" r:id="rId6" imgW="684213" imgH="431800" progId="">
                  <p:embed/>
                  <p:pic>
                    <p:nvPicPr>
                      <p:cNvPr id="0" name="Pictur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868" y="2614900"/>
                        <a:ext cx="74123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0" name="Rectangle 31"/>
          <p:cNvSpPr>
            <a:spLocks noChangeArrowheads="1"/>
          </p:cNvSpPr>
          <p:nvPr/>
        </p:nvSpPr>
        <p:spPr bwMode="auto">
          <a:xfrm>
            <a:off x="3436454" y="3124483"/>
            <a:ext cx="1797480"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solidFill>
                  <a:schemeClr val="accent2"/>
                </a:solidFill>
                <a:cs typeface="Arial" pitchFamily="34" charset="0"/>
              </a:rPr>
              <a:t>Apport </a:t>
            </a:r>
            <a:r>
              <a:rPr lang="fr-FR" sz="1600" dirty="0" smtClean="0">
                <a:solidFill>
                  <a:schemeClr val="accent2"/>
                </a:solidFill>
                <a:cs typeface="Arial" pitchFamily="34" charset="0"/>
              </a:rPr>
              <a:t>solaire </a:t>
            </a:r>
            <a:r>
              <a:rPr lang="fr-FR" sz="1600" b="1" dirty="0" smtClean="0">
                <a:solidFill>
                  <a:schemeClr val="accent2"/>
                </a:solidFill>
                <a:cs typeface="Arial" pitchFamily="34" charset="0"/>
              </a:rPr>
              <a:t>utile</a:t>
            </a:r>
            <a:endParaRPr lang="fr-FR" sz="1600" dirty="0">
              <a:solidFill>
                <a:schemeClr val="accent2"/>
              </a:solidFill>
              <a:cs typeface="Arial" pitchFamily="34" charset="0"/>
            </a:endParaRPr>
          </a:p>
        </p:txBody>
      </p:sp>
      <p:sp>
        <p:nvSpPr>
          <p:cNvPr id="5141" name="Text Box 32"/>
          <p:cNvSpPr txBox="1">
            <a:spLocks noChangeArrowheads="1"/>
          </p:cNvSpPr>
          <p:nvPr/>
        </p:nvSpPr>
        <p:spPr bwMode="auto">
          <a:xfrm>
            <a:off x="542960" y="5427680"/>
            <a:ext cx="9410700" cy="400110"/>
          </a:xfrm>
          <a:prstGeom prst="rect">
            <a:avLst/>
          </a:prstGeom>
          <a:noFill/>
          <a:ln w="12700">
            <a:noFill/>
            <a:miter lim="800000"/>
            <a:headEnd type="none" w="sm" len="sm"/>
            <a:tailEnd type="none" w="sm" len="sm"/>
          </a:ln>
        </p:spPr>
        <p:txBody>
          <a:bodyPr>
            <a:spAutoFit/>
          </a:bodyPr>
          <a:lstStyle/>
          <a:p>
            <a:pPr algn="just" defTabSz="762000"/>
            <a:r>
              <a:rPr lang="fr-FR" sz="2000" b="1" dirty="0" smtClean="0">
                <a:solidFill>
                  <a:schemeClr val="tx1"/>
                </a:solidFill>
              </a:rPr>
              <a:t>Productivité (en énergie utile) </a:t>
            </a:r>
            <a:r>
              <a:rPr lang="fr-FR" sz="2000" dirty="0" smtClean="0">
                <a:solidFill>
                  <a:schemeClr val="tx1"/>
                </a:solidFill>
              </a:rPr>
              <a:t>= </a:t>
            </a:r>
            <a:r>
              <a:rPr lang="fr-FR" sz="2000" dirty="0">
                <a:solidFill>
                  <a:schemeClr val="tx1"/>
                </a:solidFill>
              </a:rPr>
              <a:t>1600 / 4 = 400 kWh/m².an</a:t>
            </a:r>
            <a:r>
              <a:rPr lang="fr-FR" sz="2000" b="0" dirty="0">
                <a:solidFill>
                  <a:schemeClr val="tx1"/>
                </a:solidFill>
              </a:rPr>
              <a:t> </a:t>
            </a:r>
          </a:p>
        </p:txBody>
      </p:sp>
      <p:sp>
        <p:nvSpPr>
          <p:cNvPr id="29" name="Line 43"/>
          <p:cNvSpPr>
            <a:spLocks noChangeShapeType="1"/>
          </p:cNvSpPr>
          <p:nvPr/>
        </p:nvSpPr>
        <p:spPr bwMode="auto">
          <a:xfrm>
            <a:off x="8080394" y="1616354"/>
            <a:ext cx="1320800" cy="0"/>
          </a:xfrm>
          <a:prstGeom prst="line">
            <a:avLst/>
          </a:prstGeom>
          <a:noFill/>
          <a:ln w="25400">
            <a:solidFill>
              <a:srgbClr val="0000FF"/>
            </a:solidFill>
            <a:round/>
            <a:headEnd type="none" w="sm" len="sm"/>
            <a:tailEnd type="stealth" w="med" len="med"/>
          </a:ln>
        </p:spPr>
        <p:txBody>
          <a:bodyPr/>
          <a:lstStyle/>
          <a:p>
            <a:endParaRPr lang="fr-FR"/>
          </a:p>
        </p:txBody>
      </p:sp>
      <p:graphicFrame>
        <p:nvGraphicFramePr>
          <p:cNvPr id="30" name="Object 44"/>
          <p:cNvGraphicFramePr>
            <a:graphicFrameLocks/>
          </p:cNvGraphicFramePr>
          <p:nvPr/>
        </p:nvGraphicFramePr>
        <p:xfrm>
          <a:off x="7667645" y="2552979"/>
          <a:ext cx="741231" cy="431800"/>
        </p:xfrm>
        <a:graphic>
          <a:graphicData uri="http://schemas.openxmlformats.org/presentationml/2006/ole">
            <mc:AlternateContent xmlns:mc="http://schemas.openxmlformats.org/markup-compatibility/2006">
              <mc:Choice xmlns:v="urn:schemas-microsoft-com:vml" Requires="v">
                <p:oleObj spid="_x0000_s58375" name="Dessin Designer" r:id="rId8" imgW="684213" imgH="431800" progId="">
                  <p:embed/>
                </p:oleObj>
              </mc:Choice>
              <mc:Fallback>
                <p:oleObj name="Dessin Designer" r:id="rId8" imgW="684213" imgH="431800" progId="">
                  <p:embed/>
                  <p:pic>
                    <p:nvPicPr>
                      <p:cNvPr id="0" name="Picture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645" y="2552979"/>
                        <a:ext cx="74123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45"/>
          <p:cNvSpPr>
            <a:spLocks noChangeArrowheads="1"/>
          </p:cNvSpPr>
          <p:nvPr/>
        </p:nvSpPr>
        <p:spPr bwMode="auto">
          <a:xfrm>
            <a:off x="6524636" y="2552979"/>
            <a:ext cx="1032334"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3350 kWh</a:t>
            </a:r>
          </a:p>
        </p:txBody>
      </p:sp>
      <p:sp>
        <p:nvSpPr>
          <p:cNvPr id="32" name="Rectangle 48"/>
          <p:cNvSpPr>
            <a:spLocks noChangeArrowheads="1"/>
          </p:cNvSpPr>
          <p:nvPr/>
        </p:nvSpPr>
        <p:spPr bwMode="auto">
          <a:xfrm>
            <a:off x="8667776" y="1714488"/>
            <a:ext cx="1032334"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2680 kWh</a:t>
            </a:r>
          </a:p>
        </p:txBody>
      </p:sp>
      <p:sp>
        <p:nvSpPr>
          <p:cNvPr id="33" name="Rectangle 51"/>
          <p:cNvSpPr>
            <a:spLocks noChangeArrowheads="1"/>
          </p:cNvSpPr>
          <p:nvPr/>
        </p:nvSpPr>
        <p:spPr bwMode="auto">
          <a:xfrm>
            <a:off x="8104226" y="3767425"/>
            <a:ext cx="1655325"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smtClean="0">
                <a:cs typeface="Arial" pitchFamily="34" charset="0"/>
              </a:rPr>
              <a:t>pertes </a:t>
            </a:r>
            <a:r>
              <a:rPr lang="fr-FR" sz="1600" dirty="0">
                <a:cs typeface="Arial" pitchFamily="34" charset="0"/>
              </a:rPr>
              <a:t>= 670 kWh</a:t>
            </a:r>
          </a:p>
        </p:txBody>
      </p:sp>
      <p:sp>
        <p:nvSpPr>
          <p:cNvPr id="35" name="Rectangle 20"/>
          <p:cNvSpPr>
            <a:spLocks noChangeArrowheads="1"/>
          </p:cNvSpPr>
          <p:nvPr/>
        </p:nvSpPr>
        <p:spPr bwMode="auto">
          <a:xfrm>
            <a:off x="1" y="3053045"/>
            <a:ext cx="1085233"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b="1" dirty="0" smtClean="0">
                <a:solidFill>
                  <a:schemeClr val="accent2"/>
                </a:solidFill>
                <a:cs typeface="Arial" pitchFamily="34" charset="0"/>
              </a:rPr>
              <a:t>Irradiation</a:t>
            </a:r>
            <a:endParaRPr lang="fr-FR" sz="1600" b="1" dirty="0">
              <a:solidFill>
                <a:schemeClr val="accent2"/>
              </a:solidFill>
              <a:cs typeface="Arial" pitchFamily="34" charset="0"/>
            </a:endParaRPr>
          </a:p>
        </p:txBody>
      </p:sp>
      <p:sp>
        <p:nvSpPr>
          <p:cNvPr id="36" name="Flèche vers le haut 35"/>
          <p:cNvSpPr/>
          <p:nvPr/>
        </p:nvSpPr>
        <p:spPr bwMode="auto">
          <a:xfrm rot="7278333">
            <a:off x="672016" y="3256802"/>
            <a:ext cx="279467" cy="838414"/>
          </a:xfrm>
          <a:prstGeom prst="upArrow">
            <a:avLst/>
          </a:prstGeom>
          <a:solidFill>
            <a:srgbClr val="FFFF00"/>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sp>
        <p:nvSpPr>
          <p:cNvPr id="37" name="Rectangle 20"/>
          <p:cNvSpPr>
            <a:spLocks noChangeArrowheads="1"/>
          </p:cNvSpPr>
          <p:nvPr/>
        </p:nvSpPr>
        <p:spPr bwMode="auto">
          <a:xfrm>
            <a:off x="4595810" y="1767163"/>
            <a:ext cx="1309654" cy="831639"/>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200 l/j à 50°C</a:t>
            </a:r>
          </a:p>
          <a:p>
            <a:pPr defTabSz="762000">
              <a:spcBef>
                <a:spcPct val="0"/>
              </a:spcBef>
            </a:pPr>
            <a:r>
              <a:rPr lang="fr-FR" sz="1600" dirty="0">
                <a:cs typeface="Arial" pitchFamily="34" charset="0"/>
              </a:rPr>
              <a:t>330 jours /an</a:t>
            </a:r>
          </a:p>
          <a:p>
            <a:pPr defTabSz="762000">
              <a:spcBef>
                <a:spcPct val="0"/>
              </a:spcBef>
            </a:pPr>
            <a:r>
              <a:rPr lang="fr-FR" sz="1600" dirty="0" smtClean="0">
                <a:cs typeface="Arial" pitchFamily="34" charset="0"/>
                <a:sym typeface="Wingdings" pitchFamily="2" charset="2"/>
              </a:rPr>
              <a:t> </a:t>
            </a:r>
            <a:r>
              <a:rPr lang="fr-FR" sz="1600" dirty="0" smtClean="0">
                <a:cs typeface="Arial" pitchFamily="34" charset="0"/>
              </a:rPr>
              <a:t>2680 </a:t>
            </a:r>
            <a:r>
              <a:rPr lang="fr-FR" sz="1600" dirty="0">
                <a:cs typeface="Arial" pitchFamily="34" charset="0"/>
              </a:rPr>
              <a:t>kWh</a:t>
            </a:r>
          </a:p>
        </p:txBody>
      </p:sp>
      <p:sp>
        <p:nvSpPr>
          <p:cNvPr id="38" name="Rectangle 31"/>
          <p:cNvSpPr>
            <a:spLocks noChangeArrowheads="1"/>
          </p:cNvSpPr>
          <p:nvPr/>
        </p:nvSpPr>
        <p:spPr bwMode="auto">
          <a:xfrm>
            <a:off x="3881429" y="3410235"/>
            <a:ext cx="1032334"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smtClean="0">
                <a:cs typeface="Arial" pitchFamily="34" charset="0"/>
              </a:rPr>
              <a:t>1600 </a:t>
            </a:r>
            <a:r>
              <a:rPr lang="fr-FR" sz="1600" dirty="0">
                <a:cs typeface="Arial" pitchFamily="34" charset="0"/>
              </a:rPr>
              <a:t>kWh</a:t>
            </a:r>
          </a:p>
        </p:txBody>
      </p:sp>
      <p:sp>
        <p:nvSpPr>
          <p:cNvPr id="39" name="Flèche vers le haut 38"/>
          <p:cNvSpPr/>
          <p:nvPr/>
        </p:nvSpPr>
        <p:spPr bwMode="auto">
          <a:xfrm rot="7278333">
            <a:off x="8744510" y="2971048"/>
            <a:ext cx="279467" cy="838414"/>
          </a:xfrm>
          <a:prstGeom prst="upArrow">
            <a:avLst/>
          </a:prstGeom>
          <a:solidFill>
            <a:srgbClr val="00B0F0"/>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pitchFamily="18" charset="0"/>
              <a:cs typeface="Arial" charset="0"/>
            </a:endParaRPr>
          </a:p>
        </p:txBody>
      </p:sp>
      <p:sp>
        <p:nvSpPr>
          <p:cNvPr id="40" name="Text Box 2"/>
          <p:cNvSpPr txBox="1">
            <a:spLocks noChangeArrowheads="1"/>
          </p:cNvSpPr>
          <p:nvPr/>
        </p:nvSpPr>
        <p:spPr bwMode="auto">
          <a:xfrm>
            <a:off x="2595547" y="1071548"/>
            <a:ext cx="7310454" cy="430887"/>
          </a:xfrm>
          <a:prstGeom prst="rect">
            <a:avLst/>
          </a:prstGeom>
          <a:noFill/>
          <a:ln w="12700">
            <a:noFill/>
            <a:miter lim="800000"/>
            <a:headEnd type="none" w="sm" len="sm"/>
            <a:tailEnd type="none" w="sm" len="sm"/>
          </a:ln>
        </p:spPr>
        <p:txBody>
          <a:bodyPr wrap="square">
            <a:spAutoFit/>
          </a:bodyPr>
          <a:lstStyle/>
          <a:p>
            <a:pPr algn="just" defTabSz="762000"/>
            <a:r>
              <a:rPr lang="fr-FR" sz="2200" b="1" dirty="0" smtClean="0">
                <a:solidFill>
                  <a:schemeClr val="tx1"/>
                </a:solidFill>
              </a:rPr>
              <a:t>CESI						Référence </a:t>
            </a:r>
            <a:endParaRPr lang="fr-FR" sz="2200" b="0" dirty="0">
              <a:solidFill>
                <a:schemeClr val="tx1"/>
              </a:solidFill>
            </a:endParaRPr>
          </a:p>
        </p:txBody>
      </p:sp>
      <p:sp>
        <p:nvSpPr>
          <p:cNvPr id="41" name="Text Box 32"/>
          <p:cNvSpPr txBox="1">
            <a:spLocks noChangeArrowheads="1"/>
          </p:cNvSpPr>
          <p:nvPr/>
        </p:nvSpPr>
        <p:spPr bwMode="auto">
          <a:xfrm>
            <a:off x="523844" y="5786454"/>
            <a:ext cx="9410700" cy="400110"/>
          </a:xfrm>
          <a:prstGeom prst="rect">
            <a:avLst/>
          </a:prstGeom>
          <a:noFill/>
          <a:ln w="12700">
            <a:noFill/>
            <a:miter lim="800000"/>
            <a:headEnd type="none" w="sm" len="sm"/>
            <a:tailEnd type="none" w="sm" len="sm"/>
          </a:ln>
        </p:spPr>
        <p:txBody>
          <a:bodyPr>
            <a:spAutoFit/>
          </a:bodyPr>
          <a:lstStyle/>
          <a:p>
            <a:pPr algn="just" defTabSz="762000"/>
            <a:r>
              <a:rPr lang="fr-FR" sz="2000" b="1" dirty="0" smtClean="0">
                <a:solidFill>
                  <a:schemeClr val="tx1"/>
                </a:solidFill>
              </a:rPr>
              <a:t>Taux d’économie d’énergie </a:t>
            </a:r>
            <a:r>
              <a:rPr lang="fr-FR" sz="2000" dirty="0" smtClean="0">
                <a:solidFill>
                  <a:schemeClr val="tx1"/>
                </a:solidFill>
              </a:rPr>
              <a:t>= (3350 – 1530) </a:t>
            </a:r>
            <a:r>
              <a:rPr lang="fr-FR" sz="2000" dirty="0">
                <a:solidFill>
                  <a:schemeClr val="tx1"/>
                </a:solidFill>
              </a:rPr>
              <a:t>/ </a:t>
            </a:r>
            <a:r>
              <a:rPr lang="fr-FR" sz="2000" dirty="0" smtClean="0">
                <a:solidFill>
                  <a:schemeClr val="tx1"/>
                </a:solidFill>
              </a:rPr>
              <a:t> 3350 = 54 %</a:t>
            </a:r>
            <a:endParaRPr lang="fr-FR" sz="2000" b="0" dirty="0">
              <a:solidFill>
                <a:schemeClr val="tx1"/>
              </a:solidFill>
            </a:endParaRPr>
          </a:p>
        </p:txBody>
      </p:sp>
      <p:sp>
        <p:nvSpPr>
          <p:cNvPr id="42" name="Rectangle 29"/>
          <p:cNvSpPr>
            <a:spLocks noChangeArrowheads="1"/>
          </p:cNvSpPr>
          <p:nvPr/>
        </p:nvSpPr>
        <p:spPr bwMode="auto">
          <a:xfrm>
            <a:off x="1452538" y="2571744"/>
            <a:ext cx="1032334"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a:cs typeface="Arial" pitchFamily="34" charset="0"/>
              </a:rPr>
              <a:t>1530 kWh</a:t>
            </a:r>
          </a:p>
        </p:txBody>
      </p:sp>
      <p:sp>
        <p:nvSpPr>
          <p:cNvPr id="43" name="Rectangle 31"/>
          <p:cNvSpPr>
            <a:spLocks noChangeArrowheads="1"/>
          </p:cNvSpPr>
          <p:nvPr/>
        </p:nvSpPr>
        <p:spPr bwMode="auto">
          <a:xfrm>
            <a:off x="595284" y="4572008"/>
            <a:ext cx="2008755" cy="339196"/>
          </a:xfrm>
          <a:prstGeom prst="rect">
            <a:avLst/>
          </a:prstGeom>
          <a:noFill/>
          <a:ln w="9525">
            <a:noFill/>
            <a:miter lim="800000"/>
            <a:headEnd/>
            <a:tailEnd/>
          </a:ln>
        </p:spPr>
        <p:txBody>
          <a:bodyPr wrap="none" lIns="92075" tIns="46038" rIns="92075" bIns="46038">
            <a:spAutoFit/>
          </a:bodyPr>
          <a:lstStyle/>
          <a:p>
            <a:pPr defTabSz="762000">
              <a:spcBef>
                <a:spcPct val="0"/>
              </a:spcBef>
            </a:pPr>
            <a:r>
              <a:rPr lang="fr-FR" sz="1600" dirty="0" smtClean="0">
                <a:solidFill>
                  <a:schemeClr val="accent2"/>
                </a:solidFill>
                <a:cs typeface="Arial" pitchFamily="34" charset="0"/>
              </a:rPr>
              <a:t>4 m² capteurs solaires</a:t>
            </a:r>
            <a:endParaRPr lang="fr-FR" sz="1600" dirty="0">
              <a:solidFill>
                <a:schemeClr val="accent2"/>
              </a:solidFill>
              <a:cs typeface="Arial" pitchFamily="34" charset="0"/>
            </a:endParaRPr>
          </a:p>
        </p:txBody>
      </p:sp>
      <p:sp>
        <p:nvSpPr>
          <p:cNvPr id="46" name="Titre 4"/>
          <p:cNvSpPr>
            <a:spLocks noGrp="1"/>
          </p:cNvSpPr>
          <p:nvPr>
            <p:ph type="title" idx="4294967295"/>
          </p:nvPr>
        </p:nvSpPr>
        <p:spPr>
          <a:xfrm>
            <a:off x="1949450" y="44450"/>
            <a:ext cx="7956550" cy="863600"/>
          </a:xfrm>
        </p:spPr>
        <p:txBody>
          <a:bodyPr/>
          <a:lstStyle/>
          <a:p>
            <a:r>
              <a:rPr lang="fr-FR" dirty="0" smtClean="0"/>
              <a:t>Définitions</a:t>
            </a:r>
          </a:p>
        </p:txBody>
      </p:sp>
    </p:spTree>
    <p:custDataLst>
      <p:tags r:id="rId2"/>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rme libre 58"/>
          <p:cNvSpPr/>
          <p:nvPr/>
        </p:nvSpPr>
        <p:spPr bwMode="auto">
          <a:xfrm>
            <a:off x="6111172" y="5109881"/>
            <a:ext cx="3376246" cy="595815"/>
          </a:xfrm>
          <a:custGeom>
            <a:avLst/>
            <a:gdLst>
              <a:gd name="connsiteX0" fmla="*/ 0 w 3376246"/>
              <a:gd name="connsiteY0" fmla="*/ 0 h 666147"/>
              <a:gd name="connsiteX1" fmla="*/ 3372109 w 3376246"/>
              <a:gd name="connsiteY1" fmla="*/ 4138 h 666147"/>
              <a:gd name="connsiteX2" fmla="*/ 3376246 w 3376246"/>
              <a:gd name="connsiteY2" fmla="*/ 666147 h 666147"/>
              <a:gd name="connsiteX3" fmla="*/ 4138 w 3376246"/>
              <a:gd name="connsiteY3" fmla="*/ 662009 h 666147"/>
              <a:gd name="connsiteX4" fmla="*/ 0 w 3376246"/>
              <a:gd name="connsiteY4" fmla="*/ 0 h 66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246" h="666147">
                <a:moveTo>
                  <a:pt x="0" y="0"/>
                </a:moveTo>
                <a:lnTo>
                  <a:pt x="3372109" y="4138"/>
                </a:lnTo>
                <a:lnTo>
                  <a:pt x="3376246" y="666147"/>
                </a:lnTo>
                <a:lnTo>
                  <a:pt x="4138" y="662009"/>
                </a:lnTo>
                <a:cubicBezTo>
                  <a:pt x="2759" y="441339"/>
                  <a:pt x="1379" y="220670"/>
                  <a:pt x="0" y="0"/>
                </a:cubicBezTo>
                <a:close/>
              </a:path>
            </a:pathLst>
          </a:custGeom>
          <a:solidFill>
            <a:srgbClr val="FFCC99"/>
          </a:solidFill>
          <a:ln w="9525" cap="flat" cmpd="sng">
            <a:solidFill>
              <a:srgbClr val="000000"/>
            </a:solidFill>
            <a:prstDash val="solid"/>
            <a:round/>
            <a:headEnd/>
            <a:tailEnd/>
          </a:ln>
          <a:effectLst/>
        </p:spPr>
        <p:txBody>
          <a:bodyPr wrap="none" anchor="ctr"/>
          <a:lstStyle/>
          <a:p>
            <a:pPr marR="0" indent="0" eaLnBrk="0" fontAlgn="base" hangingPunct="0">
              <a:lnSpc>
                <a:spcPct val="100000"/>
              </a:lnSpc>
              <a:spcBef>
                <a:spcPct val="0"/>
              </a:spcBef>
              <a:spcAft>
                <a:spcPct val="0"/>
              </a:spcAft>
              <a:buClrTx/>
              <a:buSzTx/>
              <a:buFontTx/>
              <a:buNone/>
              <a:tabLst/>
            </a:pPr>
            <a:endParaRPr lang="fr-FR" sz="2400" smtClean="0">
              <a:solidFill>
                <a:srgbClr val="000000"/>
              </a:solidFill>
            </a:endParaRPr>
          </a:p>
        </p:txBody>
      </p:sp>
      <p:sp>
        <p:nvSpPr>
          <p:cNvPr id="1017858" name="Rectangle 2"/>
          <p:cNvSpPr>
            <a:spLocks noChangeArrowheads="1"/>
          </p:cNvSpPr>
          <p:nvPr/>
        </p:nvSpPr>
        <p:spPr bwMode="auto">
          <a:xfrm>
            <a:off x="621792" y="1252485"/>
            <a:ext cx="8575522" cy="2945935"/>
          </a:xfrm>
          <a:prstGeom prst="rect">
            <a:avLst/>
          </a:prstGeom>
          <a:noFill/>
          <a:ln w="12700">
            <a:noFill/>
            <a:miter lim="800000"/>
            <a:headEnd/>
            <a:tailEnd/>
          </a:ln>
          <a:effectLst/>
        </p:spPr>
        <p:txBody>
          <a:bodyPr wrap="square" lIns="90488" tIns="44450" rIns="90488" bIns="44450">
            <a:spAutoFit/>
          </a:bodyPr>
          <a:lstStyle/>
          <a:p>
            <a:pPr marL="269875" indent="-269875" defTabSz="762000" fontAlgn="base">
              <a:lnSpc>
                <a:spcPct val="90000"/>
              </a:lnSpc>
              <a:spcBef>
                <a:spcPct val="20000"/>
              </a:spcBef>
              <a:spcAft>
                <a:spcPct val="0"/>
              </a:spcAft>
              <a:buClr>
                <a:schemeClr val="accent1"/>
              </a:buClr>
              <a:buFont typeface="Wingdings 2" pitchFamily="18" charset="2"/>
              <a:buChar char="¡"/>
              <a:defRPr/>
            </a:pPr>
            <a:r>
              <a:rPr lang="fr-FR" altLang="fr-FR" sz="2400" dirty="0"/>
              <a:t>Le taux de couverture :</a:t>
            </a:r>
          </a:p>
          <a:p>
            <a:pPr algn="just" eaLnBrk="0" fontAlgn="base" hangingPunct="0">
              <a:spcBef>
                <a:spcPct val="0"/>
              </a:spcBef>
              <a:spcAft>
                <a:spcPct val="0"/>
              </a:spcAft>
            </a:pPr>
            <a:endParaRPr lang="fr-FR" sz="2000" b="1" dirty="0">
              <a:solidFill>
                <a:srgbClr val="FF0000"/>
              </a:solidFill>
              <a:latin typeface="Times New Roman" pitchFamily="18" charset="0"/>
            </a:endParaRPr>
          </a:p>
          <a:p>
            <a:pPr algn="just" eaLnBrk="0" fontAlgn="base" hangingPunct="0">
              <a:spcBef>
                <a:spcPct val="0"/>
              </a:spcBef>
              <a:spcAft>
                <a:spcPct val="0"/>
              </a:spcAft>
            </a:pPr>
            <a:r>
              <a:rPr lang="fr-FR" b="1" dirty="0">
                <a:solidFill>
                  <a:srgbClr val="000000"/>
                </a:solidFill>
              </a:rPr>
              <a:t>C’est le pourcentage des besoins assurés par l’installation solaire : rapport entre l’économie (production solaire) et les besoins.</a:t>
            </a:r>
          </a:p>
          <a:p>
            <a:pPr algn="just" eaLnBrk="0" fontAlgn="base" hangingPunct="0">
              <a:spcBef>
                <a:spcPct val="0"/>
              </a:spcBef>
              <a:spcAft>
                <a:spcPct val="0"/>
              </a:spcAft>
            </a:pPr>
            <a:endParaRPr lang="fr-FR" b="1" dirty="0">
              <a:solidFill>
                <a:srgbClr val="000000"/>
              </a:solidFill>
            </a:endParaRPr>
          </a:p>
          <a:p>
            <a:pPr algn="just" eaLnBrk="0" fontAlgn="base" hangingPunct="0">
              <a:spcBef>
                <a:spcPct val="0"/>
              </a:spcBef>
              <a:spcAft>
                <a:spcPct val="0"/>
              </a:spcAft>
            </a:pPr>
            <a:r>
              <a:rPr lang="fr-FR" b="1" dirty="0">
                <a:solidFill>
                  <a:srgbClr val="FF0000"/>
                </a:solidFill>
              </a:rPr>
              <a:t>On recherche rarement le taux de couverture maximal</a:t>
            </a:r>
            <a:r>
              <a:rPr lang="fr-FR" dirty="0">
                <a:solidFill>
                  <a:srgbClr val="000000"/>
                </a:solidFill>
              </a:rPr>
              <a:t>, car ce sont les derniers mètres carrés de capteurs qui produisent le moins, donc qui ont l’amortissement le plus faible</a:t>
            </a:r>
            <a:r>
              <a:rPr lang="fr-FR" dirty="0" smtClean="0">
                <a:solidFill>
                  <a:srgbClr val="000000"/>
                </a:solidFill>
              </a:rPr>
              <a:t>.</a:t>
            </a:r>
          </a:p>
          <a:p>
            <a:pPr algn="just" eaLnBrk="0" fontAlgn="base" hangingPunct="0">
              <a:spcBef>
                <a:spcPct val="0"/>
              </a:spcBef>
              <a:spcAft>
                <a:spcPct val="0"/>
              </a:spcAft>
            </a:pPr>
            <a:endParaRPr lang="fr-FR" dirty="0">
              <a:solidFill>
                <a:srgbClr val="000000"/>
              </a:solidFill>
            </a:endParaRPr>
          </a:p>
          <a:p>
            <a:pPr algn="just" eaLnBrk="0" fontAlgn="base" hangingPunct="0">
              <a:spcBef>
                <a:spcPct val="0"/>
              </a:spcBef>
              <a:spcAft>
                <a:spcPct val="0"/>
              </a:spcAft>
            </a:pPr>
            <a:r>
              <a:rPr lang="fr-FR" dirty="0">
                <a:solidFill>
                  <a:srgbClr val="000000"/>
                </a:solidFill>
              </a:rPr>
              <a:t>On vise souvent </a:t>
            </a:r>
            <a:r>
              <a:rPr lang="fr-FR" b="1" dirty="0">
                <a:solidFill>
                  <a:srgbClr val="3333CC"/>
                </a:solidFill>
              </a:rPr>
              <a:t>un taux annuel compris entre </a:t>
            </a:r>
            <a:r>
              <a:rPr lang="fr-FR" b="1" dirty="0" smtClean="0">
                <a:solidFill>
                  <a:srgbClr val="3333CC"/>
                </a:solidFill>
              </a:rPr>
              <a:t>40</a:t>
            </a:r>
            <a:r>
              <a:rPr lang="fr-FR" b="1" dirty="0">
                <a:solidFill>
                  <a:srgbClr val="3333CC"/>
                </a:solidFill>
              </a:rPr>
              <a:t>% et </a:t>
            </a:r>
            <a:r>
              <a:rPr lang="fr-FR" b="1" dirty="0" smtClean="0">
                <a:solidFill>
                  <a:srgbClr val="3333CC"/>
                </a:solidFill>
              </a:rPr>
              <a:t>60</a:t>
            </a:r>
            <a:r>
              <a:rPr lang="fr-FR" b="1" dirty="0">
                <a:solidFill>
                  <a:srgbClr val="3333CC"/>
                </a:solidFill>
              </a:rPr>
              <a:t>%.</a:t>
            </a:r>
            <a:r>
              <a:rPr lang="fr-FR" dirty="0">
                <a:solidFill>
                  <a:srgbClr val="000000"/>
                </a:solidFill>
              </a:rPr>
              <a:t> Pendant certaines périodes, on pourra arrêter la chaudière. </a:t>
            </a:r>
          </a:p>
        </p:txBody>
      </p:sp>
      <p:sp>
        <p:nvSpPr>
          <p:cNvPr id="1017863" name="Freeform 7"/>
          <p:cNvSpPr>
            <a:spLocks/>
          </p:cNvSpPr>
          <p:nvPr/>
        </p:nvSpPr>
        <p:spPr bwMode="auto">
          <a:xfrm>
            <a:off x="6113806" y="4813268"/>
            <a:ext cx="3374284" cy="933450"/>
          </a:xfrm>
          <a:custGeom>
            <a:avLst/>
            <a:gdLst>
              <a:gd name="connsiteX0" fmla="*/ 0 w 10000"/>
              <a:gd name="connsiteY0" fmla="*/ 6122 h 10000"/>
              <a:gd name="connsiteX1" fmla="*/ 642 w 10000"/>
              <a:gd name="connsiteY1" fmla="*/ 5867 h 10000"/>
              <a:gd name="connsiteX2" fmla="*/ 1147 w 10000"/>
              <a:gd name="connsiteY2" fmla="*/ 5663 h 10000"/>
              <a:gd name="connsiteX3" fmla="*/ 1636 w 10000"/>
              <a:gd name="connsiteY3" fmla="*/ 5459 h 10000"/>
              <a:gd name="connsiteX4" fmla="*/ 2370 w 10000"/>
              <a:gd name="connsiteY4" fmla="*/ 4898 h 10000"/>
              <a:gd name="connsiteX5" fmla="*/ 2813 w 10000"/>
              <a:gd name="connsiteY5" fmla="*/ 4286 h 10000"/>
              <a:gd name="connsiteX6" fmla="*/ 3211 w 10000"/>
              <a:gd name="connsiteY6" fmla="*/ 3673 h 10000"/>
              <a:gd name="connsiteX7" fmla="*/ 3624 w 10000"/>
              <a:gd name="connsiteY7" fmla="*/ 2347 h 10000"/>
              <a:gd name="connsiteX8" fmla="*/ 3930 w 10000"/>
              <a:gd name="connsiteY8" fmla="*/ 1378 h 10000"/>
              <a:gd name="connsiteX9" fmla="*/ 4174 w 10000"/>
              <a:gd name="connsiteY9" fmla="*/ 663 h 10000"/>
              <a:gd name="connsiteX10" fmla="*/ 4358 w 10000"/>
              <a:gd name="connsiteY10" fmla="*/ 357 h 10000"/>
              <a:gd name="connsiteX11" fmla="*/ 4709 w 10000"/>
              <a:gd name="connsiteY11" fmla="*/ 51 h 10000"/>
              <a:gd name="connsiteX12" fmla="*/ 5015 w 10000"/>
              <a:gd name="connsiteY12" fmla="*/ 0 h 10000"/>
              <a:gd name="connsiteX13" fmla="*/ 5443 w 10000"/>
              <a:gd name="connsiteY13" fmla="*/ 204 h 10000"/>
              <a:gd name="connsiteX14" fmla="*/ 5795 w 10000"/>
              <a:gd name="connsiteY14" fmla="*/ 663 h 10000"/>
              <a:gd name="connsiteX15" fmla="*/ 6055 w 10000"/>
              <a:gd name="connsiteY15" fmla="*/ 1327 h 10000"/>
              <a:gd name="connsiteX16" fmla="*/ 6269 w 10000"/>
              <a:gd name="connsiteY16" fmla="*/ 1939 h 10000"/>
              <a:gd name="connsiteX17" fmla="*/ 6560 w 10000"/>
              <a:gd name="connsiteY17" fmla="*/ 2704 h 10000"/>
              <a:gd name="connsiteX18" fmla="*/ 6933 w 10000"/>
              <a:gd name="connsiteY18" fmla="*/ 3758 h 10000"/>
              <a:gd name="connsiteX19" fmla="*/ 7156 w 10000"/>
              <a:gd name="connsiteY19" fmla="*/ 4439 h 10000"/>
              <a:gd name="connsiteX20" fmla="*/ 7416 w 10000"/>
              <a:gd name="connsiteY20" fmla="*/ 4694 h 10000"/>
              <a:gd name="connsiteX21" fmla="*/ 7783 w 10000"/>
              <a:gd name="connsiteY21" fmla="*/ 5102 h 10000"/>
              <a:gd name="connsiteX22" fmla="*/ 8119 w 10000"/>
              <a:gd name="connsiteY22" fmla="*/ 5408 h 10000"/>
              <a:gd name="connsiteX23" fmla="*/ 8609 w 10000"/>
              <a:gd name="connsiteY23" fmla="*/ 5714 h 10000"/>
              <a:gd name="connsiteX24" fmla="*/ 9021 w 10000"/>
              <a:gd name="connsiteY24" fmla="*/ 5969 h 10000"/>
              <a:gd name="connsiteX25" fmla="*/ 9434 w 10000"/>
              <a:gd name="connsiteY25" fmla="*/ 6122 h 10000"/>
              <a:gd name="connsiteX26" fmla="*/ 9832 w 10000"/>
              <a:gd name="connsiteY26" fmla="*/ 6378 h 10000"/>
              <a:gd name="connsiteX27" fmla="*/ 10000 w 10000"/>
              <a:gd name="connsiteY27" fmla="*/ 6480 h 10000"/>
              <a:gd name="connsiteX28" fmla="*/ 10000 w 10000"/>
              <a:gd name="connsiteY28" fmla="*/ 10000 h 10000"/>
              <a:gd name="connsiteX29" fmla="*/ 0 w 10000"/>
              <a:gd name="connsiteY29" fmla="*/ 10000 h 10000"/>
              <a:gd name="connsiteX30" fmla="*/ 0 w 10000"/>
              <a:gd name="connsiteY30" fmla="*/ 6122 h 10000"/>
              <a:gd name="connsiteX0" fmla="*/ 0 w 10000"/>
              <a:gd name="connsiteY0" fmla="*/ 6122 h 10000"/>
              <a:gd name="connsiteX1" fmla="*/ 642 w 10000"/>
              <a:gd name="connsiteY1" fmla="*/ 5867 h 10000"/>
              <a:gd name="connsiteX2" fmla="*/ 1147 w 10000"/>
              <a:gd name="connsiteY2" fmla="*/ 5663 h 10000"/>
              <a:gd name="connsiteX3" fmla="*/ 1636 w 10000"/>
              <a:gd name="connsiteY3" fmla="*/ 5459 h 10000"/>
              <a:gd name="connsiteX4" fmla="*/ 2370 w 10000"/>
              <a:gd name="connsiteY4" fmla="*/ 4898 h 10000"/>
              <a:gd name="connsiteX5" fmla="*/ 2813 w 10000"/>
              <a:gd name="connsiteY5" fmla="*/ 4286 h 10000"/>
              <a:gd name="connsiteX6" fmla="*/ 3211 w 10000"/>
              <a:gd name="connsiteY6" fmla="*/ 3673 h 10000"/>
              <a:gd name="connsiteX7" fmla="*/ 3624 w 10000"/>
              <a:gd name="connsiteY7" fmla="*/ 2347 h 10000"/>
              <a:gd name="connsiteX8" fmla="*/ 3930 w 10000"/>
              <a:gd name="connsiteY8" fmla="*/ 1378 h 10000"/>
              <a:gd name="connsiteX9" fmla="*/ 4174 w 10000"/>
              <a:gd name="connsiteY9" fmla="*/ 663 h 10000"/>
              <a:gd name="connsiteX10" fmla="*/ 4358 w 10000"/>
              <a:gd name="connsiteY10" fmla="*/ 357 h 10000"/>
              <a:gd name="connsiteX11" fmla="*/ 4709 w 10000"/>
              <a:gd name="connsiteY11" fmla="*/ 51 h 10000"/>
              <a:gd name="connsiteX12" fmla="*/ 5015 w 10000"/>
              <a:gd name="connsiteY12" fmla="*/ 0 h 10000"/>
              <a:gd name="connsiteX13" fmla="*/ 5443 w 10000"/>
              <a:gd name="connsiteY13" fmla="*/ 204 h 10000"/>
              <a:gd name="connsiteX14" fmla="*/ 5795 w 10000"/>
              <a:gd name="connsiteY14" fmla="*/ 663 h 10000"/>
              <a:gd name="connsiteX15" fmla="*/ 6055 w 10000"/>
              <a:gd name="connsiteY15" fmla="*/ 1327 h 10000"/>
              <a:gd name="connsiteX16" fmla="*/ 6269 w 10000"/>
              <a:gd name="connsiteY16" fmla="*/ 1939 h 10000"/>
              <a:gd name="connsiteX17" fmla="*/ 6560 w 10000"/>
              <a:gd name="connsiteY17" fmla="*/ 2704 h 10000"/>
              <a:gd name="connsiteX18" fmla="*/ 6933 w 10000"/>
              <a:gd name="connsiteY18" fmla="*/ 3758 h 10000"/>
              <a:gd name="connsiteX19" fmla="*/ 7205 w 10000"/>
              <a:gd name="connsiteY19" fmla="*/ 4262 h 10000"/>
              <a:gd name="connsiteX20" fmla="*/ 7416 w 10000"/>
              <a:gd name="connsiteY20" fmla="*/ 4694 h 10000"/>
              <a:gd name="connsiteX21" fmla="*/ 7783 w 10000"/>
              <a:gd name="connsiteY21" fmla="*/ 5102 h 10000"/>
              <a:gd name="connsiteX22" fmla="*/ 8119 w 10000"/>
              <a:gd name="connsiteY22" fmla="*/ 5408 h 10000"/>
              <a:gd name="connsiteX23" fmla="*/ 8609 w 10000"/>
              <a:gd name="connsiteY23" fmla="*/ 5714 h 10000"/>
              <a:gd name="connsiteX24" fmla="*/ 9021 w 10000"/>
              <a:gd name="connsiteY24" fmla="*/ 5969 h 10000"/>
              <a:gd name="connsiteX25" fmla="*/ 9434 w 10000"/>
              <a:gd name="connsiteY25" fmla="*/ 6122 h 10000"/>
              <a:gd name="connsiteX26" fmla="*/ 9832 w 10000"/>
              <a:gd name="connsiteY26" fmla="*/ 6378 h 10000"/>
              <a:gd name="connsiteX27" fmla="*/ 10000 w 10000"/>
              <a:gd name="connsiteY27" fmla="*/ 6480 h 10000"/>
              <a:gd name="connsiteX28" fmla="*/ 10000 w 10000"/>
              <a:gd name="connsiteY28" fmla="*/ 10000 h 10000"/>
              <a:gd name="connsiteX29" fmla="*/ 0 w 10000"/>
              <a:gd name="connsiteY29" fmla="*/ 10000 h 10000"/>
              <a:gd name="connsiteX30" fmla="*/ 0 w 10000"/>
              <a:gd name="connsiteY30" fmla="*/ 6122 h 10000"/>
              <a:gd name="connsiteX0" fmla="*/ 0 w 10000"/>
              <a:gd name="connsiteY0" fmla="*/ 6122 h 10000"/>
              <a:gd name="connsiteX1" fmla="*/ 642 w 10000"/>
              <a:gd name="connsiteY1" fmla="*/ 5867 h 10000"/>
              <a:gd name="connsiteX2" fmla="*/ 1147 w 10000"/>
              <a:gd name="connsiteY2" fmla="*/ 5663 h 10000"/>
              <a:gd name="connsiteX3" fmla="*/ 1636 w 10000"/>
              <a:gd name="connsiteY3" fmla="*/ 5459 h 10000"/>
              <a:gd name="connsiteX4" fmla="*/ 2370 w 10000"/>
              <a:gd name="connsiteY4" fmla="*/ 4898 h 10000"/>
              <a:gd name="connsiteX5" fmla="*/ 2813 w 10000"/>
              <a:gd name="connsiteY5" fmla="*/ 4286 h 10000"/>
              <a:gd name="connsiteX6" fmla="*/ 3211 w 10000"/>
              <a:gd name="connsiteY6" fmla="*/ 3673 h 10000"/>
              <a:gd name="connsiteX7" fmla="*/ 3624 w 10000"/>
              <a:gd name="connsiteY7" fmla="*/ 2347 h 10000"/>
              <a:gd name="connsiteX8" fmla="*/ 3930 w 10000"/>
              <a:gd name="connsiteY8" fmla="*/ 1378 h 10000"/>
              <a:gd name="connsiteX9" fmla="*/ 4174 w 10000"/>
              <a:gd name="connsiteY9" fmla="*/ 663 h 10000"/>
              <a:gd name="connsiteX10" fmla="*/ 4358 w 10000"/>
              <a:gd name="connsiteY10" fmla="*/ 357 h 10000"/>
              <a:gd name="connsiteX11" fmla="*/ 4709 w 10000"/>
              <a:gd name="connsiteY11" fmla="*/ 51 h 10000"/>
              <a:gd name="connsiteX12" fmla="*/ 5015 w 10000"/>
              <a:gd name="connsiteY12" fmla="*/ 0 h 10000"/>
              <a:gd name="connsiteX13" fmla="*/ 5443 w 10000"/>
              <a:gd name="connsiteY13" fmla="*/ 204 h 10000"/>
              <a:gd name="connsiteX14" fmla="*/ 5795 w 10000"/>
              <a:gd name="connsiteY14" fmla="*/ 663 h 10000"/>
              <a:gd name="connsiteX15" fmla="*/ 6055 w 10000"/>
              <a:gd name="connsiteY15" fmla="*/ 1327 h 10000"/>
              <a:gd name="connsiteX16" fmla="*/ 6269 w 10000"/>
              <a:gd name="connsiteY16" fmla="*/ 1939 h 10000"/>
              <a:gd name="connsiteX17" fmla="*/ 6560 w 10000"/>
              <a:gd name="connsiteY17" fmla="*/ 2704 h 10000"/>
              <a:gd name="connsiteX18" fmla="*/ 6933 w 10000"/>
              <a:gd name="connsiteY18" fmla="*/ 3758 h 10000"/>
              <a:gd name="connsiteX19" fmla="*/ 7205 w 10000"/>
              <a:gd name="connsiteY19" fmla="*/ 4262 h 10000"/>
              <a:gd name="connsiteX20" fmla="*/ 7453 w 10000"/>
              <a:gd name="connsiteY20" fmla="*/ 4650 h 10000"/>
              <a:gd name="connsiteX21" fmla="*/ 7783 w 10000"/>
              <a:gd name="connsiteY21" fmla="*/ 5102 h 10000"/>
              <a:gd name="connsiteX22" fmla="*/ 8119 w 10000"/>
              <a:gd name="connsiteY22" fmla="*/ 5408 h 10000"/>
              <a:gd name="connsiteX23" fmla="*/ 8609 w 10000"/>
              <a:gd name="connsiteY23" fmla="*/ 5714 h 10000"/>
              <a:gd name="connsiteX24" fmla="*/ 9021 w 10000"/>
              <a:gd name="connsiteY24" fmla="*/ 5969 h 10000"/>
              <a:gd name="connsiteX25" fmla="*/ 9434 w 10000"/>
              <a:gd name="connsiteY25" fmla="*/ 6122 h 10000"/>
              <a:gd name="connsiteX26" fmla="*/ 9832 w 10000"/>
              <a:gd name="connsiteY26" fmla="*/ 6378 h 10000"/>
              <a:gd name="connsiteX27" fmla="*/ 10000 w 10000"/>
              <a:gd name="connsiteY27" fmla="*/ 6480 h 10000"/>
              <a:gd name="connsiteX28" fmla="*/ 10000 w 10000"/>
              <a:gd name="connsiteY28" fmla="*/ 10000 h 10000"/>
              <a:gd name="connsiteX29" fmla="*/ 0 w 10000"/>
              <a:gd name="connsiteY29" fmla="*/ 10000 h 10000"/>
              <a:gd name="connsiteX30" fmla="*/ 0 w 10000"/>
              <a:gd name="connsiteY30" fmla="*/ 61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0" y="6122"/>
                </a:moveTo>
                <a:lnTo>
                  <a:pt x="642" y="5867"/>
                </a:lnTo>
                <a:lnTo>
                  <a:pt x="1147" y="5663"/>
                </a:lnTo>
                <a:lnTo>
                  <a:pt x="1636" y="5459"/>
                </a:lnTo>
                <a:lnTo>
                  <a:pt x="2370" y="4898"/>
                </a:lnTo>
                <a:lnTo>
                  <a:pt x="2813" y="4286"/>
                </a:lnTo>
                <a:lnTo>
                  <a:pt x="3211" y="3673"/>
                </a:lnTo>
                <a:lnTo>
                  <a:pt x="3624" y="2347"/>
                </a:lnTo>
                <a:lnTo>
                  <a:pt x="3930" y="1378"/>
                </a:lnTo>
                <a:lnTo>
                  <a:pt x="4174" y="663"/>
                </a:lnTo>
                <a:lnTo>
                  <a:pt x="4358" y="357"/>
                </a:lnTo>
                <a:lnTo>
                  <a:pt x="4709" y="51"/>
                </a:lnTo>
                <a:lnTo>
                  <a:pt x="5015" y="0"/>
                </a:lnTo>
                <a:lnTo>
                  <a:pt x="5443" y="204"/>
                </a:lnTo>
                <a:lnTo>
                  <a:pt x="5795" y="663"/>
                </a:lnTo>
                <a:cubicBezTo>
                  <a:pt x="5882" y="884"/>
                  <a:pt x="5968" y="1106"/>
                  <a:pt x="6055" y="1327"/>
                </a:cubicBezTo>
                <a:cubicBezTo>
                  <a:pt x="6126" y="1531"/>
                  <a:pt x="6198" y="1735"/>
                  <a:pt x="6269" y="1939"/>
                </a:cubicBezTo>
                <a:lnTo>
                  <a:pt x="6560" y="2704"/>
                </a:lnTo>
                <a:lnTo>
                  <a:pt x="6933" y="3758"/>
                </a:lnTo>
                <a:cubicBezTo>
                  <a:pt x="7007" y="3985"/>
                  <a:pt x="7131" y="4035"/>
                  <a:pt x="7205" y="4262"/>
                </a:cubicBezTo>
                <a:cubicBezTo>
                  <a:pt x="7288" y="4391"/>
                  <a:pt x="7370" y="4521"/>
                  <a:pt x="7453" y="4650"/>
                </a:cubicBezTo>
                <a:lnTo>
                  <a:pt x="7783" y="5102"/>
                </a:lnTo>
                <a:lnTo>
                  <a:pt x="8119" y="5408"/>
                </a:lnTo>
                <a:lnTo>
                  <a:pt x="8609" y="5714"/>
                </a:lnTo>
                <a:lnTo>
                  <a:pt x="9021" y="5969"/>
                </a:lnTo>
                <a:lnTo>
                  <a:pt x="9434" y="6122"/>
                </a:lnTo>
                <a:lnTo>
                  <a:pt x="9832" y="6378"/>
                </a:lnTo>
                <a:lnTo>
                  <a:pt x="10000" y="6480"/>
                </a:lnTo>
                <a:lnTo>
                  <a:pt x="10000" y="10000"/>
                </a:lnTo>
                <a:lnTo>
                  <a:pt x="0" y="10000"/>
                </a:lnTo>
                <a:lnTo>
                  <a:pt x="0" y="6122"/>
                </a:lnTo>
                <a:close/>
              </a:path>
            </a:pathLst>
          </a:custGeom>
          <a:solidFill>
            <a:srgbClr val="FFFF99"/>
          </a:solidFill>
          <a:ln w="9525" cap="flat" cmpd="sng">
            <a:solidFill>
              <a:srgbClr val="000000"/>
            </a:solidFill>
            <a:prstDash val="solid"/>
            <a:round/>
            <a:headEnd/>
            <a:tailEnd/>
          </a:ln>
          <a:effectLst/>
        </p:spPr>
        <p:txBody>
          <a:bodyPr wrap="none" anchor="ctr"/>
          <a:lstStyle/>
          <a:p>
            <a:pPr eaLnBrk="0" fontAlgn="base" hangingPunct="0">
              <a:spcBef>
                <a:spcPct val="0"/>
              </a:spcBef>
              <a:spcAft>
                <a:spcPct val="0"/>
              </a:spcAft>
            </a:pPr>
            <a:endParaRPr lang="fr-FR" sz="2400">
              <a:solidFill>
                <a:srgbClr val="000000"/>
              </a:solidFill>
            </a:endParaRPr>
          </a:p>
        </p:txBody>
      </p:sp>
      <p:sp>
        <p:nvSpPr>
          <p:cNvPr id="1017864" name="Rectangle 8"/>
          <p:cNvSpPr>
            <a:spLocks noChangeArrowheads="1"/>
          </p:cNvSpPr>
          <p:nvPr/>
        </p:nvSpPr>
        <p:spPr bwMode="auto">
          <a:xfrm>
            <a:off x="6113806" y="4354519"/>
            <a:ext cx="3372564" cy="1557338"/>
          </a:xfrm>
          <a:prstGeom prst="rect">
            <a:avLst/>
          </a:prstGeom>
          <a:noFill/>
          <a:ln w="6350">
            <a:solidFill>
              <a:srgbClr val="000000"/>
            </a:solid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65" name="Rectangle 9"/>
          <p:cNvSpPr>
            <a:spLocks noChangeArrowheads="1"/>
          </p:cNvSpPr>
          <p:nvPr/>
        </p:nvSpPr>
        <p:spPr bwMode="auto">
          <a:xfrm>
            <a:off x="6072531" y="5754694"/>
            <a:ext cx="3496391" cy="350838"/>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66" name="Line 10"/>
          <p:cNvSpPr>
            <a:spLocks noChangeShapeType="1"/>
          </p:cNvSpPr>
          <p:nvPr/>
        </p:nvSpPr>
        <p:spPr bwMode="auto">
          <a:xfrm>
            <a:off x="6113806" y="5754694"/>
            <a:ext cx="3370844" cy="1588"/>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grpSp>
        <p:nvGrpSpPr>
          <p:cNvPr id="2" name="Group 11"/>
          <p:cNvGrpSpPr>
            <a:grpSpLocks/>
          </p:cNvGrpSpPr>
          <p:nvPr/>
        </p:nvGrpSpPr>
        <p:grpSpPr bwMode="auto">
          <a:xfrm>
            <a:off x="6029536" y="5754694"/>
            <a:ext cx="3546265" cy="287338"/>
            <a:chOff x="3409" y="3669"/>
            <a:chExt cx="2062" cy="181"/>
          </a:xfrm>
        </p:grpSpPr>
        <p:grpSp>
          <p:nvGrpSpPr>
            <p:cNvPr id="3" name="Group 12"/>
            <p:cNvGrpSpPr>
              <a:grpSpLocks/>
            </p:cNvGrpSpPr>
            <p:nvPr/>
          </p:nvGrpSpPr>
          <p:grpSpPr bwMode="auto">
            <a:xfrm>
              <a:off x="3458" y="3669"/>
              <a:ext cx="1961" cy="49"/>
              <a:chOff x="3458" y="3669"/>
              <a:chExt cx="1961" cy="49"/>
            </a:xfrm>
          </p:grpSpPr>
          <p:sp>
            <p:nvSpPr>
              <p:cNvPr id="1017869" name="Line 13"/>
              <p:cNvSpPr>
                <a:spLocks noChangeShapeType="1"/>
              </p:cNvSpPr>
              <p:nvPr/>
            </p:nvSpPr>
            <p:spPr bwMode="auto">
              <a:xfrm>
                <a:off x="3458"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0" name="Line 14"/>
              <p:cNvSpPr>
                <a:spLocks noChangeShapeType="1"/>
              </p:cNvSpPr>
              <p:nvPr/>
            </p:nvSpPr>
            <p:spPr bwMode="auto">
              <a:xfrm>
                <a:off x="3636"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1" name="Line 15"/>
              <p:cNvSpPr>
                <a:spLocks noChangeShapeType="1"/>
              </p:cNvSpPr>
              <p:nvPr/>
            </p:nvSpPr>
            <p:spPr bwMode="auto">
              <a:xfrm>
                <a:off x="3815"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2" name="Line 16"/>
              <p:cNvSpPr>
                <a:spLocks noChangeShapeType="1"/>
              </p:cNvSpPr>
              <p:nvPr/>
            </p:nvSpPr>
            <p:spPr bwMode="auto">
              <a:xfrm>
                <a:off x="3992"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3" name="Line 17"/>
              <p:cNvSpPr>
                <a:spLocks noChangeShapeType="1"/>
              </p:cNvSpPr>
              <p:nvPr/>
            </p:nvSpPr>
            <p:spPr bwMode="auto">
              <a:xfrm>
                <a:off x="4171"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4" name="Line 18"/>
              <p:cNvSpPr>
                <a:spLocks noChangeShapeType="1"/>
              </p:cNvSpPr>
              <p:nvPr/>
            </p:nvSpPr>
            <p:spPr bwMode="auto">
              <a:xfrm>
                <a:off x="4349"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5" name="Line 19"/>
              <p:cNvSpPr>
                <a:spLocks noChangeShapeType="1"/>
              </p:cNvSpPr>
              <p:nvPr/>
            </p:nvSpPr>
            <p:spPr bwMode="auto">
              <a:xfrm>
                <a:off x="4527"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6" name="Line 20"/>
              <p:cNvSpPr>
                <a:spLocks noChangeShapeType="1"/>
              </p:cNvSpPr>
              <p:nvPr/>
            </p:nvSpPr>
            <p:spPr bwMode="auto">
              <a:xfrm>
                <a:off x="4706"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7" name="Line 21"/>
              <p:cNvSpPr>
                <a:spLocks noChangeShapeType="1"/>
              </p:cNvSpPr>
              <p:nvPr/>
            </p:nvSpPr>
            <p:spPr bwMode="auto">
              <a:xfrm>
                <a:off x="4884"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8" name="Line 22"/>
              <p:cNvSpPr>
                <a:spLocks noChangeShapeType="1"/>
              </p:cNvSpPr>
              <p:nvPr/>
            </p:nvSpPr>
            <p:spPr bwMode="auto">
              <a:xfrm>
                <a:off x="5062"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79" name="Line 23"/>
              <p:cNvSpPr>
                <a:spLocks noChangeShapeType="1"/>
              </p:cNvSpPr>
              <p:nvPr/>
            </p:nvSpPr>
            <p:spPr bwMode="auto">
              <a:xfrm>
                <a:off x="5240"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80" name="Line 24"/>
              <p:cNvSpPr>
                <a:spLocks noChangeShapeType="1"/>
              </p:cNvSpPr>
              <p:nvPr/>
            </p:nvSpPr>
            <p:spPr bwMode="auto">
              <a:xfrm>
                <a:off x="5418" y="3669"/>
                <a:ext cx="1" cy="49"/>
              </a:xfrm>
              <a:prstGeom prst="line">
                <a:avLst/>
              </a:prstGeom>
              <a:noFill/>
              <a:ln w="6350">
                <a:solidFill>
                  <a:srgbClr val="000000"/>
                </a:solidFill>
                <a:round/>
                <a:headEnd/>
                <a:tailEnd/>
              </a:ln>
            </p:spPr>
            <p:txBody>
              <a:bodyPr/>
              <a:lstStyle/>
              <a:p>
                <a:pPr eaLnBrk="0" fontAlgn="base" hangingPunct="0">
                  <a:spcBef>
                    <a:spcPct val="0"/>
                  </a:spcBef>
                  <a:spcAft>
                    <a:spcPct val="0"/>
                  </a:spcAft>
                </a:pPr>
                <a:endParaRPr lang="fr-FR" sz="2400">
                  <a:solidFill>
                    <a:srgbClr val="000000"/>
                  </a:solidFill>
                </a:endParaRPr>
              </a:p>
            </p:txBody>
          </p:sp>
        </p:grpSp>
        <p:sp>
          <p:nvSpPr>
            <p:cNvPr id="1017881" name="Rectangle 25"/>
            <p:cNvSpPr>
              <a:spLocks noChangeArrowheads="1"/>
            </p:cNvSpPr>
            <p:nvPr/>
          </p:nvSpPr>
          <p:spPr bwMode="auto">
            <a:xfrm>
              <a:off x="3409" y="3743"/>
              <a:ext cx="80"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82" name="Rectangle 26"/>
            <p:cNvSpPr>
              <a:spLocks noChangeArrowheads="1"/>
            </p:cNvSpPr>
            <p:nvPr/>
          </p:nvSpPr>
          <p:spPr bwMode="auto">
            <a:xfrm>
              <a:off x="3436" y="3761"/>
              <a:ext cx="2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J</a:t>
              </a:r>
              <a:endParaRPr lang="fr-FR">
                <a:solidFill>
                  <a:srgbClr val="000000"/>
                </a:solidFill>
                <a:latin typeface="Times New Roman" pitchFamily="18" charset="0"/>
              </a:endParaRPr>
            </a:p>
          </p:txBody>
        </p:sp>
        <p:sp>
          <p:nvSpPr>
            <p:cNvPr id="1017883" name="Rectangle 27"/>
            <p:cNvSpPr>
              <a:spLocks noChangeArrowheads="1"/>
            </p:cNvSpPr>
            <p:nvPr/>
          </p:nvSpPr>
          <p:spPr bwMode="auto">
            <a:xfrm>
              <a:off x="3580" y="3743"/>
              <a:ext cx="91"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84" name="Rectangle 28"/>
            <p:cNvSpPr>
              <a:spLocks noChangeArrowheads="1"/>
            </p:cNvSpPr>
            <p:nvPr/>
          </p:nvSpPr>
          <p:spPr bwMode="auto">
            <a:xfrm>
              <a:off x="3607" y="3761"/>
              <a:ext cx="34"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F</a:t>
              </a:r>
              <a:endParaRPr lang="fr-FR">
                <a:solidFill>
                  <a:srgbClr val="000000"/>
                </a:solidFill>
                <a:latin typeface="Times New Roman" pitchFamily="18" charset="0"/>
              </a:endParaRPr>
            </a:p>
          </p:txBody>
        </p:sp>
        <p:sp>
          <p:nvSpPr>
            <p:cNvPr id="1017885" name="Rectangle 29"/>
            <p:cNvSpPr>
              <a:spLocks noChangeArrowheads="1"/>
            </p:cNvSpPr>
            <p:nvPr/>
          </p:nvSpPr>
          <p:spPr bwMode="auto">
            <a:xfrm>
              <a:off x="3752" y="3743"/>
              <a:ext cx="113"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86" name="Rectangle 30"/>
            <p:cNvSpPr>
              <a:spLocks noChangeArrowheads="1"/>
            </p:cNvSpPr>
            <p:nvPr/>
          </p:nvSpPr>
          <p:spPr bwMode="auto">
            <a:xfrm>
              <a:off x="3779" y="3761"/>
              <a:ext cx="5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M</a:t>
              </a:r>
              <a:endParaRPr lang="fr-FR">
                <a:solidFill>
                  <a:srgbClr val="000000"/>
                </a:solidFill>
                <a:latin typeface="Times New Roman" pitchFamily="18" charset="0"/>
              </a:endParaRPr>
            </a:p>
          </p:txBody>
        </p:sp>
        <p:sp>
          <p:nvSpPr>
            <p:cNvPr id="1017887" name="Rectangle 31"/>
            <p:cNvSpPr>
              <a:spLocks noChangeArrowheads="1"/>
            </p:cNvSpPr>
            <p:nvPr/>
          </p:nvSpPr>
          <p:spPr bwMode="auto">
            <a:xfrm>
              <a:off x="3948" y="3743"/>
              <a:ext cx="102"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88" name="Rectangle 32"/>
            <p:cNvSpPr>
              <a:spLocks noChangeArrowheads="1"/>
            </p:cNvSpPr>
            <p:nvPr/>
          </p:nvSpPr>
          <p:spPr bwMode="auto">
            <a:xfrm>
              <a:off x="3975" y="3761"/>
              <a:ext cx="4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A</a:t>
              </a:r>
              <a:endParaRPr lang="fr-FR">
                <a:solidFill>
                  <a:srgbClr val="000000"/>
                </a:solidFill>
                <a:latin typeface="Times New Roman" pitchFamily="18" charset="0"/>
              </a:endParaRPr>
            </a:p>
          </p:txBody>
        </p:sp>
        <p:sp>
          <p:nvSpPr>
            <p:cNvPr id="1017889" name="Rectangle 33"/>
            <p:cNvSpPr>
              <a:spLocks noChangeArrowheads="1"/>
            </p:cNvSpPr>
            <p:nvPr/>
          </p:nvSpPr>
          <p:spPr bwMode="auto">
            <a:xfrm>
              <a:off x="4120" y="3743"/>
              <a:ext cx="113"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90" name="Rectangle 34"/>
            <p:cNvSpPr>
              <a:spLocks noChangeArrowheads="1"/>
            </p:cNvSpPr>
            <p:nvPr/>
          </p:nvSpPr>
          <p:spPr bwMode="auto">
            <a:xfrm>
              <a:off x="4147" y="3761"/>
              <a:ext cx="5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M</a:t>
              </a:r>
              <a:endParaRPr lang="fr-FR">
                <a:solidFill>
                  <a:srgbClr val="000000"/>
                </a:solidFill>
                <a:latin typeface="Times New Roman" pitchFamily="18" charset="0"/>
              </a:endParaRPr>
            </a:p>
          </p:txBody>
        </p:sp>
        <p:sp>
          <p:nvSpPr>
            <p:cNvPr id="1017891" name="Rectangle 35"/>
            <p:cNvSpPr>
              <a:spLocks noChangeArrowheads="1"/>
            </p:cNvSpPr>
            <p:nvPr/>
          </p:nvSpPr>
          <p:spPr bwMode="auto">
            <a:xfrm>
              <a:off x="4291" y="3743"/>
              <a:ext cx="79"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92" name="Rectangle 36"/>
            <p:cNvSpPr>
              <a:spLocks noChangeArrowheads="1"/>
            </p:cNvSpPr>
            <p:nvPr/>
          </p:nvSpPr>
          <p:spPr bwMode="auto">
            <a:xfrm>
              <a:off x="4318" y="3761"/>
              <a:ext cx="2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J</a:t>
              </a:r>
              <a:endParaRPr lang="fr-FR">
                <a:solidFill>
                  <a:srgbClr val="000000"/>
                </a:solidFill>
                <a:latin typeface="Times New Roman" pitchFamily="18" charset="0"/>
              </a:endParaRPr>
            </a:p>
          </p:txBody>
        </p:sp>
        <p:sp>
          <p:nvSpPr>
            <p:cNvPr id="1017893" name="Rectangle 37"/>
            <p:cNvSpPr>
              <a:spLocks noChangeArrowheads="1"/>
            </p:cNvSpPr>
            <p:nvPr/>
          </p:nvSpPr>
          <p:spPr bwMode="auto">
            <a:xfrm>
              <a:off x="4487" y="3743"/>
              <a:ext cx="80"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94" name="Rectangle 38"/>
            <p:cNvSpPr>
              <a:spLocks noChangeArrowheads="1"/>
            </p:cNvSpPr>
            <p:nvPr/>
          </p:nvSpPr>
          <p:spPr bwMode="auto">
            <a:xfrm>
              <a:off x="4514" y="3761"/>
              <a:ext cx="2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J</a:t>
              </a:r>
              <a:endParaRPr lang="fr-FR">
                <a:solidFill>
                  <a:srgbClr val="000000"/>
                </a:solidFill>
                <a:latin typeface="Times New Roman" pitchFamily="18" charset="0"/>
              </a:endParaRPr>
            </a:p>
          </p:txBody>
        </p:sp>
        <p:sp>
          <p:nvSpPr>
            <p:cNvPr id="1017895" name="Rectangle 39"/>
            <p:cNvSpPr>
              <a:spLocks noChangeArrowheads="1"/>
            </p:cNvSpPr>
            <p:nvPr/>
          </p:nvSpPr>
          <p:spPr bwMode="auto">
            <a:xfrm>
              <a:off x="4659" y="3743"/>
              <a:ext cx="101"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96" name="Rectangle 40"/>
            <p:cNvSpPr>
              <a:spLocks noChangeArrowheads="1"/>
            </p:cNvSpPr>
            <p:nvPr/>
          </p:nvSpPr>
          <p:spPr bwMode="auto">
            <a:xfrm>
              <a:off x="4686" y="3761"/>
              <a:ext cx="4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A</a:t>
              </a:r>
              <a:endParaRPr lang="fr-FR">
                <a:solidFill>
                  <a:srgbClr val="000000"/>
                </a:solidFill>
                <a:latin typeface="Times New Roman" pitchFamily="18" charset="0"/>
              </a:endParaRPr>
            </a:p>
          </p:txBody>
        </p:sp>
        <p:sp>
          <p:nvSpPr>
            <p:cNvPr id="1017897" name="Rectangle 41"/>
            <p:cNvSpPr>
              <a:spLocks noChangeArrowheads="1"/>
            </p:cNvSpPr>
            <p:nvPr/>
          </p:nvSpPr>
          <p:spPr bwMode="auto">
            <a:xfrm>
              <a:off x="4830" y="3743"/>
              <a:ext cx="91"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898" name="Rectangle 42"/>
            <p:cNvSpPr>
              <a:spLocks noChangeArrowheads="1"/>
            </p:cNvSpPr>
            <p:nvPr/>
          </p:nvSpPr>
          <p:spPr bwMode="auto">
            <a:xfrm>
              <a:off x="4857" y="3761"/>
              <a:ext cx="34"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S</a:t>
              </a:r>
              <a:endParaRPr lang="fr-FR">
                <a:solidFill>
                  <a:srgbClr val="000000"/>
                </a:solidFill>
                <a:latin typeface="Times New Roman" pitchFamily="18" charset="0"/>
              </a:endParaRPr>
            </a:p>
          </p:txBody>
        </p:sp>
        <p:sp>
          <p:nvSpPr>
            <p:cNvPr id="1017899" name="Rectangle 43"/>
            <p:cNvSpPr>
              <a:spLocks noChangeArrowheads="1"/>
            </p:cNvSpPr>
            <p:nvPr/>
          </p:nvSpPr>
          <p:spPr bwMode="auto">
            <a:xfrm>
              <a:off x="5026" y="3743"/>
              <a:ext cx="102"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900" name="Rectangle 44"/>
            <p:cNvSpPr>
              <a:spLocks noChangeArrowheads="1"/>
            </p:cNvSpPr>
            <p:nvPr/>
          </p:nvSpPr>
          <p:spPr bwMode="auto">
            <a:xfrm>
              <a:off x="5053" y="3761"/>
              <a:ext cx="4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O</a:t>
              </a:r>
              <a:endParaRPr lang="fr-FR">
                <a:solidFill>
                  <a:srgbClr val="000000"/>
                </a:solidFill>
                <a:latin typeface="Times New Roman" pitchFamily="18" charset="0"/>
              </a:endParaRPr>
            </a:p>
          </p:txBody>
        </p:sp>
        <p:sp>
          <p:nvSpPr>
            <p:cNvPr id="1017901" name="Rectangle 45"/>
            <p:cNvSpPr>
              <a:spLocks noChangeArrowheads="1"/>
            </p:cNvSpPr>
            <p:nvPr/>
          </p:nvSpPr>
          <p:spPr bwMode="auto">
            <a:xfrm>
              <a:off x="5198" y="3743"/>
              <a:ext cx="102"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902" name="Rectangle 46"/>
            <p:cNvSpPr>
              <a:spLocks noChangeArrowheads="1"/>
            </p:cNvSpPr>
            <p:nvPr/>
          </p:nvSpPr>
          <p:spPr bwMode="auto">
            <a:xfrm>
              <a:off x="5225" y="3761"/>
              <a:ext cx="4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N</a:t>
              </a:r>
              <a:endParaRPr lang="fr-FR">
                <a:solidFill>
                  <a:srgbClr val="000000"/>
                </a:solidFill>
                <a:latin typeface="Times New Roman" pitchFamily="18" charset="0"/>
              </a:endParaRPr>
            </a:p>
          </p:txBody>
        </p:sp>
        <p:sp>
          <p:nvSpPr>
            <p:cNvPr id="1017903" name="Rectangle 47"/>
            <p:cNvSpPr>
              <a:spLocks noChangeArrowheads="1"/>
            </p:cNvSpPr>
            <p:nvPr/>
          </p:nvSpPr>
          <p:spPr bwMode="auto">
            <a:xfrm>
              <a:off x="5369" y="3743"/>
              <a:ext cx="102" cy="107"/>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fr-FR" sz="2400">
                <a:solidFill>
                  <a:srgbClr val="000000"/>
                </a:solidFill>
              </a:endParaRPr>
            </a:p>
          </p:txBody>
        </p:sp>
        <p:sp>
          <p:nvSpPr>
            <p:cNvPr id="1017904" name="Rectangle 48"/>
            <p:cNvSpPr>
              <a:spLocks noChangeArrowheads="1"/>
            </p:cNvSpPr>
            <p:nvPr/>
          </p:nvSpPr>
          <p:spPr bwMode="auto">
            <a:xfrm>
              <a:off x="5396" y="3761"/>
              <a:ext cx="43" cy="78"/>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800">
                  <a:solidFill>
                    <a:srgbClr val="000000"/>
                  </a:solidFill>
                  <a:latin typeface="Times New Roman" pitchFamily="18" charset="0"/>
                </a:rPr>
                <a:t>D</a:t>
              </a:r>
              <a:endParaRPr lang="fr-FR">
                <a:solidFill>
                  <a:srgbClr val="000000"/>
                </a:solidFill>
                <a:latin typeface="Times New Roman" pitchFamily="18" charset="0"/>
              </a:endParaRPr>
            </a:p>
          </p:txBody>
        </p:sp>
      </p:grpSp>
      <p:grpSp>
        <p:nvGrpSpPr>
          <p:cNvPr id="4" name="Group 49"/>
          <p:cNvGrpSpPr>
            <a:grpSpLocks/>
          </p:cNvGrpSpPr>
          <p:nvPr/>
        </p:nvGrpSpPr>
        <p:grpSpPr bwMode="auto">
          <a:xfrm>
            <a:off x="674959" y="4617385"/>
            <a:ext cx="4877405" cy="1131888"/>
            <a:chOff x="336" y="2784"/>
            <a:chExt cx="2836" cy="713"/>
          </a:xfrm>
        </p:grpSpPr>
        <p:sp>
          <p:nvSpPr>
            <p:cNvPr id="1017906" name="Text Box 50"/>
            <p:cNvSpPr txBox="1">
              <a:spLocks noChangeArrowheads="1"/>
            </p:cNvSpPr>
            <p:nvPr/>
          </p:nvSpPr>
          <p:spPr bwMode="auto">
            <a:xfrm>
              <a:off x="336" y="3084"/>
              <a:ext cx="1897" cy="233"/>
            </a:xfrm>
            <a:prstGeom prst="rect">
              <a:avLst/>
            </a:prstGeom>
            <a:noFill/>
            <a:ln w="12700">
              <a:noFill/>
              <a:miter lim="800000"/>
              <a:headEnd type="none" w="sm" len="sm"/>
              <a:tailEnd type="none" w="sm" len="sm"/>
            </a:ln>
            <a:effectLst/>
          </p:spPr>
          <p:txBody>
            <a:bodyPr wrap="none">
              <a:spAutoFit/>
            </a:bodyPr>
            <a:lstStyle/>
            <a:p>
              <a:pPr defTabSz="762000" eaLnBrk="0" fontAlgn="base" hangingPunct="0">
                <a:spcBef>
                  <a:spcPct val="0"/>
                </a:spcBef>
                <a:spcAft>
                  <a:spcPct val="0"/>
                </a:spcAft>
              </a:pPr>
              <a:r>
                <a:rPr lang="en-GB" dirty="0">
                  <a:solidFill>
                    <a:srgbClr val="000000"/>
                  </a:solidFill>
                </a:rPr>
                <a:t>TAUX DE COUVERTURE = 	</a:t>
              </a:r>
            </a:p>
          </p:txBody>
        </p:sp>
        <p:sp>
          <p:nvSpPr>
            <p:cNvPr id="1017907" name="Text Box 51"/>
            <p:cNvSpPr txBox="1">
              <a:spLocks noChangeArrowheads="1"/>
            </p:cNvSpPr>
            <p:nvPr/>
          </p:nvSpPr>
          <p:spPr bwMode="auto">
            <a:xfrm>
              <a:off x="2304" y="3264"/>
              <a:ext cx="576" cy="233"/>
            </a:xfrm>
            <a:prstGeom prst="rect">
              <a:avLst/>
            </a:prstGeom>
            <a:noFill/>
            <a:ln w="12700">
              <a:noFill/>
              <a:miter lim="800000"/>
              <a:headEnd type="none" w="sm" len="sm"/>
              <a:tailEnd type="none" w="sm" len="sm"/>
            </a:ln>
            <a:effectLst/>
          </p:spPr>
          <p:txBody>
            <a:bodyPr wrap="none">
              <a:spAutoFit/>
            </a:bodyPr>
            <a:lstStyle/>
            <a:p>
              <a:pPr defTabSz="762000" eaLnBrk="0" fontAlgn="base" hangingPunct="0">
                <a:spcBef>
                  <a:spcPct val="0"/>
                </a:spcBef>
                <a:spcAft>
                  <a:spcPct val="0"/>
                </a:spcAft>
              </a:pPr>
              <a:r>
                <a:rPr lang="en-GB">
                  <a:solidFill>
                    <a:srgbClr val="000000"/>
                  </a:solidFill>
                </a:rPr>
                <a:t>BESOINS</a:t>
              </a:r>
            </a:p>
          </p:txBody>
        </p:sp>
        <p:sp>
          <p:nvSpPr>
            <p:cNvPr id="1017908" name="Line 52"/>
            <p:cNvSpPr>
              <a:spLocks noChangeShapeType="1"/>
            </p:cNvSpPr>
            <p:nvPr/>
          </p:nvSpPr>
          <p:spPr bwMode="auto">
            <a:xfrm flipV="1">
              <a:off x="2181" y="3216"/>
              <a:ext cx="991" cy="3"/>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fr-FR" sz="2400">
                <a:solidFill>
                  <a:srgbClr val="000000"/>
                </a:solidFill>
              </a:endParaRPr>
            </a:p>
          </p:txBody>
        </p:sp>
        <p:sp>
          <p:nvSpPr>
            <p:cNvPr id="1017909" name="Text Box 53"/>
            <p:cNvSpPr txBox="1">
              <a:spLocks noChangeArrowheads="1"/>
            </p:cNvSpPr>
            <p:nvPr/>
          </p:nvSpPr>
          <p:spPr bwMode="auto">
            <a:xfrm>
              <a:off x="2276" y="2784"/>
              <a:ext cx="851" cy="407"/>
            </a:xfrm>
            <a:prstGeom prst="rect">
              <a:avLst/>
            </a:prstGeom>
            <a:noFill/>
            <a:ln w="12700">
              <a:noFill/>
              <a:miter lim="800000"/>
              <a:headEnd type="none" w="sm" len="sm"/>
              <a:tailEnd type="none" w="sm" len="sm"/>
            </a:ln>
            <a:effectLst/>
          </p:spPr>
          <p:txBody>
            <a:bodyPr wrap="none">
              <a:spAutoFit/>
            </a:bodyPr>
            <a:lstStyle/>
            <a:p>
              <a:pPr algn="ctr" defTabSz="762000" eaLnBrk="0" fontAlgn="base" hangingPunct="0">
                <a:spcBef>
                  <a:spcPct val="0"/>
                </a:spcBef>
                <a:spcAft>
                  <a:spcPct val="0"/>
                </a:spcAft>
              </a:pPr>
              <a:r>
                <a:rPr lang="en-GB">
                  <a:solidFill>
                    <a:srgbClr val="000000"/>
                  </a:solidFill>
                </a:rPr>
                <a:t>PRODUCTION</a:t>
              </a:r>
            </a:p>
            <a:p>
              <a:pPr algn="ctr" defTabSz="762000" eaLnBrk="0" fontAlgn="base" hangingPunct="0">
                <a:spcBef>
                  <a:spcPct val="0"/>
                </a:spcBef>
                <a:spcAft>
                  <a:spcPct val="0"/>
                </a:spcAft>
              </a:pPr>
              <a:r>
                <a:rPr lang="en-GB">
                  <a:solidFill>
                    <a:srgbClr val="000000"/>
                  </a:solidFill>
                </a:rPr>
                <a:t> SOLAIRE</a:t>
              </a:r>
            </a:p>
          </p:txBody>
        </p:sp>
      </p:grpSp>
      <p:sp>
        <p:nvSpPr>
          <p:cNvPr id="1017910" name="Rectangle 54"/>
          <p:cNvSpPr>
            <a:spLocks noChangeArrowheads="1"/>
          </p:cNvSpPr>
          <p:nvPr/>
        </p:nvSpPr>
        <p:spPr bwMode="auto">
          <a:xfrm>
            <a:off x="6934161" y="5403858"/>
            <a:ext cx="1638269" cy="169277"/>
          </a:xfrm>
          <a:prstGeom prst="rect">
            <a:avLst/>
          </a:prstGeom>
          <a:noFill/>
          <a:ln w="9525">
            <a:noFill/>
            <a:miter lim="800000"/>
            <a:headEnd/>
            <a:tailEnd/>
          </a:ln>
        </p:spPr>
        <p:txBody>
          <a:bodyPr wrap="none" lIns="0" tIns="0" rIns="0" bIns="0">
            <a:spAutoFit/>
          </a:bodyPr>
          <a:lstStyle/>
          <a:p>
            <a:pPr defTabSz="762000" eaLnBrk="0" fontAlgn="base" hangingPunct="0">
              <a:spcBef>
                <a:spcPct val="0"/>
              </a:spcBef>
              <a:spcAft>
                <a:spcPct val="0"/>
              </a:spcAft>
            </a:pPr>
            <a:r>
              <a:rPr lang="fr-FR" sz="1100" b="1">
                <a:solidFill>
                  <a:srgbClr val="000000"/>
                </a:solidFill>
                <a:latin typeface="Times New Roman" pitchFamily="18" charset="0"/>
              </a:rPr>
              <a:t>PRODUCTION SOLAIRE</a:t>
            </a:r>
            <a:endParaRPr lang="fr-FR" b="1">
              <a:solidFill>
                <a:srgbClr val="000000"/>
              </a:solidFill>
              <a:latin typeface="Times New Roman" pitchFamily="18" charset="0"/>
            </a:endParaRPr>
          </a:p>
        </p:txBody>
      </p:sp>
      <p:sp>
        <p:nvSpPr>
          <p:cNvPr id="1017912" name="Rectangle 56"/>
          <p:cNvSpPr>
            <a:spLocks noChangeArrowheads="1"/>
          </p:cNvSpPr>
          <p:nvPr/>
        </p:nvSpPr>
        <p:spPr bwMode="auto">
          <a:xfrm>
            <a:off x="6326083" y="4529804"/>
            <a:ext cx="1132689" cy="169277"/>
          </a:xfrm>
          <a:prstGeom prst="rect">
            <a:avLst/>
          </a:prstGeom>
          <a:noFill/>
          <a:ln w="9525">
            <a:noFill/>
            <a:miter lim="800000"/>
            <a:headEnd/>
            <a:tailEnd/>
          </a:ln>
        </p:spPr>
        <p:txBody>
          <a:bodyPr wrap="square" lIns="0" tIns="0" rIns="0" bIns="0">
            <a:spAutoFit/>
          </a:bodyPr>
          <a:lstStyle/>
          <a:p>
            <a:pPr defTabSz="762000" eaLnBrk="0" fontAlgn="base" hangingPunct="0">
              <a:spcBef>
                <a:spcPct val="0"/>
              </a:spcBef>
              <a:spcAft>
                <a:spcPct val="0"/>
              </a:spcAft>
            </a:pPr>
            <a:r>
              <a:rPr lang="fr-FR" sz="1100" b="1" dirty="0" smtClean="0">
                <a:solidFill>
                  <a:schemeClr val="accent1">
                    <a:lumMod val="50000"/>
                  </a:schemeClr>
                </a:solidFill>
                <a:latin typeface="Times New Roman" pitchFamily="18" charset="0"/>
              </a:rPr>
              <a:t>BESOINS en ECS</a:t>
            </a:r>
            <a:endParaRPr lang="fr-FR" b="1" dirty="0">
              <a:solidFill>
                <a:schemeClr val="accent1">
                  <a:lumMod val="50000"/>
                </a:schemeClr>
              </a:solidFill>
              <a:latin typeface="Times New Roman" pitchFamily="18" charset="0"/>
            </a:endParaRPr>
          </a:p>
        </p:txBody>
      </p:sp>
      <p:sp>
        <p:nvSpPr>
          <p:cNvPr id="1017913" name="Rectangle 57"/>
          <p:cNvSpPr>
            <a:spLocks noChangeArrowheads="1"/>
          </p:cNvSpPr>
          <p:nvPr/>
        </p:nvSpPr>
        <p:spPr bwMode="auto">
          <a:xfrm>
            <a:off x="6148985" y="5131840"/>
            <a:ext cx="819791" cy="123111"/>
          </a:xfrm>
          <a:prstGeom prst="rect">
            <a:avLst/>
          </a:prstGeom>
          <a:noFill/>
          <a:ln w="9525">
            <a:noFill/>
            <a:miter lim="800000"/>
            <a:headEnd/>
            <a:tailEnd/>
          </a:ln>
        </p:spPr>
        <p:txBody>
          <a:bodyPr wrap="square" lIns="0" tIns="0" rIns="0" bIns="0">
            <a:spAutoFit/>
          </a:bodyPr>
          <a:lstStyle/>
          <a:p>
            <a:pPr defTabSz="762000" eaLnBrk="0" fontAlgn="base" hangingPunct="0">
              <a:spcBef>
                <a:spcPct val="0"/>
              </a:spcBef>
              <a:spcAft>
                <a:spcPct val="0"/>
              </a:spcAft>
            </a:pPr>
            <a:r>
              <a:rPr lang="fr-FR" sz="800" dirty="0" smtClean="0">
                <a:solidFill>
                  <a:srgbClr val="000000"/>
                </a:solidFill>
                <a:latin typeface="Times New Roman" pitchFamily="18" charset="0"/>
              </a:rPr>
              <a:t>Énergie d’appoint</a:t>
            </a:r>
            <a:endParaRPr lang="fr-FR" sz="800" dirty="0">
              <a:solidFill>
                <a:srgbClr val="000000"/>
              </a:solidFill>
              <a:latin typeface="Times New Roman" pitchFamily="18" charset="0"/>
            </a:endParaRPr>
          </a:p>
        </p:txBody>
      </p:sp>
      <p:sp>
        <p:nvSpPr>
          <p:cNvPr id="60" name="Rectangle 57"/>
          <p:cNvSpPr>
            <a:spLocks noChangeArrowheads="1"/>
          </p:cNvSpPr>
          <p:nvPr/>
        </p:nvSpPr>
        <p:spPr bwMode="auto">
          <a:xfrm>
            <a:off x="8646465" y="5131840"/>
            <a:ext cx="819791" cy="123111"/>
          </a:xfrm>
          <a:prstGeom prst="rect">
            <a:avLst/>
          </a:prstGeom>
          <a:noFill/>
          <a:ln w="9525">
            <a:noFill/>
            <a:miter lim="800000"/>
            <a:headEnd/>
            <a:tailEnd/>
          </a:ln>
        </p:spPr>
        <p:txBody>
          <a:bodyPr wrap="square" lIns="0" tIns="0" rIns="0" bIns="0">
            <a:spAutoFit/>
          </a:bodyPr>
          <a:lstStyle/>
          <a:p>
            <a:pPr defTabSz="762000" eaLnBrk="0" fontAlgn="base" hangingPunct="0">
              <a:spcBef>
                <a:spcPct val="0"/>
              </a:spcBef>
              <a:spcAft>
                <a:spcPct val="0"/>
              </a:spcAft>
            </a:pPr>
            <a:r>
              <a:rPr lang="fr-FR" sz="800" dirty="0" smtClean="0">
                <a:solidFill>
                  <a:srgbClr val="000000"/>
                </a:solidFill>
                <a:latin typeface="Times New Roman" pitchFamily="18" charset="0"/>
              </a:rPr>
              <a:t>Énergie d’appoint</a:t>
            </a:r>
            <a:endParaRPr lang="fr-FR" sz="800" dirty="0">
              <a:solidFill>
                <a:srgbClr val="000000"/>
              </a:solidFill>
              <a:latin typeface="Times New Roman" pitchFamily="18" charset="0"/>
            </a:endParaRPr>
          </a:p>
        </p:txBody>
      </p:sp>
      <p:cxnSp>
        <p:nvCxnSpPr>
          <p:cNvPr id="64" name="Connecteur droit 63"/>
          <p:cNvCxnSpPr/>
          <p:nvPr/>
        </p:nvCxnSpPr>
        <p:spPr bwMode="auto">
          <a:xfrm>
            <a:off x="6114798" y="5103715"/>
            <a:ext cx="3367570" cy="0"/>
          </a:xfrm>
          <a:prstGeom prst="line">
            <a:avLst/>
          </a:prstGeom>
          <a:solidFill>
            <a:schemeClr val="accent1"/>
          </a:solidFill>
          <a:ln w="38100" cap="flat" cmpd="sng" algn="ctr">
            <a:solidFill>
              <a:schemeClr val="accent1">
                <a:lumMod val="50000"/>
              </a:schemeClr>
            </a:solidFill>
            <a:prstDash val="solid"/>
            <a:round/>
            <a:headEnd type="none" w="med" len="med"/>
            <a:tailEnd type="none" w="med" len="med"/>
          </a:ln>
          <a:effectLst/>
        </p:spPr>
      </p:cxnSp>
      <p:cxnSp>
        <p:nvCxnSpPr>
          <p:cNvPr id="66" name="Connecteur droit avec flèche 65"/>
          <p:cNvCxnSpPr>
            <a:stCxn id="1017912" idx="3"/>
          </p:cNvCxnSpPr>
          <p:nvPr/>
        </p:nvCxnSpPr>
        <p:spPr bwMode="auto">
          <a:xfrm>
            <a:off x="7458772" y="4614443"/>
            <a:ext cx="235570" cy="481666"/>
          </a:xfrm>
          <a:prstGeom prst="straightConnector1">
            <a:avLst/>
          </a:prstGeom>
          <a:solidFill>
            <a:schemeClr val="accent1"/>
          </a:solidFill>
          <a:ln w="12700" cap="flat" cmpd="sng" algn="ctr">
            <a:solidFill>
              <a:schemeClr val="accent1">
                <a:lumMod val="50000"/>
              </a:schemeClr>
            </a:solidFill>
            <a:prstDash val="solid"/>
            <a:round/>
            <a:headEnd type="none" w="med" len="med"/>
            <a:tailEnd type="arrow"/>
          </a:ln>
          <a:effectLst/>
        </p:spPr>
      </p:cxnSp>
      <p:sp>
        <p:nvSpPr>
          <p:cNvPr id="62" name="Titre 4"/>
          <p:cNvSpPr>
            <a:spLocks noGrp="1"/>
          </p:cNvSpPr>
          <p:nvPr>
            <p:ph type="title" idx="4294967295"/>
          </p:nvPr>
        </p:nvSpPr>
        <p:spPr>
          <a:xfrm>
            <a:off x="1949450" y="44450"/>
            <a:ext cx="7956550" cy="863600"/>
          </a:xfrm>
        </p:spPr>
        <p:txBody>
          <a:bodyPr/>
          <a:lstStyle/>
          <a:p>
            <a:r>
              <a:rPr lang="fr-FR" dirty="0" smtClean="0"/>
              <a:t>Limites et performances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92609" y="992588"/>
            <a:ext cx="9418549" cy="726866"/>
          </a:xfrm>
          <a:prstGeom prst="rect">
            <a:avLst/>
          </a:prstGeom>
          <a:noFill/>
          <a:ln w="12700">
            <a:noFill/>
            <a:miter lim="800000"/>
            <a:headEnd/>
            <a:tailEnd/>
          </a:ln>
          <a:effectLst/>
        </p:spPr>
        <p:txBody>
          <a:bodyPr wrap="square" lIns="90488" tIns="44450" rIns="90488" bIns="44450">
            <a:spAutoFit/>
          </a:bodyPr>
          <a:lstStyle/>
          <a:p>
            <a:pPr marL="269875" indent="-269875" defTabSz="762000" fontAlgn="base">
              <a:lnSpc>
                <a:spcPct val="90000"/>
              </a:lnSpc>
              <a:spcBef>
                <a:spcPct val="20000"/>
              </a:spcBef>
              <a:spcAft>
                <a:spcPct val="0"/>
              </a:spcAft>
              <a:buClr>
                <a:schemeClr val="accent1"/>
              </a:buClr>
              <a:buFont typeface="Wingdings 2" pitchFamily="18" charset="2"/>
              <a:buChar char="¡"/>
              <a:defRPr/>
            </a:pPr>
            <a:r>
              <a:rPr lang="fr-FR" altLang="fr-FR" sz="2400" dirty="0"/>
              <a:t>La productivité solaire </a:t>
            </a:r>
            <a:r>
              <a:rPr lang="fr-FR" altLang="fr-FR" sz="2400" dirty="0" smtClean="0"/>
              <a:t>:</a:t>
            </a:r>
          </a:p>
          <a:p>
            <a:pPr marL="269875" indent="-269875" defTabSz="762000" fontAlgn="base">
              <a:lnSpc>
                <a:spcPct val="90000"/>
              </a:lnSpc>
              <a:spcBef>
                <a:spcPct val="20000"/>
              </a:spcBef>
              <a:spcAft>
                <a:spcPct val="0"/>
              </a:spcAft>
              <a:buClr>
                <a:schemeClr val="accent1"/>
              </a:buClr>
              <a:defRPr/>
            </a:pPr>
            <a:r>
              <a:rPr lang="fr-FR" dirty="0" smtClean="0">
                <a:solidFill>
                  <a:srgbClr val="000000"/>
                </a:solidFill>
              </a:rPr>
              <a:t>C’est </a:t>
            </a:r>
            <a:r>
              <a:rPr lang="fr-FR" dirty="0">
                <a:solidFill>
                  <a:srgbClr val="000000"/>
                </a:solidFill>
              </a:rPr>
              <a:t>la production annuelle d’énergie solaire ramenée au mètre carré de capteurs : </a:t>
            </a:r>
            <a:r>
              <a:rPr lang="fr-FR" dirty="0" smtClean="0">
                <a:solidFill>
                  <a:srgbClr val="000000"/>
                </a:solidFill>
              </a:rPr>
              <a:t>kWh/m</a:t>
            </a:r>
            <a:r>
              <a:rPr lang="fr-FR" baseline="30000" dirty="0" smtClean="0">
                <a:solidFill>
                  <a:srgbClr val="000000"/>
                </a:solidFill>
              </a:rPr>
              <a:t>2</a:t>
            </a:r>
            <a:r>
              <a:rPr lang="fr-FR" dirty="0" smtClean="0">
                <a:solidFill>
                  <a:srgbClr val="000000"/>
                </a:solidFill>
              </a:rPr>
              <a:t>.an.</a:t>
            </a:r>
          </a:p>
        </p:txBody>
      </p:sp>
      <p:pic>
        <p:nvPicPr>
          <p:cNvPr id="9" name="Picture 5"/>
          <p:cNvPicPr>
            <a:picLocks noChangeAspect="1" noChangeArrowheads="1"/>
          </p:cNvPicPr>
          <p:nvPr/>
        </p:nvPicPr>
        <p:blipFill>
          <a:blip r:embed="rId3" cstate="print"/>
          <a:srcRect/>
          <a:stretch>
            <a:fillRect/>
          </a:stretch>
        </p:blipFill>
        <p:spPr bwMode="auto">
          <a:xfrm>
            <a:off x="1453674" y="1597306"/>
            <a:ext cx="6625456" cy="3804556"/>
          </a:xfrm>
          <a:prstGeom prst="rect">
            <a:avLst/>
          </a:prstGeom>
          <a:noFill/>
          <a:ln w="12700">
            <a:noFill/>
            <a:miter lim="800000"/>
            <a:headEnd type="none" w="sm" len="sm"/>
            <a:tailEnd type="none" w="sm" len="sm"/>
          </a:ln>
          <a:effectLst/>
        </p:spPr>
      </p:pic>
      <p:sp>
        <p:nvSpPr>
          <p:cNvPr id="12" name="Titre 4"/>
          <p:cNvSpPr>
            <a:spLocks noGrp="1"/>
          </p:cNvSpPr>
          <p:nvPr>
            <p:ph type="title" idx="4294967295"/>
          </p:nvPr>
        </p:nvSpPr>
        <p:spPr>
          <a:xfrm>
            <a:off x="1949450" y="44450"/>
            <a:ext cx="7956550" cy="863600"/>
          </a:xfrm>
        </p:spPr>
        <p:txBody>
          <a:bodyPr/>
          <a:lstStyle/>
          <a:p>
            <a:r>
              <a:rPr lang="fr-FR" dirty="0" smtClean="0"/>
              <a:t>Limites et performances</a:t>
            </a:r>
          </a:p>
        </p:txBody>
      </p:sp>
      <p:sp>
        <p:nvSpPr>
          <p:cNvPr id="6" name="Rectangle 2"/>
          <p:cNvSpPr>
            <a:spLocks noChangeArrowheads="1"/>
          </p:cNvSpPr>
          <p:nvPr/>
        </p:nvSpPr>
        <p:spPr bwMode="auto">
          <a:xfrm>
            <a:off x="208344" y="5344674"/>
            <a:ext cx="9502815" cy="828432"/>
          </a:xfrm>
          <a:prstGeom prst="rect">
            <a:avLst/>
          </a:prstGeom>
          <a:noFill/>
          <a:ln w="12700">
            <a:noFill/>
            <a:miter lim="800000"/>
            <a:headEnd/>
            <a:tailEnd/>
          </a:ln>
          <a:effectLst/>
        </p:spPr>
        <p:txBody>
          <a:bodyPr wrap="square" lIns="90488" tIns="44450" rIns="90488" bIns="44450">
            <a:spAutoFit/>
          </a:bodyPr>
          <a:lstStyle/>
          <a:p>
            <a:pPr algn="just" eaLnBrk="0" fontAlgn="base" hangingPunct="0">
              <a:spcBef>
                <a:spcPct val="0"/>
              </a:spcBef>
              <a:spcAft>
                <a:spcPct val="0"/>
              </a:spcAft>
            </a:pPr>
            <a:r>
              <a:rPr lang="fr-FR" altLang="fr-FR" sz="1600" dirty="0" smtClean="0"/>
              <a:t>Évolution </a:t>
            </a:r>
            <a:r>
              <a:rPr lang="fr-FR" altLang="fr-FR" sz="1600" dirty="0"/>
              <a:t>de la productivité en fonction de la surface de capteurs installés </a:t>
            </a:r>
            <a:r>
              <a:rPr lang="fr-FR" sz="1600" dirty="0">
                <a:solidFill>
                  <a:srgbClr val="000000"/>
                </a:solidFill>
              </a:rPr>
              <a:t>pour le cas d’une famille de 4 personnes consommant 200 litres d’ECS à 50°C par jour disposant d’un ballon </a:t>
            </a:r>
            <a:r>
              <a:rPr lang="fr-FR" sz="1600" dirty="0" smtClean="0">
                <a:solidFill>
                  <a:srgbClr val="000000"/>
                </a:solidFill>
              </a:rPr>
              <a:t>biénergie </a:t>
            </a:r>
            <a:r>
              <a:rPr lang="fr-FR" sz="1600" dirty="0">
                <a:solidFill>
                  <a:srgbClr val="000000"/>
                </a:solidFill>
              </a:rPr>
              <a:t>de 300 l à Carpentras (Région PACA)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2067" name="Picture 3"/>
          <p:cNvPicPr>
            <a:picLocks noChangeAspect="1" noChangeArrowheads="1"/>
          </p:cNvPicPr>
          <p:nvPr/>
        </p:nvPicPr>
        <p:blipFill>
          <a:blip r:embed="rId3" cstate="print"/>
          <a:srcRect l="22293" t="50744" r="15460" b="25534"/>
          <a:stretch>
            <a:fillRect/>
          </a:stretch>
        </p:blipFill>
        <p:spPr bwMode="auto">
          <a:xfrm>
            <a:off x="1655805" y="2965623"/>
            <a:ext cx="6635578" cy="1841157"/>
          </a:xfrm>
          <a:prstGeom prst="rect">
            <a:avLst/>
          </a:prstGeom>
          <a:noFill/>
          <a:ln w="9525">
            <a:noFill/>
            <a:miter lim="800000"/>
            <a:headEnd/>
            <a:tailEnd/>
          </a:ln>
          <a:effectLst/>
        </p:spPr>
      </p:pic>
      <p:sp>
        <p:nvSpPr>
          <p:cNvPr id="7" name="Titre 4"/>
          <p:cNvSpPr>
            <a:spLocks noGrp="1"/>
          </p:cNvSpPr>
          <p:nvPr>
            <p:ph type="title"/>
          </p:nvPr>
        </p:nvSpPr>
        <p:spPr/>
        <p:txBody>
          <a:bodyPr/>
          <a:lstStyle/>
          <a:p>
            <a:r>
              <a:rPr lang="fr-FR" dirty="0" smtClean="0"/>
              <a:t>Limites et performances</a:t>
            </a:r>
          </a:p>
        </p:txBody>
      </p:sp>
      <p:sp>
        <p:nvSpPr>
          <p:cNvPr id="4" name="Espace réservé du contenu 3"/>
          <p:cNvSpPr>
            <a:spLocks noGrp="1"/>
          </p:cNvSpPr>
          <p:nvPr>
            <p:ph idx="1"/>
          </p:nvPr>
        </p:nvSpPr>
        <p:spPr>
          <a:xfrm>
            <a:off x="200480" y="1544597"/>
            <a:ext cx="9210228" cy="4581575"/>
          </a:xfrm>
        </p:spPr>
        <p:txBody>
          <a:bodyPr/>
          <a:lstStyle/>
          <a:p>
            <a:r>
              <a:rPr lang="fr-FR" dirty="0" smtClean="0"/>
              <a:t>La « rentabilité » ou « temps de retour brut »</a:t>
            </a:r>
          </a:p>
          <a:p>
            <a:pPr lvl="1"/>
            <a:r>
              <a:rPr lang="fr-FR" sz="1800" dirty="0" smtClean="0"/>
              <a:t>C’est le coût de l’installation rapporté à l’économie produite, qui dépend de l’énergie de comparaison.</a:t>
            </a:r>
            <a:endParaRPr lang="fr-FR"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0062" name="Group 46"/>
          <p:cNvGraphicFramePr>
            <a:graphicFrameLocks noGrp="1"/>
          </p:cNvGraphicFramePr>
          <p:nvPr>
            <p:extLst>
              <p:ext uri="{D42A27DB-BD31-4B8C-83A1-F6EECF244321}">
                <p14:modId xmlns:p14="http://schemas.microsoft.com/office/powerpoint/2010/main" val="2081802000"/>
              </p:ext>
            </p:extLst>
          </p:nvPr>
        </p:nvGraphicFramePr>
        <p:xfrm>
          <a:off x="992192" y="1341439"/>
          <a:ext cx="5186362" cy="4428492"/>
        </p:xfrm>
        <a:graphic>
          <a:graphicData uri="http://schemas.openxmlformats.org/drawingml/2006/table">
            <a:tbl>
              <a:tblPr/>
              <a:tblGrid>
                <a:gridCol w="3736975"/>
                <a:gridCol w="1449387"/>
              </a:tblGrid>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cs typeface="Arial" charset="0"/>
                        </a:rPr>
                        <a:t>Investissement TTC</a:t>
                      </a:r>
                      <a:r>
                        <a:rPr kumimoji="0" lang="fr-FR" sz="1600" b="0" i="0" u="none" strike="noStrike" cap="none" normalizeH="0" baseline="0" dirty="0" smtClean="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cs typeface="Arial" charset="0"/>
                        </a:rPr>
                        <a:t>Cumul des subventions </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0000"/>
                          </a:solidFill>
                          <a:effectLst/>
                          <a:latin typeface="Arial" charset="0"/>
                          <a:cs typeface="Arial" charset="0"/>
                        </a:rPr>
                        <a:t>€</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cs typeface="Arial" charset="0"/>
                        </a:rPr>
                        <a:t>Investissement TTC hors appoint, réel</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Investissement conventionnel évité</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0000"/>
                          </a:solidFill>
                          <a:effectLst/>
                          <a:latin typeface="Arial" charset="0"/>
                          <a:cs typeface="Arial" charset="0"/>
                        </a:rPr>
                        <a:t>€</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Investissement dans l’Energie Solaire</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cs typeface="Arial" charset="0"/>
                        </a:rPr>
                        <a:t>Économie annuelle d’énergie</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Retour sur investissement</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ans</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cs typeface="Arial" charset="0"/>
                        </a:rPr>
                        <a:t>Économie annuelle d’énergie</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Retour sur investissement</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ans</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10054" name="Text Box 38"/>
          <p:cNvSpPr txBox="1">
            <a:spLocks noChangeArrowheads="1"/>
          </p:cNvSpPr>
          <p:nvPr/>
        </p:nvSpPr>
        <p:spPr bwMode="auto">
          <a:xfrm>
            <a:off x="6363925" y="1211951"/>
            <a:ext cx="2825750" cy="830997"/>
          </a:xfrm>
          <a:prstGeom prst="rect">
            <a:avLst/>
          </a:prstGeom>
          <a:noFill/>
          <a:ln w="3175">
            <a:solidFill>
              <a:schemeClr val="tx1"/>
            </a:solidFill>
            <a:miter lim="800000"/>
            <a:headEnd/>
            <a:tailEnd/>
          </a:ln>
          <a:effectLst/>
        </p:spPr>
        <p:txBody>
          <a:bodyPr>
            <a:spAutoFit/>
          </a:bodyPr>
          <a:lstStyle/>
          <a:p>
            <a:pPr fontAlgn="base">
              <a:spcBef>
                <a:spcPct val="0"/>
              </a:spcBef>
              <a:spcAft>
                <a:spcPct val="0"/>
              </a:spcAft>
            </a:pPr>
            <a:r>
              <a:rPr lang="fr-FR" sz="1200" dirty="0">
                <a:solidFill>
                  <a:srgbClr val="000000"/>
                </a:solidFill>
              </a:rPr>
              <a:t>Subvention </a:t>
            </a:r>
            <a:r>
              <a:rPr lang="fr-FR" sz="1200" dirty="0" smtClean="0">
                <a:solidFill>
                  <a:srgbClr val="000000"/>
                </a:solidFill>
              </a:rPr>
              <a:t>Région</a:t>
            </a:r>
            <a:endParaRPr lang="fr-FR" sz="1200" dirty="0">
              <a:solidFill>
                <a:srgbClr val="000000"/>
              </a:solidFill>
            </a:endParaRPr>
          </a:p>
          <a:p>
            <a:pPr fontAlgn="base">
              <a:spcBef>
                <a:spcPct val="0"/>
              </a:spcBef>
              <a:spcAft>
                <a:spcPct val="0"/>
              </a:spcAft>
            </a:pPr>
            <a:r>
              <a:rPr lang="fr-FR" sz="1200" dirty="0">
                <a:solidFill>
                  <a:srgbClr val="000000"/>
                </a:solidFill>
              </a:rPr>
              <a:t>Subvention </a:t>
            </a:r>
            <a:r>
              <a:rPr lang="fr-FR" sz="1200" dirty="0" smtClean="0">
                <a:solidFill>
                  <a:srgbClr val="000000"/>
                </a:solidFill>
              </a:rPr>
              <a:t>départementale</a:t>
            </a:r>
          </a:p>
          <a:p>
            <a:pPr fontAlgn="base">
              <a:spcBef>
                <a:spcPct val="0"/>
              </a:spcBef>
              <a:spcAft>
                <a:spcPct val="0"/>
              </a:spcAft>
            </a:pPr>
            <a:r>
              <a:rPr lang="fr-FR" sz="1200" dirty="0" smtClean="0">
                <a:solidFill>
                  <a:srgbClr val="000000"/>
                </a:solidFill>
              </a:rPr>
              <a:t>Autres subventions locales</a:t>
            </a:r>
            <a:endParaRPr lang="fr-FR" sz="1200" dirty="0">
              <a:solidFill>
                <a:srgbClr val="000000"/>
              </a:solidFill>
            </a:endParaRPr>
          </a:p>
          <a:p>
            <a:pPr fontAlgn="base">
              <a:spcBef>
                <a:spcPct val="0"/>
              </a:spcBef>
              <a:spcAft>
                <a:spcPct val="0"/>
              </a:spcAft>
            </a:pPr>
            <a:r>
              <a:rPr lang="fr-FR" sz="1200" dirty="0">
                <a:solidFill>
                  <a:srgbClr val="000000"/>
                </a:solidFill>
              </a:rPr>
              <a:t>Crédit d'impôts 50% de la </a:t>
            </a:r>
            <a:r>
              <a:rPr lang="fr-FR" sz="1200" dirty="0" smtClean="0">
                <a:solidFill>
                  <a:srgbClr val="000000"/>
                </a:solidFill>
              </a:rPr>
              <a:t>fourniture</a:t>
            </a:r>
            <a:endParaRPr lang="fr-FR" sz="1200" dirty="0">
              <a:solidFill>
                <a:srgbClr val="000000"/>
              </a:solidFill>
            </a:endParaRPr>
          </a:p>
        </p:txBody>
      </p:sp>
      <p:sp>
        <p:nvSpPr>
          <p:cNvPr id="1110055" name="Line 39"/>
          <p:cNvSpPr>
            <a:spLocks noChangeShapeType="1"/>
          </p:cNvSpPr>
          <p:nvPr/>
        </p:nvSpPr>
        <p:spPr bwMode="auto">
          <a:xfrm flipH="1">
            <a:off x="6169025" y="1923959"/>
            <a:ext cx="215900" cy="0"/>
          </a:xfrm>
          <a:prstGeom prst="line">
            <a:avLst/>
          </a:prstGeom>
          <a:noFill/>
          <a:ln w="28575">
            <a:solidFill>
              <a:schemeClr val="tx1"/>
            </a:solidFill>
            <a:round/>
            <a:headEnd/>
            <a:tailEnd type="triangle" w="med" len="med"/>
          </a:ln>
          <a:effectLst/>
        </p:spPr>
        <p:txBody>
          <a:bodyPr/>
          <a:lstStyle/>
          <a:p>
            <a:pPr eaLnBrk="0" fontAlgn="base" hangingPunct="0">
              <a:spcBef>
                <a:spcPct val="0"/>
              </a:spcBef>
              <a:spcAft>
                <a:spcPct val="0"/>
              </a:spcAft>
            </a:pPr>
            <a:endParaRPr lang="fr-FR" sz="2400">
              <a:solidFill>
                <a:srgbClr val="000000"/>
              </a:solidFill>
            </a:endParaRPr>
          </a:p>
        </p:txBody>
      </p:sp>
      <p:sp>
        <p:nvSpPr>
          <p:cNvPr id="1110056" name="Text Box 40"/>
          <p:cNvSpPr txBox="1">
            <a:spLocks noChangeArrowheads="1"/>
          </p:cNvSpPr>
          <p:nvPr/>
        </p:nvSpPr>
        <p:spPr bwMode="auto">
          <a:xfrm>
            <a:off x="6403118" y="2684109"/>
            <a:ext cx="2809875" cy="461665"/>
          </a:xfrm>
          <a:prstGeom prst="rect">
            <a:avLst/>
          </a:prstGeom>
          <a:noFill/>
          <a:ln w="3175">
            <a:solidFill>
              <a:schemeClr val="tx1"/>
            </a:solidFill>
            <a:miter lim="800000"/>
            <a:headEnd/>
            <a:tailEnd/>
          </a:ln>
          <a:effectLst/>
        </p:spPr>
        <p:txBody>
          <a:bodyPr>
            <a:spAutoFit/>
          </a:bodyPr>
          <a:lstStyle/>
          <a:p>
            <a:pPr fontAlgn="base">
              <a:spcBef>
                <a:spcPct val="0"/>
              </a:spcBef>
              <a:spcAft>
                <a:spcPct val="0"/>
              </a:spcAft>
            </a:pPr>
            <a:r>
              <a:rPr lang="fr-FR" sz="1200" dirty="0">
                <a:solidFill>
                  <a:srgbClr val="000000"/>
                </a:solidFill>
              </a:rPr>
              <a:t>Achat du </a:t>
            </a:r>
            <a:r>
              <a:rPr lang="fr-FR" sz="1200" dirty="0" smtClean="0">
                <a:solidFill>
                  <a:srgbClr val="000000"/>
                </a:solidFill>
              </a:rPr>
              <a:t>ballon d’eau chaude</a:t>
            </a:r>
            <a:endParaRPr lang="fr-FR" sz="1200" dirty="0">
              <a:solidFill>
                <a:srgbClr val="000000"/>
              </a:solidFill>
            </a:endParaRPr>
          </a:p>
          <a:p>
            <a:pPr fontAlgn="base">
              <a:spcBef>
                <a:spcPct val="0"/>
              </a:spcBef>
              <a:spcAft>
                <a:spcPct val="0"/>
              </a:spcAft>
            </a:pPr>
            <a:r>
              <a:rPr lang="fr-FR" sz="1200" dirty="0">
                <a:solidFill>
                  <a:srgbClr val="000000"/>
                </a:solidFill>
              </a:rPr>
              <a:t>Installation et raccordement, </a:t>
            </a:r>
            <a:r>
              <a:rPr lang="fr-FR" sz="1200" dirty="0" smtClean="0">
                <a:solidFill>
                  <a:srgbClr val="000000"/>
                </a:solidFill>
              </a:rPr>
              <a:t>fourniture</a:t>
            </a:r>
            <a:endParaRPr lang="fr-FR" dirty="0">
              <a:solidFill>
                <a:srgbClr val="000000"/>
              </a:solidFill>
            </a:endParaRPr>
          </a:p>
        </p:txBody>
      </p:sp>
      <p:sp>
        <p:nvSpPr>
          <p:cNvPr id="1110057" name="Line 41"/>
          <p:cNvSpPr>
            <a:spLocks noChangeShapeType="1"/>
          </p:cNvSpPr>
          <p:nvPr/>
        </p:nvSpPr>
        <p:spPr bwMode="auto">
          <a:xfrm flipH="1">
            <a:off x="6169026" y="2874963"/>
            <a:ext cx="236538" cy="31750"/>
          </a:xfrm>
          <a:prstGeom prst="line">
            <a:avLst/>
          </a:prstGeom>
          <a:noFill/>
          <a:ln w="28575">
            <a:solidFill>
              <a:schemeClr val="tx1"/>
            </a:solidFill>
            <a:round/>
            <a:headEnd/>
            <a:tailEnd type="triangle" w="med" len="med"/>
          </a:ln>
          <a:effectLst/>
        </p:spPr>
        <p:txBody>
          <a:bodyPr/>
          <a:lstStyle/>
          <a:p>
            <a:pPr eaLnBrk="0" fontAlgn="base" hangingPunct="0">
              <a:spcBef>
                <a:spcPct val="0"/>
              </a:spcBef>
              <a:spcAft>
                <a:spcPct val="0"/>
              </a:spcAft>
            </a:pPr>
            <a:endParaRPr lang="fr-FR" sz="2400">
              <a:solidFill>
                <a:srgbClr val="000000"/>
              </a:solidFill>
            </a:endParaRPr>
          </a:p>
        </p:txBody>
      </p:sp>
      <p:sp>
        <p:nvSpPr>
          <p:cNvPr id="1110058" name="Text Box 42"/>
          <p:cNvSpPr txBox="1">
            <a:spLocks noChangeArrowheads="1"/>
          </p:cNvSpPr>
          <p:nvPr/>
        </p:nvSpPr>
        <p:spPr bwMode="auto">
          <a:xfrm>
            <a:off x="6396042" y="3481389"/>
            <a:ext cx="3128962" cy="830997"/>
          </a:xfrm>
          <a:prstGeom prst="rect">
            <a:avLst/>
          </a:prstGeom>
          <a:noFill/>
          <a:ln w="3175">
            <a:solidFill>
              <a:schemeClr val="tx1"/>
            </a:solidFill>
            <a:miter lim="800000"/>
            <a:headEnd/>
            <a:tailEnd/>
          </a:ln>
          <a:effectLst/>
        </p:spPr>
        <p:txBody>
          <a:bodyPr>
            <a:spAutoFit/>
          </a:bodyPr>
          <a:lstStyle/>
          <a:p>
            <a:pPr fontAlgn="base">
              <a:spcBef>
                <a:spcPct val="0"/>
              </a:spcBef>
              <a:spcAft>
                <a:spcPct val="0"/>
              </a:spcAft>
            </a:pPr>
            <a:r>
              <a:rPr lang="fr-FR" sz="1200" dirty="0">
                <a:solidFill>
                  <a:srgbClr val="000000"/>
                </a:solidFill>
              </a:rPr>
              <a:t>Consommation annuel </a:t>
            </a:r>
            <a:r>
              <a:rPr lang="fr-FR" sz="1200" dirty="0" smtClean="0">
                <a:solidFill>
                  <a:srgbClr val="000000"/>
                </a:solidFill>
              </a:rPr>
              <a:t> pour la production d’eau chaude à définir suivant les  données de l’installation existante.</a:t>
            </a:r>
          </a:p>
          <a:p>
            <a:pPr fontAlgn="base">
              <a:spcBef>
                <a:spcPct val="0"/>
              </a:spcBef>
              <a:spcAft>
                <a:spcPct val="0"/>
              </a:spcAft>
            </a:pPr>
            <a:r>
              <a:rPr lang="fr-FR" sz="1200" dirty="0" smtClean="0">
                <a:solidFill>
                  <a:srgbClr val="000000"/>
                </a:solidFill>
              </a:rPr>
              <a:t>Taux de couverture entre 40 et 60%.</a:t>
            </a:r>
            <a:endParaRPr lang="fr-FR" dirty="0">
              <a:solidFill>
                <a:srgbClr val="000000"/>
              </a:solidFill>
            </a:endParaRPr>
          </a:p>
        </p:txBody>
      </p:sp>
      <p:sp>
        <p:nvSpPr>
          <p:cNvPr id="1110059" name="Line 43"/>
          <p:cNvSpPr>
            <a:spLocks noChangeShapeType="1"/>
          </p:cNvSpPr>
          <p:nvPr/>
        </p:nvSpPr>
        <p:spPr bwMode="auto">
          <a:xfrm flipH="1" flipV="1">
            <a:off x="6169025" y="3973513"/>
            <a:ext cx="241300" cy="26987"/>
          </a:xfrm>
          <a:prstGeom prst="line">
            <a:avLst/>
          </a:prstGeom>
          <a:noFill/>
          <a:ln w="28575">
            <a:solidFill>
              <a:schemeClr val="tx1"/>
            </a:solidFill>
            <a:round/>
            <a:headEnd/>
            <a:tailEnd type="triangle" w="med" len="med"/>
          </a:ln>
          <a:effectLst/>
        </p:spPr>
        <p:txBody>
          <a:bodyPr/>
          <a:lstStyle/>
          <a:p>
            <a:pPr eaLnBrk="0" fontAlgn="base" hangingPunct="0">
              <a:spcBef>
                <a:spcPct val="0"/>
              </a:spcBef>
              <a:spcAft>
                <a:spcPct val="0"/>
              </a:spcAft>
            </a:pPr>
            <a:endParaRPr lang="fr-FR" sz="2400">
              <a:solidFill>
                <a:srgbClr val="000000"/>
              </a:solidFill>
            </a:endParaRPr>
          </a:p>
        </p:txBody>
      </p:sp>
      <p:sp>
        <p:nvSpPr>
          <p:cNvPr id="1110060" name="Text Box 44"/>
          <p:cNvSpPr txBox="1">
            <a:spLocks noChangeArrowheads="1"/>
          </p:cNvSpPr>
          <p:nvPr/>
        </p:nvSpPr>
        <p:spPr bwMode="auto">
          <a:xfrm>
            <a:off x="6397625" y="4819612"/>
            <a:ext cx="3138488" cy="1015663"/>
          </a:xfrm>
          <a:prstGeom prst="rect">
            <a:avLst/>
          </a:prstGeom>
          <a:noFill/>
          <a:ln w="3175">
            <a:solidFill>
              <a:schemeClr val="tx1"/>
            </a:solidFill>
            <a:miter lim="800000"/>
            <a:headEnd/>
            <a:tailEnd/>
          </a:ln>
          <a:effectLst/>
        </p:spPr>
        <p:txBody>
          <a:bodyPr>
            <a:spAutoFit/>
          </a:bodyPr>
          <a:lstStyle/>
          <a:p>
            <a:pPr fontAlgn="base">
              <a:spcBef>
                <a:spcPct val="0"/>
              </a:spcBef>
              <a:spcAft>
                <a:spcPct val="0"/>
              </a:spcAft>
            </a:pPr>
            <a:r>
              <a:rPr lang="fr-FR" sz="1200" dirty="0" smtClean="0">
                <a:solidFill>
                  <a:srgbClr val="000000"/>
                </a:solidFill>
              </a:rPr>
              <a:t>Autre  estimation de consommation.</a:t>
            </a:r>
          </a:p>
          <a:p>
            <a:pPr fontAlgn="base">
              <a:spcBef>
                <a:spcPct val="0"/>
              </a:spcBef>
              <a:spcAft>
                <a:spcPct val="0"/>
              </a:spcAft>
            </a:pPr>
            <a:r>
              <a:rPr lang="fr-FR" sz="1200" dirty="0" smtClean="0">
                <a:solidFill>
                  <a:srgbClr val="000000"/>
                </a:solidFill>
              </a:rPr>
              <a:t>Consommation annuel  pour la production d’eau chaude à définir suivant les  données de l’installation existante.</a:t>
            </a:r>
          </a:p>
          <a:p>
            <a:pPr fontAlgn="base">
              <a:spcBef>
                <a:spcPct val="0"/>
              </a:spcBef>
              <a:spcAft>
                <a:spcPct val="0"/>
              </a:spcAft>
            </a:pPr>
            <a:r>
              <a:rPr lang="fr-FR" sz="1200" dirty="0" smtClean="0">
                <a:solidFill>
                  <a:srgbClr val="000000"/>
                </a:solidFill>
              </a:rPr>
              <a:t>Taux de couverture entre 40 et 60%.</a:t>
            </a:r>
            <a:endParaRPr lang="fr-FR" sz="1200" dirty="0">
              <a:solidFill>
                <a:srgbClr val="000000"/>
              </a:solidFill>
            </a:endParaRPr>
          </a:p>
        </p:txBody>
      </p:sp>
      <p:sp>
        <p:nvSpPr>
          <p:cNvPr id="1110061" name="Line 45"/>
          <p:cNvSpPr>
            <a:spLocks noChangeShapeType="1"/>
          </p:cNvSpPr>
          <p:nvPr/>
        </p:nvSpPr>
        <p:spPr bwMode="auto">
          <a:xfrm flipH="1" flipV="1">
            <a:off x="6154738" y="5187996"/>
            <a:ext cx="241300" cy="93662"/>
          </a:xfrm>
          <a:prstGeom prst="line">
            <a:avLst/>
          </a:prstGeom>
          <a:noFill/>
          <a:ln w="28575">
            <a:solidFill>
              <a:schemeClr val="tx1"/>
            </a:solidFill>
            <a:round/>
            <a:headEnd/>
            <a:tailEnd type="triangle" w="med" len="med"/>
          </a:ln>
          <a:effectLst/>
        </p:spPr>
        <p:txBody>
          <a:bodyPr/>
          <a:lstStyle/>
          <a:p>
            <a:pPr eaLnBrk="0" fontAlgn="base" hangingPunct="0">
              <a:spcBef>
                <a:spcPct val="0"/>
              </a:spcBef>
              <a:spcAft>
                <a:spcPct val="0"/>
              </a:spcAft>
            </a:pPr>
            <a:endParaRPr lang="fr-FR" sz="2400">
              <a:solidFill>
                <a:srgbClr val="000000"/>
              </a:solidFill>
            </a:endParaRPr>
          </a:p>
        </p:txBody>
      </p:sp>
      <p:sp>
        <p:nvSpPr>
          <p:cNvPr id="14" name="Titre 4"/>
          <p:cNvSpPr>
            <a:spLocks noGrp="1"/>
          </p:cNvSpPr>
          <p:nvPr>
            <p:ph type="title" idx="4294967295"/>
          </p:nvPr>
        </p:nvSpPr>
        <p:spPr>
          <a:xfrm>
            <a:off x="1949450" y="44450"/>
            <a:ext cx="7956550" cy="863600"/>
          </a:xfrm>
        </p:spPr>
        <p:txBody>
          <a:bodyPr/>
          <a:lstStyle/>
          <a:p>
            <a:r>
              <a:rPr lang="fr-FR" dirty="0" smtClean="0"/>
              <a:t>Limites et performances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409" name="Rectangle 33"/>
          <p:cNvSpPr>
            <a:spLocks noGrp="1" noChangeArrowheads="1"/>
          </p:cNvSpPr>
          <p:nvPr>
            <p:ph type="body" idx="1"/>
          </p:nvPr>
        </p:nvSpPr>
        <p:spPr/>
        <p:txBody>
          <a:bodyPr/>
          <a:lstStyle/>
          <a:p>
            <a:r>
              <a:rPr lang="fr-FR" sz="2400" dirty="0">
                <a:solidFill>
                  <a:schemeClr val="accent1"/>
                </a:solidFill>
              </a:rPr>
              <a:t>L’énergie nécessaire annuelle</a:t>
            </a:r>
            <a:r>
              <a:rPr lang="fr-FR" sz="2400" dirty="0"/>
              <a:t> pour assurer les besoins en eau chaude d’une personne considérée comme moyenne est d’environ :</a:t>
            </a:r>
          </a:p>
          <a:p>
            <a:endParaRPr lang="fr-FR" sz="2400" dirty="0"/>
          </a:p>
          <a:p>
            <a:endParaRPr lang="fr-FR" sz="2400" dirty="0"/>
          </a:p>
          <a:p>
            <a:endParaRPr lang="fr-FR" sz="2400" dirty="0"/>
          </a:p>
          <a:p>
            <a:endParaRPr lang="fr-FR" sz="2400" dirty="0"/>
          </a:p>
          <a:p>
            <a:r>
              <a:rPr lang="fr-FR" sz="2400" dirty="0">
                <a:solidFill>
                  <a:schemeClr val="accent1"/>
                </a:solidFill>
              </a:rPr>
              <a:t>Exercice :</a:t>
            </a:r>
          </a:p>
          <a:p>
            <a:pPr lvl="1"/>
            <a:r>
              <a:rPr lang="fr-FR" sz="2000" dirty="0"/>
              <a:t>D’après les précédentes données, calculer </a:t>
            </a:r>
            <a:r>
              <a:rPr lang="fr-FR" sz="2000" dirty="0">
                <a:solidFill>
                  <a:schemeClr val="accent1"/>
                </a:solidFill>
              </a:rPr>
              <a:t>la consommation journalière en ECS</a:t>
            </a:r>
            <a:r>
              <a:rPr lang="fr-FR" sz="2000" dirty="0"/>
              <a:t> d’une famille de </a:t>
            </a:r>
            <a:r>
              <a:rPr lang="fr-FR" sz="2000" dirty="0">
                <a:solidFill>
                  <a:schemeClr val="accent1"/>
                </a:solidFill>
              </a:rPr>
              <a:t>4 personnes</a:t>
            </a:r>
            <a:r>
              <a:rPr lang="fr-FR" sz="2000" dirty="0"/>
              <a:t> </a:t>
            </a:r>
            <a:r>
              <a:rPr lang="fr-FR" sz="2000" dirty="0" smtClean="0"/>
              <a:t>moyenne </a:t>
            </a:r>
            <a:r>
              <a:rPr lang="fr-FR" sz="2000" dirty="0"/>
              <a:t>et </a:t>
            </a:r>
            <a:r>
              <a:rPr lang="fr-FR" sz="2000" dirty="0">
                <a:solidFill>
                  <a:schemeClr val="accent1"/>
                </a:solidFill>
              </a:rPr>
              <a:t>l’énergie annuelle correspondante</a:t>
            </a:r>
          </a:p>
        </p:txBody>
      </p:sp>
      <p:sp>
        <p:nvSpPr>
          <p:cNvPr id="229408" name="Rectangle 32"/>
          <p:cNvSpPr>
            <a:spLocks noGrp="1" noChangeArrowheads="1"/>
          </p:cNvSpPr>
          <p:nvPr>
            <p:ph type="title"/>
          </p:nvPr>
        </p:nvSpPr>
        <p:spPr/>
        <p:txBody>
          <a:bodyPr/>
          <a:lstStyle/>
          <a:p>
            <a:r>
              <a:rPr lang="en-GB"/>
              <a:t>Les besoins en ECS</a:t>
            </a:r>
            <a:endParaRPr lang="fr-FR"/>
          </a:p>
        </p:txBody>
      </p:sp>
      <p:graphicFrame>
        <p:nvGraphicFramePr>
          <p:cNvPr id="229569" name="Group 193"/>
          <p:cNvGraphicFramePr>
            <a:graphicFrameLocks noGrp="1"/>
          </p:cNvGraphicFramePr>
          <p:nvPr/>
        </p:nvGraphicFramePr>
        <p:xfrm>
          <a:off x="352558" y="2011068"/>
          <a:ext cx="9202604" cy="1632000"/>
        </p:xfrm>
        <a:graphic>
          <a:graphicData uri="http://schemas.openxmlformats.org/drawingml/2006/table">
            <a:tbl>
              <a:tblPr/>
              <a:tblGrid>
                <a:gridCol w="3821377"/>
                <a:gridCol w="1793742"/>
                <a:gridCol w="1793743"/>
                <a:gridCol w="1793742"/>
              </a:tblGrid>
              <a:tr h="1206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FFFFFF"/>
                        </a:solidFill>
                        <a:effectLst/>
                        <a:latin typeface="Calibri" pitchFamily="34" charset="0"/>
                      </a:endParaRPr>
                    </a:p>
                  </a:txBody>
                  <a:tcPr marL="19500" marR="195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FFFF"/>
                          </a:solidFill>
                          <a:effectLst/>
                          <a:latin typeface="Calibri" pitchFamily="34" charset="0"/>
                        </a:rPr>
                        <a:t>Consommation d’eau chaude</a:t>
                      </a:r>
                    </a:p>
                  </a:txBody>
                  <a:tcPr marL="19500" marR="195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tr>
              <a:tr h="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rPr>
                        <a:t>Économe</a:t>
                      </a:r>
                    </a:p>
                  </a:txBody>
                  <a:tcPr marL="19500" marR="195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rPr>
                        <a:t>Moyenne nationale</a:t>
                      </a:r>
                    </a:p>
                  </a:txBody>
                  <a:tcPr marL="19500" marR="195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CB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rPr>
                        <a:t>Peu économe</a:t>
                      </a:r>
                    </a:p>
                  </a:txBody>
                  <a:tcPr marL="19500" marR="195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CBCC"/>
                    </a:solidFill>
                  </a:tcPr>
                </a:tc>
              </a:tr>
              <a:tr h="177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rPr>
                        <a:t>Energie annuelle [kWh]</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rPr>
                        <a:t>représentant les besoins en ECS </a:t>
                      </a:r>
                      <a:endParaRPr kumimoji="0" lang="fr-FR" sz="1600" b="0" i="0" u="none" strike="noStrike" cap="none" normalizeH="0" baseline="0" dirty="0" smtClean="0">
                        <a:ln>
                          <a:noFill/>
                        </a:ln>
                        <a:solidFill>
                          <a:srgbClr val="000000"/>
                        </a:solidFill>
                        <a:effectLst/>
                        <a:latin typeface="Calibri" pitchFamily="34" charset="0"/>
                      </a:endParaRPr>
                    </a:p>
                  </a:txBody>
                  <a:tcPr marL="19500" marR="195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rPr>
                        <a:t>500</a:t>
                      </a:r>
                    </a:p>
                  </a:txBody>
                  <a:tcPr marL="19500" marR="195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rPr>
                        <a:t>826</a:t>
                      </a:r>
                    </a:p>
                  </a:txBody>
                  <a:tcPr marL="19500" marR="195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rPr>
                        <a:t>1 252</a:t>
                      </a:r>
                    </a:p>
                  </a:txBody>
                  <a:tcPr marL="19500" marR="195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bl>
          </a:graphicData>
        </a:graphic>
      </p:graphicFrame>
      <p:graphicFrame>
        <p:nvGraphicFramePr>
          <p:cNvPr id="110594" name="Object 2"/>
          <p:cNvGraphicFramePr>
            <a:graphicFrameLocks noChangeAspect="1"/>
          </p:cNvGraphicFramePr>
          <p:nvPr/>
        </p:nvGraphicFramePr>
        <p:xfrm>
          <a:off x="2206721" y="4859217"/>
          <a:ext cx="5505031" cy="1124894"/>
        </p:xfrm>
        <a:graphic>
          <a:graphicData uri="http://schemas.openxmlformats.org/presentationml/2006/ole">
            <mc:AlternateContent xmlns:mc="http://schemas.openxmlformats.org/markup-compatibility/2006">
              <mc:Choice xmlns:v="urn:schemas-microsoft-com:vml" Requires="v">
                <p:oleObj spid="_x0000_s110595" name="Equation" r:id="rId4" imgW="2171520" imgH="444240" progId="Equation.3">
                  <p:embed/>
                </p:oleObj>
              </mc:Choice>
              <mc:Fallback>
                <p:oleObj name="Equation" r:id="rId4" imgW="217152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721" y="4859217"/>
                        <a:ext cx="5505031" cy="1124894"/>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CHOIX DU schéma HYDRAULIQUE</a:t>
            </a:r>
            <a:endParaRPr lang="fr-FR" dirty="0"/>
          </a:p>
        </p:txBody>
      </p:sp>
      <p:sp>
        <p:nvSpPr>
          <p:cNvPr id="4" name="Espace réservé du texte 3"/>
          <p:cNvSpPr>
            <a:spLocks noGrp="1"/>
          </p:cNvSpPr>
          <p:nvPr>
            <p:ph type="body" idx="1"/>
          </p:nvPr>
        </p:nvSpPr>
        <p:spPr/>
        <p:txBody>
          <a:bodyPr/>
          <a:lstStyle/>
          <a:p>
            <a:r>
              <a:rPr lang="fr-FR" sz="2800" b="1" dirty="0" smtClean="0"/>
              <a:t>4.2</a:t>
            </a:r>
            <a:endParaRPr lang="fr-FR"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body" idx="1"/>
          </p:nvPr>
        </p:nvSpPr>
        <p:spPr>
          <a:xfrm>
            <a:off x="304804" y="2997209"/>
            <a:ext cx="9329473" cy="3095625"/>
          </a:xfrm>
        </p:spPr>
        <p:txBody>
          <a:bodyPr/>
          <a:lstStyle/>
          <a:p>
            <a:pPr marL="266700" indent="-266700">
              <a:lnSpc>
                <a:spcPct val="95000"/>
              </a:lnSpc>
              <a:spcBef>
                <a:spcPct val="10000"/>
              </a:spcBef>
            </a:pPr>
            <a:r>
              <a:rPr lang="fr-FR" sz="2000" dirty="0"/>
              <a:t>En France métropolitaine, l’aide d’une énergie d’appoint (Fioul, Gaz, Bois, Électricité) est nécessaire. Dans certains départements d’outre mer, le chauffe-eau solaire peut couvrir 100% des besoins sans appoint</a:t>
            </a:r>
          </a:p>
          <a:p>
            <a:pPr marL="266700" indent="-266700">
              <a:lnSpc>
                <a:spcPct val="95000"/>
              </a:lnSpc>
              <a:spcBef>
                <a:spcPct val="10000"/>
              </a:spcBef>
            </a:pPr>
            <a:r>
              <a:rPr lang="fr-FR" sz="2000" dirty="0"/>
              <a:t>Dans le cas d’une installation à éléments séparés, trois configurations sont possibles :</a:t>
            </a:r>
          </a:p>
          <a:p>
            <a:pPr marL="514350" lvl="1" indent="-246063">
              <a:lnSpc>
                <a:spcPct val="95000"/>
              </a:lnSpc>
              <a:spcBef>
                <a:spcPct val="10000"/>
              </a:spcBef>
              <a:buFont typeface="Wingdings 2" pitchFamily="18" charset="2"/>
              <a:buAutoNum type="alphaUcPeriod"/>
            </a:pPr>
            <a:r>
              <a:rPr lang="fr-FR" sz="1800" dirty="0"/>
              <a:t>Appoint séparé par ballon avec échangeur hydraulique ou cumulus électrique	</a:t>
            </a:r>
          </a:p>
          <a:p>
            <a:pPr marL="514350" lvl="1" indent="-246063">
              <a:lnSpc>
                <a:spcPct val="95000"/>
              </a:lnSpc>
              <a:spcBef>
                <a:spcPct val="10000"/>
              </a:spcBef>
              <a:buFont typeface="Wingdings 2" pitchFamily="18" charset="2"/>
              <a:buAutoNum type="alphaUcPeriod"/>
            </a:pPr>
            <a:r>
              <a:rPr lang="fr-FR" sz="1800" dirty="0"/>
              <a:t>Appoint intégré dans le ballon (</a:t>
            </a:r>
            <a:r>
              <a:rPr lang="fr-FR" sz="1800" b="1" dirty="0"/>
              <a:t>à partir de 200 litres</a:t>
            </a:r>
            <a:r>
              <a:rPr lang="fr-FR" sz="1800" dirty="0"/>
              <a:t>)</a:t>
            </a:r>
          </a:p>
          <a:p>
            <a:pPr marL="514350" lvl="1" indent="-246063">
              <a:lnSpc>
                <a:spcPct val="95000"/>
              </a:lnSpc>
              <a:spcBef>
                <a:spcPct val="10000"/>
              </a:spcBef>
              <a:buFont typeface="Wingdings 2" pitchFamily="18" charset="2"/>
              <a:buAutoNum type="alphaUcPeriod"/>
            </a:pPr>
            <a:r>
              <a:rPr lang="fr-FR" sz="1800" dirty="0"/>
              <a:t>Appoint séparé par chaudière gaz instantanée (instantanée ou micro-accumulation)</a:t>
            </a:r>
            <a:r>
              <a:rPr lang="fr-FR" sz="1800" b="1" dirty="0"/>
              <a:t> </a:t>
            </a:r>
            <a:endParaRPr lang="fr-FR" sz="1800" dirty="0"/>
          </a:p>
          <a:p>
            <a:pPr marL="266700" indent="-266700">
              <a:lnSpc>
                <a:spcPct val="95000"/>
              </a:lnSpc>
              <a:spcBef>
                <a:spcPct val="10000"/>
              </a:spcBef>
            </a:pPr>
            <a:r>
              <a:rPr lang="fr-FR" sz="2000" dirty="0"/>
              <a:t>En CESI thermosiphons monoblocs et à éléments séparés : </a:t>
            </a:r>
            <a:r>
              <a:rPr lang="fr-FR" sz="2000" b="1" dirty="0"/>
              <a:t>A et C (pas d’appoint intégré dans un ballon horizontal)</a:t>
            </a:r>
          </a:p>
        </p:txBody>
      </p:sp>
      <p:sp>
        <p:nvSpPr>
          <p:cNvPr id="292867" name="Rectangle 2"/>
          <p:cNvSpPr>
            <a:spLocks noChangeArrowheads="1"/>
          </p:cNvSpPr>
          <p:nvPr/>
        </p:nvSpPr>
        <p:spPr bwMode="auto">
          <a:xfrm>
            <a:off x="0" y="9"/>
            <a:ext cx="8158692" cy="831639"/>
          </a:xfrm>
          <a:prstGeom prst="rect">
            <a:avLst/>
          </a:prstGeom>
          <a:noFill/>
          <a:ln w="9525">
            <a:noFill/>
            <a:miter lim="800000"/>
            <a:headEnd/>
            <a:tailEnd/>
          </a:ln>
        </p:spPr>
        <p:txBody>
          <a:bodyPr lIns="92075" tIns="46038" rIns="92075" bIns="46038">
            <a:spAutoFit/>
          </a:bodyPr>
          <a:lstStyle/>
          <a:p>
            <a:pPr defTabSz="762000" eaLnBrk="0" hangingPunct="0"/>
            <a:r>
              <a:rPr lang="en-GB" sz="2400">
                <a:latin typeface="Times New Roman" pitchFamily="18" charset="0"/>
                <a:cs typeface="Arial" charset="0"/>
              </a:rPr>
              <a:t>	</a:t>
            </a:r>
          </a:p>
          <a:p>
            <a:pPr defTabSz="762000" eaLnBrk="0" hangingPunct="0"/>
            <a:r>
              <a:rPr lang="en-GB" sz="2400">
                <a:latin typeface="Times New Roman" pitchFamily="18" charset="0"/>
                <a:cs typeface="Arial" charset="0"/>
              </a:rPr>
              <a:t>	</a:t>
            </a:r>
            <a:endParaRPr lang="en-GB" sz="2400" b="1">
              <a:latin typeface="Times New Roman" pitchFamily="18" charset="0"/>
              <a:cs typeface="Arial" charset="0"/>
            </a:endParaRPr>
          </a:p>
        </p:txBody>
      </p:sp>
      <p:grpSp>
        <p:nvGrpSpPr>
          <p:cNvPr id="6" name="Group 58"/>
          <p:cNvGrpSpPr>
            <a:grpSpLocks/>
          </p:cNvGrpSpPr>
          <p:nvPr/>
        </p:nvGrpSpPr>
        <p:grpSpPr bwMode="auto">
          <a:xfrm>
            <a:off x="539297" y="1500903"/>
            <a:ext cx="867512" cy="771419"/>
            <a:chOff x="3888" y="1000"/>
            <a:chExt cx="324" cy="296"/>
          </a:xfrm>
        </p:grpSpPr>
        <p:sp>
          <p:nvSpPr>
            <p:cNvPr id="292879" name="Line 59"/>
            <p:cNvSpPr>
              <a:spLocks noChangeShapeType="1"/>
            </p:cNvSpPr>
            <p:nvPr/>
          </p:nvSpPr>
          <p:spPr bwMode="auto">
            <a:xfrm flipH="1">
              <a:off x="3945" y="1005"/>
              <a:ext cx="101"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80" name="Oval 60"/>
            <p:cNvSpPr>
              <a:spLocks noChangeArrowheads="1"/>
            </p:cNvSpPr>
            <p:nvPr/>
          </p:nvSpPr>
          <p:spPr bwMode="auto">
            <a:xfrm flipH="1">
              <a:off x="3919" y="1000"/>
              <a:ext cx="29" cy="29"/>
            </a:xfrm>
            <a:prstGeom prst="ellipse">
              <a:avLst/>
            </a:prstGeom>
            <a:solidFill>
              <a:schemeClr val="bg1"/>
            </a:solidFill>
            <a:ln w="6350">
              <a:solidFill>
                <a:schemeClr val="tx1"/>
              </a:solidFill>
              <a:round/>
              <a:headEnd/>
              <a:tailEnd/>
            </a:ln>
          </p:spPr>
          <p:txBody>
            <a:bodyPr wrap="none" anchor="ctr"/>
            <a:lstStyle/>
            <a:p>
              <a:pPr eaLnBrk="0" hangingPunct="0"/>
              <a:endParaRPr lang="fr-FR" sz="2400">
                <a:latin typeface="Times" pitchFamily="18" charset="0"/>
                <a:cs typeface="Arial" charset="0"/>
              </a:endParaRPr>
            </a:p>
          </p:txBody>
        </p:sp>
        <p:sp>
          <p:nvSpPr>
            <p:cNvPr id="292881" name="Line 61"/>
            <p:cNvSpPr>
              <a:spLocks noChangeShapeType="1"/>
            </p:cNvSpPr>
            <p:nvPr/>
          </p:nvSpPr>
          <p:spPr bwMode="auto">
            <a:xfrm flipH="1">
              <a:off x="4009" y="1023"/>
              <a:ext cx="38"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82" name="Oval 62"/>
            <p:cNvSpPr>
              <a:spLocks noChangeArrowheads="1"/>
            </p:cNvSpPr>
            <p:nvPr/>
          </p:nvSpPr>
          <p:spPr bwMode="auto">
            <a:xfrm flipH="1">
              <a:off x="4044" y="1000"/>
              <a:ext cx="28" cy="29"/>
            </a:xfrm>
            <a:prstGeom prst="ellipse">
              <a:avLst/>
            </a:prstGeom>
            <a:solidFill>
              <a:schemeClr val="bg1"/>
            </a:solidFill>
            <a:ln w="6350">
              <a:solidFill>
                <a:schemeClr val="tx1"/>
              </a:solidFill>
              <a:round/>
              <a:headEnd/>
              <a:tailEnd/>
            </a:ln>
          </p:spPr>
          <p:txBody>
            <a:bodyPr wrap="none" anchor="ctr"/>
            <a:lstStyle/>
            <a:p>
              <a:pPr eaLnBrk="0" hangingPunct="0"/>
              <a:endParaRPr lang="fr-FR" sz="2400">
                <a:latin typeface="Times" pitchFamily="18" charset="0"/>
                <a:cs typeface="Arial" charset="0"/>
              </a:endParaRPr>
            </a:p>
          </p:txBody>
        </p:sp>
        <p:sp>
          <p:nvSpPr>
            <p:cNvPr id="292883" name="Line 63"/>
            <p:cNvSpPr>
              <a:spLocks noChangeShapeType="1"/>
            </p:cNvSpPr>
            <p:nvPr/>
          </p:nvSpPr>
          <p:spPr bwMode="auto">
            <a:xfrm flipH="1">
              <a:off x="3946" y="1023"/>
              <a:ext cx="39"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84" name="Line 64"/>
            <p:cNvSpPr>
              <a:spLocks noChangeShapeType="1"/>
            </p:cNvSpPr>
            <p:nvPr/>
          </p:nvSpPr>
          <p:spPr bwMode="auto">
            <a:xfrm flipH="1">
              <a:off x="4009" y="1024"/>
              <a:ext cx="0" cy="31"/>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85" name="Line 65"/>
            <p:cNvSpPr>
              <a:spLocks noChangeShapeType="1"/>
            </p:cNvSpPr>
            <p:nvPr/>
          </p:nvSpPr>
          <p:spPr bwMode="auto">
            <a:xfrm flipH="1">
              <a:off x="3985" y="1024"/>
              <a:ext cx="0" cy="31"/>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86" name="Line 66"/>
            <p:cNvSpPr>
              <a:spLocks noChangeShapeType="1"/>
            </p:cNvSpPr>
            <p:nvPr/>
          </p:nvSpPr>
          <p:spPr bwMode="auto">
            <a:xfrm flipH="1">
              <a:off x="3967" y="1055"/>
              <a:ext cx="61"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87" name="Arc 67"/>
            <p:cNvSpPr>
              <a:spLocks/>
            </p:cNvSpPr>
            <p:nvPr/>
          </p:nvSpPr>
          <p:spPr bwMode="auto">
            <a:xfrm rot="5160000" flipH="1">
              <a:off x="3915" y="1142"/>
              <a:ext cx="26" cy="49"/>
            </a:xfrm>
            <a:custGeom>
              <a:avLst/>
              <a:gdLst>
                <a:gd name="T0" fmla="*/ 0 w 21703"/>
                <a:gd name="T1" fmla="*/ 0 h 21600"/>
                <a:gd name="T2" fmla="*/ 0 w 21703"/>
                <a:gd name="T3" fmla="*/ 0 h 21600"/>
                <a:gd name="T4" fmla="*/ 0 w 21703"/>
                <a:gd name="T5" fmla="*/ 0 h 21600"/>
                <a:gd name="T6" fmla="*/ 0 60000 65536"/>
                <a:gd name="T7" fmla="*/ 0 60000 65536"/>
                <a:gd name="T8" fmla="*/ 0 60000 65536"/>
                <a:gd name="T9" fmla="*/ 0 w 21703"/>
                <a:gd name="T10" fmla="*/ 0 h 21600"/>
                <a:gd name="T11" fmla="*/ 21703 w 21703"/>
                <a:gd name="T12" fmla="*/ 21600 h 21600"/>
              </a:gdLst>
              <a:ahLst/>
              <a:cxnLst>
                <a:cxn ang="T6">
                  <a:pos x="T0" y="T1"/>
                </a:cxn>
                <a:cxn ang="T7">
                  <a:pos x="T2" y="T3"/>
                </a:cxn>
                <a:cxn ang="T8">
                  <a:pos x="T4" y="T5"/>
                </a:cxn>
              </a:cxnLst>
              <a:rect l="T9" t="T10" r="T11" b="T12"/>
              <a:pathLst>
                <a:path w="21703" h="21600" fill="none" extrusionOk="0">
                  <a:moveTo>
                    <a:pt x="0" y="0"/>
                  </a:moveTo>
                  <a:cubicBezTo>
                    <a:pt x="34" y="0"/>
                    <a:pt x="68" y="-1"/>
                    <a:pt x="103" y="0"/>
                  </a:cubicBezTo>
                  <a:cubicBezTo>
                    <a:pt x="12032" y="0"/>
                    <a:pt x="21703" y="9670"/>
                    <a:pt x="21703" y="21600"/>
                  </a:cubicBezTo>
                </a:path>
                <a:path w="21703" h="21600" stroke="0" extrusionOk="0">
                  <a:moveTo>
                    <a:pt x="0" y="0"/>
                  </a:moveTo>
                  <a:cubicBezTo>
                    <a:pt x="34" y="0"/>
                    <a:pt x="68" y="-1"/>
                    <a:pt x="103" y="0"/>
                  </a:cubicBezTo>
                  <a:cubicBezTo>
                    <a:pt x="12032" y="0"/>
                    <a:pt x="21703" y="9670"/>
                    <a:pt x="21703" y="21600"/>
                  </a:cubicBezTo>
                  <a:lnTo>
                    <a:pt x="103" y="2160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92888" name="Arc 68"/>
            <p:cNvSpPr>
              <a:spLocks/>
            </p:cNvSpPr>
            <p:nvPr/>
          </p:nvSpPr>
          <p:spPr bwMode="auto">
            <a:xfrm rot="180000" flipH="1">
              <a:off x="3902" y="1054"/>
              <a:ext cx="64" cy="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717" y="21600"/>
                    <a:pt x="66" y="12002"/>
                    <a:pt x="0" y="120"/>
                  </a:cubicBezTo>
                </a:path>
                <a:path w="21600" h="21600" stroke="0" extrusionOk="0">
                  <a:moveTo>
                    <a:pt x="21600" y="21600"/>
                  </a:moveTo>
                  <a:cubicBezTo>
                    <a:pt x="9717" y="21600"/>
                    <a:pt x="66" y="12002"/>
                    <a:pt x="0" y="120"/>
                  </a:cubicBezTo>
                  <a:lnTo>
                    <a:pt x="21600" y="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92889" name="Line 69"/>
            <p:cNvSpPr>
              <a:spLocks noChangeShapeType="1"/>
            </p:cNvSpPr>
            <p:nvPr/>
          </p:nvSpPr>
          <p:spPr bwMode="auto">
            <a:xfrm flipH="1">
              <a:off x="3901" y="1063"/>
              <a:ext cx="0" cy="111"/>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90" name="Line 70"/>
            <p:cNvSpPr>
              <a:spLocks noChangeShapeType="1"/>
            </p:cNvSpPr>
            <p:nvPr/>
          </p:nvSpPr>
          <p:spPr bwMode="auto">
            <a:xfrm>
              <a:off x="3888" y="1063"/>
              <a:ext cx="13"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91" name="Line 71"/>
            <p:cNvSpPr>
              <a:spLocks noChangeShapeType="1"/>
            </p:cNvSpPr>
            <p:nvPr/>
          </p:nvSpPr>
          <p:spPr bwMode="auto">
            <a:xfrm>
              <a:off x="3888" y="1175"/>
              <a:ext cx="13"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92" name="Arc 72"/>
            <p:cNvSpPr>
              <a:spLocks/>
            </p:cNvSpPr>
            <p:nvPr/>
          </p:nvSpPr>
          <p:spPr bwMode="auto">
            <a:xfrm rot="16440000" flipH="1">
              <a:off x="4040" y="1140"/>
              <a:ext cx="37" cy="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8"/>
                    <a:pt x="9626" y="39"/>
                    <a:pt x="21528" y="0"/>
                  </a:cubicBezTo>
                </a:path>
                <a:path w="21600" h="21600" stroke="0" extrusionOk="0">
                  <a:moveTo>
                    <a:pt x="0" y="21600"/>
                  </a:moveTo>
                  <a:cubicBezTo>
                    <a:pt x="0" y="9698"/>
                    <a:pt x="9626" y="39"/>
                    <a:pt x="21528" y="0"/>
                  </a:cubicBezTo>
                  <a:lnTo>
                    <a:pt x="21600" y="2160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92893" name="Arc 73"/>
            <p:cNvSpPr>
              <a:spLocks/>
            </p:cNvSpPr>
            <p:nvPr/>
          </p:nvSpPr>
          <p:spPr bwMode="auto">
            <a:xfrm rot="21420000" flipH="1">
              <a:off x="4030" y="1054"/>
              <a:ext cx="55"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92894" name="Arc 74"/>
            <p:cNvSpPr>
              <a:spLocks/>
            </p:cNvSpPr>
            <p:nvPr/>
          </p:nvSpPr>
          <p:spPr bwMode="auto">
            <a:xfrm flipH="1">
              <a:off x="4086" y="1103"/>
              <a:ext cx="70" cy="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92895" name="Arc 75"/>
            <p:cNvSpPr>
              <a:spLocks/>
            </p:cNvSpPr>
            <p:nvPr/>
          </p:nvSpPr>
          <p:spPr bwMode="auto">
            <a:xfrm flipH="1">
              <a:off x="4075" y="1145"/>
              <a:ext cx="44" cy="35"/>
            </a:xfrm>
            <a:custGeom>
              <a:avLst/>
              <a:gdLst>
                <a:gd name="T0" fmla="*/ 0 w 21570"/>
                <a:gd name="T1" fmla="*/ 0 h 21519"/>
                <a:gd name="T2" fmla="*/ 0 w 21570"/>
                <a:gd name="T3" fmla="*/ 0 h 21519"/>
                <a:gd name="T4" fmla="*/ 0 w 21570"/>
                <a:gd name="T5" fmla="*/ 0 h 21519"/>
                <a:gd name="T6" fmla="*/ 0 60000 65536"/>
                <a:gd name="T7" fmla="*/ 0 60000 65536"/>
                <a:gd name="T8" fmla="*/ 0 60000 65536"/>
                <a:gd name="T9" fmla="*/ 0 w 21570"/>
                <a:gd name="T10" fmla="*/ 0 h 21519"/>
                <a:gd name="T11" fmla="*/ 21570 w 21570"/>
                <a:gd name="T12" fmla="*/ 21519 h 21519"/>
              </a:gdLst>
              <a:ahLst/>
              <a:cxnLst>
                <a:cxn ang="T6">
                  <a:pos x="T0" y="T1"/>
                </a:cxn>
                <a:cxn ang="T7">
                  <a:pos x="T2" y="T3"/>
                </a:cxn>
                <a:cxn ang="T8">
                  <a:pos x="T4" y="T5"/>
                </a:cxn>
              </a:cxnLst>
              <a:rect l="T9" t="T10" r="T11" b="T12"/>
              <a:pathLst>
                <a:path w="21570" h="21519" fill="none" extrusionOk="0">
                  <a:moveTo>
                    <a:pt x="-1" y="20386"/>
                  </a:moveTo>
                  <a:cubicBezTo>
                    <a:pt x="564" y="9629"/>
                    <a:pt x="8968" y="932"/>
                    <a:pt x="19701" y="0"/>
                  </a:cubicBezTo>
                </a:path>
                <a:path w="21570" h="21519" stroke="0" extrusionOk="0">
                  <a:moveTo>
                    <a:pt x="-1" y="20386"/>
                  </a:moveTo>
                  <a:cubicBezTo>
                    <a:pt x="564" y="9629"/>
                    <a:pt x="8968" y="932"/>
                    <a:pt x="19701" y="0"/>
                  </a:cubicBezTo>
                  <a:lnTo>
                    <a:pt x="21570" y="21519"/>
                  </a:lnTo>
                  <a:close/>
                </a:path>
              </a:pathLst>
            </a:custGeom>
            <a:noFill/>
            <a:ln w="6350" cap="rnd">
              <a:solidFill>
                <a:schemeClr val="tx1"/>
              </a:solidFill>
              <a:round/>
              <a:headEnd type="none" w="sm" len="sm"/>
              <a:tailEnd type="none" w="sm" len="sm"/>
            </a:ln>
          </p:spPr>
          <p:txBody>
            <a:bodyPr wrap="none" anchor="ctr"/>
            <a:lstStyle/>
            <a:p>
              <a:endParaRPr lang="fr-FR"/>
            </a:p>
          </p:txBody>
        </p:sp>
        <p:sp>
          <p:nvSpPr>
            <p:cNvPr id="292896" name="Line 76"/>
            <p:cNvSpPr>
              <a:spLocks noChangeShapeType="1"/>
            </p:cNvSpPr>
            <p:nvPr/>
          </p:nvSpPr>
          <p:spPr bwMode="auto">
            <a:xfrm flipH="1">
              <a:off x="4119" y="1179"/>
              <a:ext cx="37" cy="0"/>
            </a:xfrm>
            <a:prstGeom prst="line">
              <a:avLst/>
            </a:prstGeom>
            <a:noFill/>
            <a:ln w="6350">
              <a:solidFill>
                <a:schemeClr val="tx1"/>
              </a:solidFill>
              <a:round/>
              <a:headEnd type="none" w="sm" len="sm"/>
              <a:tailEnd type="none" w="sm" len="sm"/>
            </a:ln>
          </p:spPr>
          <p:txBody>
            <a:bodyPr wrap="none" anchor="ctr"/>
            <a:lstStyle/>
            <a:p>
              <a:endParaRPr lang="fr-FR"/>
            </a:p>
          </p:txBody>
        </p:sp>
        <p:sp>
          <p:nvSpPr>
            <p:cNvPr id="292897" name="Freeform 77"/>
            <p:cNvSpPr>
              <a:spLocks/>
            </p:cNvSpPr>
            <p:nvPr/>
          </p:nvSpPr>
          <p:spPr bwMode="auto">
            <a:xfrm flipH="1">
              <a:off x="4061" y="1185"/>
              <a:ext cx="36" cy="68"/>
            </a:xfrm>
            <a:custGeom>
              <a:avLst/>
              <a:gdLst>
                <a:gd name="T0" fmla="*/ 0 w 292"/>
                <a:gd name="T1" fmla="*/ 0 h 546"/>
                <a:gd name="T2" fmla="*/ 0 w 292"/>
                <a:gd name="T3" fmla="*/ 0 h 546"/>
                <a:gd name="T4" fmla="*/ 0 w 292"/>
                <a:gd name="T5" fmla="*/ 0 h 546"/>
                <a:gd name="T6" fmla="*/ 0 w 292"/>
                <a:gd name="T7" fmla="*/ 0 h 546"/>
                <a:gd name="T8" fmla="*/ 0 w 292"/>
                <a:gd name="T9" fmla="*/ 0 h 546"/>
                <a:gd name="T10" fmla="*/ 0 w 292"/>
                <a:gd name="T11" fmla="*/ 0 h 546"/>
                <a:gd name="T12" fmla="*/ 0 w 292"/>
                <a:gd name="T13" fmla="*/ 0 h 546"/>
                <a:gd name="T14" fmla="*/ 0 w 292"/>
                <a:gd name="T15" fmla="*/ 0 h 546"/>
                <a:gd name="T16" fmla="*/ 0 w 292"/>
                <a:gd name="T17" fmla="*/ 0 h 546"/>
                <a:gd name="T18" fmla="*/ 0 w 292"/>
                <a:gd name="T19" fmla="*/ 0 h 546"/>
                <a:gd name="T20" fmla="*/ 0 w 292"/>
                <a:gd name="T21" fmla="*/ 0 h 546"/>
                <a:gd name="T22" fmla="*/ 0 w 292"/>
                <a:gd name="T23" fmla="*/ 0 h 546"/>
                <a:gd name="T24" fmla="*/ 0 w 292"/>
                <a:gd name="T25" fmla="*/ 0 h 546"/>
                <a:gd name="T26" fmla="*/ 0 w 292"/>
                <a:gd name="T27" fmla="*/ 0 h 546"/>
                <a:gd name="T28" fmla="*/ 0 w 292"/>
                <a:gd name="T29" fmla="*/ 0 h 546"/>
                <a:gd name="T30" fmla="*/ 0 w 292"/>
                <a:gd name="T31" fmla="*/ 0 h 546"/>
                <a:gd name="T32" fmla="*/ 0 w 292"/>
                <a:gd name="T33" fmla="*/ 0 h 546"/>
                <a:gd name="T34" fmla="*/ 0 w 292"/>
                <a:gd name="T35" fmla="*/ 0 h 546"/>
                <a:gd name="T36" fmla="*/ 0 w 292"/>
                <a:gd name="T37" fmla="*/ 0 h 546"/>
                <a:gd name="T38" fmla="*/ 0 w 292"/>
                <a:gd name="T39" fmla="*/ 0 h 5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2"/>
                <a:gd name="T61" fmla="*/ 0 h 546"/>
                <a:gd name="T62" fmla="*/ 292 w 292"/>
                <a:gd name="T63" fmla="*/ 546 h 5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2" h="546">
                  <a:moveTo>
                    <a:pt x="0" y="0"/>
                  </a:moveTo>
                  <a:lnTo>
                    <a:pt x="78" y="0"/>
                  </a:lnTo>
                  <a:lnTo>
                    <a:pt x="156" y="22"/>
                  </a:lnTo>
                  <a:lnTo>
                    <a:pt x="202" y="55"/>
                  </a:lnTo>
                  <a:lnTo>
                    <a:pt x="224" y="100"/>
                  </a:lnTo>
                  <a:lnTo>
                    <a:pt x="224" y="144"/>
                  </a:lnTo>
                  <a:lnTo>
                    <a:pt x="213" y="199"/>
                  </a:lnTo>
                  <a:lnTo>
                    <a:pt x="167" y="233"/>
                  </a:lnTo>
                  <a:lnTo>
                    <a:pt x="145" y="244"/>
                  </a:lnTo>
                  <a:lnTo>
                    <a:pt x="202" y="266"/>
                  </a:lnTo>
                  <a:lnTo>
                    <a:pt x="235" y="289"/>
                  </a:lnTo>
                  <a:lnTo>
                    <a:pt x="268" y="322"/>
                  </a:lnTo>
                  <a:lnTo>
                    <a:pt x="291" y="356"/>
                  </a:lnTo>
                  <a:lnTo>
                    <a:pt x="291" y="367"/>
                  </a:lnTo>
                  <a:lnTo>
                    <a:pt x="291" y="422"/>
                  </a:lnTo>
                  <a:lnTo>
                    <a:pt x="291" y="456"/>
                  </a:lnTo>
                  <a:lnTo>
                    <a:pt x="279" y="489"/>
                  </a:lnTo>
                  <a:lnTo>
                    <a:pt x="246" y="500"/>
                  </a:lnTo>
                  <a:lnTo>
                    <a:pt x="213" y="533"/>
                  </a:lnTo>
                  <a:lnTo>
                    <a:pt x="202" y="545"/>
                  </a:lnTo>
                </a:path>
              </a:pathLst>
            </a:custGeom>
            <a:noFill/>
            <a:ln w="6350" cap="rnd">
              <a:solidFill>
                <a:schemeClr val="tx1"/>
              </a:solidFill>
              <a:round/>
              <a:headEnd type="none" w="sm" len="sm"/>
              <a:tailEnd type="none" w="sm" len="sm"/>
            </a:ln>
          </p:spPr>
          <p:txBody>
            <a:bodyPr/>
            <a:lstStyle/>
            <a:p>
              <a:endParaRPr lang="fr-FR"/>
            </a:p>
          </p:txBody>
        </p:sp>
        <p:sp>
          <p:nvSpPr>
            <p:cNvPr id="292898" name="Freeform 78"/>
            <p:cNvSpPr>
              <a:spLocks/>
            </p:cNvSpPr>
            <p:nvPr/>
          </p:nvSpPr>
          <p:spPr bwMode="auto">
            <a:xfrm flipH="1">
              <a:off x="4066" y="1252"/>
              <a:ext cx="16" cy="20"/>
            </a:xfrm>
            <a:custGeom>
              <a:avLst/>
              <a:gdLst>
                <a:gd name="T0" fmla="*/ 0 w 128"/>
                <a:gd name="T1" fmla="*/ 0 h 165"/>
                <a:gd name="T2" fmla="*/ 0 w 128"/>
                <a:gd name="T3" fmla="*/ 0 h 165"/>
                <a:gd name="T4" fmla="*/ 0 w 128"/>
                <a:gd name="T5" fmla="*/ 0 h 165"/>
                <a:gd name="T6" fmla="*/ 0 w 128"/>
                <a:gd name="T7" fmla="*/ 0 h 165"/>
                <a:gd name="T8" fmla="*/ 0 w 128"/>
                <a:gd name="T9" fmla="*/ 0 h 165"/>
                <a:gd name="T10" fmla="*/ 0 w 128"/>
                <a:gd name="T11" fmla="*/ 0 h 165"/>
                <a:gd name="T12" fmla="*/ 0 w 128"/>
                <a:gd name="T13" fmla="*/ 0 h 165"/>
                <a:gd name="T14" fmla="*/ 0 w 128"/>
                <a:gd name="T15" fmla="*/ 0 h 165"/>
                <a:gd name="T16" fmla="*/ 0 w 128"/>
                <a:gd name="T17" fmla="*/ 0 h 165"/>
                <a:gd name="T18" fmla="*/ 0 w 128"/>
                <a:gd name="T19" fmla="*/ 0 h 165"/>
                <a:gd name="T20" fmla="*/ 0 w 128"/>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65"/>
                <a:gd name="T35" fmla="*/ 128 w 128"/>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65">
                  <a:moveTo>
                    <a:pt x="55" y="0"/>
                  </a:moveTo>
                  <a:lnTo>
                    <a:pt x="82" y="36"/>
                  </a:lnTo>
                  <a:lnTo>
                    <a:pt x="100" y="55"/>
                  </a:lnTo>
                  <a:lnTo>
                    <a:pt x="118" y="82"/>
                  </a:lnTo>
                  <a:lnTo>
                    <a:pt x="127" y="109"/>
                  </a:lnTo>
                  <a:lnTo>
                    <a:pt x="127" y="136"/>
                  </a:lnTo>
                  <a:lnTo>
                    <a:pt x="109" y="155"/>
                  </a:lnTo>
                  <a:lnTo>
                    <a:pt x="73" y="164"/>
                  </a:lnTo>
                  <a:lnTo>
                    <a:pt x="46" y="164"/>
                  </a:lnTo>
                  <a:lnTo>
                    <a:pt x="27" y="164"/>
                  </a:lnTo>
                  <a:lnTo>
                    <a:pt x="0" y="164"/>
                  </a:lnTo>
                </a:path>
              </a:pathLst>
            </a:custGeom>
            <a:noFill/>
            <a:ln w="6350" cap="rnd">
              <a:solidFill>
                <a:schemeClr val="tx1"/>
              </a:solidFill>
              <a:round/>
              <a:headEnd type="none" w="sm" len="sm"/>
              <a:tailEnd type="none" w="sm" len="sm"/>
            </a:ln>
          </p:spPr>
          <p:txBody>
            <a:bodyPr/>
            <a:lstStyle/>
            <a:p>
              <a:endParaRPr lang="fr-FR"/>
            </a:p>
          </p:txBody>
        </p:sp>
        <p:sp>
          <p:nvSpPr>
            <p:cNvPr id="292899" name="Freeform 79"/>
            <p:cNvSpPr>
              <a:spLocks/>
            </p:cNvSpPr>
            <p:nvPr/>
          </p:nvSpPr>
          <p:spPr bwMode="auto">
            <a:xfrm flipH="1">
              <a:off x="4180" y="1199"/>
              <a:ext cx="32" cy="72"/>
            </a:xfrm>
            <a:custGeom>
              <a:avLst/>
              <a:gdLst>
                <a:gd name="T0" fmla="*/ 0 w 255"/>
                <a:gd name="T1" fmla="*/ 0 h 583"/>
                <a:gd name="T2" fmla="*/ 0 w 255"/>
                <a:gd name="T3" fmla="*/ 0 h 583"/>
                <a:gd name="T4" fmla="*/ 0 w 255"/>
                <a:gd name="T5" fmla="*/ 0 h 583"/>
                <a:gd name="T6" fmla="*/ 0 w 255"/>
                <a:gd name="T7" fmla="*/ 0 h 583"/>
                <a:gd name="T8" fmla="*/ 0 w 255"/>
                <a:gd name="T9" fmla="*/ 0 h 583"/>
                <a:gd name="T10" fmla="*/ 0 w 255"/>
                <a:gd name="T11" fmla="*/ 0 h 583"/>
                <a:gd name="T12" fmla="*/ 0 w 255"/>
                <a:gd name="T13" fmla="*/ 0 h 583"/>
                <a:gd name="T14" fmla="*/ 0 w 255"/>
                <a:gd name="T15" fmla="*/ 0 h 583"/>
                <a:gd name="T16" fmla="*/ 0 w 255"/>
                <a:gd name="T17" fmla="*/ 0 h 583"/>
                <a:gd name="T18" fmla="*/ 0 w 255"/>
                <a:gd name="T19" fmla="*/ 0 h 583"/>
                <a:gd name="T20" fmla="*/ 0 w 255"/>
                <a:gd name="T21" fmla="*/ 0 h 583"/>
                <a:gd name="T22" fmla="*/ 0 w 255"/>
                <a:gd name="T23" fmla="*/ 0 h 583"/>
                <a:gd name="T24" fmla="*/ 0 w 255"/>
                <a:gd name="T25" fmla="*/ 0 h 583"/>
                <a:gd name="T26" fmla="*/ 0 w 255"/>
                <a:gd name="T27" fmla="*/ 0 h 583"/>
                <a:gd name="T28" fmla="*/ 0 w 255"/>
                <a:gd name="T29" fmla="*/ 0 h 583"/>
                <a:gd name="T30" fmla="*/ 0 w 255"/>
                <a:gd name="T31" fmla="*/ 0 h 583"/>
                <a:gd name="T32" fmla="*/ 0 w 255"/>
                <a:gd name="T33" fmla="*/ 0 h 583"/>
                <a:gd name="T34" fmla="*/ 0 w 255"/>
                <a:gd name="T35" fmla="*/ 0 h 583"/>
                <a:gd name="T36" fmla="*/ 0 w 255"/>
                <a:gd name="T37" fmla="*/ 0 h 583"/>
                <a:gd name="T38" fmla="*/ 0 w 255"/>
                <a:gd name="T39" fmla="*/ 0 h 583"/>
                <a:gd name="T40" fmla="*/ 0 w 255"/>
                <a:gd name="T41" fmla="*/ 0 h 583"/>
                <a:gd name="T42" fmla="*/ 0 w 255"/>
                <a:gd name="T43" fmla="*/ 0 h 583"/>
                <a:gd name="T44" fmla="*/ 0 w 255"/>
                <a:gd name="T45" fmla="*/ 0 h 583"/>
                <a:gd name="T46" fmla="*/ 0 w 255"/>
                <a:gd name="T47" fmla="*/ 0 h 583"/>
                <a:gd name="T48" fmla="*/ 0 w 255"/>
                <a:gd name="T49" fmla="*/ 0 h 583"/>
                <a:gd name="T50" fmla="*/ 0 w 255"/>
                <a:gd name="T51" fmla="*/ 0 h 583"/>
                <a:gd name="T52" fmla="*/ 0 w 255"/>
                <a:gd name="T53" fmla="*/ 0 h 583"/>
                <a:gd name="T54" fmla="*/ 0 w 255"/>
                <a:gd name="T55" fmla="*/ 0 h 583"/>
                <a:gd name="T56" fmla="*/ 0 w 255"/>
                <a:gd name="T57" fmla="*/ 0 h 583"/>
                <a:gd name="T58" fmla="*/ 0 w 255"/>
                <a:gd name="T59" fmla="*/ 0 h 583"/>
                <a:gd name="T60" fmla="*/ 0 w 255"/>
                <a:gd name="T61" fmla="*/ 0 h 583"/>
                <a:gd name="T62" fmla="*/ 0 w 255"/>
                <a:gd name="T63" fmla="*/ 0 h 583"/>
                <a:gd name="T64" fmla="*/ 0 w 255"/>
                <a:gd name="T65" fmla="*/ 0 h 5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583"/>
                <a:gd name="T101" fmla="*/ 255 w 255"/>
                <a:gd name="T102" fmla="*/ 583 h 5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583">
                  <a:moveTo>
                    <a:pt x="254" y="0"/>
                  </a:moveTo>
                  <a:lnTo>
                    <a:pt x="218" y="9"/>
                  </a:lnTo>
                  <a:lnTo>
                    <a:pt x="191" y="9"/>
                  </a:lnTo>
                  <a:lnTo>
                    <a:pt x="172" y="9"/>
                  </a:lnTo>
                  <a:lnTo>
                    <a:pt x="145" y="18"/>
                  </a:lnTo>
                  <a:lnTo>
                    <a:pt x="118" y="27"/>
                  </a:lnTo>
                  <a:lnTo>
                    <a:pt x="91" y="36"/>
                  </a:lnTo>
                  <a:lnTo>
                    <a:pt x="72" y="36"/>
                  </a:lnTo>
                  <a:lnTo>
                    <a:pt x="54" y="55"/>
                  </a:lnTo>
                  <a:lnTo>
                    <a:pt x="27" y="73"/>
                  </a:lnTo>
                  <a:lnTo>
                    <a:pt x="9" y="100"/>
                  </a:lnTo>
                  <a:lnTo>
                    <a:pt x="0" y="127"/>
                  </a:lnTo>
                  <a:lnTo>
                    <a:pt x="0" y="154"/>
                  </a:lnTo>
                  <a:lnTo>
                    <a:pt x="0" y="173"/>
                  </a:lnTo>
                  <a:lnTo>
                    <a:pt x="18" y="200"/>
                  </a:lnTo>
                  <a:lnTo>
                    <a:pt x="27" y="227"/>
                  </a:lnTo>
                  <a:lnTo>
                    <a:pt x="45" y="254"/>
                  </a:lnTo>
                  <a:lnTo>
                    <a:pt x="54" y="273"/>
                  </a:lnTo>
                  <a:lnTo>
                    <a:pt x="82" y="291"/>
                  </a:lnTo>
                  <a:lnTo>
                    <a:pt x="109" y="300"/>
                  </a:lnTo>
                  <a:lnTo>
                    <a:pt x="91" y="327"/>
                  </a:lnTo>
                  <a:lnTo>
                    <a:pt x="72" y="336"/>
                  </a:lnTo>
                  <a:lnTo>
                    <a:pt x="45" y="354"/>
                  </a:lnTo>
                  <a:lnTo>
                    <a:pt x="36" y="373"/>
                  </a:lnTo>
                  <a:lnTo>
                    <a:pt x="27" y="400"/>
                  </a:lnTo>
                  <a:lnTo>
                    <a:pt x="9" y="427"/>
                  </a:lnTo>
                  <a:lnTo>
                    <a:pt x="0" y="454"/>
                  </a:lnTo>
                  <a:lnTo>
                    <a:pt x="0" y="473"/>
                  </a:lnTo>
                  <a:lnTo>
                    <a:pt x="0" y="500"/>
                  </a:lnTo>
                  <a:lnTo>
                    <a:pt x="27" y="518"/>
                  </a:lnTo>
                  <a:lnTo>
                    <a:pt x="54" y="545"/>
                  </a:lnTo>
                  <a:lnTo>
                    <a:pt x="82" y="573"/>
                  </a:lnTo>
                  <a:lnTo>
                    <a:pt x="109" y="582"/>
                  </a:lnTo>
                </a:path>
              </a:pathLst>
            </a:custGeom>
            <a:noFill/>
            <a:ln w="6350" cap="rnd">
              <a:solidFill>
                <a:schemeClr val="tx1"/>
              </a:solidFill>
              <a:round/>
              <a:headEnd type="none" w="sm" len="sm"/>
              <a:tailEnd type="none" w="sm" len="sm"/>
            </a:ln>
          </p:spPr>
          <p:txBody>
            <a:bodyPr/>
            <a:lstStyle/>
            <a:p>
              <a:endParaRPr lang="fr-FR"/>
            </a:p>
          </p:txBody>
        </p:sp>
        <p:sp>
          <p:nvSpPr>
            <p:cNvPr id="292900" name="AutoShape 80"/>
            <p:cNvSpPr>
              <a:spLocks noChangeArrowheads="1"/>
            </p:cNvSpPr>
            <p:nvPr/>
          </p:nvSpPr>
          <p:spPr bwMode="auto">
            <a:xfrm flipH="1" flipV="1">
              <a:off x="4087" y="1180"/>
              <a:ext cx="99" cy="1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55 w 21600"/>
                <a:gd name="T13" fmla="*/ 5400 h 21600"/>
                <a:gd name="T14" fmla="*/ 16145 w 21600"/>
                <a:gd name="T15" fmla="*/ 16200 h 21600"/>
              </a:gdLst>
              <a:ahLst/>
              <a:cxnLst>
                <a:cxn ang="T8">
                  <a:pos x="T0" y="T1"/>
                </a:cxn>
                <a:cxn ang="T9">
                  <a:pos x="T2" y="T3"/>
                </a:cxn>
                <a:cxn ang="T10">
                  <a:pos x="T4" y="T5"/>
                </a:cxn>
                <a:cxn ang="T11">
                  <a:pos x="T6" y="T7"/>
                </a:cxn>
              </a:cxnLst>
              <a:rect l="T12" t="T13" r="T14" b="T15"/>
              <a:pathLst>
                <a:path w="21600" h="21600">
                  <a:moveTo>
                    <a:pt x="0" y="0"/>
                  </a:moveTo>
                  <a:lnTo>
                    <a:pt x="7094" y="21600"/>
                  </a:lnTo>
                  <a:lnTo>
                    <a:pt x="14506" y="21600"/>
                  </a:lnTo>
                  <a:lnTo>
                    <a:pt x="21600" y="0"/>
                  </a:lnTo>
                  <a:close/>
                </a:path>
              </a:pathLst>
            </a:custGeom>
            <a:gradFill rotWithShape="0">
              <a:gsLst>
                <a:gs pos="0">
                  <a:srgbClr val="FF9999"/>
                </a:gs>
                <a:gs pos="100000">
                  <a:schemeClr val="bg1"/>
                </a:gs>
              </a:gsLst>
              <a:lin ang="5400000" scaled="1"/>
            </a:gradFill>
            <a:ln w="6350">
              <a:noFill/>
              <a:miter lim="800000"/>
              <a:headEnd/>
              <a:tailEnd/>
            </a:ln>
          </p:spPr>
          <p:txBody>
            <a:bodyPr wrap="none" anchor="ctr"/>
            <a:lstStyle/>
            <a:p>
              <a:endParaRPr lang="fr-FR"/>
            </a:p>
          </p:txBody>
        </p:sp>
        <p:sp>
          <p:nvSpPr>
            <p:cNvPr id="292901" name="Freeform 81"/>
            <p:cNvSpPr>
              <a:spLocks/>
            </p:cNvSpPr>
            <p:nvPr/>
          </p:nvSpPr>
          <p:spPr bwMode="auto">
            <a:xfrm flipH="1">
              <a:off x="3953" y="1177"/>
              <a:ext cx="83" cy="23"/>
            </a:xfrm>
            <a:custGeom>
              <a:avLst/>
              <a:gdLst>
                <a:gd name="T0" fmla="*/ 0 w 677"/>
                <a:gd name="T1" fmla="*/ 0 h 181"/>
                <a:gd name="T2" fmla="*/ 0 w 677"/>
                <a:gd name="T3" fmla="*/ 0 h 181"/>
                <a:gd name="T4" fmla="*/ 0 w 677"/>
                <a:gd name="T5" fmla="*/ 0 h 181"/>
                <a:gd name="T6" fmla="*/ 0 w 677"/>
                <a:gd name="T7" fmla="*/ 0 h 181"/>
                <a:gd name="T8" fmla="*/ 0 w 677"/>
                <a:gd name="T9" fmla="*/ 0 h 181"/>
                <a:gd name="T10" fmla="*/ 0 60000 65536"/>
                <a:gd name="T11" fmla="*/ 0 60000 65536"/>
                <a:gd name="T12" fmla="*/ 0 60000 65536"/>
                <a:gd name="T13" fmla="*/ 0 60000 65536"/>
                <a:gd name="T14" fmla="*/ 0 60000 65536"/>
                <a:gd name="T15" fmla="*/ 0 w 677"/>
                <a:gd name="T16" fmla="*/ 0 h 181"/>
                <a:gd name="T17" fmla="*/ 677 w 677"/>
                <a:gd name="T18" fmla="*/ 181 h 181"/>
              </a:gdLst>
              <a:ahLst/>
              <a:cxnLst>
                <a:cxn ang="T10">
                  <a:pos x="T0" y="T1"/>
                </a:cxn>
                <a:cxn ang="T11">
                  <a:pos x="T2" y="T3"/>
                </a:cxn>
                <a:cxn ang="T12">
                  <a:pos x="T4" y="T5"/>
                </a:cxn>
                <a:cxn ang="T13">
                  <a:pos x="T6" y="T7"/>
                </a:cxn>
                <a:cxn ang="T14">
                  <a:pos x="T8" y="T9"/>
                </a:cxn>
              </a:cxnLst>
              <a:rect l="T15" t="T16" r="T17" b="T18"/>
              <a:pathLst>
                <a:path w="677" h="181">
                  <a:moveTo>
                    <a:pt x="3" y="12"/>
                  </a:moveTo>
                  <a:cubicBezTo>
                    <a:pt x="0" y="69"/>
                    <a:pt x="26" y="127"/>
                    <a:pt x="85" y="154"/>
                  </a:cubicBezTo>
                  <a:cubicBezTo>
                    <a:pt x="144" y="181"/>
                    <a:pt x="270" y="175"/>
                    <a:pt x="359" y="174"/>
                  </a:cubicBezTo>
                  <a:cubicBezTo>
                    <a:pt x="448" y="173"/>
                    <a:pt x="564" y="177"/>
                    <a:pt x="617" y="148"/>
                  </a:cubicBezTo>
                  <a:cubicBezTo>
                    <a:pt x="670" y="119"/>
                    <a:pt x="665" y="31"/>
                    <a:pt x="677" y="0"/>
                  </a:cubicBezTo>
                </a:path>
              </a:pathLst>
            </a:custGeom>
            <a:noFill/>
            <a:ln w="6350">
              <a:solidFill>
                <a:schemeClr val="tx1"/>
              </a:solidFill>
              <a:round/>
              <a:headEnd type="none" w="sm" len="sm"/>
              <a:tailEnd type="none" w="sm" len="sm"/>
            </a:ln>
          </p:spPr>
          <p:txBody>
            <a:bodyPr wrap="none" anchor="ctr"/>
            <a:lstStyle/>
            <a:p>
              <a:endParaRPr lang="fr-FR"/>
            </a:p>
          </p:txBody>
        </p:sp>
      </p:grpSp>
      <p:pic>
        <p:nvPicPr>
          <p:cNvPr id="292902" name="Picture 84" descr="chaufferie retouché "/>
          <p:cNvPicPr>
            <a:picLocks noChangeAspect="1" noChangeArrowheads="1"/>
          </p:cNvPicPr>
          <p:nvPr/>
        </p:nvPicPr>
        <p:blipFill>
          <a:blip r:embed="rId3" cstate="print"/>
          <a:srcRect l="29483"/>
          <a:stretch>
            <a:fillRect/>
          </a:stretch>
        </p:blipFill>
        <p:spPr bwMode="auto">
          <a:xfrm>
            <a:off x="6061374" y="1246388"/>
            <a:ext cx="1484180" cy="1573212"/>
          </a:xfrm>
          <a:prstGeom prst="rect">
            <a:avLst/>
          </a:prstGeom>
          <a:noFill/>
          <a:ln w="9525">
            <a:noFill/>
            <a:miter lim="800000"/>
            <a:headEnd/>
            <a:tailEnd/>
          </a:ln>
        </p:spPr>
      </p:pic>
      <p:sp>
        <p:nvSpPr>
          <p:cNvPr id="292903" name="Text Box 85"/>
          <p:cNvSpPr txBox="1">
            <a:spLocks noChangeArrowheads="1"/>
          </p:cNvSpPr>
          <p:nvPr/>
        </p:nvSpPr>
        <p:spPr bwMode="auto">
          <a:xfrm>
            <a:off x="7791362" y="1889187"/>
            <a:ext cx="460382" cy="400110"/>
          </a:xfrm>
          <a:prstGeom prst="rect">
            <a:avLst/>
          </a:prstGeom>
          <a:noFill/>
          <a:ln w="12700">
            <a:noFill/>
            <a:miter lim="800000"/>
            <a:headEnd type="none" w="sm" len="sm"/>
            <a:tailEnd type="none" w="sm" len="sm"/>
          </a:ln>
        </p:spPr>
        <p:txBody>
          <a:bodyPr wrap="none">
            <a:spAutoFit/>
          </a:bodyPr>
          <a:lstStyle/>
          <a:p>
            <a:pPr defTabSz="762000" eaLnBrk="0" hangingPunct="0"/>
            <a:r>
              <a:rPr lang="fr-FR" sz="2000" b="1" dirty="0">
                <a:latin typeface="Calibri" pitchFamily="34" charset="0"/>
                <a:cs typeface="Arial" charset="0"/>
              </a:rPr>
              <a:t>ou</a:t>
            </a:r>
          </a:p>
        </p:txBody>
      </p:sp>
      <p:sp>
        <p:nvSpPr>
          <p:cNvPr id="292904" name="Freeform 86"/>
          <p:cNvSpPr>
            <a:spLocks/>
          </p:cNvSpPr>
          <p:nvPr/>
        </p:nvSpPr>
        <p:spPr bwMode="auto">
          <a:xfrm>
            <a:off x="8467272" y="1831316"/>
            <a:ext cx="684477" cy="350837"/>
          </a:xfrm>
          <a:custGeom>
            <a:avLst/>
            <a:gdLst>
              <a:gd name="T0" fmla="*/ 0 w 384"/>
              <a:gd name="T1" fmla="*/ 192 h 192"/>
              <a:gd name="T2" fmla="*/ 192 w 384"/>
              <a:gd name="T3" fmla="*/ 0 h 192"/>
              <a:gd name="T4" fmla="*/ 192 w 384"/>
              <a:gd name="T5" fmla="*/ 192 h 192"/>
              <a:gd name="T6" fmla="*/ 384 w 384"/>
              <a:gd name="T7" fmla="*/ 0 h 192"/>
              <a:gd name="T8" fmla="*/ 0 60000 65536"/>
              <a:gd name="T9" fmla="*/ 0 60000 65536"/>
              <a:gd name="T10" fmla="*/ 0 60000 65536"/>
              <a:gd name="T11" fmla="*/ 0 60000 65536"/>
              <a:gd name="T12" fmla="*/ 0 w 384"/>
              <a:gd name="T13" fmla="*/ 0 h 192"/>
              <a:gd name="T14" fmla="*/ 384 w 384"/>
              <a:gd name="T15" fmla="*/ 192 h 192"/>
            </a:gdLst>
            <a:ahLst/>
            <a:cxnLst>
              <a:cxn ang="T8">
                <a:pos x="T0" y="T1"/>
              </a:cxn>
              <a:cxn ang="T9">
                <a:pos x="T2" y="T3"/>
              </a:cxn>
              <a:cxn ang="T10">
                <a:pos x="T4" y="T5"/>
              </a:cxn>
              <a:cxn ang="T11">
                <a:pos x="T6" y="T7"/>
              </a:cxn>
            </a:cxnLst>
            <a:rect l="T12" t="T13" r="T14" b="T15"/>
            <a:pathLst>
              <a:path w="384" h="192">
                <a:moveTo>
                  <a:pt x="0" y="192"/>
                </a:moveTo>
                <a:lnTo>
                  <a:pt x="192" y="0"/>
                </a:lnTo>
                <a:lnTo>
                  <a:pt x="192" y="192"/>
                </a:lnTo>
                <a:lnTo>
                  <a:pt x="384" y="0"/>
                </a:lnTo>
              </a:path>
            </a:pathLst>
          </a:custGeom>
          <a:noFill/>
          <a:ln w="38100" cmpd="sng">
            <a:solidFill>
              <a:srgbClr val="6699FF"/>
            </a:solidFill>
            <a:round/>
            <a:headEnd type="none" w="sm" len="sm"/>
            <a:tailEnd type="triangle" w="med" len="med"/>
          </a:ln>
        </p:spPr>
        <p:txBody>
          <a:bodyPr wrap="none" anchor="ctr"/>
          <a:lstStyle/>
          <a:p>
            <a:endParaRPr lang="fr-FR"/>
          </a:p>
        </p:txBody>
      </p:sp>
      <p:sp>
        <p:nvSpPr>
          <p:cNvPr id="292905" name="Text Box 87"/>
          <p:cNvSpPr txBox="1">
            <a:spLocks noChangeArrowheads="1"/>
          </p:cNvSpPr>
          <p:nvPr/>
        </p:nvSpPr>
        <p:spPr bwMode="auto">
          <a:xfrm>
            <a:off x="5734770" y="1170650"/>
            <a:ext cx="3662862" cy="338554"/>
          </a:xfrm>
          <a:prstGeom prst="rect">
            <a:avLst/>
          </a:prstGeom>
          <a:noFill/>
          <a:ln w="12700">
            <a:noFill/>
            <a:miter lim="800000"/>
            <a:headEnd type="none" w="sm" len="sm"/>
            <a:tailEnd type="none" w="sm" len="sm"/>
          </a:ln>
        </p:spPr>
        <p:txBody>
          <a:bodyPr wrap="none">
            <a:spAutoFit/>
          </a:bodyPr>
          <a:lstStyle/>
          <a:p>
            <a:pPr algn="ctr" defTabSz="762000" eaLnBrk="0" hangingPunct="0"/>
            <a:r>
              <a:rPr lang="fr-FR" sz="1600" b="1" dirty="0">
                <a:latin typeface="Calibri" pitchFamily="34" charset="0"/>
                <a:cs typeface="Arial" charset="0"/>
              </a:rPr>
              <a:t>Chaudière gaz, bois, fioul</a:t>
            </a:r>
            <a:r>
              <a:rPr lang="fr-FR" sz="1600" b="1" dirty="0" smtClean="0">
                <a:latin typeface="Calibri" pitchFamily="34" charset="0"/>
                <a:cs typeface="Arial" charset="0"/>
              </a:rPr>
              <a:t>... Ou électricité</a:t>
            </a:r>
            <a:endParaRPr lang="fr-FR" sz="1600" b="1" dirty="0">
              <a:latin typeface="Calibri" pitchFamily="34" charset="0"/>
              <a:cs typeface="Arial" charset="0"/>
            </a:endParaRPr>
          </a:p>
        </p:txBody>
      </p:sp>
      <p:sp>
        <p:nvSpPr>
          <p:cNvPr id="292906" name="Rectangle 88"/>
          <p:cNvSpPr>
            <a:spLocks noChangeArrowheads="1"/>
          </p:cNvSpPr>
          <p:nvPr/>
        </p:nvSpPr>
        <p:spPr bwMode="auto">
          <a:xfrm>
            <a:off x="5695955" y="1123950"/>
            <a:ext cx="3781822" cy="1657350"/>
          </a:xfrm>
          <a:prstGeom prst="rect">
            <a:avLst/>
          </a:prstGeom>
          <a:noFill/>
          <a:ln w="12700">
            <a:solidFill>
              <a:schemeClr val="accent1"/>
            </a:solidFill>
            <a:miter lim="800000"/>
            <a:headEnd type="none" w="sm" len="sm"/>
            <a:tailEnd type="none" w="sm" len="sm"/>
          </a:ln>
        </p:spPr>
        <p:txBody>
          <a:bodyPr wrap="none" anchor="ctr"/>
          <a:lstStyle/>
          <a:p>
            <a:pPr eaLnBrk="0" hangingPunct="0"/>
            <a:endParaRPr lang="fr-FR" sz="2400">
              <a:latin typeface="Times" pitchFamily="18" charset="0"/>
              <a:cs typeface="Arial" charset="0"/>
            </a:endParaRPr>
          </a:p>
        </p:txBody>
      </p:sp>
      <p:grpSp>
        <p:nvGrpSpPr>
          <p:cNvPr id="47" name="Groupe 46"/>
          <p:cNvGrpSpPr/>
          <p:nvPr/>
        </p:nvGrpSpPr>
        <p:grpSpPr>
          <a:xfrm>
            <a:off x="2611472" y="1112375"/>
            <a:ext cx="1717468" cy="1657350"/>
            <a:chOff x="1129904" y="1123950"/>
            <a:chExt cx="1717468" cy="1657350"/>
          </a:xfrm>
        </p:grpSpPr>
        <p:grpSp>
          <p:nvGrpSpPr>
            <p:cNvPr id="3" name="Group 49"/>
            <p:cNvGrpSpPr>
              <a:grpSpLocks/>
            </p:cNvGrpSpPr>
            <p:nvPr/>
          </p:nvGrpSpPr>
          <p:grpSpPr bwMode="auto">
            <a:xfrm>
              <a:off x="1442906" y="1322388"/>
              <a:ext cx="1162037" cy="1250950"/>
              <a:chOff x="1113" y="672"/>
              <a:chExt cx="909" cy="1005"/>
            </a:xfrm>
          </p:grpSpPr>
          <p:grpSp>
            <p:nvGrpSpPr>
              <p:cNvPr id="4" name="Group 50"/>
              <p:cNvGrpSpPr>
                <a:grpSpLocks/>
              </p:cNvGrpSpPr>
              <p:nvPr/>
            </p:nvGrpSpPr>
            <p:grpSpPr bwMode="auto">
              <a:xfrm>
                <a:off x="1200" y="672"/>
                <a:ext cx="650" cy="864"/>
                <a:chOff x="1140" y="2016"/>
                <a:chExt cx="650" cy="864"/>
              </a:xfrm>
            </p:grpSpPr>
            <p:sp>
              <p:nvSpPr>
                <p:cNvPr id="292871" name="AutoShape 51"/>
                <p:cNvSpPr>
                  <a:spLocks noChangeArrowheads="1"/>
                </p:cNvSpPr>
                <p:nvPr/>
              </p:nvSpPr>
              <p:spPr bwMode="auto">
                <a:xfrm rot="7204375">
                  <a:off x="1033" y="2123"/>
                  <a:ext cx="864" cy="6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0 w 21600"/>
                    <a:gd name="T13" fmla="*/ 3988 h 21600"/>
                    <a:gd name="T14" fmla="*/ 17600 w 21600"/>
                    <a:gd name="T15" fmla="*/ 17612 h 21600"/>
                  </a:gdLst>
                  <a:ahLst/>
                  <a:cxnLst>
                    <a:cxn ang="T8">
                      <a:pos x="T0" y="T1"/>
                    </a:cxn>
                    <a:cxn ang="T9">
                      <a:pos x="T2" y="T3"/>
                    </a:cxn>
                    <a:cxn ang="T10">
                      <a:pos x="T4" y="T5"/>
                    </a:cxn>
                    <a:cxn ang="T11">
                      <a:pos x="T6" y="T7"/>
                    </a:cxn>
                  </a:cxnLst>
                  <a:rect l="T12" t="T13" r="T14" b="T15"/>
                  <a:pathLst>
                    <a:path w="21600" h="21600">
                      <a:moveTo>
                        <a:pt x="0" y="0"/>
                      </a:moveTo>
                      <a:lnTo>
                        <a:pt x="4393" y="21600"/>
                      </a:lnTo>
                      <a:lnTo>
                        <a:pt x="17207" y="21600"/>
                      </a:lnTo>
                      <a:lnTo>
                        <a:pt x="21600" y="0"/>
                      </a:lnTo>
                      <a:close/>
                    </a:path>
                  </a:pathLst>
                </a:custGeom>
                <a:solidFill>
                  <a:srgbClr val="3399FF"/>
                </a:solidFill>
                <a:ln w="9525">
                  <a:solidFill>
                    <a:schemeClr val="tx1"/>
                  </a:solidFill>
                  <a:miter lim="800000"/>
                  <a:headEnd/>
                  <a:tailEnd/>
                </a:ln>
              </p:spPr>
              <p:txBody>
                <a:bodyPr wrap="none" anchor="ctr"/>
                <a:lstStyle/>
                <a:p>
                  <a:endParaRPr lang="fr-FR"/>
                </a:p>
              </p:txBody>
            </p:sp>
            <p:grpSp>
              <p:nvGrpSpPr>
                <p:cNvPr id="5" name="Group 52"/>
                <p:cNvGrpSpPr>
                  <a:grpSpLocks/>
                </p:cNvGrpSpPr>
                <p:nvPr/>
              </p:nvGrpSpPr>
              <p:grpSpPr bwMode="auto">
                <a:xfrm>
                  <a:off x="1151" y="2145"/>
                  <a:ext cx="589" cy="606"/>
                  <a:chOff x="1151" y="2145"/>
                  <a:chExt cx="589" cy="606"/>
                </a:xfrm>
              </p:grpSpPr>
              <p:sp>
                <p:nvSpPr>
                  <p:cNvPr id="292873" name="Oval 53"/>
                  <p:cNvSpPr>
                    <a:spLocks noChangeArrowheads="1"/>
                  </p:cNvSpPr>
                  <p:nvPr/>
                </p:nvSpPr>
                <p:spPr bwMode="auto">
                  <a:xfrm>
                    <a:off x="1151" y="2162"/>
                    <a:ext cx="589" cy="589"/>
                  </a:xfrm>
                  <a:prstGeom prst="ellipse">
                    <a:avLst/>
                  </a:prstGeom>
                  <a:gradFill rotWithShape="0">
                    <a:gsLst>
                      <a:gs pos="0">
                        <a:srgbClr val="FFFF00"/>
                      </a:gs>
                      <a:gs pos="100000">
                        <a:srgbClr val="3399FF"/>
                      </a:gs>
                    </a:gsLst>
                    <a:path path="shape">
                      <a:fillToRect l="50000" t="50000" r="50000" b="50000"/>
                    </a:path>
                  </a:gradFill>
                  <a:ln w="9525">
                    <a:noFill/>
                    <a:round/>
                    <a:headEnd/>
                    <a:tailEnd/>
                  </a:ln>
                </p:spPr>
                <p:txBody>
                  <a:bodyPr wrap="none" anchor="ctr"/>
                  <a:lstStyle/>
                  <a:p>
                    <a:pPr eaLnBrk="0" hangingPunct="0"/>
                    <a:endParaRPr lang="fr-FR" sz="2400">
                      <a:latin typeface="Times" pitchFamily="18" charset="0"/>
                      <a:cs typeface="Arial" charset="0"/>
                    </a:endParaRPr>
                  </a:p>
                </p:txBody>
              </p:sp>
              <p:sp>
                <p:nvSpPr>
                  <p:cNvPr id="292874" name="Line 54"/>
                  <p:cNvSpPr>
                    <a:spLocks noChangeShapeType="1"/>
                  </p:cNvSpPr>
                  <p:nvPr/>
                </p:nvSpPr>
                <p:spPr bwMode="auto">
                  <a:xfrm flipV="1">
                    <a:off x="1248" y="2145"/>
                    <a:ext cx="342" cy="543"/>
                  </a:xfrm>
                  <a:prstGeom prst="line">
                    <a:avLst/>
                  </a:prstGeom>
                  <a:noFill/>
                  <a:ln w="9525">
                    <a:solidFill>
                      <a:srgbClr val="969696"/>
                    </a:solidFill>
                    <a:round/>
                    <a:headEnd/>
                    <a:tailEnd/>
                  </a:ln>
                </p:spPr>
                <p:txBody>
                  <a:bodyPr wrap="none" anchor="ctr"/>
                  <a:lstStyle/>
                  <a:p>
                    <a:endParaRPr lang="fr-FR"/>
                  </a:p>
                </p:txBody>
              </p:sp>
              <p:sp>
                <p:nvSpPr>
                  <p:cNvPr id="292875" name="Line 55"/>
                  <p:cNvSpPr>
                    <a:spLocks noChangeShapeType="1"/>
                  </p:cNvSpPr>
                  <p:nvPr/>
                </p:nvSpPr>
                <p:spPr bwMode="auto">
                  <a:xfrm>
                    <a:off x="1179" y="2286"/>
                    <a:ext cx="549" cy="354"/>
                  </a:xfrm>
                  <a:prstGeom prst="line">
                    <a:avLst/>
                  </a:prstGeom>
                  <a:noFill/>
                  <a:ln w="9525">
                    <a:solidFill>
                      <a:srgbClr val="969696"/>
                    </a:solidFill>
                    <a:round/>
                    <a:headEnd/>
                    <a:tailEnd/>
                  </a:ln>
                </p:spPr>
                <p:txBody>
                  <a:bodyPr wrap="none" anchor="ctr"/>
                  <a:lstStyle/>
                  <a:p>
                    <a:endParaRPr lang="fr-FR"/>
                  </a:p>
                </p:txBody>
              </p:sp>
            </p:grpSp>
          </p:grpSp>
          <p:sp>
            <p:nvSpPr>
              <p:cNvPr id="292876" name="Freeform 56"/>
              <p:cNvSpPr>
                <a:spLocks/>
              </p:cNvSpPr>
              <p:nvPr/>
            </p:nvSpPr>
            <p:spPr bwMode="auto">
              <a:xfrm>
                <a:off x="1593" y="894"/>
                <a:ext cx="429" cy="783"/>
              </a:xfrm>
              <a:custGeom>
                <a:avLst/>
                <a:gdLst>
                  <a:gd name="T0" fmla="*/ 429 w 429"/>
                  <a:gd name="T1" fmla="*/ 0 h 783"/>
                  <a:gd name="T2" fmla="*/ 429 w 429"/>
                  <a:gd name="T3" fmla="*/ 42 h 783"/>
                  <a:gd name="T4" fmla="*/ 6 w 429"/>
                  <a:gd name="T5" fmla="*/ 783 h 783"/>
                  <a:gd name="T6" fmla="*/ 0 w 429"/>
                  <a:gd name="T7" fmla="*/ 747 h 783"/>
                  <a:gd name="T8" fmla="*/ 0 60000 65536"/>
                  <a:gd name="T9" fmla="*/ 0 60000 65536"/>
                  <a:gd name="T10" fmla="*/ 0 60000 65536"/>
                  <a:gd name="T11" fmla="*/ 0 60000 65536"/>
                  <a:gd name="T12" fmla="*/ 0 w 429"/>
                  <a:gd name="T13" fmla="*/ 0 h 783"/>
                  <a:gd name="T14" fmla="*/ 429 w 429"/>
                  <a:gd name="T15" fmla="*/ 783 h 783"/>
                </a:gdLst>
                <a:ahLst/>
                <a:cxnLst>
                  <a:cxn ang="T8">
                    <a:pos x="T0" y="T1"/>
                  </a:cxn>
                  <a:cxn ang="T9">
                    <a:pos x="T2" y="T3"/>
                  </a:cxn>
                  <a:cxn ang="T10">
                    <a:pos x="T4" y="T5"/>
                  </a:cxn>
                  <a:cxn ang="T11">
                    <a:pos x="T6" y="T7"/>
                  </a:cxn>
                </a:cxnLst>
                <a:rect l="T12" t="T13" r="T14" b="T15"/>
                <a:pathLst>
                  <a:path w="429" h="783">
                    <a:moveTo>
                      <a:pt x="429" y="0"/>
                    </a:moveTo>
                    <a:lnTo>
                      <a:pt x="429" y="42"/>
                    </a:lnTo>
                    <a:lnTo>
                      <a:pt x="6" y="783"/>
                    </a:lnTo>
                    <a:lnTo>
                      <a:pt x="0" y="747"/>
                    </a:lnTo>
                  </a:path>
                </a:pathLst>
              </a:custGeom>
              <a:solidFill>
                <a:srgbClr val="C0C0C0"/>
              </a:solidFill>
              <a:ln w="3175">
                <a:solidFill>
                  <a:schemeClr val="tx1"/>
                </a:solidFill>
                <a:round/>
                <a:headEnd/>
                <a:tailEnd/>
              </a:ln>
            </p:spPr>
            <p:txBody>
              <a:bodyPr wrap="none" anchor="ctr"/>
              <a:lstStyle/>
              <a:p>
                <a:endParaRPr lang="fr-FR"/>
              </a:p>
            </p:txBody>
          </p:sp>
          <p:sp>
            <p:nvSpPr>
              <p:cNvPr id="292877" name="Freeform 57"/>
              <p:cNvSpPr>
                <a:spLocks/>
              </p:cNvSpPr>
              <p:nvPr/>
            </p:nvSpPr>
            <p:spPr bwMode="auto">
              <a:xfrm>
                <a:off x="1113" y="1164"/>
                <a:ext cx="486" cy="513"/>
              </a:xfrm>
              <a:custGeom>
                <a:avLst/>
                <a:gdLst>
                  <a:gd name="T0" fmla="*/ 474 w 486"/>
                  <a:gd name="T1" fmla="*/ 474 h 513"/>
                  <a:gd name="T2" fmla="*/ 486 w 486"/>
                  <a:gd name="T3" fmla="*/ 513 h 513"/>
                  <a:gd name="T4" fmla="*/ 0 w 486"/>
                  <a:gd name="T5" fmla="*/ 24 h 513"/>
                  <a:gd name="T6" fmla="*/ 0 w 486"/>
                  <a:gd name="T7" fmla="*/ 0 h 513"/>
                  <a:gd name="T8" fmla="*/ 0 60000 65536"/>
                  <a:gd name="T9" fmla="*/ 0 60000 65536"/>
                  <a:gd name="T10" fmla="*/ 0 60000 65536"/>
                  <a:gd name="T11" fmla="*/ 0 60000 65536"/>
                  <a:gd name="T12" fmla="*/ 0 w 486"/>
                  <a:gd name="T13" fmla="*/ 0 h 513"/>
                  <a:gd name="T14" fmla="*/ 486 w 486"/>
                  <a:gd name="T15" fmla="*/ 513 h 513"/>
                </a:gdLst>
                <a:ahLst/>
                <a:cxnLst>
                  <a:cxn ang="T8">
                    <a:pos x="T0" y="T1"/>
                  </a:cxn>
                  <a:cxn ang="T9">
                    <a:pos x="T2" y="T3"/>
                  </a:cxn>
                  <a:cxn ang="T10">
                    <a:pos x="T4" y="T5"/>
                  </a:cxn>
                  <a:cxn ang="T11">
                    <a:pos x="T6" y="T7"/>
                  </a:cxn>
                </a:cxnLst>
                <a:rect l="T12" t="T13" r="T14" b="T15"/>
                <a:pathLst>
                  <a:path w="486" h="513">
                    <a:moveTo>
                      <a:pt x="474" y="474"/>
                    </a:moveTo>
                    <a:lnTo>
                      <a:pt x="486" y="513"/>
                    </a:lnTo>
                    <a:lnTo>
                      <a:pt x="0" y="24"/>
                    </a:lnTo>
                    <a:lnTo>
                      <a:pt x="0" y="0"/>
                    </a:lnTo>
                  </a:path>
                </a:pathLst>
              </a:custGeom>
              <a:solidFill>
                <a:srgbClr val="808080"/>
              </a:solidFill>
              <a:ln w="3175">
                <a:solidFill>
                  <a:schemeClr val="tx1"/>
                </a:solidFill>
                <a:round/>
                <a:headEnd/>
                <a:tailEnd/>
              </a:ln>
            </p:spPr>
            <p:txBody>
              <a:bodyPr wrap="none" anchor="ctr"/>
              <a:lstStyle/>
              <a:p>
                <a:endParaRPr lang="fr-FR"/>
              </a:p>
            </p:txBody>
          </p:sp>
        </p:grpSp>
        <p:sp>
          <p:nvSpPr>
            <p:cNvPr id="292907" name="Rectangle 89"/>
            <p:cNvSpPr>
              <a:spLocks noChangeArrowheads="1"/>
            </p:cNvSpPr>
            <p:nvPr/>
          </p:nvSpPr>
          <p:spPr bwMode="auto">
            <a:xfrm>
              <a:off x="1129904" y="1123950"/>
              <a:ext cx="1717468" cy="1657350"/>
            </a:xfrm>
            <a:prstGeom prst="rect">
              <a:avLst/>
            </a:prstGeom>
            <a:noFill/>
            <a:ln w="12700">
              <a:solidFill>
                <a:schemeClr val="accent1"/>
              </a:solidFill>
              <a:miter lim="800000"/>
              <a:headEnd type="none" w="sm" len="sm"/>
              <a:tailEnd type="none" w="sm" len="sm"/>
            </a:ln>
          </p:spPr>
          <p:txBody>
            <a:bodyPr wrap="none" anchor="ctr"/>
            <a:lstStyle/>
            <a:p>
              <a:pPr eaLnBrk="0" hangingPunct="0"/>
              <a:endParaRPr lang="fr-FR" sz="2400">
                <a:latin typeface="Times" pitchFamily="18" charset="0"/>
                <a:cs typeface="Arial" charset="0"/>
              </a:endParaRPr>
            </a:p>
          </p:txBody>
        </p:sp>
      </p:grpSp>
      <p:sp>
        <p:nvSpPr>
          <p:cNvPr id="292909" name="Rectangle 45"/>
          <p:cNvSpPr>
            <a:spLocks noGrp="1" noChangeArrowheads="1"/>
          </p:cNvSpPr>
          <p:nvPr>
            <p:ph type="title"/>
          </p:nvPr>
        </p:nvSpPr>
        <p:spPr/>
        <p:txBody>
          <a:bodyPr/>
          <a:lstStyle/>
          <a:p>
            <a:r>
              <a:rPr lang="en-GB"/>
              <a:t>L’appoint et le couplage au CESI</a:t>
            </a:r>
            <a:endParaRPr lang="fr-FR"/>
          </a:p>
        </p:txBody>
      </p:sp>
      <p:sp>
        <p:nvSpPr>
          <p:cNvPr id="46" name="Plus 45"/>
          <p:cNvSpPr/>
          <p:nvPr/>
        </p:nvSpPr>
        <p:spPr bwMode="auto">
          <a:xfrm>
            <a:off x="4548851" y="1527859"/>
            <a:ext cx="937549" cy="798653"/>
          </a:xfrm>
          <a:prstGeom prst="mathPlus">
            <a:avLst/>
          </a:prstGeom>
          <a:solidFill>
            <a:schemeClr val="bg2"/>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8" name="Égal 47"/>
          <p:cNvSpPr/>
          <p:nvPr/>
        </p:nvSpPr>
        <p:spPr bwMode="auto">
          <a:xfrm>
            <a:off x="1724629" y="1678331"/>
            <a:ext cx="613459" cy="532435"/>
          </a:xfrm>
          <a:prstGeom prst="mathEqual">
            <a:avLst/>
          </a:prstGeom>
          <a:solidFill>
            <a:schemeClr val="bg2"/>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fr-FR"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0562" name="Picture 2"/>
          <p:cNvPicPr>
            <a:picLocks noChangeAspect="1" noChangeArrowheads="1"/>
          </p:cNvPicPr>
          <p:nvPr/>
        </p:nvPicPr>
        <p:blipFill>
          <a:blip r:embed="rId3" cstate="print"/>
          <a:srcRect l="11159" t="16264" r="5290" b="12183"/>
          <a:stretch>
            <a:fillRect/>
          </a:stretch>
        </p:blipFill>
        <p:spPr bwMode="auto">
          <a:xfrm>
            <a:off x="1209675" y="1125547"/>
            <a:ext cx="8188325" cy="4484687"/>
          </a:xfrm>
          <a:prstGeom prst="rect">
            <a:avLst/>
          </a:prstGeom>
          <a:noFill/>
          <a:ln w="9525">
            <a:noFill/>
            <a:miter lim="800000"/>
            <a:headEnd/>
            <a:tailEnd/>
          </a:ln>
          <a:effectLst/>
        </p:spPr>
      </p:pic>
      <p:sp>
        <p:nvSpPr>
          <p:cNvPr id="1090563" name="Rectangle 3"/>
          <p:cNvSpPr>
            <a:spLocks noChangeArrowheads="1"/>
          </p:cNvSpPr>
          <p:nvPr/>
        </p:nvSpPr>
        <p:spPr bwMode="auto">
          <a:xfrm>
            <a:off x="6904044" y="4429125"/>
            <a:ext cx="388937" cy="41772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2" name="Group 4"/>
          <p:cNvGrpSpPr>
            <a:grpSpLocks/>
          </p:cNvGrpSpPr>
          <p:nvPr/>
        </p:nvGrpSpPr>
        <p:grpSpPr bwMode="auto">
          <a:xfrm>
            <a:off x="8110539" y="2889250"/>
            <a:ext cx="315912" cy="228600"/>
            <a:chOff x="5148" y="2160"/>
            <a:chExt cx="184" cy="144"/>
          </a:xfrm>
        </p:grpSpPr>
        <p:grpSp>
          <p:nvGrpSpPr>
            <p:cNvPr id="3" name="Group 5"/>
            <p:cNvGrpSpPr>
              <a:grpSpLocks/>
            </p:cNvGrpSpPr>
            <p:nvPr/>
          </p:nvGrpSpPr>
          <p:grpSpPr bwMode="auto">
            <a:xfrm rot="5431249" flipV="1">
              <a:off x="5206" y="2178"/>
              <a:ext cx="96" cy="156"/>
              <a:chOff x="6527" y="10450"/>
              <a:chExt cx="179" cy="251"/>
            </a:xfrm>
          </p:grpSpPr>
          <p:sp>
            <p:nvSpPr>
              <p:cNvPr id="1090566" name="Line 6"/>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90567" name="Freeform 7"/>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rgbClr val="FFFFFF"/>
              </a:solidFill>
              <a:ln w="10160">
                <a:solidFill>
                  <a:srgbClr val="000000"/>
                </a:solidFill>
                <a:prstDash val="solid"/>
                <a:round/>
                <a:headEnd/>
                <a:tailEnd/>
              </a:ln>
            </p:spPr>
            <p:txBody>
              <a:bodyPr/>
              <a:lstStyle/>
              <a:p>
                <a:endParaRPr lang="fr-FR"/>
              </a:p>
            </p:txBody>
          </p:sp>
        </p:grpSp>
        <p:sp>
          <p:nvSpPr>
            <p:cNvPr id="1090568" name="Line 8"/>
            <p:cNvSpPr>
              <a:spLocks noChangeShapeType="1"/>
            </p:cNvSpPr>
            <p:nvPr/>
          </p:nvSpPr>
          <p:spPr bwMode="auto">
            <a:xfrm flipV="1">
              <a:off x="5148" y="2160"/>
              <a:ext cx="0" cy="144"/>
            </a:xfrm>
            <a:prstGeom prst="line">
              <a:avLst/>
            </a:prstGeom>
            <a:noFill/>
            <a:ln w="12700">
              <a:solidFill>
                <a:schemeClr val="tx1"/>
              </a:solidFill>
              <a:round/>
              <a:headEnd type="none" w="sm" len="sm"/>
              <a:tailEnd type="triangle" w="sm" len="sm"/>
            </a:ln>
            <a:effectLst/>
          </p:spPr>
          <p:txBody>
            <a:bodyPr/>
            <a:lstStyle/>
            <a:p>
              <a:endParaRPr lang="fr-FR"/>
            </a:p>
          </p:txBody>
        </p:sp>
      </p:grpSp>
      <p:sp>
        <p:nvSpPr>
          <p:cNvPr id="1090570" name="Rectangle 10"/>
          <p:cNvSpPr>
            <a:spLocks noChangeArrowheads="1"/>
          </p:cNvSpPr>
          <p:nvPr/>
        </p:nvSpPr>
        <p:spPr bwMode="auto">
          <a:xfrm>
            <a:off x="3960818" y="4295775"/>
            <a:ext cx="390525" cy="427038"/>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4" name="Group 11"/>
          <p:cNvGrpSpPr>
            <a:grpSpLocks/>
          </p:cNvGrpSpPr>
          <p:nvPr/>
        </p:nvGrpSpPr>
        <p:grpSpPr bwMode="auto">
          <a:xfrm>
            <a:off x="3862388" y="4286260"/>
            <a:ext cx="715962" cy="684213"/>
            <a:chOff x="2288" y="2559"/>
            <a:chExt cx="416" cy="431"/>
          </a:xfrm>
        </p:grpSpPr>
        <p:grpSp>
          <p:nvGrpSpPr>
            <p:cNvPr id="5" name="Group 12"/>
            <p:cNvGrpSpPr>
              <a:grpSpLocks/>
            </p:cNvGrpSpPr>
            <p:nvPr/>
          </p:nvGrpSpPr>
          <p:grpSpPr bwMode="auto">
            <a:xfrm>
              <a:off x="2288" y="2690"/>
              <a:ext cx="179" cy="149"/>
              <a:chOff x="805" y="816"/>
              <a:chExt cx="213" cy="192"/>
            </a:xfrm>
          </p:grpSpPr>
          <p:sp>
            <p:nvSpPr>
              <p:cNvPr id="1090573" name="Oval 13"/>
              <p:cNvSpPr>
                <a:spLocks noChangeArrowheads="1"/>
              </p:cNvSpPr>
              <p:nvPr/>
            </p:nvSpPr>
            <p:spPr bwMode="auto">
              <a:xfrm>
                <a:off x="816" y="816"/>
                <a:ext cx="192" cy="192"/>
              </a:xfrm>
              <a:prstGeom prst="ellipse">
                <a:avLst/>
              </a:prstGeom>
              <a:noFill/>
              <a:ln w="12700">
                <a:solidFill>
                  <a:schemeClr val="tx2"/>
                </a:solidFill>
                <a:round/>
                <a:headEnd/>
                <a:tailEnd/>
              </a:ln>
              <a:effectLst/>
            </p:spPr>
            <p:txBody>
              <a:bodyPr wrap="none" anchor="ctr"/>
              <a:lstStyle/>
              <a:p>
                <a:endParaRPr lang="fr-FR"/>
              </a:p>
            </p:txBody>
          </p:sp>
          <p:sp>
            <p:nvSpPr>
              <p:cNvPr id="1090574" name="AutoShape 14"/>
              <p:cNvSpPr>
                <a:spLocks noChangeArrowheads="1"/>
              </p:cNvSpPr>
              <p:nvPr/>
            </p:nvSpPr>
            <p:spPr bwMode="auto">
              <a:xfrm>
                <a:off x="805" y="901"/>
                <a:ext cx="213" cy="27"/>
              </a:xfrm>
              <a:prstGeom prst="roundRect">
                <a:avLst>
                  <a:gd name="adj" fmla="val 16667"/>
                </a:avLst>
              </a:prstGeom>
              <a:solidFill>
                <a:schemeClr val="bg1"/>
              </a:solidFill>
              <a:ln w="12700">
                <a:solidFill>
                  <a:schemeClr val="tx2"/>
                </a:solidFill>
                <a:round/>
                <a:headEnd/>
                <a:tailEnd/>
              </a:ln>
              <a:effectLst/>
            </p:spPr>
            <p:txBody>
              <a:bodyPr wrap="none" anchor="ctr"/>
              <a:lstStyle/>
              <a:p>
                <a:endParaRPr lang="fr-FR"/>
              </a:p>
            </p:txBody>
          </p:sp>
        </p:grpSp>
        <p:grpSp>
          <p:nvGrpSpPr>
            <p:cNvPr id="6" name="Group 15"/>
            <p:cNvGrpSpPr>
              <a:grpSpLocks/>
            </p:cNvGrpSpPr>
            <p:nvPr/>
          </p:nvGrpSpPr>
          <p:grpSpPr bwMode="auto">
            <a:xfrm>
              <a:off x="2600" y="2615"/>
              <a:ext cx="104" cy="171"/>
              <a:chOff x="1152" y="569"/>
              <a:chExt cx="50" cy="75"/>
            </a:xfrm>
          </p:grpSpPr>
          <p:sp>
            <p:nvSpPr>
              <p:cNvPr id="1090576" name="AutoShape 16"/>
              <p:cNvSpPr>
                <a:spLocks noChangeArrowheads="1"/>
              </p:cNvSpPr>
              <p:nvPr/>
            </p:nvSpPr>
            <p:spPr bwMode="auto">
              <a:xfrm rot="5400000" flipV="1">
                <a:off x="1168" y="592"/>
                <a:ext cx="34" cy="34"/>
              </a:xfrm>
              <a:prstGeom prst="triangle">
                <a:avLst>
                  <a:gd name="adj" fmla="val 50000"/>
                </a:avLst>
              </a:prstGeom>
              <a:solidFill>
                <a:schemeClr val="tx2"/>
              </a:solidFill>
              <a:ln w="3175">
                <a:solidFill>
                  <a:schemeClr val="tx1"/>
                </a:solidFill>
                <a:miter lim="800000"/>
                <a:headEnd/>
                <a:tailEnd/>
              </a:ln>
              <a:effectLst/>
            </p:spPr>
            <p:txBody>
              <a:bodyPr wrap="none" anchor="ctr"/>
              <a:lstStyle/>
              <a:p>
                <a:endParaRPr lang="fr-FR"/>
              </a:p>
            </p:txBody>
          </p:sp>
          <p:sp>
            <p:nvSpPr>
              <p:cNvPr id="1090577" name="AutoShape 17"/>
              <p:cNvSpPr>
                <a:spLocks noChangeArrowheads="1"/>
              </p:cNvSpPr>
              <p:nvPr/>
            </p:nvSpPr>
            <p:spPr bwMode="auto">
              <a:xfrm>
                <a:off x="1152" y="610"/>
                <a:ext cx="34" cy="34"/>
              </a:xfrm>
              <a:prstGeom prst="triangle">
                <a:avLst>
                  <a:gd name="adj" fmla="val 50000"/>
                </a:avLst>
              </a:prstGeom>
              <a:solidFill>
                <a:schemeClr val="tx2"/>
              </a:solidFill>
              <a:ln w="3175">
                <a:solidFill>
                  <a:schemeClr val="tx1"/>
                </a:solidFill>
                <a:miter lim="800000"/>
                <a:headEnd/>
                <a:tailEnd/>
              </a:ln>
              <a:effectLst/>
            </p:spPr>
            <p:txBody>
              <a:bodyPr wrap="none" anchor="ctr"/>
              <a:lstStyle/>
              <a:p>
                <a:endParaRPr lang="fr-FR"/>
              </a:p>
            </p:txBody>
          </p:sp>
          <p:sp>
            <p:nvSpPr>
              <p:cNvPr id="1090578" name="Freeform 18"/>
              <p:cNvSpPr>
                <a:spLocks/>
              </p:cNvSpPr>
              <p:nvPr/>
            </p:nvSpPr>
            <p:spPr bwMode="auto">
              <a:xfrm>
                <a:off x="1158" y="569"/>
                <a:ext cx="18" cy="40"/>
              </a:xfrm>
              <a:custGeom>
                <a:avLst/>
                <a:gdLst/>
                <a:ahLst/>
                <a:cxnLst>
                  <a:cxn ang="0">
                    <a:pos x="11" y="40"/>
                  </a:cxn>
                  <a:cxn ang="0">
                    <a:pos x="11" y="28"/>
                  </a:cxn>
                  <a:cxn ang="0">
                    <a:pos x="18" y="24"/>
                  </a:cxn>
                  <a:cxn ang="0">
                    <a:pos x="0" y="18"/>
                  </a:cxn>
                  <a:cxn ang="0">
                    <a:pos x="18" y="10"/>
                  </a:cxn>
                  <a:cxn ang="0">
                    <a:pos x="2" y="6"/>
                  </a:cxn>
                  <a:cxn ang="0">
                    <a:pos x="17" y="0"/>
                  </a:cxn>
                </a:cxnLst>
                <a:rect l="0" t="0" r="r" b="b"/>
                <a:pathLst>
                  <a:path w="18" h="40">
                    <a:moveTo>
                      <a:pt x="11" y="40"/>
                    </a:moveTo>
                    <a:lnTo>
                      <a:pt x="11" y="28"/>
                    </a:lnTo>
                    <a:lnTo>
                      <a:pt x="18" y="24"/>
                    </a:lnTo>
                    <a:lnTo>
                      <a:pt x="0" y="18"/>
                    </a:lnTo>
                    <a:lnTo>
                      <a:pt x="18" y="10"/>
                    </a:lnTo>
                    <a:lnTo>
                      <a:pt x="2" y="6"/>
                    </a:lnTo>
                    <a:lnTo>
                      <a:pt x="17" y="0"/>
                    </a:lnTo>
                  </a:path>
                </a:pathLst>
              </a:custGeom>
              <a:noFill/>
              <a:ln w="3175" cap="flat" cmpd="sng">
                <a:solidFill>
                  <a:schemeClr val="tx2"/>
                </a:solidFill>
                <a:prstDash val="solid"/>
                <a:round/>
                <a:headEnd type="none" w="med" len="med"/>
                <a:tailEnd type="none" w="med" len="med"/>
              </a:ln>
              <a:effectLst/>
            </p:spPr>
            <p:txBody>
              <a:bodyPr wrap="none" anchor="ctr"/>
              <a:lstStyle/>
              <a:p>
                <a:endParaRPr lang="fr-FR"/>
              </a:p>
            </p:txBody>
          </p:sp>
        </p:grpSp>
        <p:sp>
          <p:nvSpPr>
            <p:cNvPr id="1090579" name="Line 19"/>
            <p:cNvSpPr>
              <a:spLocks noChangeShapeType="1"/>
            </p:cNvSpPr>
            <p:nvPr/>
          </p:nvSpPr>
          <p:spPr bwMode="auto">
            <a:xfrm>
              <a:off x="2496" y="2559"/>
              <a:ext cx="0" cy="431"/>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090580" name="Line 20"/>
            <p:cNvSpPr>
              <a:spLocks noChangeShapeType="1"/>
            </p:cNvSpPr>
            <p:nvPr/>
          </p:nvSpPr>
          <p:spPr bwMode="auto">
            <a:xfrm flipH="1">
              <a:off x="2496" y="2705"/>
              <a:ext cx="143" cy="0"/>
            </a:xfrm>
            <a:prstGeom prst="line">
              <a:avLst/>
            </a:prstGeom>
            <a:noFill/>
            <a:ln w="12700">
              <a:solidFill>
                <a:schemeClr val="tx1"/>
              </a:solidFill>
              <a:round/>
              <a:headEnd type="none" w="sm" len="sm"/>
              <a:tailEnd type="none" w="sm" len="sm"/>
            </a:ln>
            <a:effectLst/>
          </p:spPr>
          <p:txBody>
            <a:bodyPr wrap="none" anchor="ctr"/>
            <a:lstStyle/>
            <a:p>
              <a:endParaRPr lang="fr-FR"/>
            </a:p>
          </p:txBody>
        </p:sp>
        <p:grpSp>
          <p:nvGrpSpPr>
            <p:cNvPr id="7" name="Group 21"/>
            <p:cNvGrpSpPr>
              <a:grpSpLocks/>
            </p:cNvGrpSpPr>
            <p:nvPr/>
          </p:nvGrpSpPr>
          <p:grpSpPr bwMode="auto">
            <a:xfrm>
              <a:off x="2455" y="2834"/>
              <a:ext cx="79" cy="156"/>
              <a:chOff x="3758" y="2350"/>
              <a:chExt cx="82" cy="164"/>
            </a:xfrm>
          </p:grpSpPr>
          <p:sp>
            <p:nvSpPr>
              <p:cNvPr id="1090582" name="AutoShape 22"/>
              <p:cNvSpPr>
                <a:spLocks noChangeArrowheads="1"/>
              </p:cNvSpPr>
              <p:nvPr/>
            </p:nvSpPr>
            <p:spPr bwMode="auto">
              <a:xfrm rot="10800000">
                <a:off x="3758" y="2350"/>
                <a:ext cx="82" cy="78"/>
              </a:xfrm>
              <a:prstGeom prst="triangle">
                <a:avLst>
                  <a:gd name="adj" fmla="val 49995"/>
                </a:avLst>
              </a:prstGeom>
              <a:solidFill>
                <a:schemeClr val="tx2"/>
              </a:solidFill>
              <a:ln w="12700">
                <a:solidFill>
                  <a:schemeClr val="tx1"/>
                </a:solidFill>
                <a:miter lim="800000"/>
                <a:headEnd/>
                <a:tailEnd/>
              </a:ln>
              <a:effectLst/>
            </p:spPr>
            <p:txBody>
              <a:bodyPr wrap="none" anchor="ctr"/>
              <a:lstStyle/>
              <a:p>
                <a:endParaRPr lang="fr-FR"/>
              </a:p>
            </p:txBody>
          </p:sp>
          <p:sp>
            <p:nvSpPr>
              <p:cNvPr id="1090583" name="AutoShape 23"/>
              <p:cNvSpPr>
                <a:spLocks noChangeArrowheads="1"/>
              </p:cNvSpPr>
              <p:nvPr/>
            </p:nvSpPr>
            <p:spPr bwMode="auto">
              <a:xfrm>
                <a:off x="3758" y="2436"/>
                <a:ext cx="82" cy="78"/>
              </a:xfrm>
              <a:prstGeom prst="triangle">
                <a:avLst>
                  <a:gd name="adj" fmla="val 49995"/>
                </a:avLst>
              </a:prstGeom>
              <a:solidFill>
                <a:schemeClr val="tx2"/>
              </a:solidFill>
              <a:ln w="12700">
                <a:solidFill>
                  <a:schemeClr val="tx1"/>
                </a:solidFill>
                <a:miter lim="800000"/>
                <a:headEnd/>
                <a:tailEnd/>
              </a:ln>
              <a:effectLst/>
            </p:spPr>
            <p:txBody>
              <a:bodyPr wrap="none" anchor="ctr"/>
              <a:lstStyle/>
              <a:p>
                <a:endParaRPr lang="fr-FR"/>
              </a:p>
            </p:txBody>
          </p:sp>
        </p:grpSp>
        <p:sp>
          <p:nvSpPr>
            <p:cNvPr id="1090584" name="Freeform 24"/>
            <p:cNvSpPr>
              <a:spLocks/>
            </p:cNvSpPr>
            <p:nvPr/>
          </p:nvSpPr>
          <p:spPr bwMode="auto">
            <a:xfrm>
              <a:off x="2376" y="2642"/>
              <a:ext cx="120" cy="48"/>
            </a:xfrm>
            <a:custGeom>
              <a:avLst/>
              <a:gdLst/>
              <a:ahLst/>
              <a:cxnLst>
                <a:cxn ang="0">
                  <a:pos x="0" y="48"/>
                </a:cxn>
                <a:cxn ang="0">
                  <a:pos x="0" y="0"/>
                </a:cxn>
                <a:cxn ang="0">
                  <a:pos x="96" y="0"/>
                </a:cxn>
              </a:cxnLst>
              <a:rect l="0" t="0" r="r" b="b"/>
              <a:pathLst>
                <a:path w="96" h="48">
                  <a:moveTo>
                    <a:pt x="0" y="48"/>
                  </a:moveTo>
                  <a:lnTo>
                    <a:pt x="0" y="0"/>
                  </a:lnTo>
                  <a:lnTo>
                    <a:pt x="96" y="0"/>
                  </a:lnTo>
                </a:path>
              </a:pathLst>
            </a:custGeom>
            <a:noFill/>
            <a:ln w="12700" cap="flat" cmpd="sng">
              <a:solidFill>
                <a:schemeClr val="tx1"/>
              </a:solidFill>
              <a:prstDash val="solid"/>
              <a:round/>
              <a:headEnd type="none" w="sm" len="sm"/>
              <a:tailEnd type="none" w="sm" len="sm"/>
            </a:ln>
            <a:effectLst/>
          </p:spPr>
          <p:txBody>
            <a:bodyPr wrap="none" anchor="ctr"/>
            <a:lstStyle/>
            <a:p>
              <a:endParaRPr lang="fr-FR"/>
            </a:p>
          </p:txBody>
        </p:sp>
      </p:grpSp>
      <p:sp>
        <p:nvSpPr>
          <p:cNvPr id="1090585" name="Rectangle 25"/>
          <p:cNvSpPr>
            <a:spLocks noChangeArrowheads="1"/>
          </p:cNvSpPr>
          <p:nvPr/>
        </p:nvSpPr>
        <p:spPr bwMode="auto">
          <a:xfrm>
            <a:off x="2355855" y="4181475"/>
            <a:ext cx="252413" cy="280988"/>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8" name="Group 26"/>
          <p:cNvGrpSpPr>
            <a:grpSpLocks/>
          </p:cNvGrpSpPr>
          <p:nvPr/>
        </p:nvGrpSpPr>
        <p:grpSpPr bwMode="auto">
          <a:xfrm rot="31249" flipV="1">
            <a:off x="2349500" y="4130685"/>
            <a:ext cx="261938" cy="271463"/>
            <a:chOff x="6527" y="10450"/>
            <a:chExt cx="179" cy="251"/>
          </a:xfrm>
        </p:grpSpPr>
        <p:sp>
          <p:nvSpPr>
            <p:cNvPr id="1090587" name="Line 27"/>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90588" name="Freeform 28"/>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chemeClr val="bg1"/>
            </a:solidFill>
            <a:ln w="10160">
              <a:solidFill>
                <a:srgbClr val="000000"/>
              </a:solidFill>
              <a:prstDash val="solid"/>
              <a:round/>
              <a:headEnd/>
              <a:tailEnd/>
            </a:ln>
          </p:spPr>
          <p:txBody>
            <a:bodyPr/>
            <a:lstStyle/>
            <a:p>
              <a:endParaRPr lang="fr-FR"/>
            </a:p>
          </p:txBody>
        </p:sp>
      </p:grpSp>
      <p:sp>
        <p:nvSpPr>
          <p:cNvPr id="1090589" name="Line 29"/>
          <p:cNvSpPr>
            <a:spLocks noChangeShapeType="1"/>
          </p:cNvSpPr>
          <p:nvPr/>
        </p:nvSpPr>
        <p:spPr bwMode="auto">
          <a:xfrm rot="16200000" flipV="1">
            <a:off x="2485232" y="4317211"/>
            <a:ext cx="0" cy="309563"/>
          </a:xfrm>
          <a:prstGeom prst="line">
            <a:avLst/>
          </a:prstGeom>
          <a:noFill/>
          <a:ln w="12700">
            <a:solidFill>
              <a:schemeClr val="tx1"/>
            </a:solidFill>
            <a:round/>
            <a:headEnd type="none" w="sm" len="sm"/>
            <a:tailEnd type="triangle" w="sm" len="sm"/>
          </a:ln>
          <a:effectLst/>
        </p:spPr>
        <p:txBody>
          <a:bodyPr/>
          <a:lstStyle/>
          <a:p>
            <a:endParaRPr lang="fr-FR"/>
          </a:p>
        </p:txBody>
      </p:sp>
      <p:sp>
        <p:nvSpPr>
          <p:cNvPr id="31" name="Titre 30"/>
          <p:cNvSpPr>
            <a:spLocks noGrp="1"/>
          </p:cNvSpPr>
          <p:nvPr>
            <p:ph type="title"/>
          </p:nvPr>
        </p:nvSpPr>
        <p:spPr/>
        <p:txBody>
          <a:bodyPr/>
          <a:lstStyle/>
          <a:p>
            <a:r>
              <a:rPr lang="en-GB" b="1" dirty="0" smtClean="0">
                <a:latin typeface="Times New Roman" pitchFamily="18" charset="0"/>
              </a:rPr>
              <a:t>APPOINT SEPARE  -  2 BALLONS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3"/>
          <p:cNvPicPr>
            <a:picLocks noChangeAspect="1" noChangeArrowheads="1"/>
          </p:cNvPicPr>
          <p:nvPr/>
        </p:nvPicPr>
        <p:blipFill>
          <a:blip r:embed="rId3" cstate="print"/>
          <a:srcRect l="16293" t="18149" r="12492" b="15324"/>
          <a:stretch>
            <a:fillRect/>
          </a:stretch>
        </p:blipFill>
        <p:spPr bwMode="auto">
          <a:xfrm>
            <a:off x="934782" y="1014413"/>
            <a:ext cx="8487032" cy="5199062"/>
          </a:xfrm>
          <a:prstGeom prst="rect">
            <a:avLst/>
          </a:prstGeom>
          <a:noFill/>
          <a:ln w="9525">
            <a:noFill/>
            <a:miter lim="800000"/>
            <a:headEnd/>
            <a:tailEnd/>
          </a:ln>
          <a:effectLst/>
        </p:spPr>
      </p:pic>
      <p:sp>
        <p:nvSpPr>
          <p:cNvPr id="1076228" name="Rectangle 4"/>
          <p:cNvSpPr>
            <a:spLocks noChangeArrowheads="1"/>
          </p:cNvSpPr>
          <p:nvPr/>
        </p:nvSpPr>
        <p:spPr bwMode="auto">
          <a:xfrm>
            <a:off x="8766175" y="957263"/>
            <a:ext cx="655638" cy="493712"/>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1076229" name="Rectangle 5"/>
          <p:cNvSpPr>
            <a:spLocks noChangeArrowheads="1"/>
          </p:cNvSpPr>
          <p:nvPr/>
        </p:nvSpPr>
        <p:spPr bwMode="auto">
          <a:xfrm>
            <a:off x="7898715" y="1549400"/>
            <a:ext cx="1363450" cy="523220"/>
          </a:xfrm>
          <a:prstGeom prst="rect">
            <a:avLst/>
          </a:prstGeom>
          <a:noFill/>
          <a:ln w="12700">
            <a:noFill/>
            <a:miter lim="800000"/>
            <a:headEnd/>
            <a:tailEnd/>
          </a:ln>
          <a:effectLst/>
        </p:spPr>
        <p:txBody>
          <a:bodyPr wrap="none">
            <a:spAutoFit/>
          </a:bodyPr>
          <a:lstStyle/>
          <a:p>
            <a:pPr algn="ctr" eaLnBrk="1" hangingPunct="1"/>
            <a:r>
              <a:rPr lang="en-GB" sz="1400"/>
              <a:t>Limiteur</a:t>
            </a:r>
          </a:p>
          <a:p>
            <a:pPr algn="ctr" eaLnBrk="1" hangingPunct="1"/>
            <a:r>
              <a:rPr lang="en-GB" sz="1400"/>
              <a:t> thermostatique</a:t>
            </a:r>
            <a:endParaRPr lang="fr-FR" sz="1800"/>
          </a:p>
        </p:txBody>
      </p:sp>
      <p:sp>
        <p:nvSpPr>
          <p:cNvPr id="1076233" name="Rectangle 9"/>
          <p:cNvSpPr>
            <a:spLocks noChangeArrowheads="1"/>
          </p:cNvSpPr>
          <p:nvPr/>
        </p:nvSpPr>
        <p:spPr bwMode="auto">
          <a:xfrm>
            <a:off x="5905151" y="3162300"/>
            <a:ext cx="861133" cy="738664"/>
          </a:xfrm>
          <a:prstGeom prst="rect">
            <a:avLst/>
          </a:prstGeom>
          <a:noFill/>
          <a:ln w="12700">
            <a:noFill/>
            <a:miter lim="800000"/>
            <a:headEnd/>
            <a:tailEnd/>
          </a:ln>
          <a:effectLst/>
        </p:spPr>
        <p:txBody>
          <a:bodyPr wrap="none">
            <a:spAutoFit/>
          </a:bodyPr>
          <a:lstStyle/>
          <a:p>
            <a:pPr algn="ctr" eaLnBrk="1" hangingPunct="1"/>
            <a:r>
              <a:rPr lang="en-GB" sz="1400"/>
              <a:t>Soupape </a:t>
            </a:r>
          </a:p>
          <a:p>
            <a:pPr algn="ctr" eaLnBrk="1" hangingPunct="1"/>
            <a:r>
              <a:rPr lang="en-GB" sz="1400"/>
              <a:t>sanitaire </a:t>
            </a:r>
          </a:p>
          <a:p>
            <a:pPr algn="ctr" eaLnBrk="1" hangingPunct="1"/>
            <a:r>
              <a:rPr lang="en-GB" sz="1400"/>
              <a:t>7 bars</a:t>
            </a:r>
            <a:endParaRPr lang="fr-FR" sz="1800"/>
          </a:p>
        </p:txBody>
      </p:sp>
      <p:sp>
        <p:nvSpPr>
          <p:cNvPr id="1076234" name="Rectangle 10"/>
          <p:cNvSpPr>
            <a:spLocks noChangeArrowheads="1"/>
          </p:cNvSpPr>
          <p:nvPr/>
        </p:nvSpPr>
        <p:spPr bwMode="auto">
          <a:xfrm>
            <a:off x="3159213" y="5258773"/>
            <a:ext cx="1738657" cy="830997"/>
          </a:xfrm>
          <a:prstGeom prst="rect">
            <a:avLst/>
          </a:prstGeom>
          <a:noFill/>
          <a:ln w="9525">
            <a:noFill/>
            <a:miter lim="800000"/>
            <a:headEnd/>
            <a:tailEnd/>
          </a:ln>
          <a:effectLst/>
        </p:spPr>
        <p:txBody>
          <a:bodyPr wrap="square" anchor="ctr">
            <a:spAutoFit/>
          </a:bodyPr>
          <a:lstStyle/>
          <a:p>
            <a:pPr eaLnBrk="1" hangingPunct="1"/>
            <a:r>
              <a:rPr lang="fr-FR" sz="1200" dirty="0"/>
              <a:t>Les groupes de sécurité 3/4’’  (20x27) protègent les chauffe-eau jusqu'à une puissance de 10 KW.</a:t>
            </a:r>
            <a:endParaRPr lang="fr-FR" sz="1800" dirty="0"/>
          </a:p>
        </p:txBody>
      </p:sp>
      <p:grpSp>
        <p:nvGrpSpPr>
          <p:cNvPr id="2" name="Group 11"/>
          <p:cNvGrpSpPr>
            <a:grpSpLocks/>
          </p:cNvGrpSpPr>
          <p:nvPr/>
        </p:nvGrpSpPr>
        <p:grpSpPr bwMode="auto">
          <a:xfrm>
            <a:off x="8455028" y="2586038"/>
            <a:ext cx="228600" cy="209550"/>
            <a:chOff x="5148" y="2160"/>
            <a:chExt cx="184" cy="144"/>
          </a:xfrm>
        </p:grpSpPr>
        <p:grpSp>
          <p:nvGrpSpPr>
            <p:cNvPr id="3" name="Group 12"/>
            <p:cNvGrpSpPr>
              <a:grpSpLocks/>
            </p:cNvGrpSpPr>
            <p:nvPr/>
          </p:nvGrpSpPr>
          <p:grpSpPr bwMode="auto">
            <a:xfrm rot="5431249" flipV="1">
              <a:off x="5206" y="2178"/>
              <a:ext cx="96" cy="156"/>
              <a:chOff x="6527" y="10450"/>
              <a:chExt cx="179" cy="251"/>
            </a:xfrm>
          </p:grpSpPr>
          <p:sp>
            <p:nvSpPr>
              <p:cNvPr id="1076237" name="Line 13"/>
              <p:cNvSpPr>
                <a:spLocks noChangeShapeType="1"/>
              </p:cNvSpPr>
              <p:nvPr/>
            </p:nvSpPr>
            <p:spPr bwMode="auto">
              <a:xfrm>
                <a:off x="6705" y="10450"/>
                <a:ext cx="1" cy="251"/>
              </a:xfrm>
              <a:prstGeom prst="line">
                <a:avLst/>
              </a:prstGeom>
              <a:noFill/>
              <a:ln w="10160">
                <a:solidFill>
                  <a:srgbClr val="000000"/>
                </a:solidFill>
                <a:round/>
                <a:headEnd/>
                <a:tailEnd/>
              </a:ln>
            </p:spPr>
            <p:txBody>
              <a:bodyPr/>
              <a:lstStyle/>
              <a:p>
                <a:endParaRPr lang="fr-FR"/>
              </a:p>
            </p:txBody>
          </p:sp>
          <p:sp>
            <p:nvSpPr>
              <p:cNvPr id="1076238" name="Freeform 14"/>
              <p:cNvSpPr>
                <a:spLocks/>
              </p:cNvSpPr>
              <p:nvPr/>
            </p:nvSpPr>
            <p:spPr bwMode="auto">
              <a:xfrm>
                <a:off x="6527" y="10474"/>
                <a:ext cx="166" cy="191"/>
              </a:xfrm>
              <a:custGeom>
                <a:avLst/>
                <a:gdLst/>
                <a:ahLst/>
                <a:cxnLst>
                  <a:cxn ang="0">
                    <a:pos x="166" y="96"/>
                  </a:cxn>
                  <a:cxn ang="0">
                    <a:pos x="0" y="191"/>
                  </a:cxn>
                  <a:cxn ang="0">
                    <a:pos x="0" y="0"/>
                  </a:cxn>
                  <a:cxn ang="0">
                    <a:pos x="166" y="96"/>
                  </a:cxn>
                </a:cxnLst>
                <a:rect l="0" t="0" r="r" b="b"/>
                <a:pathLst>
                  <a:path w="166" h="191">
                    <a:moveTo>
                      <a:pt x="166" y="96"/>
                    </a:moveTo>
                    <a:lnTo>
                      <a:pt x="0" y="191"/>
                    </a:lnTo>
                    <a:lnTo>
                      <a:pt x="0" y="0"/>
                    </a:lnTo>
                    <a:lnTo>
                      <a:pt x="166" y="96"/>
                    </a:lnTo>
                    <a:close/>
                  </a:path>
                </a:pathLst>
              </a:custGeom>
              <a:solidFill>
                <a:srgbClr val="FFFFFF"/>
              </a:solidFill>
              <a:ln w="10160">
                <a:solidFill>
                  <a:srgbClr val="000000"/>
                </a:solidFill>
                <a:prstDash val="solid"/>
                <a:round/>
                <a:headEnd/>
                <a:tailEnd/>
              </a:ln>
            </p:spPr>
            <p:txBody>
              <a:bodyPr/>
              <a:lstStyle/>
              <a:p>
                <a:endParaRPr lang="fr-FR"/>
              </a:p>
            </p:txBody>
          </p:sp>
        </p:grpSp>
        <p:sp>
          <p:nvSpPr>
            <p:cNvPr id="1076239" name="Line 15"/>
            <p:cNvSpPr>
              <a:spLocks noChangeShapeType="1"/>
            </p:cNvSpPr>
            <p:nvPr/>
          </p:nvSpPr>
          <p:spPr bwMode="auto">
            <a:xfrm flipV="1">
              <a:off x="5148" y="2160"/>
              <a:ext cx="0" cy="144"/>
            </a:xfrm>
            <a:prstGeom prst="line">
              <a:avLst/>
            </a:prstGeom>
            <a:noFill/>
            <a:ln w="12700">
              <a:solidFill>
                <a:schemeClr val="tx1"/>
              </a:solidFill>
              <a:round/>
              <a:headEnd type="none" w="sm" len="sm"/>
              <a:tailEnd type="triangle" w="sm" len="sm"/>
            </a:ln>
            <a:effectLst/>
          </p:spPr>
          <p:txBody>
            <a:bodyPr/>
            <a:lstStyle/>
            <a:p>
              <a:endParaRPr lang="fr-FR"/>
            </a:p>
          </p:txBody>
        </p:sp>
      </p:grpSp>
      <p:sp>
        <p:nvSpPr>
          <p:cNvPr id="13" name="Titre 12"/>
          <p:cNvSpPr>
            <a:spLocks noGrp="1"/>
          </p:cNvSpPr>
          <p:nvPr>
            <p:ph type="title"/>
          </p:nvPr>
        </p:nvSpPr>
        <p:spPr/>
        <p:txBody>
          <a:bodyPr/>
          <a:lstStyle/>
          <a:p>
            <a:r>
              <a:rPr lang="en-GB" b="1" dirty="0" smtClean="0">
                <a:latin typeface="Times New Roman" pitchFamily="18" charset="0"/>
              </a:rPr>
              <a:t>APPOINT SEPARE  -  2 BALLONS</a:t>
            </a:r>
            <a:endParaRPr lang="fr-F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Lst>
</file>

<file path=ppt/theme/theme1.xml><?xml version="1.0" encoding="utf-8"?>
<a:theme xmlns:a="http://schemas.openxmlformats.org/drawingml/2006/main" name="3_Modèle par défaut">
  <a:themeElements>
    <a:clrScheme name="">
      <a:dk1>
        <a:srgbClr val="000000"/>
      </a:dk1>
      <a:lt1>
        <a:srgbClr val="FFFFFF"/>
      </a:lt1>
      <a:dk2>
        <a:srgbClr val="F04A00"/>
      </a:dk2>
      <a:lt2>
        <a:srgbClr val="808080"/>
      </a:lt2>
      <a:accent1>
        <a:srgbClr val="B20009"/>
      </a:accent1>
      <a:accent2>
        <a:srgbClr val="FE9315"/>
      </a:accent2>
      <a:accent3>
        <a:srgbClr val="FFFFFF"/>
      </a:accent3>
      <a:accent4>
        <a:srgbClr val="000000"/>
      </a:accent4>
      <a:accent5>
        <a:srgbClr val="D5AAAA"/>
      </a:accent5>
      <a:accent6>
        <a:srgbClr val="E68512"/>
      </a:accent6>
      <a:hlink>
        <a:srgbClr val="FEDBA6"/>
      </a:hlink>
      <a:folHlink>
        <a:srgbClr val="EAEAEA"/>
      </a:folHlink>
    </a:clrScheme>
    <a:fontScheme name="3_Modèle par défau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Modèle par défaut 13">
        <a:dk1>
          <a:srgbClr val="000000"/>
        </a:dk1>
        <a:lt1>
          <a:srgbClr val="FFFFFF"/>
        </a:lt1>
        <a:dk2>
          <a:srgbClr val="610179"/>
        </a:dk2>
        <a:lt2>
          <a:srgbClr val="808080"/>
        </a:lt2>
        <a:accent1>
          <a:srgbClr val="B20009"/>
        </a:accent1>
        <a:accent2>
          <a:srgbClr val="BCA7D1"/>
        </a:accent2>
        <a:accent3>
          <a:srgbClr val="FFFFFF"/>
        </a:accent3>
        <a:accent4>
          <a:srgbClr val="000000"/>
        </a:accent4>
        <a:accent5>
          <a:srgbClr val="D5AAAA"/>
        </a:accent5>
        <a:accent6>
          <a:srgbClr val="AA97B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14">
        <a:dk1>
          <a:srgbClr val="000000"/>
        </a:dk1>
        <a:lt1>
          <a:srgbClr val="FFFFFF"/>
        </a:lt1>
        <a:dk2>
          <a:srgbClr val="610179"/>
        </a:dk2>
        <a:lt2>
          <a:srgbClr val="808080"/>
        </a:lt2>
        <a:accent1>
          <a:srgbClr val="B20009"/>
        </a:accent1>
        <a:accent2>
          <a:srgbClr val="BCA7D1"/>
        </a:accent2>
        <a:accent3>
          <a:srgbClr val="FFFFFF"/>
        </a:accent3>
        <a:accent4>
          <a:srgbClr val="000000"/>
        </a:accent4>
        <a:accent5>
          <a:srgbClr val="D5AAAA"/>
        </a:accent5>
        <a:accent6>
          <a:srgbClr val="AA97BD"/>
        </a:accent6>
        <a:hlink>
          <a:srgbClr val="E0D6EA"/>
        </a:hlink>
        <a:folHlink>
          <a:srgbClr val="EAEAEA"/>
        </a:folHlink>
      </a:clrScheme>
      <a:clrMap bg1="lt1" tx1="dk1" bg2="lt2" tx2="dk2" accent1="accent1" accent2="accent2" accent3="accent3" accent4="accent4" accent5="accent5" accent6="accent6" hlink="hlink" folHlink="folHlink"/>
    </a:extraClrScheme>
    <a:extraClrScheme>
      <a:clrScheme name="3_Modèle par défaut 15">
        <a:dk1>
          <a:srgbClr val="000000"/>
        </a:dk1>
        <a:lt1>
          <a:srgbClr val="FFFFFF"/>
        </a:lt1>
        <a:dk2>
          <a:srgbClr val="002F67"/>
        </a:dk2>
        <a:lt2>
          <a:srgbClr val="808080"/>
        </a:lt2>
        <a:accent1>
          <a:srgbClr val="B20009"/>
        </a:accent1>
        <a:accent2>
          <a:srgbClr val="65ABFF"/>
        </a:accent2>
        <a:accent3>
          <a:srgbClr val="FFFFFF"/>
        </a:accent3>
        <a:accent4>
          <a:srgbClr val="000000"/>
        </a:accent4>
        <a:accent5>
          <a:srgbClr val="D5AAAA"/>
        </a:accent5>
        <a:accent6>
          <a:srgbClr val="5B9BE7"/>
        </a:accent6>
        <a:hlink>
          <a:srgbClr val="C1DDFF"/>
        </a:hlink>
        <a:folHlink>
          <a:srgbClr val="EAEAEA"/>
        </a:folHlink>
      </a:clrScheme>
      <a:clrMap bg1="lt1" tx1="dk1" bg2="lt2" tx2="dk2" accent1="accent1" accent2="accent2" accent3="accent3" accent4="accent4" accent5="accent5" accent6="accent6" hlink="hlink" folHlink="folHlink"/>
    </a:extraClrScheme>
    <a:extraClrScheme>
      <a:clrScheme name="3_Modèle par défaut 16">
        <a:dk1>
          <a:srgbClr val="000000"/>
        </a:dk1>
        <a:lt1>
          <a:srgbClr val="FFFFFF"/>
        </a:lt1>
        <a:dk2>
          <a:srgbClr val="002F67"/>
        </a:dk2>
        <a:lt2>
          <a:srgbClr val="808080"/>
        </a:lt2>
        <a:accent1>
          <a:srgbClr val="B20009"/>
        </a:accent1>
        <a:accent2>
          <a:srgbClr val="CCCCCC"/>
        </a:accent2>
        <a:accent3>
          <a:srgbClr val="FFFFFF"/>
        </a:accent3>
        <a:accent4>
          <a:srgbClr val="000000"/>
        </a:accent4>
        <a:accent5>
          <a:srgbClr val="D5AAAA"/>
        </a:accent5>
        <a:accent6>
          <a:srgbClr val="B9B9B9"/>
        </a:accent6>
        <a:hlink>
          <a:srgbClr val="C1DDF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TotalTime>
  <Words>4547</Words>
  <Application>Microsoft Office PowerPoint</Application>
  <PresentationFormat>Format A4 (210 x 297 mm)</PresentationFormat>
  <Paragraphs>685</Paragraphs>
  <Slides>47</Slides>
  <Notes>47</Notes>
  <HiddenSlides>0</HiddenSlides>
  <MMClips>0</MMClips>
  <ScaleCrop>false</ScaleCrop>
  <HeadingPairs>
    <vt:vector size="6" baseType="variant">
      <vt:variant>
        <vt:lpstr>Thème</vt:lpstr>
      </vt:variant>
      <vt:variant>
        <vt:i4>1</vt:i4>
      </vt:variant>
      <vt:variant>
        <vt:lpstr>Serveurs OLE incorporés</vt:lpstr>
      </vt:variant>
      <vt:variant>
        <vt:i4>6</vt:i4>
      </vt:variant>
      <vt:variant>
        <vt:lpstr>Titres des diapositives</vt:lpstr>
      </vt:variant>
      <vt:variant>
        <vt:i4>47</vt:i4>
      </vt:variant>
    </vt:vector>
  </HeadingPairs>
  <TitlesOfParts>
    <vt:vector size="54" baseType="lpstr">
      <vt:lpstr>3_Modèle par défaut</vt:lpstr>
      <vt:lpstr>Graphique</vt:lpstr>
      <vt:lpstr>Equation</vt:lpstr>
      <vt:lpstr>Clip</vt:lpstr>
      <vt:lpstr>Image bitmap</vt:lpstr>
      <vt:lpstr>ClipArt</vt:lpstr>
      <vt:lpstr>Dessin Designer</vt:lpstr>
      <vt:lpstr>Le dimensionnement du CESI</vt:lpstr>
      <vt:lpstr>Dimensionnement du C.E.S.I.</vt:lpstr>
      <vt:lpstr>Les besoins en eau chaude</vt:lpstr>
      <vt:lpstr>Les besoins en ECS</vt:lpstr>
      <vt:lpstr>Les besoins en ECS</vt:lpstr>
      <vt:lpstr>LE CHOIX DU schéma HYDRAULIQUE</vt:lpstr>
      <vt:lpstr>L’appoint et le couplage au CESI</vt:lpstr>
      <vt:lpstr>APPOINT SEPARE  -  2 BALLONS</vt:lpstr>
      <vt:lpstr>APPOINT SEPARE  -  2 BALLONS</vt:lpstr>
      <vt:lpstr>APPOINT SEPARE  -  2 BALLONS</vt:lpstr>
      <vt:lpstr>APPOINT SEPARE  -  2 BALLONS</vt:lpstr>
      <vt:lpstr>APPOINT SEPARE  -  2 BALLONS</vt:lpstr>
      <vt:lpstr>APPOINT INTEGRE DANS LE BALLON</vt:lpstr>
      <vt:lpstr>APPOINT INTEGRE DANS LE BALLON</vt:lpstr>
      <vt:lpstr>APPOINT PAR  CHAUDIERE MURALE A GAZ</vt:lpstr>
      <vt:lpstr>APPOINT AVEC CHAUFFE-EAU MONOBLOC  THERMOSIPHON</vt:lpstr>
      <vt:lpstr>LE CHOIX DU VOLUME DE STOCKAGE D’EAU CHAUDE SANITAIRE et de la surface de capteur</vt:lpstr>
      <vt:lpstr>Le choix des éléments du CESI</vt:lpstr>
      <vt:lpstr>Le choix des éléments du CESI</vt:lpstr>
      <vt:lpstr>Le choix des éléments du CESI</vt:lpstr>
      <vt:lpstr>Le choix des éléments du CESI</vt:lpstr>
      <vt:lpstr>Le choix des éléments du CESI</vt:lpstr>
      <vt:lpstr>LES RATIOS SIMPLIFIES DE CALCUL</vt:lpstr>
      <vt:lpstr>Ratios simplifiés de dimensionnement</vt:lpstr>
      <vt:lpstr>LE CHOIX DU CAPTEUR SOLAIRE THERMIQUE</vt:lpstr>
      <vt:lpstr>Choix de la technologie du capteur</vt:lpstr>
      <vt:lpstr>Choix du positionnement sur le bâti</vt:lpstr>
      <vt:lpstr>Présentation PowerPoint</vt:lpstr>
      <vt:lpstr>Inclinaison et orientation des capteurs</vt:lpstr>
      <vt:lpstr>Présentation PowerPoint</vt:lpstr>
      <vt:lpstr>LE CHOIX DES ELEMENTS HYDRAULIQUES</vt:lpstr>
      <vt:lpstr>Vase d’expansion solaire : dimensionnement </vt:lpstr>
      <vt:lpstr>Vase d’expansion solaire : dimensionnement </vt:lpstr>
      <vt:lpstr>Vase d’expansion solaire : dimensionnement </vt:lpstr>
      <vt:lpstr>Tuyauteries : dimensionnement</vt:lpstr>
      <vt:lpstr>Tuyauteries : dimensionnement</vt:lpstr>
      <vt:lpstr>LES LOGICIELS DE DIMENSIONNEMENT</vt:lpstr>
      <vt:lpstr>Le dimensionnement</vt:lpstr>
      <vt:lpstr>Outils de dimensionnement</vt:lpstr>
      <vt:lpstr>LIMITES ET PERFORMANCES</vt:lpstr>
      <vt:lpstr>Quel est le chauffe-eau le plus performant ?</vt:lpstr>
      <vt:lpstr>Celui qui consomme le moins d’appoint !</vt:lpstr>
      <vt:lpstr>Définitions</vt:lpstr>
      <vt:lpstr>Limites et performances</vt:lpstr>
      <vt:lpstr>Limites et performances</vt:lpstr>
      <vt:lpstr>Limites et performances</vt:lpstr>
      <vt:lpstr>Limites et performances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applications du solaire thermique en installations individuelles</dc:title>
  <dc:creator> Yvon TILLOY</dc:creator>
  <cp:lastModifiedBy>Thomas Fourmessol / Qualit'EnR</cp:lastModifiedBy>
  <cp:revision>25</cp:revision>
  <dcterms:created xsi:type="dcterms:W3CDTF">2010-08-26T07:29:10Z</dcterms:created>
  <dcterms:modified xsi:type="dcterms:W3CDTF">2011-01-04T10:20:13Z</dcterms:modified>
</cp:coreProperties>
</file>